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7"/>
  </p:notesMasterIdLst>
  <p:sldIdLst>
    <p:sldId id="257" r:id="rId2"/>
    <p:sldId id="256" r:id="rId3"/>
    <p:sldId id="258" r:id="rId4"/>
    <p:sldId id="264" r:id="rId5"/>
    <p:sldId id="262" r:id="rId6"/>
    <p:sldId id="263" r:id="rId7"/>
    <p:sldId id="265" r:id="rId8"/>
    <p:sldId id="260" r:id="rId9"/>
    <p:sldId id="261" r:id="rId10"/>
    <p:sldId id="267" r:id="rId11"/>
    <p:sldId id="266" r:id="rId12"/>
    <p:sldId id="270" r:id="rId13"/>
    <p:sldId id="273" r:id="rId14"/>
    <p:sldId id="274" r:id="rId15"/>
    <p:sldId id="259" r:id="rId16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Roboto"/>
        <a:ea typeface="Roboto"/>
        <a:cs typeface="Roboto"/>
        <a:sym typeface="Roboto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Roboto"/>
        <a:ea typeface="Roboto"/>
        <a:cs typeface="Roboto"/>
        <a:sym typeface="Roboto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Roboto"/>
        <a:ea typeface="Roboto"/>
        <a:cs typeface="Roboto"/>
        <a:sym typeface="Roboto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Roboto"/>
        <a:ea typeface="Roboto"/>
        <a:cs typeface="Roboto"/>
        <a:sym typeface="Roboto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Roboto"/>
        <a:ea typeface="Roboto"/>
        <a:cs typeface="Roboto"/>
        <a:sym typeface="Roboto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Roboto"/>
        <a:ea typeface="Roboto"/>
        <a:cs typeface="Roboto"/>
        <a:sym typeface="Roboto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Roboto"/>
        <a:ea typeface="Roboto"/>
        <a:cs typeface="Roboto"/>
        <a:sym typeface="Roboto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Roboto"/>
        <a:ea typeface="Roboto"/>
        <a:cs typeface="Roboto"/>
        <a:sym typeface="Roboto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Roboto"/>
        <a:ea typeface="Roboto"/>
        <a:cs typeface="Roboto"/>
        <a:sym typeface="Roboto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1B2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Roboto"/>
          <a:ea typeface="Roboto"/>
          <a:cs typeface="Roboto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CF0E5"/>
          </a:solidFill>
        </a:fill>
      </a:tcStyle>
    </a:wholeTbl>
    <a:band2H>
      <a:tcTxStyle/>
      <a:tcStyle>
        <a:tcBdr/>
        <a:fill>
          <a:solidFill>
            <a:srgbClr val="E7F8F3"/>
          </a:solidFill>
        </a:fill>
      </a:tcStyle>
    </a:band2H>
    <a:firstCol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Roboto"/>
          <a:ea typeface="Roboto"/>
          <a:cs typeface="Roboto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Roboto"/>
          <a:ea typeface="Roboto"/>
          <a:cs typeface="Roboto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Roboto"/>
          <a:ea typeface="Roboto"/>
          <a:cs typeface="Roboto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Roboto"/>
          <a:ea typeface="Roboto"/>
          <a:cs typeface="Roboto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Roboto"/>
          <a:ea typeface="Roboto"/>
          <a:cs typeface="Roboto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>
          <a:latin typeface="Roboto"/>
          <a:ea typeface="Roboto"/>
          <a:cs typeface="Roboto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Roboto"/>
          <a:ea typeface="Roboto"/>
          <a:cs typeface="Roboto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Roboto"/>
          <a:ea typeface="Roboto"/>
          <a:cs typeface="Roboto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>
          <a:latin typeface="Roboto"/>
          <a:ea typeface="Roboto"/>
          <a:cs typeface="Roboto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>
          <a:latin typeface="Roboto"/>
          <a:ea typeface="Roboto"/>
          <a:cs typeface="Roboto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66" y="5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Shape 378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379" name="Shape 379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j-lt"/>
        <a:ea typeface="+mj-ea"/>
        <a:cs typeface="+mj-cs"/>
        <a:sym typeface="Calibri"/>
      </a:defRPr>
    </a:lvl1pPr>
    <a:lvl2pPr indent="228600" latinLnBrk="0">
      <a:defRPr sz="1200">
        <a:latin typeface="+mj-lt"/>
        <a:ea typeface="+mj-ea"/>
        <a:cs typeface="+mj-cs"/>
        <a:sym typeface="Calibri"/>
      </a:defRPr>
    </a:lvl2pPr>
    <a:lvl3pPr indent="457200" latinLnBrk="0">
      <a:defRPr sz="1200">
        <a:latin typeface="+mj-lt"/>
        <a:ea typeface="+mj-ea"/>
        <a:cs typeface="+mj-cs"/>
        <a:sym typeface="Calibri"/>
      </a:defRPr>
    </a:lvl3pPr>
    <a:lvl4pPr indent="685800" latinLnBrk="0">
      <a:defRPr sz="1200">
        <a:latin typeface="+mj-lt"/>
        <a:ea typeface="+mj-ea"/>
        <a:cs typeface="+mj-cs"/>
        <a:sym typeface="Calibri"/>
      </a:defRPr>
    </a:lvl4pPr>
    <a:lvl5pPr indent="914400" latinLnBrk="0">
      <a:defRPr sz="1200">
        <a:latin typeface="+mj-lt"/>
        <a:ea typeface="+mj-ea"/>
        <a:cs typeface="+mj-cs"/>
        <a:sym typeface="Calibri"/>
      </a:defRPr>
    </a:lvl5pPr>
    <a:lvl6pPr indent="1143000" latinLnBrk="0">
      <a:defRPr sz="1200">
        <a:latin typeface="+mj-lt"/>
        <a:ea typeface="+mj-ea"/>
        <a:cs typeface="+mj-cs"/>
        <a:sym typeface="Calibri"/>
      </a:defRPr>
    </a:lvl6pPr>
    <a:lvl7pPr indent="1371600" latinLnBrk="0">
      <a:defRPr sz="1200">
        <a:latin typeface="+mj-lt"/>
        <a:ea typeface="+mj-ea"/>
        <a:cs typeface="+mj-cs"/>
        <a:sym typeface="Calibri"/>
      </a:defRPr>
    </a:lvl7pPr>
    <a:lvl8pPr indent="1600200" latinLnBrk="0">
      <a:defRPr sz="1200">
        <a:latin typeface="+mj-lt"/>
        <a:ea typeface="+mj-ea"/>
        <a:cs typeface="+mj-cs"/>
        <a:sym typeface="Calibri"/>
      </a:defRPr>
    </a:lvl8pPr>
    <a:lvl9pPr indent="1828800" latinLnBrk="0">
      <a:defRPr sz="1200">
        <a:latin typeface="+mj-lt"/>
        <a:ea typeface="+mj-ea"/>
        <a:cs typeface="+mj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Image"/>
          <p:cNvSpPr>
            <a:spLocks noGrp="1"/>
          </p:cNvSpPr>
          <p:nvPr>
            <p:ph type="pic" idx="13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Image"/>
          <p:cNvSpPr>
            <a:spLocks noGrp="1"/>
          </p:cNvSpPr>
          <p:nvPr>
            <p:ph type="pic" sz="quarter" idx="13"/>
          </p:nvPr>
        </p:nvSpPr>
        <p:spPr>
          <a:xfrm>
            <a:off x="5094287" y="0"/>
            <a:ext cx="2133601" cy="589280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sz="half" idx="13"/>
          </p:nvPr>
        </p:nvSpPr>
        <p:spPr>
          <a:xfrm>
            <a:off x="2322285" y="1103085"/>
            <a:ext cx="4644573" cy="4644573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Image"/>
          <p:cNvSpPr>
            <a:spLocks noGrp="1"/>
          </p:cNvSpPr>
          <p:nvPr>
            <p:ph type="pic" sz="half" idx="13"/>
          </p:nvPr>
        </p:nvSpPr>
        <p:spPr>
          <a:xfrm>
            <a:off x="7982856" y="261256"/>
            <a:ext cx="3918858" cy="6299201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1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Image"/>
          <p:cNvSpPr>
            <a:spLocks noGrp="1"/>
          </p:cNvSpPr>
          <p:nvPr>
            <p:ph type="pic" sz="half" idx="13"/>
          </p:nvPr>
        </p:nvSpPr>
        <p:spPr>
          <a:xfrm>
            <a:off x="6699250" y="668337"/>
            <a:ext cx="5492750" cy="5413376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1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Image"/>
          <p:cNvSpPr>
            <a:spLocks noGrp="1"/>
          </p:cNvSpPr>
          <p:nvPr>
            <p:ph type="pic" idx="13"/>
          </p:nvPr>
        </p:nvSpPr>
        <p:spPr>
          <a:xfrm>
            <a:off x="362858" y="333828"/>
            <a:ext cx="5529945" cy="6197601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2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Image"/>
          <p:cNvSpPr>
            <a:spLocks noGrp="1"/>
          </p:cNvSpPr>
          <p:nvPr>
            <p:ph type="pic" sz="quarter" idx="13"/>
          </p:nvPr>
        </p:nvSpPr>
        <p:spPr>
          <a:xfrm>
            <a:off x="406400" y="1770744"/>
            <a:ext cx="2554289" cy="2874281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35" name="Image"/>
          <p:cNvSpPr>
            <a:spLocks noGrp="1"/>
          </p:cNvSpPr>
          <p:nvPr>
            <p:ph type="pic" sz="quarter" idx="14"/>
          </p:nvPr>
        </p:nvSpPr>
        <p:spPr>
          <a:xfrm>
            <a:off x="3353025" y="1770744"/>
            <a:ext cx="2554289" cy="2874281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36" name="Image"/>
          <p:cNvSpPr>
            <a:spLocks noGrp="1"/>
          </p:cNvSpPr>
          <p:nvPr>
            <p:ph type="pic" sz="quarter" idx="15"/>
          </p:nvPr>
        </p:nvSpPr>
        <p:spPr>
          <a:xfrm>
            <a:off x="6299425" y="1770744"/>
            <a:ext cx="2554289" cy="2874281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37" name="Image"/>
          <p:cNvSpPr>
            <a:spLocks noGrp="1"/>
          </p:cNvSpPr>
          <p:nvPr>
            <p:ph type="pic" sz="quarter" idx="16"/>
          </p:nvPr>
        </p:nvSpPr>
        <p:spPr>
          <a:xfrm>
            <a:off x="9245824" y="1770744"/>
            <a:ext cx="2554289" cy="2874281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3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Image"/>
          <p:cNvSpPr>
            <a:spLocks noGrp="1"/>
          </p:cNvSpPr>
          <p:nvPr>
            <p:ph type="pic" sz="quarter" idx="13"/>
          </p:nvPr>
        </p:nvSpPr>
        <p:spPr>
          <a:xfrm>
            <a:off x="5456351" y="5173662"/>
            <a:ext cx="1684339" cy="168433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46" name="Image"/>
          <p:cNvSpPr>
            <a:spLocks noGrp="1"/>
          </p:cNvSpPr>
          <p:nvPr>
            <p:ph type="pic" sz="quarter" idx="14"/>
          </p:nvPr>
        </p:nvSpPr>
        <p:spPr>
          <a:xfrm>
            <a:off x="5050630" y="0"/>
            <a:ext cx="1684339" cy="168433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47" name="Image"/>
          <p:cNvSpPr>
            <a:spLocks noGrp="1"/>
          </p:cNvSpPr>
          <p:nvPr>
            <p:ph type="pic" sz="quarter" idx="15"/>
          </p:nvPr>
        </p:nvSpPr>
        <p:spPr>
          <a:xfrm>
            <a:off x="0" y="0"/>
            <a:ext cx="1684339" cy="168433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48" name="Image"/>
          <p:cNvSpPr>
            <a:spLocks noGrp="1"/>
          </p:cNvSpPr>
          <p:nvPr>
            <p:ph type="pic" sz="quarter" idx="16"/>
          </p:nvPr>
        </p:nvSpPr>
        <p:spPr>
          <a:xfrm>
            <a:off x="1683317" y="0"/>
            <a:ext cx="1684339" cy="168433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49" name="Image"/>
          <p:cNvSpPr>
            <a:spLocks noGrp="1"/>
          </p:cNvSpPr>
          <p:nvPr>
            <p:ph type="pic" sz="quarter" idx="17"/>
          </p:nvPr>
        </p:nvSpPr>
        <p:spPr>
          <a:xfrm>
            <a:off x="3366973" y="0"/>
            <a:ext cx="1684339" cy="168433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50" name="Image"/>
          <p:cNvSpPr>
            <a:spLocks noGrp="1"/>
          </p:cNvSpPr>
          <p:nvPr>
            <p:ph type="pic" sz="quarter" idx="18"/>
          </p:nvPr>
        </p:nvSpPr>
        <p:spPr>
          <a:xfrm>
            <a:off x="7140348" y="5173662"/>
            <a:ext cx="1684339" cy="168433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51" name="Image"/>
          <p:cNvSpPr>
            <a:spLocks noGrp="1"/>
          </p:cNvSpPr>
          <p:nvPr>
            <p:ph type="pic" sz="quarter" idx="19"/>
          </p:nvPr>
        </p:nvSpPr>
        <p:spPr>
          <a:xfrm>
            <a:off x="8824345" y="5173662"/>
            <a:ext cx="1684339" cy="168433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52" name="Image"/>
          <p:cNvSpPr>
            <a:spLocks noGrp="1"/>
          </p:cNvSpPr>
          <p:nvPr>
            <p:ph type="pic" sz="quarter" idx="20"/>
          </p:nvPr>
        </p:nvSpPr>
        <p:spPr>
          <a:xfrm>
            <a:off x="10507660" y="5173662"/>
            <a:ext cx="1684340" cy="168433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5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Image"/>
          <p:cNvSpPr>
            <a:spLocks noGrp="1"/>
          </p:cNvSpPr>
          <p:nvPr>
            <p:ph type="pic" sz="quarter" idx="13"/>
          </p:nvPr>
        </p:nvSpPr>
        <p:spPr>
          <a:xfrm>
            <a:off x="957944" y="2046517"/>
            <a:ext cx="2148112" cy="2148112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61" name="Image"/>
          <p:cNvSpPr>
            <a:spLocks noGrp="1"/>
          </p:cNvSpPr>
          <p:nvPr>
            <p:ph type="pic" sz="quarter" idx="14"/>
          </p:nvPr>
        </p:nvSpPr>
        <p:spPr>
          <a:xfrm>
            <a:off x="4978401" y="2046517"/>
            <a:ext cx="2148112" cy="2148112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62" name="Image"/>
          <p:cNvSpPr>
            <a:spLocks noGrp="1"/>
          </p:cNvSpPr>
          <p:nvPr>
            <p:ph type="pic" sz="quarter" idx="15"/>
          </p:nvPr>
        </p:nvSpPr>
        <p:spPr>
          <a:xfrm>
            <a:off x="8998857" y="2046517"/>
            <a:ext cx="2148113" cy="2148112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6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Image"/>
          <p:cNvSpPr>
            <a:spLocks noGrp="1"/>
          </p:cNvSpPr>
          <p:nvPr>
            <p:ph type="pic" sz="half" idx="13"/>
          </p:nvPr>
        </p:nvSpPr>
        <p:spPr>
          <a:xfrm>
            <a:off x="652462" y="0"/>
            <a:ext cx="3251201" cy="6103938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7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Image"/>
          <p:cNvSpPr>
            <a:spLocks noGrp="1"/>
          </p:cNvSpPr>
          <p:nvPr>
            <p:ph type="pic" sz="quarter" idx="13"/>
          </p:nvPr>
        </p:nvSpPr>
        <p:spPr>
          <a:xfrm>
            <a:off x="188912" y="1712913"/>
            <a:ext cx="5487989" cy="1789112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79" name="Image"/>
          <p:cNvSpPr>
            <a:spLocks noGrp="1"/>
          </p:cNvSpPr>
          <p:nvPr>
            <p:ph type="pic" sz="quarter" idx="14"/>
          </p:nvPr>
        </p:nvSpPr>
        <p:spPr>
          <a:xfrm>
            <a:off x="188912" y="3679506"/>
            <a:ext cx="2475634" cy="301157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80" name="Image"/>
          <p:cNvSpPr>
            <a:spLocks noGrp="1"/>
          </p:cNvSpPr>
          <p:nvPr>
            <p:ph type="pic" sz="quarter" idx="15"/>
          </p:nvPr>
        </p:nvSpPr>
        <p:spPr>
          <a:xfrm>
            <a:off x="5871581" y="1712688"/>
            <a:ext cx="2816109" cy="497839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81" name="Image"/>
          <p:cNvSpPr>
            <a:spLocks noGrp="1"/>
          </p:cNvSpPr>
          <p:nvPr>
            <p:ph type="pic" sz="quarter" idx="16"/>
          </p:nvPr>
        </p:nvSpPr>
        <p:spPr>
          <a:xfrm>
            <a:off x="8882370" y="4201888"/>
            <a:ext cx="3120945" cy="248919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8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Image"/>
          <p:cNvSpPr>
            <a:spLocks noGrp="1"/>
          </p:cNvSpPr>
          <p:nvPr>
            <p:ph type="pic" sz="half" idx="13"/>
          </p:nvPr>
        </p:nvSpPr>
        <p:spPr>
          <a:xfrm>
            <a:off x="333830" y="4441823"/>
            <a:ext cx="11567660" cy="2089605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Image"/>
          <p:cNvSpPr>
            <a:spLocks noGrp="1"/>
          </p:cNvSpPr>
          <p:nvPr>
            <p:ph type="pic" sz="quarter" idx="13"/>
          </p:nvPr>
        </p:nvSpPr>
        <p:spPr>
          <a:xfrm>
            <a:off x="174625" y="130629"/>
            <a:ext cx="2176464" cy="653211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90" name="Image"/>
          <p:cNvSpPr>
            <a:spLocks noGrp="1"/>
          </p:cNvSpPr>
          <p:nvPr>
            <p:ph type="pic" sz="quarter" idx="14"/>
          </p:nvPr>
        </p:nvSpPr>
        <p:spPr>
          <a:xfrm>
            <a:off x="2539774" y="130629"/>
            <a:ext cx="2176464" cy="653211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91" name="Image"/>
          <p:cNvSpPr>
            <a:spLocks noGrp="1"/>
          </p:cNvSpPr>
          <p:nvPr>
            <p:ph type="pic" sz="quarter" idx="15"/>
          </p:nvPr>
        </p:nvSpPr>
        <p:spPr>
          <a:xfrm>
            <a:off x="4906509" y="130629"/>
            <a:ext cx="2176464" cy="653211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19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Image"/>
          <p:cNvSpPr>
            <a:spLocks noGrp="1"/>
          </p:cNvSpPr>
          <p:nvPr>
            <p:ph type="pic" sz="half" idx="13"/>
          </p:nvPr>
        </p:nvSpPr>
        <p:spPr>
          <a:xfrm>
            <a:off x="5703887" y="246063"/>
            <a:ext cx="2990851" cy="6315076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00" name="Image"/>
          <p:cNvSpPr>
            <a:spLocks noGrp="1"/>
          </p:cNvSpPr>
          <p:nvPr>
            <p:ph type="pic" sz="half" idx="14"/>
          </p:nvPr>
        </p:nvSpPr>
        <p:spPr>
          <a:xfrm>
            <a:off x="8926283" y="246063"/>
            <a:ext cx="2990851" cy="6315076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0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Image"/>
          <p:cNvSpPr>
            <a:spLocks noGrp="1"/>
          </p:cNvSpPr>
          <p:nvPr>
            <p:ph type="pic" idx="13"/>
          </p:nvPr>
        </p:nvSpPr>
        <p:spPr>
          <a:xfrm>
            <a:off x="-1640115" y="-1335315"/>
            <a:ext cx="7228115" cy="7228114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0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6" name="Image"/>
          <p:cNvSpPr>
            <a:spLocks noGrp="1"/>
          </p:cNvSpPr>
          <p:nvPr>
            <p:ph type="pic" sz="quarter" idx="13"/>
          </p:nvPr>
        </p:nvSpPr>
        <p:spPr>
          <a:xfrm>
            <a:off x="0" y="2097088"/>
            <a:ext cx="2438400" cy="238057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17" name="Image"/>
          <p:cNvSpPr>
            <a:spLocks noGrp="1"/>
          </p:cNvSpPr>
          <p:nvPr>
            <p:ph type="pic" sz="quarter" idx="14"/>
          </p:nvPr>
        </p:nvSpPr>
        <p:spPr>
          <a:xfrm>
            <a:off x="0" y="4477318"/>
            <a:ext cx="2438400" cy="238057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18" name="Image"/>
          <p:cNvSpPr>
            <a:spLocks noGrp="1"/>
          </p:cNvSpPr>
          <p:nvPr>
            <p:ph type="pic" sz="quarter" idx="15"/>
          </p:nvPr>
        </p:nvSpPr>
        <p:spPr>
          <a:xfrm>
            <a:off x="2438400" y="2096974"/>
            <a:ext cx="2438400" cy="238057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19" name="Image"/>
          <p:cNvSpPr>
            <a:spLocks noGrp="1"/>
          </p:cNvSpPr>
          <p:nvPr>
            <p:ph type="pic" sz="quarter" idx="16"/>
          </p:nvPr>
        </p:nvSpPr>
        <p:spPr>
          <a:xfrm>
            <a:off x="4876800" y="2096974"/>
            <a:ext cx="2438400" cy="238057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20" name="Image"/>
          <p:cNvSpPr>
            <a:spLocks noGrp="1"/>
          </p:cNvSpPr>
          <p:nvPr>
            <p:ph type="pic" sz="quarter" idx="17"/>
          </p:nvPr>
        </p:nvSpPr>
        <p:spPr>
          <a:xfrm>
            <a:off x="7315200" y="2096974"/>
            <a:ext cx="2438400" cy="238057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21" name="Image"/>
          <p:cNvSpPr>
            <a:spLocks noGrp="1"/>
          </p:cNvSpPr>
          <p:nvPr>
            <p:ph type="pic" sz="quarter" idx="18"/>
          </p:nvPr>
        </p:nvSpPr>
        <p:spPr>
          <a:xfrm>
            <a:off x="9753600" y="2096974"/>
            <a:ext cx="2438400" cy="238057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22" name="Image"/>
          <p:cNvSpPr>
            <a:spLocks noGrp="1"/>
          </p:cNvSpPr>
          <p:nvPr>
            <p:ph type="pic" sz="quarter" idx="19"/>
          </p:nvPr>
        </p:nvSpPr>
        <p:spPr>
          <a:xfrm>
            <a:off x="2438400" y="4477205"/>
            <a:ext cx="2438400" cy="238057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23" name="Image"/>
          <p:cNvSpPr>
            <a:spLocks noGrp="1"/>
          </p:cNvSpPr>
          <p:nvPr>
            <p:ph type="pic" sz="quarter" idx="20"/>
          </p:nvPr>
        </p:nvSpPr>
        <p:spPr>
          <a:xfrm>
            <a:off x="4876800" y="4477205"/>
            <a:ext cx="2438400" cy="238057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24" name="Image"/>
          <p:cNvSpPr>
            <a:spLocks noGrp="1"/>
          </p:cNvSpPr>
          <p:nvPr>
            <p:ph type="pic" sz="quarter" idx="21"/>
          </p:nvPr>
        </p:nvSpPr>
        <p:spPr>
          <a:xfrm>
            <a:off x="7315200" y="4477205"/>
            <a:ext cx="2438400" cy="238057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25" name="Image"/>
          <p:cNvSpPr>
            <a:spLocks noGrp="1"/>
          </p:cNvSpPr>
          <p:nvPr>
            <p:ph type="pic" sz="quarter" idx="22"/>
          </p:nvPr>
        </p:nvSpPr>
        <p:spPr>
          <a:xfrm>
            <a:off x="9753600" y="4477205"/>
            <a:ext cx="2438400" cy="238057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2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Image"/>
          <p:cNvSpPr>
            <a:spLocks noGrp="1"/>
          </p:cNvSpPr>
          <p:nvPr>
            <p:ph type="pic" sz="quarter" idx="13"/>
          </p:nvPr>
        </p:nvSpPr>
        <p:spPr>
          <a:xfrm>
            <a:off x="4194628" y="1654629"/>
            <a:ext cx="3672115" cy="3672114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34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Image"/>
          <p:cNvSpPr>
            <a:spLocks noGrp="1"/>
          </p:cNvSpPr>
          <p:nvPr>
            <p:ph type="pic" sz="quarter" idx="13"/>
          </p:nvPr>
        </p:nvSpPr>
        <p:spPr>
          <a:xfrm>
            <a:off x="188912" y="160337"/>
            <a:ext cx="2074863" cy="2844801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42" name="Image"/>
          <p:cNvSpPr>
            <a:spLocks noGrp="1"/>
          </p:cNvSpPr>
          <p:nvPr>
            <p:ph type="pic" sz="quarter" idx="14"/>
          </p:nvPr>
        </p:nvSpPr>
        <p:spPr>
          <a:xfrm>
            <a:off x="188912" y="3236003"/>
            <a:ext cx="2074863" cy="338251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43" name="Image"/>
          <p:cNvSpPr>
            <a:spLocks noGrp="1"/>
          </p:cNvSpPr>
          <p:nvPr>
            <p:ph type="pic" sz="quarter" idx="15"/>
          </p:nvPr>
        </p:nvSpPr>
        <p:spPr>
          <a:xfrm>
            <a:off x="2482281" y="4484913"/>
            <a:ext cx="2074862" cy="213360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44" name="Image"/>
          <p:cNvSpPr>
            <a:spLocks noGrp="1"/>
          </p:cNvSpPr>
          <p:nvPr>
            <p:ph type="pic" sz="quarter" idx="16"/>
          </p:nvPr>
        </p:nvSpPr>
        <p:spPr>
          <a:xfrm>
            <a:off x="2482281" y="1582057"/>
            <a:ext cx="2074862" cy="2685144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45" name="Image"/>
          <p:cNvSpPr>
            <a:spLocks noGrp="1"/>
          </p:cNvSpPr>
          <p:nvPr>
            <p:ph type="pic" sz="quarter" idx="17"/>
          </p:nvPr>
        </p:nvSpPr>
        <p:spPr>
          <a:xfrm>
            <a:off x="4775198" y="3817256"/>
            <a:ext cx="2801257" cy="2801257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4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Image"/>
          <p:cNvSpPr>
            <a:spLocks noGrp="1"/>
          </p:cNvSpPr>
          <p:nvPr>
            <p:ph type="pic" sz="half" idx="13"/>
          </p:nvPr>
        </p:nvSpPr>
        <p:spPr>
          <a:xfrm>
            <a:off x="144462" y="160337"/>
            <a:ext cx="11858626" cy="2027238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54" name="Image"/>
          <p:cNvSpPr>
            <a:spLocks noGrp="1"/>
          </p:cNvSpPr>
          <p:nvPr>
            <p:ph type="pic" sz="quarter" idx="14"/>
          </p:nvPr>
        </p:nvSpPr>
        <p:spPr>
          <a:xfrm>
            <a:off x="144462" y="2382073"/>
            <a:ext cx="2806813" cy="4250955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55" name="Image"/>
          <p:cNvSpPr>
            <a:spLocks noGrp="1"/>
          </p:cNvSpPr>
          <p:nvPr>
            <p:ph type="pic" sz="quarter" idx="15"/>
          </p:nvPr>
        </p:nvSpPr>
        <p:spPr>
          <a:xfrm>
            <a:off x="3161808" y="4605111"/>
            <a:ext cx="2806812" cy="2027918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56" name="Image"/>
          <p:cNvSpPr>
            <a:spLocks noGrp="1"/>
          </p:cNvSpPr>
          <p:nvPr>
            <p:ph type="pic" sz="quarter" idx="16"/>
          </p:nvPr>
        </p:nvSpPr>
        <p:spPr>
          <a:xfrm>
            <a:off x="6179155" y="4605111"/>
            <a:ext cx="2806812" cy="2027918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57" name="Image"/>
          <p:cNvSpPr>
            <a:spLocks noGrp="1"/>
          </p:cNvSpPr>
          <p:nvPr>
            <p:ph type="pic" sz="quarter" idx="17"/>
          </p:nvPr>
        </p:nvSpPr>
        <p:spPr>
          <a:xfrm>
            <a:off x="9196840" y="4605111"/>
            <a:ext cx="2806813" cy="2027918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Image"/>
          <p:cNvSpPr>
            <a:spLocks noGrp="1"/>
          </p:cNvSpPr>
          <p:nvPr>
            <p:ph type="pic" sz="half" idx="13"/>
          </p:nvPr>
        </p:nvSpPr>
        <p:spPr>
          <a:xfrm>
            <a:off x="144464" y="144462"/>
            <a:ext cx="5853485" cy="371633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66" name="Image"/>
          <p:cNvSpPr>
            <a:spLocks noGrp="1"/>
          </p:cNvSpPr>
          <p:nvPr>
            <p:ph type="pic" sz="half" idx="14"/>
          </p:nvPr>
        </p:nvSpPr>
        <p:spPr>
          <a:xfrm>
            <a:off x="6179537" y="144462"/>
            <a:ext cx="5853485" cy="371633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6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Image"/>
          <p:cNvSpPr>
            <a:spLocks noGrp="1"/>
          </p:cNvSpPr>
          <p:nvPr>
            <p:ph type="pic" sz="quarter" idx="13"/>
          </p:nvPr>
        </p:nvSpPr>
        <p:spPr>
          <a:xfrm>
            <a:off x="5138737" y="0"/>
            <a:ext cx="2074863" cy="5878513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75" name="Image"/>
          <p:cNvSpPr>
            <a:spLocks noGrp="1"/>
          </p:cNvSpPr>
          <p:nvPr>
            <p:ph type="pic" sz="quarter" idx="14"/>
          </p:nvPr>
        </p:nvSpPr>
        <p:spPr>
          <a:xfrm>
            <a:off x="7416799" y="979487"/>
            <a:ext cx="2074863" cy="5878513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Image"/>
          <p:cNvSpPr>
            <a:spLocks noGrp="1"/>
          </p:cNvSpPr>
          <p:nvPr>
            <p:ph type="pic" sz="quarter" idx="13"/>
          </p:nvPr>
        </p:nvSpPr>
        <p:spPr>
          <a:xfrm>
            <a:off x="1624013" y="1476375"/>
            <a:ext cx="3315432" cy="207168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84" name="Image"/>
          <p:cNvSpPr>
            <a:spLocks noGrp="1"/>
          </p:cNvSpPr>
          <p:nvPr>
            <p:ph type="pic" sz="quarter" idx="14"/>
          </p:nvPr>
        </p:nvSpPr>
        <p:spPr>
          <a:xfrm>
            <a:off x="4891087" y="2759868"/>
            <a:ext cx="626270" cy="1114426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8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Image"/>
          <p:cNvSpPr>
            <a:spLocks noGrp="1"/>
          </p:cNvSpPr>
          <p:nvPr>
            <p:ph type="pic" sz="half" idx="13"/>
          </p:nvPr>
        </p:nvSpPr>
        <p:spPr>
          <a:xfrm>
            <a:off x="507999" y="420913"/>
            <a:ext cx="5268688" cy="5994401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Image"/>
          <p:cNvSpPr>
            <a:spLocks noGrp="1"/>
          </p:cNvSpPr>
          <p:nvPr>
            <p:ph type="pic" sz="half" idx="13"/>
          </p:nvPr>
        </p:nvSpPr>
        <p:spPr>
          <a:xfrm>
            <a:off x="7344229" y="1364343"/>
            <a:ext cx="5747658" cy="3297862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29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3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Image"/>
          <p:cNvSpPr>
            <a:spLocks noGrp="1"/>
          </p:cNvSpPr>
          <p:nvPr>
            <p:ph type="pic" sz="quarter" idx="13"/>
          </p:nvPr>
        </p:nvSpPr>
        <p:spPr>
          <a:xfrm>
            <a:off x="1553029" y="3439886"/>
            <a:ext cx="3817257" cy="239485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01" name="Image"/>
          <p:cNvSpPr>
            <a:spLocks noGrp="1"/>
          </p:cNvSpPr>
          <p:nvPr>
            <p:ph type="pic" sz="quarter" idx="14"/>
          </p:nvPr>
        </p:nvSpPr>
        <p:spPr>
          <a:xfrm>
            <a:off x="6872516" y="3439886"/>
            <a:ext cx="3817258" cy="239485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0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3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" name="Image"/>
          <p:cNvSpPr>
            <a:spLocks noGrp="1"/>
          </p:cNvSpPr>
          <p:nvPr>
            <p:ph type="pic" idx="13"/>
          </p:nvPr>
        </p:nvSpPr>
        <p:spPr>
          <a:xfrm>
            <a:off x="0" y="0"/>
            <a:ext cx="12192000" cy="2974975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10" name="Image"/>
          <p:cNvSpPr>
            <a:spLocks noGrp="1"/>
          </p:cNvSpPr>
          <p:nvPr>
            <p:ph type="pic" sz="quarter" idx="14"/>
          </p:nvPr>
        </p:nvSpPr>
        <p:spPr>
          <a:xfrm>
            <a:off x="2647001" y="2139183"/>
            <a:ext cx="2194001" cy="1241676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11" name="Image"/>
          <p:cNvSpPr>
            <a:spLocks noGrp="1"/>
          </p:cNvSpPr>
          <p:nvPr>
            <p:ph type="pic" sz="quarter" idx="15"/>
          </p:nvPr>
        </p:nvSpPr>
        <p:spPr>
          <a:xfrm>
            <a:off x="4699467" y="1992347"/>
            <a:ext cx="2779640" cy="1587862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12" name="Image"/>
          <p:cNvSpPr>
            <a:spLocks noGrp="1"/>
          </p:cNvSpPr>
          <p:nvPr>
            <p:ph type="pic" sz="quarter" idx="16"/>
          </p:nvPr>
        </p:nvSpPr>
        <p:spPr>
          <a:xfrm>
            <a:off x="7342498" y="2139183"/>
            <a:ext cx="2194001" cy="1241676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3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Image"/>
          <p:cNvSpPr>
            <a:spLocks noGrp="1"/>
          </p:cNvSpPr>
          <p:nvPr>
            <p:ph type="pic" idx="13"/>
          </p:nvPr>
        </p:nvSpPr>
        <p:spPr>
          <a:xfrm>
            <a:off x="0" y="0"/>
            <a:ext cx="5805714" cy="685800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21" name="Image"/>
          <p:cNvSpPr>
            <a:spLocks noGrp="1"/>
          </p:cNvSpPr>
          <p:nvPr>
            <p:ph type="pic" sz="quarter" idx="14"/>
          </p:nvPr>
        </p:nvSpPr>
        <p:spPr>
          <a:xfrm>
            <a:off x="1693048" y="3628933"/>
            <a:ext cx="2367322" cy="433873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2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3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" name="Image"/>
          <p:cNvSpPr>
            <a:spLocks noGrp="1"/>
          </p:cNvSpPr>
          <p:nvPr>
            <p:ph type="pic" idx="13"/>
          </p:nvPr>
        </p:nvSpPr>
        <p:spPr>
          <a:xfrm>
            <a:off x="591669" y="497539"/>
            <a:ext cx="5836027" cy="5836027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3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3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Image"/>
          <p:cNvSpPr>
            <a:spLocks noGrp="1"/>
          </p:cNvSpPr>
          <p:nvPr>
            <p:ph type="pic" idx="13"/>
          </p:nvPr>
        </p:nvSpPr>
        <p:spPr>
          <a:xfrm>
            <a:off x="5776428" y="497539"/>
            <a:ext cx="5836026" cy="5836027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3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3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Image"/>
          <p:cNvSpPr>
            <a:spLocks noGrp="1"/>
          </p:cNvSpPr>
          <p:nvPr>
            <p:ph type="pic" idx="13"/>
          </p:nvPr>
        </p:nvSpPr>
        <p:spPr>
          <a:xfrm>
            <a:off x="0" y="3425371"/>
            <a:ext cx="12192000" cy="343262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4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3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Image"/>
          <p:cNvSpPr>
            <a:spLocks noGrp="1"/>
          </p:cNvSpPr>
          <p:nvPr>
            <p:ph type="pic" idx="13"/>
          </p:nvPr>
        </p:nvSpPr>
        <p:spPr>
          <a:xfrm>
            <a:off x="0" y="0"/>
            <a:ext cx="12192000" cy="343262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354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1" name="Title Text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>
            <a:normAutofit/>
          </a:bodyPr>
          <a:lstStyle>
            <a:lvl1pPr algn="ctr"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36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6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8610600" y="6356350"/>
            <a:ext cx="360869" cy="358140"/>
          </a:xfrm>
          <a:prstGeom prst="rect">
            <a:avLst/>
          </a:prstGeom>
        </p:spPr>
        <p:txBody>
          <a:bodyPr anchor="t"/>
          <a:lstStyle>
            <a:lvl1pPr algn="l">
              <a:defRPr sz="1800"/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t">
            <a:normAutofit/>
          </a:bodyPr>
          <a:lstStyle/>
          <a:p>
            <a:r>
              <a:t>Title Text</a:t>
            </a:r>
          </a:p>
        </p:txBody>
      </p:sp>
      <p:sp>
        <p:nvSpPr>
          <p:cNvPr id="371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72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8610600" y="6356350"/>
            <a:ext cx="360869" cy="358140"/>
          </a:xfrm>
          <a:prstGeom prst="rect">
            <a:avLst/>
          </a:prstGeom>
        </p:spPr>
        <p:txBody>
          <a:bodyPr anchor="t"/>
          <a:lstStyle>
            <a:lvl1pPr algn="l">
              <a:defRPr sz="1800"/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Image"/>
          <p:cNvSpPr>
            <a:spLocks noGrp="1"/>
          </p:cNvSpPr>
          <p:nvPr>
            <p:ph type="pic" sz="quarter" idx="13"/>
          </p:nvPr>
        </p:nvSpPr>
        <p:spPr>
          <a:xfrm>
            <a:off x="435428" y="2692126"/>
            <a:ext cx="11364687" cy="1349829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4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Image"/>
          <p:cNvSpPr>
            <a:spLocks noGrp="1"/>
          </p:cNvSpPr>
          <p:nvPr>
            <p:ph type="pic" sz="half" idx="13"/>
          </p:nvPr>
        </p:nvSpPr>
        <p:spPr>
          <a:xfrm>
            <a:off x="6973986" y="885370"/>
            <a:ext cx="4833511" cy="4833511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51" name="Image"/>
          <p:cNvSpPr>
            <a:spLocks noGrp="1"/>
          </p:cNvSpPr>
          <p:nvPr>
            <p:ph type="pic" sz="quarter" idx="14"/>
          </p:nvPr>
        </p:nvSpPr>
        <p:spPr>
          <a:xfrm>
            <a:off x="6473626" y="3186010"/>
            <a:ext cx="2975177" cy="2975177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5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Image"/>
          <p:cNvSpPr>
            <a:spLocks noGrp="1"/>
          </p:cNvSpPr>
          <p:nvPr>
            <p:ph type="pic" sz="quarter" idx="13"/>
          </p:nvPr>
        </p:nvSpPr>
        <p:spPr>
          <a:xfrm>
            <a:off x="5499453" y="558800"/>
            <a:ext cx="2830287" cy="5740400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6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Image"/>
          <p:cNvSpPr>
            <a:spLocks noGrp="1"/>
          </p:cNvSpPr>
          <p:nvPr>
            <p:ph type="pic" sz="quarter" idx="13"/>
          </p:nvPr>
        </p:nvSpPr>
        <p:spPr>
          <a:xfrm>
            <a:off x="5195887" y="871537"/>
            <a:ext cx="6996113" cy="1581151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Image"/>
          <p:cNvSpPr>
            <a:spLocks noGrp="1"/>
          </p:cNvSpPr>
          <p:nvPr>
            <p:ph type="pic" sz="quarter" idx="13"/>
          </p:nvPr>
        </p:nvSpPr>
        <p:spPr>
          <a:xfrm>
            <a:off x="9144000" y="3584575"/>
            <a:ext cx="3048000" cy="3273425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76" name="Image"/>
          <p:cNvSpPr>
            <a:spLocks noGrp="1"/>
          </p:cNvSpPr>
          <p:nvPr>
            <p:ph type="pic" sz="quarter" idx="14"/>
          </p:nvPr>
        </p:nvSpPr>
        <p:spPr>
          <a:xfrm>
            <a:off x="0" y="3584575"/>
            <a:ext cx="3048000" cy="3273425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77" name="Image"/>
          <p:cNvSpPr>
            <a:spLocks noGrp="1"/>
          </p:cNvSpPr>
          <p:nvPr>
            <p:ph type="pic" sz="quarter" idx="15"/>
          </p:nvPr>
        </p:nvSpPr>
        <p:spPr>
          <a:xfrm>
            <a:off x="3048000" y="3584575"/>
            <a:ext cx="3048000" cy="3273425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78" name="Image"/>
          <p:cNvSpPr>
            <a:spLocks noGrp="1"/>
          </p:cNvSpPr>
          <p:nvPr>
            <p:ph type="pic" sz="quarter" idx="16"/>
          </p:nvPr>
        </p:nvSpPr>
        <p:spPr>
          <a:xfrm>
            <a:off x="6096000" y="3584575"/>
            <a:ext cx="3048000" cy="3273425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7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Image"/>
          <p:cNvSpPr>
            <a:spLocks noGrp="1"/>
          </p:cNvSpPr>
          <p:nvPr>
            <p:ph type="pic" sz="half" idx="13"/>
          </p:nvPr>
        </p:nvSpPr>
        <p:spPr>
          <a:xfrm>
            <a:off x="537029" y="551542"/>
            <a:ext cx="3497942" cy="5733145"/>
          </a:xfrm>
          <a:prstGeom prst="rect">
            <a:avLst/>
          </a:prstGeom>
        </p:spPr>
        <p:txBody>
          <a:bodyPr lIns="91439" rIns="91439"/>
          <a:lstStyle/>
          <a:p>
            <a:endParaRPr/>
          </a:p>
        </p:txBody>
      </p:sp>
      <p:sp>
        <p:nvSpPr>
          <p:cNvPr id="8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9" Type="http://schemas.openxmlformats.org/officeDocument/2006/relationships/slideLayout" Target="../slideLayouts/slideLayout39.xml"/><Relationship Id="rId21" Type="http://schemas.openxmlformats.org/officeDocument/2006/relationships/slideLayout" Target="../slideLayouts/slideLayout21.xml"/><Relationship Id="rId34" Type="http://schemas.openxmlformats.org/officeDocument/2006/relationships/slideLayout" Target="../slideLayouts/slideLayout34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33" Type="http://schemas.openxmlformats.org/officeDocument/2006/relationships/slideLayout" Target="../slideLayouts/slideLayout33.xml"/><Relationship Id="rId38" Type="http://schemas.openxmlformats.org/officeDocument/2006/relationships/slideLayout" Target="../slideLayouts/slideLayout38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slideLayout" Target="../slideLayouts/slideLayout32.xml"/><Relationship Id="rId37" Type="http://schemas.openxmlformats.org/officeDocument/2006/relationships/slideLayout" Target="../slideLayouts/slideLayout37.xml"/><Relationship Id="rId40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36" Type="http://schemas.openxmlformats.org/officeDocument/2006/relationships/slideLayout" Target="../slideLayouts/slideLayout36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slideLayout" Target="../slideLayouts/slideLayout3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Relationship Id="rId35" Type="http://schemas.openxmlformats.org/officeDocument/2006/relationships/slideLayout" Target="../slideLayouts/slideLayout35.xml"/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609600" y="92074"/>
            <a:ext cx="10972800" cy="150812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/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609600" y="1600200"/>
            <a:ext cx="10972800" cy="5257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5892800" y="6172200"/>
            <a:ext cx="2844800" cy="36830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>
              <a:defRPr sz="1200"/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  <p:sldLayoutId id="2147483662" r:id="rId13"/>
    <p:sldLayoutId id="2147483663" r:id="rId14"/>
    <p:sldLayoutId id="2147483664" r:id="rId15"/>
    <p:sldLayoutId id="2147483665" r:id="rId16"/>
    <p:sldLayoutId id="2147483666" r:id="rId17"/>
    <p:sldLayoutId id="2147483667" r:id="rId18"/>
    <p:sldLayoutId id="2147483668" r:id="rId19"/>
    <p:sldLayoutId id="2147483669" r:id="rId20"/>
    <p:sldLayoutId id="2147483670" r:id="rId21"/>
    <p:sldLayoutId id="2147483671" r:id="rId22"/>
    <p:sldLayoutId id="2147483672" r:id="rId23"/>
    <p:sldLayoutId id="2147483673" r:id="rId24"/>
    <p:sldLayoutId id="2147483674" r:id="rId25"/>
    <p:sldLayoutId id="2147483675" r:id="rId26"/>
    <p:sldLayoutId id="2147483676" r:id="rId27"/>
    <p:sldLayoutId id="2147483677" r:id="rId28"/>
    <p:sldLayoutId id="2147483678" r:id="rId29"/>
    <p:sldLayoutId id="2147483679" r:id="rId30"/>
    <p:sldLayoutId id="2147483680" r:id="rId31"/>
    <p:sldLayoutId id="2147483681" r:id="rId32"/>
    <p:sldLayoutId id="2147483682" r:id="rId33"/>
    <p:sldLayoutId id="2147483683" r:id="rId34"/>
    <p:sldLayoutId id="2147483684" r:id="rId35"/>
    <p:sldLayoutId id="2147483685" r:id="rId36"/>
    <p:sldLayoutId id="2147483686" r:id="rId37"/>
    <p:sldLayoutId id="2147483687" r:id="rId38"/>
    <p:sldLayoutId id="2147483688" r:id="rId39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Exo"/>
          <a:ea typeface="Exo"/>
          <a:cs typeface="Exo"/>
          <a:sym typeface="Exo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Exo"/>
          <a:ea typeface="Exo"/>
          <a:cs typeface="Exo"/>
          <a:sym typeface="Exo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Exo"/>
          <a:ea typeface="Exo"/>
          <a:cs typeface="Exo"/>
          <a:sym typeface="Exo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Exo"/>
          <a:ea typeface="Exo"/>
          <a:cs typeface="Exo"/>
          <a:sym typeface="Exo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Exo"/>
          <a:ea typeface="Exo"/>
          <a:cs typeface="Exo"/>
          <a:sym typeface="Exo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Exo"/>
          <a:ea typeface="Exo"/>
          <a:cs typeface="Exo"/>
          <a:sym typeface="Exo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Exo"/>
          <a:ea typeface="Exo"/>
          <a:cs typeface="Exo"/>
          <a:sym typeface="Exo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Exo"/>
          <a:ea typeface="Exo"/>
          <a:cs typeface="Exo"/>
          <a:sym typeface="Exo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Exo"/>
          <a:ea typeface="Exo"/>
          <a:cs typeface="Exo"/>
          <a:sym typeface="Exo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Roboto"/>
          <a:ea typeface="Roboto"/>
          <a:cs typeface="Roboto"/>
          <a:sym typeface="Roboto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Roboto"/>
          <a:ea typeface="Roboto"/>
          <a:cs typeface="Roboto"/>
          <a:sym typeface="Roboto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Roboto"/>
          <a:ea typeface="Roboto"/>
          <a:cs typeface="Roboto"/>
          <a:sym typeface="Roboto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Roboto"/>
          <a:ea typeface="Roboto"/>
          <a:cs typeface="Roboto"/>
          <a:sym typeface="Roboto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Roboto"/>
          <a:ea typeface="Roboto"/>
          <a:cs typeface="Roboto"/>
          <a:sym typeface="Roboto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Roboto"/>
          <a:ea typeface="Roboto"/>
          <a:cs typeface="Roboto"/>
          <a:sym typeface="Roboto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Roboto"/>
          <a:ea typeface="Roboto"/>
          <a:cs typeface="Roboto"/>
          <a:sym typeface="Roboto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Roboto"/>
          <a:ea typeface="Roboto"/>
          <a:cs typeface="Roboto"/>
          <a:sym typeface="Roboto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Roboto"/>
          <a:ea typeface="Roboto"/>
          <a:cs typeface="Roboto"/>
          <a:sym typeface="Roboto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Roboto"/>
        </a:defRPr>
      </a:lvl1pPr>
      <a:lvl2pPr marL="0" marR="0" indent="457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Roboto"/>
        </a:defRPr>
      </a:lvl2pPr>
      <a:lvl3pPr marL="0" marR="0" indent="914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Roboto"/>
        </a:defRPr>
      </a:lvl3pPr>
      <a:lvl4pPr marL="0" marR="0" indent="1371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Roboto"/>
        </a:defRPr>
      </a:lvl4pPr>
      <a:lvl5pPr marL="0" marR="0" indent="18288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Roboto"/>
        </a:defRPr>
      </a:lvl5pPr>
      <a:lvl6pPr marL="0" marR="0" indent="22860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Roboto"/>
        </a:defRPr>
      </a:lvl6pPr>
      <a:lvl7pPr marL="0" marR="0" indent="2743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Roboto"/>
        </a:defRPr>
      </a:lvl7pPr>
      <a:lvl8pPr marL="0" marR="0" indent="3200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Roboto"/>
        </a:defRPr>
      </a:lvl8pPr>
      <a:lvl9pPr marL="0" marR="0" indent="3657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Roboto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8" name="Shape"/>
          <p:cNvSpPr/>
          <p:nvPr/>
        </p:nvSpPr>
        <p:spPr>
          <a:xfrm>
            <a:off x="450394" y="404047"/>
            <a:ext cx="235388" cy="3160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973" y="16200"/>
                </a:moveTo>
                <a:cubicBezTo>
                  <a:pt x="10800" y="16200"/>
                  <a:pt x="10800" y="16200"/>
                  <a:pt x="10800" y="16200"/>
                </a:cubicBezTo>
                <a:cubicBezTo>
                  <a:pt x="9833" y="16200"/>
                  <a:pt x="8946" y="15960"/>
                  <a:pt x="8301" y="15420"/>
                </a:cubicBezTo>
                <a:cubicBezTo>
                  <a:pt x="7576" y="14880"/>
                  <a:pt x="7254" y="14280"/>
                  <a:pt x="7254" y="13500"/>
                </a:cubicBezTo>
                <a:cubicBezTo>
                  <a:pt x="7254" y="11640"/>
                  <a:pt x="7254" y="11640"/>
                  <a:pt x="7254" y="11640"/>
                </a:cubicBezTo>
                <a:cubicBezTo>
                  <a:pt x="17409" y="11640"/>
                  <a:pt x="17409" y="11640"/>
                  <a:pt x="17409" y="11640"/>
                </a:cubicBezTo>
                <a:cubicBezTo>
                  <a:pt x="18376" y="11640"/>
                  <a:pt x="19182" y="11400"/>
                  <a:pt x="19827" y="10920"/>
                </a:cubicBezTo>
                <a:cubicBezTo>
                  <a:pt x="20472" y="10380"/>
                  <a:pt x="20794" y="9780"/>
                  <a:pt x="20794" y="9120"/>
                </a:cubicBezTo>
                <a:cubicBezTo>
                  <a:pt x="20794" y="8460"/>
                  <a:pt x="20472" y="7860"/>
                  <a:pt x="19827" y="7380"/>
                </a:cubicBezTo>
                <a:cubicBezTo>
                  <a:pt x="19182" y="6840"/>
                  <a:pt x="18376" y="6600"/>
                  <a:pt x="17409" y="6600"/>
                </a:cubicBezTo>
                <a:cubicBezTo>
                  <a:pt x="7254" y="6600"/>
                  <a:pt x="7254" y="6600"/>
                  <a:pt x="7254" y="6600"/>
                </a:cubicBezTo>
                <a:cubicBezTo>
                  <a:pt x="7254" y="2700"/>
                  <a:pt x="7254" y="2700"/>
                  <a:pt x="7254" y="2700"/>
                </a:cubicBezTo>
                <a:cubicBezTo>
                  <a:pt x="7254" y="1980"/>
                  <a:pt x="6851" y="1320"/>
                  <a:pt x="6206" y="780"/>
                </a:cubicBezTo>
                <a:cubicBezTo>
                  <a:pt x="5481" y="240"/>
                  <a:pt x="4594" y="0"/>
                  <a:pt x="3627" y="0"/>
                </a:cubicBezTo>
                <a:cubicBezTo>
                  <a:pt x="2660" y="0"/>
                  <a:pt x="1773" y="240"/>
                  <a:pt x="1048" y="780"/>
                </a:cubicBezTo>
                <a:cubicBezTo>
                  <a:pt x="322" y="1320"/>
                  <a:pt x="0" y="1920"/>
                  <a:pt x="0" y="2700"/>
                </a:cubicBezTo>
                <a:cubicBezTo>
                  <a:pt x="0" y="13500"/>
                  <a:pt x="0" y="13500"/>
                  <a:pt x="0" y="13500"/>
                </a:cubicBezTo>
                <a:cubicBezTo>
                  <a:pt x="0" y="15780"/>
                  <a:pt x="1048" y="17640"/>
                  <a:pt x="3143" y="19260"/>
                </a:cubicBezTo>
                <a:cubicBezTo>
                  <a:pt x="5319" y="20820"/>
                  <a:pt x="7818" y="21600"/>
                  <a:pt x="10800" y="21600"/>
                </a:cubicBezTo>
                <a:cubicBezTo>
                  <a:pt x="17973" y="21600"/>
                  <a:pt x="17973" y="21600"/>
                  <a:pt x="17973" y="21600"/>
                </a:cubicBezTo>
                <a:cubicBezTo>
                  <a:pt x="18940" y="21600"/>
                  <a:pt x="19827" y="21360"/>
                  <a:pt x="20552" y="20820"/>
                </a:cubicBezTo>
                <a:cubicBezTo>
                  <a:pt x="21278" y="20280"/>
                  <a:pt x="21600" y="19620"/>
                  <a:pt x="21600" y="18900"/>
                </a:cubicBezTo>
                <a:cubicBezTo>
                  <a:pt x="21600" y="18180"/>
                  <a:pt x="21278" y="17520"/>
                  <a:pt x="20552" y="16980"/>
                </a:cubicBezTo>
                <a:cubicBezTo>
                  <a:pt x="19827" y="16440"/>
                  <a:pt x="18940" y="16200"/>
                  <a:pt x="17973" y="162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719" name="Shape"/>
          <p:cNvSpPr/>
          <p:nvPr/>
        </p:nvSpPr>
        <p:spPr>
          <a:xfrm>
            <a:off x="1300075" y="425978"/>
            <a:ext cx="316279" cy="2738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0" h="21469" extrusionOk="0">
                <a:moveTo>
                  <a:pt x="18318" y="7"/>
                </a:moveTo>
                <a:cubicBezTo>
                  <a:pt x="15335" y="-131"/>
                  <a:pt x="13306" y="1864"/>
                  <a:pt x="12232" y="5785"/>
                </a:cubicBezTo>
                <a:cubicBezTo>
                  <a:pt x="12829" y="5579"/>
                  <a:pt x="13306" y="5441"/>
                  <a:pt x="13843" y="5441"/>
                </a:cubicBezTo>
                <a:cubicBezTo>
                  <a:pt x="14917" y="5441"/>
                  <a:pt x="15394" y="6129"/>
                  <a:pt x="15275" y="7505"/>
                </a:cubicBezTo>
                <a:cubicBezTo>
                  <a:pt x="15215" y="8399"/>
                  <a:pt x="14738" y="9637"/>
                  <a:pt x="13843" y="11288"/>
                </a:cubicBezTo>
                <a:cubicBezTo>
                  <a:pt x="12948" y="12939"/>
                  <a:pt x="12292" y="13696"/>
                  <a:pt x="11814" y="13696"/>
                </a:cubicBezTo>
                <a:cubicBezTo>
                  <a:pt x="11218" y="13696"/>
                  <a:pt x="10740" y="12458"/>
                  <a:pt x="10263" y="9912"/>
                </a:cubicBezTo>
                <a:cubicBezTo>
                  <a:pt x="10084" y="9156"/>
                  <a:pt x="9786" y="7298"/>
                  <a:pt x="9368" y="4272"/>
                </a:cubicBezTo>
                <a:cubicBezTo>
                  <a:pt x="9010" y="1451"/>
                  <a:pt x="7936" y="75"/>
                  <a:pt x="6265" y="282"/>
                </a:cubicBezTo>
                <a:cubicBezTo>
                  <a:pt x="5609" y="351"/>
                  <a:pt x="4535" y="1107"/>
                  <a:pt x="3103" y="2552"/>
                </a:cubicBezTo>
                <a:cubicBezTo>
                  <a:pt x="2088" y="3584"/>
                  <a:pt x="1014" y="4684"/>
                  <a:pt x="0" y="5785"/>
                </a:cubicBezTo>
                <a:cubicBezTo>
                  <a:pt x="1014" y="7230"/>
                  <a:pt x="1014" y="7230"/>
                  <a:pt x="1014" y="7230"/>
                </a:cubicBezTo>
                <a:cubicBezTo>
                  <a:pt x="1969" y="6473"/>
                  <a:pt x="2506" y="6060"/>
                  <a:pt x="2685" y="6060"/>
                </a:cubicBezTo>
                <a:cubicBezTo>
                  <a:pt x="3401" y="6060"/>
                  <a:pt x="4117" y="7436"/>
                  <a:pt x="4773" y="10119"/>
                </a:cubicBezTo>
                <a:cubicBezTo>
                  <a:pt x="5310" y="12526"/>
                  <a:pt x="5907" y="15003"/>
                  <a:pt x="6504" y="17479"/>
                </a:cubicBezTo>
                <a:cubicBezTo>
                  <a:pt x="7339" y="20162"/>
                  <a:pt x="8413" y="21469"/>
                  <a:pt x="9666" y="21469"/>
                </a:cubicBezTo>
                <a:cubicBezTo>
                  <a:pt x="11695" y="21469"/>
                  <a:pt x="14141" y="19268"/>
                  <a:pt x="17065" y="14865"/>
                </a:cubicBezTo>
                <a:cubicBezTo>
                  <a:pt x="19870" y="10669"/>
                  <a:pt x="21361" y="7367"/>
                  <a:pt x="21481" y="4959"/>
                </a:cubicBezTo>
                <a:cubicBezTo>
                  <a:pt x="21600" y="1726"/>
                  <a:pt x="20526" y="75"/>
                  <a:pt x="18318" y="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722" name="Group"/>
          <p:cNvGrpSpPr/>
          <p:nvPr/>
        </p:nvGrpSpPr>
        <p:grpSpPr>
          <a:xfrm>
            <a:off x="9155017" y="375227"/>
            <a:ext cx="373700" cy="373700"/>
            <a:chOff x="0" y="0"/>
            <a:chExt cx="373698" cy="373698"/>
          </a:xfrm>
        </p:grpSpPr>
        <p:sp>
          <p:nvSpPr>
            <p:cNvPr id="720" name="Shape"/>
            <p:cNvSpPr/>
            <p:nvPr/>
          </p:nvSpPr>
          <p:spPr>
            <a:xfrm>
              <a:off x="223647" y="0"/>
              <a:ext cx="150052" cy="1486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863" y="0"/>
                  </a:moveTo>
                  <a:lnTo>
                    <a:pt x="0" y="5919"/>
                  </a:lnTo>
                  <a:lnTo>
                    <a:pt x="15531" y="21600"/>
                  </a:lnTo>
                  <a:lnTo>
                    <a:pt x="21600" y="15681"/>
                  </a:lnTo>
                  <a:lnTo>
                    <a:pt x="5863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21" name="Shape"/>
            <p:cNvSpPr/>
            <p:nvPr/>
          </p:nvSpPr>
          <p:spPr>
            <a:xfrm>
              <a:off x="0" y="52875"/>
              <a:ext cx="319395" cy="3208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693" y="13630"/>
                  </a:moveTo>
                  <a:cubicBezTo>
                    <a:pt x="0" y="21600"/>
                    <a:pt x="0" y="21600"/>
                    <a:pt x="0" y="21600"/>
                  </a:cubicBezTo>
                  <a:cubicBezTo>
                    <a:pt x="8086" y="20907"/>
                    <a:pt x="8086" y="20907"/>
                    <a:pt x="8086" y="20907"/>
                  </a:cubicBezTo>
                  <a:cubicBezTo>
                    <a:pt x="21600" y="7393"/>
                    <a:pt x="21600" y="7393"/>
                    <a:pt x="21600" y="7393"/>
                  </a:cubicBezTo>
                  <a:cubicBezTo>
                    <a:pt x="14323" y="0"/>
                    <a:pt x="14323" y="0"/>
                    <a:pt x="14323" y="0"/>
                  </a:cubicBezTo>
                  <a:lnTo>
                    <a:pt x="693" y="13630"/>
                  </a:lnTo>
                  <a:close/>
                  <a:moveTo>
                    <a:pt x="3927" y="19983"/>
                  </a:moveTo>
                  <a:cubicBezTo>
                    <a:pt x="2772" y="18828"/>
                    <a:pt x="2772" y="18828"/>
                    <a:pt x="2772" y="18828"/>
                  </a:cubicBezTo>
                  <a:cubicBezTo>
                    <a:pt x="1617" y="17673"/>
                    <a:pt x="1617" y="17673"/>
                    <a:pt x="1617" y="17673"/>
                  </a:cubicBezTo>
                  <a:cubicBezTo>
                    <a:pt x="1964" y="14207"/>
                    <a:pt x="1964" y="14207"/>
                    <a:pt x="1964" y="14207"/>
                  </a:cubicBezTo>
                  <a:cubicBezTo>
                    <a:pt x="2079" y="14901"/>
                    <a:pt x="2541" y="15478"/>
                    <a:pt x="3003" y="16056"/>
                  </a:cubicBezTo>
                  <a:cubicBezTo>
                    <a:pt x="3465" y="16518"/>
                    <a:pt x="4043" y="16864"/>
                    <a:pt x="4620" y="16980"/>
                  </a:cubicBezTo>
                  <a:cubicBezTo>
                    <a:pt x="4851" y="17557"/>
                    <a:pt x="5082" y="18135"/>
                    <a:pt x="5660" y="18597"/>
                  </a:cubicBezTo>
                  <a:cubicBezTo>
                    <a:pt x="6122" y="19174"/>
                    <a:pt x="6699" y="19521"/>
                    <a:pt x="7393" y="19636"/>
                  </a:cubicBezTo>
                  <a:lnTo>
                    <a:pt x="3927" y="19983"/>
                  </a:lnTo>
                  <a:close/>
                  <a:moveTo>
                    <a:pt x="19867" y="7393"/>
                  </a:moveTo>
                  <a:cubicBezTo>
                    <a:pt x="8548" y="18597"/>
                    <a:pt x="8548" y="18597"/>
                    <a:pt x="8548" y="18597"/>
                  </a:cubicBezTo>
                  <a:cubicBezTo>
                    <a:pt x="7739" y="18597"/>
                    <a:pt x="7046" y="18250"/>
                    <a:pt x="6468" y="17788"/>
                  </a:cubicBezTo>
                  <a:cubicBezTo>
                    <a:pt x="6353" y="17557"/>
                    <a:pt x="6237" y="17442"/>
                    <a:pt x="6122" y="17326"/>
                  </a:cubicBezTo>
                  <a:cubicBezTo>
                    <a:pt x="6006" y="17095"/>
                    <a:pt x="5891" y="16864"/>
                    <a:pt x="5775" y="16749"/>
                  </a:cubicBezTo>
                  <a:cubicBezTo>
                    <a:pt x="17442" y="4967"/>
                    <a:pt x="17442" y="4967"/>
                    <a:pt x="17442" y="4967"/>
                  </a:cubicBezTo>
                  <a:lnTo>
                    <a:pt x="19867" y="7393"/>
                  </a:lnTo>
                  <a:close/>
                  <a:moveTo>
                    <a:pt x="4967" y="15825"/>
                  </a:moveTo>
                  <a:cubicBezTo>
                    <a:pt x="4736" y="15709"/>
                    <a:pt x="4505" y="15594"/>
                    <a:pt x="4389" y="15478"/>
                  </a:cubicBezTo>
                  <a:cubicBezTo>
                    <a:pt x="4158" y="15363"/>
                    <a:pt x="4043" y="15247"/>
                    <a:pt x="3927" y="15132"/>
                  </a:cubicBezTo>
                  <a:cubicBezTo>
                    <a:pt x="3350" y="14554"/>
                    <a:pt x="3003" y="13861"/>
                    <a:pt x="3003" y="13052"/>
                  </a:cubicBezTo>
                  <a:cubicBezTo>
                    <a:pt x="14323" y="1848"/>
                    <a:pt x="14323" y="1848"/>
                    <a:pt x="14323" y="1848"/>
                  </a:cubicBezTo>
                  <a:cubicBezTo>
                    <a:pt x="16633" y="4158"/>
                    <a:pt x="16633" y="4158"/>
                    <a:pt x="16633" y="4158"/>
                  </a:cubicBezTo>
                  <a:lnTo>
                    <a:pt x="4967" y="1582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27" name="Group"/>
          <p:cNvGrpSpPr/>
          <p:nvPr/>
        </p:nvGrpSpPr>
        <p:grpSpPr>
          <a:xfrm>
            <a:off x="6249129" y="322885"/>
            <a:ext cx="362065" cy="478384"/>
            <a:chOff x="0" y="0"/>
            <a:chExt cx="362063" cy="478383"/>
          </a:xfrm>
        </p:grpSpPr>
        <p:sp>
          <p:nvSpPr>
            <p:cNvPr id="723" name="Shape"/>
            <p:cNvSpPr/>
            <p:nvPr/>
          </p:nvSpPr>
          <p:spPr>
            <a:xfrm>
              <a:off x="157276" y="256394"/>
              <a:ext cx="86831" cy="2219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3745" y="21600"/>
                  </a:moveTo>
                  <a:cubicBezTo>
                    <a:pt x="8836" y="21600"/>
                    <a:pt x="8836" y="21600"/>
                    <a:pt x="8836" y="21600"/>
                  </a:cubicBezTo>
                  <a:cubicBezTo>
                    <a:pt x="3927" y="21600"/>
                    <a:pt x="0" y="20453"/>
                    <a:pt x="0" y="18924"/>
                  </a:cubicBezTo>
                  <a:cubicBezTo>
                    <a:pt x="0" y="3632"/>
                    <a:pt x="0" y="3632"/>
                    <a:pt x="0" y="3632"/>
                  </a:cubicBezTo>
                  <a:cubicBezTo>
                    <a:pt x="0" y="1529"/>
                    <a:pt x="4418" y="0"/>
                    <a:pt x="10309" y="0"/>
                  </a:cubicBezTo>
                  <a:cubicBezTo>
                    <a:pt x="15709" y="0"/>
                    <a:pt x="21600" y="1338"/>
                    <a:pt x="21600" y="3632"/>
                  </a:cubicBezTo>
                  <a:cubicBezTo>
                    <a:pt x="21600" y="18924"/>
                    <a:pt x="21600" y="18924"/>
                    <a:pt x="21600" y="18924"/>
                  </a:cubicBezTo>
                  <a:cubicBezTo>
                    <a:pt x="21600" y="20453"/>
                    <a:pt x="18655" y="21600"/>
                    <a:pt x="13745" y="21600"/>
                  </a:cubicBezTo>
                  <a:close/>
                  <a:moveTo>
                    <a:pt x="10309" y="2294"/>
                  </a:moveTo>
                  <a:cubicBezTo>
                    <a:pt x="8345" y="2294"/>
                    <a:pt x="5891" y="2676"/>
                    <a:pt x="5891" y="3632"/>
                  </a:cubicBezTo>
                  <a:cubicBezTo>
                    <a:pt x="5891" y="18924"/>
                    <a:pt x="5891" y="18924"/>
                    <a:pt x="5891" y="18924"/>
                  </a:cubicBezTo>
                  <a:cubicBezTo>
                    <a:pt x="5891" y="19115"/>
                    <a:pt x="7364" y="19306"/>
                    <a:pt x="8836" y="19306"/>
                  </a:cubicBezTo>
                  <a:cubicBezTo>
                    <a:pt x="13745" y="19306"/>
                    <a:pt x="13745" y="19306"/>
                    <a:pt x="13745" y="19306"/>
                  </a:cubicBezTo>
                  <a:cubicBezTo>
                    <a:pt x="15709" y="19306"/>
                    <a:pt x="15709" y="19115"/>
                    <a:pt x="15709" y="18924"/>
                  </a:cubicBezTo>
                  <a:cubicBezTo>
                    <a:pt x="15709" y="3632"/>
                    <a:pt x="15709" y="3632"/>
                    <a:pt x="15709" y="3632"/>
                  </a:cubicBezTo>
                  <a:cubicBezTo>
                    <a:pt x="15709" y="2676"/>
                    <a:pt x="12764" y="2294"/>
                    <a:pt x="10309" y="229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24" name="Shape"/>
            <p:cNvSpPr/>
            <p:nvPr/>
          </p:nvSpPr>
          <p:spPr>
            <a:xfrm>
              <a:off x="0" y="63074"/>
              <a:ext cx="212160" cy="2170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21600"/>
                  </a:moveTo>
                  <a:cubicBezTo>
                    <a:pt x="19800" y="21600"/>
                    <a:pt x="19200" y="21016"/>
                    <a:pt x="19200" y="20432"/>
                  </a:cubicBezTo>
                  <a:cubicBezTo>
                    <a:pt x="19200" y="13622"/>
                    <a:pt x="19200" y="13622"/>
                    <a:pt x="19200" y="13622"/>
                  </a:cubicBezTo>
                  <a:cubicBezTo>
                    <a:pt x="19200" y="13427"/>
                    <a:pt x="19000" y="13232"/>
                    <a:pt x="18800" y="13232"/>
                  </a:cubicBezTo>
                  <a:cubicBezTo>
                    <a:pt x="2800" y="13232"/>
                    <a:pt x="2800" y="13232"/>
                    <a:pt x="2800" y="13232"/>
                  </a:cubicBezTo>
                  <a:cubicBezTo>
                    <a:pt x="1200" y="13232"/>
                    <a:pt x="0" y="12065"/>
                    <a:pt x="0" y="10508"/>
                  </a:cubicBezTo>
                  <a:cubicBezTo>
                    <a:pt x="0" y="2724"/>
                    <a:pt x="0" y="2724"/>
                    <a:pt x="0" y="2724"/>
                  </a:cubicBezTo>
                  <a:cubicBezTo>
                    <a:pt x="0" y="1168"/>
                    <a:pt x="1200" y="0"/>
                    <a:pt x="2800" y="0"/>
                  </a:cubicBezTo>
                  <a:cubicBezTo>
                    <a:pt x="4400" y="0"/>
                    <a:pt x="4400" y="0"/>
                    <a:pt x="4400" y="0"/>
                  </a:cubicBezTo>
                  <a:cubicBezTo>
                    <a:pt x="5000" y="0"/>
                    <a:pt x="5600" y="584"/>
                    <a:pt x="5600" y="1168"/>
                  </a:cubicBezTo>
                  <a:cubicBezTo>
                    <a:pt x="5600" y="1751"/>
                    <a:pt x="5000" y="2335"/>
                    <a:pt x="4400" y="2335"/>
                  </a:cubicBezTo>
                  <a:cubicBezTo>
                    <a:pt x="2800" y="2335"/>
                    <a:pt x="2800" y="2335"/>
                    <a:pt x="2800" y="2335"/>
                  </a:cubicBezTo>
                  <a:cubicBezTo>
                    <a:pt x="2600" y="2335"/>
                    <a:pt x="2400" y="2530"/>
                    <a:pt x="2400" y="2724"/>
                  </a:cubicBezTo>
                  <a:cubicBezTo>
                    <a:pt x="2400" y="10508"/>
                    <a:pt x="2400" y="10508"/>
                    <a:pt x="2400" y="10508"/>
                  </a:cubicBezTo>
                  <a:cubicBezTo>
                    <a:pt x="2400" y="10703"/>
                    <a:pt x="2600" y="10897"/>
                    <a:pt x="2800" y="10897"/>
                  </a:cubicBezTo>
                  <a:cubicBezTo>
                    <a:pt x="18800" y="10897"/>
                    <a:pt x="18800" y="10897"/>
                    <a:pt x="18800" y="10897"/>
                  </a:cubicBezTo>
                  <a:cubicBezTo>
                    <a:pt x="20400" y="10897"/>
                    <a:pt x="21600" y="12065"/>
                    <a:pt x="21600" y="13622"/>
                  </a:cubicBezTo>
                  <a:cubicBezTo>
                    <a:pt x="21600" y="20432"/>
                    <a:pt x="21600" y="20432"/>
                    <a:pt x="21600" y="20432"/>
                  </a:cubicBezTo>
                  <a:cubicBezTo>
                    <a:pt x="21600" y="21016"/>
                    <a:pt x="21000" y="21600"/>
                    <a:pt x="204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25" name="Shape"/>
            <p:cNvSpPr/>
            <p:nvPr/>
          </p:nvSpPr>
          <p:spPr>
            <a:xfrm>
              <a:off x="31947" y="0"/>
              <a:ext cx="306362" cy="1335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69" y="21600"/>
                  </a:moveTo>
                  <a:cubicBezTo>
                    <a:pt x="831" y="21600"/>
                    <a:pt x="831" y="21600"/>
                    <a:pt x="831" y="21600"/>
                  </a:cubicBezTo>
                  <a:cubicBezTo>
                    <a:pt x="415" y="21600"/>
                    <a:pt x="0" y="20647"/>
                    <a:pt x="0" y="19694"/>
                  </a:cubicBezTo>
                  <a:cubicBezTo>
                    <a:pt x="0" y="1906"/>
                    <a:pt x="0" y="1906"/>
                    <a:pt x="0" y="1906"/>
                  </a:cubicBezTo>
                  <a:cubicBezTo>
                    <a:pt x="0" y="953"/>
                    <a:pt x="415" y="0"/>
                    <a:pt x="831" y="0"/>
                  </a:cubicBezTo>
                  <a:cubicBezTo>
                    <a:pt x="20769" y="0"/>
                    <a:pt x="20769" y="0"/>
                    <a:pt x="20769" y="0"/>
                  </a:cubicBezTo>
                  <a:cubicBezTo>
                    <a:pt x="21185" y="0"/>
                    <a:pt x="21600" y="953"/>
                    <a:pt x="21600" y="1906"/>
                  </a:cubicBezTo>
                  <a:cubicBezTo>
                    <a:pt x="21600" y="19694"/>
                    <a:pt x="21600" y="19694"/>
                    <a:pt x="21600" y="19694"/>
                  </a:cubicBezTo>
                  <a:cubicBezTo>
                    <a:pt x="21600" y="20647"/>
                    <a:pt x="21185" y="21600"/>
                    <a:pt x="20769" y="21600"/>
                  </a:cubicBezTo>
                  <a:close/>
                  <a:moveTo>
                    <a:pt x="1662" y="17788"/>
                  </a:moveTo>
                  <a:cubicBezTo>
                    <a:pt x="19938" y="17788"/>
                    <a:pt x="19938" y="17788"/>
                    <a:pt x="19938" y="17788"/>
                  </a:cubicBezTo>
                  <a:cubicBezTo>
                    <a:pt x="19938" y="3812"/>
                    <a:pt x="19938" y="3812"/>
                    <a:pt x="19938" y="3812"/>
                  </a:cubicBezTo>
                  <a:cubicBezTo>
                    <a:pt x="1662" y="3812"/>
                    <a:pt x="1662" y="3812"/>
                    <a:pt x="1662" y="3812"/>
                  </a:cubicBezTo>
                  <a:lnTo>
                    <a:pt x="1662" y="1778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26" name="Shape"/>
            <p:cNvSpPr/>
            <p:nvPr/>
          </p:nvSpPr>
          <p:spPr>
            <a:xfrm>
              <a:off x="314553" y="58978"/>
              <a:ext cx="47511" cy="237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200" y="21600"/>
                  </a:moveTo>
                  <a:cubicBezTo>
                    <a:pt x="5400" y="21600"/>
                    <a:pt x="5400" y="21600"/>
                    <a:pt x="5400" y="21600"/>
                  </a:cubicBezTo>
                  <a:cubicBezTo>
                    <a:pt x="2700" y="21600"/>
                    <a:pt x="0" y="18000"/>
                    <a:pt x="0" y="10800"/>
                  </a:cubicBezTo>
                  <a:cubicBezTo>
                    <a:pt x="0" y="5400"/>
                    <a:pt x="2700" y="0"/>
                    <a:pt x="5400" y="0"/>
                  </a:cubicBezTo>
                  <a:cubicBezTo>
                    <a:pt x="16200" y="0"/>
                    <a:pt x="16200" y="0"/>
                    <a:pt x="16200" y="0"/>
                  </a:cubicBezTo>
                  <a:cubicBezTo>
                    <a:pt x="18900" y="0"/>
                    <a:pt x="21600" y="5400"/>
                    <a:pt x="21600" y="10800"/>
                  </a:cubicBezTo>
                  <a:cubicBezTo>
                    <a:pt x="21600" y="18000"/>
                    <a:pt x="18900" y="21600"/>
                    <a:pt x="162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40" name="Group"/>
          <p:cNvGrpSpPr/>
          <p:nvPr/>
        </p:nvGrpSpPr>
        <p:grpSpPr>
          <a:xfrm>
            <a:off x="1307838" y="1183804"/>
            <a:ext cx="302378" cy="387256"/>
            <a:chOff x="0" y="0"/>
            <a:chExt cx="302376" cy="387254"/>
          </a:xfrm>
        </p:grpSpPr>
        <p:sp>
          <p:nvSpPr>
            <p:cNvPr id="728" name="Shape"/>
            <p:cNvSpPr/>
            <p:nvPr/>
          </p:nvSpPr>
          <p:spPr>
            <a:xfrm>
              <a:off x="220151" y="190311"/>
              <a:ext cx="82226" cy="1080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7477" y="21600"/>
                  </a:moveTo>
                  <a:cubicBezTo>
                    <a:pt x="2492" y="21600"/>
                    <a:pt x="2492" y="21600"/>
                    <a:pt x="2492" y="21600"/>
                  </a:cubicBezTo>
                  <a:cubicBezTo>
                    <a:pt x="1246" y="21600"/>
                    <a:pt x="0" y="20647"/>
                    <a:pt x="0" y="19694"/>
                  </a:cubicBezTo>
                  <a:cubicBezTo>
                    <a:pt x="0" y="18741"/>
                    <a:pt x="1246" y="17788"/>
                    <a:pt x="2492" y="17788"/>
                  </a:cubicBezTo>
                  <a:cubicBezTo>
                    <a:pt x="7477" y="17788"/>
                    <a:pt x="7477" y="17788"/>
                    <a:pt x="7477" y="17788"/>
                  </a:cubicBezTo>
                  <a:cubicBezTo>
                    <a:pt x="12877" y="17788"/>
                    <a:pt x="16615" y="14929"/>
                    <a:pt x="16615" y="10800"/>
                  </a:cubicBezTo>
                  <a:cubicBezTo>
                    <a:pt x="16615" y="6671"/>
                    <a:pt x="12877" y="3812"/>
                    <a:pt x="7477" y="3812"/>
                  </a:cubicBezTo>
                  <a:cubicBezTo>
                    <a:pt x="2492" y="3812"/>
                    <a:pt x="2492" y="3812"/>
                    <a:pt x="2492" y="3812"/>
                  </a:cubicBezTo>
                  <a:cubicBezTo>
                    <a:pt x="1246" y="3812"/>
                    <a:pt x="0" y="2859"/>
                    <a:pt x="0" y="1906"/>
                  </a:cubicBezTo>
                  <a:cubicBezTo>
                    <a:pt x="0" y="953"/>
                    <a:pt x="1246" y="0"/>
                    <a:pt x="2492" y="0"/>
                  </a:cubicBezTo>
                  <a:cubicBezTo>
                    <a:pt x="7477" y="0"/>
                    <a:pt x="7477" y="0"/>
                    <a:pt x="7477" y="0"/>
                  </a:cubicBezTo>
                  <a:cubicBezTo>
                    <a:pt x="15785" y="0"/>
                    <a:pt x="21600" y="4447"/>
                    <a:pt x="21600" y="10800"/>
                  </a:cubicBezTo>
                  <a:cubicBezTo>
                    <a:pt x="21600" y="17153"/>
                    <a:pt x="15785" y="21600"/>
                    <a:pt x="7477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29" name="Shape"/>
            <p:cNvSpPr/>
            <p:nvPr/>
          </p:nvSpPr>
          <p:spPr>
            <a:xfrm>
              <a:off x="18566" y="165113"/>
              <a:ext cx="220816" cy="2221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589" y="21600"/>
                  </a:moveTo>
                  <a:cubicBezTo>
                    <a:pt x="4011" y="21600"/>
                    <a:pt x="4011" y="21600"/>
                    <a:pt x="4011" y="21600"/>
                  </a:cubicBezTo>
                  <a:cubicBezTo>
                    <a:pt x="1851" y="21600"/>
                    <a:pt x="0" y="19749"/>
                    <a:pt x="0" y="17589"/>
                  </a:cubicBezTo>
                  <a:cubicBezTo>
                    <a:pt x="0" y="926"/>
                    <a:pt x="0" y="926"/>
                    <a:pt x="0" y="926"/>
                  </a:cubicBezTo>
                  <a:cubicBezTo>
                    <a:pt x="0" y="463"/>
                    <a:pt x="463" y="0"/>
                    <a:pt x="926" y="0"/>
                  </a:cubicBezTo>
                  <a:cubicBezTo>
                    <a:pt x="20674" y="0"/>
                    <a:pt x="20674" y="0"/>
                    <a:pt x="20674" y="0"/>
                  </a:cubicBezTo>
                  <a:cubicBezTo>
                    <a:pt x="21137" y="0"/>
                    <a:pt x="21600" y="463"/>
                    <a:pt x="21600" y="926"/>
                  </a:cubicBezTo>
                  <a:cubicBezTo>
                    <a:pt x="21600" y="17589"/>
                    <a:pt x="21600" y="17589"/>
                    <a:pt x="21600" y="17589"/>
                  </a:cubicBezTo>
                  <a:cubicBezTo>
                    <a:pt x="21600" y="19903"/>
                    <a:pt x="19903" y="21600"/>
                    <a:pt x="17589" y="21600"/>
                  </a:cubicBezTo>
                  <a:close/>
                  <a:moveTo>
                    <a:pt x="1851" y="1851"/>
                  </a:moveTo>
                  <a:cubicBezTo>
                    <a:pt x="1851" y="17589"/>
                    <a:pt x="1851" y="17589"/>
                    <a:pt x="1851" y="17589"/>
                  </a:cubicBezTo>
                  <a:cubicBezTo>
                    <a:pt x="1851" y="18823"/>
                    <a:pt x="2777" y="19749"/>
                    <a:pt x="4011" y="19749"/>
                  </a:cubicBezTo>
                  <a:cubicBezTo>
                    <a:pt x="17589" y="19749"/>
                    <a:pt x="17589" y="19749"/>
                    <a:pt x="17589" y="19749"/>
                  </a:cubicBezTo>
                  <a:cubicBezTo>
                    <a:pt x="18823" y="19749"/>
                    <a:pt x="19749" y="18823"/>
                    <a:pt x="19749" y="17589"/>
                  </a:cubicBezTo>
                  <a:cubicBezTo>
                    <a:pt x="19749" y="1851"/>
                    <a:pt x="19749" y="1851"/>
                    <a:pt x="19749" y="1851"/>
                  </a:cubicBezTo>
                  <a:lnTo>
                    <a:pt x="1851" y="185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30" name="Shape"/>
            <p:cNvSpPr/>
            <p:nvPr/>
          </p:nvSpPr>
          <p:spPr>
            <a:xfrm>
              <a:off x="208341" y="963"/>
              <a:ext cx="75392" cy="1084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37" h="21410" extrusionOk="0">
                  <a:moveTo>
                    <a:pt x="10584" y="21410"/>
                  </a:moveTo>
                  <a:cubicBezTo>
                    <a:pt x="10584" y="21410"/>
                    <a:pt x="10584" y="21410"/>
                    <a:pt x="10584" y="21410"/>
                  </a:cubicBezTo>
                  <a:cubicBezTo>
                    <a:pt x="8856" y="21410"/>
                    <a:pt x="7560" y="21097"/>
                    <a:pt x="5832" y="20784"/>
                  </a:cubicBezTo>
                  <a:cubicBezTo>
                    <a:pt x="3672" y="19845"/>
                    <a:pt x="1512" y="18593"/>
                    <a:pt x="648" y="17027"/>
                  </a:cubicBezTo>
                  <a:cubicBezTo>
                    <a:pt x="-216" y="15149"/>
                    <a:pt x="-216" y="13271"/>
                    <a:pt x="648" y="11393"/>
                  </a:cubicBezTo>
                  <a:cubicBezTo>
                    <a:pt x="1512" y="10453"/>
                    <a:pt x="2376" y="9827"/>
                    <a:pt x="3240" y="8888"/>
                  </a:cubicBezTo>
                  <a:cubicBezTo>
                    <a:pt x="5832" y="6697"/>
                    <a:pt x="6696" y="5445"/>
                    <a:pt x="4536" y="2940"/>
                  </a:cubicBezTo>
                  <a:cubicBezTo>
                    <a:pt x="4104" y="2314"/>
                    <a:pt x="4104" y="1375"/>
                    <a:pt x="4968" y="749"/>
                  </a:cubicBezTo>
                  <a:cubicBezTo>
                    <a:pt x="5400" y="123"/>
                    <a:pt x="6264" y="-190"/>
                    <a:pt x="7560" y="123"/>
                  </a:cubicBezTo>
                  <a:cubicBezTo>
                    <a:pt x="17496" y="1688"/>
                    <a:pt x="21384" y="8262"/>
                    <a:pt x="20520" y="13584"/>
                  </a:cubicBezTo>
                  <a:cubicBezTo>
                    <a:pt x="19656" y="18280"/>
                    <a:pt x="15768" y="21410"/>
                    <a:pt x="10584" y="21410"/>
                  </a:cubicBezTo>
                  <a:close/>
                  <a:moveTo>
                    <a:pt x="11016" y="5445"/>
                  </a:moveTo>
                  <a:cubicBezTo>
                    <a:pt x="11016" y="7949"/>
                    <a:pt x="8856" y="9827"/>
                    <a:pt x="7128" y="11080"/>
                  </a:cubicBezTo>
                  <a:cubicBezTo>
                    <a:pt x="6696" y="12019"/>
                    <a:pt x="5832" y="12645"/>
                    <a:pt x="5400" y="12958"/>
                  </a:cubicBezTo>
                  <a:cubicBezTo>
                    <a:pt x="4968" y="13897"/>
                    <a:pt x="4968" y="14836"/>
                    <a:pt x="5400" y="15462"/>
                  </a:cubicBezTo>
                  <a:cubicBezTo>
                    <a:pt x="5832" y="16401"/>
                    <a:pt x="6696" y="16714"/>
                    <a:pt x="7992" y="17340"/>
                  </a:cubicBezTo>
                  <a:cubicBezTo>
                    <a:pt x="8856" y="17653"/>
                    <a:pt x="9720" y="17653"/>
                    <a:pt x="10584" y="17653"/>
                  </a:cubicBezTo>
                  <a:cubicBezTo>
                    <a:pt x="10584" y="17653"/>
                    <a:pt x="10584" y="17653"/>
                    <a:pt x="10584" y="17653"/>
                  </a:cubicBezTo>
                  <a:cubicBezTo>
                    <a:pt x="13608" y="17653"/>
                    <a:pt x="14904" y="15149"/>
                    <a:pt x="15336" y="13271"/>
                  </a:cubicBezTo>
                  <a:cubicBezTo>
                    <a:pt x="15768" y="10453"/>
                    <a:pt x="14472" y="7323"/>
                    <a:pt x="11016" y="544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31" name="Shape"/>
            <p:cNvSpPr/>
            <p:nvPr/>
          </p:nvSpPr>
          <p:spPr>
            <a:xfrm>
              <a:off x="175387" y="85208"/>
              <a:ext cx="63005" cy="991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41" h="21386" extrusionOk="0">
                  <a:moveTo>
                    <a:pt x="3359" y="21386"/>
                  </a:moveTo>
                  <a:cubicBezTo>
                    <a:pt x="2832" y="21386"/>
                    <a:pt x="2305" y="21386"/>
                    <a:pt x="1778" y="21043"/>
                  </a:cubicBezTo>
                  <a:cubicBezTo>
                    <a:pt x="198" y="20700"/>
                    <a:pt x="-329" y="19329"/>
                    <a:pt x="198" y="18300"/>
                  </a:cubicBezTo>
                  <a:cubicBezTo>
                    <a:pt x="14949" y="1157"/>
                    <a:pt x="14949" y="1157"/>
                    <a:pt x="14949" y="1157"/>
                  </a:cubicBezTo>
                  <a:cubicBezTo>
                    <a:pt x="16003" y="129"/>
                    <a:pt x="17583" y="-214"/>
                    <a:pt x="19164" y="129"/>
                  </a:cubicBezTo>
                  <a:cubicBezTo>
                    <a:pt x="20744" y="815"/>
                    <a:pt x="21271" y="1843"/>
                    <a:pt x="20744" y="2872"/>
                  </a:cubicBezTo>
                  <a:cubicBezTo>
                    <a:pt x="5993" y="20357"/>
                    <a:pt x="5993" y="20357"/>
                    <a:pt x="5993" y="20357"/>
                  </a:cubicBezTo>
                  <a:cubicBezTo>
                    <a:pt x="5466" y="21043"/>
                    <a:pt x="4412" y="21386"/>
                    <a:pt x="3359" y="2138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32" name="Shape"/>
            <p:cNvSpPr/>
            <p:nvPr/>
          </p:nvSpPr>
          <p:spPr>
            <a:xfrm>
              <a:off x="208541" y="90033"/>
              <a:ext cx="46911" cy="943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49" h="21334" extrusionOk="0">
                  <a:moveTo>
                    <a:pt x="3746" y="21334"/>
                  </a:moveTo>
                  <a:cubicBezTo>
                    <a:pt x="3746" y="21334"/>
                    <a:pt x="3049" y="21334"/>
                    <a:pt x="2352" y="21334"/>
                  </a:cubicBezTo>
                  <a:cubicBezTo>
                    <a:pt x="262" y="20614"/>
                    <a:pt x="-435" y="19534"/>
                    <a:pt x="262" y="18454"/>
                  </a:cubicBezTo>
                  <a:cubicBezTo>
                    <a:pt x="12804" y="1534"/>
                    <a:pt x="12804" y="1534"/>
                    <a:pt x="12804" y="1534"/>
                  </a:cubicBezTo>
                  <a:cubicBezTo>
                    <a:pt x="13500" y="454"/>
                    <a:pt x="15591" y="-266"/>
                    <a:pt x="17681" y="94"/>
                  </a:cubicBezTo>
                  <a:cubicBezTo>
                    <a:pt x="19771" y="814"/>
                    <a:pt x="21165" y="1894"/>
                    <a:pt x="20468" y="2974"/>
                  </a:cubicBezTo>
                  <a:cubicBezTo>
                    <a:pt x="7926" y="19894"/>
                    <a:pt x="7926" y="19894"/>
                    <a:pt x="7926" y="19894"/>
                  </a:cubicBezTo>
                  <a:cubicBezTo>
                    <a:pt x="7230" y="20974"/>
                    <a:pt x="5836" y="21334"/>
                    <a:pt x="3746" y="2133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33" name="Shape"/>
            <p:cNvSpPr/>
            <p:nvPr/>
          </p:nvSpPr>
          <p:spPr>
            <a:xfrm>
              <a:off x="0" y="64055"/>
              <a:ext cx="100793" cy="1202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29" extrusionOk="0">
                  <a:moveTo>
                    <a:pt x="19575" y="21529"/>
                  </a:moveTo>
                  <a:cubicBezTo>
                    <a:pt x="19575" y="21529"/>
                    <a:pt x="19575" y="21529"/>
                    <a:pt x="19575" y="21529"/>
                  </a:cubicBezTo>
                  <a:cubicBezTo>
                    <a:pt x="8775" y="21529"/>
                    <a:pt x="8775" y="21529"/>
                    <a:pt x="8775" y="21529"/>
                  </a:cubicBezTo>
                  <a:cubicBezTo>
                    <a:pt x="8100" y="21529"/>
                    <a:pt x="7425" y="21245"/>
                    <a:pt x="7087" y="20676"/>
                  </a:cubicBezTo>
                  <a:cubicBezTo>
                    <a:pt x="1687" y="11582"/>
                    <a:pt x="1687" y="11582"/>
                    <a:pt x="1687" y="11582"/>
                  </a:cubicBezTo>
                  <a:cubicBezTo>
                    <a:pt x="1350" y="11297"/>
                    <a:pt x="1350" y="11013"/>
                    <a:pt x="1350" y="11013"/>
                  </a:cubicBezTo>
                  <a:cubicBezTo>
                    <a:pt x="0" y="1918"/>
                    <a:pt x="0" y="1918"/>
                    <a:pt x="0" y="1918"/>
                  </a:cubicBezTo>
                  <a:cubicBezTo>
                    <a:pt x="0" y="1066"/>
                    <a:pt x="337" y="497"/>
                    <a:pt x="1012" y="213"/>
                  </a:cubicBezTo>
                  <a:cubicBezTo>
                    <a:pt x="1687" y="-71"/>
                    <a:pt x="2363" y="-71"/>
                    <a:pt x="3038" y="213"/>
                  </a:cubicBezTo>
                  <a:cubicBezTo>
                    <a:pt x="12488" y="4761"/>
                    <a:pt x="12488" y="4761"/>
                    <a:pt x="12488" y="4761"/>
                  </a:cubicBezTo>
                  <a:cubicBezTo>
                    <a:pt x="12825" y="4761"/>
                    <a:pt x="13162" y="5045"/>
                    <a:pt x="13162" y="5329"/>
                  </a:cubicBezTo>
                  <a:cubicBezTo>
                    <a:pt x="21263" y="18971"/>
                    <a:pt x="21263" y="18971"/>
                    <a:pt x="21263" y="18971"/>
                  </a:cubicBezTo>
                  <a:cubicBezTo>
                    <a:pt x="21600" y="19255"/>
                    <a:pt x="21600" y="19540"/>
                    <a:pt x="21600" y="19824"/>
                  </a:cubicBezTo>
                  <a:cubicBezTo>
                    <a:pt x="21600" y="20676"/>
                    <a:pt x="20588" y="21529"/>
                    <a:pt x="19575" y="21529"/>
                  </a:cubicBezTo>
                  <a:close/>
                  <a:moveTo>
                    <a:pt x="10125" y="18118"/>
                  </a:moveTo>
                  <a:cubicBezTo>
                    <a:pt x="16200" y="18118"/>
                    <a:pt x="16200" y="18118"/>
                    <a:pt x="16200" y="18118"/>
                  </a:cubicBezTo>
                  <a:cubicBezTo>
                    <a:pt x="9788" y="7318"/>
                    <a:pt x="9788" y="7318"/>
                    <a:pt x="9788" y="7318"/>
                  </a:cubicBezTo>
                  <a:cubicBezTo>
                    <a:pt x="4387" y="4761"/>
                    <a:pt x="4387" y="4761"/>
                    <a:pt x="4387" y="4761"/>
                  </a:cubicBezTo>
                  <a:cubicBezTo>
                    <a:pt x="5400" y="10161"/>
                    <a:pt x="5400" y="10161"/>
                    <a:pt x="5400" y="10161"/>
                  </a:cubicBezTo>
                  <a:lnTo>
                    <a:pt x="10125" y="1811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34" name="Shape"/>
            <p:cNvSpPr/>
            <p:nvPr/>
          </p:nvSpPr>
          <p:spPr>
            <a:xfrm>
              <a:off x="6148" y="89043"/>
              <a:ext cx="56667" cy="442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09" h="20885" extrusionOk="0">
                  <a:moveTo>
                    <a:pt x="3434" y="20885"/>
                  </a:moveTo>
                  <a:cubicBezTo>
                    <a:pt x="2297" y="20885"/>
                    <a:pt x="1160" y="20140"/>
                    <a:pt x="592" y="18651"/>
                  </a:cubicBezTo>
                  <a:cubicBezTo>
                    <a:pt x="-545" y="17161"/>
                    <a:pt x="23" y="14182"/>
                    <a:pt x="1729" y="12692"/>
                  </a:cubicBezTo>
                  <a:cubicBezTo>
                    <a:pt x="15371" y="775"/>
                    <a:pt x="15371" y="775"/>
                    <a:pt x="15371" y="775"/>
                  </a:cubicBezTo>
                  <a:cubicBezTo>
                    <a:pt x="16508" y="-715"/>
                    <a:pt x="18781" y="30"/>
                    <a:pt x="19918" y="2264"/>
                  </a:cubicBezTo>
                  <a:cubicBezTo>
                    <a:pt x="21055" y="3754"/>
                    <a:pt x="20487" y="6733"/>
                    <a:pt x="18781" y="8223"/>
                  </a:cubicBezTo>
                  <a:cubicBezTo>
                    <a:pt x="5139" y="20140"/>
                    <a:pt x="5139" y="20140"/>
                    <a:pt x="5139" y="20140"/>
                  </a:cubicBezTo>
                  <a:cubicBezTo>
                    <a:pt x="4571" y="20885"/>
                    <a:pt x="4002" y="20885"/>
                    <a:pt x="3434" y="2088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35" name="Shape"/>
            <p:cNvSpPr/>
            <p:nvPr/>
          </p:nvSpPr>
          <p:spPr>
            <a:xfrm>
              <a:off x="94161" y="-1"/>
              <a:ext cx="94825" cy="1843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440" y="21600"/>
                  </a:moveTo>
                  <a:cubicBezTo>
                    <a:pt x="2160" y="21600"/>
                    <a:pt x="2160" y="21600"/>
                    <a:pt x="2160" y="21600"/>
                  </a:cubicBezTo>
                  <a:cubicBezTo>
                    <a:pt x="1080" y="21600"/>
                    <a:pt x="0" y="21041"/>
                    <a:pt x="0" y="20483"/>
                  </a:cubicBezTo>
                  <a:cubicBezTo>
                    <a:pt x="0" y="1117"/>
                    <a:pt x="0" y="1117"/>
                    <a:pt x="0" y="1117"/>
                  </a:cubicBezTo>
                  <a:cubicBezTo>
                    <a:pt x="0" y="559"/>
                    <a:pt x="1080" y="0"/>
                    <a:pt x="2160" y="0"/>
                  </a:cubicBezTo>
                  <a:cubicBezTo>
                    <a:pt x="19440" y="0"/>
                    <a:pt x="19440" y="0"/>
                    <a:pt x="19440" y="0"/>
                  </a:cubicBezTo>
                  <a:cubicBezTo>
                    <a:pt x="20520" y="0"/>
                    <a:pt x="21600" y="559"/>
                    <a:pt x="21600" y="1117"/>
                  </a:cubicBezTo>
                  <a:cubicBezTo>
                    <a:pt x="21600" y="20483"/>
                    <a:pt x="21600" y="20483"/>
                    <a:pt x="21600" y="20483"/>
                  </a:cubicBezTo>
                  <a:cubicBezTo>
                    <a:pt x="21600" y="21041"/>
                    <a:pt x="20520" y="21600"/>
                    <a:pt x="19440" y="21600"/>
                  </a:cubicBezTo>
                  <a:close/>
                  <a:moveTo>
                    <a:pt x="4320" y="19366"/>
                  </a:moveTo>
                  <a:cubicBezTo>
                    <a:pt x="17280" y="19366"/>
                    <a:pt x="17280" y="19366"/>
                    <a:pt x="17280" y="19366"/>
                  </a:cubicBezTo>
                  <a:cubicBezTo>
                    <a:pt x="17280" y="2234"/>
                    <a:pt x="17280" y="2234"/>
                    <a:pt x="17280" y="2234"/>
                  </a:cubicBezTo>
                  <a:cubicBezTo>
                    <a:pt x="4320" y="2234"/>
                    <a:pt x="4320" y="2234"/>
                    <a:pt x="4320" y="2234"/>
                  </a:cubicBezTo>
                  <a:lnTo>
                    <a:pt x="4320" y="1936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36" name="Shape"/>
            <p:cNvSpPr/>
            <p:nvPr/>
          </p:nvSpPr>
          <p:spPr>
            <a:xfrm>
              <a:off x="131958" y="38460"/>
              <a:ext cx="57028" cy="185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cubicBezTo>
                    <a:pt x="3600" y="21600"/>
                    <a:pt x="3600" y="21600"/>
                    <a:pt x="3600" y="21600"/>
                  </a:cubicBezTo>
                  <a:cubicBezTo>
                    <a:pt x="1800" y="21600"/>
                    <a:pt x="0" y="16200"/>
                    <a:pt x="0" y="10800"/>
                  </a:cubicBezTo>
                  <a:cubicBezTo>
                    <a:pt x="0" y="5400"/>
                    <a:pt x="1800" y="0"/>
                    <a:pt x="3600" y="0"/>
                  </a:cubicBezTo>
                  <a:cubicBezTo>
                    <a:pt x="18000" y="0"/>
                    <a:pt x="18000" y="0"/>
                    <a:pt x="18000" y="0"/>
                  </a:cubicBezTo>
                  <a:cubicBezTo>
                    <a:pt x="19800" y="0"/>
                    <a:pt x="21600" y="5400"/>
                    <a:pt x="21600" y="10800"/>
                  </a:cubicBezTo>
                  <a:cubicBezTo>
                    <a:pt x="21600" y="16200"/>
                    <a:pt x="19800" y="21600"/>
                    <a:pt x="180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37" name="Shape"/>
            <p:cNvSpPr/>
            <p:nvPr/>
          </p:nvSpPr>
          <p:spPr>
            <a:xfrm>
              <a:off x="144557" y="63658"/>
              <a:ext cx="44429" cy="192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971" y="21600"/>
                  </a:moveTo>
                  <a:cubicBezTo>
                    <a:pt x="4629" y="21600"/>
                    <a:pt x="4629" y="21600"/>
                    <a:pt x="4629" y="21600"/>
                  </a:cubicBezTo>
                  <a:cubicBezTo>
                    <a:pt x="2314" y="21600"/>
                    <a:pt x="0" y="16200"/>
                    <a:pt x="0" y="10800"/>
                  </a:cubicBezTo>
                  <a:cubicBezTo>
                    <a:pt x="0" y="5400"/>
                    <a:pt x="2314" y="0"/>
                    <a:pt x="4629" y="0"/>
                  </a:cubicBezTo>
                  <a:cubicBezTo>
                    <a:pt x="16971" y="0"/>
                    <a:pt x="16971" y="0"/>
                    <a:pt x="16971" y="0"/>
                  </a:cubicBezTo>
                  <a:cubicBezTo>
                    <a:pt x="19286" y="0"/>
                    <a:pt x="21600" y="5400"/>
                    <a:pt x="21600" y="10800"/>
                  </a:cubicBezTo>
                  <a:cubicBezTo>
                    <a:pt x="21600" y="16200"/>
                    <a:pt x="19286" y="21600"/>
                    <a:pt x="16971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38" name="Shape"/>
            <p:cNvSpPr/>
            <p:nvPr/>
          </p:nvSpPr>
          <p:spPr>
            <a:xfrm>
              <a:off x="131958" y="88856"/>
              <a:ext cx="57028" cy="192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cubicBezTo>
                    <a:pt x="3600" y="21600"/>
                    <a:pt x="3600" y="21600"/>
                    <a:pt x="3600" y="21600"/>
                  </a:cubicBezTo>
                  <a:cubicBezTo>
                    <a:pt x="1800" y="21600"/>
                    <a:pt x="0" y="16200"/>
                    <a:pt x="0" y="10800"/>
                  </a:cubicBezTo>
                  <a:cubicBezTo>
                    <a:pt x="0" y="5400"/>
                    <a:pt x="1800" y="0"/>
                    <a:pt x="3600" y="0"/>
                  </a:cubicBezTo>
                  <a:cubicBezTo>
                    <a:pt x="18000" y="0"/>
                    <a:pt x="18000" y="0"/>
                    <a:pt x="18000" y="0"/>
                  </a:cubicBezTo>
                  <a:cubicBezTo>
                    <a:pt x="19800" y="0"/>
                    <a:pt x="21600" y="5400"/>
                    <a:pt x="21600" y="10800"/>
                  </a:cubicBezTo>
                  <a:cubicBezTo>
                    <a:pt x="21600" y="16200"/>
                    <a:pt x="19800" y="21600"/>
                    <a:pt x="180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39" name="Shape"/>
            <p:cNvSpPr/>
            <p:nvPr/>
          </p:nvSpPr>
          <p:spPr>
            <a:xfrm>
              <a:off x="144557" y="127316"/>
              <a:ext cx="44429" cy="185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971" y="21600"/>
                  </a:moveTo>
                  <a:cubicBezTo>
                    <a:pt x="4629" y="21600"/>
                    <a:pt x="4629" y="21600"/>
                    <a:pt x="4629" y="21600"/>
                  </a:cubicBezTo>
                  <a:cubicBezTo>
                    <a:pt x="2314" y="21600"/>
                    <a:pt x="0" y="16200"/>
                    <a:pt x="0" y="10800"/>
                  </a:cubicBezTo>
                  <a:cubicBezTo>
                    <a:pt x="0" y="5400"/>
                    <a:pt x="2314" y="0"/>
                    <a:pt x="4629" y="0"/>
                  </a:cubicBezTo>
                  <a:cubicBezTo>
                    <a:pt x="16971" y="0"/>
                    <a:pt x="16971" y="0"/>
                    <a:pt x="16971" y="0"/>
                  </a:cubicBezTo>
                  <a:cubicBezTo>
                    <a:pt x="19286" y="0"/>
                    <a:pt x="21600" y="5400"/>
                    <a:pt x="21600" y="10800"/>
                  </a:cubicBezTo>
                  <a:cubicBezTo>
                    <a:pt x="21600" y="16200"/>
                    <a:pt x="19286" y="21600"/>
                    <a:pt x="16971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52" name="Group"/>
          <p:cNvGrpSpPr/>
          <p:nvPr/>
        </p:nvGrpSpPr>
        <p:grpSpPr>
          <a:xfrm>
            <a:off x="7315830" y="1130908"/>
            <a:ext cx="296336" cy="493048"/>
            <a:chOff x="0" y="0"/>
            <a:chExt cx="296334" cy="493046"/>
          </a:xfrm>
        </p:grpSpPr>
        <p:sp>
          <p:nvSpPr>
            <p:cNvPr id="741" name="Shape"/>
            <p:cNvSpPr/>
            <p:nvPr/>
          </p:nvSpPr>
          <p:spPr>
            <a:xfrm>
              <a:off x="-1" y="65007"/>
              <a:ext cx="119886" cy="4280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160" y="21600"/>
                  </a:moveTo>
                  <a:cubicBezTo>
                    <a:pt x="6120" y="21600"/>
                    <a:pt x="0" y="20479"/>
                    <a:pt x="0" y="18951"/>
                  </a:cubicBezTo>
                  <a:cubicBezTo>
                    <a:pt x="0" y="5502"/>
                    <a:pt x="0" y="5502"/>
                    <a:pt x="0" y="5502"/>
                  </a:cubicBezTo>
                  <a:cubicBezTo>
                    <a:pt x="0" y="5400"/>
                    <a:pt x="0" y="5298"/>
                    <a:pt x="360" y="5196"/>
                  </a:cubicBezTo>
                  <a:cubicBezTo>
                    <a:pt x="9000" y="306"/>
                    <a:pt x="9000" y="306"/>
                    <a:pt x="9000" y="306"/>
                  </a:cubicBezTo>
                  <a:cubicBezTo>
                    <a:pt x="9360" y="102"/>
                    <a:pt x="10080" y="0"/>
                    <a:pt x="10800" y="0"/>
                  </a:cubicBezTo>
                  <a:cubicBezTo>
                    <a:pt x="11520" y="0"/>
                    <a:pt x="12240" y="102"/>
                    <a:pt x="12600" y="306"/>
                  </a:cubicBezTo>
                  <a:cubicBezTo>
                    <a:pt x="21240" y="5196"/>
                    <a:pt x="21240" y="5196"/>
                    <a:pt x="21240" y="5196"/>
                  </a:cubicBezTo>
                  <a:cubicBezTo>
                    <a:pt x="21600" y="5298"/>
                    <a:pt x="21600" y="5400"/>
                    <a:pt x="21600" y="5502"/>
                  </a:cubicBezTo>
                  <a:cubicBezTo>
                    <a:pt x="21600" y="18951"/>
                    <a:pt x="21600" y="18951"/>
                    <a:pt x="21600" y="18951"/>
                  </a:cubicBezTo>
                  <a:cubicBezTo>
                    <a:pt x="21600" y="20479"/>
                    <a:pt x="16200" y="21600"/>
                    <a:pt x="11160" y="21600"/>
                  </a:cubicBezTo>
                  <a:close/>
                  <a:moveTo>
                    <a:pt x="4320" y="5604"/>
                  </a:moveTo>
                  <a:cubicBezTo>
                    <a:pt x="4320" y="18951"/>
                    <a:pt x="4320" y="18951"/>
                    <a:pt x="4320" y="18951"/>
                  </a:cubicBezTo>
                  <a:cubicBezTo>
                    <a:pt x="4320" y="19664"/>
                    <a:pt x="8280" y="20377"/>
                    <a:pt x="11160" y="20377"/>
                  </a:cubicBezTo>
                  <a:cubicBezTo>
                    <a:pt x="14040" y="20377"/>
                    <a:pt x="17280" y="19766"/>
                    <a:pt x="17280" y="18951"/>
                  </a:cubicBezTo>
                  <a:cubicBezTo>
                    <a:pt x="17280" y="5604"/>
                    <a:pt x="17280" y="5604"/>
                    <a:pt x="17280" y="5604"/>
                  </a:cubicBezTo>
                  <a:cubicBezTo>
                    <a:pt x="10800" y="1936"/>
                    <a:pt x="10800" y="1936"/>
                    <a:pt x="10800" y="1936"/>
                  </a:cubicBezTo>
                  <a:lnTo>
                    <a:pt x="4320" y="560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42" name="Shape"/>
            <p:cNvSpPr/>
            <p:nvPr/>
          </p:nvSpPr>
          <p:spPr>
            <a:xfrm>
              <a:off x="-1" y="404399"/>
              <a:ext cx="119886" cy="236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440" y="21600"/>
                  </a:moveTo>
                  <a:cubicBezTo>
                    <a:pt x="2160" y="21600"/>
                    <a:pt x="2160" y="21600"/>
                    <a:pt x="2160" y="21600"/>
                  </a:cubicBezTo>
                  <a:cubicBezTo>
                    <a:pt x="1080" y="21600"/>
                    <a:pt x="0" y="16200"/>
                    <a:pt x="0" y="10800"/>
                  </a:cubicBezTo>
                  <a:cubicBezTo>
                    <a:pt x="0" y="5400"/>
                    <a:pt x="1080" y="0"/>
                    <a:pt x="2160" y="0"/>
                  </a:cubicBezTo>
                  <a:cubicBezTo>
                    <a:pt x="19440" y="0"/>
                    <a:pt x="19440" y="0"/>
                    <a:pt x="19440" y="0"/>
                  </a:cubicBezTo>
                  <a:cubicBezTo>
                    <a:pt x="20520" y="0"/>
                    <a:pt x="21600" y="5400"/>
                    <a:pt x="21600" y="10800"/>
                  </a:cubicBezTo>
                  <a:cubicBezTo>
                    <a:pt x="21600" y="16200"/>
                    <a:pt x="20520" y="21600"/>
                    <a:pt x="1944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43" name="Shape"/>
            <p:cNvSpPr/>
            <p:nvPr/>
          </p:nvSpPr>
          <p:spPr>
            <a:xfrm>
              <a:off x="-1" y="371473"/>
              <a:ext cx="119886" cy="244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440" y="21600"/>
                  </a:moveTo>
                  <a:cubicBezTo>
                    <a:pt x="2160" y="21600"/>
                    <a:pt x="2160" y="21600"/>
                    <a:pt x="2160" y="21600"/>
                  </a:cubicBezTo>
                  <a:cubicBezTo>
                    <a:pt x="1080" y="21600"/>
                    <a:pt x="0" y="16200"/>
                    <a:pt x="0" y="10800"/>
                  </a:cubicBezTo>
                  <a:cubicBezTo>
                    <a:pt x="0" y="5400"/>
                    <a:pt x="1080" y="0"/>
                    <a:pt x="2160" y="0"/>
                  </a:cubicBezTo>
                  <a:cubicBezTo>
                    <a:pt x="19440" y="0"/>
                    <a:pt x="19440" y="0"/>
                    <a:pt x="19440" y="0"/>
                  </a:cubicBezTo>
                  <a:cubicBezTo>
                    <a:pt x="20520" y="0"/>
                    <a:pt x="21600" y="5400"/>
                    <a:pt x="21600" y="10800"/>
                  </a:cubicBezTo>
                  <a:cubicBezTo>
                    <a:pt x="21600" y="16200"/>
                    <a:pt x="20520" y="21600"/>
                    <a:pt x="1944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44" name="Shape"/>
            <p:cNvSpPr/>
            <p:nvPr/>
          </p:nvSpPr>
          <p:spPr>
            <a:xfrm>
              <a:off x="144368" y="-1"/>
              <a:ext cx="151967" cy="4930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95" y="21600"/>
                  </a:moveTo>
                  <a:cubicBezTo>
                    <a:pt x="1705" y="21600"/>
                    <a:pt x="1705" y="21600"/>
                    <a:pt x="1705" y="21600"/>
                  </a:cubicBezTo>
                  <a:cubicBezTo>
                    <a:pt x="853" y="21600"/>
                    <a:pt x="0" y="21334"/>
                    <a:pt x="0" y="21069"/>
                  </a:cubicBezTo>
                  <a:cubicBezTo>
                    <a:pt x="0" y="531"/>
                    <a:pt x="0" y="531"/>
                    <a:pt x="0" y="531"/>
                  </a:cubicBezTo>
                  <a:cubicBezTo>
                    <a:pt x="0" y="266"/>
                    <a:pt x="853" y="0"/>
                    <a:pt x="1705" y="0"/>
                  </a:cubicBezTo>
                  <a:cubicBezTo>
                    <a:pt x="19895" y="0"/>
                    <a:pt x="19895" y="0"/>
                    <a:pt x="19895" y="0"/>
                  </a:cubicBezTo>
                  <a:cubicBezTo>
                    <a:pt x="20747" y="0"/>
                    <a:pt x="21600" y="266"/>
                    <a:pt x="21600" y="531"/>
                  </a:cubicBezTo>
                  <a:cubicBezTo>
                    <a:pt x="21600" y="21069"/>
                    <a:pt x="21600" y="21069"/>
                    <a:pt x="21600" y="21069"/>
                  </a:cubicBezTo>
                  <a:cubicBezTo>
                    <a:pt x="21600" y="21334"/>
                    <a:pt x="20747" y="21600"/>
                    <a:pt x="19895" y="21600"/>
                  </a:cubicBezTo>
                  <a:close/>
                  <a:moveTo>
                    <a:pt x="3411" y="20538"/>
                  </a:moveTo>
                  <a:cubicBezTo>
                    <a:pt x="18189" y="20538"/>
                    <a:pt x="18189" y="20538"/>
                    <a:pt x="18189" y="20538"/>
                  </a:cubicBezTo>
                  <a:cubicBezTo>
                    <a:pt x="18189" y="1062"/>
                    <a:pt x="18189" y="1062"/>
                    <a:pt x="18189" y="1062"/>
                  </a:cubicBezTo>
                  <a:cubicBezTo>
                    <a:pt x="3411" y="1062"/>
                    <a:pt x="3411" y="1062"/>
                    <a:pt x="3411" y="1062"/>
                  </a:cubicBezTo>
                  <a:lnTo>
                    <a:pt x="3411" y="2053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45" name="Shape"/>
            <p:cNvSpPr/>
            <p:nvPr/>
          </p:nvSpPr>
          <p:spPr>
            <a:xfrm>
              <a:off x="144368" y="65007"/>
              <a:ext cx="71763" cy="244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cubicBezTo>
                    <a:pt x="3600" y="21600"/>
                    <a:pt x="3600" y="21600"/>
                    <a:pt x="3600" y="21600"/>
                  </a:cubicBezTo>
                  <a:cubicBezTo>
                    <a:pt x="1800" y="21600"/>
                    <a:pt x="0" y="16200"/>
                    <a:pt x="0" y="10800"/>
                  </a:cubicBezTo>
                  <a:cubicBezTo>
                    <a:pt x="0" y="5400"/>
                    <a:pt x="1800" y="0"/>
                    <a:pt x="3600" y="0"/>
                  </a:cubicBezTo>
                  <a:cubicBezTo>
                    <a:pt x="18000" y="0"/>
                    <a:pt x="18000" y="0"/>
                    <a:pt x="18000" y="0"/>
                  </a:cubicBezTo>
                  <a:cubicBezTo>
                    <a:pt x="19800" y="0"/>
                    <a:pt x="21600" y="5400"/>
                    <a:pt x="21600" y="10800"/>
                  </a:cubicBezTo>
                  <a:cubicBezTo>
                    <a:pt x="21600" y="16200"/>
                    <a:pt x="19800" y="21600"/>
                    <a:pt x="180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46" name="Shape"/>
            <p:cNvSpPr/>
            <p:nvPr/>
          </p:nvSpPr>
          <p:spPr>
            <a:xfrm>
              <a:off x="144368" y="145212"/>
              <a:ext cx="71763" cy="244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cubicBezTo>
                    <a:pt x="3600" y="21600"/>
                    <a:pt x="3600" y="21600"/>
                    <a:pt x="3600" y="21600"/>
                  </a:cubicBezTo>
                  <a:cubicBezTo>
                    <a:pt x="1800" y="21600"/>
                    <a:pt x="0" y="16200"/>
                    <a:pt x="0" y="10800"/>
                  </a:cubicBezTo>
                  <a:cubicBezTo>
                    <a:pt x="0" y="5400"/>
                    <a:pt x="1800" y="0"/>
                    <a:pt x="3600" y="0"/>
                  </a:cubicBezTo>
                  <a:cubicBezTo>
                    <a:pt x="18000" y="0"/>
                    <a:pt x="18000" y="0"/>
                    <a:pt x="18000" y="0"/>
                  </a:cubicBezTo>
                  <a:cubicBezTo>
                    <a:pt x="19800" y="0"/>
                    <a:pt x="21600" y="5400"/>
                    <a:pt x="21600" y="10800"/>
                  </a:cubicBezTo>
                  <a:cubicBezTo>
                    <a:pt x="21600" y="16200"/>
                    <a:pt x="19800" y="21600"/>
                    <a:pt x="180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47" name="Shape"/>
            <p:cNvSpPr/>
            <p:nvPr/>
          </p:nvSpPr>
          <p:spPr>
            <a:xfrm>
              <a:off x="144368" y="226261"/>
              <a:ext cx="71763" cy="244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cubicBezTo>
                    <a:pt x="3600" y="21600"/>
                    <a:pt x="3600" y="21600"/>
                    <a:pt x="3600" y="21600"/>
                  </a:cubicBezTo>
                  <a:cubicBezTo>
                    <a:pt x="1800" y="21600"/>
                    <a:pt x="0" y="16200"/>
                    <a:pt x="0" y="10800"/>
                  </a:cubicBezTo>
                  <a:cubicBezTo>
                    <a:pt x="0" y="5400"/>
                    <a:pt x="1800" y="0"/>
                    <a:pt x="3600" y="0"/>
                  </a:cubicBezTo>
                  <a:cubicBezTo>
                    <a:pt x="18000" y="0"/>
                    <a:pt x="18000" y="0"/>
                    <a:pt x="18000" y="0"/>
                  </a:cubicBezTo>
                  <a:cubicBezTo>
                    <a:pt x="19800" y="0"/>
                    <a:pt x="21600" y="5400"/>
                    <a:pt x="21600" y="10800"/>
                  </a:cubicBezTo>
                  <a:cubicBezTo>
                    <a:pt x="21600" y="16200"/>
                    <a:pt x="19800" y="21600"/>
                    <a:pt x="180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48" name="Shape"/>
            <p:cNvSpPr/>
            <p:nvPr/>
          </p:nvSpPr>
          <p:spPr>
            <a:xfrm>
              <a:off x="144368" y="307310"/>
              <a:ext cx="71763" cy="236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cubicBezTo>
                    <a:pt x="3600" y="21600"/>
                    <a:pt x="3600" y="21600"/>
                    <a:pt x="3600" y="21600"/>
                  </a:cubicBezTo>
                  <a:cubicBezTo>
                    <a:pt x="1800" y="21600"/>
                    <a:pt x="0" y="16200"/>
                    <a:pt x="0" y="10800"/>
                  </a:cubicBezTo>
                  <a:cubicBezTo>
                    <a:pt x="0" y="5400"/>
                    <a:pt x="1800" y="0"/>
                    <a:pt x="3600" y="0"/>
                  </a:cubicBezTo>
                  <a:cubicBezTo>
                    <a:pt x="18000" y="0"/>
                    <a:pt x="18000" y="0"/>
                    <a:pt x="18000" y="0"/>
                  </a:cubicBezTo>
                  <a:cubicBezTo>
                    <a:pt x="19800" y="0"/>
                    <a:pt x="21600" y="5400"/>
                    <a:pt x="21600" y="10800"/>
                  </a:cubicBezTo>
                  <a:cubicBezTo>
                    <a:pt x="21600" y="16200"/>
                    <a:pt x="19800" y="21600"/>
                    <a:pt x="180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49" name="Shape"/>
            <p:cNvSpPr/>
            <p:nvPr/>
          </p:nvSpPr>
          <p:spPr>
            <a:xfrm>
              <a:off x="144368" y="387514"/>
              <a:ext cx="71763" cy="244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21600"/>
                  </a:moveTo>
                  <a:cubicBezTo>
                    <a:pt x="3600" y="21600"/>
                    <a:pt x="3600" y="21600"/>
                    <a:pt x="3600" y="21600"/>
                  </a:cubicBezTo>
                  <a:cubicBezTo>
                    <a:pt x="1800" y="21600"/>
                    <a:pt x="0" y="16200"/>
                    <a:pt x="0" y="10800"/>
                  </a:cubicBezTo>
                  <a:cubicBezTo>
                    <a:pt x="0" y="5400"/>
                    <a:pt x="1800" y="0"/>
                    <a:pt x="3600" y="0"/>
                  </a:cubicBezTo>
                  <a:cubicBezTo>
                    <a:pt x="18000" y="0"/>
                    <a:pt x="18000" y="0"/>
                    <a:pt x="18000" y="0"/>
                  </a:cubicBezTo>
                  <a:cubicBezTo>
                    <a:pt x="19800" y="0"/>
                    <a:pt x="21600" y="5400"/>
                    <a:pt x="21600" y="10800"/>
                  </a:cubicBezTo>
                  <a:cubicBezTo>
                    <a:pt x="21600" y="16200"/>
                    <a:pt x="19800" y="21600"/>
                    <a:pt x="180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50" name="Shape"/>
            <p:cNvSpPr/>
            <p:nvPr/>
          </p:nvSpPr>
          <p:spPr>
            <a:xfrm>
              <a:off x="-1" y="162097"/>
              <a:ext cx="119886" cy="236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440" y="21600"/>
                  </a:moveTo>
                  <a:cubicBezTo>
                    <a:pt x="2160" y="21600"/>
                    <a:pt x="2160" y="21600"/>
                    <a:pt x="2160" y="21600"/>
                  </a:cubicBezTo>
                  <a:cubicBezTo>
                    <a:pt x="1080" y="21600"/>
                    <a:pt x="0" y="16200"/>
                    <a:pt x="0" y="10800"/>
                  </a:cubicBezTo>
                  <a:cubicBezTo>
                    <a:pt x="0" y="5400"/>
                    <a:pt x="1080" y="0"/>
                    <a:pt x="2160" y="0"/>
                  </a:cubicBezTo>
                  <a:cubicBezTo>
                    <a:pt x="19440" y="0"/>
                    <a:pt x="19440" y="0"/>
                    <a:pt x="19440" y="0"/>
                  </a:cubicBezTo>
                  <a:cubicBezTo>
                    <a:pt x="20520" y="0"/>
                    <a:pt x="21600" y="5400"/>
                    <a:pt x="21600" y="10800"/>
                  </a:cubicBezTo>
                  <a:cubicBezTo>
                    <a:pt x="21600" y="16200"/>
                    <a:pt x="20520" y="21600"/>
                    <a:pt x="1944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51" name="Shape"/>
            <p:cNvSpPr/>
            <p:nvPr/>
          </p:nvSpPr>
          <p:spPr>
            <a:xfrm>
              <a:off x="48122" y="162097"/>
              <a:ext cx="23640" cy="2338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5400" y="21600"/>
                    <a:pt x="0" y="21041"/>
                    <a:pt x="0" y="20483"/>
                  </a:cubicBezTo>
                  <a:cubicBezTo>
                    <a:pt x="0" y="1117"/>
                    <a:pt x="0" y="1117"/>
                    <a:pt x="0" y="1117"/>
                  </a:cubicBezTo>
                  <a:cubicBezTo>
                    <a:pt x="0" y="559"/>
                    <a:pt x="5400" y="0"/>
                    <a:pt x="10800" y="0"/>
                  </a:cubicBezTo>
                  <a:cubicBezTo>
                    <a:pt x="16200" y="0"/>
                    <a:pt x="21600" y="559"/>
                    <a:pt x="21600" y="1117"/>
                  </a:cubicBezTo>
                  <a:cubicBezTo>
                    <a:pt x="21600" y="20483"/>
                    <a:pt x="21600" y="20483"/>
                    <a:pt x="21600" y="20483"/>
                  </a:cubicBezTo>
                  <a:cubicBezTo>
                    <a:pt x="21600" y="21041"/>
                    <a:pt x="16200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58" name="Group"/>
          <p:cNvGrpSpPr/>
          <p:nvPr/>
        </p:nvGrpSpPr>
        <p:grpSpPr>
          <a:xfrm>
            <a:off x="8251325" y="1226690"/>
            <a:ext cx="389726" cy="301486"/>
            <a:chOff x="0" y="0"/>
            <a:chExt cx="389724" cy="301484"/>
          </a:xfrm>
        </p:grpSpPr>
        <p:sp>
          <p:nvSpPr>
            <p:cNvPr id="753" name="Shape"/>
            <p:cNvSpPr/>
            <p:nvPr/>
          </p:nvSpPr>
          <p:spPr>
            <a:xfrm>
              <a:off x="0" y="0"/>
              <a:ext cx="389725" cy="3014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298" y="21600"/>
                  </a:moveTo>
                  <a:cubicBezTo>
                    <a:pt x="2302" y="21600"/>
                    <a:pt x="2302" y="21600"/>
                    <a:pt x="2302" y="21600"/>
                  </a:cubicBezTo>
                  <a:cubicBezTo>
                    <a:pt x="1062" y="21600"/>
                    <a:pt x="0" y="20221"/>
                    <a:pt x="0" y="18613"/>
                  </a:cubicBezTo>
                  <a:cubicBezTo>
                    <a:pt x="0" y="2987"/>
                    <a:pt x="0" y="2987"/>
                    <a:pt x="0" y="2987"/>
                  </a:cubicBezTo>
                  <a:cubicBezTo>
                    <a:pt x="0" y="1379"/>
                    <a:pt x="1062" y="0"/>
                    <a:pt x="2302" y="0"/>
                  </a:cubicBezTo>
                  <a:cubicBezTo>
                    <a:pt x="19298" y="0"/>
                    <a:pt x="19298" y="0"/>
                    <a:pt x="19298" y="0"/>
                  </a:cubicBezTo>
                  <a:cubicBezTo>
                    <a:pt x="20626" y="0"/>
                    <a:pt x="21600" y="1379"/>
                    <a:pt x="21600" y="2987"/>
                  </a:cubicBezTo>
                  <a:cubicBezTo>
                    <a:pt x="21600" y="18613"/>
                    <a:pt x="21600" y="18613"/>
                    <a:pt x="21600" y="18613"/>
                  </a:cubicBezTo>
                  <a:cubicBezTo>
                    <a:pt x="21600" y="20221"/>
                    <a:pt x="20626" y="21600"/>
                    <a:pt x="19298" y="21600"/>
                  </a:cubicBezTo>
                  <a:close/>
                  <a:moveTo>
                    <a:pt x="2302" y="1379"/>
                  </a:moveTo>
                  <a:cubicBezTo>
                    <a:pt x="1682" y="1379"/>
                    <a:pt x="1062" y="2068"/>
                    <a:pt x="1062" y="2987"/>
                  </a:cubicBezTo>
                  <a:cubicBezTo>
                    <a:pt x="1062" y="18613"/>
                    <a:pt x="1062" y="18613"/>
                    <a:pt x="1062" y="18613"/>
                  </a:cubicBezTo>
                  <a:cubicBezTo>
                    <a:pt x="1062" y="19532"/>
                    <a:pt x="1682" y="20221"/>
                    <a:pt x="2302" y="20221"/>
                  </a:cubicBezTo>
                  <a:cubicBezTo>
                    <a:pt x="19298" y="20221"/>
                    <a:pt x="19298" y="20221"/>
                    <a:pt x="19298" y="20221"/>
                  </a:cubicBezTo>
                  <a:cubicBezTo>
                    <a:pt x="20007" y="20221"/>
                    <a:pt x="20538" y="19532"/>
                    <a:pt x="20538" y="18613"/>
                  </a:cubicBezTo>
                  <a:cubicBezTo>
                    <a:pt x="20538" y="2987"/>
                    <a:pt x="20538" y="2987"/>
                    <a:pt x="20538" y="2987"/>
                  </a:cubicBezTo>
                  <a:cubicBezTo>
                    <a:pt x="20538" y="2068"/>
                    <a:pt x="20007" y="1379"/>
                    <a:pt x="19298" y="1379"/>
                  </a:cubicBezTo>
                  <a:lnTo>
                    <a:pt x="2302" y="1379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54" name="Shape"/>
            <p:cNvSpPr/>
            <p:nvPr/>
          </p:nvSpPr>
          <p:spPr>
            <a:xfrm>
              <a:off x="0" y="64174"/>
              <a:ext cx="389725" cy="193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069" y="21600"/>
                  </a:moveTo>
                  <a:cubicBezTo>
                    <a:pt x="531" y="21600"/>
                    <a:pt x="531" y="21600"/>
                    <a:pt x="531" y="21600"/>
                  </a:cubicBezTo>
                  <a:cubicBezTo>
                    <a:pt x="266" y="21600"/>
                    <a:pt x="0" y="16200"/>
                    <a:pt x="0" y="10800"/>
                  </a:cubicBezTo>
                  <a:cubicBezTo>
                    <a:pt x="0" y="5400"/>
                    <a:pt x="266" y="0"/>
                    <a:pt x="531" y="0"/>
                  </a:cubicBezTo>
                  <a:cubicBezTo>
                    <a:pt x="21069" y="0"/>
                    <a:pt x="21069" y="0"/>
                    <a:pt x="21069" y="0"/>
                  </a:cubicBezTo>
                  <a:cubicBezTo>
                    <a:pt x="21423" y="0"/>
                    <a:pt x="21600" y="5400"/>
                    <a:pt x="21600" y="10800"/>
                  </a:cubicBezTo>
                  <a:cubicBezTo>
                    <a:pt x="21600" y="16200"/>
                    <a:pt x="21423" y="21600"/>
                    <a:pt x="21069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55" name="Shape"/>
            <p:cNvSpPr/>
            <p:nvPr/>
          </p:nvSpPr>
          <p:spPr>
            <a:xfrm>
              <a:off x="38103" y="25402"/>
              <a:ext cx="32088" cy="320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5400" y="21600"/>
                    <a:pt x="0" y="17280"/>
                    <a:pt x="0" y="10800"/>
                  </a:cubicBezTo>
                  <a:cubicBezTo>
                    <a:pt x="0" y="4320"/>
                    <a:pt x="5400" y="0"/>
                    <a:pt x="10800" y="0"/>
                  </a:cubicBezTo>
                  <a:cubicBezTo>
                    <a:pt x="17280" y="0"/>
                    <a:pt x="21600" y="4320"/>
                    <a:pt x="21600" y="10800"/>
                  </a:cubicBezTo>
                  <a:cubicBezTo>
                    <a:pt x="21600" y="17280"/>
                    <a:pt x="17280" y="21600"/>
                    <a:pt x="10800" y="21600"/>
                  </a:cubicBezTo>
                  <a:close/>
                  <a:moveTo>
                    <a:pt x="10800" y="8640"/>
                  </a:moveTo>
                  <a:cubicBezTo>
                    <a:pt x="9720" y="8640"/>
                    <a:pt x="8640" y="9720"/>
                    <a:pt x="8640" y="10800"/>
                  </a:cubicBezTo>
                  <a:cubicBezTo>
                    <a:pt x="8640" y="11880"/>
                    <a:pt x="9720" y="12960"/>
                    <a:pt x="10800" y="12960"/>
                  </a:cubicBezTo>
                  <a:cubicBezTo>
                    <a:pt x="11880" y="12960"/>
                    <a:pt x="12960" y="11880"/>
                    <a:pt x="12960" y="10800"/>
                  </a:cubicBezTo>
                  <a:cubicBezTo>
                    <a:pt x="12960" y="9720"/>
                    <a:pt x="11880" y="8640"/>
                    <a:pt x="10800" y="86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56" name="Shape"/>
            <p:cNvSpPr/>
            <p:nvPr/>
          </p:nvSpPr>
          <p:spPr>
            <a:xfrm>
              <a:off x="76206" y="25402"/>
              <a:ext cx="32089" cy="320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5400" y="21600"/>
                    <a:pt x="0" y="17280"/>
                    <a:pt x="0" y="10800"/>
                  </a:cubicBezTo>
                  <a:cubicBezTo>
                    <a:pt x="0" y="4320"/>
                    <a:pt x="5400" y="0"/>
                    <a:pt x="10800" y="0"/>
                  </a:cubicBezTo>
                  <a:cubicBezTo>
                    <a:pt x="17280" y="0"/>
                    <a:pt x="21600" y="4320"/>
                    <a:pt x="21600" y="10800"/>
                  </a:cubicBezTo>
                  <a:cubicBezTo>
                    <a:pt x="21600" y="17280"/>
                    <a:pt x="17280" y="21600"/>
                    <a:pt x="10800" y="21600"/>
                  </a:cubicBezTo>
                  <a:close/>
                  <a:moveTo>
                    <a:pt x="10800" y="8640"/>
                  </a:moveTo>
                  <a:cubicBezTo>
                    <a:pt x="9720" y="8640"/>
                    <a:pt x="8640" y="9720"/>
                    <a:pt x="8640" y="10800"/>
                  </a:cubicBezTo>
                  <a:cubicBezTo>
                    <a:pt x="8640" y="11880"/>
                    <a:pt x="9720" y="12960"/>
                    <a:pt x="10800" y="12960"/>
                  </a:cubicBezTo>
                  <a:cubicBezTo>
                    <a:pt x="11880" y="12960"/>
                    <a:pt x="12960" y="11880"/>
                    <a:pt x="12960" y="10800"/>
                  </a:cubicBezTo>
                  <a:cubicBezTo>
                    <a:pt x="12960" y="9720"/>
                    <a:pt x="11880" y="8640"/>
                    <a:pt x="10800" y="86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57" name="Shape"/>
            <p:cNvSpPr/>
            <p:nvPr/>
          </p:nvSpPr>
          <p:spPr>
            <a:xfrm>
              <a:off x="114978" y="25402"/>
              <a:ext cx="32089" cy="320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5400" y="21600"/>
                    <a:pt x="0" y="17280"/>
                    <a:pt x="0" y="10800"/>
                  </a:cubicBezTo>
                  <a:cubicBezTo>
                    <a:pt x="0" y="4320"/>
                    <a:pt x="5400" y="0"/>
                    <a:pt x="10800" y="0"/>
                  </a:cubicBezTo>
                  <a:cubicBezTo>
                    <a:pt x="17280" y="0"/>
                    <a:pt x="21600" y="4320"/>
                    <a:pt x="21600" y="10800"/>
                  </a:cubicBezTo>
                  <a:cubicBezTo>
                    <a:pt x="21600" y="17280"/>
                    <a:pt x="17280" y="21600"/>
                    <a:pt x="10800" y="21600"/>
                  </a:cubicBezTo>
                  <a:close/>
                  <a:moveTo>
                    <a:pt x="10800" y="8640"/>
                  </a:moveTo>
                  <a:cubicBezTo>
                    <a:pt x="9720" y="8640"/>
                    <a:pt x="8640" y="9720"/>
                    <a:pt x="8640" y="10800"/>
                  </a:cubicBezTo>
                  <a:cubicBezTo>
                    <a:pt x="8640" y="11880"/>
                    <a:pt x="9720" y="12960"/>
                    <a:pt x="10800" y="12960"/>
                  </a:cubicBezTo>
                  <a:cubicBezTo>
                    <a:pt x="11880" y="12960"/>
                    <a:pt x="12960" y="11880"/>
                    <a:pt x="12960" y="10800"/>
                  </a:cubicBezTo>
                  <a:cubicBezTo>
                    <a:pt x="12960" y="9720"/>
                    <a:pt x="11880" y="8640"/>
                    <a:pt x="10800" y="86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759" name="Shape"/>
          <p:cNvSpPr/>
          <p:nvPr/>
        </p:nvSpPr>
        <p:spPr>
          <a:xfrm>
            <a:off x="6218032" y="2908182"/>
            <a:ext cx="424258" cy="3255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069" y="0"/>
                </a:moveTo>
                <a:cubicBezTo>
                  <a:pt x="17550" y="0"/>
                  <a:pt x="16538" y="1543"/>
                  <a:pt x="16538" y="3306"/>
                </a:cubicBezTo>
                <a:cubicBezTo>
                  <a:pt x="16538" y="4188"/>
                  <a:pt x="16875" y="5069"/>
                  <a:pt x="17381" y="5731"/>
                </a:cubicBezTo>
                <a:cubicBezTo>
                  <a:pt x="14175" y="11902"/>
                  <a:pt x="14175" y="11902"/>
                  <a:pt x="14175" y="11902"/>
                </a:cubicBezTo>
                <a:cubicBezTo>
                  <a:pt x="14006" y="11682"/>
                  <a:pt x="13669" y="11461"/>
                  <a:pt x="13331" y="11461"/>
                </a:cubicBezTo>
                <a:cubicBezTo>
                  <a:pt x="12319" y="11461"/>
                  <a:pt x="11475" y="12343"/>
                  <a:pt x="11138" y="13224"/>
                </a:cubicBezTo>
                <a:cubicBezTo>
                  <a:pt x="9281" y="11902"/>
                  <a:pt x="9281" y="11902"/>
                  <a:pt x="9281" y="11902"/>
                </a:cubicBezTo>
                <a:cubicBezTo>
                  <a:pt x="9450" y="11682"/>
                  <a:pt x="9450" y="11241"/>
                  <a:pt x="9450" y="10800"/>
                </a:cubicBezTo>
                <a:cubicBezTo>
                  <a:pt x="9450" y="8816"/>
                  <a:pt x="8269" y="7494"/>
                  <a:pt x="6919" y="7494"/>
                </a:cubicBezTo>
                <a:cubicBezTo>
                  <a:pt x="5569" y="7494"/>
                  <a:pt x="4387" y="8816"/>
                  <a:pt x="4387" y="10800"/>
                </a:cubicBezTo>
                <a:cubicBezTo>
                  <a:pt x="4387" y="11682"/>
                  <a:pt x="4725" y="12563"/>
                  <a:pt x="5231" y="13224"/>
                </a:cubicBezTo>
                <a:cubicBezTo>
                  <a:pt x="3881" y="15429"/>
                  <a:pt x="3881" y="15429"/>
                  <a:pt x="3881" y="15429"/>
                </a:cubicBezTo>
                <a:cubicBezTo>
                  <a:pt x="3544" y="15208"/>
                  <a:pt x="3037" y="14988"/>
                  <a:pt x="2531" y="14988"/>
                </a:cubicBezTo>
                <a:cubicBezTo>
                  <a:pt x="1012" y="14988"/>
                  <a:pt x="0" y="16310"/>
                  <a:pt x="0" y="18294"/>
                </a:cubicBezTo>
                <a:cubicBezTo>
                  <a:pt x="0" y="20057"/>
                  <a:pt x="1012" y="21600"/>
                  <a:pt x="2531" y="21600"/>
                </a:cubicBezTo>
                <a:cubicBezTo>
                  <a:pt x="3881" y="21600"/>
                  <a:pt x="5062" y="20057"/>
                  <a:pt x="5062" y="18294"/>
                </a:cubicBezTo>
                <a:cubicBezTo>
                  <a:pt x="5062" y="17412"/>
                  <a:pt x="4725" y="16751"/>
                  <a:pt x="4387" y="16090"/>
                </a:cubicBezTo>
                <a:cubicBezTo>
                  <a:pt x="5737" y="13665"/>
                  <a:pt x="5737" y="13665"/>
                  <a:pt x="5737" y="13665"/>
                </a:cubicBezTo>
                <a:cubicBezTo>
                  <a:pt x="6075" y="13886"/>
                  <a:pt x="6581" y="14106"/>
                  <a:pt x="6919" y="14106"/>
                </a:cubicBezTo>
                <a:cubicBezTo>
                  <a:pt x="7763" y="14106"/>
                  <a:pt x="8606" y="13445"/>
                  <a:pt x="8944" y="12563"/>
                </a:cubicBezTo>
                <a:cubicBezTo>
                  <a:pt x="10800" y="14106"/>
                  <a:pt x="10800" y="14106"/>
                  <a:pt x="10800" y="14106"/>
                </a:cubicBezTo>
                <a:cubicBezTo>
                  <a:pt x="10800" y="14327"/>
                  <a:pt x="10800" y="14547"/>
                  <a:pt x="10800" y="14988"/>
                </a:cubicBezTo>
                <a:cubicBezTo>
                  <a:pt x="10800" y="16751"/>
                  <a:pt x="11813" y="18294"/>
                  <a:pt x="13331" y="18294"/>
                </a:cubicBezTo>
                <a:cubicBezTo>
                  <a:pt x="14681" y="18294"/>
                  <a:pt x="15863" y="16751"/>
                  <a:pt x="15863" y="14988"/>
                </a:cubicBezTo>
                <a:cubicBezTo>
                  <a:pt x="15863" y="13886"/>
                  <a:pt x="15356" y="12784"/>
                  <a:pt x="14850" y="12343"/>
                </a:cubicBezTo>
                <a:cubicBezTo>
                  <a:pt x="17888" y="6171"/>
                  <a:pt x="17888" y="6171"/>
                  <a:pt x="17888" y="6171"/>
                </a:cubicBezTo>
                <a:cubicBezTo>
                  <a:pt x="18225" y="6392"/>
                  <a:pt x="18563" y="6612"/>
                  <a:pt x="19069" y="6612"/>
                </a:cubicBezTo>
                <a:cubicBezTo>
                  <a:pt x="20419" y="6612"/>
                  <a:pt x="21600" y="5069"/>
                  <a:pt x="21600" y="3306"/>
                </a:cubicBezTo>
                <a:cubicBezTo>
                  <a:pt x="21600" y="1543"/>
                  <a:pt x="20419" y="0"/>
                  <a:pt x="19069" y="0"/>
                </a:cubicBezTo>
                <a:close/>
                <a:moveTo>
                  <a:pt x="2531" y="19837"/>
                </a:moveTo>
                <a:cubicBezTo>
                  <a:pt x="1856" y="19837"/>
                  <a:pt x="1181" y="19176"/>
                  <a:pt x="1181" y="18294"/>
                </a:cubicBezTo>
                <a:cubicBezTo>
                  <a:pt x="1181" y="17192"/>
                  <a:pt x="1856" y="16531"/>
                  <a:pt x="2531" y="16531"/>
                </a:cubicBezTo>
                <a:cubicBezTo>
                  <a:pt x="3206" y="16531"/>
                  <a:pt x="3712" y="17192"/>
                  <a:pt x="3712" y="18294"/>
                </a:cubicBezTo>
                <a:cubicBezTo>
                  <a:pt x="3712" y="19176"/>
                  <a:pt x="3206" y="19837"/>
                  <a:pt x="2531" y="19837"/>
                </a:cubicBezTo>
                <a:close/>
                <a:moveTo>
                  <a:pt x="6919" y="12343"/>
                </a:moveTo>
                <a:cubicBezTo>
                  <a:pt x="6244" y="12343"/>
                  <a:pt x="5737" y="11682"/>
                  <a:pt x="5737" y="10800"/>
                </a:cubicBezTo>
                <a:cubicBezTo>
                  <a:pt x="5737" y="9918"/>
                  <a:pt x="6244" y="9037"/>
                  <a:pt x="6919" y="9037"/>
                </a:cubicBezTo>
                <a:cubicBezTo>
                  <a:pt x="7594" y="9037"/>
                  <a:pt x="8269" y="9918"/>
                  <a:pt x="8269" y="10800"/>
                </a:cubicBezTo>
                <a:cubicBezTo>
                  <a:pt x="8269" y="11682"/>
                  <a:pt x="7594" y="12343"/>
                  <a:pt x="6919" y="12343"/>
                </a:cubicBezTo>
                <a:close/>
                <a:moveTo>
                  <a:pt x="13331" y="16531"/>
                </a:moveTo>
                <a:cubicBezTo>
                  <a:pt x="12656" y="16531"/>
                  <a:pt x="11981" y="15869"/>
                  <a:pt x="11981" y="14988"/>
                </a:cubicBezTo>
                <a:cubicBezTo>
                  <a:pt x="11981" y="13886"/>
                  <a:pt x="12656" y="13224"/>
                  <a:pt x="13331" y="13224"/>
                </a:cubicBezTo>
                <a:cubicBezTo>
                  <a:pt x="14006" y="13224"/>
                  <a:pt x="14512" y="13886"/>
                  <a:pt x="14512" y="14988"/>
                </a:cubicBezTo>
                <a:cubicBezTo>
                  <a:pt x="14512" y="15869"/>
                  <a:pt x="14006" y="16531"/>
                  <a:pt x="13331" y="16531"/>
                </a:cubicBezTo>
                <a:close/>
                <a:moveTo>
                  <a:pt x="19069" y="4849"/>
                </a:moveTo>
                <a:cubicBezTo>
                  <a:pt x="18225" y="4849"/>
                  <a:pt x="17719" y="4188"/>
                  <a:pt x="17719" y="3306"/>
                </a:cubicBezTo>
                <a:cubicBezTo>
                  <a:pt x="17719" y="2424"/>
                  <a:pt x="18225" y="1543"/>
                  <a:pt x="19069" y="1543"/>
                </a:cubicBezTo>
                <a:cubicBezTo>
                  <a:pt x="19744" y="1543"/>
                  <a:pt x="20250" y="2424"/>
                  <a:pt x="20250" y="3306"/>
                </a:cubicBezTo>
                <a:cubicBezTo>
                  <a:pt x="20250" y="4188"/>
                  <a:pt x="19744" y="4849"/>
                  <a:pt x="19069" y="484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762" name="Group"/>
          <p:cNvGrpSpPr/>
          <p:nvPr/>
        </p:nvGrpSpPr>
        <p:grpSpPr>
          <a:xfrm>
            <a:off x="5245334" y="3786363"/>
            <a:ext cx="369654" cy="285641"/>
            <a:chOff x="0" y="0"/>
            <a:chExt cx="369652" cy="285640"/>
          </a:xfrm>
        </p:grpSpPr>
        <p:sp>
          <p:nvSpPr>
            <p:cNvPr id="760" name="Shape"/>
            <p:cNvSpPr/>
            <p:nvPr/>
          </p:nvSpPr>
          <p:spPr>
            <a:xfrm>
              <a:off x="-1" y="41359"/>
              <a:ext cx="351559" cy="2442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64" y="21600"/>
                  </a:moveTo>
                  <a:cubicBezTo>
                    <a:pt x="1736" y="21600"/>
                    <a:pt x="1736" y="21600"/>
                    <a:pt x="1736" y="21600"/>
                  </a:cubicBezTo>
                  <a:cubicBezTo>
                    <a:pt x="771" y="21600"/>
                    <a:pt x="0" y="20492"/>
                    <a:pt x="0" y="19108"/>
                  </a:cubicBezTo>
                  <a:cubicBezTo>
                    <a:pt x="0" y="2215"/>
                    <a:pt x="0" y="2215"/>
                    <a:pt x="0" y="2215"/>
                  </a:cubicBezTo>
                  <a:cubicBezTo>
                    <a:pt x="0" y="1108"/>
                    <a:pt x="771" y="0"/>
                    <a:pt x="1736" y="0"/>
                  </a:cubicBezTo>
                  <a:cubicBezTo>
                    <a:pt x="8100" y="0"/>
                    <a:pt x="8100" y="0"/>
                    <a:pt x="8100" y="0"/>
                  </a:cubicBezTo>
                  <a:cubicBezTo>
                    <a:pt x="8486" y="0"/>
                    <a:pt x="8871" y="277"/>
                    <a:pt x="8871" y="1108"/>
                  </a:cubicBezTo>
                  <a:cubicBezTo>
                    <a:pt x="8871" y="1662"/>
                    <a:pt x="8486" y="2215"/>
                    <a:pt x="8100" y="2215"/>
                  </a:cubicBezTo>
                  <a:cubicBezTo>
                    <a:pt x="1736" y="2215"/>
                    <a:pt x="1736" y="2215"/>
                    <a:pt x="1736" y="2215"/>
                  </a:cubicBezTo>
                  <a:cubicBezTo>
                    <a:pt x="1543" y="2215"/>
                    <a:pt x="1543" y="2215"/>
                    <a:pt x="1543" y="2215"/>
                  </a:cubicBezTo>
                  <a:cubicBezTo>
                    <a:pt x="1543" y="19108"/>
                    <a:pt x="1543" y="19108"/>
                    <a:pt x="1543" y="19108"/>
                  </a:cubicBezTo>
                  <a:cubicBezTo>
                    <a:pt x="1543" y="19385"/>
                    <a:pt x="1543" y="19385"/>
                    <a:pt x="1736" y="19385"/>
                  </a:cubicBezTo>
                  <a:cubicBezTo>
                    <a:pt x="19864" y="19385"/>
                    <a:pt x="19864" y="19385"/>
                    <a:pt x="19864" y="19385"/>
                  </a:cubicBezTo>
                  <a:cubicBezTo>
                    <a:pt x="19864" y="19385"/>
                    <a:pt x="20057" y="19385"/>
                    <a:pt x="20057" y="19108"/>
                  </a:cubicBezTo>
                  <a:cubicBezTo>
                    <a:pt x="20057" y="11908"/>
                    <a:pt x="20057" y="11908"/>
                    <a:pt x="20057" y="11908"/>
                  </a:cubicBezTo>
                  <a:cubicBezTo>
                    <a:pt x="20057" y="11354"/>
                    <a:pt x="20250" y="10800"/>
                    <a:pt x="20829" y="10800"/>
                  </a:cubicBezTo>
                  <a:cubicBezTo>
                    <a:pt x="21214" y="10800"/>
                    <a:pt x="21600" y="11354"/>
                    <a:pt x="21600" y="11908"/>
                  </a:cubicBezTo>
                  <a:cubicBezTo>
                    <a:pt x="21600" y="19108"/>
                    <a:pt x="21600" y="19108"/>
                    <a:pt x="21600" y="19108"/>
                  </a:cubicBezTo>
                  <a:cubicBezTo>
                    <a:pt x="21600" y="20492"/>
                    <a:pt x="20829" y="21600"/>
                    <a:pt x="19864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61" name="Shape"/>
            <p:cNvSpPr/>
            <p:nvPr/>
          </p:nvSpPr>
          <p:spPr>
            <a:xfrm>
              <a:off x="109862" y="-1"/>
              <a:ext cx="259791" cy="2352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971" y="16704"/>
                  </a:moveTo>
                  <a:cubicBezTo>
                    <a:pt x="21600" y="8352"/>
                    <a:pt x="21600" y="8352"/>
                    <a:pt x="21600" y="8352"/>
                  </a:cubicBezTo>
                  <a:cubicBezTo>
                    <a:pt x="11971" y="0"/>
                    <a:pt x="11971" y="0"/>
                    <a:pt x="11971" y="0"/>
                  </a:cubicBezTo>
                  <a:cubicBezTo>
                    <a:pt x="11971" y="5760"/>
                    <a:pt x="11971" y="5760"/>
                    <a:pt x="11971" y="5760"/>
                  </a:cubicBezTo>
                  <a:cubicBezTo>
                    <a:pt x="2602" y="6048"/>
                    <a:pt x="0" y="10944"/>
                    <a:pt x="0" y="21600"/>
                  </a:cubicBezTo>
                  <a:cubicBezTo>
                    <a:pt x="3904" y="12384"/>
                    <a:pt x="7807" y="11808"/>
                    <a:pt x="11971" y="11520"/>
                  </a:cubicBezTo>
                  <a:cubicBezTo>
                    <a:pt x="11971" y="16704"/>
                    <a:pt x="11971" y="16704"/>
                    <a:pt x="11971" y="1670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65" name="Group"/>
          <p:cNvGrpSpPr/>
          <p:nvPr/>
        </p:nvGrpSpPr>
        <p:grpSpPr>
          <a:xfrm>
            <a:off x="6232630" y="3743084"/>
            <a:ext cx="395063" cy="364236"/>
            <a:chOff x="0" y="0"/>
            <a:chExt cx="395061" cy="364235"/>
          </a:xfrm>
        </p:grpSpPr>
        <p:sp>
          <p:nvSpPr>
            <p:cNvPr id="763" name="Shape"/>
            <p:cNvSpPr/>
            <p:nvPr/>
          </p:nvSpPr>
          <p:spPr>
            <a:xfrm>
              <a:off x="0" y="82711"/>
              <a:ext cx="395062" cy="2815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969" extrusionOk="0">
                  <a:moveTo>
                    <a:pt x="18404" y="5550"/>
                  </a:moveTo>
                  <a:cubicBezTo>
                    <a:pt x="18514" y="5400"/>
                    <a:pt x="18514" y="5250"/>
                    <a:pt x="18404" y="5250"/>
                  </a:cubicBezTo>
                  <a:cubicBezTo>
                    <a:pt x="18404" y="5100"/>
                    <a:pt x="18404" y="4950"/>
                    <a:pt x="18404" y="4950"/>
                  </a:cubicBezTo>
                  <a:cubicBezTo>
                    <a:pt x="17963" y="4950"/>
                    <a:pt x="17412" y="5100"/>
                    <a:pt x="16861" y="5100"/>
                  </a:cubicBezTo>
                  <a:cubicBezTo>
                    <a:pt x="14657" y="5100"/>
                    <a:pt x="12894" y="3900"/>
                    <a:pt x="12673" y="2550"/>
                  </a:cubicBezTo>
                  <a:cubicBezTo>
                    <a:pt x="13445" y="3300"/>
                    <a:pt x="14547" y="4050"/>
                    <a:pt x="14988" y="4200"/>
                  </a:cubicBezTo>
                  <a:cubicBezTo>
                    <a:pt x="14988" y="4200"/>
                    <a:pt x="15098" y="4200"/>
                    <a:pt x="15098" y="4200"/>
                  </a:cubicBezTo>
                  <a:cubicBezTo>
                    <a:pt x="16420" y="4950"/>
                    <a:pt x="18955" y="4200"/>
                    <a:pt x="18955" y="4200"/>
                  </a:cubicBezTo>
                  <a:cubicBezTo>
                    <a:pt x="18955" y="4200"/>
                    <a:pt x="19065" y="4050"/>
                    <a:pt x="18845" y="3750"/>
                  </a:cubicBezTo>
                  <a:cubicBezTo>
                    <a:pt x="18514" y="3300"/>
                    <a:pt x="18184" y="3150"/>
                    <a:pt x="18404" y="2700"/>
                  </a:cubicBezTo>
                  <a:cubicBezTo>
                    <a:pt x="18514" y="2400"/>
                    <a:pt x="18735" y="2100"/>
                    <a:pt x="18624" y="1800"/>
                  </a:cubicBezTo>
                  <a:cubicBezTo>
                    <a:pt x="18624" y="1800"/>
                    <a:pt x="18514" y="1650"/>
                    <a:pt x="18404" y="1650"/>
                  </a:cubicBezTo>
                  <a:cubicBezTo>
                    <a:pt x="17963" y="1650"/>
                    <a:pt x="17302" y="1800"/>
                    <a:pt x="17302" y="1800"/>
                  </a:cubicBezTo>
                  <a:cubicBezTo>
                    <a:pt x="17302" y="1800"/>
                    <a:pt x="17192" y="1350"/>
                    <a:pt x="16641" y="1200"/>
                  </a:cubicBezTo>
                  <a:cubicBezTo>
                    <a:pt x="16200" y="1050"/>
                    <a:pt x="15429" y="750"/>
                    <a:pt x="14988" y="750"/>
                  </a:cubicBezTo>
                  <a:cubicBezTo>
                    <a:pt x="14988" y="750"/>
                    <a:pt x="14988" y="900"/>
                    <a:pt x="14988" y="900"/>
                  </a:cubicBezTo>
                  <a:cubicBezTo>
                    <a:pt x="14657" y="1050"/>
                    <a:pt x="14216" y="1500"/>
                    <a:pt x="13776" y="1350"/>
                  </a:cubicBezTo>
                  <a:cubicBezTo>
                    <a:pt x="13555" y="1200"/>
                    <a:pt x="13445" y="1200"/>
                    <a:pt x="13445" y="1050"/>
                  </a:cubicBezTo>
                  <a:cubicBezTo>
                    <a:pt x="13224" y="1050"/>
                    <a:pt x="13114" y="900"/>
                    <a:pt x="12894" y="1050"/>
                  </a:cubicBezTo>
                  <a:cubicBezTo>
                    <a:pt x="12453" y="1050"/>
                    <a:pt x="12453" y="1500"/>
                    <a:pt x="12453" y="1500"/>
                  </a:cubicBezTo>
                  <a:cubicBezTo>
                    <a:pt x="12453" y="1500"/>
                    <a:pt x="12343" y="1500"/>
                    <a:pt x="12343" y="1500"/>
                  </a:cubicBezTo>
                  <a:cubicBezTo>
                    <a:pt x="12122" y="1200"/>
                    <a:pt x="11792" y="1050"/>
                    <a:pt x="11571" y="900"/>
                  </a:cubicBezTo>
                  <a:cubicBezTo>
                    <a:pt x="11682" y="750"/>
                    <a:pt x="11682" y="600"/>
                    <a:pt x="11461" y="450"/>
                  </a:cubicBezTo>
                  <a:cubicBezTo>
                    <a:pt x="11571" y="300"/>
                    <a:pt x="11571" y="150"/>
                    <a:pt x="11571" y="0"/>
                  </a:cubicBezTo>
                  <a:cubicBezTo>
                    <a:pt x="10580" y="300"/>
                    <a:pt x="9367" y="450"/>
                    <a:pt x="8045" y="450"/>
                  </a:cubicBezTo>
                  <a:cubicBezTo>
                    <a:pt x="6833" y="450"/>
                    <a:pt x="5620" y="300"/>
                    <a:pt x="4739" y="0"/>
                  </a:cubicBezTo>
                  <a:cubicBezTo>
                    <a:pt x="4629" y="300"/>
                    <a:pt x="4518" y="600"/>
                    <a:pt x="4518" y="750"/>
                  </a:cubicBezTo>
                  <a:cubicBezTo>
                    <a:pt x="1873" y="2550"/>
                    <a:pt x="0" y="6300"/>
                    <a:pt x="0" y="10650"/>
                  </a:cubicBezTo>
                  <a:cubicBezTo>
                    <a:pt x="0" y="13950"/>
                    <a:pt x="1102" y="16950"/>
                    <a:pt x="2865" y="19050"/>
                  </a:cubicBezTo>
                  <a:cubicBezTo>
                    <a:pt x="4739" y="21300"/>
                    <a:pt x="9808" y="21600"/>
                    <a:pt x="11902" y="19800"/>
                  </a:cubicBezTo>
                  <a:cubicBezTo>
                    <a:pt x="12233" y="19650"/>
                    <a:pt x="12563" y="19200"/>
                    <a:pt x="12894" y="18900"/>
                  </a:cubicBezTo>
                  <a:cubicBezTo>
                    <a:pt x="14547" y="19950"/>
                    <a:pt x="17412" y="19950"/>
                    <a:pt x="18735" y="18900"/>
                  </a:cubicBezTo>
                  <a:cubicBezTo>
                    <a:pt x="20278" y="17700"/>
                    <a:pt x="21600" y="15000"/>
                    <a:pt x="21600" y="12450"/>
                  </a:cubicBezTo>
                  <a:cubicBezTo>
                    <a:pt x="21600" y="9300"/>
                    <a:pt x="20278" y="6750"/>
                    <a:pt x="18404" y="5550"/>
                  </a:cubicBezTo>
                  <a:close/>
                  <a:moveTo>
                    <a:pt x="8376" y="15300"/>
                  </a:moveTo>
                  <a:cubicBezTo>
                    <a:pt x="8376" y="16350"/>
                    <a:pt x="8376" y="16350"/>
                    <a:pt x="8376" y="16350"/>
                  </a:cubicBezTo>
                  <a:cubicBezTo>
                    <a:pt x="8376" y="16350"/>
                    <a:pt x="8376" y="16500"/>
                    <a:pt x="8265" y="16500"/>
                  </a:cubicBezTo>
                  <a:cubicBezTo>
                    <a:pt x="7053" y="16500"/>
                    <a:pt x="7053" y="16500"/>
                    <a:pt x="7053" y="16500"/>
                  </a:cubicBezTo>
                  <a:cubicBezTo>
                    <a:pt x="6943" y="16500"/>
                    <a:pt x="6943" y="16350"/>
                    <a:pt x="6943" y="15300"/>
                  </a:cubicBezTo>
                  <a:cubicBezTo>
                    <a:pt x="5180" y="15150"/>
                    <a:pt x="4188" y="13950"/>
                    <a:pt x="4078" y="11850"/>
                  </a:cubicBezTo>
                  <a:cubicBezTo>
                    <a:pt x="4078" y="11700"/>
                    <a:pt x="4188" y="11700"/>
                    <a:pt x="4188" y="11700"/>
                  </a:cubicBezTo>
                  <a:cubicBezTo>
                    <a:pt x="5841" y="11400"/>
                    <a:pt x="5841" y="11400"/>
                    <a:pt x="5841" y="11400"/>
                  </a:cubicBezTo>
                  <a:cubicBezTo>
                    <a:pt x="5951" y="11400"/>
                    <a:pt x="5951" y="11400"/>
                    <a:pt x="6061" y="11550"/>
                  </a:cubicBezTo>
                  <a:cubicBezTo>
                    <a:pt x="6171" y="12600"/>
                    <a:pt x="6943" y="12600"/>
                    <a:pt x="7384" y="12600"/>
                  </a:cubicBezTo>
                  <a:cubicBezTo>
                    <a:pt x="7604" y="12450"/>
                    <a:pt x="7714" y="12300"/>
                    <a:pt x="7714" y="12150"/>
                  </a:cubicBezTo>
                  <a:cubicBezTo>
                    <a:pt x="7824" y="11550"/>
                    <a:pt x="7494" y="10950"/>
                    <a:pt x="5951" y="10050"/>
                  </a:cubicBezTo>
                  <a:cubicBezTo>
                    <a:pt x="4849" y="9300"/>
                    <a:pt x="4298" y="9000"/>
                    <a:pt x="4298" y="7800"/>
                  </a:cubicBezTo>
                  <a:cubicBezTo>
                    <a:pt x="4188" y="6450"/>
                    <a:pt x="4959" y="4950"/>
                    <a:pt x="6502" y="4500"/>
                  </a:cubicBezTo>
                  <a:cubicBezTo>
                    <a:pt x="6502" y="3450"/>
                    <a:pt x="6502" y="3450"/>
                    <a:pt x="6502" y="3450"/>
                  </a:cubicBezTo>
                  <a:cubicBezTo>
                    <a:pt x="6502" y="3450"/>
                    <a:pt x="6612" y="3300"/>
                    <a:pt x="6612" y="3300"/>
                  </a:cubicBezTo>
                  <a:cubicBezTo>
                    <a:pt x="7824" y="3300"/>
                    <a:pt x="7824" y="3300"/>
                    <a:pt x="7824" y="3300"/>
                  </a:cubicBezTo>
                  <a:cubicBezTo>
                    <a:pt x="7935" y="3300"/>
                    <a:pt x="7935" y="3300"/>
                    <a:pt x="8045" y="4350"/>
                  </a:cubicBezTo>
                  <a:cubicBezTo>
                    <a:pt x="9588" y="4650"/>
                    <a:pt x="10580" y="6000"/>
                    <a:pt x="10580" y="7500"/>
                  </a:cubicBezTo>
                  <a:cubicBezTo>
                    <a:pt x="10580" y="7650"/>
                    <a:pt x="10580" y="7650"/>
                    <a:pt x="10469" y="7800"/>
                  </a:cubicBezTo>
                  <a:cubicBezTo>
                    <a:pt x="8706" y="7950"/>
                    <a:pt x="8706" y="7950"/>
                    <a:pt x="8706" y="7950"/>
                  </a:cubicBezTo>
                  <a:cubicBezTo>
                    <a:pt x="8706" y="7950"/>
                    <a:pt x="8596" y="7050"/>
                    <a:pt x="7714" y="7200"/>
                  </a:cubicBezTo>
                  <a:cubicBezTo>
                    <a:pt x="7384" y="7200"/>
                    <a:pt x="7384" y="7500"/>
                    <a:pt x="7384" y="7650"/>
                  </a:cubicBezTo>
                  <a:cubicBezTo>
                    <a:pt x="7384" y="8250"/>
                    <a:pt x="7935" y="8550"/>
                    <a:pt x="9037" y="9300"/>
                  </a:cubicBezTo>
                  <a:cubicBezTo>
                    <a:pt x="10139" y="10050"/>
                    <a:pt x="10690" y="10650"/>
                    <a:pt x="10800" y="11850"/>
                  </a:cubicBezTo>
                  <a:cubicBezTo>
                    <a:pt x="10800" y="13500"/>
                    <a:pt x="9918" y="14850"/>
                    <a:pt x="8376" y="15300"/>
                  </a:cubicBezTo>
                  <a:close/>
                  <a:moveTo>
                    <a:pt x="15980" y="15600"/>
                  </a:moveTo>
                  <a:cubicBezTo>
                    <a:pt x="15980" y="16200"/>
                    <a:pt x="15980" y="16200"/>
                    <a:pt x="15980" y="16200"/>
                  </a:cubicBezTo>
                  <a:cubicBezTo>
                    <a:pt x="15980" y="16350"/>
                    <a:pt x="15980" y="16350"/>
                    <a:pt x="15980" y="16350"/>
                  </a:cubicBezTo>
                  <a:cubicBezTo>
                    <a:pt x="15098" y="16500"/>
                    <a:pt x="15098" y="16500"/>
                    <a:pt x="15098" y="16500"/>
                  </a:cubicBezTo>
                  <a:cubicBezTo>
                    <a:pt x="14988" y="16500"/>
                    <a:pt x="14988" y="16350"/>
                    <a:pt x="14988" y="15600"/>
                  </a:cubicBezTo>
                  <a:cubicBezTo>
                    <a:pt x="13665" y="15450"/>
                    <a:pt x="13004" y="14550"/>
                    <a:pt x="13004" y="13050"/>
                  </a:cubicBezTo>
                  <a:cubicBezTo>
                    <a:pt x="13004" y="13050"/>
                    <a:pt x="13004" y="13050"/>
                    <a:pt x="13114" y="13050"/>
                  </a:cubicBezTo>
                  <a:cubicBezTo>
                    <a:pt x="14216" y="12750"/>
                    <a:pt x="14216" y="12750"/>
                    <a:pt x="14216" y="12750"/>
                  </a:cubicBezTo>
                  <a:cubicBezTo>
                    <a:pt x="14327" y="12750"/>
                    <a:pt x="14327" y="12900"/>
                    <a:pt x="14327" y="12900"/>
                  </a:cubicBezTo>
                  <a:cubicBezTo>
                    <a:pt x="14437" y="13650"/>
                    <a:pt x="14988" y="13650"/>
                    <a:pt x="15318" y="13650"/>
                  </a:cubicBezTo>
                  <a:cubicBezTo>
                    <a:pt x="15429" y="13500"/>
                    <a:pt x="15539" y="13500"/>
                    <a:pt x="15539" y="13350"/>
                  </a:cubicBezTo>
                  <a:cubicBezTo>
                    <a:pt x="15649" y="12900"/>
                    <a:pt x="15429" y="12450"/>
                    <a:pt x="14216" y="11850"/>
                  </a:cubicBezTo>
                  <a:cubicBezTo>
                    <a:pt x="13555" y="11400"/>
                    <a:pt x="13114" y="11100"/>
                    <a:pt x="13114" y="10200"/>
                  </a:cubicBezTo>
                  <a:cubicBezTo>
                    <a:pt x="13004" y="9300"/>
                    <a:pt x="13665" y="8250"/>
                    <a:pt x="14657" y="7950"/>
                  </a:cubicBezTo>
                  <a:cubicBezTo>
                    <a:pt x="14657" y="7200"/>
                    <a:pt x="14657" y="7200"/>
                    <a:pt x="14657" y="7200"/>
                  </a:cubicBezTo>
                  <a:cubicBezTo>
                    <a:pt x="14657" y="7200"/>
                    <a:pt x="14767" y="7050"/>
                    <a:pt x="14767" y="7050"/>
                  </a:cubicBezTo>
                  <a:cubicBezTo>
                    <a:pt x="15649" y="7050"/>
                    <a:pt x="15649" y="7050"/>
                    <a:pt x="15649" y="7050"/>
                  </a:cubicBezTo>
                  <a:cubicBezTo>
                    <a:pt x="15759" y="7050"/>
                    <a:pt x="15759" y="7050"/>
                    <a:pt x="15759" y="7800"/>
                  </a:cubicBezTo>
                  <a:cubicBezTo>
                    <a:pt x="16861" y="7950"/>
                    <a:pt x="17522" y="9000"/>
                    <a:pt x="17633" y="10050"/>
                  </a:cubicBezTo>
                  <a:cubicBezTo>
                    <a:pt x="17633" y="10200"/>
                    <a:pt x="17522" y="10200"/>
                    <a:pt x="17412" y="10200"/>
                  </a:cubicBezTo>
                  <a:cubicBezTo>
                    <a:pt x="16200" y="10350"/>
                    <a:pt x="16200" y="10350"/>
                    <a:pt x="16200" y="10350"/>
                  </a:cubicBezTo>
                  <a:cubicBezTo>
                    <a:pt x="16200" y="10350"/>
                    <a:pt x="16200" y="9750"/>
                    <a:pt x="15539" y="9750"/>
                  </a:cubicBezTo>
                  <a:cubicBezTo>
                    <a:pt x="15318" y="9900"/>
                    <a:pt x="15318" y="10050"/>
                    <a:pt x="15318" y="10200"/>
                  </a:cubicBezTo>
                  <a:cubicBezTo>
                    <a:pt x="15318" y="10500"/>
                    <a:pt x="15649" y="10800"/>
                    <a:pt x="16531" y="11250"/>
                  </a:cubicBezTo>
                  <a:cubicBezTo>
                    <a:pt x="17302" y="11850"/>
                    <a:pt x="17633" y="12300"/>
                    <a:pt x="17743" y="13050"/>
                  </a:cubicBezTo>
                  <a:cubicBezTo>
                    <a:pt x="17743" y="14400"/>
                    <a:pt x="17082" y="15300"/>
                    <a:pt x="15980" y="15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64" name="Shape"/>
            <p:cNvSpPr/>
            <p:nvPr/>
          </p:nvSpPr>
          <p:spPr>
            <a:xfrm>
              <a:off x="40346" y="0"/>
              <a:ext cx="215184" cy="801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65" extrusionOk="0">
                  <a:moveTo>
                    <a:pt x="5249" y="20385"/>
                  </a:moveTo>
                  <a:cubicBezTo>
                    <a:pt x="6662" y="21465"/>
                    <a:pt x="8479" y="21465"/>
                    <a:pt x="10093" y="21465"/>
                  </a:cubicBezTo>
                  <a:cubicBezTo>
                    <a:pt x="12718" y="21465"/>
                    <a:pt x="14938" y="20925"/>
                    <a:pt x="16957" y="19845"/>
                  </a:cubicBezTo>
                  <a:cubicBezTo>
                    <a:pt x="21600" y="13365"/>
                    <a:pt x="21600" y="13365"/>
                    <a:pt x="21600" y="13365"/>
                  </a:cubicBezTo>
                  <a:cubicBezTo>
                    <a:pt x="21600" y="13365"/>
                    <a:pt x="21600" y="11745"/>
                    <a:pt x="20591" y="10665"/>
                  </a:cubicBezTo>
                  <a:cubicBezTo>
                    <a:pt x="19783" y="9045"/>
                    <a:pt x="18572" y="8505"/>
                    <a:pt x="18774" y="6345"/>
                  </a:cubicBezTo>
                  <a:cubicBezTo>
                    <a:pt x="18976" y="4185"/>
                    <a:pt x="19379" y="1485"/>
                    <a:pt x="19178" y="405"/>
                  </a:cubicBezTo>
                  <a:cubicBezTo>
                    <a:pt x="18976" y="-135"/>
                    <a:pt x="18774" y="-135"/>
                    <a:pt x="18370" y="405"/>
                  </a:cubicBezTo>
                  <a:cubicBezTo>
                    <a:pt x="16957" y="945"/>
                    <a:pt x="15140" y="3645"/>
                    <a:pt x="15140" y="3645"/>
                  </a:cubicBezTo>
                  <a:cubicBezTo>
                    <a:pt x="15140" y="3645"/>
                    <a:pt x="14736" y="1485"/>
                    <a:pt x="12920" y="1485"/>
                  </a:cubicBezTo>
                  <a:cubicBezTo>
                    <a:pt x="11507" y="1485"/>
                    <a:pt x="9084" y="1485"/>
                    <a:pt x="8075" y="2565"/>
                  </a:cubicBezTo>
                  <a:cubicBezTo>
                    <a:pt x="7873" y="2565"/>
                    <a:pt x="7873" y="3105"/>
                    <a:pt x="7873" y="3105"/>
                  </a:cubicBezTo>
                  <a:cubicBezTo>
                    <a:pt x="7267" y="4185"/>
                    <a:pt x="6056" y="8505"/>
                    <a:pt x="4643" y="8505"/>
                  </a:cubicBezTo>
                  <a:cubicBezTo>
                    <a:pt x="4239" y="8505"/>
                    <a:pt x="3836" y="7965"/>
                    <a:pt x="3432" y="7965"/>
                  </a:cubicBezTo>
                  <a:cubicBezTo>
                    <a:pt x="3028" y="7425"/>
                    <a:pt x="2826" y="7425"/>
                    <a:pt x="2019" y="8505"/>
                  </a:cubicBezTo>
                  <a:cubicBezTo>
                    <a:pt x="1009" y="10125"/>
                    <a:pt x="1009" y="12285"/>
                    <a:pt x="1009" y="12285"/>
                  </a:cubicBezTo>
                  <a:cubicBezTo>
                    <a:pt x="1009" y="12285"/>
                    <a:pt x="0" y="11745"/>
                    <a:pt x="0" y="14985"/>
                  </a:cubicBezTo>
                  <a:cubicBezTo>
                    <a:pt x="3028" y="18765"/>
                    <a:pt x="5450" y="20385"/>
                    <a:pt x="5450" y="20385"/>
                  </a:cubicBezTo>
                  <a:cubicBezTo>
                    <a:pt x="5450" y="20385"/>
                    <a:pt x="5249" y="20385"/>
                    <a:pt x="5249" y="2038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69" name="Group"/>
          <p:cNvGrpSpPr/>
          <p:nvPr/>
        </p:nvGrpSpPr>
        <p:grpSpPr>
          <a:xfrm>
            <a:off x="4226078" y="2045600"/>
            <a:ext cx="355573" cy="338478"/>
            <a:chOff x="0" y="0"/>
            <a:chExt cx="355572" cy="338476"/>
          </a:xfrm>
        </p:grpSpPr>
        <p:sp>
          <p:nvSpPr>
            <p:cNvPr id="766" name="Shape"/>
            <p:cNvSpPr/>
            <p:nvPr/>
          </p:nvSpPr>
          <p:spPr>
            <a:xfrm>
              <a:off x="0" y="0"/>
              <a:ext cx="355573" cy="3384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79" y="0"/>
                  </a:moveTo>
                  <a:cubicBezTo>
                    <a:pt x="1821" y="0"/>
                    <a:pt x="1821" y="0"/>
                    <a:pt x="1821" y="0"/>
                  </a:cubicBezTo>
                  <a:cubicBezTo>
                    <a:pt x="828" y="0"/>
                    <a:pt x="0" y="871"/>
                    <a:pt x="0" y="1916"/>
                  </a:cubicBezTo>
                  <a:cubicBezTo>
                    <a:pt x="0" y="16548"/>
                    <a:pt x="0" y="16548"/>
                    <a:pt x="0" y="16548"/>
                  </a:cubicBezTo>
                  <a:cubicBezTo>
                    <a:pt x="0" y="17594"/>
                    <a:pt x="828" y="18465"/>
                    <a:pt x="1821" y="18465"/>
                  </a:cubicBezTo>
                  <a:cubicBezTo>
                    <a:pt x="7283" y="18465"/>
                    <a:pt x="7283" y="18465"/>
                    <a:pt x="7283" y="18465"/>
                  </a:cubicBezTo>
                  <a:cubicBezTo>
                    <a:pt x="7034" y="18813"/>
                    <a:pt x="6538" y="19335"/>
                    <a:pt x="6290" y="19510"/>
                  </a:cubicBezTo>
                  <a:cubicBezTo>
                    <a:pt x="6124" y="19771"/>
                    <a:pt x="5876" y="19945"/>
                    <a:pt x="5793" y="20119"/>
                  </a:cubicBezTo>
                  <a:cubicBezTo>
                    <a:pt x="5710" y="20294"/>
                    <a:pt x="5628" y="20642"/>
                    <a:pt x="5793" y="20990"/>
                  </a:cubicBezTo>
                  <a:cubicBezTo>
                    <a:pt x="5876" y="21252"/>
                    <a:pt x="6290" y="21600"/>
                    <a:pt x="7117" y="21600"/>
                  </a:cubicBezTo>
                  <a:cubicBezTo>
                    <a:pt x="14483" y="21600"/>
                    <a:pt x="14483" y="21600"/>
                    <a:pt x="14483" y="21600"/>
                  </a:cubicBezTo>
                  <a:cubicBezTo>
                    <a:pt x="15310" y="21600"/>
                    <a:pt x="15724" y="21252"/>
                    <a:pt x="15807" y="20990"/>
                  </a:cubicBezTo>
                  <a:cubicBezTo>
                    <a:pt x="15972" y="20642"/>
                    <a:pt x="15890" y="20294"/>
                    <a:pt x="15807" y="20119"/>
                  </a:cubicBezTo>
                  <a:cubicBezTo>
                    <a:pt x="15724" y="19945"/>
                    <a:pt x="15476" y="19771"/>
                    <a:pt x="15310" y="19510"/>
                  </a:cubicBezTo>
                  <a:cubicBezTo>
                    <a:pt x="15062" y="19335"/>
                    <a:pt x="14566" y="18813"/>
                    <a:pt x="14317" y="18465"/>
                  </a:cubicBezTo>
                  <a:cubicBezTo>
                    <a:pt x="19779" y="18465"/>
                    <a:pt x="19779" y="18465"/>
                    <a:pt x="19779" y="18465"/>
                  </a:cubicBezTo>
                  <a:cubicBezTo>
                    <a:pt x="20772" y="18465"/>
                    <a:pt x="21600" y="17594"/>
                    <a:pt x="21600" y="16548"/>
                  </a:cubicBezTo>
                  <a:cubicBezTo>
                    <a:pt x="21600" y="1916"/>
                    <a:pt x="21600" y="1916"/>
                    <a:pt x="21600" y="1916"/>
                  </a:cubicBezTo>
                  <a:cubicBezTo>
                    <a:pt x="21600" y="871"/>
                    <a:pt x="20772" y="0"/>
                    <a:pt x="19779" y="0"/>
                  </a:cubicBezTo>
                  <a:close/>
                  <a:moveTo>
                    <a:pt x="14814" y="20032"/>
                  </a:moveTo>
                  <a:cubicBezTo>
                    <a:pt x="14979" y="20294"/>
                    <a:pt x="15145" y="20468"/>
                    <a:pt x="15228" y="20555"/>
                  </a:cubicBezTo>
                  <a:cubicBezTo>
                    <a:pt x="15228" y="20555"/>
                    <a:pt x="15310" y="20642"/>
                    <a:pt x="15228" y="20729"/>
                  </a:cubicBezTo>
                  <a:cubicBezTo>
                    <a:pt x="15145" y="20816"/>
                    <a:pt x="14814" y="20903"/>
                    <a:pt x="14483" y="20903"/>
                  </a:cubicBezTo>
                  <a:cubicBezTo>
                    <a:pt x="7117" y="20903"/>
                    <a:pt x="7117" y="20903"/>
                    <a:pt x="7117" y="20903"/>
                  </a:cubicBezTo>
                  <a:cubicBezTo>
                    <a:pt x="6786" y="20903"/>
                    <a:pt x="6455" y="20816"/>
                    <a:pt x="6372" y="20729"/>
                  </a:cubicBezTo>
                  <a:cubicBezTo>
                    <a:pt x="6372" y="20642"/>
                    <a:pt x="6372" y="20555"/>
                    <a:pt x="6372" y="20555"/>
                  </a:cubicBezTo>
                  <a:cubicBezTo>
                    <a:pt x="6372" y="20555"/>
                    <a:pt x="6372" y="20555"/>
                    <a:pt x="6372" y="20555"/>
                  </a:cubicBezTo>
                  <a:cubicBezTo>
                    <a:pt x="6455" y="20468"/>
                    <a:pt x="6621" y="20294"/>
                    <a:pt x="6786" y="20032"/>
                  </a:cubicBezTo>
                  <a:cubicBezTo>
                    <a:pt x="7366" y="19423"/>
                    <a:pt x="7862" y="18900"/>
                    <a:pt x="8110" y="18465"/>
                  </a:cubicBezTo>
                  <a:cubicBezTo>
                    <a:pt x="13490" y="18465"/>
                    <a:pt x="13490" y="18465"/>
                    <a:pt x="13490" y="18465"/>
                  </a:cubicBezTo>
                  <a:cubicBezTo>
                    <a:pt x="13738" y="18900"/>
                    <a:pt x="14234" y="19423"/>
                    <a:pt x="14814" y="20032"/>
                  </a:cubicBezTo>
                  <a:close/>
                  <a:moveTo>
                    <a:pt x="20276" y="16548"/>
                  </a:moveTo>
                  <a:cubicBezTo>
                    <a:pt x="20276" y="16810"/>
                    <a:pt x="20028" y="17071"/>
                    <a:pt x="19779" y="17071"/>
                  </a:cubicBezTo>
                  <a:cubicBezTo>
                    <a:pt x="1821" y="17071"/>
                    <a:pt x="1821" y="17071"/>
                    <a:pt x="1821" y="17071"/>
                  </a:cubicBezTo>
                  <a:cubicBezTo>
                    <a:pt x="1572" y="17071"/>
                    <a:pt x="1324" y="16810"/>
                    <a:pt x="1324" y="16548"/>
                  </a:cubicBezTo>
                  <a:cubicBezTo>
                    <a:pt x="1324" y="1916"/>
                    <a:pt x="1324" y="1916"/>
                    <a:pt x="1324" y="1916"/>
                  </a:cubicBezTo>
                  <a:cubicBezTo>
                    <a:pt x="1324" y="1655"/>
                    <a:pt x="1572" y="1394"/>
                    <a:pt x="1821" y="1394"/>
                  </a:cubicBezTo>
                  <a:cubicBezTo>
                    <a:pt x="19779" y="1394"/>
                    <a:pt x="19779" y="1394"/>
                    <a:pt x="19779" y="1394"/>
                  </a:cubicBezTo>
                  <a:cubicBezTo>
                    <a:pt x="20028" y="1394"/>
                    <a:pt x="20276" y="1655"/>
                    <a:pt x="20276" y="1916"/>
                  </a:cubicBezTo>
                  <a:lnTo>
                    <a:pt x="20276" y="1654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67" name="Shape"/>
            <p:cNvSpPr/>
            <p:nvPr/>
          </p:nvSpPr>
          <p:spPr>
            <a:xfrm>
              <a:off x="44446" y="43876"/>
              <a:ext cx="266110" cy="1789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160" y="0"/>
                  </a:moveTo>
                  <a:cubicBezTo>
                    <a:pt x="1440" y="0"/>
                    <a:pt x="1440" y="0"/>
                    <a:pt x="1440" y="0"/>
                  </a:cubicBezTo>
                  <a:cubicBezTo>
                    <a:pt x="665" y="0"/>
                    <a:pt x="0" y="1154"/>
                    <a:pt x="0" y="2308"/>
                  </a:cubicBezTo>
                  <a:cubicBezTo>
                    <a:pt x="0" y="19292"/>
                    <a:pt x="0" y="19292"/>
                    <a:pt x="0" y="19292"/>
                  </a:cubicBezTo>
                  <a:cubicBezTo>
                    <a:pt x="0" y="20611"/>
                    <a:pt x="665" y="21600"/>
                    <a:pt x="1440" y="21600"/>
                  </a:cubicBezTo>
                  <a:cubicBezTo>
                    <a:pt x="20160" y="21600"/>
                    <a:pt x="20160" y="21600"/>
                    <a:pt x="20160" y="21600"/>
                  </a:cubicBezTo>
                  <a:cubicBezTo>
                    <a:pt x="20935" y="21600"/>
                    <a:pt x="21600" y="20611"/>
                    <a:pt x="21600" y="19292"/>
                  </a:cubicBezTo>
                  <a:cubicBezTo>
                    <a:pt x="21600" y="2308"/>
                    <a:pt x="21600" y="2308"/>
                    <a:pt x="21600" y="2308"/>
                  </a:cubicBezTo>
                  <a:cubicBezTo>
                    <a:pt x="21600" y="1154"/>
                    <a:pt x="20935" y="0"/>
                    <a:pt x="20160" y="0"/>
                  </a:cubicBezTo>
                  <a:close/>
                  <a:moveTo>
                    <a:pt x="1440" y="1484"/>
                  </a:moveTo>
                  <a:cubicBezTo>
                    <a:pt x="20160" y="1484"/>
                    <a:pt x="20160" y="1484"/>
                    <a:pt x="20160" y="1484"/>
                  </a:cubicBezTo>
                  <a:cubicBezTo>
                    <a:pt x="20492" y="1484"/>
                    <a:pt x="20714" y="1814"/>
                    <a:pt x="20714" y="2308"/>
                  </a:cubicBezTo>
                  <a:cubicBezTo>
                    <a:pt x="20714" y="7915"/>
                    <a:pt x="20714" y="7915"/>
                    <a:pt x="20714" y="7915"/>
                  </a:cubicBezTo>
                  <a:cubicBezTo>
                    <a:pt x="17058" y="14015"/>
                    <a:pt x="17058" y="14015"/>
                    <a:pt x="17058" y="14015"/>
                  </a:cubicBezTo>
                  <a:cubicBezTo>
                    <a:pt x="13846" y="7750"/>
                    <a:pt x="13846" y="7750"/>
                    <a:pt x="13846" y="7750"/>
                  </a:cubicBezTo>
                  <a:cubicBezTo>
                    <a:pt x="13735" y="7585"/>
                    <a:pt x="13625" y="7420"/>
                    <a:pt x="13514" y="7420"/>
                  </a:cubicBezTo>
                  <a:cubicBezTo>
                    <a:pt x="13403" y="7420"/>
                    <a:pt x="13182" y="7585"/>
                    <a:pt x="13182" y="7750"/>
                  </a:cubicBezTo>
                  <a:cubicBezTo>
                    <a:pt x="8972" y="16489"/>
                    <a:pt x="8972" y="16489"/>
                    <a:pt x="8972" y="16489"/>
                  </a:cubicBezTo>
                  <a:cubicBezTo>
                    <a:pt x="5649" y="11707"/>
                    <a:pt x="5649" y="11707"/>
                    <a:pt x="5649" y="11707"/>
                  </a:cubicBezTo>
                  <a:cubicBezTo>
                    <a:pt x="5538" y="11377"/>
                    <a:pt x="5206" y="11377"/>
                    <a:pt x="5095" y="11707"/>
                  </a:cubicBezTo>
                  <a:cubicBezTo>
                    <a:pt x="886" y="17313"/>
                    <a:pt x="886" y="17313"/>
                    <a:pt x="886" y="17313"/>
                  </a:cubicBezTo>
                  <a:cubicBezTo>
                    <a:pt x="886" y="2308"/>
                    <a:pt x="886" y="2308"/>
                    <a:pt x="886" y="2308"/>
                  </a:cubicBezTo>
                  <a:cubicBezTo>
                    <a:pt x="886" y="1814"/>
                    <a:pt x="1108" y="1484"/>
                    <a:pt x="1440" y="1484"/>
                  </a:cubicBezTo>
                  <a:close/>
                  <a:moveTo>
                    <a:pt x="20160" y="20281"/>
                  </a:moveTo>
                  <a:cubicBezTo>
                    <a:pt x="1440" y="20281"/>
                    <a:pt x="1440" y="20281"/>
                    <a:pt x="1440" y="20281"/>
                  </a:cubicBezTo>
                  <a:cubicBezTo>
                    <a:pt x="1108" y="20281"/>
                    <a:pt x="886" y="19786"/>
                    <a:pt x="886" y="19292"/>
                  </a:cubicBezTo>
                  <a:cubicBezTo>
                    <a:pt x="886" y="19127"/>
                    <a:pt x="886" y="19127"/>
                    <a:pt x="886" y="19127"/>
                  </a:cubicBezTo>
                  <a:cubicBezTo>
                    <a:pt x="5317" y="13026"/>
                    <a:pt x="5317" y="13026"/>
                    <a:pt x="5317" y="13026"/>
                  </a:cubicBezTo>
                  <a:cubicBezTo>
                    <a:pt x="8640" y="17973"/>
                    <a:pt x="8640" y="17973"/>
                    <a:pt x="8640" y="17973"/>
                  </a:cubicBezTo>
                  <a:cubicBezTo>
                    <a:pt x="8751" y="18137"/>
                    <a:pt x="8862" y="18302"/>
                    <a:pt x="9083" y="18137"/>
                  </a:cubicBezTo>
                  <a:cubicBezTo>
                    <a:pt x="9194" y="18137"/>
                    <a:pt x="9305" y="18137"/>
                    <a:pt x="9415" y="17973"/>
                  </a:cubicBezTo>
                  <a:cubicBezTo>
                    <a:pt x="13514" y="9234"/>
                    <a:pt x="13514" y="9234"/>
                    <a:pt x="13514" y="9234"/>
                  </a:cubicBezTo>
                  <a:cubicBezTo>
                    <a:pt x="16726" y="15499"/>
                    <a:pt x="16726" y="15499"/>
                    <a:pt x="16726" y="15499"/>
                  </a:cubicBezTo>
                  <a:cubicBezTo>
                    <a:pt x="16837" y="15664"/>
                    <a:pt x="16948" y="15664"/>
                    <a:pt x="17058" y="15664"/>
                  </a:cubicBezTo>
                  <a:cubicBezTo>
                    <a:pt x="17169" y="15664"/>
                    <a:pt x="17280" y="15664"/>
                    <a:pt x="17391" y="15499"/>
                  </a:cubicBezTo>
                  <a:cubicBezTo>
                    <a:pt x="20714" y="9893"/>
                    <a:pt x="20714" y="9893"/>
                    <a:pt x="20714" y="9893"/>
                  </a:cubicBezTo>
                  <a:cubicBezTo>
                    <a:pt x="20714" y="19292"/>
                    <a:pt x="20714" y="19292"/>
                    <a:pt x="20714" y="19292"/>
                  </a:cubicBezTo>
                  <a:cubicBezTo>
                    <a:pt x="20714" y="19786"/>
                    <a:pt x="20492" y="20281"/>
                    <a:pt x="20160" y="2028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68" name="Shape"/>
            <p:cNvSpPr/>
            <p:nvPr/>
          </p:nvSpPr>
          <p:spPr>
            <a:xfrm>
              <a:off x="160691" y="227930"/>
              <a:ext cx="33621" cy="330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232" y="0"/>
                  </a:moveTo>
                  <a:cubicBezTo>
                    <a:pt x="5184" y="0"/>
                    <a:pt x="0" y="4500"/>
                    <a:pt x="0" y="10800"/>
                  </a:cubicBezTo>
                  <a:cubicBezTo>
                    <a:pt x="0" y="17100"/>
                    <a:pt x="5184" y="21600"/>
                    <a:pt x="11232" y="21600"/>
                  </a:cubicBezTo>
                  <a:cubicBezTo>
                    <a:pt x="16416" y="21600"/>
                    <a:pt x="21600" y="17100"/>
                    <a:pt x="21600" y="10800"/>
                  </a:cubicBezTo>
                  <a:cubicBezTo>
                    <a:pt x="21600" y="4500"/>
                    <a:pt x="16416" y="0"/>
                    <a:pt x="11232" y="0"/>
                  </a:cubicBezTo>
                  <a:close/>
                  <a:moveTo>
                    <a:pt x="11232" y="14400"/>
                  </a:moveTo>
                  <a:cubicBezTo>
                    <a:pt x="8640" y="14400"/>
                    <a:pt x="6912" y="12600"/>
                    <a:pt x="6912" y="10800"/>
                  </a:cubicBezTo>
                  <a:cubicBezTo>
                    <a:pt x="6912" y="9000"/>
                    <a:pt x="8640" y="7200"/>
                    <a:pt x="11232" y="7200"/>
                  </a:cubicBezTo>
                  <a:cubicBezTo>
                    <a:pt x="12960" y="7200"/>
                    <a:pt x="14688" y="9000"/>
                    <a:pt x="14688" y="10800"/>
                  </a:cubicBezTo>
                  <a:cubicBezTo>
                    <a:pt x="14688" y="12600"/>
                    <a:pt x="12960" y="14400"/>
                    <a:pt x="11232" y="14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72" name="Group"/>
          <p:cNvGrpSpPr/>
          <p:nvPr/>
        </p:nvGrpSpPr>
        <p:grpSpPr>
          <a:xfrm>
            <a:off x="2179046" y="372526"/>
            <a:ext cx="473689" cy="379102"/>
            <a:chOff x="0" y="0"/>
            <a:chExt cx="473687" cy="379100"/>
          </a:xfrm>
        </p:grpSpPr>
        <p:sp>
          <p:nvSpPr>
            <p:cNvPr id="770" name="Shape"/>
            <p:cNvSpPr/>
            <p:nvPr/>
          </p:nvSpPr>
          <p:spPr>
            <a:xfrm>
              <a:off x="-1" y="0"/>
              <a:ext cx="473689" cy="31679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5791" y="21600"/>
                  </a:moveTo>
                  <a:cubicBezTo>
                    <a:pt x="15382" y="21600"/>
                    <a:pt x="15055" y="21109"/>
                    <a:pt x="15055" y="20495"/>
                  </a:cubicBezTo>
                  <a:cubicBezTo>
                    <a:pt x="15055" y="19882"/>
                    <a:pt x="15382" y="19514"/>
                    <a:pt x="15791" y="19514"/>
                  </a:cubicBezTo>
                  <a:cubicBezTo>
                    <a:pt x="17264" y="19391"/>
                    <a:pt x="17264" y="19391"/>
                    <a:pt x="17264" y="19391"/>
                  </a:cubicBezTo>
                  <a:cubicBezTo>
                    <a:pt x="17264" y="19391"/>
                    <a:pt x="17345" y="19391"/>
                    <a:pt x="17345" y="19391"/>
                  </a:cubicBezTo>
                  <a:cubicBezTo>
                    <a:pt x="17345" y="19391"/>
                    <a:pt x="17345" y="19391"/>
                    <a:pt x="17345" y="19391"/>
                  </a:cubicBezTo>
                  <a:cubicBezTo>
                    <a:pt x="18900" y="19391"/>
                    <a:pt x="20127" y="17427"/>
                    <a:pt x="20127" y="15095"/>
                  </a:cubicBezTo>
                  <a:cubicBezTo>
                    <a:pt x="20127" y="12764"/>
                    <a:pt x="18900" y="10800"/>
                    <a:pt x="17264" y="10800"/>
                  </a:cubicBezTo>
                  <a:cubicBezTo>
                    <a:pt x="17100" y="10800"/>
                    <a:pt x="16855" y="10800"/>
                    <a:pt x="16609" y="10923"/>
                  </a:cubicBezTo>
                  <a:cubicBezTo>
                    <a:pt x="16445" y="11045"/>
                    <a:pt x="16200" y="10923"/>
                    <a:pt x="15955" y="10677"/>
                  </a:cubicBezTo>
                  <a:cubicBezTo>
                    <a:pt x="15791" y="10432"/>
                    <a:pt x="15709" y="10064"/>
                    <a:pt x="15791" y="9695"/>
                  </a:cubicBezTo>
                  <a:cubicBezTo>
                    <a:pt x="15791" y="9327"/>
                    <a:pt x="15873" y="8959"/>
                    <a:pt x="15873" y="8591"/>
                  </a:cubicBezTo>
                  <a:cubicBezTo>
                    <a:pt x="15873" y="5032"/>
                    <a:pt x="13909" y="2209"/>
                    <a:pt x="11536" y="2209"/>
                  </a:cubicBezTo>
                  <a:cubicBezTo>
                    <a:pt x="9245" y="2209"/>
                    <a:pt x="7445" y="4664"/>
                    <a:pt x="7200" y="8100"/>
                  </a:cubicBezTo>
                  <a:cubicBezTo>
                    <a:pt x="7200" y="8345"/>
                    <a:pt x="7118" y="8714"/>
                    <a:pt x="6873" y="8836"/>
                  </a:cubicBezTo>
                  <a:cubicBezTo>
                    <a:pt x="6709" y="9082"/>
                    <a:pt x="6464" y="9082"/>
                    <a:pt x="6300" y="8959"/>
                  </a:cubicBezTo>
                  <a:cubicBezTo>
                    <a:pt x="5809" y="8714"/>
                    <a:pt x="5482" y="8591"/>
                    <a:pt x="5073" y="8591"/>
                  </a:cubicBezTo>
                  <a:cubicBezTo>
                    <a:pt x="3027" y="8591"/>
                    <a:pt x="1473" y="11045"/>
                    <a:pt x="1473" y="13991"/>
                  </a:cubicBezTo>
                  <a:cubicBezTo>
                    <a:pt x="1473" y="16936"/>
                    <a:pt x="3027" y="19391"/>
                    <a:pt x="4909" y="19391"/>
                  </a:cubicBezTo>
                  <a:cubicBezTo>
                    <a:pt x="4991" y="19391"/>
                    <a:pt x="4991" y="19391"/>
                    <a:pt x="4991" y="19391"/>
                  </a:cubicBezTo>
                  <a:cubicBezTo>
                    <a:pt x="5318" y="19514"/>
                    <a:pt x="5318" y="19514"/>
                    <a:pt x="5318" y="19514"/>
                  </a:cubicBezTo>
                  <a:cubicBezTo>
                    <a:pt x="6545" y="19514"/>
                    <a:pt x="6545" y="19514"/>
                    <a:pt x="6545" y="19514"/>
                  </a:cubicBezTo>
                  <a:cubicBezTo>
                    <a:pt x="6955" y="19514"/>
                    <a:pt x="7200" y="19882"/>
                    <a:pt x="7200" y="20495"/>
                  </a:cubicBezTo>
                  <a:cubicBezTo>
                    <a:pt x="7200" y="21109"/>
                    <a:pt x="6955" y="21600"/>
                    <a:pt x="6545" y="21600"/>
                  </a:cubicBezTo>
                  <a:cubicBezTo>
                    <a:pt x="5155" y="21600"/>
                    <a:pt x="5155" y="21600"/>
                    <a:pt x="5155" y="21600"/>
                  </a:cubicBezTo>
                  <a:cubicBezTo>
                    <a:pt x="5073" y="21600"/>
                    <a:pt x="5073" y="21600"/>
                    <a:pt x="5073" y="21600"/>
                  </a:cubicBezTo>
                  <a:cubicBezTo>
                    <a:pt x="2291" y="21600"/>
                    <a:pt x="0" y="18164"/>
                    <a:pt x="0" y="13991"/>
                  </a:cubicBezTo>
                  <a:cubicBezTo>
                    <a:pt x="0" y="9818"/>
                    <a:pt x="2291" y="6505"/>
                    <a:pt x="5073" y="6505"/>
                  </a:cubicBezTo>
                  <a:cubicBezTo>
                    <a:pt x="5318" y="6505"/>
                    <a:pt x="5645" y="6505"/>
                    <a:pt x="5973" y="6627"/>
                  </a:cubicBezTo>
                  <a:cubicBezTo>
                    <a:pt x="6545" y="2823"/>
                    <a:pt x="8836" y="0"/>
                    <a:pt x="11536" y="0"/>
                  </a:cubicBezTo>
                  <a:cubicBezTo>
                    <a:pt x="14727" y="0"/>
                    <a:pt x="17264" y="3927"/>
                    <a:pt x="17264" y="8591"/>
                  </a:cubicBezTo>
                  <a:cubicBezTo>
                    <a:pt x="17264" y="8591"/>
                    <a:pt x="17264" y="8591"/>
                    <a:pt x="17264" y="8591"/>
                  </a:cubicBezTo>
                  <a:cubicBezTo>
                    <a:pt x="17264" y="8591"/>
                    <a:pt x="17264" y="8591"/>
                    <a:pt x="17264" y="8591"/>
                  </a:cubicBezTo>
                  <a:cubicBezTo>
                    <a:pt x="19636" y="8591"/>
                    <a:pt x="21600" y="11536"/>
                    <a:pt x="21600" y="15095"/>
                  </a:cubicBezTo>
                  <a:cubicBezTo>
                    <a:pt x="21600" y="18655"/>
                    <a:pt x="19636" y="21600"/>
                    <a:pt x="17264" y="21600"/>
                  </a:cubicBezTo>
                  <a:cubicBezTo>
                    <a:pt x="17264" y="21600"/>
                    <a:pt x="17264" y="21600"/>
                    <a:pt x="17182" y="21600"/>
                  </a:cubicBezTo>
                  <a:lnTo>
                    <a:pt x="15791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71" name="Shape"/>
            <p:cNvSpPr/>
            <p:nvPr/>
          </p:nvSpPr>
          <p:spPr>
            <a:xfrm>
              <a:off x="173410" y="111853"/>
              <a:ext cx="158397" cy="2672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8858"/>
                  </a:moveTo>
                  <a:lnTo>
                    <a:pt x="13001" y="8858"/>
                  </a:lnTo>
                  <a:lnTo>
                    <a:pt x="13001" y="0"/>
                  </a:lnTo>
                  <a:lnTo>
                    <a:pt x="0" y="12742"/>
                  </a:lnTo>
                  <a:lnTo>
                    <a:pt x="8599" y="12742"/>
                  </a:lnTo>
                  <a:lnTo>
                    <a:pt x="8599" y="21600"/>
                  </a:lnTo>
                  <a:lnTo>
                    <a:pt x="21600" y="885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773" name="Shape"/>
          <p:cNvSpPr/>
          <p:nvPr/>
        </p:nvSpPr>
        <p:spPr>
          <a:xfrm>
            <a:off x="5230721" y="2024940"/>
            <a:ext cx="398881" cy="3814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93" h="21507" extrusionOk="0">
                <a:moveTo>
                  <a:pt x="16893" y="21507"/>
                </a:moveTo>
                <a:cubicBezTo>
                  <a:pt x="16716" y="21507"/>
                  <a:pt x="16716" y="21507"/>
                  <a:pt x="16539" y="21507"/>
                </a:cubicBezTo>
                <a:cubicBezTo>
                  <a:pt x="10696" y="18528"/>
                  <a:pt x="10696" y="18528"/>
                  <a:pt x="10696" y="18528"/>
                </a:cubicBezTo>
                <a:cubicBezTo>
                  <a:pt x="4853" y="21507"/>
                  <a:pt x="4853" y="21507"/>
                  <a:pt x="4853" y="21507"/>
                </a:cubicBezTo>
                <a:cubicBezTo>
                  <a:pt x="4676" y="21507"/>
                  <a:pt x="4322" y="21507"/>
                  <a:pt x="4145" y="21321"/>
                </a:cubicBezTo>
                <a:cubicBezTo>
                  <a:pt x="3968" y="21135"/>
                  <a:pt x="3791" y="20948"/>
                  <a:pt x="3791" y="20576"/>
                </a:cubicBezTo>
                <a:cubicBezTo>
                  <a:pt x="4676" y="13873"/>
                  <a:pt x="4676" y="13873"/>
                  <a:pt x="4676" y="13873"/>
                </a:cubicBezTo>
                <a:cubicBezTo>
                  <a:pt x="250" y="8845"/>
                  <a:pt x="250" y="8845"/>
                  <a:pt x="250" y="8845"/>
                </a:cubicBezTo>
                <a:cubicBezTo>
                  <a:pt x="73" y="8659"/>
                  <a:pt x="-104" y="8286"/>
                  <a:pt x="73" y="8100"/>
                </a:cubicBezTo>
                <a:cubicBezTo>
                  <a:pt x="73" y="7914"/>
                  <a:pt x="250" y="7728"/>
                  <a:pt x="604" y="7541"/>
                </a:cubicBezTo>
                <a:cubicBezTo>
                  <a:pt x="6978" y="6238"/>
                  <a:pt x="6978" y="6238"/>
                  <a:pt x="6978" y="6238"/>
                </a:cubicBezTo>
                <a:cubicBezTo>
                  <a:pt x="9988" y="279"/>
                  <a:pt x="9988" y="279"/>
                  <a:pt x="9988" y="279"/>
                </a:cubicBezTo>
                <a:cubicBezTo>
                  <a:pt x="10342" y="-93"/>
                  <a:pt x="11050" y="-93"/>
                  <a:pt x="11404" y="279"/>
                </a:cubicBezTo>
                <a:cubicBezTo>
                  <a:pt x="14414" y="6238"/>
                  <a:pt x="14414" y="6238"/>
                  <a:pt x="14414" y="6238"/>
                </a:cubicBezTo>
                <a:cubicBezTo>
                  <a:pt x="20788" y="7541"/>
                  <a:pt x="20788" y="7541"/>
                  <a:pt x="20788" y="7541"/>
                </a:cubicBezTo>
                <a:cubicBezTo>
                  <a:pt x="21142" y="7728"/>
                  <a:pt x="21319" y="7914"/>
                  <a:pt x="21319" y="8100"/>
                </a:cubicBezTo>
                <a:cubicBezTo>
                  <a:pt x="21496" y="8286"/>
                  <a:pt x="21319" y="8659"/>
                  <a:pt x="21142" y="8845"/>
                </a:cubicBezTo>
                <a:cubicBezTo>
                  <a:pt x="16716" y="13873"/>
                  <a:pt x="16716" y="13873"/>
                  <a:pt x="16716" y="13873"/>
                </a:cubicBezTo>
                <a:cubicBezTo>
                  <a:pt x="17601" y="20576"/>
                  <a:pt x="17601" y="20576"/>
                  <a:pt x="17601" y="20576"/>
                </a:cubicBezTo>
                <a:cubicBezTo>
                  <a:pt x="17601" y="20948"/>
                  <a:pt x="17424" y="21135"/>
                  <a:pt x="17247" y="21321"/>
                </a:cubicBezTo>
                <a:cubicBezTo>
                  <a:pt x="17070" y="21507"/>
                  <a:pt x="17070" y="21507"/>
                  <a:pt x="16893" y="21507"/>
                </a:cubicBezTo>
                <a:close/>
                <a:moveTo>
                  <a:pt x="10696" y="17038"/>
                </a:moveTo>
                <a:cubicBezTo>
                  <a:pt x="10873" y="17038"/>
                  <a:pt x="10873" y="17038"/>
                  <a:pt x="11050" y="17038"/>
                </a:cubicBezTo>
                <a:cubicBezTo>
                  <a:pt x="16007" y="19459"/>
                  <a:pt x="16007" y="19459"/>
                  <a:pt x="16007" y="19459"/>
                </a:cubicBezTo>
                <a:cubicBezTo>
                  <a:pt x="15299" y="13686"/>
                  <a:pt x="15299" y="13686"/>
                  <a:pt x="15299" y="13686"/>
                </a:cubicBezTo>
                <a:cubicBezTo>
                  <a:pt x="15299" y="13500"/>
                  <a:pt x="15299" y="13314"/>
                  <a:pt x="15476" y="13128"/>
                </a:cubicBezTo>
                <a:cubicBezTo>
                  <a:pt x="19194" y="8845"/>
                  <a:pt x="19194" y="8845"/>
                  <a:pt x="19194" y="8845"/>
                </a:cubicBezTo>
                <a:cubicBezTo>
                  <a:pt x="13883" y="7728"/>
                  <a:pt x="13883" y="7728"/>
                  <a:pt x="13883" y="7728"/>
                </a:cubicBezTo>
                <a:cubicBezTo>
                  <a:pt x="13706" y="7728"/>
                  <a:pt x="13529" y="7541"/>
                  <a:pt x="13352" y="7355"/>
                </a:cubicBezTo>
                <a:cubicBezTo>
                  <a:pt x="10696" y="2141"/>
                  <a:pt x="10696" y="2141"/>
                  <a:pt x="10696" y="2141"/>
                </a:cubicBezTo>
                <a:cubicBezTo>
                  <a:pt x="8040" y="7355"/>
                  <a:pt x="8040" y="7355"/>
                  <a:pt x="8040" y="7355"/>
                </a:cubicBezTo>
                <a:cubicBezTo>
                  <a:pt x="7863" y="7541"/>
                  <a:pt x="7686" y="7728"/>
                  <a:pt x="7509" y="7728"/>
                </a:cubicBezTo>
                <a:cubicBezTo>
                  <a:pt x="2198" y="8845"/>
                  <a:pt x="2198" y="8845"/>
                  <a:pt x="2198" y="8845"/>
                </a:cubicBezTo>
                <a:cubicBezTo>
                  <a:pt x="5916" y="13128"/>
                  <a:pt x="5916" y="13128"/>
                  <a:pt x="5916" y="13128"/>
                </a:cubicBezTo>
                <a:cubicBezTo>
                  <a:pt x="6093" y="13314"/>
                  <a:pt x="6093" y="13500"/>
                  <a:pt x="6093" y="13686"/>
                </a:cubicBezTo>
                <a:cubicBezTo>
                  <a:pt x="5385" y="19459"/>
                  <a:pt x="5385" y="19459"/>
                  <a:pt x="5385" y="19459"/>
                </a:cubicBezTo>
                <a:cubicBezTo>
                  <a:pt x="10342" y="17038"/>
                  <a:pt x="10342" y="17038"/>
                  <a:pt x="10342" y="17038"/>
                </a:cubicBezTo>
                <a:cubicBezTo>
                  <a:pt x="10519" y="17038"/>
                  <a:pt x="10519" y="17038"/>
                  <a:pt x="10696" y="1703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780" name="Group"/>
          <p:cNvGrpSpPr/>
          <p:nvPr/>
        </p:nvGrpSpPr>
        <p:grpSpPr>
          <a:xfrm>
            <a:off x="6246460" y="2039584"/>
            <a:ext cx="367403" cy="350511"/>
            <a:chOff x="0" y="0"/>
            <a:chExt cx="367401" cy="350509"/>
          </a:xfrm>
        </p:grpSpPr>
        <p:sp>
          <p:nvSpPr>
            <p:cNvPr id="774" name="Shape"/>
            <p:cNvSpPr/>
            <p:nvPr/>
          </p:nvSpPr>
          <p:spPr>
            <a:xfrm>
              <a:off x="0" y="-1"/>
              <a:ext cx="367402" cy="3505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93" y="0"/>
                  </a:moveTo>
                  <a:cubicBezTo>
                    <a:pt x="1807" y="0"/>
                    <a:pt x="1807" y="0"/>
                    <a:pt x="1807" y="0"/>
                  </a:cubicBezTo>
                  <a:cubicBezTo>
                    <a:pt x="780" y="0"/>
                    <a:pt x="0" y="861"/>
                    <a:pt x="0" y="1936"/>
                  </a:cubicBezTo>
                  <a:cubicBezTo>
                    <a:pt x="0" y="16523"/>
                    <a:pt x="0" y="16523"/>
                    <a:pt x="0" y="16523"/>
                  </a:cubicBezTo>
                  <a:cubicBezTo>
                    <a:pt x="0" y="17555"/>
                    <a:pt x="780" y="18416"/>
                    <a:pt x="1807" y="18416"/>
                  </a:cubicBezTo>
                  <a:cubicBezTo>
                    <a:pt x="7268" y="18416"/>
                    <a:pt x="7268" y="18416"/>
                    <a:pt x="7268" y="18416"/>
                  </a:cubicBezTo>
                  <a:cubicBezTo>
                    <a:pt x="6981" y="18803"/>
                    <a:pt x="6529" y="19276"/>
                    <a:pt x="6324" y="19535"/>
                  </a:cubicBezTo>
                  <a:cubicBezTo>
                    <a:pt x="6078" y="19750"/>
                    <a:pt x="5913" y="19922"/>
                    <a:pt x="5790" y="20094"/>
                  </a:cubicBezTo>
                  <a:cubicBezTo>
                    <a:pt x="5667" y="20266"/>
                    <a:pt x="5585" y="20653"/>
                    <a:pt x="5749" y="20955"/>
                  </a:cubicBezTo>
                  <a:cubicBezTo>
                    <a:pt x="5913" y="21256"/>
                    <a:pt x="6242" y="21600"/>
                    <a:pt x="7104" y="21600"/>
                  </a:cubicBezTo>
                  <a:cubicBezTo>
                    <a:pt x="14455" y="21600"/>
                    <a:pt x="14455" y="21600"/>
                    <a:pt x="14455" y="21600"/>
                  </a:cubicBezTo>
                  <a:cubicBezTo>
                    <a:pt x="15358" y="21600"/>
                    <a:pt x="15687" y="21256"/>
                    <a:pt x="15851" y="20955"/>
                  </a:cubicBezTo>
                  <a:cubicBezTo>
                    <a:pt x="15974" y="20653"/>
                    <a:pt x="15933" y="20266"/>
                    <a:pt x="15769" y="20094"/>
                  </a:cubicBezTo>
                  <a:cubicBezTo>
                    <a:pt x="15687" y="19922"/>
                    <a:pt x="15522" y="19750"/>
                    <a:pt x="15276" y="19492"/>
                  </a:cubicBezTo>
                  <a:cubicBezTo>
                    <a:pt x="15071" y="19276"/>
                    <a:pt x="14578" y="18803"/>
                    <a:pt x="14290" y="18416"/>
                  </a:cubicBezTo>
                  <a:cubicBezTo>
                    <a:pt x="19793" y="18416"/>
                    <a:pt x="19793" y="18416"/>
                    <a:pt x="19793" y="18416"/>
                  </a:cubicBezTo>
                  <a:cubicBezTo>
                    <a:pt x="20779" y="18416"/>
                    <a:pt x="21600" y="17555"/>
                    <a:pt x="21600" y="16523"/>
                  </a:cubicBezTo>
                  <a:cubicBezTo>
                    <a:pt x="21600" y="1936"/>
                    <a:pt x="21600" y="1936"/>
                    <a:pt x="21600" y="1936"/>
                  </a:cubicBezTo>
                  <a:cubicBezTo>
                    <a:pt x="21600" y="861"/>
                    <a:pt x="20779" y="0"/>
                    <a:pt x="19793" y="0"/>
                  </a:cubicBezTo>
                  <a:close/>
                  <a:moveTo>
                    <a:pt x="14783" y="20008"/>
                  </a:moveTo>
                  <a:cubicBezTo>
                    <a:pt x="14989" y="20223"/>
                    <a:pt x="15194" y="20395"/>
                    <a:pt x="15235" y="20481"/>
                  </a:cubicBezTo>
                  <a:cubicBezTo>
                    <a:pt x="15235" y="20481"/>
                    <a:pt x="15276" y="20567"/>
                    <a:pt x="15235" y="20653"/>
                  </a:cubicBezTo>
                  <a:cubicBezTo>
                    <a:pt x="15112" y="20782"/>
                    <a:pt x="14865" y="20869"/>
                    <a:pt x="14455" y="20869"/>
                  </a:cubicBezTo>
                  <a:cubicBezTo>
                    <a:pt x="7104" y="20869"/>
                    <a:pt x="7104" y="20869"/>
                    <a:pt x="7104" y="20869"/>
                  </a:cubicBezTo>
                  <a:cubicBezTo>
                    <a:pt x="6735" y="20869"/>
                    <a:pt x="6447" y="20782"/>
                    <a:pt x="6365" y="20653"/>
                  </a:cubicBezTo>
                  <a:cubicBezTo>
                    <a:pt x="6324" y="20567"/>
                    <a:pt x="6365" y="20481"/>
                    <a:pt x="6324" y="20481"/>
                  </a:cubicBezTo>
                  <a:cubicBezTo>
                    <a:pt x="6324" y="20481"/>
                    <a:pt x="6324" y="20481"/>
                    <a:pt x="6324" y="20524"/>
                  </a:cubicBezTo>
                  <a:cubicBezTo>
                    <a:pt x="6406" y="20395"/>
                    <a:pt x="6611" y="20223"/>
                    <a:pt x="6776" y="20008"/>
                  </a:cubicBezTo>
                  <a:cubicBezTo>
                    <a:pt x="7392" y="19406"/>
                    <a:pt x="7843" y="18889"/>
                    <a:pt x="8049" y="18416"/>
                  </a:cubicBezTo>
                  <a:cubicBezTo>
                    <a:pt x="13510" y="18416"/>
                    <a:pt x="13510" y="18416"/>
                    <a:pt x="13510" y="18416"/>
                  </a:cubicBezTo>
                  <a:cubicBezTo>
                    <a:pt x="13716" y="18889"/>
                    <a:pt x="14208" y="19406"/>
                    <a:pt x="14783" y="20008"/>
                  </a:cubicBezTo>
                  <a:close/>
                  <a:moveTo>
                    <a:pt x="20245" y="16523"/>
                  </a:moveTo>
                  <a:cubicBezTo>
                    <a:pt x="20245" y="16781"/>
                    <a:pt x="20040" y="16996"/>
                    <a:pt x="19793" y="16996"/>
                  </a:cubicBezTo>
                  <a:cubicBezTo>
                    <a:pt x="1807" y="16996"/>
                    <a:pt x="1807" y="16996"/>
                    <a:pt x="1807" y="16996"/>
                  </a:cubicBezTo>
                  <a:cubicBezTo>
                    <a:pt x="1560" y="16996"/>
                    <a:pt x="1314" y="16781"/>
                    <a:pt x="1314" y="16523"/>
                  </a:cubicBezTo>
                  <a:cubicBezTo>
                    <a:pt x="1314" y="1936"/>
                    <a:pt x="1314" y="1936"/>
                    <a:pt x="1314" y="1936"/>
                  </a:cubicBezTo>
                  <a:cubicBezTo>
                    <a:pt x="1314" y="1635"/>
                    <a:pt x="1560" y="1420"/>
                    <a:pt x="1807" y="1420"/>
                  </a:cubicBezTo>
                  <a:cubicBezTo>
                    <a:pt x="19793" y="1420"/>
                    <a:pt x="19793" y="1420"/>
                    <a:pt x="19793" y="1420"/>
                  </a:cubicBezTo>
                  <a:cubicBezTo>
                    <a:pt x="20040" y="1420"/>
                    <a:pt x="20245" y="1635"/>
                    <a:pt x="20245" y="1936"/>
                  </a:cubicBezTo>
                  <a:lnTo>
                    <a:pt x="20245" y="16523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75" name="Shape"/>
            <p:cNvSpPr/>
            <p:nvPr/>
          </p:nvSpPr>
          <p:spPr>
            <a:xfrm>
              <a:off x="45397" y="46452"/>
              <a:ext cx="275551" cy="1837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069" y="0"/>
                  </a:moveTo>
                  <a:cubicBezTo>
                    <a:pt x="1531" y="0"/>
                    <a:pt x="1531" y="0"/>
                    <a:pt x="1531" y="0"/>
                  </a:cubicBezTo>
                  <a:cubicBezTo>
                    <a:pt x="711" y="0"/>
                    <a:pt x="0" y="1064"/>
                    <a:pt x="0" y="2291"/>
                  </a:cubicBezTo>
                  <a:cubicBezTo>
                    <a:pt x="0" y="19309"/>
                    <a:pt x="0" y="19309"/>
                    <a:pt x="0" y="19309"/>
                  </a:cubicBezTo>
                  <a:cubicBezTo>
                    <a:pt x="0" y="20536"/>
                    <a:pt x="711" y="21600"/>
                    <a:pt x="1531" y="21600"/>
                  </a:cubicBezTo>
                  <a:cubicBezTo>
                    <a:pt x="20069" y="21600"/>
                    <a:pt x="20069" y="21600"/>
                    <a:pt x="20069" y="21600"/>
                  </a:cubicBezTo>
                  <a:cubicBezTo>
                    <a:pt x="20944" y="21600"/>
                    <a:pt x="21600" y="20536"/>
                    <a:pt x="21600" y="19309"/>
                  </a:cubicBezTo>
                  <a:cubicBezTo>
                    <a:pt x="21600" y="2291"/>
                    <a:pt x="21600" y="2291"/>
                    <a:pt x="21600" y="2291"/>
                  </a:cubicBezTo>
                  <a:cubicBezTo>
                    <a:pt x="21600" y="1064"/>
                    <a:pt x="20944" y="0"/>
                    <a:pt x="20069" y="0"/>
                  </a:cubicBezTo>
                  <a:close/>
                  <a:moveTo>
                    <a:pt x="20725" y="19309"/>
                  </a:moveTo>
                  <a:cubicBezTo>
                    <a:pt x="20725" y="19800"/>
                    <a:pt x="20452" y="20209"/>
                    <a:pt x="20069" y="20209"/>
                  </a:cubicBezTo>
                  <a:cubicBezTo>
                    <a:pt x="1531" y="20209"/>
                    <a:pt x="1531" y="20209"/>
                    <a:pt x="1531" y="20209"/>
                  </a:cubicBezTo>
                  <a:cubicBezTo>
                    <a:pt x="1203" y="20209"/>
                    <a:pt x="930" y="19800"/>
                    <a:pt x="930" y="19309"/>
                  </a:cubicBezTo>
                  <a:cubicBezTo>
                    <a:pt x="930" y="2291"/>
                    <a:pt x="930" y="2291"/>
                    <a:pt x="930" y="2291"/>
                  </a:cubicBezTo>
                  <a:cubicBezTo>
                    <a:pt x="930" y="1800"/>
                    <a:pt x="1203" y="1391"/>
                    <a:pt x="1531" y="1391"/>
                  </a:cubicBezTo>
                  <a:cubicBezTo>
                    <a:pt x="20069" y="1391"/>
                    <a:pt x="20069" y="1391"/>
                    <a:pt x="20069" y="1391"/>
                  </a:cubicBezTo>
                  <a:cubicBezTo>
                    <a:pt x="20452" y="1391"/>
                    <a:pt x="20725" y="1800"/>
                    <a:pt x="20725" y="2291"/>
                  </a:cubicBezTo>
                  <a:lnTo>
                    <a:pt x="20725" y="19309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76" name="Shape"/>
            <p:cNvSpPr/>
            <p:nvPr/>
          </p:nvSpPr>
          <p:spPr>
            <a:xfrm>
              <a:off x="166280" y="235432"/>
              <a:ext cx="34841" cy="348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752" y="0"/>
                    <a:pt x="0" y="5184"/>
                    <a:pt x="0" y="10800"/>
                  </a:cubicBezTo>
                  <a:cubicBezTo>
                    <a:pt x="0" y="16848"/>
                    <a:pt x="4752" y="21600"/>
                    <a:pt x="10800" y="21600"/>
                  </a:cubicBezTo>
                  <a:cubicBezTo>
                    <a:pt x="16416" y="21600"/>
                    <a:pt x="21600" y="16848"/>
                    <a:pt x="21600" y="10800"/>
                  </a:cubicBezTo>
                  <a:cubicBezTo>
                    <a:pt x="21600" y="5184"/>
                    <a:pt x="16416" y="0"/>
                    <a:pt x="10800" y="0"/>
                  </a:cubicBezTo>
                  <a:close/>
                  <a:moveTo>
                    <a:pt x="10800" y="14256"/>
                  </a:moveTo>
                  <a:cubicBezTo>
                    <a:pt x="8640" y="14256"/>
                    <a:pt x="7344" y="12960"/>
                    <a:pt x="7344" y="10800"/>
                  </a:cubicBezTo>
                  <a:cubicBezTo>
                    <a:pt x="7344" y="9072"/>
                    <a:pt x="8640" y="7344"/>
                    <a:pt x="10800" y="7344"/>
                  </a:cubicBezTo>
                  <a:cubicBezTo>
                    <a:pt x="12528" y="7344"/>
                    <a:pt x="14256" y="9072"/>
                    <a:pt x="14256" y="10800"/>
                  </a:cubicBezTo>
                  <a:cubicBezTo>
                    <a:pt x="14256" y="12960"/>
                    <a:pt x="12528" y="14256"/>
                    <a:pt x="10800" y="1425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77" name="Shape"/>
            <p:cNvSpPr/>
            <p:nvPr/>
          </p:nvSpPr>
          <p:spPr>
            <a:xfrm>
              <a:off x="209566" y="121411"/>
              <a:ext cx="93435" cy="934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836" y="21600"/>
                    <a:pt x="0" y="16764"/>
                    <a:pt x="0" y="10800"/>
                  </a:cubicBezTo>
                  <a:cubicBezTo>
                    <a:pt x="0" y="4836"/>
                    <a:pt x="4836" y="0"/>
                    <a:pt x="10800" y="0"/>
                  </a:cubicBezTo>
                  <a:cubicBezTo>
                    <a:pt x="16764" y="0"/>
                    <a:pt x="21600" y="4836"/>
                    <a:pt x="21600" y="10800"/>
                  </a:cubicBezTo>
                  <a:cubicBezTo>
                    <a:pt x="21600" y="16764"/>
                    <a:pt x="16764" y="21600"/>
                    <a:pt x="10800" y="21600"/>
                  </a:cubicBezTo>
                  <a:close/>
                  <a:moveTo>
                    <a:pt x="10800" y="1612"/>
                  </a:moveTo>
                  <a:cubicBezTo>
                    <a:pt x="5642" y="1612"/>
                    <a:pt x="1612" y="5642"/>
                    <a:pt x="1612" y="10800"/>
                  </a:cubicBezTo>
                  <a:cubicBezTo>
                    <a:pt x="1612" y="15797"/>
                    <a:pt x="5642" y="19988"/>
                    <a:pt x="10800" y="19988"/>
                  </a:cubicBezTo>
                  <a:cubicBezTo>
                    <a:pt x="15797" y="19988"/>
                    <a:pt x="19988" y="15797"/>
                    <a:pt x="19988" y="10800"/>
                  </a:cubicBezTo>
                  <a:cubicBezTo>
                    <a:pt x="19988" y="5642"/>
                    <a:pt x="15797" y="1612"/>
                    <a:pt x="10800" y="161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78" name="Shape"/>
            <p:cNvSpPr/>
            <p:nvPr/>
          </p:nvSpPr>
          <p:spPr>
            <a:xfrm>
              <a:off x="231209" y="143053"/>
              <a:ext cx="50149" cy="501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800" y="21600"/>
                    <a:pt x="0" y="16800"/>
                    <a:pt x="0" y="10800"/>
                  </a:cubicBezTo>
                  <a:cubicBezTo>
                    <a:pt x="0" y="4800"/>
                    <a:pt x="4800" y="0"/>
                    <a:pt x="10800" y="0"/>
                  </a:cubicBezTo>
                  <a:cubicBezTo>
                    <a:pt x="16800" y="0"/>
                    <a:pt x="21600" y="4800"/>
                    <a:pt x="21600" y="10800"/>
                  </a:cubicBezTo>
                  <a:cubicBezTo>
                    <a:pt x="21600" y="16800"/>
                    <a:pt x="16800" y="21600"/>
                    <a:pt x="10800" y="21600"/>
                  </a:cubicBezTo>
                  <a:close/>
                  <a:moveTo>
                    <a:pt x="10800" y="3000"/>
                  </a:moveTo>
                  <a:cubicBezTo>
                    <a:pt x="6600" y="3000"/>
                    <a:pt x="3000" y="6300"/>
                    <a:pt x="3000" y="10800"/>
                  </a:cubicBezTo>
                  <a:cubicBezTo>
                    <a:pt x="3000" y="15000"/>
                    <a:pt x="6600" y="18600"/>
                    <a:pt x="10800" y="18600"/>
                  </a:cubicBezTo>
                  <a:cubicBezTo>
                    <a:pt x="15000" y="18600"/>
                    <a:pt x="18600" y="15000"/>
                    <a:pt x="18600" y="10800"/>
                  </a:cubicBezTo>
                  <a:cubicBezTo>
                    <a:pt x="18600" y="6300"/>
                    <a:pt x="15000" y="3000"/>
                    <a:pt x="10800" y="30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79" name="Shape"/>
            <p:cNvSpPr/>
            <p:nvPr/>
          </p:nvSpPr>
          <p:spPr>
            <a:xfrm>
              <a:off x="155195" y="67039"/>
              <a:ext cx="123523" cy="1319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15" y="0"/>
                  </a:moveTo>
                  <a:cubicBezTo>
                    <a:pt x="16353" y="0"/>
                    <a:pt x="16353" y="0"/>
                    <a:pt x="16353" y="0"/>
                  </a:cubicBezTo>
                  <a:cubicBezTo>
                    <a:pt x="14400" y="0"/>
                    <a:pt x="12814" y="1371"/>
                    <a:pt x="12692" y="3200"/>
                  </a:cubicBezTo>
                  <a:cubicBezTo>
                    <a:pt x="12081" y="3314"/>
                    <a:pt x="11593" y="3543"/>
                    <a:pt x="11105" y="3771"/>
                  </a:cubicBezTo>
                  <a:cubicBezTo>
                    <a:pt x="10495" y="3200"/>
                    <a:pt x="9641" y="2971"/>
                    <a:pt x="8786" y="2971"/>
                  </a:cubicBezTo>
                  <a:cubicBezTo>
                    <a:pt x="7688" y="2971"/>
                    <a:pt x="6834" y="3314"/>
                    <a:pt x="6102" y="4000"/>
                  </a:cubicBezTo>
                  <a:cubicBezTo>
                    <a:pt x="4271" y="5714"/>
                    <a:pt x="4271" y="5714"/>
                    <a:pt x="4271" y="5714"/>
                  </a:cubicBezTo>
                  <a:cubicBezTo>
                    <a:pt x="3539" y="6400"/>
                    <a:pt x="3173" y="7200"/>
                    <a:pt x="3173" y="8229"/>
                  </a:cubicBezTo>
                  <a:cubicBezTo>
                    <a:pt x="3173" y="9029"/>
                    <a:pt x="3539" y="9829"/>
                    <a:pt x="4027" y="10400"/>
                  </a:cubicBezTo>
                  <a:cubicBezTo>
                    <a:pt x="3783" y="10857"/>
                    <a:pt x="3539" y="11314"/>
                    <a:pt x="3417" y="11886"/>
                  </a:cubicBezTo>
                  <a:cubicBezTo>
                    <a:pt x="1464" y="12000"/>
                    <a:pt x="0" y="13486"/>
                    <a:pt x="0" y="15314"/>
                  </a:cubicBezTo>
                  <a:cubicBezTo>
                    <a:pt x="0" y="17714"/>
                    <a:pt x="0" y="17714"/>
                    <a:pt x="0" y="17714"/>
                  </a:cubicBezTo>
                  <a:cubicBezTo>
                    <a:pt x="0" y="19543"/>
                    <a:pt x="1464" y="21029"/>
                    <a:pt x="3417" y="21257"/>
                  </a:cubicBezTo>
                  <a:cubicBezTo>
                    <a:pt x="3417" y="21371"/>
                    <a:pt x="3539" y="21486"/>
                    <a:pt x="3539" y="21600"/>
                  </a:cubicBezTo>
                  <a:cubicBezTo>
                    <a:pt x="6346" y="21600"/>
                    <a:pt x="6346" y="21600"/>
                    <a:pt x="6346" y="21600"/>
                  </a:cubicBezTo>
                  <a:cubicBezTo>
                    <a:pt x="5858" y="20800"/>
                    <a:pt x="5492" y="19886"/>
                    <a:pt x="5369" y="18857"/>
                  </a:cubicBezTo>
                  <a:cubicBezTo>
                    <a:pt x="3783" y="18857"/>
                    <a:pt x="3783" y="18857"/>
                    <a:pt x="3783" y="18857"/>
                  </a:cubicBezTo>
                  <a:cubicBezTo>
                    <a:pt x="3051" y="18857"/>
                    <a:pt x="2563" y="18400"/>
                    <a:pt x="2563" y="17714"/>
                  </a:cubicBezTo>
                  <a:cubicBezTo>
                    <a:pt x="2563" y="15314"/>
                    <a:pt x="2563" y="15314"/>
                    <a:pt x="2563" y="15314"/>
                  </a:cubicBezTo>
                  <a:cubicBezTo>
                    <a:pt x="2563" y="14743"/>
                    <a:pt x="3051" y="14171"/>
                    <a:pt x="3783" y="14171"/>
                  </a:cubicBezTo>
                  <a:cubicBezTo>
                    <a:pt x="5369" y="14171"/>
                    <a:pt x="5369" y="14171"/>
                    <a:pt x="5369" y="14171"/>
                  </a:cubicBezTo>
                  <a:cubicBezTo>
                    <a:pt x="5614" y="12686"/>
                    <a:pt x="6346" y="11314"/>
                    <a:pt x="7200" y="10057"/>
                  </a:cubicBezTo>
                  <a:cubicBezTo>
                    <a:pt x="6102" y="9029"/>
                    <a:pt x="6102" y="9029"/>
                    <a:pt x="6102" y="9029"/>
                  </a:cubicBezTo>
                  <a:cubicBezTo>
                    <a:pt x="5614" y="8571"/>
                    <a:pt x="5614" y="7771"/>
                    <a:pt x="6102" y="7314"/>
                  </a:cubicBezTo>
                  <a:cubicBezTo>
                    <a:pt x="7810" y="5714"/>
                    <a:pt x="7810" y="5714"/>
                    <a:pt x="7810" y="5714"/>
                  </a:cubicBezTo>
                  <a:cubicBezTo>
                    <a:pt x="8054" y="5486"/>
                    <a:pt x="8420" y="5371"/>
                    <a:pt x="8786" y="5371"/>
                  </a:cubicBezTo>
                  <a:cubicBezTo>
                    <a:pt x="9031" y="5371"/>
                    <a:pt x="9397" y="5486"/>
                    <a:pt x="9641" y="5714"/>
                  </a:cubicBezTo>
                  <a:cubicBezTo>
                    <a:pt x="10739" y="6743"/>
                    <a:pt x="10739" y="6743"/>
                    <a:pt x="10739" y="6743"/>
                  </a:cubicBezTo>
                  <a:cubicBezTo>
                    <a:pt x="12081" y="5943"/>
                    <a:pt x="13546" y="5257"/>
                    <a:pt x="15132" y="4914"/>
                  </a:cubicBezTo>
                  <a:cubicBezTo>
                    <a:pt x="15132" y="3543"/>
                    <a:pt x="15132" y="3543"/>
                    <a:pt x="15132" y="3543"/>
                  </a:cubicBezTo>
                  <a:cubicBezTo>
                    <a:pt x="15132" y="2857"/>
                    <a:pt x="15742" y="2400"/>
                    <a:pt x="16353" y="2400"/>
                  </a:cubicBezTo>
                  <a:cubicBezTo>
                    <a:pt x="18915" y="2400"/>
                    <a:pt x="18915" y="2400"/>
                    <a:pt x="18915" y="2400"/>
                  </a:cubicBezTo>
                  <a:cubicBezTo>
                    <a:pt x="19647" y="2400"/>
                    <a:pt x="20136" y="2857"/>
                    <a:pt x="20136" y="3543"/>
                  </a:cubicBezTo>
                  <a:cubicBezTo>
                    <a:pt x="20136" y="4914"/>
                    <a:pt x="20136" y="4914"/>
                    <a:pt x="20136" y="4914"/>
                  </a:cubicBezTo>
                  <a:cubicBezTo>
                    <a:pt x="20624" y="5029"/>
                    <a:pt x="21112" y="5143"/>
                    <a:pt x="21600" y="5371"/>
                  </a:cubicBezTo>
                  <a:cubicBezTo>
                    <a:pt x="21600" y="1029"/>
                    <a:pt x="21600" y="1029"/>
                    <a:pt x="21600" y="1029"/>
                  </a:cubicBezTo>
                  <a:cubicBezTo>
                    <a:pt x="20868" y="343"/>
                    <a:pt x="19892" y="0"/>
                    <a:pt x="18915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87" name="Group"/>
          <p:cNvGrpSpPr/>
          <p:nvPr/>
        </p:nvGrpSpPr>
        <p:grpSpPr>
          <a:xfrm>
            <a:off x="4208500" y="376165"/>
            <a:ext cx="390729" cy="371823"/>
            <a:chOff x="0" y="0"/>
            <a:chExt cx="390727" cy="371821"/>
          </a:xfrm>
        </p:grpSpPr>
        <p:sp>
          <p:nvSpPr>
            <p:cNvPr id="781" name="Shape"/>
            <p:cNvSpPr/>
            <p:nvPr/>
          </p:nvSpPr>
          <p:spPr>
            <a:xfrm>
              <a:off x="0" y="0"/>
              <a:ext cx="390728" cy="3718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44" y="0"/>
                  </a:moveTo>
                  <a:cubicBezTo>
                    <a:pt x="1856" y="0"/>
                    <a:pt x="1856" y="0"/>
                    <a:pt x="1856" y="0"/>
                  </a:cubicBezTo>
                  <a:cubicBezTo>
                    <a:pt x="844" y="0"/>
                    <a:pt x="0" y="885"/>
                    <a:pt x="0" y="1948"/>
                  </a:cubicBezTo>
                  <a:cubicBezTo>
                    <a:pt x="0" y="16466"/>
                    <a:pt x="0" y="16466"/>
                    <a:pt x="0" y="16466"/>
                  </a:cubicBezTo>
                  <a:cubicBezTo>
                    <a:pt x="0" y="17528"/>
                    <a:pt x="844" y="18413"/>
                    <a:pt x="1856" y="18413"/>
                  </a:cubicBezTo>
                  <a:cubicBezTo>
                    <a:pt x="7256" y="18413"/>
                    <a:pt x="7256" y="18413"/>
                    <a:pt x="7256" y="18413"/>
                  </a:cubicBezTo>
                  <a:cubicBezTo>
                    <a:pt x="7088" y="18767"/>
                    <a:pt x="6581" y="19298"/>
                    <a:pt x="6413" y="19475"/>
                  </a:cubicBezTo>
                  <a:cubicBezTo>
                    <a:pt x="6075" y="19652"/>
                    <a:pt x="5906" y="19830"/>
                    <a:pt x="5906" y="20007"/>
                  </a:cubicBezTo>
                  <a:cubicBezTo>
                    <a:pt x="5738" y="20184"/>
                    <a:pt x="5569" y="20538"/>
                    <a:pt x="5738" y="20892"/>
                  </a:cubicBezTo>
                  <a:cubicBezTo>
                    <a:pt x="5906" y="21246"/>
                    <a:pt x="6244" y="21600"/>
                    <a:pt x="7088" y="21600"/>
                  </a:cubicBezTo>
                  <a:cubicBezTo>
                    <a:pt x="14513" y="21600"/>
                    <a:pt x="14513" y="21600"/>
                    <a:pt x="14513" y="21600"/>
                  </a:cubicBezTo>
                  <a:cubicBezTo>
                    <a:pt x="15356" y="21600"/>
                    <a:pt x="15694" y="21246"/>
                    <a:pt x="15862" y="20892"/>
                  </a:cubicBezTo>
                  <a:cubicBezTo>
                    <a:pt x="16031" y="20538"/>
                    <a:pt x="16031" y="20184"/>
                    <a:pt x="15862" y="20007"/>
                  </a:cubicBezTo>
                  <a:cubicBezTo>
                    <a:pt x="15694" y="19830"/>
                    <a:pt x="15525" y="19652"/>
                    <a:pt x="15356" y="19475"/>
                  </a:cubicBezTo>
                  <a:cubicBezTo>
                    <a:pt x="15019" y="19298"/>
                    <a:pt x="14681" y="18767"/>
                    <a:pt x="14344" y="18413"/>
                  </a:cubicBezTo>
                  <a:cubicBezTo>
                    <a:pt x="19744" y="18413"/>
                    <a:pt x="19744" y="18413"/>
                    <a:pt x="19744" y="18413"/>
                  </a:cubicBezTo>
                  <a:cubicBezTo>
                    <a:pt x="20756" y="18413"/>
                    <a:pt x="21600" y="17528"/>
                    <a:pt x="21600" y="16466"/>
                  </a:cubicBezTo>
                  <a:cubicBezTo>
                    <a:pt x="21600" y="1948"/>
                    <a:pt x="21600" y="1948"/>
                    <a:pt x="21600" y="1948"/>
                  </a:cubicBezTo>
                  <a:cubicBezTo>
                    <a:pt x="21600" y="885"/>
                    <a:pt x="20756" y="0"/>
                    <a:pt x="19744" y="0"/>
                  </a:cubicBezTo>
                  <a:close/>
                  <a:moveTo>
                    <a:pt x="14850" y="20007"/>
                  </a:moveTo>
                  <a:cubicBezTo>
                    <a:pt x="15019" y="20184"/>
                    <a:pt x="15187" y="20361"/>
                    <a:pt x="15187" y="20538"/>
                  </a:cubicBezTo>
                  <a:cubicBezTo>
                    <a:pt x="15187" y="20538"/>
                    <a:pt x="15356" y="20538"/>
                    <a:pt x="15187" y="20538"/>
                  </a:cubicBezTo>
                  <a:cubicBezTo>
                    <a:pt x="15187" y="20715"/>
                    <a:pt x="14850" y="20892"/>
                    <a:pt x="14513" y="20892"/>
                  </a:cubicBezTo>
                  <a:cubicBezTo>
                    <a:pt x="7088" y="20892"/>
                    <a:pt x="7088" y="20892"/>
                    <a:pt x="7088" y="20892"/>
                  </a:cubicBezTo>
                  <a:cubicBezTo>
                    <a:pt x="6750" y="20892"/>
                    <a:pt x="6413" y="20715"/>
                    <a:pt x="6413" y="20538"/>
                  </a:cubicBezTo>
                  <a:cubicBezTo>
                    <a:pt x="6413" y="20538"/>
                    <a:pt x="6413" y="20538"/>
                    <a:pt x="6413" y="20538"/>
                  </a:cubicBezTo>
                  <a:cubicBezTo>
                    <a:pt x="6413" y="20538"/>
                    <a:pt x="6413" y="20538"/>
                    <a:pt x="6413" y="20538"/>
                  </a:cubicBezTo>
                  <a:cubicBezTo>
                    <a:pt x="6413" y="20361"/>
                    <a:pt x="6581" y="20184"/>
                    <a:pt x="6750" y="20007"/>
                  </a:cubicBezTo>
                  <a:cubicBezTo>
                    <a:pt x="7425" y="19298"/>
                    <a:pt x="7931" y="18767"/>
                    <a:pt x="8100" y="18413"/>
                  </a:cubicBezTo>
                  <a:cubicBezTo>
                    <a:pt x="13500" y="18413"/>
                    <a:pt x="13500" y="18413"/>
                    <a:pt x="13500" y="18413"/>
                  </a:cubicBezTo>
                  <a:cubicBezTo>
                    <a:pt x="13838" y="18767"/>
                    <a:pt x="14175" y="19298"/>
                    <a:pt x="14850" y="20007"/>
                  </a:cubicBezTo>
                  <a:close/>
                  <a:moveTo>
                    <a:pt x="20250" y="16466"/>
                  </a:moveTo>
                  <a:cubicBezTo>
                    <a:pt x="20250" y="16820"/>
                    <a:pt x="20081" y="16997"/>
                    <a:pt x="19744" y="16997"/>
                  </a:cubicBezTo>
                  <a:cubicBezTo>
                    <a:pt x="1856" y="16997"/>
                    <a:pt x="1856" y="16997"/>
                    <a:pt x="1856" y="16997"/>
                  </a:cubicBezTo>
                  <a:cubicBezTo>
                    <a:pt x="1519" y="16997"/>
                    <a:pt x="1350" y="16820"/>
                    <a:pt x="1350" y="16466"/>
                  </a:cubicBezTo>
                  <a:cubicBezTo>
                    <a:pt x="1350" y="1948"/>
                    <a:pt x="1350" y="1948"/>
                    <a:pt x="1350" y="1948"/>
                  </a:cubicBezTo>
                  <a:cubicBezTo>
                    <a:pt x="1350" y="1593"/>
                    <a:pt x="1519" y="1416"/>
                    <a:pt x="1856" y="1416"/>
                  </a:cubicBezTo>
                  <a:cubicBezTo>
                    <a:pt x="19744" y="1416"/>
                    <a:pt x="19744" y="1416"/>
                    <a:pt x="19744" y="1416"/>
                  </a:cubicBezTo>
                  <a:cubicBezTo>
                    <a:pt x="20081" y="1416"/>
                    <a:pt x="20250" y="1593"/>
                    <a:pt x="20250" y="1948"/>
                  </a:cubicBezTo>
                  <a:lnTo>
                    <a:pt x="20250" y="1646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82" name="Shape"/>
            <p:cNvSpPr/>
            <p:nvPr/>
          </p:nvSpPr>
          <p:spPr>
            <a:xfrm>
              <a:off x="49156" y="47895"/>
              <a:ext cx="292417" cy="1966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025" y="0"/>
                  </a:moveTo>
                  <a:cubicBezTo>
                    <a:pt x="1575" y="0"/>
                    <a:pt x="1575" y="0"/>
                    <a:pt x="1575" y="0"/>
                  </a:cubicBezTo>
                  <a:cubicBezTo>
                    <a:pt x="675" y="0"/>
                    <a:pt x="0" y="1013"/>
                    <a:pt x="0" y="2363"/>
                  </a:cubicBezTo>
                  <a:cubicBezTo>
                    <a:pt x="0" y="19238"/>
                    <a:pt x="0" y="19238"/>
                    <a:pt x="0" y="19238"/>
                  </a:cubicBezTo>
                  <a:cubicBezTo>
                    <a:pt x="0" y="20587"/>
                    <a:pt x="675" y="21600"/>
                    <a:pt x="1575" y="21600"/>
                  </a:cubicBezTo>
                  <a:cubicBezTo>
                    <a:pt x="20025" y="21600"/>
                    <a:pt x="20025" y="21600"/>
                    <a:pt x="20025" y="21600"/>
                  </a:cubicBezTo>
                  <a:cubicBezTo>
                    <a:pt x="20925" y="21600"/>
                    <a:pt x="21600" y="20587"/>
                    <a:pt x="21600" y="19238"/>
                  </a:cubicBezTo>
                  <a:cubicBezTo>
                    <a:pt x="21600" y="2363"/>
                    <a:pt x="21600" y="2363"/>
                    <a:pt x="21600" y="2363"/>
                  </a:cubicBezTo>
                  <a:cubicBezTo>
                    <a:pt x="21600" y="1013"/>
                    <a:pt x="20925" y="0"/>
                    <a:pt x="20025" y="0"/>
                  </a:cubicBezTo>
                  <a:close/>
                  <a:moveTo>
                    <a:pt x="20700" y="19238"/>
                  </a:moveTo>
                  <a:cubicBezTo>
                    <a:pt x="20700" y="19913"/>
                    <a:pt x="20475" y="20250"/>
                    <a:pt x="20025" y="20250"/>
                  </a:cubicBezTo>
                  <a:cubicBezTo>
                    <a:pt x="1575" y="20250"/>
                    <a:pt x="1575" y="20250"/>
                    <a:pt x="1575" y="20250"/>
                  </a:cubicBezTo>
                  <a:cubicBezTo>
                    <a:pt x="1125" y="20250"/>
                    <a:pt x="900" y="19913"/>
                    <a:pt x="900" y="19238"/>
                  </a:cubicBezTo>
                  <a:cubicBezTo>
                    <a:pt x="900" y="2363"/>
                    <a:pt x="900" y="2363"/>
                    <a:pt x="900" y="2363"/>
                  </a:cubicBezTo>
                  <a:cubicBezTo>
                    <a:pt x="900" y="1688"/>
                    <a:pt x="1125" y="1350"/>
                    <a:pt x="1575" y="1350"/>
                  </a:cubicBezTo>
                  <a:cubicBezTo>
                    <a:pt x="20025" y="1350"/>
                    <a:pt x="20025" y="1350"/>
                    <a:pt x="20025" y="1350"/>
                  </a:cubicBezTo>
                  <a:cubicBezTo>
                    <a:pt x="20475" y="1350"/>
                    <a:pt x="20700" y="1688"/>
                    <a:pt x="20700" y="2363"/>
                  </a:cubicBezTo>
                  <a:lnTo>
                    <a:pt x="20700" y="1923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83" name="Shape"/>
            <p:cNvSpPr/>
            <p:nvPr/>
          </p:nvSpPr>
          <p:spPr>
            <a:xfrm>
              <a:off x="177718" y="249562"/>
              <a:ext cx="36553" cy="378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5400"/>
                    <a:pt x="0" y="10800"/>
                  </a:cubicBezTo>
                  <a:cubicBezTo>
                    <a:pt x="0" y="16200"/>
                    <a:pt x="5400" y="21600"/>
                    <a:pt x="10800" y="21600"/>
                  </a:cubicBezTo>
                  <a:cubicBezTo>
                    <a:pt x="16200" y="21600"/>
                    <a:pt x="21600" y="16200"/>
                    <a:pt x="21600" y="10800"/>
                  </a:cubicBezTo>
                  <a:cubicBezTo>
                    <a:pt x="21600" y="5400"/>
                    <a:pt x="16200" y="0"/>
                    <a:pt x="10800" y="0"/>
                  </a:cubicBezTo>
                  <a:close/>
                  <a:moveTo>
                    <a:pt x="10800" y="14400"/>
                  </a:moveTo>
                  <a:cubicBezTo>
                    <a:pt x="9000" y="14400"/>
                    <a:pt x="7200" y="12600"/>
                    <a:pt x="7200" y="10800"/>
                  </a:cubicBezTo>
                  <a:cubicBezTo>
                    <a:pt x="7200" y="9000"/>
                    <a:pt x="9000" y="7200"/>
                    <a:pt x="10800" y="7200"/>
                  </a:cubicBezTo>
                  <a:cubicBezTo>
                    <a:pt x="12600" y="7200"/>
                    <a:pt x="14400" y="9000"/>
                    <a:pt x="14400" y="10800"/>
                  </a:cubicBezTo>
                  <a:cubicBezTo>
                    <a:pt x="14400" y="12600"/>
                    <a:pt x="12600" y="14400"/>
                    <a:pt x="10800" y="14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84" name="Shape"/>
            <p:cNvSpPr/>
            <p:nvPr/>
          </p:nvSpPr>
          <p:spPr>
            <a:xfrm>
              <a:off x="128562" y="124780"/>
              <a:ext cx="49157" cy="516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2644"/>
                  </a:moveTo>
                  <a:lnTo>
                    <a:pt x="21600" y="21600"/>
                  </a:lnTo>
                  <a:lnTo>
                    <a:pt x="21600" y="16859"/>
                  </a:lnTo>
                  <a:lnTo>
                    <a:pt x="6646" y="10010"/>
                  </a:lnTo>
                  <a:lnTo>
                    <a:pt x="21600" y="5268"/>
                  </a:lnTo>
                  <a:lnTo>
                    <a:pt x="21600" y="0"/>
                  </a:lnTo>
                  <a:lnTo>
                    <a:pt x="0" y="8956"/>
                  </a:lnTo>
                  <a:lnTo>
                    <a:pt x="0" y="1264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85" name="Shape"/>
            <p:cNvSpPr/>
            <p:nvPr/>
          </p:nvSpPr>
          <p:spPr>
            <a:xfrm>
              <a:off x="182760" y="115958"/>
              <a:ext cx="25209" cy="693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16200" y="0"/>
                    <a:pt x="16200" y="0"/>
                    <a:pt x="13500" y="0"/>
                  </a:cubicBezTo>
                  <a:cubicBezTo>
                    <a:pt x="13500" y="0"/>
                    <a:pt x="13500" y="939"/>
                    <a:pt x="13500" y="1878"/>
                  </a:cubicBezTo>
                  <a:cubicBezTo>
                    <a:pt x="0" y="18783"/>
                    <a:pt x="0" y="18783"/>
                    <a:pt x="0" y="18783"/>
                  </a:cubicBezTo>
                  <a:cubicBezTo>
                    <a:pt x="0" y="19722"/>
                    <a:pt x="0" y="20661"/>
                    <a:pt x="0" y="20661"/>
                  </a:cubicBezTo>
                  <a:cubicBezTo>
                    <a:pt x="0" y="21600"/>
                    <a:pt x="2700" y="21600"/>
                    <a:pt x="5400" y="21600"/>
                  </a:cubicBezTo>
                  <a:cubicBezTo>
                    <a:pt x="5400" y="21600"/>
                    <a:pt x="5400" y="21600"/>
                    <a:pt x="8100" y="21600"/>
                  </a:cubicBezTo>
                  <a:cubicBezTo>
                    <a:pt x="8100" y="21600"/>
                    <a:pt x="8100" y="20661"/>
                    <a:pt x="8100" y="20661"/>
                  </a:cubicBezTo>
                  <a:cubicBezTo>
                    <a:pt x="8100" y="20661"/>
                    <a:pt x="8100" y="19722"/>
                    <a:pt x="10800" y="19722"/>
                  </a:cubicBezTo>
                  <a:cubicBezTo>
                    <a:pt x="21600" y="2817"/>
                    <a:pt x="21600" y="2817"/>
                    <a:pt x="21600" y="2817"/>
                  </a:cubicBezTo>
                  <a:cubicBezTo>
                    <a:pt x="21600" y="1878"/>
                    <a:pt x="21600" y="939"/>
                    <a:pt x="21600" y="939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21600" y="0"/>
                    <a:pt x="1890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86" name="Shape"/>
            <p:cNvSpPr/>
            <p:nvPr/>
          </p:nvSpPr>
          <p:spPr>
            <a:xfrm>
              <a:off x="214270" y="124780"/>
              <a:ext cx="47896" cy="516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5268"/>
                  </a:moveTo>
                  <a:lnTo>
                    <a:pt x="14779" y="10010"/>
                  </a:lnTo>
                  <a:lnTo>
                    <a:pt x="0" y="16859"/>
                  </a:lnTo>
                  <a:lnTo>
                    <a:pt x="0" y="21600"/>
                  </a:lnTo>
                  <a:lnTo>
                    <a:pt x="21600" y="12644"/>
                  </a:lnTo>
                  <a:lnTo>
                    <a:pt x="21600" y="8956"/>
                  </a:lnTo>
                  <a:lnTo>
                    <a:pt x="0" y="0"/>
                  </a:lnTo>
                  <a:lnTo>
                    <a:pt x="0" y="526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95" name="Group"/>
          <p:cNvGrpSpPr/>
          <p:nvPr/>
        </p:nvGrpSpPr>
        <p:grpSpPr>
          <a:xfrm>
            <a:off x="3188413" y="2851727"/>
            <a:ext cx="439739" cy="440497"/>
            <a:chOff x="0" y="0"/>
            <a:chExt cx="439737" cy="440496"/>
          </a:xfrm>
        </p:grpSpPr>
        <p:sp>
          <p:nvSpPr>
            <p:cNvPr id="788" name="Shape"/>
            <p:cNvSpPr/>
            <p:nvPr/>
          </p:nvSpPr>
          <p:spPr>
            <a:xfrm>
              <a:off x="0" y="71880"/>
              <a:ext cx="353540" cy="3686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294" y="21600"/>
                  </a:moveTo>
                  <a:cubicBezTo>
                    <a:pt x="14767" y="21600"/>
                    <a:pt x="14767" y="21600"/>
                    <a:pt x="14767" y="21600"/>
                  </a:cubicBezTo>
                  <a:cubicBezTo>
                    <a:pt x="14437" y="21600"/>
                    <a:pt x="14106" y="21282"/>
                    <a:pt x="14106" y="20965"/>
                  </a:cubicBezTo>
                  <a:cubicBezTo>
                    <a:pt x="14106" y="19059"/>
                    <a:pt x="14106" y="19059"/>
                    <a:pt x="14106" y="19059"/>
                  </a:cubicBezTo>
                  <a:cubicBezTo>
                    <a:pt x="2424" y="19059"/>
                    <a:pt x="2424" y="19059"/>
                    <a:pt x="2424" y="19059"/>
                  </a:cubicBezTo>
                  <a:cubicBezTo>
                    <a:pt x="2094" y="19059"/>
                    <a:pt x="1763" y="18741"/>
                    <a:pt x="1763" y="18424"/>
                  </a:cubicBezTo>
                  <a:cubicBezTo>
                    <a:pt x="1763" y="7200"/>
                    <a:pt x="1763" y="7200"/>
                    <a:pt x="1763" y="7200"/>
                  </a:cubicBezTo>
                  <a:cubicBezTo>
                    <a:pt x="661" y="7200"/>
                    <a:pt x="661" y="7200"/>
                    <a:pt x="661" y="7200"/>
                  </a:cubicBezTo>
                  <a:cubicBezTo>
                    <a:pt x="331" y="7200"/>
                    <a:pt x="0" y="6882"/>
                    <a:pt x="0" y="6565"/>
                  </a:cubicBezTo>
                  <a:cubicBezTo>
                    <a:pt x="0" y="3176"/>
                    <a:pt x="0" y="3176"/>
                    <a:pt x="0" y="3176"/>
                  </a:cubicBezTo>
                  <a:cubicBezTo>
                    <a:pt x="0" y="2859"/>
                    <a:pt x="331" y="2541"/>
                    <a:pt x="661" y="2541"/>
                  </a:cubicBezTo>
                  <a:cubicBezTo>
                    <a:pt x="1763" y="2541"/>
                    <a:pt x="1763" y="2541"/>
                    <a:pt x="1763" y="2541"/>
                  </a:cubicBezTo>
                  <a:cubicBezTo>
                    <a:pt x="1763" y="635"/>
                    <a:pt x="1763" y="635"/>
                    <a:pt x="1763" y="635"/>
                  </a:cubicBezTo>
                  <a:cubicBezTo>
                    <a:pt x="1763" y="318"/>
                    <a:pt x="2094" y="0"/>
                    <a:pt x="2424" y="0"/>
                  </a:cubicBezTo>
                  <a:cubicBezTo>
                    <a:pt x="5951" y="0"/>
                    <a:pt x="5951" y="0"/>
                    <a:pt x="5951" y="0"/>
                  </a:cubicBezTo>
                  <a:cubicBezTo>
                    <a:pt x="6282" y="0"/>
                    <a:pt x="6612" y="318"/>
                    <a:pt x="6612" y="635"/>
                  </a:cubicBezTo>
                  <a:cubicBezTo>
                    <a:pt x="6612" y="2541"/>
                    <a:pt x="6612" y="2541"/>
                    <a:pt x="6612" y="2541"/>
                  </a:cubicBezTo>
                  <a:cubicBezTo>
                    <a:pt x="18294" y="2541"/>
                    <a:pt x="18294" y="2541"/>
                    <a:pt x="18294" y="2541"/>
                  </a:cubicBezTo>
                  <a:cubicBezTo>
                    <a:pt x="18624" y="2541"/>
                    <a:pt x="18955" y="2859"/>
                    <a:pt x="18955" y="3176"/>
                  </a:cubicBezTo>
                  <a:cubicBezTo>
                    <a:pt x="18955" y="14400"/>
                    <a:pt x="18955" y="14400"/>
                    <a:pt x="18955" y="14400"/>
                  </a:cubicBezTo>
                  <a:cubicBezTo>
                    <a:pt x="20939" y="14400"/>
                    <a:pt x="20939" y="14400"/>
                    <a:pt x="20939" y="14400"/>
                  </a:cubicBezTo>
                  <a:cubicBezTo>
                    <a:pt x="21269" y="14400"/>
                    <a:pt x="21600" y="14718"/>
                    <a:pt x="21600" y="15035"/>
                  </a:cubicBezTo>
                  <a:cubicBezTo>
                    <a:pt x="21600" y="18424"/>
                    <a:pt x="21600" y="18424"/>
                    <a:pt x="21600" y="18424"/>
                  </a:cubicBezTo>
                  <a:cubicBezTo>
                    <a:pt x="21600" y="18741"/>
                    <a:pt x="21269" y="19059"/>
                    <a:pt x="20939" y="19059"/>
                  </a:cubicBezTo>
                  <a:cubicBezTo>
                    <a:pt x="18955" y="19059"/>
                    <a:pt x="18955" y="19059"/>
                    <a:pt x="18955" y="19059"/>
                  </a:cubicBezTo>
                  <a:cubicBezTo>
                    <a:pt x="18955" y="20965"/>
                    <a:pt x="18955" y="20965"/>
                    <a:pt x="18955" y="20965"/>
                  </a:cubicBezTo>
                  <a:cubicBezTo>
                    <a:pt x="18955" y="21282"/>
                    <a:pt x="18624" y="21600"/>
                    <a:pt x="18294" y="21600"/>
                  </a:cubicBezTo>
                  <a:close/>
                  <a:moveTo>
                    <a:pt x="15429" y="20329"/>
                  </a:moveTo>
                  <a:cubicBezTo>
                    <a:pt x="17633" y="20329"/>
                    <a:pt x="17633" y="20329"/>
                    <a:pt x="17633" y="20329"/>
                  </a:cubicBezTo>
                  <a:cubicBezTo>
                    <a:pt x="17633" y="18424"/>
                    <a:pt x="17633" y="18424"/>
                    <a:pt x="17633" y="18424"/>
                  </a:cubicBezTo>
                  <a:cubicBezTo>
                    <a:pt x="17633" y="18106"/>
                    <a:pt x="17963" y="17788"/>
                    <a:pt x="18294" y="17788"/>
                  </a:cubicBezTo>
                  <a:cubicBezTo>
                    <a:pt x="20278" y="17788"/>
                    <a:pt x="20278" y="17788"/>
                    <a:pt x="20278" y="17788"/>
                  </a:cubicBezTo>
                  <a:cubicBezTo>
                    <a:pt x="20278" y="15671"/>
                    <a:pt x="20278" y="15671"/>
                    <a:pt x="20278" y="15671"/>
                  </a:cubicBezTo>
                  <a:cubicBezTo>
                    <a:pt x="18294" y="15671"/>
                    <a:pt x="18294" y="15671"/>
                    <a:pt x="18294" y="15671"/>
                  </a:cubicBezTo>
                  <a:cubicBezTo>
                    <a:pt x="17963" y="15671"/>
                    <a:pt x="17633" y="15353"/>
                    <a:pt x="17633" y="15035"/>
                  </a:cubicBezTo>
                  <a:cubicBezTo>
                    <a:pt x="17633" y="3812"/>
                    <a:pt x="17633" y="3812"/>
                    <a:pt x="17633" y="3812"/>
                  </a:cubicBezTo>
                  <a:cubicBezTo>
                    <a:pt x="5951" y="3812"/>
                    <a:pt x="5951" y="3812"/>
                    <a:pt x="5951" y="3812"/>
                  </a:cubicBezTo>
                  <a:cubicBezTo>
                    <a:pt x="5620" y="3812"/>
                    <a:pt x="5290" y="3494"/>
                    <a:pt x="5290" y="3176"/>
                  </a:cubicBezTo>
                  <a:cubicBezTo>
                    <a:pt x="5290" y="1271"/>
                    <a:pt x="5290" y="1271"/>
                    <a:pt x="5290" y="1271"/>
                  </a:cubicBezTo>
                  <a:cubicBezTo>
                    <a:pt x="3086" y="1271"/>
                    <a:pt x="3086" y="1271"/>
                    <a:pt x="3086" y="1271"/>
                  </a:cubicBezTo>
                  <a:cubicBezTo>
                    <a:pt x="3086" y="3176"/>
                    <a:pt x="3086" y="3176"/>
                    <a:pt x="3086" y="3176"/>
                  </a:cubicBezTo>
                  <a:cubicBezTo>
                    <a:pt x="3086" y="3494"/>
                    <a:pt x="2755" y="3812"/>
                    <a:pt x="2424" y="3812"/>
                  </a:cubicBezTo>
                  <a:cubicBezTo>
                    <a:pt x="1322" y="3812"/>
                    <a:pt x="1322" y="3812"/>
                    <a:pt x="1322" y="3812"/>
                  </a:cubicBezTo>
                  <a:cubicBezTo>
                    <a:pt x="1322" y="5929"/>
                    <a:pt x="1322" y="5929"/>
                    <a:pt x="1322" y="5929"/>
                  </a:cubicBezTo>
                  <a:cubicBezTo>
                    <a:pt x="2424" y="5929"/>
                    <a:pt x="2424" y="5929"/>
                    <a:pt x="2424" y="5929"/>
                  </a:cubicBezTo>
                  <a:cubicBezTo>
                    <a:pt x="2755" y="5929"/>
                    <a:pt x="3086" y="6247"/>
                    <a:pt x="3086" y="6565"/>
                  </a:cubicBezTo>
                  <a:cubicBezTo>
                    <a:pt x="3086" y="17788"/>
                    <a:pt x="3086" y="17788"/>
                    <a:pt x="3086" y="17788"/>
                  </a:cubicBezTo>
                  <a:cubicBezTo>
                    <a:pt x="14767" y="17788"/>
                    <a:pt x="14767" y="17788"/>
                    <a:pt x="14767" y="17788"/>
                  </a:cubicBezTo>
                  <a:cubicBezTo>
                    <a:pt x="15098" y="17788"/>
                    <a:pt x="15429" y="18106"/>
                    <a:pt x="15429" y="18424"/>
                  </a:cubicBezTo>
                  <a:lnTo>
                    <a:pt x="15429" y="20329"/>
                  </a:lnTo>
                  <a:close/>
                  <a:moveTo>
                    <a:pt x="14767" y="15671"/>
                  </a:moveTo>
                  <a:cubicBezTo>
                    <a:pt x="5951" y="15671"/>
                    <a:pt x="5951" y="15671"/>
                    <a:pt x="5951" y="15671"/>
                  </a:cubicBezTo>
                  <a:cubicBezTo>
                    <a:pt x="5620" y="15671"/>
                    <a:pt x="5290" y="15353"/>
                    <a:pt x="5290" y="15035"/>
                  </a:cubicBezTo>
                  <a:cubicBezTo>
                    <a:pt x="5290" y="6565"/>
                    <a:pt x="5290" y="6565"/>
                    <a:pt x="5290" y="6565"/>
                  </a:cubicBezTo>
                  <a:cubicBezTo>
                    <a:pt x="5290" y="6247"/>
                    <a:pt x="5620" y="5929"/>
                    <a:pt x="5951" y="5929"/>
                  </a:cubicBezTo>
                  <a:cubicBezTo>
                    <a:pt x="14767" y="5929"/>
                    <a:pt x="14767" y="5929"/>
                    <a:pt x="14767" y="5929"/>
                  </a:cubicBezTo>
                  <a:cubicBezTo>
                    <a:pt x="15098" y="5929"/>
                    <a:pt x="15429" y="6247"/>
                    <a:pt x="15429" y="6565"/>
                  </a:cubicBezTo>
                  <a:cubicBezTo>
                    <a:pt x="15429" y="15035"/>
                    <a:pt x="15429" y="15035"/>
                    <a:pt x="15429" y="15035"/>
                  </a:cubicBezTo>
                  <a:cubicBezTo>
                    <a:pt x="15429" y="15353"/>
                    <a:pt x="15098" y="15671"/>
                    <a:pt x="14767" y="15671"/>
                  </a:cubicBezTo>
                  <a:close/>
                  <a:moveTo>
                    <a:pt x="6612" y="14400"/>
                  </a:moveTo>
                  <a:cubicBezTo>
                    <a:pt x="14106" y="14400"/>
                    <a:pt x="14106" y="14400"/>
                    <a:pt x="14106" y="14400"/>
                  </a:cubicBezTo>
                  <a:cubicBezTo>
                    <a:pt x="14106" y="7200"/>
                    <a:pt x="14106" y="7200"/>
                    <a:pt x="14106" y="7200"/>
                  </a:cubicBezTo>
                  <a:cubicBezTo>
                    <a:pt x="6612" y="7200"/>
                    <a:pt x="6612" y="7200"/>
                    <a:pt x="6612" y="7200"/>
                  </a:cubicBezTo>
                  <a:lnTo>
                    <a:pt x="6612" y="144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89" name="Shape"/>
            <p:cNvSpPr/>
            <p:nvPr/>
          </p:nvSpPr>
          <p:spPr>
            <a:xfrm>
              <a:off x="86528" y="172740"/>
              <a:ext cx="166161" cy="1667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55" h="21426" extrusionOk="0">
                  <a:moveTo>
                    <a:pt x="1437" y="21426"/>
                  </a:moveTo>
                  <a:cubicBezTo>
                    <a:pt x="977" y="21426"/>
                    <a:pt x="747" y="21194"/>
                    <a:pt x="517" y="20961"/>
                  </a:cubicBezTo>
                  <a:cubicBezTo>
                    <a:pt x="-172" y="20497"/>
                    <a:pt x="-172" y="19568"/>
                    <a:pt x="517" y="19103"/>
                  </a:cubicBezTo>
                  <a:cubicBezTo>
                    <a:pt x="18900" y="523"/>
                    <a:pt x="18900" y="523"/>
                    <a:pt x="18900" y="523"/>
                  </a:cubicBezTo>
                  <a:cubicBezTo>
                    <a:pt x="19360" y="-174"/>
                    <a:pt x="20279" y="-174"/>
                    <a:pt x="20739" y="523"/>
                  </a:cubicBezTo>
                  <a:cubicBezTo>
                    <a:pt x="21428" y="987"/>
                    <a:pt x="21428" y="1916"/>
                    <a:pt x="20739" y="2381"/>
                  </a:cubicBezTo>
                  <a:cubicBezTo>
                    <a:pt x="2356" y="20961"/>
                    <a:pt x="2356" y="20961"/>
                    <a:pt x="2356" y="20961"/>
                  </a:cubicBezTo>
                  <a:cubicBezTo>
                    <a:pt x="2126" y="21194"/>
                    <a:pt x="1896" y="21426"/>
                    <a:pt x="1437" y="2142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90" name="Shape"/>
            <p:cNvSpPr/>
            <p:nvPr/>
          </p:nvSpPr>
          <p:spPr>
            <a:xfrm>
              <a:off x="288448" y="-1"/>
              <a:ext cx="151290" cy="1367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044" h="21290" extrusionOk="0">
                  <a:moveTo>
                    <a:pt x="1480" y="21290"/>
                  </a:moveTo>
                  <a:cubicBezTo>
                    <a:pt x="978" y="21290"/>
                    <a:pt x="727" y="21009"/>
                    <a:pt x="475" y="20729"/>
                  </a:cubicBezTo>
                  <a:cubicBezTo>
                    <a:pt x="-278" y="20168"/>
                    <a:pt x="-27" y="19046"/>
                    <a:pt x="475" y="18485"/>
                  </a:cubicBezTo>
                  <a:cubicBezTo>
                    <a:pt x="18559" y="532"/>
                    <a:pt x="18559" y="532"/>
                    <a:pt x="18559" y="532"/>
                  </a:cubicBezTo>
                  <a:cubicBezTo>
                    <a:pt x="19062" y="-310"/>
                    <a:pt x="20066" y="-29"/>
                    <a:pt x="20569" y="532"/>
                  </a:cubicBezTo>
                  <a:cubicBezTo>
                    <a:pt x="21322" y="1093"/>
                    <a:pt x="21071" y="2215"/>
                    <a:pt x="20569" y="2776"/>
                  </a:cubicBezTo>
                  <a:cubicBezTo>
                    <a:pt x="2485" y="20729"/>
                    <a:pt x="2485" y="20729"/>
                    <a:pt x="2485" y="20729"/>
                  </a:cubicBezTo>
                  <a:cubicBezTo>
                    <a:pt x="2234" y="21290"/>
                    <a:pt x="1731" y="21290"/>
                    <a:pt x="1480" y="2129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91" name="Shape"/>
            <p:cNvSpPr/>
            <p:nvPr/>
          </p:nvSpPr>
          <p:spPr>
            <a:xfrm>
              <a:off x="27137" y="115601"/>
              <a:ext cx="81413" cy="211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20" y="21600"/>
                  </a:moveTo>
                  <a:cubicBezTo>
                    <a:pt x="2880" y="21600"/>
                    <a:pt x="2880" y="21600"/>
                    <a:pt x="2880" y="21600"/>
                  </a:cubicBezTo>
                  <a:cubicBezTo>
                    <a:pt x="1440" y="21600"/>
                    <a:pt x="0" y="16200"/>
                    <a:pt x="0" y="10800"/>
                  </a:cubicBezTo>
                  <a:cubicBezTo>
                    <a:pt x="0" y="5400"/>
                    <a:pt x="1440" y="0"/>
                    <a:pt x="2880" y="0"/>
                  </a:cubicBezTo>
                  <a:cubicBezTo>
                    <a:pt x="18720" y="0"/>
                    <a:pt x="18720" y="0"/>
                    <a:pt x="18720" y="0"/>
                  </a:cubicBezTo>
                  <a:cubicBezTo>
                    <a:pt x="20160" y="0"/>
                    <a:pt x="21600" y="5400"/>
                    <a:pt x="21600" y="10800"/>
                  </a:cubicBezTo>
                  <a:cubicBezTo>
                    <a:pt x="21600" y="16200"/>
                    <a:pt x="20160" y="21600"/>
                    <a:pt x="1872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92" name="Shape"/>
            <p:cNvSpPr/>
            <p:nvPr/>
          </p:nvSpPr>
          <p:spPr>
            <a:xfrm>
              <a:off x="29399" y="172892"/>
              <a:ext cx="79151" cy="218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655" y="21600"/>
                  </a:moveTo>
                  <a:cubicBezTo>
                    <a:pt x="2945" y="21600"/>
                    <a:pt x="2945" y="21600"/>
                    <a:pt x="2945" y="21600"/>
                  </a:cubicBezTo>
                  <a:cubicBezTo>
                    <a:pt x="1473" y="21600"/>
                    <a:pt x="0" y="16200"/>
                    <a:pt x="0" y="10800"/>
                  </a:cubicBezTo>
                  <a:cubicBezTo>
                    <a:pt x="0" y="5400"/>
                    <a:pt x="1473" y="0"/>
                    <a:pt x="2945" y="0"/>
                  </a:cubicBezTo>
                  <a:cubicBezTo>
                    <a:pt x="18655" y="0"/>
                    <a:pt x="18655" y="0"/>
                    <a:pt x="18655" y="0"/>
                  </a:cubicBezTo>
                  <a:cubicBezTo>
                    <a:pt x="20127" y="0"/>
                    <a:pt x="21600" y="5400"/>
                    <a:pt x="21600" y="10800"/>
                  </a:cubicBezTo>
                  <a:cubicBezTo>
                    <a:pt x="21600" y="16200"/>
                    <a:pt x="20127" y="21600"/>
                    <a:pt x="18655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93" name="Shape"/>
            <p:cNvSpPr/>
            <p:nvPr/>
          </p:nvSpPr>
          <p:spPr>
            <a:xfrm>
              <a:off x="230667" y="317624"/>
              <a:ext cx="79906" cy="218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655" y="21600"/>
                  </a:moveTo>
                  <a:cubicBezTo>
                    <a:pt x="2945" y="21600"/>
                    <a:pt x="2945" y="21600"/>
                    <a:pt x="2945" y="21600"/>
                  </a:cubicBezTo>
                  <a:cubicBezTo>
                    <a:pt x="1473" y="21600"/>
                    <a:pt x="0" y="16200"/>
                    <a:pt x="0" y="10800"/>
                  </a:cubicBezTo>
                  <a:cubicBezTo>
                    <a:pt x="0" y="5400"/>
                    <a:pt x="1473" y="0"/>
                    <a:pt x="2945" y="0"/>
                  </a:cubicBezTo>
                  <a:cubicBezTo>
                    <a:pt x="18655" y="0"/>
                    <a:pt x="18655" y="0"/>
                    <a:pt x="18655" y="0"/>
                  </a:cubicBezTo>
                  <a:cubicBezTo>
                    <a:pt x="20127" y="0"/>
                    <a:pt x="21600" y="5400"/>
                    <a:pt x="21600" y="10800"/>
                  </a:cubicBezTo>
                  <a:cubicBezTo>
                    <a:pt x="21600" y="16200"/>
                    <a:pt x="20127" y="21600"/>
                    <a:pt x="18655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94" name="Shape"/>
            <p:cNvSpPr/>
            <p:nvPr/>
          </p:nvSpPr>
          <p:spPr>
            <a:xfrm>
              <a:off x="230667" y="374914"/>
              <a:ext cx="79906" cy="218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655" y="21600"/>
                  </a:moveTo>
                  <a:cubicBezTo>
                    <a:pt x="2945" y="21600"/>
                    <a:pt x="2945" y="21600"/>
                    <a:pt x="2945" y="21600"/>
                  </a:cubicBezTo>
                  <a:cubicBezTo>
                    <a:pt x="1473" y="21600"/>
                    <a:pt x="0" y="16200"/>
                    <a:pt x="0" y="10800"/>
                  </a:cubicBezTo>
                  <a:cubicBezTo>
                    <a:pt x="0" y="5400"/>
                    <a:pt x="1473" y="0"/>
                    <a:pt x="2945" y="0"/>
                  </a:cubicBezTo>
                  <a:cubicBezTo>
                    <a:pt x="18655" y="0"/>
                    <a:pt x="18655" y="0"/>
                    <a:pt x="18655" y="0"/>
                  </a:cubicBezTo>
                  <a:cubicBezTo>
                    <a:pt x="20127" y="0"/>
                    <a:pt x="21600" y="5400"/>
                    <a:pt x="21600" y="10800"/>
                  </a:cubicBezTo>
                  <a:cubicBezTo>
                    <a:pt x="21600" y="16200"/>
                    <a:pt x="20127" y="21600"/>
                    <a:pt x="18655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99" name="Group"/>
          <p:cNvGrpSpPr/>
          <p:nvPr/>
        </p:nvGrpSpPr>
        <p:grpSpPr>
          <a:xfrm>
            <a:off x="5262415" y="2903777"/>
            <a:ext cx="335493" cy="334406"/>
            <a:chOff x="0" y="0"/>
            <a:chExt cx="335491" cy="334405"/>
          </a:xfrm>
        </p:grpSpPr>
        <p:sp>
          <p:nvSpPr>
            <p:cNvPr id="796" name="Shape"/>
            <p:cNvSpPr/>
            <p:nvPr/>
          </p:nvSpPr>
          <p:spPr>
            <a:xfrm>
              <a:off x="-1" y="-1"/>
              <a:ext cx="104232" cy="3344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80" y="4050"/>
                  </a:moveTo>
                  <a:cubicBezTo>
                    <a:pt x="17280" y="2025"/>
                    <a:pt x="17280" y="2025"/>
                    <a:pt x="17280" y="2025"/>
                  </a:cubicBezTo>
                  <a:cubicBezTo>
                    <a:pt x="17280" y="844"/>
                    <a:pt x="14580" y="0"/>
                    <a:pt x="10800" y="0"/>
                  </a:cubicBezTo>
                  <a:cubicBezTo>
                    <a:pt x="7020" y="0"/>
                    <a:pt x="4320" y="844"/>
                    <a:pt x="4320" y="2025"/>
                  </a:cubicBezTo>
                  <a:cubicBezTo>
                    <a:pt x="4320" y="4050"/>
                    <a:pt x="4320" y="4050"/>
                    <a:pt x="4320" y="4050"/>
                  </a:cubicBezTo>
                  <a:cubicBezTo>
                    <a:pt x="1620" y="4725"/>
                    <a:pt x="0" y="5569"/>
                    <a:pt x="0" y="6750"/>
                  </a:cubicBezTo>
                  <a:cubicBezTo>
                    <a:pt x="0" y="7931"/>
                    <a:pt x="1620" y="8775"/>
                    <a:pt x="4320" y="9450"/>
                  </a:cubicBezTo>
                  <a:cubicBezTo>
                    <a:pt x="4320" y="19575"/>
                    <a:pt x="4320" y="19575"/>
                    <a:pt x="4320" y="19575"/>
                  </a:cubicBezTo>
                  <a:cubicBezTo>
                    <a:pt x="4320" y="20756"/>
                    <a:pt x="7020" y="21600"/>
                    <a:pt x="10800" y="21600"/>
                  </a:cubicBezTo>
                  <a:cubicBezTo>
                    <a:pt x="14580" y="21600"/>
                    <a:pt x="17280" y="20756"/>
                    <a:pt x="17280" y="19575"/>
                  </a:cubicBezTo>
                  <a:cubicBezTo>
                    <a:pt x="17280" y="9450"/>
                    <a:pt x="17280" y="9450"/>
                    <a:pt x="17280" y="9450"/>
                  </a:cubicBezTo>
                  <a:cubicBezTo>
                    <a:pt x="19980" y="8775"/>
                    <a:pt x="21600" y="7931"/>
                    <a:pt x="21600" y="6750"/>
                  </a:cubicBezTo>
                  <a:cubicBezTo>
                    <a:pt x="21600" y="5569"/>
                    <a:pt x="19980" y="4725"/>
                    <a:pt x="17280" y="4050"/>
                  </a:cubicBezTo>
                  <a:close/>
                  <a:moveTo>
                    <a:pt x="8640" y="2025"/>
                  </a:moveTo>
                  <a:cubicBezTo>
                    <a:pt x="8640" y="1687"/>
                    <a:pt x="9720" y="1350"/>
                    <a:pt x="10800" y="1350"/>
                  </a:cubicBezTo>
                  <a:cubicBezTo>
                    <a:pt x="11880" y="1350"/>
                    <a:pt x="12960" y="1687"/>
                    <a:pt x="12960" y="2025"/>
                  </a:cubicBezTo>
                  <a:cubicBezTo>
                    <a:pt x="12960" y="3375"/>
                    <a:pt x="12960" y="3375"/>
                    <a:pt x="12960" y="3375"/>
                  </a:cubicBezTo>
                  <a:cubicBezTo>
                    <a:pt x="12420" y="3375"/>
                    <a:pt x="11340" y="3375"/>
                    <a:pt x="10800" y="3375"/>
                  </a:cubicBezTo>
                  <a:cubicBezTo>
                    <a:pt x="10260" y="3375"/>
                    <a:pt x="9180" y="3375"/>
                    <a:pt x="8640" y="3375"/>
                  </a:cubicBezTo>
                  <a:lnTo>
                    <a:pt x="8640" y="2025"/>
                  </a:lnTo>
                  <a:close/>
                  <a:moveTo>
                    <a:pt x="12960" y="19575"/>
                  </a:moveTo>
                  <a:cubicBezTo>
                    <a:pt x="12960" y="19913"/>
                    <a:pt x="11880" y="20250"/>
                    <a:pt x="10800" y="20250"/>
                  </a:cubicBezTo>
                  <a:cubicBezTo>
                    <a:pt x="9720" y="20250"/>
                    <a:pt x="8640" y="19913"/>
                    <a:pt x="8640" y="19575"/>
                  </a:cubicBezTo>
                  <a:cubicBezTo>
                    <a:pt x="8640" y="10125"/>
                    <a:pt x="8640" y="10125"/>
                    <a:pt x="8640" y="10125"/>
                  </a:cubicBezTo>
                  <a:cubicBezTo>
                    <a:pt x="9180" y="10125"/>
                    <a:pt x="10260" y="10125"/>
                    <a:pt x="10800" y="10125"/>
                  </a:cubicBezTo>
                  <a:cubicBezTo>
                    <a:pt x="11340" y="10125"/>
                    <a:pt x="12420" y="10125"/>
                    <a:pt x="12960" y="10125"/>
                  </a:cubicBezTo>
                  <a:lnTo>
                    <a:pt x="12960" y="19575"/>
                  </a:lnTo>
                  <a:close/>
                  <a:moveTo>
                    <a:pt x="16740" y="7256"/>
                  </a:moveTo>
                  <a:cubicBezTo>
                    <a:pt x="16740" y="7425"/>
                    <a:pt x="16740" y="7425"/>
                    <a:pt x="16740" y="7425"/>
                  </a:cubicBezTo>
                  <a:cubicBezTo>
                    <a:pt x="16740" y="7594"/>
                    <a:pt x="16200" y="7762"/>
                    <a:pt x="16200" y="7931"/>
                  </a:cubicBezTo>
                  <a:cubicBezTo>
                    <a:pt x="16200" y="7931"/>
                    <a:pt x="16200" y="7931"/>
                    <a:pt x="16200" y="7931"/>
                  </a:cubicBezTo>
                  <a:cubicBezTo>
                    <a:pt x="15660" y="8100"/>
                    <a:pt x="15120" y="8269"/>
                    <a:pt x="14580" y="8438"/>
                  </a:cubicBezTo>
                  <a:cubicBezTo>
                    <a:pt x="14580" y="8438"/>
                    <a:pt x="14580" y="8438"/>
                    <a:pt x="14580" y="8438"/>
                  </a:cubicBezTo>
                  <a:cubicBezTo>
                    <a:pt x="14040" y="8438"/>
                    <a:pt x="13500" y="8606"/>
                    <a:pt x="12960" y="8606"/>
                  </a:cubicBezTo>
                  <a:cubicBezTo>
                    <a:pt x="12420" y="8775"/>
                    <a:pt x="11340" y="8775"/>
                    <a:pt x="10800" y="8775"/>
                  </a:cubicBezTo>
                  <a:cubicBezTo>
                    <a:pt x="10260" y="8775"/>
                    <a:pt x="9180" y="8775"/>
                    <a:pt x="8640" y="8606"/>
                  </a:cubicBezTo>
                  <a:cubicBezTo>
                    <a:pt x="8100" y="8606"/>
                    <a:pt x="7560" y="8438"/>
                    <a:pt x="7020" y="8438"/>
                  </a:cubicBezTo>
                  <a:cubicBezTo>
                    <a:pt x="7020" y="8438"/>
                    <a:pt x="7020" y="8438"/>
                    <a:pt x="7020" y="8438"/>
                  </a:cubicBezTo>
                  <a:cubicBezTo>
                    <a:pt x="6480" y="8269"/>
                    <a:pt x="5940" y="8100"/>
                    <a:pt x="5400" y="7931"/>
                  </a:cubicBezTo>
                  <a:cubicBezTo>
                    <a:pt x="5400" y="7931"/>
                    <a:pt x="5400" y="7931"/>
                    <a:pt x="5400" y="7931"/>
                  </a:cubicBezTo>
                  <a:cubicBezTo>
                    <a:pt x="5400" y="7762"/>
                    <a:pt x="4860" y="7594"/>
                    <a:pt x="4860" y="7425"/>
                  </a:cubicBezTo>
                  <a:cubicBezTo>
                    <a:pt x="4860" y="7425"/>
                    <a:pt x="4860" y="7425"/>
                    <a:pt x="4860" y="7256"/>
                  </a:cubicBezTo>
                  <a:cubicBezTo>
                    <a:pt x="4320" y="7088"/>
                    <a:pt x="4320" y="6919"/>
                    <a:pt x="4320" y="6750"/>
                  </a:cubicBezTo>
                  <a:cubicBezTo>
                    <a:pt x="4320" y="6581"/>
                    <a:pt x="4320" y="6412"/>
                    <a:pt x="4860" y="6244"/>
                  </a:cubicBezTo>
                  <a:cubicBezTo>
                    <a:pt x="4860" y="6075"/>
                    <a:pt x="4860" y="6075"/>
                    <a:pt x="4860" y="6075"/>
                  </a:cubicBezTo>
                  <a:cubicBezTo>
                    <a:pt x="4860" y="5906"/>
                    <a:pt x="5400" y="5737"/>
                    <a:pt x="5400" y="5569"/>
                  </a:cubicBezTo>
                  <a:cubicBezTo>
                    <a:pt x="5400" y="5569"/>
                    <a:pt x="5400" y="5569"/>
                    <a:pt x="5400" y="5569"/>
                  </a:cubicBezTo>
                  <a:cubicBezTo>
                    <a:pt x="5940" y="5400"/>
                    <a:pt x="6480" y="5231"/>
                    <a:pt x="7020" y="5063"/>
                  </a:cubicBezTo>
                  <a:cubicBezTo>
                    <a:pt x="7020" y="5063"/>
                    <a:pt x="7020" y="5063"/>
                    <a:pt x="7020" y="5063"/>
                  </a:cubicBezTo>
                  <a:cubicBezTo>
                    <a:pt x="7560" y="5063"/>
                    <a:pt x="8100" y="4894"/>
                    <a:pt x="8640" y="4894"/>
                  </a:cubicBezTo>
                  <a:cubicBezTo>
                    <a:pt x="9180" y="4725"/>
                    <a:pt x="10260" y="4725"/>
                    <a:pt x="10800" y="4725"/>
                  </a:cubicBezTo>
                  <a:cubicBezTo>
                    <a:pt x="11340" y="4725"/>
                    <a:pt x="12420" y="4725"/>
                    <a:pt x="12960" y="4894"/>
                  </a:cubicBezTo>
                  <a:cubicBezTo>
                    <a:pt x="13500" y="4894"/>
                    <a:pt x="14040" y="5063"/>
                    <a:pt x="14580" y="5063"/>
                  </a:cubicBezTo>
                  <a:cubicBezTo>
                    <a:pt x="14580" y="5063"/>
                    <a:pt x="14580" y="5063"/>
                    <a:pt x="14580" y="5063"/>
                  </a:cubicBezTo>
                  <a:cubicBezTo>
                    <a:pt x="15120" y="5231"/>
                    <a:pt x="15660" y="5400"/>
                    <a:pt x="16200" y="5569"/>
                  </a:cubicBezTo>
                  <a:cubicBezTo>
                    <a:pt x="16200" y="5569"/>
                    <a:pt x="16200" y="5569"/>
                    <a:pt x="16200" y="5569"/>
                  </a:cubicBezTo>
                  <a:cubicBezTo>
                    <a:pt x="16200" y="5737"/>
                    <a:pt x="16740" y="5906"/>
                    <a:pt x="16740" y="6075"/>
                  </a:cubicBezTo>
                  <a:cubicBezTo>
                    <a:pt x="16740" y="6075"/>
                    <a:pt x="16740" y="6075"/>
                    <a:pt x="16740" y="6244"/>
                  </a:cubicBezTo>
                  <a:cubicBezTo>
                    <a:pt x="17280" y="6412"/>
                    <a:pt x="17280" y="6581"/>
                    <a:pt x="17280" y="6750"/>
                  </a:cubicBezTo>
                  <a:cubicBezTo>
                    <a:pt x="17280" y="6919"/>
                    <a:pt x="17280" y="7088"/>
                    <a:pt x="16740" y="725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97" name="Shape"/>
            <p:cNvSpPr/>
            <p:nvPr/>
          </p:nvSpPr>
          <p:spPr>
            <a:xfrm>
              <a:off x="230174" y="-1"/>
              <a:ext cx="105318" cy="3344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80" y="4050"/>
                  </a:moveTo>
                  <a:cubicBezTo>
                    <a:pt x="17280" y="2025"/>
                    <a:pt x="17280" y="2025"/>
                    <a:pt x="17280" y="2025"/>
                  </a:cubicBezTo>
                  <a:cubicBezTo>
                    <a:pt x="17280" y="844"/>
                    <a:pt x="14580" y="0"/>
                    <a:pt x="10800" y="0"/>
                  </a:cubicBezTo>
                  <a:cubicBezTo>
                    <a:pt x="7020" y="0"/>
                    <a:pt x="4320" y="844"/>
                    <a:pt x="4320" y="2025"/>
                  </a:cubicBezTo>
                  <a:cubicBezTo>
                    <a:pt x="4320" y="4050"/>
                    <a:pt x="4320" y="4050"/>
                    <a:pt x="4320" y="4050"/>
                  </a:cubicBezTo>
                  <a:cubicBezTo>
                    <a:pt x="1620" y="4725"/>
                    <a:pt x="0" y="5569"/>
                    <a:pt x="0" y="6750"/>
                  </a:cubicBezTo>
                  <a:cubicBezTo>
                    <a:pt x="0" y="7931"/>
                    <a:pt x="1620" y="8775"/>
                    <a:pt x="4320" y="9450"/>
                  </a:cubicBezTo>
                  <a:cubicBezTo>
                    <a:pt x="4320" y="19575"/>
                    <a:pt x="4320" y="19575"/>
                    <a:pt x="4320" y="19575"/>
                  </a:cubicBezTo>
                  <a:cubicBezTo>
                    <a:pt x="4320" y="20756"/>
                    <a:pt x="7020" y="21600"/>
                    <a:pt x="10800" y="21600"/>
                  </a:cubicBezTo>
                  <a:cubicBezTo>
                    <a:pt x="14580" y="21600"/>
                    <a:pt x="17280" y="20756"/>
                    <a:pt x="17280" y="19575"/>
                  </a:cubicBezTo>
                  <a:cubicBezTo>
                    <a:pt x="17280" y="9450"/>
                    <a:pt x="17280" y="9450"/>
                    <a:pt x="17280" y="9450"/>
                  </a:cubicBezTo>
                  <a:cubicBezTo>
                    <a:pt x="19980" y="8775"/>
                    <a:pt x="21600" y="7931"/>
                    <a:pt x="21600" y="6750"/>
                  </a:cubicBezTo>
                  <a:cubicBezTo>
                    <a:pt x="21600" y="5569"/>
                    <a:pt x="19980" y="4725"/>
                    <a:pt x="17280" y="4050"/>
                  </a:cubicBezTo>
                  <a:close/>
                  <a:moveTo>
                    <a:pt x="8640" y="2025"/>
                  </a:moveTo>
                  <a:cubicBezTo>
                    <a:pt x="8640" y="1687"/>
                    <a:pt x="9720" y="1350"/>
                    <a:pt x="10800" y="1350"/>
                  </a:cubicBezTo>
                  <a:cubicBezTo>
                    <a:pt x="11880" y="1350"/>
                    <a:pt x="12960" y="1687"/>
                    <a:pt x="12960" y="2025"/>
                  </a:cubicBezTo>
                  <a:cubicBezTo>
                    <a:pt x="12960" y="3375"/>
                    <a:pt x="12960" y="3375"/>
                    <a:pt x="12960" y="3375"/>
                  </a:cubicBezTo>
                  <a:cubicBezTo>
                    <a:pt x="12420" y="3375"/>
                    <a:pt x="11340" y="3375"/>
                    <a:pt x="10800" y="3375"/>
                  </a:cubicBezTo>
                  <a:cubicBezTo>
                    <a:pt x="10260" y="3375"/>
                    <a:pt x="9180" y="3375"/>
                    <a:pt x="8640" y="3375"/>
                  </a:cubicBezTo>
                  <a:lnTo>
                    <a:pt x="8640" y="2025"/>
                  </a:lnTo>
                  <a:close/>
                  <a:moveTo>
                    <a:pt x="12960" y="19575"/>
                  </a:moveTo>
                  <a:cubicBezTo>
                    <a:pt x="12960" y="19913"/>
                    <a:pt x="11880" y="20250"/>
                    <a:pt x="10800" y="20250"/>
                  </a:cubicBezTo>
                  <a:cubicBezTo>
                    <a:pt x="9720" y="20250"/>
                    <a:pt x="8640" y="19913"/>
                    <a:pt x="8640" y="19575"/>
                  </a:cubicBezTo>
                  <a:cubicBezTo>
                    <a:pt x="8640" y="10125"/>
                    <a:pt x="8640" y="10125"/>
                    <a:pt x="8640" y="10125"/>
                  </a:cubicBezTo>
                  <a:cubicBezTo>
                    <a:pt x="9180" y="10125"/>
                    <a:pt x="10260" y="10125"/>
                    <a:pt x="10800" y="10125"/>
                  </a:cubicBezTo>
                  <a:cubicBezTo>
                    <a:pt x="11340" y="10125"/>
                    <a:pt x="12420" y="10125"/>
                    <a:pt x="12960" y="10125"/>
                  </a:cubicBezTo>
                  <a:lnTo>
                    <a:pt x="12960" y="19575"/>
                  </a:lnTo>
                  <a:close/>
                  <a:moveTo>
                    <a:pt x="16740" y="7256"/>
                  </a:moveTo>
                  <a:cubicBezTo>
                    <a:pt x="16740" y="7425"/>
                    <a:pt x="16740" y="7425"/>
                    <a:pt x="16740" y="7425"/>
                  </a:cubicBezTo>
                  <a:cubicBezTo>
                    <a:pt x="16740" y="7594"/>
                    <a:pt x="16200" y="7762"/>
                    <a:pt x="16200" y="7931"/>
                  </a:cubicBezTo>
                  <a:cubicBezTo>
                    <a:pt x="16200" y="7931"/>
                    <a:pt x="16200" y="7931"/>
                    <a:pt x="16200" y="7931"/>
                  </a:cubicBezTo>
                  <a:cubicBezTo>
                    <a:pt x="15660" y="8100"/>
                    <a:pt x="15120" y="8269"/>
                    <a:pt x="14580" y="8438"/>
                  </a:cubicBezTo>
                  <a:cubicBezTo>
                    <a:pt x="14580" y="8438"/>
                    <a:pt x="14580" y="8438"/>
                    <a:pt x="14580" y="8438"/>
                  </a:cubicBezTo>
                  <a:cubicBezTo>
                    <a:pt x="14040" y="8438"/>
                    <a:pt x="13500" y="8606"/>
                    <a:pt x="12960" y="8606"/>
                  </a:cubicBezTo>
                  <a:cubicBezTo>
                    <a:pt x="12420" y="8775"/>
                    <a:pt x="11340" y="8775"/>
                    <a:pt x="10800" y="8775"/>
                  </a:cubicBezTo>
                  <a:cubicBezTo>
                    <a:pt x="10260" y="8775"/>
                    <a:pt x="9180" y="8775"/>
                    <a:pt x="8640" y="8606"/>
                  </a:cubicBezTo>
                  <a:cubicBezTo>
                    <a:pt x="8100" y="8606"/>
                    <a:pt x="7560" y="8438"/>
                    <a:pt x="7020" y="8438"/>
                  </a:cubicBezTo>
                  <a:cubicBezTo>
                    <a:pt x="7020" y="8438"/>
                    <a:pt x="7020" y="8438"/>
                    <a:pt x="7020" y="8438"/>
                  </a:cubicBezTo>
                  <a:cubicBezTo>
                    <a:pt x="6480" y="8269"/>
                    <a:pt x="5940" y="8100"/>
                    <a:pt x="5400" y="7931"/>
                  </a:cubicBezTo>
                  <a:cubicBezTo>
                    <a:pt x="5400" y="7931"/>
                    <a:pt x="5400" y="7931"/>
                    <a:pt x="5400" y="7931"/>
                  </a:cubicBezTo>
                  <a:cubicBezTo>
                    <a:pt x="5400" y="7762"/>
                    <a:pt x="4860" y="7594"/>
                    <a:pt x="4860" y="7425"/>
                  </a:cubicBezTo>
                  <a:cubicBezTo>
                    <a:pt x="4860" y="7425"/>
                    <a:pt x="4860" y="7425"/>
                    <a:pt x="4860" y="7256"/>
                  </a:cubicBezTo>
                  <a:cubicBezTo>
                    <a:pt x="4320" y="7088"/>
                    <a:pt x="4320" y="6919"/>
                    <a:pt x="4320" y="6750"/>
                  </a:cubicBezTo>
                  <a:cubicBezTo>
                    <a:pt x="4320" y="6581"/>
                    <a:pt x="4320" y="6412"/>
                    <a:pt x="4860" y="6244"/>
                  </a:cubicBezTo>
                  <a:cubicBezTo>
                    <a:pt x="4860" y="6075"/>
                    <a:pt x="4860" y="6075"/>
                    <a:pt x="4860" y="6075"/>
                  </a:cubicBezTo>
                  <a:cubicBezTo>
                    <a:pt x="4860" y="5906"/>
                    <a:pt x="5400" y="5737"/>
                    <a:pt x="5400" y="5569"/>
                  </a:cubicBezTo>
                  <a:cubicBezTo>
                    <a:pt x="5400" y="5569"/>
                    <a:pt x="5400" y="5569"/>
                    <a:pt x="5400" y="5569"/>
                  </a:cubicBezTo>
                  <a:cubicBezTo>
                    <a:pt x="5940" y="5400"/>
                    <a:pt x="6480" y="5231"/>
                    <a:pt x="7020" y="5063"/>
                  </a:cubicBezTo>
                  <a:cubicBezTo>
                    <a:pt x="7020" y="5063"/>
                    <a:pt x="7020" y="5063"/>
                    <a:pt x="7020" y="5063"/>
                  </a:cubicBezTo>
                  <a:cubicBezTo>
                    <a:pt x="7560" y="5063"/>
                    <a:pt x="8100" y="4894"/>
                    <a:pt x="8640" y="4894"/>
                  </a:cubicBezTo>
                  <a:cubicBezTo>
                    <a:pt x="9180" y="4725"/>
                    <a:pt x="10260" y="4725"/>
                    <a:pt x="10800" y="4725"/>
                  </a:cubicBezTo>
                  <a:cubicBezTo>
                    <a:pt x="11340" y="4725"/>
                    <a:pt x="12420" y="4725"/>
                    <a:pt x="12960" y="4894"/>
                  </a:cubicBezTo>
                  <a:cubicBezTo>
                    <a:pt x="13500" y="4894"/>
                    <a:pt x="14040" y="5063"/>
                    <a:pt x="14580" y="5063"/>
                  </a:cubicBezTo>
                  <a:cubicBezTo>
                    <a:pt x="14580" y="5063"/>
                    <a:pt x="14580" y="5063"/>
                    <a:pt x="14580" y="5063"/>
                  </a:cubicBezTo>
                  <a:cubicBezTo>
                    <a:pt x="15120" y="5231"/>
                    <a:pt x="15660" y="5400"/>
                    <a:pt x="16200" y="5569"/>
                  </a:cubicBezTo>
                  <a:cubicBezTo>
                    <a:pt x="16200" y="5569"/>
                    <a:pt x="16200" y="5569"/>
                    <a:pt x="16200" y="5569"/>
                  </a:cubicBezTo>
                  <a:cubicBezTo>
                    <a:pt x="16200" y="5737"/>
                    <a:pt x="16740" y="5906"/>
                    <a:pt x="16740" y="6075"/>
                  </a:cubicBezTo>
                  <a:cubicBezTo>
                    <a:pt x="16740" y="6075"/>
                    <a:pt x="16740" y="6075"/>
                    <a:pt x="16740" y="6244"/>
                  </a:cubicBezTo>
                  <a:cubicBezTo>
                    <a:pt x="17280" y="6412"/>
                    <a:pt x="17280" y="6581"/>
                    <a:pt x="17280" y="6750"/>
                  </a:cubicBezTo>
                  <a:cubicBezTo>
                    <a:pt x="17280" y="6919"/>
                    <a:pt x="17280" y="7088"/>
                    <a:pt x="16740" y="725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98" name="Shape"/>
            <p:cNvSpPr/>
            <p:nvPr/>
          </p:nvSpPr>
          <p:spPr>
            <a:xfrm>
              <a:off x="115087" y="-1"/>
              <a:ext cx="105317" cy="3344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80" y="12150"/>
                  </a:moveTo>
                  <a:cubicBezTo>
                    <a:pt x="17280" y="2025"/>
                    <a:pt x="17280" y="2025"/>
                    <a:pt x="17280" y="2025"/>
                  </a:cubicBezTo>
                  <a:cubicBezTo>
                    <a:pt x="17280" y="844"/>
                    <a:pt x="14580" y="0"/>
                    <a:pt x="10800" y="0"/>
                  </a:cubicBezTo>
                  <a:cubicBezTo>
                    <a:pt x="7020" y="0"/>
                    <a:pt x="4320" y="844"/>
                    <a:pt x="4320" y="2025"/>
                  </a:cubicBezTo>
                  <a:cubicBezTo>
                    <a:pt x="4320" y="12150"/>
                    <a:pt x="4320" y="12150"/>
                    <a:pt x="4320" y="12150"/>
                  </a:cubicBezTo>
                  <a:cubicBezTo>
                    <a:pt x="1620" y="12825"/>
                    <a:pt x="0" y="13669"/>
                    <a:pt x="0" y="14850"/>
                  </a:cubicBezTo>
                  <a:cubicBezTo>
                    <a:pt x="0" y="16031"/>
                    <a:pt x="1620" y="16875"/>
                    <a:pt x="4320" y="17550"/>
                  </a:cubicBezTo>
                  <a:cubicBezTo>
                    <a:pt x="4320" y="19575"/>
                    <a:pt x="4320" y="19575"/>
                    <a:pt x="4320" y="19575"/>
                  </a:cubicBezTo>
                  <a:cubicBezTo>
                    <a:pt x="4320" y="20756"/>
                    <a:pt x="7020" y="21600"/>
                    <a:pt x="10800" y="21600"/>
                  </a:cubicBezTo>
                  <a:cubicBezTo>
                    <a:pt x="14580" y="21600"/>
                    <a:pt x="17280" y="20756"/>
                    <a:pt x="17280" y="19575"/>
                  </a:cubicBezTo>
                  <a:cubicBezTo>
                    <a:pt x="17280" y="17550"/>
                    <a:pt x="17280" y="17550"/>
                    <a:pt x="17280" y="17550"/>
                  </a:cubicBezTo>
                  <a:cubicBezTo>
                    <a:pt x="19980" y="16875"/>
                    <a:pt x="21600" y="16031"/>
                    <a:pt x="21600" y="14850"/>
                  </a:cubicBezTo>
                  <a:cubicBezTo>
                    <a:pt x="21600" y="13669"/>
                    <a:pt x="19980" y="12825"/>
                    <a:pt x="17280" y="12150"/>
                  </a:cubicBezTo>
                  <a:close/>
                  <a:moveTo>
                    <a:pt x="8640" y="2025"/>
                  </a:moveTo>
                  <a:cubicBezTo>
                    <a:pt x="8640" y="1687"/>
                    <a:pt x="9720" y="1350"/>
                    <a:pt x="10800" y="1350"/>
                  </a:cubicBezTo>
                  <a:cubicBezTo>
                    <a:pt x="11880" y="1350"/>
                    <a:pt x="12960" y="1687"/>
                    <a:pt x="12960" y="2025"/>
                  </a:cubicBezTo>
                  <a:cubicBezTo>
                    <a:pt x="12960" y="11475"/>
                    <a:pt x="12960" y="11475"/>
                    <a:pt x="12960" y="11475"/>
                  </a:cubicBezTo>
                  <a:cubicBezTo>
                    <a:pt x="12420" y="11475"/>
                    <a:pt x="11340" y="11475"/>
                    <a:pt x="10800" y="11475"/>
                  </a:cubicBezTo>
                  <a:cubicBezTo>
                    <a:pt x="10260" y="11475"/>
                    <a:pt x="9180" y="11475"/>
                    <a:pt x="8640" y="11475"/>
                  </a:cubicBezTo>
                  <a:lnTo>
                    <a:pt x="8640" y="2025"/>
                  </a:lnTo>
                  <a:close/>
                  <a:moveTo>
                    <a:pt x="12960" y="19575"/>
                  </a:moveTo>
                  <a:cubicBezTo>
                    <a:pt x="12960" y="19913"/>
                    <a:pt x="11880" y="20250"/>
                    <a:pt x="10800" y="20250"/>
                  </a:cubicBezTo>
                  <a:cubicBezTo>
                    <a:pt x="9720" y="20250"/>
                    <a:pt x="8640" y="19913"/>
                    <a:pt x="8640" y="19575"/>
                  </a:cubicBezTo>
                  <a:cubicBezTo>
                    <a:pt x="8640" y="18225"/>
                    <a:pt x="8640" y="18225"/>
                    <a:pt x="8640" y="18225"/>
                  </a:cubicBezTo>
                  <a:cubicBezTo>
                    <a:pt x="9180" y="18225"/>
                    <a:pt x="10260" y="18225"/>
                    <a:pt x="10800" y="18225"/>
                  </a:cubicBezTo>
                  <a:cubicBezTo>
                    <a:pt x="11340" y="18225"/>
                    <a:pt x="12420" y="18225"/>
                    <a:pt x="12960" y="18225"/>
                  </a:cubicBezTo>
                  <a:lnTo>
                    <a:pt x="12960" y="19575"/>
                  </a:lnTo>
                  <a:close/>
                  <a:moveTo>
                    <a:pt x="16740" y="15356"/>
                  </a:moveTo>
                  <a:cubicBezTo>
                    <a:pt x="16740" y="15525"/>
                    <a:pt x="16740" y="15525"/>
                    <a:pt x="16740" y="15525"/>
                  </a:cubicBezTo>
                  <a:cubicBezTo>
                    <a:pt x="16740" y="15694"/>
                    <a:pt x="16200" y="15863"/>
                    <a:pt x="16200" y="16031"/>
                  </a:cubicBezTo>
                  <a:cubicBezTo>
                    <a:pt x="16200" y="16031"/>
                    <a:pt x="16200" y="16031"/>
                    <a:pt x="16200" y="16031"/>
                  </a:cubicBezTo>
                  <a:cubicBezTo>
                    <a:pt x="15660" y="16200"/>
                    <a:pt x="15120" y="16369"/>
                    <a:pt x="14580" y="16537"/>
                  </a:cubicBezTo>
                  <a:cubicBezTo>
                    <a:pt x="14580" y="16537"/>
                    <a:pt x="14580" y="16537"/>
                    <a:pt x="14580" y="16537"/>
                  </a:cubicBezTo>
                  <a:cubicBezTo>
                    <a:pt x="14040" y="16537"/>
                    <a:pt x="13500" y="16706"/>
                    <a:pt x="12960" y="16706"/>
                  </a:cubicBezTo>
                  <a:cubicBezTo>
                    <a:pt x="12420" y="16875"/>
                    <a:pt x="11340" y="16875"/>
                    <a:pt x="10800" y="16875"/>
                  </a:cubicBezTo>
                  <a:cubicBezTo>
                    <a:pt x="10260" y="16875"/>
                    <a:pt x="9180" y="16875"/>
                    <a:pt x="8640" y="16706"/>
                  </a:cubicBezTo>
                  <a:cubicBezTo>
                    <a:pt x="8100" y="16706"/>
                    <a:pt x="7560" y="16537"/>
                    <a:pt x="7020" y="16537"/>
                  </a:cubicBezTo>
                  <a:cubicBezTo>
                    <a:pt x="7020" y="16537"/>
                    <a:pt x="7020" y="16537"/>
                    <a:pt x="7020" y="16537"/>
                  </a:cubicBezTo>
                  <a:cubicBezTo>
                    <a:pt x="6480" y="16369"/>
                    <a:pt x="5940" y="16200"/>
                    <a:pt x="5400" y="16031"/>
                  </a:cubicBezTo>
                  <a:cubicBezTo>
                    <a:pt x="5400" y="16031"/>
                    <a:pt x="5400" y="16031"/>
                    <a:pt x="5400" y="16031"/>
                  </a:cubicBezTo>
                  <a:cubicBezTo>
                    <a:pt x="5400" y="15863"/>
                    <a:pt x="4860" y="15694"/>
                    <a:pt x="4860" y="15525"/>
                  </a:cubicBezTo>
                  <a:cubicBezTo>
                    <a:pt x="4860" y="15525"/>
                    <a:pt x="4860" y="15525"/>
                    <a:pt x="4860" y="15356"/>
                  </a:cubicBezTo>
                  <a:cubicBezTo>
                    <a:pt x="4320" y="15188"/>
                    <a:pt x="4320" y="15019"/>
                    <a:pt x="4320" y="14850"/>
                  </a:cubicBezTo>
                  <a:cubicBezTo>
                    <a:pt x="4320" y="14681"/>
                    <a:pt x="4320" y="14513"/>
                    <a:pt x="4860" y="14344"/>
                  </a:cubicBezTo>
                  <a:cubicBezTo>
                    <a:pt x="4860" y="14175"/>
                    <a:pt x="4860" y="14175"/>
                    <a:pt x="4860" y="14175"/>
                  </a:cubicBezTo>
                  <a:cubicBezTo>
                    <a:pt x="4860" y="14006"/>
                    <a:pt x="5400" y="13838"/>
                    <a:pt x="5400" y="13669"/>
                  </a:cubicBezTo>
                  <a:cubicBezTo>
                    <a:pt x="5400" y="13669"/>
                    <a:pt x="5400" y="13669"/>
                    <a:pt x="5400" y="13669"/>
                  </a:cubicBezTo>
                  <a:cubicBezTo>
                    <a:pt x="5940" y="13500"/>
                    <a:pt x="6480" y="13331"/>
                    <a:pt x="7020" y="13162"/>
                  </a:cubicBezTo>
                  <a:cubicBezTo>
                    <a:pt x="7020" y="13162"/>
                    <a:pt x="7020" y="13162"/>
                    <a:pt x="7020" y="13162"/>
                  </a:cubicBezTo>
                  <a:cubicBezTo>
                    <a:pt x="7560" y="13162"/>
                    <a:pt x="8100" y="12994"/>
                    <a:pt x="8640" y="12994"/>
                  </a:cubicBezTo>
                  <a:cubicBezTo>
                    <a:pt x="9180" y="12825"/>
                    <a:pt x="10260" y="12825"/>
                    <a:pt x="10800" y="12825"/>
                  </a:cubicBezTo>
                  <a:cubicBezTo>
                    <a:pt x="11340" y="12825"/>
                    <a:pt x="12420" y="12825"/>
                    <a:pt x="12960" y="12994"/>
                  </a:cubicBezTo>
                  <a:cubicBezTo>
                    <a:pt x="13500" y="12994"/>
                    <a:pt x="14040" y="13162"/>
                    <a:pt x="14580" y="13162"/>
                  </a:cubicBezTo>
                  <a:cubicBezTo>
                    <a:pt x="14580" y="13162"/>
                    <a:pt x="14580" y="13162"/>
                    <a:pt x="14580" y="13162"/>
                  </a:cubicBezTo>
                  <a:cubicBezTo>
                    <a:pt x="15120" y="13331"/>
                    <a:pt x="15660" y="13500"/>
                    <a:pt x="16200" y="13669"/>
                  </a:cubicBezTo>
                  <a:cubicBezTo>
                    <a:pt x="16200" y="13669"/>
                    <a:pt x="16200" y="13669"/>
                    <a:pt x="16200" y="13669"/>
                  </a:cubicBezTo>
                  <a:cubicBezTo>
                    <a:pt x="16200" y="13838"/>
                    <a:pt x="16740" y="14006"/>
                    <a:pt x="16740" y="14175"/>
                  </a:cubicBezTo>
                  <a:cubicBezTo>
                    <a:pt x="16740" y="14175"/>
                    <a:pt x="16740" y="14175"/>
                    <a:pt x="16740" y="14344"/>
                  </a:cubicBezTo>
                  <a:cubicBezTo>
                    <a:pt x="17280" y="14513"/>
                    <a:pt x="17280" y="14681"/>
                    <a:pt x="17280" y="14850"/>
                  </a:cubicBezTo>
                  <a:cubicBezTo>
                    <a:pt x="17280" y="15019"/>
                    <a:pt x="17280" y="15188"/>
                    <a:pt x="16740" y="1535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03" name="Group"/>
          <p:cNvGrpSpPr/>
          <p:nvPr/>
        </p:nvGrpSpPr>
        <p:grpSpPr>
          <a:xfrm>
            <a:off x="4214824" y="2882548"/>
            <a:ext cx="378084" cy="376864"/>
            <a:chOff x="0" y="0"/>
            <a:chExt cx="378083" cy="376863"/>
          </a:xfrm>
        </p:grpSpPr>
        <p:sp>
          <p:nvSpPr>
            <p:cNvPr id="800" name="Shape"/>
            <p:cNvSpPr/>
            <p:nvPr/>
          </p:nvSpPr>
          <p:spPr>
            <a:xfrm>
              <a:off x="101229" y="-1"/>
              <a:ext cx="173187" cy="2500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17" y="21600"/>
                  </a:moveTo>
                  <a:cubicBezTo>
                    <a:pt x="14644" y="21600"/>
                    <a:pt x="21600" y="11181"/>
                    <a:pt x="21600" y="7624"/>
                  </a:cubicBezTo>
                  <a:cubicBezTo>
                    <a:pt x="21600" y="3304"/>
                    <a:pt x="16841" y="0"/>
                    <a:pt x="10617" y="0"/>
                  </a:cubicBezTo>
                  <a:cubicBezTo>
                    <a:pt x="4759" y="0"/>
                    <a:pt x="0" y="3304"/>
                    <a:pt x="0" y="7624"/>
                  </a:cubicBezTo>
                  <a:cubicBezTo>
                    <a:pt x="0" y="10419"/>
                    <a:pt x="2929" y="14739"/>
                    <a:pt x="4027" y="16009"/>
                  </a:cubicBezTo>
                  <a:cubicBezTo>
                    <a:pt x="6590" y="19821"/>
                    <a:pt x="8786" y="21600"/>
                    <a:pt x="10617" y="21600"/>
                  </a:cubicBezTo>
                  <a:close/>
                  <a:moveTo>
                    <a:pt x="10617" y="2033"/>
                  </a:moveTo>
                  <a:cubicBezTo>
                    <a:pt x="15010" y="2033"/>
                    <a:pt x="18671" y="4574"/>
                    <a:pt x="18671" y="7624"/>
                  </a:cubicBezTo>
                  <a:cubicBezTo>
                    <a:pt x="18671" y="11181"/>
                    <a:pt x="12814" y="18551"/>
                    <a:pt x="10617" y="19567"/>
                  </a:cubicBezTo>
                  <a:cubicBezTo>
                    <a:pt x="8786" y="18551"/>
                    <a:pt x="2929" y="11181"/>
                    <a:pt x="2929" y="7624"/>
                  </a:cubicBezTo>
                  <a:cubicBezTo>
                    <a:pt x="2929" y="4574"/>
                    <a:pt x="6590" y="2033"/>
                    <a:pt x="10617" y="203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01" name="Shape"/>
            <p:cNvSpPr/>
            <p:nvPr/>
          </p:nvSpPr>
          <p:spPr>
            <a:xfrm>
              <a:off x="145135" y="41467"/>
              <a:ext cx="85375" cy="853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172"/>
                  </a:moveTo>
                  <a:cubicBezTo>
                    <a:pt x="21600" y="4469"/>
                    <a:pt x="17131" y="0"/>
                    <a:pt x="10428" y="0"/>
                  </a:cubicBezTo>
                  <a:cubicBezTo>
                    <a:pt x="4469" y="0"/>
                    <a:pt x="0" y="4469"/>
                    <a:pt x="0" y="11172"/>
                  </a:cubicBezTo>
                  <a:cubicBezTo>
                    <a:pt x="0" y="17131"/>
                    <a:pt x="4469" y="21600"/>
                    <a:pt x="10428" y="21600"/>
                  </a:cubicBezTo>
                  <a:cubicBezTo>
                    <a:pt x="17131" y="21600"/>
                    <a:pt x="21600" y="17131"/>
                    <a:pt x="21600" y="11172"/>
                  </a:cubicBezTo>
                  <a:close/>
                  <a:moveTo>
                    <a:pt x="2979" y="11172"/>
                  </a:moveTo>
                  <a:cubicBezTo>
                    <a:pt x="2979" y="5959"/>
                    <a:pt x="6703" y="2979"/>
                    <a:pt x="10428" y="2979"/>
                  </a:cubicBezTo>
                  <a:cubicBezTo>
                    <a:pt x="14897" y="2979"/>
                    <a:pt x="18621" y="5959"/>
                    <a:pt x="18621" y="11172"/>
                  </a:cubicBezTo>
                  <a:cubicBezTo>
                    <a:pt x="18621" y="15641"/>
                    <a:pt x="14897" y="18621"/>
                    <a:pt x="10428" y="18621"/>
                  </a:cubicBezTo>
                  <a:cubicBezTo>
                    <a:pt x="6703" y="18621"/>
                    <a:pt x="2979" y="15641"/>
                    <a:pt x="2979" y="1117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02" name="Shape"/>
            <p:cNvSpPr/>
            <p:nvPr/>
          </p:nvSpPr>
          <p:spPr>
            <a:xfrm>
              <a:off x="-1" y="93910"/>
              <a:ext cx="378085" cy="2829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263" y="225"/>
                  </a:moveTo>
                  <a:cubicBezTo>
                    <a:pt x="21094" y="225"/>
                    <a:pt x="20925" y="0"/>
                    <a:pt x="20756" y="225"/>
                  </a:cubicBezTo>
                  <a:cubicBezTo>
                    <a:pt x="16369" y="1575"/>
                    <a:pt x="16369" y="1575"/>
                    <a:pt x="16369" y="1575"/>
                  </a:cubicBezTo>
                  <a:cubicBezTo>
                    <a:pt x="16031" y="1575"/>
                    <a:pt x="15863" y="2250"/>
                    <a:pt x="15863" y="2700"/>
                  </a:cubicBezTo>
                  <a:cubicBezTo>
                    <a:pt x="16031" y="3150"/>
                    <a:pt x="16369" y="3375"/>
                    <a:pt x="16706" y="3375"/>
                  </a:cubicBezTo>
                  <a:cubicBezTo>
                    <a:pt x="20250" y="2250"/>
                    <a:pt x="20250" y="2250"/>
                    <a:pt x="20250" y="2250"/>
                  </a:cubicBezTo>
                  <a:cubicBezTo>
                    <a:pt x="20250" y="18000"/>
                    <a:pt x="20250" y="18000"/>
                    <a:pt x="20250" y="18000"/>
                  </a:cubicBezTo>
                  <a:cubicBezTo>
                    <a:pt x="14681" y="19575"/>
                    <a:pt x="14681" y="19575"/>
                    <a:pt x="14681" y="19575"/>
                  </a:cubicBezTo>
                  <a:cubicBezTo>
                    <a:pt x="14681" y="8550"/>
                    <a:pt x="14681" y="8550"/>
                    <a:pt x="14681" y="8550"/>
                  </a:cubicBezTo>
                  <a:cubicBezTo>
                    <a:pt x="14681" y="8325"/>
                    <a:pt x="14512" y="8100"/>
                    <a:pt x="14344" y="8100"/>
                  </a:cubicBezTo>
                  <a:cubicBezTo>
                    <a:pt x="14175" y="8100"/>
                    <a:pt x="14006" y="8325"/>
                    <a:pt x="14006" y="8550"/>
                  </a:cubicBezTo>
                  <a:cubicBezTo>
                    <a:pt x="14006" y="19575"/>
                    <a:pt x="14006" y="19575"/>
                    <a:pt x="14006" y="19575"/>
                  </a:cubicBezTo>
                  <a:cubicBezTo>
                    <a:pt x="7256" y="16425"/>
                    <a:pt x="7256" y="16425"/>
                    <a:pt x="7256" y="16425"/>
                  </a:cubicBezTo>
                  <a:cubicBezTo>
                    <a:pt x="7256" y="8550"/>
                    <a:pt x="7256" y="8550"/>
                    <a:pt x="7256" y="8550"/>
                  </a:cubicBezTo>
                  <a:cubicBezTo>
                    <a:pt x="7256" y="8325"/>
                    <a:pt x="7088" y="8100"/>
                    <a:pt x="6919" y="8100"/>
                  </a:cubicBezTo>
                  <a:cubicBezTo>
                    <a:pt x="6750" y="8100"/>
                    <a:pt x="6581" y="8325"/>
                    <a:pt x="6581" y="8550"/>
                  </a:cubicBezTo>
                  <a:cubicBezTo>
                    <a:pt x="6581" y="16425"/>
                    <a:pt x="6581" y="16425"/>
                    <a:pt x="6581" y="16425"/>
                  </a:cubicBezTo>
                  <a:cubicBezTo>
                    <a:pt x="1350" y="19350"/>
                    <a:pt x="1350" y="19350"/>
                    <a:pt x="1350" y="19350"/>
                  </a:cubicBezTo>
                  <a:cubicBezTo>
                    <a:pt x="1350" y="3600"/>
                    <a:pt x="1350" y="3600"/>
                    <a:pt x="1350" y="3600"/>
                  </a:cubicBezTo>
                  <a:cubicBezTo>
                    <a:pt x="4894" y="1800"/>
                    <a:pt x="4894" y="1800"/>
                    <a:pt x="4894" y="1800"/>
                  </a:cubicBezTo>
                  <a:cubicBezTo>
                    <a:pt x="5231" y="1575"/>
                    <a:pt x="5400" y="1125"/>
                    <a:pt x="5231" y="675"/>
                  </a:cubicBezTo>
                  <a:cubicBezTo>
                    <a:pt x="5062" y="225"/>
                    <a:pt x="4725" y="0"/>
                    <a:pt x="4387" y="0"/>
                  </a:cubicBezTo>
                  <a:cubicBezTo>
                    <a:pt x="506" y="2250"/>
                    <a:pt x="506" y="2250"/>
                    <a:pt x="506" y="2250"/>
                  </a:cubicBezTo>
                  <a:cubicBezTo>
                    <a:pt x="169" y="2475"/>
                    <a:pt x="0" y="2700"/>
                    <a:pt x="0" y="3150"/>
                  </a:cubicBezTo>
                  <a:cubicBezTo>
                    <a:pt x="0" y="20700"/>
                    <a:pt x="0" y="20700"/>
                    <a:pt x="0" y="20700"/>
                  </a:cubicBezTo>
                  <a:cubicBezTo>
                    <a:pt x="0" y="20925"/>
                    <a:pt x="169" y="21375"/>
                    <a:pt x="337" y="21375"/>
                  </a:cubicBezTo>
                  <a:cubicBezTo>
                    <a:pt x="337" y="21600"/>
                    <a:pt x="506" y="21600"/>
                    <a:pt x="675" y="21600"/>
                  </a:cubicBezTo>
                  <a:cubicBezTo>
                    <a:pt x="844" y="21600"/>
                    <a:pt x="844" y="21600"/>
                    <a:pt x="1012" y="21600"/>
                  </a:cubicBezTo>
                  <a:cubicBezTo>
                    <a:pt x="6919" y="18225"/>
                    <a:pt x="6919" y="18225"/>
                    <a:pt x="6919" y="18225"/>
                  </a:cubicBezTo>
                  <a:cubicBezTo>
                    <a:pt x="14175" y="21600"/>
                    <a:pt x="14175" y="21600"/>
                    <a:pt x="14175" y="21600"/>
                  </a:cubicBezTo>
                  <a:cubicBezTo>
                    <a:pt x="14344" y="21600"/>
                    <a:pt x="14512" y="21600"/>
                    <a:pt x="14681" y="21600"/>
                  </a:cubicBezTo>
                  <a:cubicBezTo>
                    <a:pt x="21094" y="19575"/>
                    <a:pt x="21094" y="19575"/>
                    <a:pt x="21094" y="19575"/>
                  </a:cubicBezTo>
                  <a:cubicBezTo>
                    <a:pt x="21431" y="19350"/>
                    <a:pt x="21600" y="19125"/>
                    <a:pt x="21600" y="18675"/>
                  </a:cubicBezTo>
                  <a:cubicBezTo>
                    <a:pt x="21600" y="900"/>
                    <a:pt x="21600" y="900"/>
                    <a:pt x="21600" y="900"/>
                  </a:cubicBezTo>
                  <a:cubicBezTo>
                    <a:pt x="21600" y="675"/>
                    <a:pt x="21431" y="450"/>
                    <a:pt x="21263" y="22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804" name="Shape"/>
          <p:cNvSpPr/>
          <p:nvPr/>
        </p:nvSpPr>
        <p:spPr>
          <a:xfrm>
            <a:off x="6233990" y="1180522"/>
            <a:ext cx="392341" cy="3938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144" h="20144" extrusionOk="0">
                <a:moveTo>
                  <a:pt x="1972" y="17208"/>
                </a:moveTo>
                <a:cubicBezTo>
                  <a:pt x="2936" y="18365"/>
                  <a:pt x="2936" y="18365"/>
                  <a:pt x="2936" y="18365"/>
                </a:cubicBezTo>
                <a:cubicBezTo>
                  <a:pt x="3322" y="18558"/>
                  <a:pt x="3708" y="18558"/>
                  <a:pt x="4093" y="18365"/>
                </a:cubicBezTo>
                <a:cubicBezTo>
                  <a:pt x="4093" y="18172"/>
                  <a:pt x="4093" y="18172"/>
                  <a:pt x="4093" y="18172"/>
                </a:cubicBezTo>
                <a:cubicBezTo>
                  <a:pt x="7372" y="20486"/>
                  <a:pt x="11615" y="20872"/>
                  <a:pt x="15086" y="18751"/>
                </a:cubicBezTo>
                <a:cubicBezTo>
                  <a:pt x="15472" y="18558"/>
                  <a:pt x="15665" y="18365"/>
                  <a:pt x="16051" y="18172"/>
                </a:cubicBezTo>
                <a:cubicBezTo>
                  <a:pt x="16051" y="18172"/>
                  <a:pt x="16051" y="18172"/>
                  <a:pt x="16051" y="18172"/>
                </a:cubicBezTo>
                <a:cubicBezTo>
                  <a:pt x="16436" y="18558"/>
                  <a:pt x="16822" y="18558"/>
                  <a:pt x="17208" y="18172"/>
                </a:cubicBezTo>
                <a:cubicBezTo>
                  <a:pt x="18365" y="17208"/>
                  <a:pt x="18365" y="17208"/>
                  <a:pt x="18365" y="17208"/>
                </a:cubicBezTo>
                <a:cubicBezTo>
                  <a:pt x="18558" y="16822"/>
                  <a:pt x="18558" y="16436"/>
                  <a:pt x="18365" y="16051"/>
                </a:cubicBezTo>
                <a:cubicBezTo>
                  <a:pt x="18172" y="16051"/>
                  <a:pt x="18172" y="16051"/>
                  <a:pt x="18172" y="16051"/>
                </a:cubicBezTo>
                <a:cubicBezTo>
                  <a:pt x="20486" y="12772"/>
                  <a:pt x="20872" y="8529"/>
                  <a:pt x="18751" y="5058"/>
                </a:cubicBezTo>
                <a:cubicBezTo>
                  <a:pt x="18558" y="4672"/>
                  <a:pt x="18365" y="4479"/>
                  <a:pt x="18172" y="4093"/>
                </a:cubicBezTo>
                <a:cubicBezTo>
                  <a:pt x="18172" y="3901"/>
                  <a:pt x="18172" y="3901"/>
                  <a:pt x="18172" y="3901"/>
                </a:cubicBezTo>
                <a:cubicBezTo>
                  <a:pt x="18558" y="3708"/>
                  <a:pt x="18558" y="3322"/>
                  <a:pt x="18172" y="2936"/>
                </a:cubicBezTo>
                <a:cubicBezTo>
                  <a:pt x="17208" y="1779"/>
                  <a:pt x="17208" y="1779"/>
                  <a:pt x="17208" y="1779"/>
                </a:cubicBezTo>
                <a:cubicBezTo>
                  <a:pt x="16822" y="1586"/>
                  <a:pt x="16436" y="1586"/>
                  <a:pt x="16051" y="1779"/>
                </a:cubicBezTo>
                <a:cubicBezTo>
                  <a:pt x="15858" y="1972"/>
                  <a:pt x="15858" y="1972"/>
                  <a:pt x="15858" y="1972"/>
                </a:cubicBezTo>
                <a:cubicBezTo>
                  <a:pt x="12772" y="-342"/>
                  <a:pt x="8529" y="-728"/>
                  <a:pt x="5058" y="1393"/>
                </a:cubicBezTo>
                <a:cubicBezTo>
                  <a:pt x="4672" y="1586"/>
                  <a:pt x="4479" y="1779"/>
                  <a:pt x="4093" y="1972"/>
                </a:cubicBezTo>
                <a:cubicBezTo>
                  <a:pt x="3901" y="1972"/>
                  <a:pt x="3901" y="1972"/>
                  <a:pt x="3901" y="1972"/>
                </a:cubicBezTo>
                <a:cubicBezTo>
                  <a:pt x="3708" y="1586"/>
                  <a:pt x="3322" y="1586"/>
                  <a:pt x="2936" y="1972"/>
                </a:cubicBezTo>
                <a:cubicBezTo>
                  <a:pt x="1779" y="2936"/>
                  <a:pt x="1779" y="2936"/>
                  <a:pt x="1779" y="2936"/>
                </a:cubicBezTo>
                <a:cubicBezTo>
                  <a:pt x="1586" y="3322"/>
                  <a:pt x="1586" y="3708"/>
                  <a:pt x="1779" y="4093"/>
                </a:cubicBezTo>
                <a:cubicBezTo>
                  <a:pt x="1972" y="4286"/>
                  <a:pt x="1972" y="4286"/>
                  <a:pt x="1972" y="4286"/>
                </a:cubicBezTo>
                <a:cubicBezTo>
                  <a:pt x="-342" y="7372"/>
                  <a:pt x="-728" y="11615"/>
                  <a:pt x="1393" y="15086"/>
                </a:cubicBezTo>
                <a:cubicBezTo>
                  <a:pt x="1586" y="15472"/>
                  <a:pt x="1779" y="15665"/>
                  <a:pt x="1972" y="16051"/>
                </a:cubicBezTo>
                <a:cubicBezTo>
                  <a:pt x="1972" y="16051"/>
                  <a:pt x="1972" y="16051"/>
                  <a:pt x="1972" y="16051"/>
                </a:cubicBezTo>
                <a:cubicBezTo>
                  <a:pt x="1586" y="16436"/>
                  <a:pt x="1586" y="16822"/>
                  <a:pt x="1972" y="17208"/>
                </a:cubicBezTo>
                <a:close/>
                <a:moveTo>
                  <a:pt x="14315" y="17401"/>
                </a:moveTo>
                <a:cubicBezTo>
                  <a:pt x="11422" y="19136"/>
                  <a:pt x="7951" y="18943"/>
                  <a:pt x="5251" y="17015"/>
                </a:cubicBezTo>
                <a:cubicBezTo>
                  <a:pt x="8143" y="14315"/>
                  <a:pt x="8143" y="14315"/>
                  <a:pt x="8143" y="14315"/>
                </a:cubicBezTo>
                <a:cubicBezTo>
                  <a:pt x="9301" y="14893"/>
                  <a:pt x="10843" y="14893"/>
                  <a:pt x="12001" y="14315"/>
                </a:cubicBezTo>
                <a:cubicBezTo>
                  <a:pt x="14893" y="17015"/>
                  <a:pt x="14893" y="17015"/>
                  <a:pt x="14893" y="17015"/>
                </a:cubicBezTo>
                <a:cubicBezTo>
                  <a:pt x="14701" y="17208"/>
                  <a:pt x="14508" y="17208"/>
                  <a:pt x="14315" y="17401"/>
                </a:cubicBezTo>
                <a:close/>
                <a:moveTo>
                  <a:pt x="7372" y="11615"/>
                </a:moveTo>
                <a:cubicBezTo>
                  <a:pt x="6601" y="10072"/>
                  <a:pt x="6986" y="8336"/>
                  <a:pt x="8529" y="7372"/>
                </a:cubicBezTo>
                <a:cubicBezTo>
                  <a:pt x="10072" y="6601"/>
                  <a:pt x="11808" y="6986"/>
                  <a:pt x="12772" y="8529"/>
                </a:cubicBezTo>
                <a:cubicBezTo>
                  <a:pt x="13543" y="9879"/>
                  <a:pt x="13158" y="11422"/>
                  <a:pt x="12193" y="12386"/>
                </a:cubicBezTo>
                <a:cubicBezTo>
                  <a:pt x="12193" y="12386"/>
                  <a:pt x="12193" y="12386"/>
                  <a:pt x="12193" y="12386"/>
                </a:cubicBezTo>
                <a:cubicBezTo>
                  <a:pt x="12001" y="12579"/>
                  <a:pt x="11808" y="12579"/>
                  <a:pt x="11615" y="12772"/>
                </a:cubicBezTo>
                <a:cubicBezTo>
                  <a:pt x="10265" y="13543"/>
                  <a:pt x="8722" y="13158"/>
                  <a:pt x="7758" y="12193"/>
                </a:cubicBezTo>
                <a:cubicBezTo>
                  <a:pt x="7758" y="12193"/>
                  <a:pt x="7758" y="12193"/>
                  <a:pt x="7758" y="12193"/>
                </a:cubicBezTo>
                <a:cubicBezTo>
                  <a:pt x="7565" y="12001"/>
                  <a:pt x="7565" y="11808"/>
                  <a:pt x="7372" y="11615"/>
                </a:cubicBezTo>
                <a:close/>
                <a:moveTo>
                  <a:pt x="17401" y="5829"/>
                </a:moveTo>
                <a:cubicBezTo>
                  <a:pt x="19136" y="8722"/>
                  <a:pt x="18943" y="12193"/>
                  <a:pt x="17015" y="14893"/>
                </a:cubicBezTo>
                <a:cubicBezTo>
                  <a:pt x="14315" y="12001"/>
                  <a:pt x="14315" y="12001"/>
                  <a:pt x="14315" y="12001"/>
                </a:cubicBezTo>
                <a:cubicBezTo>
                  <a:pt x="14893" y="10843"/>
                  <a:pt x="14893" y="9301"/>
                  <a:pt x="14315" y="8143"/>
                </a:cubicBezTo>
                <a:cubicBezTo>
                  <a:pt x="17015" y="5251"/>
                  <a:pt x="17015" y="5251"/>
                  <a:pt x="17015" y="5251"/>
                </a:cubicBezTo>
                <a:cubicBezTo>
                  <a:pt x="17208" y="5443"/>
                  <a:pt x="17208" y="5636"/>
                  <a:pt x="17401" y="5829"/>
                </a:cubicBezTo>
                <a:close/>
                <a:moveTo>
                  <a:pt x="5829" y="2743"/>
                </a:moveTo>
                <a:cubicBezTo>
                  <a:pt x="8722" y="1008"/>
                  <a:pt x="12193" y="1201"/>
                  <a:pt x="14893" y="3129"/>
                </a:cubicBezTo>
                <a:cubicBezTo>
                  <a:pt x="12001" y="5829"/>
                  <a:pt x="12001" y="5829"/>
                  <a:pt x="12001" y="5829"/>
                </a:cubicBezTo>
                <a:cubicBezTo>
                  <a:pt x="10843" y="5251"/>
                  <a:pt x="9301" y="5251"/>
                  <a:pt x="7951" y="5829"/>
                </a:cubicBezTo>
                <a:cubicBezTo>
                  <a:pt x="5251" y="3129"/>
                  <a:pt x="5251" y="3129"/>
                  <a:pt x="5251" y="3129"/>
                </a:cubicBezTo>
                <a:cubicBezTo>
                  <a:pt x="5443" y="2936"/>
                  <a:pt x="5636" y="2936"/>
                  <a:pt x="5829" y="2743"/>
                </a:cubicBezTo>
                <a:close/>
                <a:moveTo>
                  <a:pt x="2743" y="14315"/>
                </a:moveTo>
                <a:cubicBezTo>
                  <a:pt x="1008" y="11422"/>
                  <a:pt x="1201" y="7951"/>
                  <a:pt x="3129" y="5251"/>
                </a:cubicBezTo>
                <a:cubicBezTo>
                  <a:pt x="5829" y="8143"/>
                  <a:pt x="5829" y="8143"/>
                  <a:pt x="5829" y="8143"/>
                </a:cubicBezTo>
                <a:cubicBezTo>
                  <a:pt x="5251" y="9301"/>
                  <a:pt x="5251" y="10843"/>
                  <a:pt x="5829" y="12001"/>
                </a:cubicBezTo>
                <a:cubicBezTo>
                  <a:pt x="3129" y="14893"/>
                  <a:pt x="3129" y="14893"/>
                  <a:pt x="3129" y="14893"/>
                </a:cubicBezTo>
                <a:cubicBezTo>
                  <a:pt x="2936" y="14701"/>
                  <a:pt x="2936" y="14508"/>
                  <a:pt x="2743" y="1431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807" name="Group"/>
          <p:cNvGrpSpPr/>
          <p:nvPr/>
        </p:nvGrpSpPr>
        <p:grpSpPr>
          <a:xfrm>
            <a:off x="3224501" y="1169061"/>
            <a:ext cx="369564" cy="416742"/>
            <a:chOff x="0" y="0"/>
            <a:chExt cx="369563" cy="416740"/>
          </a:xfrm>
        </p:grpSpPr>
        <p:sp>
          <p:nvSpPr>
            <p:cNvPr id="805" name="Shape"/>
            <p:cNvSpPr/>
            <p:nvPr/>
          </p:nvSpPr>
          <p:spPr>
            <a:xfrm>
              <a:off x="25555" y="0"/>
              <a:ext cx="316489" cy="3184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650" y="21600"/>
                    <a:pt x="21600" y="16650"/>
                    <a:pt x="21600" y="10800"/>
                  </a:cubicBezTo>
                  <a:cubicBezTo>
                    <a:pt x="21600" y="4725"/>
                    <a:pt x="16650" y="0"/>
                    <a:pt x="10800" y="0"/>
                  </a:cubicBezTo>
                  <a:cubicBezTo>
                    <a:pt x="4950" y="0"/>
                    <a:pt x="0" y="4725"/>
                    <a:pt x="0" y="10800"/>
                  </a:cubicBezTo>
                  <a:cubicBezTo>
                    <a:pt x="0" y="16650"/>
                    <a:pt x="4950" y="21600"/>
                    <a:pt x="10800" y="21600"/>
                  </a:cubicBezTo>
                  <a:close/>
                  <a:moveTo>
                    <a:pt x="10800" y="19800"/>
                  </a:moveTo>
                  <a:cubicBezTo>
                    <a:pt x="7425" y="19800"/>
                    <a:pt x="4500" y="17775"/>
                    <a:pt x="2925" y="15075"/>
                  </a:cubicBezTo>
                  <a:cubicBezTo>
                    <a:pt x="2925" y="15075"/>
                    <a:pt x="2925" y="15075"/>
                    <a:pt x="2925" y="15075"/>
                  </a:cubicBezTo>
                  <a:cubicBezTo>
                    <a:pt x="3150" y="15075"/>
                    <a:pt x="3600" y="14850"/>
                    <a:pt x="3825" y="14400"/>
                  </a:cubicBezTo>
                  <a:cubicBezTo>
                    <a:pt x="4050" y="13950"/>
                    <a:pt x="4050" y="13275"/>
                    <a:pt x="4275" y="12825"/>
                  </a:cubicBezTo>
                  <a:cubicBezTo>
                    <a:pt x="5400" y="13725"/>
                    <a:pt x="7875" y="15300"/>
                    <a:pt x="12375" y="15750"/>
                  </a:cubicBezTo>
                  <a:cubicBezTo>
                    <a:pt x="12600" y="15750"/>
                    <a:pt x="12825" y="15750"/>
                    <a:pt x="13050" y="15750"/>
                  </a:cubicBezTo>
                  <a:cubicBezTo>
                    <a:pt x="15075" y="15750"/>
                    <a:pt x="17325" y="15075"/>
                    <a:pt x="18900" y="14625"/>
                  </a:cubicBezTo>
                  <a:cubicBezTo>
                    <a:pt x="17325" y="17775"/>
                    <a:pt x="14400" y="19800"/>
                    <a:pt x="10800" y="19800"/>
                  </a:cubicBezTo>
                  <a:close/>
                  <a:moveTo>
                    <a:pt x="10800" y="1800"/>
                  </a:moveTo>
                  <a:cubicBezTo>
                    <a:pt x="15750" y="1800"/>
                    <a:pt x="19800" y="5850"/>
                    <a:pt x="19800" y="10800"/>
                  </a:cubicBezTo>
                  <a:cubicBezTo>
                    <a:pt x="19800" y="11700"/>
                    <a:pt x="19575" y="12825"/>
                    <a:pt x="19350" y="13725"/>
                  </a:cubicBezTo>
                  <a:cubicBezTo>
                    <a:pt x="18000" y="14175"/>
                    <a:pt x="14850" y="14850"/>
                    <a:pt x="12600" y="14850"/>
                  </a:cubicBezTo>
                  <a:cubicBezTo>
                    <a:pt x="6525" y="14400"/>
                    <a:pt x="4500" y="11475"/>
                    <a:pt x="4275" y="11475"/>
                  </a:cubicBezTo>
                  <a:cubicBezTo>
                    <a:pt x="4275" y="11475"/>
                    <a:pt x="4050" y="11250"/>
                    <a:pt x="3825" y="11250"/>
                  </a:cubicBezTo>
                  <a:cubicBezTo>
                    <a:pt x="3825" y="11475"/>
                    <a:pt x="3600" y="11475"/>
                    <a:pt x="3600" y="11700"/>
                  </a:cubicBezTo>
                  <a:cubicBezTo>
                    <a:pt x="3600" y="11700"/>
                    <a:pt x="3375" y="13050"/>
                    <a:pt x="2925" y="13950"/>
                  </a:cubicBezTo>
                  <a:cubicBezTo>
                    <a:pt x="2925" y="14175"/>
                    <a:pt x="2700" y="14175"/>
                    <a:pt x="2700" y="14175"/>
                  </a:cubicBezTo>
                  <a:cubicBezTo>
                    <a:pt x="2700" y="14175"/>
                    <a:pt x="2475" y="14175"/>
                    <a:pt x="2475" y="14175"/>
                  </a:cubicBezTo>
                  <a:cubicBezTo>
                    <a:pt x="2025" y="13050"/>
                    <a:pt x="1800" y="11925"/>
                    <a:pt x="1800" y="10800"/>
                  </a:cubicBezTo>
                  <a:cubicBezTo>
                    <a:pt x="1800" y="5850"/>
                    <a:pt x="5850" y="1800"/>
                    <a:pt x="10800" y="1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06" name="Shape"/>
            <p:cNvSpPr/>
            <p:nvPr/>
          </p:nvSpPr>
          <p:spPr>
            <a:xfrm>
              <a:off x="-1" y="272409"/>
              <a:ext cx="369565" cy="14433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32" extrusionOk="0">
                  <a:moveTo>
                    <a:pt x="18900" y="323"/>
                  </a:moveTo>
                  <a:cubicBezTo>
                    <a:pt x="18707" y="-168"/>
                    <a:pt x="18129" y="-168"/>
                    <a:pt x="17936" y="814"/>
                  </a:cubicBezTo>
                  <a:cubicBezTo>
                    <a:pt x="17550" y="1796"/>
                    <a:pt x="17743" y="2777"/>
                    <a:pt x="18129" y="3268"/>
                  </a:cubicBezTo>
                  <a:cubicBezTo>
                    <a:pt x="19479" y="6214"/>
                    <a:pt x="20057" y="7687"/>
                    <a:pt x="20057" y="9650"/>
                  </a:cubicBezTo>
                  <a:cubicBezTo>
                    <a:pt x="20057" y="15541"/>
                    <a:pt x="17550" y="17505"/>
                    <a:pt x="10800" y="17505"/>
                  </a:cubicBezTo>
                  <a:cubicBezTo>
                    <a:pt x="4050" y="17505"/>
                    <a:pt x="1543" y="15541"/>
                    <a:pt x="1543" y="9650"/>
                  </a:cubicBezTo>
                  <a:cubicBezTo>
                    <a:pt x="1543" y="7687"/>
                    <a:pt x="2121" y="6214"/>
                    <a:pt x="3471" y="3268"/>
                  </a:cubicBezTo>
                  <a:cubicBezTo>
                    <a:pt x="3857" y="2777"/>
                    <a:pt x="4050" y="1796"/>
                    <a:pt x="3664" y="814"/>
                  </a:cubicBezTo>
                  <a:cubicBezTo>
                    <a:pt x="3471" y="-168"/>
                    <a:pt x="2893" y="-168"/>
                    <a:pt x="2700" y="323"/>
                  </a:cubicBezTo>
                  <a:cubicBezTo>
                    <a:pt x="1350" y="2777"/>
                    <a:pt x="0" y="5232"/>
                    <a:pt x="0" y="9650"/>
                  </a:cubicBezTo>
                  <a:cubicBezTo>
                    <a:pt x="0" y="20450"/>
                    <a:pt x="5593" y="21432"/>
                    <a:pt x="10800" y="21432"/>
                  </a:cubicBezTo>
                  <a:cubicBezTo>
                    <a:pt x="16007" y="21432"/>
                    <a:pt x="21600" y="20450"/>
                    <a:pt x="21600" y="9650"/>
                  </a:cubicBezTo>
                  <a:cubicBezTo>
                    <a:pt x="21600" y="5232"/>
                    <a:pt x="20250" y="2777"/>
                    <a:pt x="18900" y="32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11" name="Group"/>
          <p:cNvGrpSpPr/>
          <p:nvPr/>
        </p:nvGrpSpPr>
        <p:grpSpPr>
          <a:xfrm>
            <a:off x="2235846" y="1204810"/>
            <a:ext cx="360088" cy="345244"/>
            <a:chOff x="0" y="0"/>
            <a:chExt cx="360087" cy="345242"/>
          </a:xfrm>
        </p:grpSpPr>
        <p:sp>
          <p:nvSpPr>
            <p:cNvPr id="808" name="Shape"/>
            <p:cNvSpPr/>
            <p:nvPr/>
          </p:nvSpPr>
          <p:spPr>
            <a:xfrm>
              <a:off x="0" y="0"/>
              <a:ext cx="360088" cy="3331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24" h="21600" extrusionOk="0">
                  <a:moveTo>
                    <a:pt x="19445" y="5731"/>
                  </a:moveTo>
                  <a:cubicBezTo>
                    <a:pt x="17481" y="2204"/>
                    <a:pt x="13947" y="0"/>
                    <a:pt x="10412" y="0"/>
                  </a:cubicBezTo>
                  <a:cubicBezTo>
                    <a:pt x="6877" y="0"/>
                    <a:pt x="3343" y="2204"/>
                    <a:pt x="1379" y="5731"/>
                  </a:cubicBezTo>
                  <a:cubicBezTo>
                    <a:pt x="-388" y="9037"/>
                    <a:pt x="-388" y="12784"/>
                    <a:pt x="987" y="16310"/>
                  </a:cubicBezTo>
                  <a:cubicBezTo>
                    <a:pt x="987" y="16531"/>
                    <a:pt x="987" y="16971"/>
                    <a:pt x="987" y="17192"/>
                  </a:cubicBezTo>
                  <a:cubicBezTo>
                    <a:pt x="987" y="19616"/>
                    <a:pt x="2557" y="21600"/>
                    <a:pt x="4128" y="21600"/>
                  </a:cubicBezTo>
                  <a:cubicBezTo>
                    <a:pt x="4128" y="12784"/>
                    <a:pt x="4128" y="12784"/>
                    <a:pt x="4128" y="12784"/>
                  </a:cubicBezTo>
                  <a:cubicBezTo>
                    <a:pt x="3343" y="12784"/>
                    <a:pt x="2557" y="13445"/>
                    <a:pt x="1968" y="14106"/>
                  </a:cubicBezTo>
                  <a:cubicBezTo>
                    <a:pt x="1183" y="11461"/>
                    <a:pt x="1576" y="9037"/>
                    <a:pt x="2754" y="6612"/>
                  </a:cubicBezTo>
                  <a:cubicBezTo>
                    <a:pt x="4325" y="3747"/>
                    <a:pt x="7467" y="1763"/>
                    <a:pt x="10412" y="1763"/>
                  </a:cubicBezTo>
                  <a:cubicBezTo>
                    <a:pt x="13357" y="1763"/>
                    <a:pt x="16499" y="3747"/>
                    <a:pt x="18070" y="6612"/>
                  </a:cubicBezTo>
                  <a:cubicBezTo>
                    <a:pt x="19248" y="9037"/>
                    <a:pt x="19641" y="11461"/>
                    <a:pt x="18856" y="14106"/>
                  </a:cubicBezTo>
                  <a:cubicBezTo>
                    <a:pt x="18267" y="13445"/>
                    <a:pt x="17481" y="12784"/>
                    <a:pt x="16696" y="12784"/>
                  </a:cubicBezTo>
                  <a:cubicBezTo>
                    <a:pt x="16696" y="21600"/>
                    <a:pt x="16696" y="21600"/>
                    <a:pt x="16696" y="21600"/>
                  </a:cubicBezTo>
                  <a:cubicBezTo>
                    <a:pt x="18267" y="21600"/>
                    <a:pt x="19837" y="19616"/>
                    <a:pt x="19837" y="17192"/>
                  </a:cubicBezTo>
                  <a:cubicBezTo>
                    <a:pt x="19837" y="16971"/>
                    <a:pt x="19837" y="16531"/>
                    <a:pt x="19837" y="16310"/>
                  </a:cubicBezTo>
                  <a:cubicBezTo>
                    <a:pt x="21212" y="12784"/>
                    <a:pt x="21212" y="9037"/>
                    <a:pt x="19445" y="573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09" name="Shape"/>
            <p:cNvSpPr/>
            <p:nvPr/>
          </p:nvSpPr>
          <p:spPr>
            <a:xfrm>
              <a:off x="86161" y="183725"/>
              <a:ext cx="26248" cy="1615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900"/>
                    <a:pt x="0" y="1800"/>
                  </a:cubicBezTo>
                  <a:cubicBezTo>
                    <a:pt x="0" y="19800"/>
                    <a:pt x="0" y="19800"/>
                    <a:pt x="0" y="19800"/>
                  </a:cubicBezTo>
                  <a:cubicBezTo>
                    <a:pt x="0" y="21150"/>
                    <a:pt x="5400" y="21600"/>
                    <a:pt x="10800" y="21600"/>
                  </a:cubicBezTo>
                  <a:cubicBezTo>
                    <a:pt x="16200" y="21600"/>
                    <a:pt x="21600" y="21150"/>
                    <a:pt x="21600" y="19800"/>
                  </a:cubicBezTo>
                  <a:cubicBezTo>
                    <a:pt x="21600" y="1800"/>
                    <a:pt x="21600" y="1800"/>
                    <a:pt x="21600" y="1800"/>
                  </a:cubicBezTo>
                  <a:cubicBezTo>
                    <a:pt x="21600" y="900"/>
                    <a:pt x="162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10" name="Shape"/>
            <p:cNvSpPr/>
            <p:nvPr/>
          </p:nvSpPr>
          <p:spPr>
            <a:xfrm>
              <a:off x="247678" y="183725"/>
              <a:ext cx="28267" cy="1615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900"/>
                    <a:pt x="0" y="1800"/>
                  </a:cubicBezTo>
                  <a:cubicBezTo>
                    <a:pt x="0" y="19800"/>
                    <a:pt x="0" y="19800"/>
                    <a:pt x="0" y="19800"/>
                  </a:cubicBezTo>
                  <a:cubicBezTo>
                    <a:pt x="0" y="21150"/>
                    <a:pt x="5400" y="21600"/>
                    <a:pt x="10800" y="21600"/>
                  </a:cubicBezTo>
                  <a:cubicBezTo>
                    <a:pt x="16200" y="21600"/>
                    <a:pt x="21600" y="21150"/>
                    <a:pt x="21600" y="19800"/>
                  </a:cubicBezTo>
                  <a:cubicBezTo>
                    <a:pt x="21600" y="1800"/>
                    <a:pt x="21600" y="1800"/>
                    <a:pt x="21600" y="1800"/>
                  </a:cubicBezTo>
                  <a:cubicBezTo>
                    <a:pt x="21600" y="900"/>
                    <a:pt x="162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14" name="Group"/>
          <p:cNvGrpSpPr/>
          <p:nvPr/>
        </p:nvGrpSpPr>
        <p:grpSpPr>
          <a:xfrm>
            <a:off x="352634" y="3714796"/>
            <a:ext cx="430907" cy="428775"/>
            <a:chOff x="0" y="0"/>
            <a:chExt cx="430906" cy="428774"/>
          </a:xfrm>
        </p:grpSpPr>
        <p:sp>
          <p:nvSpPr>
            <p:cNvPr id="812" name="Shape"/>
            <p:cNvSpPr/>
            <p:nvPr/>
          </p:nvSpPr>
          <p:spPr>
            <a:xfrm>
              <a:off x="0" y="0"/>
              <a:ext cx="430907" cy="4287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9540" y="21600"/>
                    <a:pt x="8640" y="20700"/>
                    <a:pt x="8640" y="19440"/>
                  </a:cubicBezTo>
                  <a:cubicBezTo>
                    <a:pt x="8640" y="19080"/>
                    <a:pt x="8640" y="19080"/>
                    <a:pt x="8640" y="19080"/>
                  </a:cubicBezTo>
                  <a:cubicBezTo>
                    <a:pt x="5580" y="18360"/>
                    <a:pt x="3240" y="16020"/>
                    <a:pt x="2520" y="12960"/>
                  </a:cubicBezTo>
                  <a:cubicBezTo>
                    <a:pt x="2160" y="12960"/>
                    <a:pt x="2160" y="12960"/>
                    <a:pt x="2160" y="12960"/>
                  </a:cubicBezTo>
                  <a:cubicBezTo>
                    <a:pt x="900" y="12960"/>
                    <a:pt x="0" y="12060"/>
                    <a:pt x="0" y="10800"/>
                  </a:cubicBezTo>
                  <a:cubicBezTo>
                    <a:pt x="0" y="9540"/>
                    <a:pt x="900" y="8640"/>
                    <a:pt x="2160" y="8640"/>
                  </a:cubicBezTo>
                  <a:cubicBezTo>
                    <a:pt x="2520" y="8640"/>
                    <a:pt x="2520" y="8640"/>
                    <a:pt x="2520" y="8640"/>
                  </a:cubicBezTo>
                  <a:cubicBezTo>
                    <a:pt x="3240" y="5580"/>
                    <a:pt x="5580" y="3240"/>
                    <a:pt x="8640" y="2520"/>
                  </a:cubicBezTo>
                  <a:cubicBezTo>
                    <a:pt x="8640" y="2160"/>
                    <a:pt x="8640" y="2160"/>
                    <a:pt x="8640" y="2160"/>
                  </a:cubicBezTo>
                  <a:cubicBezTo>
                    <a:pt x="8640" y="900"/>
                    <a:pt x="9540" y="0"/>
                    <a:pt x="10800" y="0"/>
                  </a:cubicBezTo>
                  <a:cubicBezTo>
                    <a:pt x="12060" y="0"/>
                    <a:pt x="12960" y="900"/>
                    <a:pt x="12960" y="2160"/>
                  </a:cubicBezTo>
                  <a:cubicBezTo>
                    <a:pt x="12960" y="2520"/>
                    <a:pt x="12960" y="2520"/>
                    <a:pt x="12960" y="2520"/>
                  </a:cubicBezTo>
                  <a:cubicBezTo>
                    <a:pt x="16020" y="3240"/>
                    <a:pt x="18360" y="5580"/>
                    <a:pt x="19080" y="8640"/>
                  </a:cubicBezTo>
                  <a:cubicBezTo>
                    <a:pt x="19440" y="8640"/>
                    <a:pt x="19440" y="8640"/>
                    <a:pt x="19440" y="8640"/>
                  </a:cubicBezTo>
                  <a:cubicBezTo>
                    <a:pt x="20700" y="8640"/>
                    <a:pt x="21600" y="9540"/>
                    <a:pt x="21600" y="10800"/>
                  </a:cubicBezTo>
                  <a:cubicBezTo>
                    <a:pt x="21600" y="12060"/>
                    <a:pt x="20700" y="12960"/>
                    <a:pt x="19440" y="12960"/>
                  </a:cubicBezTo>
                  <a:cubicBezTo>
                    <a:pt x="19080" y="12960"/>
                    <a:pt x="19080" y="12960"/>
                    <a:pt x="19080" y="12960"/>
                  </a:cubicBezTo>
                  <a:cubicBezTo>
                    <a:pt x="18360" y="16020"/>
                    <a:pt x="16020" y="18360"/>
                    <a:pt x="12960" y="19080"/>
                  </a:cubicBezTo>
                  <a:cubicBezTo>
                    <a:pt x="12960" y="19440"/>
                    <a:pt x="12960" y="19440"/>
                    <a:pt x="12960" y="19440"/>
                  </a:cubicBezTo>
                  <a:cubicBezTo>
                    <a:pt x="12960" y="20700"/>
                    <a:pt x="12060" y="21600"/>
                    <a:pt x="10800" y="21600"/>
                  </a:cubicBezTo>
                  <a:close/>
                  <a:moveTo>
                    <a:pt x="2160" y="10080"/>
                  </a:moveTo>
                  <a:cubicBezTo>
                    <a:pt x="1800" y="10080"/>
                    <a:pt x="1440" y="10440"/>
                    <a:pt x="1440" y="10800"/>
                  </a:cubicBezTo>
                  <a:cubicBezTo>
                    <a:pt x="1440" y="11160"/>
                    <a:pt x="1800" y="11520"/>
                    <a:pt x="2160" y="11520"/>
                  </a:cubicBezTo>
                  <a:cubicBezTo>
                    <a:pt x="3060" y="11520"/>
                    <a:pt x="3060" y="11520"/>
                    <a:pt x="3060" y="11520"/>
                  </a:cubicBezTo>
                  <a:cubicBezTo>
                    <a:pt x="3420" y="11520"/>
                    <a:pt x="3600" y="11700"/>
                    <a:pt x="3780" y="12060"/>
                  </a:cubicBezTo>
                  <a:cubicBezTo>
                    <a:pt x="4320" y="14940"/>
                    <a:pt x="6660" y="17280"/>
                    <a:pt x="9540" y="17820"/>
                  </a:cubicBezTo>
                  <a:cubicBezTo>
                    <a:pt x="9900" y="18000"/>
                    <a:pt x="10080" y="18180"/>
                    <a:pt x="10080" y="18540"/>
                  </a:cubicBezTo>
                  <a:cubicBezTo>
                    <a:pt x="10080" y="19440"/>
                    <a:pt x="10080" y="19440"/>
                    <a:pt x="10080" y="19440"/>
                  </a:cubicBezTo>
                  <a:cubicBezTo>
                    <a:pt x="10080" y="19800"/>
                    <a:pt x="10440" y="20160"/>
                    <a:pt x="10800" y="20160"/>
                  </a:cubicBezTo>
                  <a:cubicBezTo>
                    <a:pt x="11160" y="20160"/>
                    <a:pt x="11520" y="19800"/>
                    <a:pt x="11520" y="19440"/>
                  </a:cubicBezTo>
                  <a:cubicBezTo>
                    <a:pt x="11520" y="18540"/>
                    <a:pt x="11520" y="18540"/>
                    <a:pt x="11520" y="18540"/>
                  </a:cubicBezTo>
                  <a:cubicBezTo>
                    <a:pt x="11520" y="18180"/>
                    <a:pt x="11700" y="18000"/>
                    <a:pt x="12060" y="17820"/>
                  </a:cubicBezTo>
                  <a:cubicBezTo>
                    <a:pt x="14940" y="17280"/>
                    <a:pt x="17280" y="14940"/>
                    <a:pt x="17820" y="12060"/>
                  </a:cubicBezTo>
                  <a:cubicBezTo>
                    <a:pt x="18000" y="11700"/>
                    <a:pt x="18180" y="11520"/>
                    <a:pt x="18540" y="11520"/>
                  </a:cubicBezTo>
                  <a:cubicBezTo>
                    <a:pt x="19440" y="11520"/>
                    <a:pt x="19440" y="11520"/>
                    <a:pt x="19440" y="11520"/>
                  </a:cubicBezTo>
                  <a:cubicBezTo>
                    <a:pt x="19800" y="11520"/>
                    <a:pt x="20160" y="11160"/>
                    <a:pt x="20160" y="10800"/>
                  </a:cubicBezTo>
                  <a:cubicBezTo>
                    <a:pt x="20160" y="10440"/>
                    <a:pt x="19800" y="10080"/>
                    <a:pt x="19440" y="10080"/>
                  </a:cubicBezTo>
                  <a:cubicBezTo>
                    <a:pt x="18540" y="10080"/>
                    <a:pt x="18540" y="10080"/>
                    <a:pt x="18540" y="10080"/>
                  </a:cubicBezTo>
                  <a:cubicBezTo>
                    <a:pt x="18180" y="10080"/>
                    <a:pt x="18000" y="9900"/>
                    <a:pt x="17820" y="9540"/>
                  </a:cubicBezTo>
                  <a:cubicBezTo>
                    <a:pt x="17280" y="6660"/>
                    <a:pt x="14940" y="4320"/>
                    <a:pt x="12060" y="3780"/>
                  </a:cubicBezTo>
                  <a:cubicBezTo>
                    <a:pt x="11700" y="3600"/>
                    <a:pt x="11520" y="3420"/>
                    <a:pt x="11520" y="3060"/>
                  </a:cubicBezTo>
                  <a:cubicBezTo>
                    <a:pt x="11520" y="2160"/>
                    <a:pt x="11520" y="2160"/>
                    <a:pt x="11520" y="2160"/>
                  </a:cubicBezTo>
                  <a:cubicBezTo>
                    <a:pt x="11520" y="1800"/>
                    <a:pt x="11160" y="1440"/>
                    <a:pt x="10800" y="1440"/>
                  </a:cubicBezTo>
                  <a:cubicBezTo>
                    <a:pt x="10440" y="1440"/>
                    <a:pt x="10080" y="1800"/>
                    <a:pt x="10080" y="2160"/>
                  </a:cubicBezTo>
                  <a:cubicBezTo>
                    <a:pt x="10080" y="3060"/>
                    <a:pt x="10080" y="3060"/>
                    <a:pt x="10080" y="3060"/>
                  </a:cubicBezTo>
                  <a:cubicBezTo>
                    <a:pt x="10080" y="3420"/>
                    <a:pt x="9900" y="3600"/>
                    <a:pt x="9540" y="3780"/>
                  </a:cubicBezTo>
                  <a:cubicBezTo>
                    <a:pt x="6660" y="4320"/>
                    <a:pt x="4320" y="6660"/>
                    <a:pt x="3780" y="9540"/>
                  </a:cubicBezTo>
                  <a:cubicBezTo>
                    <a:pt x="3600" y="9900"/>
                    <a:pt x="3420" y="10080"/>
                    <a:pt x="3060" y="10080"/>
                  </a:cubicBezTo>
                  <a:lnTo>
                    <a:pt x="2160" y="1008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13" name="Shape"/>
            <p:cNvSpPr/>
            <p:nvPr/>
          </p:nvSpPr>
          <p:spPr>
            <a:xfrm>
              <a:off x="136524" y="134392"/>
              <a:ext cx="157858" cy="15785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909" y="21600"/>
                    <a:pt x="0" y="16691"/>
                    <a:pt x="0" y="10800"/>
                  </a:cubicBezTo>
                  <a:cubicBezTo>
                    <a:pt x="0" y="4909"/>
                    <a:pt x="4909" y="0"/>
                    <a:pt x="10800" y="0"/>
                  </a:cubicBezTo>
                  <a:cubicBezTo>
                    <a:pt x="16691" y="0"/>
                    <a:pt x="21600" y="4909"/>
                    <a:pt x="21600" y="10800"/>
                  </a:cubicBezTo>
                  <a:cubicBezTo>
                    <a:pt x="21600" y="16691"/>
                    <a:pt x="16691" y="21600"/>
                    <a:pt x="10800" y="21600"/>
                  </a:cubicBezTo>
                  <a:close/>
                  <a:moveTo>
                    <a:pt x="10800" y="1964"/>
                  </a:moveTo>
                  <a:cubicBezTo>
                    <a:pt x="5891" y="1964"/>
                    <a:pt x="1964" y="5891"/>
                    <a:pt x="1964" y="10800"/>
                  </a:cubicBezTo>
                  <a:cubicBezTo>
                    <a:pt x="1964" y="15709"/>
                    <a:pt x="5891" y="19636"/>
                    <a:pt x="10800" y="19636"/>
                  </a:cubicBezTo>
                  <a:cubicBezTo>
                    <a:pt x="15709" y="19636"/>
                    <a:pt x="19636" y="15709"/>
                    <a:pt x="19636" y="10800"/>
                  </a:cubicBezTo>
                  <a:cubicBezTo>
                    <a:pt x="19636" y="5891"/>
                    <a:pt x="15709" y="1964"/>
                    <a:pt x="10800" y="196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815" name="Shape"/>
          <p:cNvSpPr/>
          <p:nvPr/>
        </p:nvSpPr>
        <p:spPr>
          <a:xfrm>
            <a:off x="11135182" y="3705828"/>
            <a:ext cx="465236" cy="4496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00" h="20941" extrusionOk="0">
                <a:moveTo>
                  <a:pt x="11379" y="19383"/>
                </a:moveTo>
                <a:cubicBezTo>
                  <a:pt x="11159" y="18019"/>
                  <a:pt x="11159" y="18019"/>
                  <a:pt x="11159" y="18019"/>
                </a:cubicBezTo>
                <a:cubicBezTo>
                  <a:pt x="10167" y="17791"/>
                  <a:pt x="9285" y="16996"/>
                  <a:pt x="8955" y="15973"/>
                </a:cubicBezTo>
                <a:cubicBezTo>
                  <a:pt x="8404" y="14381"/>
                  <a:pt x="9285" y="12676"/>
                  <a:pt x="10828" y="12107"/>
                </a:cubicBezTo>
                <a:cubicBezTo>
                  <a:pt x="12371" y="11653"/>
                  <a:pt x="14024" y="12448"/>
                  <a:pt x="14465" y="14040"/>
                </a:cubicBezTo>
                <a:cubicBezTo>
                  <a:pt x="14796" y="15177"/>
                  <a:pt x="14575" y="16314"/>
                  <a:pt x="13804" y="17109"/>
                </a:cubicBezTo>
                <a:cubicBezTo>
                  <a:pt x="14355" y="18019"/>
                  <a:pt x="14355" y="18019"/>
                  <a:pt x="14355" y="18019"/>
                </a:cubicBezTo>
                <a:cubicBezTo>
                  <a:pt x="15787" y="17337"/>
                  <a:pt x="16779" y="16768"/>
                  <a:pt x="16779" y="16768"/>
                </a:cubicBezTo>
                <a:cubicBezTo>
                  <a:pt x="17220" y="16655"/>
                  <a:pt x="17440" y="16086"/>
                  <a:pt x="17330" y="15631"/>
                </a:cubicBezTo>
                <a:cubicBezTo>
                  <a:pt x="17330" y="15631"/>
                  <a:pt x="16559" y="13813"/>
                  <a:pt x="15677" y="11653"/>
                </a:cubicBezTo>
                <a:cubicBezTo>
                  <a:pt x="16228" y="11198"/>
                  <a:pt x="16228" y="11198"/>
                  <a:pt x="16228" y="11198"/>
                </a:cubicBezTo>
                <a:cubicBezTo>
                  <a:pt x="16889" y="11994"/>
                  <a:pt x="18102" y="12335"/>
                  <a:pt x="19204" y="11994"/>
                </a:cubicBezTo>
                <a:cubicBezTo>
                  <a:pt x="20747" y="11425"/>
                  <a:pt x="21518" y="9720"/>
                  <a:pt x="21077" y="8128"/>
                </a:cubicBezTo>
                <a:cubicBezTo>
                  <a:pt x="20526" y="6537"/>
                  <a:pt x="18873" y="5741"/>
                  <a:pt x="17330" y="6196"/>
                </a:cubicBezTo>
                <a:cubicBezTo>
                  <a:pt x="16228" y="6537"/>
                  <a:pt x="15567" y="7560"/>
                  <a:pt x="15347" y="8583"/>
                </a:cubicBezTo>
                <a:cubicBezTo>
                  <a:pt x="14575" y="8697"/>
                  <a:pt x="14575" y="8697"/>
                  <a:pt x="14575" y="8697"/>
                </a:cubicBezTo>
                <a:cubicBezTo>
                  <a:pt x="14134" y="6991"/>
                  <a:pt x="13694" y="5286"/>
                  <a:pt x="13694" y="4149"/>
                </a:cubicBezTo>
                <a:cubicBezTo>
                  <a:pt x="13253" y="3808"/>
                  <a:pt x="13032" y="3467"/>
                  <a:pt x="12591" y="3581"/>
                </a:cubicBezTo>
                <a:cubicBezTo>
                  <a:pt x="12591" y="3581"/>
                  <a:pt x="10498" y="4604"/>
                  <a:pt x="8073" y="5627"/>
                </a:cubicBezTo>
                <a:cubicBezTo>
                  <a:pt x="7742" y="5173"/>
                  <a:pt x="7742" y="5173"/>
                  <a:pt x="7742" y="5173"/>
                </a:cubicBezTo>
                <a:cubicBezTo>
                  <a:pt x="8514" y="4377"/>
                  <a:pt x="8845" y="3240"/>
                  <a:pt x="8514" y="2103"/>
                </a:cubicBezTo>
                <a:cubicBezTo>
                  <a:pt x="7963" y="511"/>
                  <a:pt x="6310" y="-398"/>
                  <a:pt x="4767" y="170"/>
                </a:cubicBezTo>
                <a:cubicBezTo>
                  <a:pt x="3224" y="625"/>
                  <a:pt x="2453" y="2330"/>
                  <a:pt x="2894" y="3922"/>
                </a:cubicBezTo>
                <a:cubicBezTo>
                  <a:pt x="3334" y="5059"/>
                  <a:pt x="4216" y="5741"/>
                  <a:pt x="5208" y="5968"/>
                </a:cubicBezTo>
                <a:cubicBezTo>
                  <a:pt x="5318" y="6650"/>
                  <a:pt x="5318" y="6650"/>
                  <a:pt x="5318" y="6650"/>
                </a:cubicBezTo>
                <a:cubicBezTo>
                  <a:pt x="3334" y="7333"/>
                  <a:pt x="1461" y="7901"/>
                  <a:pt x="579" y="7674"/>
                </a:cubicBezTo>
                <a:cubicBezTo>
                  <a:pt x="138" y="8015"/>
                  <a:pt x="-82" y="8356"/>
                  <a:pt x="28" y="8810"/>
                </a:cubicBezTo>
                <a:cubicBezTo>
                  <a:pt x="-82" y="9834"/>
                  <a:pt x="469" y="11653"/>
                  <a:pt x="1020" y="13585"/>
                </a:cubicBezTo>
                <a:cubicBezTo>
                  <a:pt x="2012" y="13358"/>
                  <a:pt x="2012" y="13358"/>
                  <a:pt x="2012" y="13358"/>
                </a:cubicBezTo>
                <a:cubicBezTo>
                  <a:pt x="2232" y="12335"/>
                  <a:pt x="3004" y="11425"/>
                  <a:pt x="3996" y="11084"/>
                </a:cubicBezTo>
                <a:cubicBezTo>
                  <a:pt x="5538" y="10516"/>
                  <a:pt x="7191" y="11425"/>
                  <a:pt x="7742" y="13017"/>
                </a:cubicBezTo>
                <a:cubicBezTo>
                  <a:pt x="8183" y="14608"/>
                  <a:pt x="7412" y="16314"/>
                  <a:pt x="5869" y="16882"/>
                </a:cubicBezTo>
                <a:cubicBezTo>
                  <a:pt x="4767" y="17223"/>
                  <a:pt x="3665" y="16882"/>
                  <a:pt x="2894" y="16086"/>
                </a:cubicBezTo>
                <a:cubicBezTo>
                  <a:pt x="2122" y="16541"/>
                  <a:pt x="2122" y="16541"/>
                  <a:pt x="2122" y="16541"/>
                </a:cubicBezTo>
                <a:cubicBezTo>
                  <a:pt x="3004" y="18701"/>
                  <a:pt x="3665" y="20293"/>
                  <a:pt x="3665" y="20293"/>
                </a:cubicBezTo>
                <a:cubicBezTo>
                  <a:pt x="3885" y="20747"/>
                  <a:pt x="3885" y="20747"/>
                  <a:pt x="4767" y="20861"/>
                </a:cubicBezTo>
                <a:cubicBezTo>
                  <a:pt x="6200" y="21202"/>
                  <a:pt x="8845" y="20406"/>
                  <a:pt x="11379" y="1938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820" name="Group"/>
          <p:cNvGrpSpPr/>
          <p:nvPr/>
        </p:nvGrpSpPr>
        <p:grpSpPr>
          <a:xfrm>
            <a:off x="8258599" y="2913815"/>
            <a:ext cx="375180" cy="314327"/>
            <a:chOff x="0" y="0"/>
            <a:chExt cx="375179" cy="314326"/>
          </a:xfrm>
        </p:grpSpPr>
        <p:sp>
          <p:nvSpPr>
            <p:cNvPr id="816" name="Circle"/>
            <p:cNvSpPr/>
            <p:nvPr/>
          </p:nvSpPr>
          <p:spPr>
            <a:xfrm>
              <a:off x="149490" y="236538"/>
              <a:ext cx="76201" cy="7778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17" name="Shape"/>
            <p:cNvSpPr/>
            <p:nvPr/>
          </p:nvSpPr>
          <p:spPr>
            <a:xfrm>
              <a:off x="84146" y="147638"/>
              <a:ext cx="206888" cy="777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25" h="21600" extrusionOk="0">
                  <a:moveTo>
                    <a:pt x="19863" y="21600"/>
                  </a:moveTo>
                  <a:cubicBezTo>
                    <a:pt x="19063" y="21600"/>
                    <a:pt x="18663" y="20520"/>
                    <a:pt x="18263" y="19440"/>
                  </a:cubicBezTo>
                  <a:cubicBezTo>
                    <a:pt x="16663" y="12960"/>
                    <a:pt x="13863" y="8640"/>
                    <a:pt x="10663" y="8640"/>
                  </a:cubicBezTo>
                  <a:cubicBezTo>
                    <a:pt x="7463" y="8640"/>
                    <a:pt x="4663" y="12960"/>
                    <a:pt x="3063" y="19440"/>
                  </a:cubicBezTo>
                  <a:cubicBezTo>
                    <a:pt x="2263" y="21600"/>
                    <a:pt x="1463" y="21600"/>
                    <a:pt x="663" y="20520"/>
                  </a:cubicBezTo>
                  <a:cubicBezTo>
                    <a:pt x="-137" y="18360"/>
                    <a:pt x="-137" y="16200"/>
                    <a:pt x="263" y="14040"/>
                  </a:cubicBezTo>
                  <a:cubicBezTo>
                    <a:pt x="2663" y="5400"/>
                    <a:pt x="6663" y="0"/>
                    <a:pt x="10663" y="0"/>
                  </a:cubicBezTo>
                  <a:cubicBezTo>
                    <a:pt x="14663" y="0"/>
                    <a:pt x="18663" y="5400"/>
                    <a:pt x="21063" y="14040"/>
                  </a:cubicBezTo>
                  <a:cubicBezTo>
                    <a:pt x="21463" y="16200"/>
                    <a:pt x="21463" y="18360"/>
                    <a:pt x="20663" y="20520"/>
                  </a:cubicBezTo>
                  <a:cubicBezTo>
                    <a:pt x="20263" y="20520"/>
                    <a:pt x="19863" y="21600"/>
                    <a:pt x="19863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18" name="Shape"/>
            <p:cNvSpPr/>
            <p:nvPr/>
          </p:nvSpPr>
          <p:spPr>
            <a:xfrm>
              <a:off x="-1" y="0"/>
              <a:ext cx="375181" cy="1000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49" h="21600" extrusionOk="0">
                  <a:moveTo>
                    <a:pt x="806" y="21600"/>
                  </a:moveTo>
                  <a:cubicBezTo>
                    <a:pt x="585" y="21600"/>
                    <a:pt x="365" y="20769"/>
                    <a:pt x="144" y="20769"/>
                  </a:cubicBezTo>
                  <a:cubicBezTo>
                    <a:pt x="-76" y="19108"/>
                    <a:pt x="-76" y="16615"/>
                    <a:pt x="365" y="15785"/>
                  </a:cubicBezTo>
                  <a:cubicBezTo>
                    <a:pt x="3230" y="5815"/>
                    <a:pt x="6757" y="0"/>
                    <a:pt x="10724" y="0"/>
                  </a:cubicBezTo>
                  <a:cubicBezTo>
                    <a:pt x="14691" y="0"/>
                    <a:pt x="18218" y="5815"/>
                    <a:pt x="21083" y="15785"/>
                  </a:cubicBezTo>
                  <a:cubicBezTo>
                    <a:pt x="21524" y="16615"/>
                    <a:pt x="21524" y="19108"/>
                    <a:pt x="21304" y="20769"/>
                  </a:cubicBezTo>
                  <a:cubicBezTo>
                    <a:pt x="20863" y="21600"/>
                    <a:pt x="20422" y="21600"/>
                    <a:pt x="19981" y="20769"/>
                  </a:cubicBezTo>
                  <a:cubicBezTo>
                    <a:pt x="17336" y="11631"/>
                    <a:pt x="14251" y="6646"/>
                    <a:pt x="10724" y="6646"/>
                  </a:cubicBezTo>
                  <a:cubicBezTo>
                    <a:pt x="7197" y="6646"/>
                    <a:pt x="4112" y="11631"/>
                    <a:pt x="1467" y="20769"/>
                  </a:cubicBezTo>
                  <a:cubicBezTo>
                    <a:pt x="1246" y="21600"/>
                    <a:pt x="1026" y="21600"/>
                    <a:pt x="806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19" name="Shape"/>
            <p:cNvSpPr/>
            <p:nvPr/>
          </p:nvSpPr>
          <p:spPr>
            <a:xfrm>
              <a:off x="40923" y="73025"/>
              <a:ext cx="293333" cy="885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58" h="21130" extrusionOk="0">
                  <a:moveTo>
                    <a:pt x="20392" y="20661"/>
                  </a:moveTo>
                  <a:cubicBezTo>
                    <a:pt x="20108" y="20661"/>
                    <a:pt x="19824" y="20661"/>
                    <a:pt x="19540" y="19722"/>
                  </a:cubicBezTo>
                  <a:cubicBezTo>
                    <a:pt x="17266" y="12209"/>
                    <a:pt x="14140" y="7513"/>
                    <a:pt x="10729" y="7513"/>
                  </a:cubicBezTo>
                  <a:cubicBezTo>
                    <a:pt x="7318" y="7513"/>
                    <a:pt x="4192" y="12209"/>
                    <a:pt x="1918" y="19722"/>
                  </a:cubicBezTo>
                  <a:cubicBezTo>
                    <a:pt x="1350" y="21600"/>
                    <a:pt x="782" y="21600"/>
                    <a:pt x="213" y="19722"/>
                  </a:cubicBezTo>
                  <a:cubicBezTo>
                    <a:pt x="-71" y="17843"/>
                    <a:pt x="-71" y="15965"/>
                    <a:pt x="213" y="14087"/>
                  </a:cubicBezTo>
                  <a:cubicBezTo>
                    <a:pt x="3055" y="5635"/>
                    <a:pt x="6750" y="0"/>
                    <a:pt x="10729" y="0"/>
                  </a:cubicBezTo>
                  <a:cubicBezTo>
                    <a:pt x="14708" y="0"/>
                    <a:pt x="18403" y="5635"/>
                    <a:pt x="21245" y="14087"/>
                  </a:cubicBezTo>
                  <a:cubicBezTo>
                    <a:pt x="21529" y="15965"/>
                    <a:pt x="21529" y="17843"/>
                    <a:pt x="21245" y="19722"/>
                  </a:cubicBezTo>
                  <a:cubicBezTo>
                    <a:pt x="20961" y="20661"/>
                    <a:pt x="20676" y="20661"/>
                    <a:pt x="20392" y="2066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24" name="Group"/>
          <p:cNvGrpSpPr/>
          <p:nvPr/>
        </p:nvGrpSpPr>
        <p:grpSpPr>
          <a:xfrm>
            <a:off x="5214261" y="1221857"/>
            <a:ext cx="431801" cy="311151"/>
            <a:chOff x="0" y="0"/>
            <a:chExt cx="431799" cy="311150"/>
          </a:xfrm>
        </p:grpSpPr>
        <p:sp>
          <p:nvSpPr>
            <p:cNvPr id="821" name="Shape"/>
            <p:cNvSpPr/>
            <p:nvPr/>
          </p:nvSpPr>
          <p:spPr>
            <a:xfrm>
              <a:off x="0" y="31750"/>
              <a:ext cx="185738" cy="2476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00" y="18900"/>
                  </a:moveTo>
                  <a:cubicBezTo>
                    <a:pt x="3600" y="18900"/>
                    <a:pt x="3600" y="18900"/>
                    <a:pt x="3600" y="18900"/>
                  </a:cubicBezTo>
                  <a:cubicBezTo>
                    <a:pt x="3600" y="2700"/>
                    <a:pt x="3600" y="2700"/>
                    <a:pt x="3600" y="2700"/>
                  </a:cubicBezTo>
                  <a:cubicBezTo>
                    <a:pt x="18000" y="2700"/>
                    <a:pt x="18000" y="2700"/>
                    <a:pt x="18000" y="2700"/>
                  </a:cubicBezTo>
                  <a:cubicBezTo>
                    <a:pt x="18900" y="2700"/>
                    <a:pt x="19800" y="2025"/>
                    <a:pt x="19800" y="1350"/>
                  </a:cubicBezTo>
                  <a:cubicBezTo>
                    <a:pt x="19800" y="675"/>
                    <a:pt x="18900" y="0"/>
                    <a:pt x="18000" y="0"/>
                  </a:cubicBezTo>
                  <a:cubicBezTo>
                    <a:pt x="3600" y="0"/>
                    <a:pt x="3600" y="0"/>
                    <a:pt x="3600" y="0"/>
                  </a:cubicBezTo>
                  <a:cubicBezTo>
                    <a:pt x="180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800" y="21600"/>
                    <a:pt x="3600" y="21600"/>
                  </a:cubicBezTo>
                  <a:cubicBezTo>
                    <a:pt x="19800" y="21600"/>
                    <a:pt x="19800" y="21600"/>
                    <a:pt x="19800" y="21600"/>
                  </a:cubicBezTo>
                  <a:cubicBezTo>
                    <a:pt x="20700" y="21600"/>
                    <a:pt x="21600" y="20925"/>
                    <a:pt x="21600" y="20250"/>
                  </a:cubicBezTo>
                  <a:cubicBezTo>
                    <a:pt x="21600" y="19575"/>
                    <a:pt x="20700" y="18900"/>
                    <a:pt x="19800" y="189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22" name="Shape"/>
            <p:cNvSpPr/>
            <p:nvPr/>
          </p:nvSpPr>
          <p:spPr>
            <a:xfrm>
              <a:off x="231775" y="31750"/>
              <a:ext cx="200025" cy="2476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277" y="5400"/>
                  </a:moveTo>
                  <a:cubicBezTo>
                    <a:pt x="18277" y="2700"/>
                    <a:pt x="18277" y="2700"/>
                    <a:pt x="18277" y="2700"/>
                  </a:cubicBezTo>
                  <a:cubicBezTo>
                    <a:pt x="18277" y="1350"/>
                    <a:pt x="16615" y="0"/>
                    <a:pt x="14954" y="0"/>
                  </a:cubicBezTo>
                  <a:cubicBezTo>
                    <a:pt x="1662" y="0"/>
                    <a:pt x="1662" y="0"/>
                    <a:pt x="1662" y="0"/>
                  </a:cubicBezTo>
                  <a:cubicBezTo>
                    <a:pt x="831" y="0"/>
                    <a:pt x="0" y="675"/>
                    <a:pt x="0" y="1350"/>
                  </a:cubicBezTo>
                  <a:cubicBezTo>
                    <a:pt x="0" y="2025"/>
                    <a:pt x="831" y="2700"/>
                    <a:pt x="1662" y="2700"/>
                  </a:cubicBezTo>
                  <a:cubicBezTo>
                    <a:pt x="14954" y="2700"/>
                    <a:pt x="14954" y="2700"/>
                    <a:pt x="14954" y="2700"/>
                  </a:cubicBezTo>
                  <a:cubicBezTo>
                    <a:pt x="14954" y="6750"/>
                    <a:pt x="14954" y="6750"/>
                    <a:pt x="14954" y="6750"/>
                  </a:cubicBezTo>
                  <a:cubicBezTo>
                    <a:pt x="14954" y="14850"/>
                    <a:pt x="14954" y="14850"/>
                    <a:pt x="14954" y="14850"/>
                  </a:cubicBezTo>
                  <a:cubicBezTo>
                    <a:pt x="14954" y="18900"/>
                    <a:pt x="14954" y="18900"/>
                    <a:pt x="14954" y="18900"/>
                  </a:cubicBezTo>
                  <a:cubicBezTo>
                    <a:pt x="3323" y="18900"/>
                    <a:pt x="3323" y="18900"/>
                    <a:pt x="3323" y="18900"/>
                  </a:cubicBezTo>
                  <a:cubicBezTo>
                    <a:pt x="2492" y="18900"/>
                    <a:pt x="1662" y="19575"/>
                    <a:pt x="1662" y="20250"/>
                  </a:cubicBezTo>
                  <a:cubicBezTo>
                    <a:pt x="1662" y="20925"/>
                    <a:pt x="2492" y="21600"/>
                    <a:pt x="3323" y="21600"/>
                  </a:cubicBezTo>
                  <a:cubicBezTo>
                    <a:pt x="14954" y="21600"/>
                    <a:pt x="14954" y="21600"/>
                    <a:pt x="14954" y="21600"/>
                  </a:cubicBezTo>
                  <a:cubicBezTo>
                    <a:pt x="16615" y="21600"/>
                    <a:pt x="18277" y="20250"/>
                    <a:pt x="18277" y="18900"/>
                  </a:cubicBezTo>
                  <a:cubicBezTo>
                    <a:pt x="18277" y="16200"/>
                    <a:pt x="18277" y="16200"/>
                    <a:pt x="18277" y="16200"/>
                  </a:cubicBezTo>
                  <a:cubicBezTo>
                    <a:pt x="19938" y="16200"/>
                    <a:pt x="21600" y="14850"/>
                    <a:pt x="21600" y="13500"/>
                  </a:cubicBezTo>
                  <a:cubicBezTo>
                    <a:pt x="21600" y="8100"/>
                    <a:pt x="21600" y="8100"/>
                    <a:pt x="21600" y="8100"/>
                  </a:cubicBezTo>
                  <a:cubicBezTo>
                    <a:pt x="21600" y="6750"/>
                    <a:pt x="19938" y="5400"/>
                    <a:pt x="18277" y="5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23" name="Shape"/>
            <p:cNvSpPr/>
            <p:nvPr/>
          </p:nvSpPr>
          <p:spPr>
            <a:xfrm>
              <a:off x="123825" y="0"/>
              <a:ext cx="169863" cy="3111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8596"/>
                  </a:moveTo>
                  <a:lnTo>
                    <a:pt x="11708" y="8596"/>
                  </a:lnTo>
                  <a:lnTo>
                    <a:pt x="11708" y="0"/>
                  </a:lnTo>
                  <a:lnTo>
                    <a:pt x="0" y="12894"/>
                  </a:lnTo>
                  <a:lnTo>
                    <a:pt x="9892" y="12894"/>
                  </a:lnTo>
                  <a:lnTo>
                    <a:pt x="9892" y="21600"/>
                  </a:lnTo>
                  <a:lnTo>
                    <a:pt x="21600" y="859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28" name="Group"/>
          <p:cNvGrpSpPr/>
          <p:nvPr/>
        </p:nvGrpSpPr>
        <p:grpSpPr>
          <a:xfrm>
            <a:off x="9153777" y="2057616"/>
            <a:ext cx="376180" cy="314448"/>
            <a:chOff x="0" y="0"/>
            <a:chExt cx="376178" cy="314447"/>
          </a:xfrm>
        </p:grpSpPr>
        <p:sp>
          <p:nvSpPr>
            <p:cNvPr id="825" name="Shape"/>
            <p:cNvSpPr/>
            <p:nvPr/>
          </p:nvSpPr>
          <p:spPr>
            <a:xfrm>
              <a:off x="49513" y="61731"/>
              <a:ext cx="277152" cy="1909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80" y="21600"/>
                  </a:moveTo>
                  <a:cubicBezTo>
                    <a:pt x="720" y="21600"/>
                    <a:pt x="720" y="21600"/>
                    <a:pt x="720" y="21600"/>
                  </a:cubicBezTo>
                  <a:cubicBezTo>
                    <a:pt x="360" y="21600"/>
                    <a:pt x="0" y="21077"/>
                    <a:pt x="0" y="20555"/>
                  </a:cubicBezTo>
                  <a:cubicBezTo>
                    <a:pt x="0" y="1045"/>
                    <a:pt x="0" y="1045"/>
                    <a:pt x="0" y="1045"/>
                  </a:cubicBezTo>
                  <a:cubicBezTo>
                    <a:pt x="0" y="523"/>
                    <a:pt x="360" y="0"/>
                    <a:pt x="720" y="0"/>
                  </a:cubicBezTo>
                  <a:cubicBezTo>
                    <a:pt x="1680" y="0"/>
                    <a:pt x="1680" y="0"/>
                    <a:pt x="1680" y="0"/>
                  </a:cubicBezTo>
                  <a:cubicBezTo>
                    <a:pt x="2040" y="0"/>
                    <a:pt x="2400" y="523"/>
                    <a:pt x="2400" y="1045"/>
                  </a:cubicBezTo>
                  <a:cubicBezTo>
                    <a:pt x="2400" y="1568"/>
                    <a:pt x="2040" y="2090"/>
                    <a:pt x="1680" y="2090"/>
                  </a:cubicBezTo>
                  <a:cubicBezTo>
                    <a:pt x="1440" y="2090"/>
                    <a:pt x="1440" y="2090"/>
                    <a:pt x="1440" y="2090"/>
                  </a:cubicBezTo>
                  <a:cubicBezTo>
                    <a:pt x="1440" y="19510"/>
                    <a:pt x="1440" y="19510"/>
                    <a:pt x="1440" y="19510"/>
                  </a:cubicBezTo>
                  <a:cubicBezTo>
                    <a:pt x="20160" y="19510"/>
                    <a:pt x="20160" y="19510"/>
                    <a:pt x="20160" y="19510"/>
                  </a:cubicBezTo>
                  <a:cubicBezTo>
                    <a:pt x="20160" y="17071"/>
                    <a:pt x="20160" y="17071"/>
                    <a:pt x="20160" y="17071"/>
                  </a:cubicBezTo>
                  <a:cubicBezTo>
                    <a:pt x="20160" y="16548"/>
                    <a:pt x="20520" y="16026"/>
                    <a:pt x="20880" y="16026"/>
                  </a:cubicBezTo>
                  <a:cubicBezTo>
                    <a:pt x="21240" y="16026"/>
                    <a:pt x="21600" y="16548"/>
                    <a:pt x="21600" y="17071"/>
                  </a:cubicBezTo>
                  <a:cubicBezTo>
                    <a:pt x="21600" y="20555"/>
                    <a:pt x="21600" y="20555"/>
                    <a:pt x="21600" y="20555"/>
                  </a:cubicBezTo>
                  <a:cubicBezTo>
                    <a:pt x="21600" y="21077"/>
                    <a:pt x="21240" y="21600"/>
                    <a:pt x="2088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26" name="Shape"/>
            <p:cNvSpPr/>
            <p:nvPr/>
          </p:nvSpPr>
          <p:spPr>
            <a:xfrm>
              <a:off x="99028" y="-1"/>
              <a:ext cx="277151" cy="1916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80" y="21600"/>
                  </a:moveTo>
                  <a:cubicBezTo>
                    <a:pt x="720" y="21600"/>
                    <a:pt x="720" y="21600"/>
                    <a:pt x="720" y="21600"/>
                  </a:cubicBezTo>
                  <a:cubicBezTo>
                    <a:pt x="360" y="21600"/>
                    <a:pt x="0" y="21077"/>
                    <a:pt x="0" y="20555"/>
                  </a:cubicBezTo>
                  <a:cubicBezTo>
                    <a:pt x="0" y="1045"/>
                    <a:pt x="0" y="1045"/>
                    <a:pt x="0" y="1045"/>
                  </a:cubicBezTo>
                  <a:cubicBezTo>
                    <a:pt x="0" y="523"/>
                    <a:pt x="360" y="0"/>
                    <a:pt x="720" y="0"/>
                  </a:cubicBezTo>
                  <a:cubicBezTo>
                    <a:pt x="20880" y="0"/>
                    <a:pt x="20880" y="0"/>
                    <a:pt x="20880" y="0"/>
                  </a:cubicBezTo>
                  <a:cubicBezTo>
                    <a:pt x="21240" y="0"/>
                    <a:pt x="21600" y="523"/>
                    <a:pt x="21600" y="1045"/>
                  </a:cubicBezTo>
                  <a:cubicBezTo>
                    <a:pt x="21600" y="20555"/>
                    <a:pt x="21600" y="20555"/>
                    <a:pt x="21600" y="20555"/>
                  </a:cubicBezTo>
                  <a:cubicBezTo>
                    <a:pt x="21600" y="21077"/>
                    <a:pt x="21240" y="21600"/>
                    <a:pt x="20880" y="21600"/>
                  </a:cubicBezTo>
                  <a:close/>
                  <a:moveTo>
                    <a:pt x="1440" y="19510"/>
                  </a:moveTo>
                  <a:cubicBezTo>
                    <a:pt x="20160" y="19510"/>
                    <a:pt x="20160" y="19510"/>
                    <a:pt x="20160" y="19510"/>
                  </a:cubicBezTo>
                  <a:cubicBezTo>
                    <a:pt x="20160" y="2090"/>
                    <a:pt x="20160" y="2090"/>
                    <a:pt x="20160" y="2090"/>
                  </a:cubicBezTo>
                  <a:cubicBezTo>
                    <a:pt x="1440" y="2090"/>
                    <a:pt x="1440" y="2090"/>
                    <a:pt x="1440" y="2090"/>
                  </a:cubicBezTo>
                  <a:lnTo>
                    <a:pt x="1440" y="1951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27" name="Shape"/>
            <p:cNvSpPr/>
            <p:nvPr/>
          </p:nvSpPr>
          <p:spPr>
            <a:xfrm>
              <a:off x="-1" y="123463"/>
              <a:ext cx="277152" cy="1909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80" y="21600"/>
                  </a:moveTo>
                  <a:cubicBezTo>
                    <a:pt x="720" y="21600"/>
                    <a:pt x="720" y="21600"/>
                    <a:pt x="720" y="21600"/>
                  </a:cubicBezTo>
                  <a:cubicBezTo>
                    <a:pt x="360" y="21600"/>
                    <a:pt x="0" y="21077"/>
                    <a:pt x="0" y="20555"/>
                  </a:cubicBezTo>
                  <a:cubicBezTo>
                    <a:pt x="0" y="1045"/>
                    <a:pt x="0" y="1045"/>
                    <a:pt x="0" y="1045"/>
                  </a:cubicBezTo>
                  <a:cubicBezTo>
                    <a:pt x="0" y="523"/>
                    <a:pt x="360" y="0"/>
                    <a:pt x="720" y="0"/>
                  </a:cubicBezTo>
                  <a:cubicBezTo>
                    <a:pt x="2160" y="0"/>
                    <a:pt x="2160" y="0"/>
                    <a:pt x="2160" y="0"/>
                  </a:cubicBezTo>
                  <a:cubicBezTo>
                    <a:pt x="2520" y="0"/>
                    <a:pt x="2880" y="523"/>
                    <a:pt x="2880" y="1045"/>
                  </a:cubicBezTo>
                  <a:cubicBezTo>
                    <a:pt x="2880" y="1568"/>
                    <a:pt x="2520" y="2090"/>
                    <a:pt x="2160" y="2090"/>
                  </a:cubicBezTo>
                  <a:cubicBezTo>
                    <a:pt x="1440" y="2090"/>
                    <a:pt x="1440" y="2090"/>
                    <a:pt x="1440" y="2090"/>
                  </a:cubicBezTo>
                  <a:cubicBezTo>
                    <a:pt x="1440" y="19510"/>
                    <a:pt x="1440" y="19510"/>
                    <a:pt x="1440" y="19510"/>
                  </a:cubicBezTo>
                  <a:cubicBezTo>
                    <a:pt x="20160" y="19510"/>
                    <a:pt x="20160" y="19510"/>
                    <a:pt x="20160" y="19510"/>
                  </a:cubicBezTo>
                  <a:cubicBezTo>
                    <a:pt x="20160" y="17071"/>
                    <a:pt x="20160" y="17071"/>
                    <a:pt x="20160" y="17071"/>
                  </a:cubicBezTo>
                  <a:cubicBezTo>
                    <a:pt x="20160" y="16548"/>
                    <a:pt x="20520" y="16026"/>
                    <a:pt x="20880" y="16026"/>
                  </a:cubicBezTo>
                  <a:cubicBezTo>
                    <a:pt x="21240" y="16026"/>
                    <a:pt x="21600" y="16548"/>
                    <a:pt x="21600" y="17071"/>
                  </a:cubicBezTo>
                  <a:cubicBezTo>
                    <a:pt x="21600" y="20555"/>
                    <a:pt x="21600" y="20555"/>
                    <a:pt x="21600" y="20555"/>
                  </a:cubicBezTo>
                  <a:cubicBezTo>
                    <a:pt x="21600" y="21077"/>
                    <a:pt x="21240" y="21600"/>
                    <a:pt x="2088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34" name="Group"/>
          <p:cNvGrpSpPr/>
          <p:nvPr/>
        </p:nvGrpSpPr>
        <p:grpSpPr>
          <a:xfrm>
            <a:off x="10099392" y="2007989"/>
            <a:ext cx="443013" cy="413701"/>
            <a:chOff x="0" y="0"/>
            <a:chExt cx="443012" cy="413699"/>
          </a:xfrm>
        </p:grpSpPr>
        <p:sp>
          <p:nvSpPr>
            <p:cNvPr id="829" name="Shape"/>
            <p:cNvSpPr/>
            <p:nvPr/>
          </p:nvSpPr>
          <p:spPr>
            <a:xfrm>
              <a:off x="-1" y="0"/>
              <a:ext cx="443014" cy="4137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36" h="21600" extrusionOk="0">
                  <a:moveTo>
                    <a:pt x="13902" y="21600"/>
                  </a:moveTo>
                  <a:cubicBezTo>
                    <a:pt x="12479" y="21600"/>
                    <a:pt x="11140" y="20937"/>
                    <a:pt x="10219" y="19895"/>
                  </a:cubicBezTo>
                  <a:cubicBezTo>
                    <a:pt x="6535" y="15726"/>
                    <a:pt x="6535" y="15726"/>
                    <a:pt x="6535" y="15726"/>
                  </a:cubicBezTo>
                  <a:cubicBezTo>
                    <a:pt x="6116" y="15253"/>
                    <a:pt x="5949" y="15253"/>
                    <a:pt x="5949" y="15253"/>
                  </a:cubicBezTo>
                  <a:cubicBezTo>
                    <a:pt x="5949" y="15253"/>
                    <a:pt x="5949" y="15253"/>
                    <a:pt x="5865" y="15347"/>
                  </a:cubicBezTo>
                  <a:cubicBezTo>
                    <a:pt x="5781" y="15442"/>
                    <a:pt x="5781" y="15916"/>
                    <a:pt x="6200" y="16389"/>
                  </a:cubicBezTo>
                  <a:cubicBezTo>
                    <a:pt x="7037" y="17432"/>
                    <a:pt x="7037" y="18947"/>
                    <a:pt x="6200" y="19895"/>
                  </a:cubicBezTo>
                  <a:cubicBezTo>
                    <a:pt x="5781" y="20368"/>
                    <a:pt x="5279" y="20653"/>
                    <a:pt x="4693" y="20653"/>
                  </a:cubicBezTo>
                  <a:cubicBezTo>
                    <a:pt x="4107" y="20653"/>
                    <a:pt x="3605" y="20368"/>
                    <a:pt x="3186" y="19895"/>
                  </a:cubicBezTo>
                  <a:cubicBezTo>
                    <a:pt x="1261" y="17716"/>
                    <a:pt x="88" y="14684"/>
                    <a:pt x="5" y="11558"/>
                  </a:cubicBezTo>
                  <a:cubicBezTo>
                    <a:pt x="-79" y="8337"/>
                    <a:pt x="926" y="5305"/>
                    <a:pt x="2851" y="3126"/>
                  </a:cubicBezTo>
                  <a:cubicBezTo>
                    <a:pt x="4693" y="1137"/>
                    <a:pt x="7121" y="0"/>
                    <a:pt x="9716" y="0"/>
                  </a:cubicBezTo>
                  <a:cubicBezTo>
                    <a:pt x="12479" y="0"/>
                    <a:pt x="15242" y="1232"/>
                    <a:pt x="17251" y="3505"/>
                  </a:cubicBezTo>
                  <a:cubicBezTo>
                    <a:pt x="21354" y="8147"/>
                    <a:pt x="21521" y="15442"/>
                    <a:pt x="17586" y="19895"/>
                  </a:cubicBezTo>
                  <a:cubicBezTo>
                    <a:pt x="16665" y="20937"/>
                    <a:pt x="15326" y="21600"/>
                    <a:pt x="13902" y="21600"/>
                  </a:cubicBezTo>
                  <a:close/>
                  <a:moveTo>
                    <a:pt x="5949" y="14116"/>
                  </a:moveTo>
                  <a:cubicBezTo>
                    <a:pt x="6368" y="14116"/>
                    <a:pt x="6702" y="14400"/>
                    <a:pt x="7205" y="14874"/>
                  </a:cubicBezTo>
                  <a:cubicBezTo>
                    <a:pt x="10888" y="19042"/>
                    <a:pt x="10888" y="19042"/>
                    <a:pt x="10888" y="19042"/>
                  </a:cubicBezTo>
                  <a:cubicBezTo>
                    <a:pt x="11726" y="19989"/>
                    <a:pt x="12730" y="20463"/>
                    <a:pt x="13902" y="20463"/>
                  </a:cubicBezTo>
                  <a:cubicBezTo>
                    <a:pt x="15074" y="20463"/>
                    <a:pt x="16079" y="19989"/>
                    <a:pt x="16916" y="19042"/>
                  </a:cubicBezTo>
                  <a:cubicBezTo>
                    <a:pt x="20433" y="15158"/>
                    <a:pt x="20265" y="8526"/>
                    <a:pt x="16581" y="4358"/>
                  </a:cubicBezTo>
                  <a:cubicBezTo>
                    <a:pt x="14740" y="2274"/>
                    <a:pt x="12228" y="1137"/>
                    <a:pt x="9716" y="1137"/>
                  </a:cubicBezTo>
                  <a:cubicBezTo>
                    <a:pt x="7372" y="1137"/>
                    <a:pt x="5195" y="2084"/>
                    <a:pt x="3521" y="3979"/>
                  </a:cubicBezTo>
                  <a:cubicBezTo>
                    <a:pt x="1847" y="5874"/>
                    <a:pt x="926" y="8621"/>
                    <a:pt x="1009" y="11463"/>
                  </a:cubicBezTo>
                  <a:cubicBezTo>
                    <a:pt x="1093" y="14305"/>
                    <a:pt x="2098" y="17147"/>
                    <a:pt x="3856" y="19042"/>
                  </a:cubicBezTo>
                  <a:cubicBezTo>
                    <a:pt x="4358" y="19611"/>
                    <a:pt x="5028" y="19611"/>
                    <a:pt x="5530" y="19042"/>
                  </a:cubicBezTo>
                  <a:cubicBezTo>
                    <a:pt x="5949" y="18568"/>
                    <a:pt x="5949" y="17716"/>
                    <a:pt x="5530" y="17242"/>
                  </a:cubicBezTo>
                  <a:cubicBezTo>
                    <a:pt x="4609" y="16200"/>
                    <a:pt x="4693" y="15063"/>
                    <a:pt x="5195" y="14495"/>
                  </a:cubicBezTo>
                  <a:cubicBezTo>
                    <a:pt x="5447" y="14211"/>
                    <a:pt x="5698" y="14116"/>
                    <a:pt x="5949" y="1411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30" name="Shape"/>
            <p:cNvSpPr/>
            <p:nvPr/>
          </p:nvSpPr>
          <p:spPr>
            <a:xfrm>
              <a:off x="259693" y="90923"/>
              <a:ext cx="79558" cy="8031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7855" y="21600"/>
                    <a:pt x="4909" y="20127"/>
                    <a:pt x="2945" y="18164"/>
                  </a:cubicBezTo>
                  <a:cubicBezTo>
                    <a:pt x="982" y="16200"/>
                    <a:pt x="0" y="13745"/>
                    <a:pt x="0" y="10800"/>
                  </a:cubicBezTo>
                  <a:cubicBezTo>
                    <a:pt x="0" y="7855"/>
                    <a:pt x="982" y="4909"/>
                    <a:pt x="2945" y="2945"/>
                  </a:cubicBezTo>
                  <a:cubicBezTo>
                    <a:pt x="4909" y="982"/>
                    <a:pt x="7855" y="0"/>
                    <a:pt x="10800" y="0"/>
                  </a:cubicBezTo>
                  <a:cubicBezTo>
                    <a:pt x="13745" y="0"/>
                    <a:pt x="16200" y="982"/>
                    <a:pt x="18164" y="2945"/>
                  </a:cubicBezTo>
                  <a:cubicBezTo>
                    <a:pt x="20618" y="4909"/>
                    <a:pt x="21600" y="7855"/>
                    <a:pt x="21600" y="10800"/>
                  </a:cubicBezTo>
                  <a:cubicBezTo>
                    <a:pt x="21600" y="13745"/>
                    <a:pt x="20618" y="16200"/>
                    <a:pt x="18164" y="18164"/>
                  </a:cubicBezTo>
                  <a:cubicBezTo>
                    <a:pt x="16200" y="20127"/>
                    <a:pt x="13745" y="21600"/>
                    <a:pt x="10800" y="21600"/>
                  </a:cubicBezTo>
                  <a:close/>
                  <a:moveTo>
                    <a:pt x="10800" y="5891"/>
                  </a:moveTo>
                  <a:cubicBezTo>
                    <a:pt x="9327" y="5891"/>
                    <a:pt x="8345" y="6382"/>
                    <a:pt x="7364" y="7364"/>
                  </a:cubicBezTo>
                  <a:cubicBezTo>
                    <a:pt x="6382" y="8345"/>
                    <a:pt x="5891" y="9327"/>
                    <a:pt x="5891" y="10800"/>
                  </a:cubicBezTo>
                  <a:cubicBezTo>
                    <a:pt x="5891" y="11782"/>
                    <a:pt x="6382" y="13255"/>
                    <a:pt x="7364" y="14236"/>
                  </a:cubicBezTo>
                  <a:cubicBezTo>
                    <a:pt x="9327" y="16200"/>
                    <a:pt x="12273" y="16200"/>
                    <a:pt x="14236" y="14236"/>
                  </a:cubicBezTo>
                  <a:cubicBezTo>
                    <a:pt x="15218" y="13255"/>
                    <a:pt x="15709" y="11782"/>
                    <a:pt x="15709" y="10800"/>
                  </a:cubicBezTo>
                  <a:cubicBezTo>
                    <a:pt x="15709" y="9327"/>
                    <a:pt x="15218" y="8345"/>
                    <a:pt x="14236" y="7364"/>
                  </a:cubicBezTo>
                  <a:cubicBezTo>
                    <a:pt x="13255" y="6382"/>
                    <a:pt x="11782" y="5891"/>
                    <a:pt x="10800" y="589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31" name="Shape"/>
            <p:cNvSpPr/>
            <p:nvPr/>
          </p:nvSpPr>
          <p:spPr>
            <a:xfrm>
              <a:off x="317409" y="189423"/>
              <a:ext cx="64142" cy="651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662" h="21600" extrusionOk="0">
                  <a:moveTo>
                    <a:pt x="10108" y="21600"/>
                  </a:moveTo>
                  <a:cubicBezTo>
                    <a:pt x="7339" y="21600"/>
                    <a:pt x="4569" y="20400"/>
                    <a:pt x="2908" y="18000"/>
                  </a:cubicBezTo>
                  <a:cubicBezTo>
                    <a:pt x="-969" y="13800"/>
                    <a:pt x="-969" y="7200"/>
                    <a:pt x="2908" y="3000"/>
                  </a:cubicBezTo>
                  <a:cubicBezTo>
                    <a:pt x="4569" y="600"/>
                    <a:pt x="7339" y="0"/>
                    <a:pt x="10108" y="0"/>
                  </a:cubicBezTo>
                  <a:cubicBezTo>
                    <a:pt x="12323" y="0"/>
                    <a:pt x="15093" y="600"/>
                    <a:pt x="16754" y="3000"/>
                  </a:cubicBezTo>
                  <a:cubicBezTo>
                    <a:pt x="20631" y="7200"/>
                    <a:pt x="20631" y="13800"/>
                    <a:pt x="16754" y="18000"/>
                  </a:cubicBezTo>
                  <a:cubicBezTo>
                    <a:pt x="15093" y="20400"/>
                    <a:pt x="12323" y="21600"/>
                    <a:pt x="10108" y="21600"/>
                  </a:cubicBezTo>
                  <a:close/>
                  <a:moveTo>
                    <a:pt x="10108" y="7200"/>
                  </a:moveTo>
                  <a:cubicBezTo>
                    <a:pt x="9000" y="7200"/>
                    <a:pt x="8446" y="7200"/>
                    <a:pt x="7339" y="7800"/>
                  </a:cubicBezTo>
                  <a:cubicBezTo>
                    <a:pt x="6231" y="9600"/>
                    <a:pt x="6231" y="12000"/>
                    <a:pt x="7339" y="13200"/>
                  </a:cubicBezTo>
                  <a:cubicBezTo>
                    <a:pt x="9000" y="14400"/>
                    <a:pt x="11216" y="14400"/>
                    <a:pt x="12323" y="13200"/>
                  </a:cubicBezTo>
                  <a:cubicBezTo>
                    <a:pt x="13431" y="12000"/>
                    <a:pt x="13431" y="9600"/>
                    <a:pt x="12323" y="7800"/>
                  </a:cubicBezTo>
                  <a:cubicBezTo>
                    <a:pt x="11769" y="7200"/>
                    <a:pt x="10662" y="7200"/>
                    <a:pt x="10108" y="72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32" name="Shape"/>
            <p:cNvSpPr/>
            <p:nvPr/>
          </p:nvSpPr>
          <p:spPr>
            <a:xfrm>
              <a:off x="252116" y="265192"/>
              <a:ext cx="94712" cy="947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7892" y="21600"/>
                    <a:pt x="4985" y="20354"/>
                    <a:pt x="2908" y="18277"/>
                  </a:cubicBezTo>
                  <a:cubicBezTo>
                    <a:pt x="1246" y="16200"/>
                    <a:pt x="0" y="13292"/>
                    <a:pt x="0" y="10800"/>
                  </a:cubicBezTo>
                  <a:cubicBezTo>
                    <a:pt x="0" y="7892"/>
                    <a:pt x="1246" y="4985"/>
                    <a:pt x="2908" y="2908"/>
                  </a:cubicBezTo>
                  <a:cubicBezTo>
                    <a:pt x="4985" y="831"/>
                    <a:pt x="7892" y="0"/>
                    <a:pt x="10800" y="0"/>
                  </a:cubicBezTo>
                  <a:cubicBezTo>
                    <a:pt x="13708" y="0"/>
                    <a:pt x="16200" y="831"/>
                    <a:pt x="18277" y="2908"/>
                  </a:cubicBezTo>
                  <a:cubicBezTo>
                    <a:pt x="20354" y="4985"/>
                    <a:pt x="21600" y="7892"/>
                    <a:pt x="21600" y="10800"/>
                  </a:cubicBezTo>
                  <a:cubicBezTo>
                    <a:pt x="21600" y="13292"/>
                    <a:pt x="20354" y="16200"/>
                    <a:pt x="18277" y="18277"/>
                  </a:cubicBezTo>
                  <a:cubicBezTo>
                    <a:pt x="16200" y="20354"/>
                    <a:pt x="13708" y="21600"/>
                    <a:pt x="10800" y="21600"/>
                  </a:cubicBezTo>
                  <a:close/>
                  <a:moveTo>
                    <a:pt x="10800" y="4985"/>
                  </a:moveTo>
                  <a:cubicBezTo>
                    <a:pt x="9138" y="4985"/>
                    <a:pt x="7892" y="5400"/>
                    <a:pt x="6646" y="6646"/>
                  </a:cubicBezTo>
                  <a:cubicBezTo>
                    <a:pt x="5400" y="7477"/>
                    <a:pt x="4985" y="9138"/>
                    <a:pt x="4985" y="10800"/>
                  </a:cubicBezTo>
                  <a:cubicBezTo>
                    <a:pt x="4985" y="12046"/>
                    <a:pt x="5400" y="13708"/>
                    <a:pt x="6646" y="14538"/>
                  </a:cubicBezTo>
                  <a:cubicBezTo>
                    <a:pt x="8723" y="17031"/>
                    <a:pt x="12462" y="17031"/>
                    <a:pt x="14954" y="14538"/>
                  </a:cubicBezTo>
                  <a:cubicBezTo>
                    <a:pt x="15785" y="13708"/>
                    <a:pt x="16615" y="12046"/>
                    <a:pt x="16615" y="10800"/>
                  </a:cubicBezTo>
                  <a:cubicBezTo>
                    <a:pt x="16615" y="9138"/>
                    <a:pt x="15785" y="7477"/>
                    <a:pt x="14954" y="6646"/>
                  </a:cubicBezTo>
                  <a:cubicBezTo>
                    <a:pt x="13708" y="5400"/>
                    <a:pt x="12462" y="4985"/>
                    <a:pt x="10800" y="498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33" name="Shape"/>
            <p:cNvSpPr/>
            <p:nvPr/>
          </p:nvSpPr>
          <p:spPr>
            <a:xfrm>
              <a:off x="145282" y="71223"/>
              <a:ext cx="79558" cy="795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7855" y="21600"/>
                    <a:pt x="5400" y="20618"/>
                    <a:pt x="2945" y="18655"/>
                  </a:cubicBezTo>
                  <a:cubicBezTo>
                    <a:pt x="982" y="16200"/>
                    <a:pt x="0" y="13745"/>
                    <a:pt x="0" y="10800"/>
                  </a:cubicBezTo>
                  <a:cubicBezTo>
                    <a:pt x="0" y="7855"/>
                    <a:pt x="982" y="5400"/>
                    <a:pt x="2945" y="2945"/>
                  </a:cubicBezTo>
                  <a:cubicBezTo>
                    <a:pt x="5400" y="982"/>
                    <a:pt x="7855" y="0"/>
                    <a:pt x="10800" y="0"/>
                  </a:cubicBezTo>
                  <a:cubicBezTo>
                    <a:pt x="13745" y="0"/>
                    <a:pt x="16200" y="982"/>
                    <a:pt x="18655" y="2945"/>
                  </a:cubicBezTo>
                  <a:cubicBezTo>
                    <a:pt x="20618" y="5400"/>
                    <a:pt x="21600" y="7855"/>
                    <a:pt x="21600" y="10800"/>
                  </a:cubicBezTo>
                  <a:cubicBezTo>
                    <a:pt x="21600" y="13745"/>
                    <a:pt x="20618" y="16200"/>
                    <a:pt x="18655" y="18655"/>
                  </a:cubicBezTo>
                  <a:cubicBezTo>
                    <a:pt x="16200" y="20618"/>
                    <a:pt x="13745" y="21600"/>
                    <a:pt x="10800" y="21600"/>
                  </a:cubicBezTo>
                  <a:close/>
                  <a:moveTo>
                    <a:pt x="10800" y="5891"/>
                  </a:moveTo>
                  <a:cubicBezTo>
                    <a:pt x="9327" y="5891"/>
                    <a:pt x="8345" y="6382"/>
                    <a:pt x="7364" y="7364"/>
                  </a:cubicBezTo>
                  <a:cubicBezTo>
                    <a:pt x="6382" y="8345"/>
                    <a:pt x="5891" y="9327"/>
                    <a:pt x="5891" y="10800"/>
                  </a:cubicBezTo>
                  <a:cubicBezTo>
                    <a:pt x="5891" y="12273"/>
                    <a:pt x="6382" y="13255"/>
                    <a:pt x="7364" y="14236"/>
                  </a:cubicBezTo>
                  <a:cubicBezTo>
                    <a:pt x="9327" y="16200"/>
                    <a:pt x="12273" y="16200"/>
                    <a:pt x="14236" y="14236"/>
                  </a:cubicBezTo>
                  <a:cubicBezTo>
                    <a:pt x="15218" y="13255"/>
                    <a:pt x="15709" y="12273"/>
                    <a:pt x="15709" y="10800"/>
                  </a:cubicBezTo>
                  <a:cubicBezTo>
                    <a:pt x="15709" y="9327"/>
                    <a:pt x="15218" y="8345"/>
                    <a:pt x="14236" y="7364"/>
                  </a:cubicBezTo>
                  <a:cubicBezTo>
                    <a:pt x="13255" y="6382"/>
                    <a:pt x="12273" y="5891"/>
                    <a:pt x="10800" y="589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835" name="Shape"/>
          <p:cNvSpPr/>
          <p:nvPr/>
        </p:nvSpPr>
        <p:spPr>
          <a:xfrm>
            <a:off x="8240066" y="3723599"/>
            <a:ext cx="412246" cy="4111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051" y="4027"/>
                </a:moveTo>
                <a:cubicBezTo>
                  <a:pt x="21325" y="4027"/>
                  <a:pt x="21600" y="3753"/>
                  <a:pt x="21600" y="3478"/>
                </a:cubicBezTo>
                <a:cubicBezTo>
                  <a:pt x="21600" y="549"/>
                  <a:pt x="21600" y="549"/>
                  <a:pt x="21600" y="549"/>
                </a:cubicBezTo>
                <a:cubicBezTo>
                  <a:pt x="21600" y="275"/>
                  <a:pt x="21325" y="0"/>
                  <a:pt x="21051" y="0"/>
                </a:cubicBezTo>
                <a:cubicBezTo>
                  <a:pt x="18122" y="0"/>
                  <a:pt x="18122" y="0"/>
                  <a:pt x="18122" y="0"/>
                </a:cubicBezTo>
                <a:cubicBezTo>
                  <a:pt x="17847" y="0"/>
                  <a:pt x="17573" y="275"/>
                  <a:pt x="17573" y="549"/>
                </a:cubicBezTo>
                <a:cubicBezTo>
                  <a:pt x="17573" y="1464"/>
                  <a:pt x="17573" y="1464"/>
                  <a:pt x="17573" y="1464"/>
                </a:cubicBezTo>
                <a:cubicBezTo>
                  <a:pt x="4027" y="1464"/>
                  <a:pt x="4027" y="1464"/>
                  <a:pt x="4027" y="1464"/>
                </a:cubicBezTo>
                <a:cubicBezTo>
                  <a:pt x="4027" y="549"/>
                  <a:pt x="4027" y="549"/>
                  <a:pt x="4027" y="549"/>
                </a:cubicBezTo>
                <a:cubicBezTo>
                  <a:pt x="4027" y="275"/>
                  <a:pt x="3753" y="0"/>
                  <a:pt x="3478" y="0"/>
                </a:cubicBezTo>
                <a:cubicBezTo>
                  <a:pt x="549" y="0"/>
                  <a:pt x="549" y="0"/>
                  <a:pt x="549" y="0"/>
                </a:cubicBezTo>
                <a:cubicBezTo>
                  <a:pt x="275" y="0"/>
                  <a:pt x="0" y="275"/>
                  <a:pt x="0" y="549"/>
                </a:cubicBezTo>
                <a:cubicBezTo>
                  <a:pt x="0" y="3478"/>
                  <a:pt x="0" y="3478"/>
                  <a:pt x="0" y="3478"/>
                </a:cubicBezTo>
                <a:cubicBezTo>
                  <a:pt x="0" y="3753"/>
                  <a:pt x="275" y="4027"/>
                  <a:pt x="549" y="4027"/>
                </a:cubicBezTo>
                <a:cubicBezTo>
                  <a:pt x="1464" y="4027"/>
                  <a:pt x="1464" y="4027"/>
                  <a:pt x="1464" y="4027"/>
                </a:cubicBezTo>
                <a:cubicBezTo>
                  <a:pt x="1464" y="17573"/>
                  <a:pt x="1464" y="17573"/>
                  <a:pt x="1464" y="17573"/>
                </a:cubicBezTo>
                <a:cubicBezTo>
                  <a:pt x="549" y="17573"/>
                  <a:pt x="549" y="17573"/>
                  <a:pt x="549" y="17573"/>
                </a:cubicBezTo>
                <a:cubicBezTo>
                  <a:pt x="275" y="17573"/>
                  <a:pt x="0" y="17847"/>
                  <a:pt x="0" y="18122"/>
                </a:cubicBezTo>
                <a:cubicBezTo>
                  <a:pt x="0" y="21051"/>
                  <a:pt x="0" y="21051"/>
                  <a:pt x="0" y="21051"/>
                </a:cubicBezTo>
                <a:cubicBezTo>
                  <a:pt x="0" y="21325"/>
                  <a:pt x="275" y="21600"/>
                  <a:pt x="549" y="21600"/>
                </a:cubicBezTo>
                <a:cubicBezTo>
                  <a:pt x="3478" y="21600"/>
                  <a:pt x="3478" y="21600"/>
                  <a:pt x="3478" y="21600"/>
                </a:cubicBezTo>
                <a:cubicBezTo>
                  <a:pt x="3753" y="21600"/>
                  <a:pt x="4027" y="21325"/>
                  <a:pt x="4027" y="21051"/>
                </a:cubicBezTo>
                <a:cubicBezTo>
                  <a:pt x="4027" y="20136"/>
                  <a:pt x="4027" y="20136"/>
                  <a:pt x="4027" y="20136"/>
                </a:cubicBezTo>
                <a:cubicBezTo>
                  <a:pt x="17573" y="20136"/>
                  <a:pt x="17573" y="20136"/>
                  <a:pt x="17573" y="20136"/>
                </a:cubicBezTo>
                <a:cubicBezTo>
                  <a:pt x="17573" y="21051"/>
                  <a:pt x="17573" y="21051"/>
                  <a:pt x="17573" y="21051"/>
                </a:cubicBezTo>
                <a:cubicBezTo>
                  <a:pt x="17573" y="21325"/>
                  <a:pt x="17847" y="21600"/>
                  <a:pt x="18122" y="21600"/>
                </a:cubicBezTo>
                <a:cubicBezTo>
                  <a:pt x="21051" y="21600"/>
                  <a:pt x="21051" y="21600"/>
                  <a:pt x="21051" y="21600"/>
                </a:cubicBezTo>
                <a:cubicBezTo>
                  <a:pt x="21325" y="21600"/>
                  <a:pt x="21600" y="21325"/>
                  <a:pt x="21600" y="21051"/>
                </a:cubicBezTo>
                <a:cubicBezTo>
                  <a:pt x="21600" y="18122"/>
                  <a:pt x="21600" y="18122"/>
                  <a:pt x="21600" y="18122"/>
                </a:cubicBezTo>
                <a:cubicBezTo>
                  <a:pt x="21600" y="17847"/>
                  <a:pt x="21325" y="17573"/>
                  <a:pt x="21051" y="17573"/>
                </a:cubicBezTo>
                <a:cubicBezTo>
                  <a:pt x="20136" y="17573"/>
                  <a:pt x="20136" y="17573"/>
                  <a:pt x="20136" y="17573"/>
                </a:cubicBezTo>
                <a:cubicBezTo>
                  <a:pt x="20136" y="4027"/>
                  <a:pt x="20136" y="4027"/>
                  <a:pt x="20136" y="4027"/>
                </a:cubicBezTo>
                <a:lnTo>
                  <a:pt x="21051" y="4027"/>
                </a:lnTo>
                <a:close/>
                <a:moveTo>
                  <a:pt x="18671" y="1098"/>
                </a:moveTo>
                <a:cubicBezTo>
                  <a:pt x="20502" y="1098"/>
                  <a:pt x="20502" y="1098"/>
                  <a:pt x="20502" y="1098"/>
                </a:cubicBezTo>
                <a:cubicBezTo>
                  <a:pt x="20502" y="2929"/>
                  <a:pt x="20502" y="2929"/>
                  <a:pt x="20502" y="2929"/>
                </a:cubicBezTo>
                <a:cubicBezTo>
                  <a:pt x="18671" y="2929"/>
                  <a:pt x="18671" y="2929"/>
                  <a:pt x="18671" y="2929"/>
                </a:cubicBezTo>
                <a:lnTo>
                  <a:pt x="18671" y="1098"/>
                </a:lnTo>
                <a:close/>
                <a:moveTo>
                  <a:pt x="1098" y="1098"/>
                </a:moveTo>
                <a:cubicBezTo>
                  <a:pt x="2929" y="1098"/>
                  <a:pt x="2929" y="1098"/>
                  <a:pt x="2929" y="1098"/>
                </a:cubicBezTo>
                <a:cubicBezTo>
                  <a:pt x="2929" y="2929"/>
                  <a:pt x="2929" y="2929"/>
                  <a:pt x="2929" y="2929"/>
                </a:cubicBezTo>
                <a:cubicBezTo>
                  <a:pt x="1098" y="2929"/>
                  <a:pt x="1098" y="2929"/>
                  <a:pt x="1098" y="2929"/>
                </a:cubicBezTo>
                <a:lnTo>
                  <a:pt x="1098" y="1098"/>
                </a:lnTo>
                <a:close/>
                <a:moveTo>
                  <a:pt x="2929" y="20502"/>
                </a:moveTo>
                <a:cubicBezTo>
                  <a:pt x="1098" y="20502"/>
                  <a:pt x="1098" y="20502"/>
                  <a:pt x="1098" y="20502"/>
                </a:cubicBezTo>
                <a:cubicBezTo>
                  <a:pt x="1098" y="18671"/>
                  <a:pt x="1098" y="18671"/>
                  <a:pt x="1098" y="18671"/>
                </a:cubicBezTo>
                <a:cubicBezTo>
                  <a:pt x="2929" y="18671"/>
                  <a:pt x="2929" y="18671"/>
                  <a:pt x="2929" y="18671"/>
                </a:cubicBezTo>
                <a:lnTo>
                  <a:pt x="2929" y="20502"/>
                </a:lnTo>
                <a:close/>
                <a:moveTo>
                  <a:pt x="20502" y="20502"/>
                </a:moveTo>
                <a:cubicBezTo>
                  <a:pt x="18671" y="20502"/>
                  <a:pt x="18671" y="20502"/>
                  <a:pt x="18671" y="20502"/>
                </a:cubicBezTo>
                <a:cubicBezTo>
                  <a:pt x="18671" y="18671"/>
                  <a:pt x="18671" y="18671"/>
                  <a:pt x="18671" y="18671"/>
                </a:cubicBezTo>
                <a:cubicBezTo>
                  <a:pt x="20502" y="18671"/>
                  <a:pt x="20502" y="18671"/>
                  <a:pt x="20502" y="18671"/>
                </a:cubicBezTo>
                <a:lnTo>
                  <a:pt x="20502" y="20502"/>
                </a:lnTo>
                <a:close/>
                <a:moveTo>
                  <a:pt x="19037" y="17573"/>
                </a:moveTo>
                <a:cubicBezTo>
                  <a:pt x="18122" y="17573"/>
                  <a:pt x="18122" y="17573"/>
                  <a:pt x="18122" y="17573"/>
                </a:cubicBezTo>
                <a:cubicBezTo>
                  <a:pt x="17847" y="17573"/>
                  <a:pt x="17573" y="17847"/>
                  <a:pt x="17573" y="18122"/>
                </a:cubicBezTo>
                <a:cubicBezTo>
                  <a:pt x="17573" y="19037"/>
                  <a:pt x="17573" y="19037"/>
                  <a:pt x="17573" y="19037"/>
                </a:cubicBezTo>
                <a:cubicBezTo>
                  <a:pt x="4027" y="19037"/>
                  <a:pt x="4027" y="19037"/>
                  <a:pt x="4027" y="19037"/>
                </a:cubicBezTo>
                <a:cubicBezTo>
                  <a:pt x="4027" y="18122"/>
                  <a:pt x="4027" y="18122"/>
                  <a:pt x="4027" y="18122"/>
                </a:cubicBezTo>
                <a:cubicBezTo>
                  <a:pt x="4027" y="17847"/>
                  <a:pt x="3753" y="17573"/>
                  <a:pt x="3478" y="17573"/>
                </a:cubicBezTo>
                <a:cubicBezTo>
                  <a:pt x="2563" y="17573"/>
                  <a:pt x="2563" y="17573"/>
                  <a:pt x="2563" y="17573"/>
                </a:cubicBezTo>
                <a:cubicBezTo>
                  <a:pt x="2563" y="4027"/>
                  <a:pt x="2563" y="4027"/>
                  <a:pt x="2563" y="4027"/>
                </a:cubicBezTo>
                <a:cubicBezTo>
                  <a:pt x="3478" y="4027"/>
                  <a:pt x="3478" y="4027"/>
                  <a:pt x="3478" y="4027"/>
                </a:cubicBezTo>
                <a:cubicBezTo>
                  <a:pt x="3753" y="4027"/>
                  <a:pt x="4027" y="3753"/>
                  <a:pt x="4027" y="3478"/>
                </a:cubicBezTo>
                <a:cubicBezTo>
                  <a:pt x="4027" y="2563"/>
                  <a:pt x="4027" y="2563"/>
                  <a:pt x="4027" y="2563"/>
                </a:cubicBezTo>
                <a:cubicBezTo>
                  <a:pt x="17573" y="2563"/>
                  <a:pt x="17573" y="2563"/>
                  <a:pt x="17573" y="2563"/>
                </a:cubicBezTo>
                <a:cubicBezTo>
                  <a:pt x="17573" y="3478"/>
                  <a:pt x="17573" y="3478"/>
                  <a:pt x="17573" y="3478"/>
                </a:cubicBezTo>
                <a:cubicBezTo>
                  <a:pt x="17573" y="3753"/>
                  <a:pt x="17847" y="4027"/>
                  <a:pt x="18122" y="4027"/>
                </a:cubicBezTo>
                <a:cubicBezTo>
                  <a:pt x="19037" y="4027"/>
                  <a:pt x="19037" y="4027"/>
                  <a:pt x="19037" y="4027"/>
                </a:cubicBezTo>
                <a:lnTo>
                  <a:pt x="19037" y="1757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838" name="Group"/>
          <p:cNvGrpSpPr/>
          <p:nvPr/>
        </p:nvGrpSpPr>
        <p:grpSpPr>
          <a:xfrm>
            <a:off x="9106123" y="3689472"/>
            <a:ext cx="471489" cy="479426"/>
            <a:chOff x="0" y="0"/>
            <a:chExt cx="471487" cy="479425"/>
          </a:xfrm>
        </p:grpSpPr>
        <p:sp>
          <p:nvSpPr>
            <p:cNvPr id="836" name="Shape"/>
            <p:cNvSpPr/>
            <p:nvPr/>
          </p:nvSpPr>
          <p:spPr>
            <a:xfrm>
              <a:off x="0" y="-1"/>
              <a:ext cx="309563" cy="4794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123" y="15394"/>
                  </a:moveTo>
                  <a:cubicBezTo>
                    <a:pt x="20123" y="20049"/>
                    <a:pt x="20123" y="20049"/>
                    <a:pt x="20123" y="20049"/>
                  </a:cubicBezTo>
                  <a:cubicBezTo>
                    <a:pt x="20123" y="20287"/>
                    <a:pt x="19754" y="20645"/>
                    <a:pt x="19200" y="20645"/>
                  </a:cubicBezTo>
                  <a:cubicBezTo>
                    <a:pt x="19015" y="20645"/>
                    <a:pt x="18646" y="20526"/>
                    <a:pt x="18462" y="20407"/>
                  </a:cubicBezTo>
                  <a:cubicBezTo>
                    <a:pt x="9600" y="14678"/>
                    <a:pt x="9600" y="14678"/>
                    <a:pt x="9600" y="14678"/>
                  </a:cubicBezTo>
                  <a:cubicBezTo>
                    <a:pt x="2400" y="14678"/>
                    <a:pt x="2400" y="14678"/>
                    <a:pt x="2400" y="14678"/>
                  </a:cubicBezTo>
                  <a:cubicBezTo>
                    <a:pt x="1846" y="14678"/>
                    <a:pt x="1477" y="14320"/>
                    <a:pt x="1477" y="14082"/>
                  </a:cubicBezTo>
                  <a:cubicBezTo>
                    <a:pt x="1477" y="7518"/>
                    <a:pt x="1477" y="7518"/>
                    <a:pt x="1477" y="7518"/>
                  </a:cubicBezTo>
                  <a:cubicBezTo>
                    <a:pt x="1477" y="7160"/>
                    <a:pt x="1846" y="6922"/>
                    <a:pt x="2400" y="6922"/>
                  </a:cubicBezTo>
                  <a:cubicBezTo>
                    <a:pt x="9600" y="6922"/>
                    <a:pt x="9600" y="6922"/>
                    <a:pt x="9600" y="6922"/>
                  </a:cubicBezTo>
                  <a:cubicBezTo>
                    <a:pt x="18462" y="1074"/>
                    <a:pt x="18462" y="1074"/>
                    <a:pt x="18462" y="1074"/>
                  </a:cubicBezTo>
                  <a:cubicBezTo>
                    <a:pt x="18646" y="955"/>
                    <a:pt x="19015" y="955"/>
                    <a:pt x="19200" y="955"/>
                  </a:cubicBezTo>
                  <a:cubicBezTo>
                    <a:pt x="19754" y="955"/>
                    <a:pt x="20123" y="1193"/>
                    <a:pt x="20123" y="1551"/>
                  </a:cubicBezTo>
                  <a:cubicBezTo>
                    <a:pt x="20123" y="5967"/>
                    <a:pt x="20123" y="5967"/>
                    <a:pt x="20123" y="5967"/>
                  </a:cubicBezTo>
                  <a:cubicBezTo>
                    <a:pt x="21600" y="5967"/>
                    <a:pt x="21600" y="5967"/>
                    <a:pt x="21600" y="5967"/>
                  </a:cubicBezTo>
                  <a:cubicBezTo>
                    <a:pt x="21600" y="1551"/>
                    <a:pt x="21600" y="1551"/>
                    <a:pt x="21600" y="1551"/>
                  </a:cubicBezTo>
                  <a:cubicBezTo>
                    <a:pt x="21600" y="716"/>
                    <a:pt x="20492" y="0"/>
                    <a:pt x="19200" y="0"/>
                  </a:cubicBezTo>
                  <a:cubicBezTo>
                    <a:pt x="18646" y="0"/>
                    <a:pt x="17908" y="119"/>
                    <a:pt x="17538" y="477"/>
                  </a:cubicBezTo>
                  <a:cubicBezTo>
                    <a:pt x="9046" y="5967"/>
                    <a:pt x="9046" y="5967"/>
                    <a:pt x="9046" y="5967"/>
                  </a:cubicBezTo>
                  <a:cubicBezTo>
                    <a:pt x="2400" y="5967"/>
                    <a:pt x="2400" y="5967"/>
                    <a:pt x="2400" y="5967"/>
                  </a:cubicBezTo>
                  <a:cubicBezTo>
                    <a:pt x="1108" y="5967"/>
                    <a:pt x="0" y="6683"/>
                    <a:pt x="0" y="7518"/>
                  </a:cubicBezTo>
                  <a:cubicBezTo>
                    <a:pt x="0" y="14082"/>
                    <a:pt x="0" y="14082"/>
                    <a:pt x="0" y="14082"/>
                  </a:cubicBezTo>
                  <a:cubicBezTo>
                    <a:pt x="0" y="14917"/>
                    <a:pt x="1108" y="15633"/>
                    <a:pt x="2400" y="15633"/>
                  </a:cubicBezTo>
                  <a:cubicBezTo>
                    <a:pt x="9046" y="15633"/>
                    <a:pt x="9046" y="15633"/>
                    <a:pt x="9046" y="15633"/>
                  </a:cubicBezTo>
                  <a:cubicBezTo>
                    <a:pt x="17538" y="21123"/>
                    <a:pt x="17538" y="21123"/>
                    <a:pt x="17538" y="21123"/>
                  </a:cubicBezTo>
                  <a:cubicBezTo>
                    <a:pt x="17908" y="21361"/>
                    <a:pt x="18646" y="21600"/>
                    <a:pt x="19200" y="21600"/>
                  </a:cubicBezTo>
                  <a:cubicBezTo>
                    <a:pt x="20492" y="21600"/>
                    <a:pt x="21600" y="20884"/>
                    <a:pt x="21600" y="20049"/>
                  </a:cubicBezTo>
                  <a:cubicBezTo>
                    <a:pt x="21600" y="15394"/>
                    <a:pt x="21600" y="15394"/>
                    <a:pt x="21600" y="15394"/>
                  </a:cubicBezTo>
                  <a:lnTo>
                    <a:pt x="20123" y="1539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37" name="Shape"/>
            <p:cNvSpPr/>
            <p:nvPr/>
          </p:nvSpPr>
          <p:spPr>
            <a:xfrm>
              <a:off x="331787" y="107950"/>
              <a:ext cx="139701" cy="2635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853" y="14400"/>
                  </a:moveTo>
                  <a:cubicBezTo>
                    <a:pt x="2445" y="14400"/>
                    <a:pt x="2038" y="14400"/>
                    <a:pt x="2038" y="14400"/>
                  </a:cubicBezTo>
                  <a:cubicBezTo>
                    <a:pt x="815" y="14400"/>
                    <a:pt x="0" y="13964"/>
                    <a:pt x="0" y="13309"/>
                  </a:cubicBezTo>
                  <a:cubicBezTo>
                    <a:pt x="0" y="12218"/>
                    <a:pt x="3260" y="12655"/>
                    <a:pt x="3260" y="10691"/>
                  </a:cubicBezTo>
                  <a:cubicBezTo>
                    <a:pt x="3260" y="8945"/>
                    <a:pt x="0" y="9164"/>
                    <a:pt x="0" y="8073"/>
                  </a:cubicBezTo>
                  <a:cubicBezTo>
                    <a:pt x="0" y="7418"/>
                    <a:pt x="815" y="7200"/>
                    <a:pt x="2038" y="7200"/>
                  </a:cubicBezTo>
                  <a:cubicBezTo>
                    <a:pt x="2038" y="7200"/>
                    <a:pt x="2445" y="7200"/>
                    <a:pt x="2853" y="7200"/>
                  </a:cubicBezTo>
                  <a:cubicBezTo>
                    <a:pt x="5298" y="7636"/>
                    <a:pt x="6928" y="9164"/>
                    <a:pt x="6928" y="10691"/>
                  </a:cubicBezTo>
                  <a:cubicBezTo>
                    <a:pt x="6928" y="12218"/>
                    <a:pt x="5298" y="13745"/>
                    <a:pt x="2853" y="14400"/>
                  </a:cubicBezTo>
                  <a:close/>
                  <a:moveTo>
                    <a:pt x="5706" y="17891"/>
                  </a:moveTo>
                  <a:cubicBezTo>
                    <a:pt x="5298" y="17891"/>
                    <a:pt x="4891" y="17891"/>
                    <a:pt x="4891" y="17891"/>
                  </a:cubicBezTo>
                  <a:cubicBezTo>
                    <a:pt x="3668" y="17891"/>
                    <a:pt x="2853" y="17455"/>
                    <a:pt x="2853" y="17018"/>
                  </a:cubicBezTo>
                  <a:cubicBezTo>
                    <a:pt x="2853" y="16582"/>
                    <a:pt x="3260" y="16364"/>
                    <a:pt x="4075" y="16145"/>
                  </a:cubicBezTo>
                  <a:cubicBezTo>
                    <a:pt x="4891" y="15927"/>
                    <a:pt x="5706" y="15709"/>
                    <a:pt x="6113" y="15491"/>
                  </a:cubicBezTo>
                  <a:cubicBezTo>
                    <a:pt x="8966" y="14400"/>
                    <a:pt x="10596" y="12655"/>
                    <a:pt x="10596" y="10691"/>
                  </a:cubicBezTo>
                  <a:cubicBezTo>
                    <a:pt x="10596" y="8945"/>
                    <a:pt x="8966" y="7200"/>
                    <a:pt x="6113" y="6109"/>
                  </a:cubicBezTo>
                  <a:cubicBezTo>
                    <a:pt x="5706" y="5673"/>
                    <a:pt x="4891" y="5673"/>
                    <a:pt x="4075" y="5455"/>
                  </a:cubicBezTo>
                  <a:cubicBezTo>
                    <a:pt x="3260" y="5236"/>
                    <a:pt x="2853" y="5018"/>
                    <a:pt x="2853" y="4582"/>
                  </a:cubicBezTo>
                  <a:cubicBezTo>
                    <a:pt x="2853" y="3927"/>
                    <a:pt x="3668" y="3491"/>
                    <a:pt x="4891" y="3491"/>
                  </a:cubicBezTo>
                  <a:cubicBezTo>
                    <a:pt x="4891" y="3491"/>
                    <a:pt x="5298" y="3491"/>
                    <a:pt x="5706" y="3491"/>
                  </a:cubicBezTo>
                  <a:cubicBezTo>
                    <a:pt x="11004" y="4800"/>
                    <a:pt x="14264" y="7636"/>
                    <a:pt x="14264" y="10691"/>
                  </a:cubicBezTo>
                  <a:cubicBezTo>
                    <a:pt x="14264" y="13745"/>
                    <a:pt x="11004" y="16800"/>
                    <a:pt x="5706" y="17891"/>
                  </a:cubicBezTo>
                  <a:close/>
                  <a:moveTo>
                    <a:pt x="8558" y="21382"/>
                  </a:moveTo>
                  <a:cubicBezTo>
                    <a:pt x="8151" y="21600"/>
                    <a:pt x="7743" y="21600"/>
                    <a:pt x="7743" y="21600"/>
                  </a:cubicBezTo>
                  <a:cubicBezTo>
                    <a:pt x="6521" y="21600"/>
                    <a:pt x="5706" y="21164"/>
                    <a:pt x="5706" y="20509"/>
                  </a:cubicBezTo>
                  <a:cubicBezTo>
                    <a:pt x="5706" y="20073"/>
                    <a:pt x="6113" y="19855"/>
                    <a:pt x="6928" y="19636"/>
                  </a:cubicBezTo>
                  <a:cubicBezTo>
                    <a:pt x="7336" y="19636"/>
                    <a:pt x="7743" y="19418"/>
                    <a:pt x="8151" y="19418"/>
                  </a:cubicBezTo>
                  <a:cubicBezTo>
                    <a:pt x="8966" y="19200"/>
                    <a:pt x="9781" y="18764"/>
                    <a:pt x="10596" y="18545"/>
                  </a:cubicBezTo>
                  <a:cubicBezTo>
                    <a:pt x="15079" y="16800"/>
                    <a:pt x="17932" y="13745"/>
                    <a:pt x="17932" y="10691"/>
                  </a:cubicBezTo>
                  <a:cubicBezTo>
                    <a:pt x="17932" y="7636"/>
                    <a:pt x="15079" y="4800"/>
                    <a:pt x="10596" y="2836"/>
                  </a:cubicBezTo>
                  <a:cubicBezTo>
                    <a:pt x="9781" y="2618"/>
                    <a:pt x="8966" y="2400"/>
                    <a:pt x="8151" y="2182"/>
                  </a:cubicBezTo>
                  <a:cubicBezTo>
                    <a:pt x="7743" y="1964"/>
                    <a:pt x="7336" y="1964"/>
                    <a:pt x="6928" y="1745"/>
                  </a:cubicBezTo>
                  <a:cubicBezTo>
                    <a:pt x="6113" y="1527"/>
                    <a:pt x="5706" y="1309"/>
                    <a:pt x="5706" y="873"/>
                  </a:cubicBezTo>
                  <a:cubicBezTo>
                    <a:pt x="5706" y="436"/>
                    <a:pt x="6521" y="0"/>
                    <a:pt x="7743" y="0"/>
                  </a:cubicBezTo>
                  <a:cubicBezTo>
                    <a:pt x="7743" y="0"/>
                    <a:pt x="8151" y="0"/>
                    <a:pt x="8558" y="0"/>
                  </a:cubicBezTo>
                  <a:cubicBezTo>
                    <a:pt x="16302" y="1964"/>
                    <a:pt x="21600" y="6109"/>
                    <a:pt x="21600" y="10691"/>
                  </a:cubicBezTo>
                  <a:cubicBezTo>
                    <a:pt x="21600" y="15491"/>
                    <a:pt x="16302" y="19636"/>
                    <a:pt x="8558" y="2138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839" name="Shape"/>
          <p:cNvSpPr/>
          <p:nvPr/>
        </p:nvSpPr>
        <p:spPr>
          <a:xfrm>
            <a:off x="7250982" y="2030366"/>
            <a:ext cx="426034" cy="3689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803" y="21600"/>
                </a:moveTo>
                <a:cubicBezTo>
                  <a:pt x="18554" y="21600"/>
                  <a:pt x="18554" y="21600"/>
                  <a:pt x="18554" y="21600"/>
                </a:cubicBezTo>
                <a:cubicBezTo>
                  <a:pt x="18086" y="21600"/>
                  <a:pt x="17711" y="21167"/>
                  <a:pt x="17711" y="20626"/>
                </a:cubicBezTo>
                <a:cubicBezTo>
                  <a:pt x="17711" y="974"/>
                  <a:pt x="17711" y="974"/>
                  <a:pt x="17711" y="974"/>
                </a:cubicBezTo>
                <a:cubicBezTo>
                  <a:pt x="17711" y="433"/>
                  <a:pt x="18086" y="0"/>
                  <a:pt x="18554" y="0"/>
                </a:cubicBezTo>
                <a:cubicBezTo>
                  <a:pt x="20803" y="0"/>
                  <a:pt x="20803" y="0"/>
                  <a:pt x="20803" y="0"/>
                </a:cubicBezTo>
                <a:cubicBezTo>
                  <a:pt x="21272" y="0"/>
                  <a:pt x="21600" y="433"/>
                  <a:pt x="21600" y="974"/>
                </a:cubicBezTo>
                <a:cubicBezTo>
                  <a:pt x="21600" y="20626"/>
                  <a:pt x="21600" y="20626"/>
                  <a:pt x="21600" y="20626"/>
                </a:cubicBezTo>
                <a:cubicBezTo>
                  <a:pt x="21600" y="21167"/>
                  <a:pt x="21272" y="21600"/>
                  <a:pt x="20803" y="21600"/>
                </a:cubicBezTo>
                <a:close/>
                <a:moveTo>
                  <a:pt x="18648" y="20517"/>
                </a:moveTo>
                <a:cubicBezTo>
                  <a:pt x="20710" y="20517"/>
                  <a:pt x="20710" y="20517"/>
                  <a:pt x="20710" y="20517"/>
                </a:cubicBezTo>
                <a:cubicBezTo>
                  <a:pt x="20710" y="1083"/>
                  <a:pt x="20710" y="1083"/>
                  <a:pt x="20710" y="1083"/>
                </a:cubicBezTo>
                <a:cubicBezTo>
                  <a:pt x="18648" y="1083"/>
                  <a:pt x="18648" y="1083"/>
                  <a:pt x="18648" y="1083"/>
                </a:cubicBezTo>
                <a:lnTo>
                  <a:pt x="18648" y="20517"/>
                </a:lnTo>
                <a:close/>
                <a:moveTo>
                  <a:pt x="16352" y="21600"/>
                </a:moveTo>
                <a:cubicBezTo>
                  <a:pt x="14150" y="21600"/>
                  <a:pt x="14150" y="21600"/>
                  <a:pt x="14150" y="21600"/>
                </a:cubicBezTo>
                <a:cubicBezTo>
                  <a:pt x="13682" y="21600"/>
                  <a:pt x="13307" y="21167"/>
                  <a:pt x="13307" y="20626"/>
                </a:cubicBezTo>
                <a:cubicBezTo>
                  <a:pt x="13307" y="7795"/>
                  <a:pt x="13307" y="7795"/>
                  <a:pt x="13307" y="7795"/>
                </a:cubicBezTo>
                <a:cubicBezTo>
                  <a:pt x="13307" y="7254"/>
                  <a:pt x="13682" y="6821"/>
                  <a:pt x="14150" y="6821"/>
                </a:cubicBezTo>
                <a:cubicBezTo>
                  <a:pt x="16352" y="6821"/>
                  <a:pt x="16352" y="6821"/>
                  <a:pt x="16352" y="6821"/>
                </a:cubicBezTo>
                <a:cubicBezTo>
                  <a:pt x="16821" y="6821"/>
                  <a:pt x="17196" y="7254"/>
                  <a:pt x="17196" y="7795"/>
                </a:cubicBezTo>
                <a:cubicBezTo>
                  <a:pt x="17196" y="20626"/>
                  <a:pt x="17196" y="20626"/>
                  <a:pt x="17196" y="20626"/>
                </a:cubicBezTo>
                <a:cubicBezTo>
                  <a:pt x="17196" y="21167"/>
                  <a:pt x="16821" y="21600"/>
                  <a:pt x="16352" y="21600"/>
                </a:cubicBezTo>
                <a:close/>
                <a:moveTo>
                  <a:pt x="14244" y="20517"/>
                </a:moveTo>
                <a:cubicBezTo>
                  <a:pt x="16259" y="20517"/>
                  <a:pt x="16259" y="20517"/>
                  <a:pt x="16259" y="20517"/>
                </a:cubicBezTo>
                <a:cubicBezTo>
                  <a:pt x="16259" y="7904"/>
                  <a:pt x="16259" y="7904"/>
                  <a:pt x="16259" y="7904"/>
                </a:cubicBezTo>
                <a:cubicBezTo>
                  <a:pt x="14244" y="7904"/>
                  <a:pt x="14244" y="7904"/>
                  <a:pt x="14244" y="7904"/>
                </a:cubicBezTo>
                <a:lnTo>
                  <a:pt x="14244" y="20517"/>
                </a:lnTo>
                <a:close/>
                <a:moveTo>
                  <a:pt x="11901" y="21600"/>
                </a:moveTo>
                <a:cubicBezTo>
                  <a:pt x="9699" y="21600"/>
                  <a:pt x="9699" y="21600"/>
                  <a:pt x="9699" y="21600"/>
                </a:cubicBezTo>
                <a:cubicBezTo>
                  <a:pt x="9230" y="21600"/>
                  <a:pt x="8856" y="21167"/>
                  <a:pt x="8856" y="20626"/>
                </a:cubicBezTo>
                <a:cubicBezTo>
                  <a:pt x="8856" y="12938"/>
                  <a:pt x="8856" y="12938"/>
                  <a:pt x="8856" y="12938"/>
                </a:cubicBezTo>
                <a:cubicBezTo>
                  <a:pt x="8856" y="12397"/>
                  <a:pt x="9230" y="11964"/>
                  <a:pt x="9699" y="11964"/>
                </a:cubicBezTo>
                <a:cubicBezTo>
                  <a:pt x="11901" y="11964"/>
                  <a:pt x="11901" y="11964"/>
                  <a:pt x="11901" y="11964"/>
                </a:cubicBezTo>
                <a:cubicBezTo>
                  <a:pt x="12370" y="11964"/>
                  <a:pt x="12744" y="12397"/>
                  <a:pt x="12744" y="12938"/>
                </a:cubicBezTo>
                <a:cubicBezTo>
                  <a:pt x="12744" y="20626"/>
                  <a:pt x="12744" y="20626"/>
                  <a:pt x="12744" y="20626"/>
                </a:cubicBezTo>
                <a:cubicBezTo>
                  <a:pt x="12744" y="21167"/>
                  <a:pt x="12370" y="21600"/>
                  <a:pt x="11901" y="21600"/>
                </a:cubicBezTo>
                <a:close/>
                <a:moveTo>
                  <a:pt x="9793" y="20517"/>
                </a:moveTo>
                <a:cubicBezTo>
                  <a:pt x="11807" y="20517"/>
                  <a:pt x="11807" y="20517"/>
                  <a:pt x="11807" y="20517"/>
                </a:cubicBezTo>
                <a:cubicBezTo>
                  <a:pt x="11807" y="13047"/>
                  <a:pt x="11807" y="13047"/>
                  <a:pt x="11807" y="13047"/>
                </a:cubicBezTo>
                <a:cubicBezTo>
                  <a:pt x="9793" y="13047"/>
                  <a:pt x="9793" y="13047"/>
                  <a:pt x="9793" y="13047"/>
                </a:cubicBezTo>
                <a:lnTo>
                  <a:pt x="9793" y="20517"/>
                </a:lnTo>
                <a:close/>
                <a:moveTo>
                  <a:pt x="7450" y="21600"/>
                </a:moveTo>
                <a:cubicBezTo>
                  <a:pt x="5248" y="21600"/>
                  <a:pt x="5248" y="21600"/>
                  <a:pt x="5248" y="21600"/>
                </a:cubicBezTo>
                <a:cubicBezTo>
                  <a:pt x="4779" y="21600"/>
                  <a:pt x="4404" y="21167"/>
                  <a:pt x="4404" y="20626"/>
                </a:cubicBezTo>
                <a:cubicBezTo>
                  <a:pt x="4404" y="16349"/>
                  <a:pt x="4404" y="16349"/>
                  <a:pt x="4404" y="16349"/>
                </a:cubicBezTo>
                <a:cubicBezTo>
                  <a:pt x="4404" y="15808"/>
                  <a:pt x="4779" y="15374"/>
                  <a:pt x="5248" y="15374"/>
                </a:cubicBezTo>
                <a:cubicBezTo>
                  <a:pt x="7450" y="15374"/>
                  <a:pt x="7450" y="15374"/>
                  <a:pt x="7450" y="15374"/>
                </a:cubicBezTo>
                <a:cubicBezTo>
                  <a:pt x="7918" y="15374"/>
                  <a:pt x="8293" y="15808"/>
                  <a:pt x="8293" y="16349"/>
                </a:cubicBezTo>
                <a:cubicBezTo>
                  <a:pt x="8293" y="20626"/>
                  <a:pt x="8293" y="20626"/>
                  <a:pt x="8293" y="20626"/>
                </a:cubicBezTo>
                <a:cubicBezTo>
                  <a:pt x="8293" y="21167"/>
                  <a:pt x="7918" y="21600"/>
                  <a:pt x="7450" y="21600"/>
                </a:cubicBezTo>
                <a:close/>
                <a:moveTo>
                  <a:pt x="5341" y="20517"/>
                </a:moveTo>
                <a:cubicBezTo>
                  <a:pt x="7356" y="20517"/>
                  <a:pt x="7356" y="20517"/>
                  <a:pt x="7356" y="20517"/>
                </a:cubicBezTo>
                <a:cubicBezTo>
                  <a:pt x="7356" y="16457"/>
                  <a:pt x="7356" y="16457"/>
                  <a:pt x="7356" y="16457"/>
                </a:cubicBezTo>
                <a:cubicBezTo>
                  <a:pt x="5341" y="16457"/>
                  <a:pt x="5341" y="16457"/>
                  <a:pt x="5341" y="16457"/>
                </a:cubicBezTo>
                <a:lnTo>
                  <a:pt x="5341" y="20517"/>
                </a:lnTo>
                <a:close/>
                <a:moveTo>
                  <a:pt x="3046" y="21600"/>
                </a:moveTo>
                <a:cubicBezTo>
                  <a:pt x="797" y="21600"/>
                  <a:pt x="797" y="21600"/>
                  <a:pt x="797" y="21600"/>
                </a:cubicBezTo>
                <a:cubicBezTo>
                  <a:pt x="328" y="21600"/>
                  <a:pt x="0" y="21167"/>
                  <a:pt x="0" y="20626"/>
                </a:cubicBezTo>
                <a:cubicBezTo>
                  <a:pt x="0" y="18081"/>
                  <a:pt x="0" y="18081"/>
                  <a:pt x="0" y="18081"/>
                </a:cubicBezTo>
                <a:cubicBezTo>
                  <a:pt x="0" y="17540"/>
                  <a:pt x="328" y="17107"/>
                  <a:pt x="797" y="17107"/>
                </a:cubicBezTo>
                <a:cubicBezTo>
                  <a:pt x="3046" y="17107"/>
                  <a:pt x="3046" y="17107"/>
                  <a:pt x="3046" y="17107"/>
                </a:cubicBezTo>
                <a:cubicBezTo>
                  <a:pt x="3514" y="17107"/>
                  <a:pt x="3889" y="17540"/>
                  <a:pt x="3889" y="18081"/>
                </a:cubicBezTo>
                <a:cubicBezTo>
                  <a:pt x="3889" y="20626"/>
                  <a:pt x="3889" y="20626"/>
                  <a:pt x="3889" y="20626"/>
                </a:cubicBezTo>
                <a:cubicBezTo>
                  <a:pt x="3889" y="21167"/>
                  <a:pt x="3514" y="21600"/>
                  <a:pt x="3046" y="21600"/>
                </a:cubicBezTo>
                <a:close/>
                <a:moveTo>
                  <a:pt x="890" y="20517"/>
                </a:moveTo>
                <a:cubicBezTo>
                  <a:pt x="2952" y="20517"/>
                  <a:pt x="2952" y="20517"/>
                  <a:pt x="2952" y="20517"/>
                </a:cubicBezTo>
                <a:cubicBezTo>
                  <a:pt x="2952" y="18189"/>
                  <a:pt x="2952" y="18189"/>
                  <a:pt x="2952" y="18189"/>
                </a:cubicBezTo>
                <a:cubicBezTo>
                  <a:pt x="890" y="18189"/>
                  <a:pt x="890" y="18189"/>
                  <a:pt x="890" y="18189"/>
                </a:cubicBezTo>
                <a:lnTo>
                  <a:pt x="890" y="2051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846" name="Group"/>
          <p:cNvGrpSpPr/>
          <p:nvPr/>
        </p:nvGrpSpPr>
        <p:grpSpPr>
          <a:xfrm>
            <a:off x="1196042" y="2894620"/>
            <a:ext cx="525970" cy="352720"/>
            <a:chOff x="0" y="0"/>
            <a:chExt cx="525969" cy="352718"/>
          </a:xfrm>
        </p:grpSpPr>
        <p:sp>
          <p:nvSpPr>
            <p:cNvPr id="840" name="Shape"/>
            <p:cNvSpPr/>
            <p:nvPr/>
          </p:nvSpPr>
          <p:spPr>
            <a:xfrm>
              <a:off x="189714" y="229413"/>
              <a:ext cx="92206" cy="923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686" y="21600"/>
                  </a:moveTo>
                  <a:lnTo>
                    <a:pt x="0" y="2951"/>
                  </a:lnTo>
                  <a:lnTo>
                    <a:pt x="2957" y="0"/>
                  </a:lnTo>
                  <a:lnTo>
                    <a:pt x="21600" y="18691"/>
                  </a:lnTo>
                  <a:lnTo>
                    <a:pt x="18686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41" name="Shape"/>
            <p:cNvSpPr/>
            <p:nvPr/>
          </p:nvSpPr>
          <p:spPr>
            <a:xfrm>
              <a:off x="109950" y="42077"/>
              <a:ext cx="75009" cy="750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62" y="21600"/>
                  </a:moveTo>
                  <a:cubicBezTo>
                    <a:pt x="4869" y="21600"/>
                    <a:pt x="0" y="16731"/>
                    <a:pt x="0" y="10738"/>
                  </a:cubicBezTo>
                  <a:cubicBezTo>
                    <a:pt x="0" y="4869"/>
                    <a:pt x="4869" y="0"/>
                    <a:pt x="10862" y="0"/>
                  </a:cubicBezTo>
                  <a:cubicBezTo>
                    <a:pt x="16731" y="0"/>
                    <a:pt x="21600" y="4869"/>
                    <a:pt x="21600" y="10738"/>
                  </a:cubicBezTo>
                  <a:cubicBezTo>
                    <a:pt x="21600" y="16731"/>
                    <a:pt x="16731" y="21600"/>
                    <a:pt x="10862" y="21600"/>
                  </a:cubicBezTo>
                  <a:close/>
                  <a:moveTo>
                    <a:pt x="10862" y="5119"/>
                  </a:moveTo>
                  <a:cubicBezTo>
                    <a:pt x="7741" y="5119"/>
                    <a:pt x="5244" y="7616"/>
                    <a:pt x="5244" y="10738"/>
                  </a:cubicBezTo>
                  <a:cubicBezTo>
                    <a:pt x="5244" y="13859"/>
                    <a:pt x="7741" y="16356"/>
                    <a:pt x="10862" y="16356"/>
                  </a:cubicBezTo>
                  <a:cubicBezTo>
                    <a:pt x="13859" y="16356"/>
                    <a:pt x="16356" y="13859"/>
                    <a:pt x="16356" y="10738"/>
                  </a:cubicBezTo>
                  <a:cubicBezTo>
                    <a:pt x="16356" y="7616"/>
                    <a:pt x="13859" y="5119"/>
                    <a:pt x="10862" y="511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42" name="Rectangle"/>
            <p:cNvSpPr/>
            <p:nvPr/>
          </p:nvSpPr>
          <p:spPr>
            <a:xfrm>
              <a:off x="507674" y="294542"/>
              <a:ext cx="18295" cy="49396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43" name="Rectangle"/>
            <p:cNvSpPr/>
            <p:nvPr/>
          </p:nvSpPr>
          <p:spPr>
            <a:xfrm>
              <a:off x="0" y="313202"/>
              <a:ext cx="17746" cy="30735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44" name="Shape"/>
            <p:cNvSpPr/>
            <p:nvPr/>
          </p:nvSpPr>
          <p:spPr>
            <a:xfrm>
              <a:off x="-1" y="0"/>
              <a:ext cx="525971" cy="3353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0" y="0"/>
                  </a:lnTo>
                  <a:lnTo>
                    <a:pt x="21600" y="0"/>
                  </a:lnTo>
                  <a:lnTo>
                    <a:pt x="21600" y="20398"/>
                  </a:lnTo>
                  <a:lnTo>
                    <a:pt x="13539" y="7400"/>
                  </a:lnTo>
                  <a:lnTo>
                    <a:pt x="8129" y="16120"/>
                  </a:lnTo>
                  <a:lnTo>
                    <a:pt x="5763" y="12326"/>
                  </a:lnTo>
                  <a:lnTo>
                    <a:pt x="0" y="21600"/>
                  </a:lnTo>
                  <a:close/>
                  <a:moveTo>
                    <a:pt x="729" y="1178"/>
                  </a:moveTo>
                  <a:lnTo>
                    <a:pt x="729" y="18748"/>
                  </a:lnTo>
                  <a:lnTo>
                    <a:pt x="5763" y="10641"/>
                  </a:lnTo>
                  <a:lnTo>
                    <a:pt x="8129" y="14471"/>
                  </a:lnTo>
                  <a:lnTo>
                    <a:pt x="13539" y="5727"/>
                  </a:lnTo>
                  <a:lnTo>
                    <a:pt x="20849" y="17523"/>
                  </a:lnTo>
                  <a:lnTo>
                    <a:pt x="20849" y="1178"/>
                  </a:lnTo>
                  <a:lnTo>
                    <a:pt x="729" y="117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45" name="Shape"/>
            <p:cNvSpPr/>
            <p:nvPr/>
          </p:nvSpPr>
          <p:spPr>
            <a:xfrm>
              <a:off x="-1" y="88911"/>
              <a:ext cx="525971" cy="2638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0" y="21600"/>
                  </a:lnTo>
                  <a:lnTo>
                    <a:pt x="0" y="18080"/>
                  </a:lnTo>
                  <a:lnTo>
                    <a:pt x="5763" y="6246"/>
                  </a:lnTo>
                  <a:lnTo>
                    <a:pt x="8129" y="11115"/>
                  </a:lnTo>
                  <a:lnTo>
                    <a:pt x="13539" y="0"/>
                  </a:lnTo>
                  <a:lnTo>
                    <a:pt x="21600" y="16522"/>
                  </a:lnTo>
                  <a:lnTo>
                    <a:pt x="21600" y="21600"/>
                  </a:lnTo>
                  <a:close/>
                  <a:moveTo>
                    <a:pt x="729" y="20147"/>
                  </a:moveTo>
                  <a:lnTo>
                    <a:pt x="20849" y="20147"/>
                  </a:lnTo>
                  <a:lnTo>
                    <a:pt x="20849" y="17121"/>
                  </a:lnTo>
                  <a:lnTo>
                    <a:pt x="13539" y="2127"/>
                  </a:lnTo>
                  <a:lnTo>
                    <a:pt x="8129" y="13212"/>
                  </a:lnTo>
                  <a:lnTo>
                    <a:pt x="5763" y="8388"/>
                  </a:lnTo>
                  <a:lnTo>
                    <a:pt x="729" y="18679"/>
                  </a:lnTo>
                  <a:lnTo>
                    <a:pt x="729" y="2014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52" name="Group"/>
          <p:cNvGrpSpPr/>
          <p:nvPr/>
        </p:nvGrpSpPr>
        <p:grpSpPr>
          <a:xfrm>
            <a:off x="335779" y="4622910"/>
            <a:ext cx="464616" cy="327529"/>
            <a:chOff x="0" y="0"/>
            <a:chExt cx="464615" cy="327527"/>
          </a:xfrm>
        </p:grpSpPr>
        <p:sp>
          <p:nvSpPr>
            <p:cNvPr id="847" name="Shape"/>
            <p:cNvSpPr/>
            <p:nvPr/>
          </p:nvSpPr>
          <p:spPr>
            <a:xfrm>
              <a:off x="-1" y="-1"/>
              <a:ext cx="464616" cy="3275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57" y="21600"/>
                  </a:moveTo>
                  <a:cubicBezTo>
                    <a:pt x="1843" y="21600"/>
                    <a:pt x="1843" y="21600"/>
                    <a:pt x="1843" y="21600"/>
                  </a:cubicBezTo>
                  <a:cubicBezTo>
                    <a:pt x="829" y="21600"/>
                    <a:pt x="0" y="20424"/>
                    <a:pt x="0" y="18984"/>
                  </a:cubicBezTo>
                  <a:cubicBezTo>
                    <a:pt x="0" y="11419"/>
                    <a:pt x="0" y="11419"/>
                    <a:pt x="0" y="11419"/>
                  </a:cubicBezTo>
                  <a:cubicBezTo>
                    <a:pt x="6700" y="0"/>
                    <a:pt x="6700" y="0"/>
                    <a:pt x="6700" y="0"/>
                  </a:cubicBezTo>
                  <a:cubicBezTo>
                    <a:pt x="14900" y="0"/>
                    <a:pt x="14900" y="0"/>
                    <a:pt x="14900" y="0"/>
                  </a:cubicBezTo>
                  <a:cubicBezTo>
                    <a:pt x="21600" y="11419"/>
                    <a:pt x="21600" y="11419"/>
                    <a:pt x="21600" y="11419"/>
                  </a:cubicBezTo>
                  <a:cubicBezTo>
                    <a:pt x="21600" y="18984"/>
                    <a:pt x="21600" y="18984"/>
                    <a:pt x="21600" y="18984"/>
                  </a:cubicBezTo>
                  <a:cubicBezTo>
                    <a:pt x="21600" y="20424"/>
                    <a:pt x="20771" y="21600"/>
                    <a:pt x="19757" y="21600"/>
                  </a:cubicBezTo>
                  <a:close/>
                  <a:moveTo>
                    <a:pt x="1129" y="12007"/>
                  </a:moveTo>
                  <a:cubicBezTo>
                    <a:pt x="1129" y="18984"/>
                    <a:pt x="1129" y="18984"/>
                    <a:pt x="1129" y="18984"/>
                  </a:cubicBezTo>
                  <a:cubicBezTo>
                    <a:pt x="1129" y="19531"/>
                    <a:pt x="1443" y="19998"/>
                    <a:pt x="1843" y="19998"/>
                  </a:cubicBezTo>
                  <a:cubicBezTo>
                    <a:pt x="19757" y="19998"/>
                    <a:pt x="19757" y="19998"/>
                    <a:pt x="19757" y="19998"/>
                  </a:cubicBezTo>
                  <a:cubicBezTo>
                    <a:pt x="20157" y="19998"/>
                    <a:pt x="20471" y="19531"/>
                    <a:pt x="20471" y="18984"/>
                  </a:cubicBezTo>
                  <a:cubicBezTo>
                    <a:pt x="20471" y="12007"/>
                    <a:pt x="20471" y="12007"/>
                    <a:pt x="20471" y="12007"/>
                  </a:cubicBezTo>
                  <a:cubicBezTo>
                    <a:pt x="14371" y="1602"/>
                    <a:pt x="14371" y="1602"/>
                    <a:pt x="14371" y="1602"/>
                  </a:cubicBezTo>
                  <a:cubicBezTo>
                    <a:pt x="7229" y="1602"/>
                    <a:pt x="7229" y="1602"/>
                    <a:pt x="7229" y="1602"/>
                  </a:cubicBezTo>
                  <a:lnTo>
                    <a:pt x="1129" y="1200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48" name="Shape"/>
            <p:cNvSpPr/>
            <p:nvPr/>
          </p:nvSpPr>
          <p:spPr>
            <a:xfrm>
              <a:off x="135139" y="199009"/>
              <a:ext cx="194207" cy="395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196" y="21600"/>
                  </a:moveTo>
                  <a:lnTo>
                    <a:pt x="4418" y="21600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17196" y="21600"/>
                  </a:lnTo>
                  <a:close/>
                  <a:moveTo>
                    <a:pt x="4952" y="15085"/>
                  </a:moveTo>
                  <a:lnTo>
                    <a:pt x="16648" y="15085"/>
                  </a:lnTo>
                  <a:lnTo>
                    <a:pt x="18351" y="6657"/>
                  </a:lnTo>
                  <a:lnTo>
                    <a:pt x="3249" y="6657"/>
                  </a:lnTo>
                  <a:lnTo>
                    <a:pt x="4952" y="1508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49" name="Shape"/>
            <p:cNvSpPr/>
            <p:nvPr/>
          </p:nvSpPr>
          <p:spPr>
            <a:xfrm>
              <a:off x="34920" y="33752"/>
              <a:ext cx="394645" cy="1498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0" y="21600"/>
                  </a:lnTo>
                  <a:lnTo>
                    <a:pt x="6835" y="0"/>
                  </a:lnTo>
                  <a:lnTo>
                    <a:pt x="14772" y="0"/>
                  </a:lnTo>
                  <a:lnTo>
                    <a:pt x="21600" y="21600"/>
                  </a:lnTo>
                  <a:close/>
                  <a:moveTo>
                    <a:pt x="1414" y="19878"/>
                  </a:moveTo>
                  <a:lnTo>
                    <a:pt x="20186" y="19878"/>
                  </a:lnTo>
                  <a:lnTo>
                    <a:pt x="14466" y="1741"/>
                  </a:lnTo>
                  <a:lnTo>
                    <a:pt x="7148" y="1741"/>
                  </a:lnTo>
                  <a:lnTo>
                    <a:pt x="1414" y="1987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50" name="Shape"/>
            <p:cNvSpPr/>
            <p:nvPr/>
          </p:nvSpPr>
          <p:spPr>
            <a:xfrm>
              <a:off x="134230" y="61143"/>
              <a:ext cx="196025" cy="397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0" y="21600"/>
                  </a:lnTo>
                  <a:lnTo>
                    <a:pt x="3219" y="0"/>
                  </a:lnTo>
                  <a:lnTo>
                    <a:pt x="18381" y="0"/>
                  </a:lnTo>
                  <a:lnTo>
                    <a:pt x="21600" y="21600"/>
                  </a:lnTo>
                  <a:close/>
                  <a:moveTo>
                    <a:pt x="2646" y="15106"/>
                  </a:moveTo>
                  <a:lnTo>
                    <a:pt x="18968" y="15106"/>
                  </a:lnTo>
                  <a:lnTo>
                    <a:pt x="17709" y="6706"/>
                  </a:lnTo>
                  <a:lnTo>
                    <a:pt x="3891" y="6706"/>
                  </a:lnTo>
                  <a:lnTo>
                    <a:pt x="2646" y="1510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51" name="Shape"/>
            <p:cNvSpPr/>
            <p:nvPr/>
          </p:nvSpPr>
          <p:spPr>
            <a:xfrm>
              <a:off x="93987" y="116186"/>
              <a:ext cx="276511" cy="399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0" y="21600"/>
                  </a:lnTo>
                  <a:lnTo>
                    <a:pt x="2251" y="0"/>
                  </a:lnTo>
                  <a:lnTo>
                    <a:pt x="19349" y="0"/>
                  </a:lnTo>
                  <a:lnTo>
                    <a:pt x="21600" y="21600"/>
                  </a:lnTo>
                  <a:close/>
                  <a:moveTo>
                    <a:pt x="1876" y="15008"/>
                  </a:moveTo>
                  <a:lnTo>
                    <a:pt x="19734" y="15008"/>
                  </a:lnTo>
                  <a:lnTo>
                    <a:pt x="18862" y="6662"/>
                  </a:lnTo>
                  <a:lnTo>
                    <a:pt x="2738" y="6662"/>
                  </a:lnTo>
                  <a:lnTo>
                    <a:pt x="1876" y="1500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55" name="Group"/>
          <p:cNvGrpSpPr/>
          <p:nvPr/>
        </p:nvGrpSpPr>
        <p:grpSpPr>
          <a:xfrm>
            <a:off x="3230839" y="2021907"/>
            <a:ext cx="356886" cy="385864"/>
            <a:chOff x="0" y="0"/>
            <a:chExt cx="356884" cy="385863"/>
          </a:xfrm>
        </p:grpSpPr>
        <p:sp>
          <p:nvSpPr>
            <p:cNvPr id="853" name="Shape"/>
            <p:cNvSpPr/>
            <p:nvPr/>
          </p:nvSpPr>
          <p:spPr>
            <a:xfrm>
              <a:off x="-1" y="0"/>
              <a:ext cx="356886" cy="3858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1631"/>
                  </a:moveTo>
                  <a:cubicBezTo>
                    <a:pt x="21600" y="8515"/>
                    <a:pt x="20025" y="5608"/>
                    <a:pt x="17325" y="3738"/>
                  </a:cubicBezTo>
                  <a:cubicBezTo>
                    <a:pt x="17325" y="3738"/>
                    <a:pt x="17325" y="3738"/>
                    <a:pt x="17325" y="3738"/>
                  </a:cubicBezTo>
                  <a:cubicBezTo>
                    <a:pt x="18225" y="2285"/>
                    <a:pt x="18225" y="2285"/>
                    <a:pt x="18225" y="2285"/>
                  </a:cubicBezTo>
                  <a:cubicBezTo>
                    <a:pt x="19575" y="2908"/>
                    <a:pt x="19575" y="2908"/>
                    <a:pt x="19575" y="2908"/>
                  </a:cubicBezTo>
                  <a:cubicBezTo>
                    <a:pt x="19800" y="2908"/>
                    <a:pt x="20025" y="2908"/>
                    <a:pt x="20025" y="2700"/>
                  </a:cubicBezTo>
                  <a:cubicBezTo>
                    <a:pt x="20250" y="2492"/>
                    <a:pt x="20250" y="2285"/>
                    <a:pt x="20025" y="2077"/>
                  </a:cubicBezTo>
                  <a:cubicBezTo>
                    <a:pt x="18000" y="1038"/>
                    <a:pt x="18000" y="1038"/>
                    <a:pt x="18000" y="1038"/>
                  </a:cubicBezTo>
                  <a:cubicBezTo>
                    <a:pt x="18000" y="1038"/>
                    <a:pt x="18000" y="1038"/>
                    <a:pt x="18000" y="1038"/>
                  </a:cubicBezTo>
                  <a:cubicBezTo>
                    <a:pt x="18000" y="1038"/>
                    <a:pt x="18000" y="1038"/>
                    <a:pt x="18000" y="1038"/>
                  </a:cubicBezTo>
                  <a:cubicBezTo>
                    <a:pt x="15975" y="0"/>
                    <a:pt x="15975" y="0"/>
                    <a:pt x="15975" y="0"/>
                  </a:cubicBezTo>
                  <a:cubicBezTo>
                    <a:pt x="15750" y="0"/>
                    <a:pt x="15525" y="0"/>
                    <a:pt x="15525" y="208"/>
                  </a:cubicBezTo>
                  <a:cubicBezTo>
                    <a:pt x="15300" y="415"/>
                    <a:pt x="15300" y="623"/>
                    <a:pt x="15525" y="831"/>
                  </a:cubicBezTo>
                  <a:cubicBezTo>
                    <a:pt x="16875" y="1454"/>
                    <a:pt x="16875" y="1454"/>
                    <a:pt x="16875" y="1454"/>
                  </a:cubicBezTo>
                  <a:cubicBezTo>
                    <a:pt x="15975" y="2908"/>
                    <a:pt x="15975" y="2908"/>
                    <a:pt x="15975" y="2908"/>
                  </a:cubicBezTo>
                  <a:cubicBezTo>
                    <a:pt x="14400" y="2077"/>
                    <a:pt x="12600" y="1662"/>
                    <a:pt x="10800" y="1662"/>
                  </a:cubicBezTo>
                  <a:cubicBezTo>
                    <a:pt x="9000" y="1662"/>
                    <a:pt x="7200" y="2077"/>
                    <a:pt x="5625" y="2908"/>
                  </a:cubicBezTo>
                  <a:cubicBezTo>
                    <a:pt x="4725" y="1454"/>
                    <a:pt x="4725" y="1454"/>
                    <a:pt x="4725" y="1454"/>
                  </a:cubicBezTo>
                  <a:cubicBezTo>
                    <a:pt x="6075" y="831"/>
                    <a:pt x="6075" y="831"/>
                    <a:pt x="6075" y="831"/>
                  </a:cubicBezTo>
                  <a:cubicBezTo>
                    <a:pt x="6300" y="623"/>
                    <a:pt x="6300" y="415"/>
                    <a:pt x="6075" y="208"/>
                  </a:cubicBezTo>
                  <a:cubicBezTo>
                    <a:pt x="6075" y="0"/>
                    <a:pt x="5850" y="0"/>
                    <a:pt x="5625" y="0"/>
                  </a:cubicBezTo>
                  <a:cubicBezTo>
                    <a:pt x="1575" y="2077"/>
                    <a:pt x="1575" y="2077"/>
                    <a:pt x="1575" y="2077"/>
                  </a:cubicBezTo>
                  <a:cubicBezTo>
                    <a:pt x="1350" y="2285"/>
                    <a:pt x="1350" y="2492"/>
                    <a:pt x="1575" y="2700"/>
                  </a:cubicBezTo>
                  <a:cubicBezTo>
                    <a:pt x="1575" y="2908"/>
                    <a:pt x="1800" y="2908"/>
                    <a:pt x="2025" y="2908"/>
                  </a:cubicBezTo>
                  <a:cubicBezTo>
                    <a:pt x="3375" y="2285"/>
                    <a:pt x="3375" y="2285"/>
                    <a:pt x="3375" y="2285"/>
                  </a:cubicBezTo>
                  <a:cubicBezTo>
                    <a:pt x="4275" y="3738"/>
                    <a:pt x="4275" y="3738"/>
                    <a:pt x="4275" y="3738"/>
                  </a:cubicBezTo>
                  <a:cubicBezTo>
                    <a:pt x="4275" y="3738"/>
                    <a:pt x="4275" y="3738"/>
                    <a:pt x="4275" y="3738"/>
                  </a:cubicBezTo>
                  <a:cubicBezTo>
                    <a:pt x="1575" y="5608"/>
                    <a:pt x="0" y="8515"/>
                    <a:pt x="0" y="11631"/>
                  </a:cubicBezTo>
                  <a:cubicBezTo>
                    <a:pt x="0" y="14746"/>
                    <a:pt x="1575" y="17446"/>
                    <a:pt x="3825" y="19108"/>
                  </a:cubicBezTo>
                  <a:cubicBezTo>
                    <a:pt x="3600" y="19523"/>
                    <a:pt x="3600" y="19731"/>
                    <a:pt x="3600" y="19938"/>
                  </a:cubicBezTo>
                  <a:cubicBezTo>
                    <a:pt x="3600" y="20769"/>
                    <a:pt x="4500" y="21600"/>
                    <a:pt x="5400" y="21600"/>
                  </a:cubicBezTo>
                  <a:cubicBezTo>
                    <a:pt x="6075" y="21600"/>
                    <a:pt x="6525" y="21392"/>
                    <a:pt x="6750" y="20977"/>
                  </a:cubicBezTo>
                  <a:cubicBezTo>
                    <a:pt x="8100" y="21392"/>
                    <a:pt x="9450" y="21600"/>
                    <a:pt x="10800" y="21600"/>
                  </a:cubicBezTo>
                  <a:cubicBezTo>
                    <a:pt x="12150" y="21600"/>
                    <a:pt x="13500" y="21392"/>
                    <a:pt x="14850" y="20977"/>
                  </a:cubicBezTo>
                  <a:cubicBezTo>
                    <a:pt x="15075" y="21392"/>
                    <a:pt x="15525" y="21600"/>
                    <a:pt x="16200" y="21600"/>
                  </a:cubicBezTo>
                  <a:cubicBezTo>
                    <a:pt x="17100" y="21600"/>
                    <a:pt x="18000" y="20769"/>
                    <a:pt x="18000" y="19938"/>
                  </a:cubicBezTo>
                  <a:cubicBezTo>
                    <a:pt x="18000" y="19731"/>
                    <a:pt x="18000" y="19523"/>
                    <a:pt x="17775" y="19108"/>
                  </a:cubicBezTo>
                  <a:cubicBezTo>
                    <a:pt x="20025" y="17446"/>
                    <a:pt x="21600" y="14746"/>
                    <a:pt x="21600" y="11631"/>
                  </a:cubicBezTo>
                  <a:close/>
                  <a:moveTo>
                    <a:pt x="1800" y="11631"/>
                  </a:moveTo>
                  <a:cubicBezTo>
                    <a:pt x="1800" y="7062"/>
                    <a:pt x="5850" y="3323"/>
                    <a:pt x="10800" y="3323"/>
                  </a:cubicBezTo>
                  <a:cubicBezTo>
                    <a:pt x="15750" y="3323"/>
                    <a:pt x="19800" y="7062"/>
                    <a:pt x="19800" y="11631"/>
                  </a:cubicBezTo>
                  <a:cubicBezTo>
                    <a:pt x="19800" y="16200"/>
                    <a:pt x="15750" y="19938"/>
                    <a:pt x="10800" y="19938"/>
                  </a:cubicBezTo>
                  <a:cubicBezTo>
                    <a:pt x="5850" y="19938"/>
                    <a:pt x="1800" y="16200"/>
                    <a:pt x="1800" y="1163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54" name="Shape"/>
            <p:cNvSpPr/>
            <p:nvPr/>
          </p:nvSpPr>
          <p:spPr>
            <a:xfrm>
              <a:off x="163191" y="88458"/>
              <a:ext cx="89985" cy="1342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16800"/>
                  </a:moveTo>
                  <a:cubicBezTo>
                    <a:pt x="7200" y="16800"/>
                    <a:pt x="7200" y="16800"/>
                    <a:pt x="7200" y="16800"/>
                  </a:cubicBezTo>
                  <a:cubicBezTo>
                    <a:pt x="7200" y="2400"/>
                    <a:pt x="7200" y="2400"/>
                    <a:pt x="7200" y="2400"/>
                  </a:cubicBezTo>
                  <a:cubicBezTo>
                    <a:pt x="7200" y="1200"/>
                    <a:pt x="5400" y="0"/>
                    <a:pt x="3600" y="0"/>
                  </a:cubicBezTo>
                  <a:cubicBezTo>
                    <a:pt x="1800" y="0"/>
                    <a:pt x="0" y="1200"/>
                    <a:pt x="0" y="2400"/>
                  </a:cubicBezTo>
                  <a:cubicBezTo>
                    <a:pt x="0" y="19200"/>
                    <a:pt x="0" y="19200"/>
                    <a:pt x="0" y="19200"/>
                  </a:cubicBezTo>
                  <a:cubicBezTo>
                    <a:pt x="0" y="20400"/>
                    <a:pt x="1800" y="21600"/>
                    <a:pt x="3600" y="21600"/>
                  </a:cubicBezTo>
                  <a:cubicBezTo>
                    <a:pt x="18000" y="21600"/>
                    <a:pt x="18000" y="21600"/>
                    <a:pt x="18000" y="21600"/>
                  </a:cubicBezTo>
                  <a:cubicBezTo>
                    <a:pt x="19800" y="21600"/>
                    <a:pt x="21600" y="20400"/>
                    <a:pt x="21600" y="19200"/>
                  </a:cubicBezTo>
                  <a:cubicBezTo>
                    <a:pt x="21600" y="18000"/>
                    <a:pt x="19800" y="16800"/>
                    <a:pt x="18000" y="16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58" name="Group"/>
          <p:cNvGrpSpPr/>
          <p:nvPr/>
        </p:nvGrpSpPr>
        <p:grpSpPr>
          <a:xfrm>
            <a:off x="2215877" y="2896050"/>
            <a:ext cx="400025" cy="349857"/>
            <a:chOff x="0" y="0"/>
            <a:chExt cx="400024" cy="349856"/>
          </a:xfrm>
        </p:grpSpPr>
        <p:sp>
          <p:nvSpPr>
            <p:cNvPr id="856" name="Shape"/>
            <p:cNvSpPr/>
            <p:nvPr/>
          </p:nvSpPr>
          <p:spPr>
            <a:xfrm>
              <a:off x="62050" y="62049"/>
              <a:ext cx="143904" cy="937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61" y="0"/>
                  </a:moveTo>
                  <a:cubicBezTo>
                    <a:pt x="9391" y="0"/>
                    <a:pt x="0" y="9360"/>
                    <a:pt x="0" y="20160"/>
                  </a:cubicBezTo>
                  <a:cubicBezTo>
                    <a:pt x="0" y="20880"/>
                    <a:pt x="470" y="21600"/>
                    <a:pt x="939" y="21600"/>
                  </a:cubicBezTo>
                  <a:cubicBezTo>
                    <a:pt x="1409" y="21600"/>
                    <a:pt x="1878" y="20880"/>
                    <a:pt x="1878" y="20160"/>
                  </a:cubicBezTo>
                  <a:cubicBezTo>
                    <a:pt x="1878" y="10800"/>
                    <a:pt x="10800" y="2880"/>
                    <a:pt x="20661" y="2880"/>
                  </a:cubicBezTo>
                  <a:cubicBezTo>
                    <a:pt x="21130" y="2880"/>
                    <a:pt x="21600" y="2160"/>
                    <a:pt x="21600" y="1440"/>
                  </a:cubicBezTo>
                  <a:cubicBezTo>
                    <a:pt x="21600" y="720"/>
                    <a:pt x="21130" y="0"/>
                    <a:pt x="20661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57" name="Shape"/>
            <p:cNvSpPr/>
            <p:nvPr/>
          </p:nvSpPr>
          <p:spPr>
            <a:xfrm>
              <a:off x="-1" y="0"/>
              <a:ext cx="400026" cy="3498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94" y="0"/>
                    <a:pt x="0" y="4050"/>
                    <a:pt x="0" y="9257"/>
                  </a:cubicBezTo>
                  <a:cubicBezTo>
                    <a:pt x="0" y="12536"/>
                    <a:pt x="1856" y="15236"/>
                    <a:pt x="4725" y="16971"/>
                  </a:cubicBezTo>
                  <a:cubicBezTo>
                    <a:pt x="4725" y="16971"/>
                    <a:pt x="4725" y="16971"/>
                    <a:pt x="4725" y="16971"/>
                  </a:cubicBezTo>
                  <a:cubicBezTo>
                    <a:pt x="4725" y="18321"/>
                    <a:pt x="3881" y="19864"/>
                    <a:pt x="3375" y="20636"/>
                  </a:cubicBezTo>
                  <a:cubicBezTo>
                    <a:pt x="3375" y="20636"/>
                    <a:pt x="3375" y="20636"/>
                    <a:pt x="3375" y="20636"/>
                  </a:cubicBezTo>
                  <a:cubicBezTo>
                    <a:pt x="3375" y="20636"/>
                    <a:pt x="3375" y="20829"/>
                    <a:pt x="3375" y="20829"/>
                  </a:cubicBezTo>
                  <a:cubicBezTo>
                    <a:pt x="3375" y="21214"/>
                    <a:pt x="3712" y="21600"/>
                    <a:pt x="4050" y="21600"/>
                  </a:cubicBezTo>
                  <a:cubicBezTo>
                    <a:pt x="4050" y="21600"/>
                    <a:pt x="4219" y="21600"/>
                    <a:pt x="4219" y="21600"/>
                  </a:cubicBezTo>
                  <a:cubicBezTo>
                    <a:pt x="6244" y="21214"/>
                    <a:pt x="8269" y="18900"/>
                    <a:pt x="8775" y="18321"/>
                  </a:cubicBezTo>
                  <a:cubicBezTo>
                    <a:pt x="9450" y="18514"/>
                    <a:pt x="10125" y="18514"/>
                    <a:pt x="10800" y="18514"/>
                  </a:cubicBezTo>
                  <a:cubicBezTo>
                    <a:pt x="16706" y="18514"/>
                    <a:pt x="21600" y="14464"/>
                    <a:pt x="21600" y="9257"/>
                  </a:cubicBezTo>
                  <a:cubicBezTo>
                    <a:pt x="21600" y="4050"/>
                    <a:pt x="16706" y="0"/>
                    <a:pt x="10800" y="0"/>
                  </a:cubicBezTo>
                  <a:close/>
                  <a:moveTo>
                    <a:pt x="10800" y="16971"/>
                  </a:moveTo>
                  <a:cubicBezTo>
                    <a:pt x="10125" y="16971"/>
                    <a:pt x="9619" y="16971"/>
                    <a:pt x="8944" y="16779"/>
                  </a:cubicBezTo>
                  <a:cubicBezTo>
                    <a:pt x="8775" y="16779"/>
                    <a:pt x="8775" y="16779"/>
                    <a:pt x="8775" y="16779"/>
                  </a:cubicBezTo>
                  <a:cubicBezTo>
                    <a:pt x="8269" y="16779"/>
                    <a:pt x="7931" y="16971"/>
                    <a:pt x="7594" y="17357"/>
                  </a:cubicBezTo>
                  <a:cubicBezTo>
                    <a:pt x="7425" y="17743"/>
                    <a:pt x="6581" y="18707"/>
                    <a:pt x="5569" y="19286"/>
                  </a:cubicBezTo>
                  <a:cubicBezTo>
                    <a:pt x="5906" y="18707"/>
                    <a:pt x="6075" y="17936"/>
                    <a:pt x="6075" y="16971"/>
                  </a:cubicBezTo>
                  <a:cubicBezTo>
                    <a:pt x="6075" y="16971"/>
                    <a:pt x="6075" y="16971"/>
                    <a:pt x="6075" y="16971"/>
                  </a:cubicBezTo>
                  <a:cubicBezTo>
                    <a:pt x="6075" y="16393"/>
                    <a:pt x="5737" y="15814"/>
                    <a:pt x="5400" y="15621"/>
                  </a:cubicBezTo>
                  <a:cubicBezTo>
                    <a:pt x="2869" y="14079"/>
                    <a:pt x="1350" y="11764"/>
                    <a:pt x="1350" y="9257"/>
                  </a:cubicBezTo>
                  <a:cubicBezTo>
                    <a:pt x="1350" y="5014"/>
                    <a:pt x="5569" y="1543"/>
                    <a:pt x="10800" y="1543"/>
                  </a:cubicBezTo>
                  <a:cubicBezTo>
                    <a:pt x="16031" y="1543"/>
                    <a:pt x="20250" y="5014"/>
                    <a:pt x="20250" y="9257"/>
                  </a:cubicBezTo>
                  <a:cubicBezTo>
                    <a:pt x="20250" y="13500"/>
                    <a:pt x="16031" y="16971"/>
                    <a:pt x="10800" y="1697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61" name="Group"/>
          <p:cNvGrpSpPr/>
          <p:nvPr/>
        </p:nvGrpSpPr>
        <p:grpSpPr>
          <a:xfrm>
            <a:off x="1215199" y="2066076"/>
            <a:ext cx="487657" cy="297528"/>
            <a:chOff x="0" y="0"/>
            <a:chExt cx="487656" cy="297526"/>
          </a:xfrm>
        </p:grpSpPr>
        <p:sp>
          <p:nvSpPr>
            <p:cNvPr id="859" name="Shape"/>
            <p:cNvSpPr/>
            <p:nvPr/>
          </p:nvSpPr>
          <p:spPr>
            <a:xfrm>
              <a:off x="-1" y="0"/>
              <a:ext cx="487658" cy="2975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3" h="21600" extrusionOk="0">
                  <a:moveTo>
                    <a:pt x="10756" y="0"/>
                  </a:moveTo>
                  <a:cubicBezTo>
                    <a:pt x="15633" y="0"/>
                    <a:pt x="18421" y="5400"/>
                    <a:pt x="21382" y="10516"/>
                  </a:cubicBezTo>
                  <a:cubicBezTo>
                    <a:pt x="21556" y="11084"/>
                    <a:pt x="21556" y="11653"/>
                    <a:pt x="21382" y="11937"/>
                  </a:cubicBezTo>
                  <a:cubicBezTo>
                    <a:pt x="18943" y="16484"/>
                    <a:pt x="15633" y="21600"/>
                    <a:pt x="10756" y="21600"/>
                  </a:cubicBezTo>
                  <a:cubicBezTo>
                    <a:pt x="5704" y="21600"/>
                    <a:pt x="2395" y="16484"/>
                    <a:pt x="130" y="11937"/>
                  </a:cubicBezTo>
                  <a:cubicBezTo>
                    <a:pt x="-44" y="11653"/>
                    <a:pt x="-44" y="11084"/>
                    <a:pt x="130" y="10516"/>
                  </a:cubicBezTo>
                  <a:cubicBezTo>
                    <a:pt x="2743" y="5684"/>
                    <a:pt x="5704" y="0"/>
                    <a:pt x="10756" y="0"/>
                  </a:cubicBezTo>
                  <a:close/>
                  <a:moveTo>
                    <a:pt x="10756" y="2274"/>
                  </a:moveTo>
                  <a:cubicBezTo>
                    <a:pt x="6575" y="2274"/>
                    <a:pt x="3788" y="7105"/>
                    <a:pt x="1698" y="11368"/>
                  </a:cubicBezTo>
                  <a:cubicBezTo>
                    <a:pt x="3614" y="15347"/>
                    <a:pt x="6575" y="19326"/>
                    <a:pt x="10756" y="19326"/>
                  </a:cubicBezTo>
                  <a:cubicBezTo>
                    <a:pt x="14762" y="19326"/>
                    <a:pt x="17724" y="15347"/>
                    <a:pt x="19814" y="11368"/>
                  </a:cubicBezTo>
                  <a:cubicBezTo>
                    <a:pt x="17375" y="6821"/>
                    <a:pt x="14762" y="2274"/>
                    <a:pt x="10756" y="227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60" name="Shape"/>
            <p:cNvSpPr/>
            <p:nvPr/>
          </p:nvSpPr>
          <p:spPr>
            <a:xfrm>
              <a:off x="170032" y="72623"/>
              <a:ext cx="149936" cy="1499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547" y="21600"/>
                    <a:pt x="0" y="17053"/>
                    <a:pt x="0" y="10800"/>
                  </a:cubicBezTo>
                  <a:cubicBezTo>
                    <a:pt x="0" y="4547"/>
                    <a:pt x="4547" y="0"/>
                    <a:pt x="10800" y="0"/>
                  </a:cubicBezTo>
                  <a:cubicBezTo>
                    <a:pt x="17053" y="0"/>
                    <a:pt x="21600" y="4547"/>
                    <a:pt x="21600" y="10800"/>
                  </a:cubicBezTo>
                  <a:cubicBezTo>
                    <a:pt x="21600" y="17053"/>
                    <a:pt x="17053" y="21600"/>
                    <a:pt x="10800" y="21600"/>
                  </a:cubicBezTo>
                  <a:close/>
                  <a:moveTo>
                    <a:pt x="10800" y="2274"/>
                  </a:moveTo>
                  <a:cubicBezTo>
                    <a:pt x="6253" y="2274"/>
                    <a:pt x="2274" y="6253"/>
                    <a:pt x="2274" y="10800"/>
                  </a:cubicBezTo>
                  <a:cubicBezTo>
                    <a:pt x="2274" y="15347"/>
                    <a:pt x="6253" y="19326"/>
                    <a:pt x="10800" y="19326"/>
                  </a:cubicBezTo>
                  <a:cubicBezTo>
                    <a:pt x="15347" y="19326"/>
                    <a:pt x="19326" y="15347"/>
                    <a:pt x="19326" y="10800"/>
                  </a:cubicBezTo>
                  <a:cubicBezTo>
                    <a:pt x="19326" y="6253"/>
                    <a:pt x="15347" y="2274"/>
                    <a:pt x="10800" y="227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64" name="Group"/>
          <p:cNvGrpSpPr/>
          <p:nvPr/>
        </p:nvGrpSpPr>
        <p:grpSpPr>
          <a:xfrm>
            <a:off x="11175178" y="367514"/>
            <a:ext cx="390415" cy="389126"/>
            <a:chOff x="0" y="0"/>
            <a:chExt cx="390414" cy="389124"/>
          </a:xfrm>
        </p:grpSpPr>
        <p:sp>
          <p:nvSpPr>
            <p:cNvPr id="862" name="Shape"/>
            <p:cNvSpPr/>
            <p:nvPr/>
          </p:nvSpPr>
          <p:spPr>
            <a:xfrm>
              <a:off x="-1" y="-1"/>
              <a:ext cx="390416" cy="3891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850" y="0"/>
                  </a:moveTo>
                  <a:cubicBezTo>
                    <a:pt x="11138" y="0"/>
                    <a:pt x="8100" y="3037"/>
                    <a:pt x="8100" y="6750"/>
                  </a:cubicBezTo>
                  <a:cubicBezTo>
                    <a:pt x="8100" y="7594"/>
                    <a:pt x="8269" y="8437"/>
                    <a:pt x="8606" y="9281"/>
                  </a:cubicBezTo>
                  <a:cubicBezTo>
                    <a:pt x="337" y="17381"/>
                    <a:pt x="337" y="17381"/>
                    <a:pt x="337" y="17381"/>
                  </a:cubicBezTo>
                  <a:cubicBezTo>
                    <a:pt x="169" y="17719"/>
                    <a:pt x="0" y="17887"/>
                    <a:pt x="0" y="18225"/>
                  </a:cubicBezTo>
                  <a:cubicBezTo>
                    <a:pt x="0" y="20250"/>
                    <a:pt x="0" y="20250"/>
                    <a:pt x="0" y="20250"/>
                  </a:cubicBezTo>
                  <a:cubicBezTo>
                    <a:pt x="0" y="20925"/>
                    <a:pt x="675" y="21600"/>
                    <a:pt x="1350" y="21600"/>
                  </a:cubicBezTo>
                  <a:cubicBezTo>
                    <a:pt x="3375" y="21600"/>
                    <a:pt x="3375" y="21600"/>
                    <a:pt x="3375" y="21600"/>
                  </a:cubicBezTo>
                  <a:cubicBezTo>
                    <a:pt x="3712" y="21600"/>
                    <a:pt x="3881" y="21431"/>
                    <a:pt x="4219" y="21262"/>
                  </a:cubicBezTo>
                  <a:cubicBezTo>
                    <a:pt x="5231" y="20250"/>
                    <a:pt x="5231" y="20250"/>
                    <a:pt x="5231" y="20250"/>
                  </a:cubicBezTo>
                  <a:cubicBezTo>
                    <a:pt x="6750" y="20250"/>
                    <a:pt x="6750" y="20250"/>
                    <a:pt x="6750" y="20250"/>
                  </a:cubicBezTo>
                  <a:cubicBezTo>
                    <a:pt x="7425" y="20250"/>
                    <a:pt x="8100" y="19575"/>
                    <a:pt x="8100" y="18900"/>
                  </a:cubicBezTo>
                  <a:cubicBezTo>
                    <a:pt x="8100" y="17550"/>
                    <a:pt x="8100" y="17550"/>
                    <a:pt x="8100" y="17550"/>
                  </a:cubicBezTo>
                  <a:cubicBezTo>
                    <a:pt x="9450" y="17550"/>
                    <a:pt x="9450" y="17550"/>
                    <a:pt x="9450" y="17550"/>
                  </a:cubicBezTo>
                  <a:cubicBezTo>
                    <a:pt x="10125" y="17550"/>
                    <a:pt x="10800" y="16875"/>
                    <a:pt x="10800" y="16200"/>
                  </a:cubicBezTo>
                  <a:cubicBezTo>
                    <a:pt x="10800" y="14681"/>
                    <a:pt x="10800" y="14681"/>
                    <a:pt x="10800" y="14681"/>
                  </a:cubicBezTo>
                  <a:cubicBezTo>
                    <a:pt x="12319" y="12994"/>
                    <a:pt x="12319" y="12994"/>
                    <a:pt x="12319" y="12994"/>
                  </a:cubicBezTo>
                  <a:cubicBezTo>
                    <a:pt x="13163" y="13331"/>
                    <a:pt x="14006" y="13500"/>
                    <a:pt x="14850" y="13500"/>
                  </a:cubicBezTo>
                  <a:cubicBezTo>
                    <a:pt x="18562" y="13500"/>
                    <a:pt x="21600" y="10462"/>
                    <a:pt x="21600" y="6750"/>
                  </a:cubicBezTo>
                  <a:cubicBezTo>
                    <a:pt x="21600" y="3037"/>
                    <a:pt x="18562" y="0"/>
                    <a:pt x="14850" y="0"/>
                  </a:cubicBezTo>
                  <a:close/>
                  <a:moveTo>
                    <a:pt x="14850" y="12150"/>
                  </a:moveTo>
                  <a:cubicBezTo>
                    <a:pt x="13838" y="12150"/>
                    <a:pt x="12994" y="11812"/>
                    <a:pt x="12150" y="11306"/>
                  </a:cubicBezTo>
                  <a:cubicBezTo>
                    <a:pt x="11812" y="11644"/>
                    <a:pt x="11812" y="11644"/>
                    <a:pt x="11812" y="11644"/>
                  </a:cubicBezTo>
                  <a:cubicBezTo>
                    <a:pt x="11138" y="12319"/>
                    <a:pt x="11138" y="12319"/>
                    <a:pt x="11138" y="12319"/>
                  </a:cubicBezTo>
                  <a:cubicBezTo>
                    <a:pt x="9787" y="13669"/>
                    <a:pt x="9787" y="13669"/>
                    <a:pt x="9787" y="13669"/>
                  </a:cubicBezTo>
                  <a:cubicBezTo>
                    <a:pt x="9619" y="13837"/>
                    <a:pt x="9450" y="14344"/>
                    <a:pt x="9450" y="14681"/>
                  </a:cubicBezTo>
                  <a:cubicBezTo>
                    <a:pt x="9450" y="16200"/>
                    <a:pt x="9450" y="16200"/>
                    <a:pt x="9450" y="16200"/>
                  </a:cubicBezTo>
                  <a:cubicBezTo>
                    <a:pt x="8100" y="16200"/>
                    <a:pt x="8100" y="16200"/>
                    <a:pt x="8100" y="16200"/>
                  </a:cubicBezTo>
                  <a:cubicBezTo>
                    <a:pt x="7425" y="16200"/>
                    <a:pt x="6750" y="16875"/>
                    <a:pt x="6750" y="17550"/>
                  </a:cubicBezTo>
                  <a:cubicBezTo>
                    <a:pt x="6750" y="18900"/>
                    <a:pt x="6750" y="18900"/>
                    <a:pt x="6750" y="18900"/>
                  </a:cubicBezTo>
                  <a:cubicBezTo>
                    <a:pt x="5231" y="18900"/>
                    <a:pt x="5231" y="18900"/>
                    <a:pt x="5231" y="18900"/>
                  </a:cubicBezTo>
                  <a:cubicBezTo>
                    <a:pt x="4894" y="18900"/>
                    <a:pt x="4387" y="19069"/>
                    <a:pt x="4219" y="19237"/>
                  </a:cubicBezTo>
                  <a:cubicBezTo>
                    <a:pt x="3206" y="20250"/>
                    <a:pt x="3206" y="20250"/>
                    <a:pt x="3206" y="20250"/>
                  </a:cubicBezTo>
                  <a:cubicBezTo>
                    <a:pt x="1350" y="20250"/>
                    <a:pt x="1350" y="20250"/>
                    <a:pt x="1350" y="20250"/>
                  </a:cubicBezTo>
                  <a:cubicBezTo>
                    <a:pt x="1350" y="18394"/>
                    <a:pt x="1350" y="18394"/>
                    <a:pt x="1350" y="18394"/>
                  </a:cubicBezTo>
                  <a:cubicBezTo>
                    <a:pt x="9281" y="10462"/>
                    <a:pt x="9281" y="10462"/>
                    <a:pt x="9281" y="10462"/>
                  </a:cubicBezTo>
                  <a:cubicBezTo>
                    <a:pt x="9281" y="10462"/>
                    <a:pt x="9281" y="10462"/>
                    <a:pt x="9281" y="10462"/>
                  </a:cubicBezTo>
                  <a:cubicBezTo>
                    <a:pt x="10294" y="9450"/>
                    <a:pt x="10294" y="9450"/>
                    <a:pt x="10294" y="9450"/>
                  </a:cubicBezTo>
                  <a:cubicBezTo>
                    <a:pt x="9787" y="8606"/>
                    <a:pt x="9450" y="7762"/>
                    <a:pt x="9450" y="6750"/>
                  </a:cubicBezTo>
                  <a:cubicBezTo>
                    <a:pt x="9450" y="3712"/>
                    <a:pt x="11812" y="1350"/>
                    <a:pt x="14850" y="1350"/>
                  </a:cubicBezTo>
                  <a:cubicBezTo>
                    <a:pt x="17887" y="1350"/>
                    <a:pt x="20250" y="3712"/>
                    <a:pt x="20250" y="6750"/>
                  </a:cubicBezTo>
                  <a:cubicBezTo>
                    <a:pt x="20250" y="9787"/>
                    <a:pt x="17887" y="12150"/>
                    <a:pt x="14850" y="1215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63" name="Shape"/>
            <p:cNvSpPr/>
            <p:nvPr/>
          </p:nvSpPr>
          <p:spPr>
            <a:xfrm>
              <a:off x="243525" y="47675"/>
              <a:ext cx="97927" cy="979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925" y="11475"/>
                  </a:moveTo>
                  <a:cubicBezTo>
                    <a:pt x="18225" y="7425"/>
                    <a:pt x="14175" y="3375"/>
                    <a:pt x="10125" y="675"/>
                  </a:cubicBezTo>
                  <a:cubicBezTo>
                    <a:pt x="9450" y="0"/>
                    <a:pt x="8775" y="0"/>
                    <a:pt x="8100" y="0"/>
                  </a:cubicBezTo>
                  <a:cubicBezTo>
                    <a:pt x="4050" y="1350"/>
                    <a:pt x="1350" y="4050"/>
                    <a:pt x="0" y="8100"/>
                  </a:cubicBezTo>
                  <a:cubicBezTo>
                    <a:pt x="0" y="8100"/>
                    <a:pt x="0" y="8100"/>
                    <a:pt x="0" y="8775"/>
                  </a:cubicBezTo>
                  <a:cubicBezTo>
                    <a:pt x="0" y="9450"/>
                    <a:pt x="0" y="9450"/>
                    <a:pt x="675" y="10125"/>
                  </a:cubicBezTo>
                  <a:cubicBezTo>
                    <a:pt x="3375" y="14175"/>
                    <a:pt x="7425" y="18225"/>
                    <a:pt x="11475" y="20925"/>
                  </a:cubicBezTo>
                  <a:cubicBezTo>
                    <a:pt x="12150" y="21600"/>
                    <a:pt x="12825" y="21600"/>
                    <a:pt x="13500" y="21600"/>
                  </a:cubicBezTo>
                  <a:cubicBezTo>
                    <a:pt x="17550" y="20250"/>
                    <a:pt x="20250" y="17550"/>
                    <a:pt x="21600" y="13500"/>
                  </a:cubicBezTo>
                  <a:cubicBezTo>
                    <a:pt x="21600" y="13500"/>
                    <a:pt x="21600" y="13500"/>
                    <a:pt x="21600" y="12825"/>
                  </a:cubicBezTo>
                  <a:cubicBezTo>
                    <a:pt x="21600" y="12150"/>
                    <a:pt x="21600" y="12150"/>
                    <a:pt x="20925" y="11475"/>
                  </a:cubicBezTo>
                  <a:close/>
                  <a:moveTo>
                    <a:pt x="12825" y="18900"/>
                  </a:moveTo>
                  <a:cubicBezTo>
                    <a:pt x="8775" y="16200"/>
                    <a:pt x="5400" y="12825"/>
                    <a:pt x="2700" y="8775"/>
                  </a:cubicBezTo>
                  <a:cubicBezTo>
                    <a:pt x="4050" y="5400"/>
                    <a:pt x="5400" y="4050"/>
                    <a:pt x="8775" y="2700"/>
                  </a:cubicBezTo>
                  <a:cubicBezTo>
                    <a:pt x="12825" y="5400"/>
                    <a:pt x="16200" y="8775"/>
                    <a:pt x="18900" y="12825"/>
                  </a:cubicBezTo>
                  <a:cubicBezTo>
                    <a:pt x="17550" y="16200"/>
                    <a:pt x="16200" y="17550"/>
                    <a:pt x="12825" y="189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865" name="Shape"/>
          <p:cNvSpPr/>
          <p:nvPr/>
        </p:nvSpPr>
        <p:spPr>
          <a:xfrm>
            <a:off x="3237552" y="433279"/>
            <a:ext cx="343460" cy="2575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21" y="3600"/>
                </a:moveTo>
                <a:lnTo>
                  <a:pt x="7105" y="0"/>
                </a:ln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3600"/>
                </a:lnTo>
                <a:lnTo>
                  <a:pt x="9521" y="36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866" name="Shape"/>
          <p:cNvSpPr/>
          <p:nvPr/>
        </p:nvSpPr>
        <p:spPr>
          <a:xfrm>
            <a:off x="8265294" y="381184"/>
            <a:ext cx="361788" cy="36178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9450" y="2700"/>
                </a:moveTo>
                <a:cubicBezTo>
                  <a:pt x="12150" y="2700"/>
                  <a:pt x="12150" y="2700"/>
                  <a:pt x="12150" y="2700"/>
                </a:cubicBezTo>
                <a:cubicBezTo>
                  <a:pt x="12150" y="9450"/>
                  <a:pt x="12150" y="9450"/>
                  <a:pt x="12150" y="9450"/>
                </a:cubicBezTo>
                <a:cubicBezTo>
                  <a:pt x="9450" y="9450"/>
                  <a:pt x="9450" y="9450"/>
                  <a:pt x="9450" y="9450"/>
                </a:cubicBezTo>
                <a:lnTo>
                  <a:pt x="9450" y="2700"/>
                </a:lnTo>
                <a:close/>
                <a:moveTo>
                  <a:pt x="10800" y="17888"/>
                </a:moveTo>
                <a:cubicBezTo>
                  <a:pt x="6750" y="17888"/>
                  <a:pt x="3712" y="14850"/>
                  <a:pt x="3712" y="10800"/>
                </a:cubicBezTo>
                <a:cubicBezTo>
                  <a:pt x="3712" y="8100"/>
                  <a:pt x="5400" y="5400"/>
                  <a:pt x="8100" y="4388"/>
                </a:cubicBezTo>
                <a:cubicBezTo>
                  <a:pt x="8100" y="4050"/>
                  <a:pt x="8100" y="4050"/>
                  <a:pt x="8100" y="4050"/>
                </a:cubicBezTo>
                <a:cubicBezTo>
                  <a:pt x="8100" y="6750"/>
                  <a:pt x="8100" y="6750"/>
                  <a:pt x="8100" y="6750"/>
                </a:cubicBezTo>
                <a:cubicBezTo>
                  <a:pt x="6750" y="7425"/>
                  <a:pt x="5738" y="9113"/>
                  <a:pt x="5738" y="10800"/>
                </a:cubicBezTo>
                <a:cubicBezTo>
                  <a:pt x="5738" y="13500"/>
                  <a:pt x="8100" y="15863"/>
                  <a:pt x="10800" y="15863"/>
                </a:cubicBezTo>
                <a:cubicBezTo>
                  <a:pt x="13500" y="15863"/>
                  <a:pt x="15863" y="13500"/>
                  <a:pt x="15863" y="10800"/>
                </a:cubicBezTo>
                <a:cubicBezTo>
                  <a:pt x="15863" y="9113"/>
                  <a:pt x="14850" y="7425"/>
                  <a:pt x="13500" y="6750"/>
                </a:cubicBezTo>
                <a:cubicBezTo>
                  <a:pt x="13500" y="4050"/>
                  <a:pt x="13500" y="4050"/>
                  <a:pt x="13500" y="4050"/>
                </a:cubicBezTo>
                <a:cubicBezTo>
                  <a:pt x="13500" y="4388"/>
                  <a:pt x="13500" y="4388"/>
                  <a:pt x="13500" y="4388"/>
                </a:cubicBezTo>
                <a:cubicBezTo>
                  <a:pt x="16200" y="5400"/>
                  <a:pt x="17888" y="8100"/>
                  <a:pt x="17888" y="10800"/>
                </a:cubicBezTo>
                <a:cubicBezTo>
                  <a:pt x="17888" y="14850"/>
                  <a:pt x="14850" y="17888"/>
                  <a:pt x="10800" y="1788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872" name="Group"/>
          <p:cNvGrpSpPr/>
          <p:nvPr/>
        </p:nvGrpSpPr>
        <p:grpSpPr>
          <a:xfrm>
            <a:off x="4200688" y="1175592"/>
            <a:ext cx="406356" cy="403682"/>
            <a:chOff x="0" y="0"/>
            <a:chExt cx="406355" cy="403680"/>
          </a:xfrm>
        </p:grpSpPr>
        <p:sp>
          <p:nvSpPr>
            <p:cNvPr id="867" name="Shape"/>
            <p:cNvSpPr/>
            <p:nvPr/>
          </p:nvSpPr>
          <p:spPr>
            <a:xfrm>
              <a:off x="121891" y="0"/>
              <a:ext cx="284465" cy="2818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80" h="21480" extrusionOk="0">
                  <a:moveTo>
                    <a:pt x="14760" y="2400"/>
                  </a:moveTo>
                  <a:cubicBezTo>
                    <a:pt x="12840" y="2880"/>
                    <a:pt x="9960" y="4800"/>
                    <a:pt x="8520" y="6240"/>
                  </a:cubicBezTo>
                  <a:cubicBezTo>
                    <a:pt x="360" y="14400"/>
                    <a:pt x="360" y="14400"/>
                    <a:pt x="360" y="14400"/>
                  </a:cubicBezTo>
                  <a:cubicBezTo>
                    <a:pt x="-120" y="14880"/>
                    <a:pt x="-120" y="16320"/>
                    <a:pt x="360" y="16800"/>
                  </a:cubicBezTo>
                  <a:cubicBezTo>
                    <a:pt x="4680" y="21120"/>
                    <a:pt x="4680" y="21120"/>
                    <a:pt x="4680" y="21120"/>
                  </a:cubicBezTo>
                  <a:cubicBezTo>
                    <a:pt x="5160" y="21600"/>
                    <a:pt x="6600" y="21600"/>
                    <a:pt x="7080" y="21120"/>
                  </a:cubicBezTo>
                  <a:cubicBezTo>
                    <a:pt x="15240" y="12960"/>
                    <a:pt x="15240" y="12960"/>
                    <a:pt x="15240" y="12960"/>
                  </a:cubicBezTo>
                  <a:cubicBezTo>
                    <a:pt x="16680" y="11520"/>
                    <a:pt x="18600" y="8640"/>
                    <a:pt x="19080" y="6720"/>
                  </a:cubicBezTo>
                  <a:cubicBezTo>
                    <a:pt x="21480" y="0"/>
                    <a:pt x="21480" y="0"/>
                    <a:pt x="21480" y="0"/>
                  </a:cubicBezTo>
                  <a:lnTo>
                    <a:pt x="14760" y="2400"/>
                  </a:lnTo>
                  <a:close/>
                  <a:moveTo>
                    <a:pt x="9480" y="16320"/>
                  </a:moveTo>
                  <a:cubicBezTo>
                    <a:pt x="8040" y="17280"/>
                    <a:pt x="6120" y="17280"/>
                    <a:pt x="5160" y="16320"/>
                  </a:cubicBezTo>
                  <a:cubicBezTo>
                    <a:pt x="4200" y="15360"/>
                    <a:pt x="4200" y="13440"/>
                    <a:pt x="5160" y="12000"/>
                  </a:cubicBezTo>
                  <a:cubicBezTo>
                    <a:pt x="6120" y="11040"/>
                    <a:pt x="8040" y="11040"/>
                    <a:pt x="9480" y="12000"/>
                  </a:cubicBezTo>
                  <a:cubicBezTo>
                    <a:pt x="10440" y="13440"/>
                    <a:pt x="10440" y="15360"/>
                    <a:pt x="9480" y="16320"/>
                  </a:cubicBezTo>
                  <a:close/>
                  <a:moveTo>
                    <a:pt x="14760" y="11040"/>
                  </a:moveTo>
                  <a:cubicBezTo>
                    <a:pt x="13800" y="12000"/>
                    <a:pt x="11880" y="12000"/>
                    <a:pt x="10440" y="11040"/>
                  </a:cubicBezTo>
                  <a:cubicBezTo>
                    <a:pt x="9480" y="9600"/>
                    <a:pt x="9480" y="7680"/>
                    <a:pt x="10440" y="6720"/>
                  </a:cubicBezTo>
                  <a:cubicBezTo>
                    <a:pt x="11880" y="5760"/>
                    <a:pt x="13800" y="5760"/>
                    <a:pt x="14760" y="6720"/>
                  </a:cubicBezTo>
                  <a:cubicBezTo>
                    <a:pt x="15720" y="7680"/>
                    <a:pt x="15720" y="9600"/>
                    <a:pt x="14760" y="110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68" name="Shape"/>
            <p:cNvSpPr/>
            <p:nvPr/>
          </p:nvSpPr>
          <p:spPr>
            <a:xfrm>
              <a:off x="14959" y="117030"/>
              <a:ext cx="132078" cy="1123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43" h="20179" extrusionOk="0">
                  <a:moveTo>
                    <a:pt x="6943" y="18473"/>
                  </a:moveTo>
                  <a:cubicBezTo>
                    <a:pt x="21343" y="2558"/>
                    <a:pt x="21343" y="2558"/>
                    <a:pt x="21343" y="2558"/>
                  </a:cubicBezTo>
                  <a:cubicBezTo>
                    <a:pt x="18257" y="-853"/>
                    <a:pt x="13114" y="-853"/>
                    <a:pt x="10029" y="2558"/>
                  </a:cubicBezTo>
                  <a:cubicBezTo>
                    <a:pt x="772" y="12789"/>
                    <a:pt x="772" y="12789"/>
                    <a:pt x="772" y="12789"/>
                  </a:cubicBezTo>
                  <a:cubicBezTo>
                    <a:pt x="-257" y="13926"/>
                    <a:pt x="-257" y="17336"/>
                    <a:pt x="772" y="18473"/>
                  </a:cubicBezTo>
                  <a:cubicBezTo>
                    <a:pt x="2829" y="20747"/>
                    <a:pt x="4886" y="20747"/>
                    <a:pt x="6943" y="1847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69" name="Shape"/>
            <p:cNvSpPr/>
            <p:nvPr/>
          </p:nvSpPr>
          <p:spPr>
            <a:xfrm>
              <a:off x="174261" y="259318"/>
              <a:ext cx="112390" cy="1294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79" h="21343" extrusionOk="0">
                  <a:moveTo>
                    <a:pt x="1706" y="14400"/>
                  </a:moveTo>
                  <a:cubicBezTo>
                    <a:pt x="-568" y="16457"/>
                    <a:pt x="-568" y="18514"/>
                    <a:pt x="1706" y="20571"/>
                  </a:cubicBezTo>
                  <a:cubicBezTo>
                    <a:pt x="2843" y="21600"/>
                    <a:pt x="6253" y="21600"/>
                    <a:pt x="7390" y="20571"/>
                  </a:cubicBezTo>
                  <a:cubicBezTo>
                    <a:pt x="17621" y="11314"/>
                    <a:pt x="17621" y="11314"/>
                    <a:pt x="17621" y="11314"/>
                  </a:cubicBezTo>
                  <a:cubicBezTo>
                    <a:pt x="21032" y="8229"/>
                    <a:pt x="21032" y="3086"/>
                    <a:pt x="17621" y="0"/>
                  </a:cubicBezTo>
                  <a:lnTo>
                    <a:pt x="1706" y="144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70" name="Shape"/>
            <p:cNvSpPr/>
            <p:nvPr/>
          </p:nvSpPr>
          <p:spPr>
            <a:xfrm>
              <a:off x="97821" y="240604"/>
              <a:ext cx="67929" cy="679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09" h="21109" extrusionOk="0">
                  <a:moveTo>
                    <a:pt x="1473" y="3927"/>
                  </a:moveTo>
                  <a:cubicBezTo>
                    <a:pt x="-491" y="3927"/>
                    <a:pt x="-491" y="7855"/>
                    <a:pt x="1473" y="7855"/>
                  </a:cubicBezTo>
                  <a:cubicBezTo>
                    <a:pt x="13254" y="19636"/>
                    <a:pt x="13254" y="19636"/>
                    <a:pt x="13254" y="19636"/>
                  </a:cubicBezTo>
                  <a:cubicBezTo>
                    <a:pt x="13254" y="21600"/>
                    <a:pt x="17182" y="21600"/>
                    <a:pt x="17182" y="19636"/>
                  </a:cubicBezTo>
                  <a:cubicBezTo>
                    <a:pt x="21109" y="17673"/>
                    <a:pt x="21109" y="17673"/>
                    <a:pt x="21109" y="17673"/>
                  </a:cubicBezTo>
                  <a:cubicBezTo>
                    <a:pt x="3436" y="0"/>
                    <a:pt x="3436" y="0"/>
                    <a:pt x="3436" y="0"/>
                  </a:cubicBezTo>
                  <a:lnTo>
                    <a:pt x="1473" y="392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71" name="Shape"/>
            <p:cNvSpPr/>
            <p:nvPr/>
          </p:nvSpPr>
          <p:spPr>
            <a:xfrm>
              <a:off x="-1" y="298169"/>
              <a:ext cx="107757" cy="1055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8138" h="18138" extrusionOk="0">
                  <a:moveTo>
                    <a:pt x="0" y="18138"/>
                  </a:moveTo>
                  <a:cubicBezTo>
                    <a:pt x="8640" y="13818"/>
                    <a:pt x="21600" y="5178"/>
                    <a:pt x="17280" y="858"/>
                  </a:cubicBezTo>
                  <a:cubicBezTo>
                    <a:pt x="12960" y="-3462"/>
                    <a:pt x="4320" y="9498"/>
                    <a:pt x="0" y="1813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873" name="Shape"/>
          <p:cNvSpPr/>
          <p:nvPr/>
        </p:nvSpPr>
        <p:spPr>
          <a:xfrm>
            <a:off x="10141998" y="360236"/>
            <a:ext cx="379620" cy="40368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40" y="13500"/>
                </a:moveTo>
                <a:cubicBezTo>
                  <a:pt x="12960" y="7763"/>
                  <a:pt x="12960" y="7763"/>
                  <a:pt x="12960" y="7763"/>
                </a:cubicBezTo>
                <a:cubicBezTo>
                  <a:pt x="12960" y="4050"/>
                  <a:pt x="12960" y="4050"/>
                  <a:pt x="12960" y="4050"/>
                </a:cubicBezTo>
                <a:cubicBezTo>
                  <a:pt x="12960" y="3038"/>
                  <a:pt x="11880" y="0"/>
                  <a:pt x="10800" y="0"/>
                </a:cubicBezTo>
                <a:cubicBezTo>
                  <a:pt x="9720" y="0"/>
                  <a:pt x="8640" y="3038"/>
                  <a:pt x="8640" y="4050"/>
                </a:cubicBezTo>
                <a:cubicBezTo>
                  <a:pt x="8640" y="7763"/>
                  <a:pt x="8640" y="7763"/>
                  <a:pt x="8640" y="7763"/>
                </a:cubicBezTo>
                <a:cubicBezTo>
                  <a:pt x="360" y="13500"/>
                  <a:pt x="360" y="13500"/>
                  <a:pt x="360" y="13500"/>
                </a:cubicBezTo>
                <a:cubicBezTo>
                  <a:pt x="0" y="13500"/>
                  <a:pt x="0" y="13838"/>
                  <a:pt x="0" y="14175"/>
                </a:cubicBezTo>
                <a:cubicBezTo>
                  <a:pt x="0" y="14175"/>
                  <a:pt x="0" y="14175"/>
                  <a:pt x="0" y="14175"/>
                </a:cubicBezTo>
                <a:cubicBezTo>
                  <a:pt x="0" y="14512"/>
                  <a:pt x="0" y="14512"/>
                  <a:pt x="360" y="14850"/>
                </a:cubicBezTo>
                <a:cubicBezTo>
                  <a:pt x="360" y="14850"/>
                  <a:pt x="720" y="14850"/>
                  <a:pt x="720" y="14850"/>
                </a:cubicBezTo>
                <a:cubicBezTo>
                  <a:pt x="8640" y="12825"/>
                  <a:pt x="8640" y="12825"/>
                  <a:pt x="8640" y="12825"/>
                </a:cubicBezTo>
                <a:cubicBezTo>
                  <a:pt x="8640" y="14175"/>
                  <a:pt x="8640" y="14175"/>
                  <a:pt x="8640" y="14175"/>
                </a:cubicBezTo>
                <a:cubicBezTo>
                  <a:pt x="8640" y="18563"/>
                  <a:pt x="8640" y="18563"/>
                  <a:pt x="8640" y="18563"/>
                </a:cubicBezTo>
                <a:cubicBezTo>
                  <a:pt x="6120" y="20250"/>
                  <a:pt x="6120" y="20250"/>
                  <a:pt x="6120" y="20250"/>
                </a:cubicBezTo>
                <a:cubicBezTo>
                  <a:pt x="5760" y="20250"/>
                  <a:pt x="5760" y="20588"/>
                  <a:pt x="5760" y="20925"/>
                </a:cubicBezTo>
                <a:cubicBezTo>
                  <a:pt x="5760" y="20925"/>
                  <a:pt x="5760" y="20925"/>
                  <a:pt x="5760" y="20925"/>
                </a:cubicBezTo>
                <a:cubicBezTo>
                  <a:pt x="5760" y="21262"/>
                  <a:pt x="5760" y="21262"/>
                  <a:pt x="6120" y="21600"/>
                </a:cubicBezTo>
                <a:cubicBezTo>
                  <a:pt x="6120" y="21600"/>
                  <a:pt x="6480" y="21600"/>
                  <a:pt x="6840" y="21600"/>
                </a:cubicBezTo>
                <a:cubicBezTo>
                  <a:pt x="10800" y="20250"/>
                  <a:pt x="10800" y="20250"/>
                  <a:pt x="10800" y="20250"/>
                </a:cubicBezTo>
                <a:cubicBezTo>
                  <a:pt x="14760" y="21600"/>
                  <a:pt x="14760" y="21600"/>
                  <a:pt x="14760" y="21600"/>
                </a:cubicBezTo>
                <a:cubicBezTo>
                  <a:pt x="15120" y="21600"/>
                  <a:pt x="15480" y="21600"/>
                  <a:pt x="15480" y="21600"/>
                </a:cubicBezTo>
                <a:cubicBezTo>
                  <a:pt x="15840" y="21262"/>
                  <a:pt x="15840" y="21262"/>
                  <a:pt x="15840" y="20925"/>
                </a:cubicBezTo>
                <a:cubicBezTo>
                  <a:pt x="15840" y="20925"/>
                  <a:pt x="15840" y="20925"/>
                  <a:pt x="15840" y="20925"/>
                </a:cubicBezTo>
                <a:cubicBezTo>
                  <a:pt x="15840" y="20588"/>
                  <a:pt x="15840" y="20250"/>
                  <a:pt x="15480" y="20250"/>
                </a:cubicBezTo>
                <a:cubicBezTo>
                  <a:pt x="12960" y="18563"/>
                  <a:pt x="12960" y="18563"/>
                  <a:pt x="12960" y="18563"/>
                </a:cubicBezTo>
                <a:cubicBezTo>
                  <a:pt x="12960" y="14175"/>
                  <a:pt x="12960" y="14175"/>
                  <a:pt x="12960" y="14175"/>
                </a:cubicBezTo>
                <a:cubicBezTo>
                  <a:pt x="12960" y="12825"/>
                  <a:pt x="12960" y="12825"/>
                  <a:pt x="12960" y="12825"/>
                </a:cubicBezTo>
                <a:cubicBezTo>
                  <a:pt x="20880" y="14850"/>
                  <a:pt x="20880" y="14850"/>
                  <a:pt x="20880" y="14850"/>
                </a:cubicBezTo>
                <a:cubicBezTo>
                  <a:pt x="20880" y="14850"/>
                  <a:pt x="21240" y="14850"/>
                  <a:pt x="21240" y="14850"/>
                </a:cubicBezTo>
                <a:cubicBezTo>
                  <a:pt x="21600" y="14512"/>
                  <a:pt x="21600" y="14512"/>
                  <a:pt x="21600" y="14175"/>
                </a:cubicBezTo>
                <a:cubicBezTo>
                  <a:pt x="21600" y="14175"/>
                  <a:pt x="21600" y="14175"/>
                  <a:pt x="21600" y="14175"/>
                </a:cubicBezTo>
                <a:cubicBezTo>
                  <a:pt x="21600" y="13838"/>
                  <a:pt x="21600" y="13500"/>
                  <a:pt x="21240" y="135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876" name="Group"/>
          <p:cNvGrpSpPr/>
          <p:nvPr/>
        </p:nvGrpSpPr>
        <p:grpSpPr>
          <a:xfrm>
            <a:off x="2211873" y="2009471"/>
            <a:ext cx="408033" cy="410736"/>
            <a:chOff x="0" y="0"/>
            <a:chExt cx="408032" cy="410735"/>
          </a:xfrm>
        </p:grpSpPr>
        <p:sp>
          <p:nvSpPr>
            <p:cNvPr id="874" name="Shape"/>
            <p:cNvSpPr/>
            <p:nvPr/>
          </p:nvSpPr>
          <p:spPr>
            <a:xfrm>
              <a:off x="-1" y="129705"/>
              <a:ext cx="281031" cy="2810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18" y="8836"/>
                  </a:moveTo>
                  <a:cubicBezTo>
                    <a:pt x="17182" y="8836"/>
                    <a:pt x="17182" y="8836"/>
                    <a:pt x="17182" y="8836"/>
                  </a:cubicBezTo>
                  <a:cubicBezTo>
                    <a:pt x="17182" y="8345"/>
                    <a:pt x="17182" y="7364"/>
                    <a:pt x="16691" y="6873"/>
                  </a:cubicBezTo>
                  <a:cubicBezTo>
                    <a:pt x="18655" y="4909"/>
                    <a:pt x="18655" y="4909"/>
                    <a:pt x="18655" y="4909"/>
                  </a:cubicBezTo>
                  <a:cubicBezTo>
                    <a:pt x="19145" y="4418"/>
                    <a:pt x="19145" y="3927"/>
                    <a:pt x="18655" y="3436"/>
                  </a:cubicBezTo>
                  <a:cubicBezTo>
                    <a:pt x="17673" y="2455"/>
                    <a:pt x="17673" y="2455"/>
                    <a:pt x="17673" y="2455"/>
                  </a:cubicBezTo>
                  <a:cubicBezTo>
                    <a:pt x="17182" y="1964"/>
                    <a:pt x="16691" y="1964"/>
                    <a:pt x="16200" y="2455"/>
                  </a:cubicBezTo>
                  <a:cubicBezTo>
                    <a:pt x="14236" y="4418"/>
                    <a:pt x="14236" y="4418"/>
                    <a:pt x="14236" y="4418"/>
                  </a:cubicBezTo>
                  <a:cubicBezTo>
                    <a:pt x="13745" y="4418"/>
                    <a:pt x="12764" y="3927"/>
                    <a:pt x="12273" y="3927"/>
                  </a:cubicBezTo>
                  <a:cubicBezTo>
                    <a:pt x="12273" y="982"/>
                    <a:pt x="12273" y="982"/>
                    <a:pt x="12273" y="982"/>
                  </a:cubicBezTo>
                  <a:cubicBezTo>
                    <a:pt x="12273" y="491"/>
                    <a:pt x="11782" y="0"/>
                    <a:pt x="11291" y="0"/>
                  </a:cubicBezTo>
                  <a:cubicBezTo>
                    <a:pt x="9818" y="0"/>
                    <a:pt x="9818" y="0"/>
                    <a:pt x="9818" y="0"/>
                  </a:cubicBezTo>
                  <a:cubicBezTo>
                    <a:pt x="9327" y="0"/>
                    <a:pt x="8836" y="491"/>
                    <a:pt x="8836" y="982"/>
                  </a:cubicBezTo>
                  <a:cubicBezTo>
                    <a:pt x="8836" y="3927"/>
                    <a:pt x="8836" y="3927"/>
                    <a:pt x="8836" y="3927"/>
                  </a:cubicBezTo>
                  <a:cubicBezTo>
                    <a:pt x="7855" y="3927"/>
                    <a:pt x="7364" y="4418"/>
                    <a:pt x="6873" y="4418"/>
                  </a:cubicBezTo>
                  <a:cubicBezTo>
                    <a:pt x="4909" y="2945"/>
                    <a:pt x="4909" y="2945"/>
                    <a:pt x="4909" y="2945"/>
                  </a:cubicBezTo>
                  <a:cubicBezTo>
                    <a:pt x="4418" y="2455"/>
                    <a:pt x="3927" y="2455"/>
                    <a:pt x="3436" y="2945"/>
                  </a:cubicBezTo>
                  <a:cubicBezTo>
                    <a:pt x="2455" y="3927"/>
                    <a:pt x="2455" y="3927"/>
                    <a:pt x="2455" y="3927"/>
                  </a:cubicBezTo>
                  <a:cubicBezTo>
                    <a:pt x="1964" y="4418"/>
                    <a:pt x="1964" y="4909"/>
                    <a:pt x="2455" y="5400"/>
                  </a:cubicBezTo>
                  <a:cubicBezTo>
                    <a:pt x="4418" y="7364"/>
                    <a:pt x="4418" y="7364"/>
                    <a:pt x="4418" y="7364"/>
                  </a:cubicBezTo>
                  <a:cubicBezTo>
                    <a:pt x="3927" y="7855"/>
                    <a:pt x="3436" y="8345"/>
                    <a:pt x="3436" y="9327"/>
                  </a:cubicBezTo>
                  <a:cubicBezTo>
                    <a:pt x="982" y="9327"/>
                    <a:pt x="982" y="9327"/>
                    <a:pt x="982" y="9327"/>
                  </a:cubicBezTo>
                  <a:cubicBezTo>
                    <a:pt x="491" y="9327"/>
                    <a:pt x="0" y="9818"/>
                    <a:pt x="0" y="10309"/>
                  </a:cubicBezTo>
                  <a:cubicBezTo>
                    <a:pt x="0" y="11782"/>
                    <a:pt x="0" y="11782"/>
                    <a:pt x="0" y="11782"/>
                  </a:cubicBezTo>
                  <a:cubicBezTo>
                    <a:pt x="0" y="12273"/>
                    <a:pt x="491" y="12764"/>
                    <a:pt x="982" y="12764"/>
                  </a:cubicBezTo>
                  <a:cubicBezTo>
                    <a:pt x="3436" y="12764"/>
                    <a:pt x="3436" y="12764"/>
                    <a:pt x="3436" y="12764"/>
                  </a:cubicBezTo>
                  <a:cubicBezTo>
                    <a:pt x="3927" y="13745"/>
                    <a:pt x="3927" y="14236"/>
                    <a:pt x="4418" y="14727"/>
                  </a:cubicBezTo>
                  <a:cubicBezTo>
                    <a:pt x="2945" y="16691"/>
                    <a:pt x="2945" y="16691"/>
                    <a:pt x="2945" y="16691"/>
                  </a:cubicBezTo>
                  <a:cubicBezTo>
                    <a:pt x="2455" y="17182"/>
                    <a:pt x="2455" y="17673"/>
                    <a:pt x="2945" y="18164"/>
                  </a:cubicBezTo>
                  <a:cubicBezTo>
                    <a:pt x="3927" y="19145"/>
                    <a:pt x="3927" y="19145"/>
                    <a:pt x="3927" y="19145"/>
                  </a:cubicBezTo>
                  <a:cubicBezTo>
                    <a:pt x="4418" y="19636"/>
                    <a:pt x="4909" y="19636"/>
                    <a:pt x="5400" y="19145"/>
                  </a:cubicBezTo>
                  <a:cubicBezTo>
                    <a:pt x="7364" y="17182"/>
                    <a:pt x="7364" y="17182"/>
                    <a:pt x="7364" y="17182"/>
                  </a:cubicBezTo>
                  <a:cubicBezTo>
                    <a:pt x="7855" y="17673"/>
                    <a:pt x="8836" y="17673"/>
                    <a:pt x="9327" y="17673"/>
                  </a:cubicBezTo>
                  <a:cubicBezTo>
                    <a:pt x="9327" y="20618"/>
                    <a:pt x="9327" y="20618"/>
                    <a:pt x="9327" y="20618"/>
                  </a:cubicBezTo>
                  <a:cubicBezTo>
                    <a:pt x="9327" y="21109"/>
                    <a:pt x="9818" y="21600"/>
                    <a:pt x="10309" y="21600"/>
                  </a:cubicBezTo>
                  <a:cubicBezTo>
                    <a:pt x="11782" y="21600"/>
                    <a:pt x="11782" y="21600"/>
                    <a:pt x="11782" y="21600"/>
                  </a:cubicBezTo>
                  <a:cubicBezTo>
                    <a:pt x="12273" y="21600"/>
                    <a:pt x="12764" y="21109"/>
                    <a:pt x="12764" y="20618"/>
                  </a:cubicBezTo>
                  <a:cubicBezTo>
                    <a:pt x="12764" y="17673"/>
                    <a:pt x="12764" y="17673"/>
                    <a:pt x="12764" y="17673"/>
                  </a:cubicBezTo>
                  <a:cubicBezTo>
                    <a:pt x="13745" y="17182"/>
                    <a:pt x="14236" y="17182"/>
                    <a:pt x="14727" y="16691"/>
                  </a:cubicBezTo>
                  <a:cubicBezTo>
                    <a:pt x="16691" y="18655"/>
                    <a:pt x="16691" y="18655"/>
                    <a:pt x="16691" y="18655"/>
                  </a:cubicBezTo>
                  <a:cubicBezTo>
                    <a:pt x="17182" y="19145"/>
                    <a:pt x="17673" y="19145"/>
                    <a:pt x="18164" y="18655"/>
                  </a:cubicBezTo>
                  <a:cubicBezTo>
                    <a:pt x="19145" y="17673"/>
                    <a:pt x="19145" y="17673"/>
                    <a:pt x="19145" y="17673"/>
                  </a:cubicBezTo>
                  <a:cubicBezTo>
                    <a:pt x="19636" y="17182"/>
                    <a:pt x="19636" y="16691"/>
                    <a:pt x="19145" y="16200"/>
                  </a:cubicBezTo>
                  <a:cubicBezTo>
                    <a:pt x="17182" y="13745"/>
                    <a:pt x="17182" y="13745"/>
                    <a:pt x="17182" y="13745"/>
                  </a:cubicBezTo>
                  <a:cubicBezTo>
                    <a:pt x="17182" y="13255"/>
                    <a:pt x="17182" y="12764"/>
                    <a:pt x="17673" y="12273"/>
                  </a:cubicBezTo>
                  <a:cubicBezTo>
                    <a:pt x="20618" y="12273"/>
                    <a:pt x="20618" y="12273"/>
                    <a:pt x="20618" y="12273"/>
                  </a:cubicBezTo>
                  <a:cubicBezTo>
                    <a:pt x="21109" y="12273"/>
                    <a:pt x="21600" y="11782"/>
                    <a:pt x="21600" y="11291"/>
                  </a:cubicBezTo>
                  <a:cubicBezTo>
                    <a:pt x="21600" y="9818"/>
                    <a:pt x="21600" y="9818"/>
                    <a:pt x="21600" y="9818"/>
                  </a:cubicBezTo>
                  <a:cubicBezTo>
                    <a:pt x="21600" y="9327"/>
                    <a:pt x="21109" y="8836"/>
                    <a:pt x="20618" y="8836"/>
                  </a:cubicBezTo>
                  <a:close/>
                  <a:moveTo>
                    <a:pt x="10309" y="13745"/>
                  </a:moveTo>
                  <a:cubicBezTo>
                    <a:pt x="8836" y="13745"/>
                    <a:pt x="7364" y="12273"/>
                    <a:pt x="7364" y="10800"/>
                  </a:cubicBezTo>
                  <a:cubicBezTo>
                    <a:pt x="7364" y="9327"/>
                    <a:pt x="8836" y="7855"/>
                    <a:pt x="10309" y="7855"/>
                  </a:cubicBezTo>
                  <a:cubicBezTo>
                    <a:pt x="12273" y="7855"/>
                    <a:pt x="13745" y="9327"/>
                    <a:pt x="13745" y="10800"/>
                  </a:cubicBezTo>
                  <a:cubicBezTo>
                    <a:pt x="13745" y="12273"/>
                    <a:pt x="12273" y="13745"/>
                    <a:pt x="10309" y="1374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75" name="Shape"/>
            <p:cNvSpPr/>
            <p:nvPr/>
          </p:nvSpPr>
          <p:spPr>
            <a:xfrm>
              <a:off x="229686" y="-1"/>
              <a:ext cx="178347" cy="1783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057" y="8486"/>
                  </a:moveTo>
                  <a:cubicBezTo>
                    <a:pt x="17743" y="8486"/>
                    <a:pt x="17743" y="8486"/>
                    <a:pt x="17743" y="8486"/>
                  </a:cubicBezTo>
                  <a:cubicBezTo>
                    <a:pt x="16971" y="8486"/>
                    <a:pt x="16971" y="7714"/>
                    <a:pt x="16971" y="6943"/>
                  </a:cubicBezTo>
                  <a:cubicBezTo>
                    <a:pt x="18514" y="5400"/>
                    <a:pt x="18514" y="5400"/>
                    <a:pt x="18514" y="5400"/>
                  </a:cubicBezTo>
                  <a:cubicBezTo>
                    <a:pt x="19286" y="4629"/>
                    <a:pt x="19286" y="3857"/>
                    <a:pt x="18514" y="3086"/>
                  </a:cubicBezTo>
                  <a:cubicBezTo>
                    <a:pt x="17743" y="2314"/>
                    <a:pt x="17743" y="2314"/>
                    <a:pt x="17743" y="2314"/>
                  </a:cubicBezTo>
                  <a:cubicBezTo>
                    <a:pt x="16971" y="2314"/>
                    <a:pt x="16200" y="2314"/>
                    <a:pt x="16200" y="2314"/>
                  </a:cubicBezTo>
                  <a:cubicBezTo>
                    <a:pt x="13886" y="4629"/>
                    <a:pt x="13886" y="4629"/>
                    <a:pt x="13886" y="4629"/>
                  </a:cubicBezTo>
                  <a:cubicBezTo>
                    <a:pt x="13886" y="3857"/>
                    <a:pt x="13114" y="3857"/>
                    <a:pt x="12343" y="3857"/>
                  </a:cubicBezTo>
                  <a:cubicBezTo>
                    <a:pt x="12343" y="1543"/>
                    <a:pt x="12343" y="1543"/>
                    <a:pt x="12343" y="1543"/>
                  </a:cubicBezTo>
                  <a:cubicBezTo>
                    <a:pt x="12343" y="771"/>
                    <a:pt x="11571" y="0"/>
                    <a:pt x="10800" y="0"/>
                  </a:cubicBezTo>
                  <a:cubicBezTo>
                    <a:pt x="10029" y="0"/>
                    <a:pt x="10029" y="0"/>
                    <a:pt x="10029" y="0"/>
                  </a:cubicBezTo>
                  <a:cubicBezTo>
                    <a:pt x="9257" y="0"/>
                    <a:pt x="8486" y="771"/>
                    <a:pt x="8486" y="1543"/>
                  </a:cubicBezTo>
                  <a:cubicBezTo>
                    <a:pt x="8486" y="3857"/>
                    <a:pt x="8486" y="3857"/>
                    <a:pt x="8486" y="3857"/>
                  </a:cubicBezTo>
                  <a:cubicBezTo>
                    <a:pt x="7714" y="3857"/>
                    <a:pt x="7714" y="4629"/>
                    <a:pt x="6943" y="4629"/>
                  </a:cubicBezTo>
                  <a:cubicBezTo>
                    <a:pt x="5400" y="3086"/>
                    <a:pt x="5400" y="3086"/>
                    <a:pt x="5400" y="3086"/>
                  </a:cubicBezTo>
                  <a:cubicBezTo>
                    <a:pt x="4629" y="2314"/>
                    <a:pt x="3857" y="2314"/>
                    <a:pt x="3086" y="3086"/>
                  </a:cubicBezTo>
                  <a:cubicBezTo>
                    <a:pt x="2314" y="3857"/>
                    <a:pt x="2314" y="3857"/>
                    <a:pt x="2314" y="3857"/>
                  </a:cubicBezTo>
                  <a:cubicBezTo>
                    <a:pt x="2314" y="4629"/>
                    <a:pt x="2314" y="5400"/>
                    <a:pt x="2314" y="5400"/>
                  </a:cubicBezTo>
                  <a:cubicBezTo>
                    <a:pt x="4629" y="6943"/>
                    <a:pt x="4629" y="6943"/>
                    <a:pt x="4629" y="6943"/>
                  </a:cubicBezTo>
                  <a:cubicBezTo>
                    <a:pt x="3857" y="7714"/>
                    <a:pt x="3857" y="8486"/>
                    <a:pt x="3086" y="9257"/>
                  </a:cubicBezTo>
                  <a:cubicBezTo>
                    <a:pt x="1543" y="9257"/>
                    <a:pt x="1543" y="9257"/>
                    <a:pt x="1543" y="9257"/>
                  </a:cubicBezTo>
                  <a:cubicBezTo>
                    <a:pt x="771" y="9257"/>
                    <a:pt x="0" y="10029"/>
                    <a:pt x="0" y="10800"/>
                  </a:cubicBezTo>
                  <a:cubicBezTo>
                    <a:pt x="0" y="11571"/>
                    <a:pt x="0" y="11571"/>
                    <a:pt x="0" y="11571"/>
                  </a:cubicBezTo>
                  <a:cubicBezTo>
                    <a:pt x="0" y="12343"/>
                    <a:pt x="771" y="13114"/>
                    <a:pt x="1543" y="13114"/>
                  </a:cubicBezTo>
                  <a:cubicBezTo>
                    <a:pt x="3857" y="13114"/>
                    <a:pt x="3857" y="13114"/>
                    <a:pt x="3857" y="13114"/>
                  </a:cubicBezTo>
                  <a:cubicBezTo>
                    <a:pt x="3857" y="13886"/>
                    <a:pt x="3857" y="14657"/>
                    <a:pt x="4629" y="14657"/>
                  </a:cubicBezTo>
                  <a:cubicBezTo>
                    <a:pt x="3086" y="16200"/>
                    <a:pt x="3086" y="16200"/>
                    <a:pt x="3086" y="16200"/>
                  </a:cubicBezTo>
                  <a:cubicBezTo>
                    <a:pt x="2314" y="16971"/>
                    <a:pt x="2314" y="17743"/>
                    <a:pt x="3086" y="18514"/>
                  </a:cubicBezTo>
                  <a:cubicBezTo>
                    <a:pt x="3857" y="19286"/>
                    <a:pt x="3857" y="19286"/>
                    <a:pt x="3857" y="19286"/>
                  </a:cubicBezTo>
                  <a:cubicBezTo>
                    <a:pt x="4629" y="19286"/>
                    <a:pt x="5400" y="19286"/>
                    <a:pt x="5400" y="19286"/>
                  </a:cubicBezTo>
                  <a:cubicBezTo>
                    <a:pt x="6943" y="16971"/>
                    <a:pt x="6943" y="16971"/>
                    <a:pt x="6943" y="16971"/>
                  </a:cubicBezTo>
                  <a:cubicBezTo>
                    <a:pt x="7714" y="17743"/>
                    <a:pt x="8486" y="17743"/>
                    <a:pt x="9257" y="17743"/>
                  </a:cubicBezTo>
                  <a:cubicBezTo>
                    <a:pt x="9257" y="20057"/>
                    <a:pt x="9257" y="20057"/>
                    <a:pt x="9257" y="20057"/>
                  </a:cubicBezTo>
                  <a:cubicBezTo>
                    <a:pt x="9257" y="20829"/>
                    <a:pt x="10029" y="21600"/>
                    <a:pt x="10800" y="21600"/>
                  </a:cubicBezTo>
                  <a:cubicBezTo>
                    <a:pt x="11571" y="21600"/>
                    <a:pt x="11571" y="21600"/>
                    <a:pt x="11571" y="21600"/>
                  </a:cubicBezTo>
                  <a:cubicBezTo>
                    <a:pt x="12343" y="21600"/>
                    <a:pt x="13114" y="20829"/>
                    <a:pt x="13114" y="20057"/>
                  </a:cubicBezTo>
                  <a:cubicBezTo>
                    <a:pt x="13114" y="17743"/>
                    <a:pt x="13114" y="17743"/>
                    <a:pt x="13114" y="17743"/>
                  </a:cubicBezTo>
                  <a:cubicBezTo>
                    <a:pt x="13886" y="17743"/>
                    <a:pt x="13886" y="16971"/>
                    <a:pt x="14657" y="16971"/>
                  </a:cubicBezTo>
                  <a:cubicBezTo>
                    <a:pt x="16200" y="18514"/>
                    <a:pt x="16200" y="18514"/>
                    <a:pt x="16200" y="18514"/>
                  </a:cubicBezTo>
                  <a:cubicBezTo>
                    <a:pt x="16971" y="19286"/>
                    <a:pt x="17743" y="19286"/>
                    <a:pt x="18514" y="18514"/>
                  </a:cubicBezTo>
                  <a:cubicBezTo>
                    <a:pt x="19286" y="17743"/>
                    <a:pt x="19286" y="17743"/>
                    <a:pt x="19286" y="17743"/>
                  </a:cubicBezTo>
                  <a:cubicBezTo>
                    <a:pt x="19286" y="16971"/>
                    <a:pt x="19286" y="16200"/>
                    <a:pt x="19286" y="16200"/>
                  </a:cubicBezTo>
                  <a:cubicBezTo>
                    <a:pt x="16971" y="13886"/>
                    <a:pt x="16971" y="13886"/>
                    <a:pt x="16971" y="13886"/>
                  </a:cubicBezTo>
                  <a:cubicBezTo>
                    <a:pt x="16971" y="13114"/>
                    <a:pt x="17743" y="13114"/>
                    <a:pt x="17743" y="12343"/>
                  </a:cubicBezTo>
                  <a:cubicBezTo>
                    <a:pt x="20057" y="12343"/>
                    <a:pt x="20057" y="12343"/>
                    <a:pt x="20057" y="12343"/>
                  </a:cubicBezTo>
                  <a:cubicBezTo>
                    <a:pt x="20829" y="12343"/>
                    <a:pt x="21600" y="11571"/>
                    <a:pt x="21600" y="10800"/>
                  </a:cubicBezTo>
                  <a:cubicBezTo>
                    <a:pt x="21600" y="10029"/>
                    <a:pt x="21600" y="10029"/>
                    <a:pt x="21600" y="10029"/>
                  </a:cubicBezTo>
                  <a:cubicBezTo>
                    <a:pt x="21600" y="9257"/>
                    <a:pt x="20829" y="8486"/>
                    <a:pt x="20057" y="8486"/>
                  </a:cubicBezTo>
                  <a:close/>
                  <a:moveTo>
                    <a:pt x="10800" y="13886"/>
                  </a:moveTo>
                  <a:cubicBezTo>
                    <a:pt x="8486" y="13886"/>
                    <a:pt x="7714" y="12343"/>
                    <a:pt x="7714" y="10800"/>
                  </a:cubicBezTo>
                  <a:cubicBezTo>
                    <a:pt x="7714" y="9257"/>
                    <a:pt x="8486" y="7714"/>
                    <a:pt x="10800" y="7714"/>
                  </a:cubicBezTo>
                  <a:cubicBezTo>
                    <a:pt x="12343" y="7714"/>
                    <a:pt x="13886" y="9257"/>
                    <a:pt x="13886" y="10800"/>
                  </a:cubicBezTo>
                  <a:cubicBezTo>
                    <a:pt x="13886" y="12343"/>
                    <a:pt x="12343" y="13886"/>
                    <a:pt x="10800" y="1388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79" name="Group"/>
          <p:cNvGrpSpPr/>
          <p:nvPr/>
        </p:nvGrpSpPr>
        <p:grpSpPr>
          <a:xfrm>
            <a:off x="11223114" y="2009471"/>
            <a:ext cx="294542" cy="410736"/>
            <a:chOff x="0" y="0"/>
            <a:chExt cx="294541" cy="410735"/>
          </a:xfrm>
        </p:grpSpPr>
        <p:sp>
          <p:nvSpPr>
            <p:cNvPr id="877" name="Shape"/>
            <p:cNvSpPr/>
            <p:nvPr/>
          </p:nvSpPr>
          <p:spPr>
            <a:xfrm>
              <a:off x="-1" y="-1"/>
              <a:ext cx="294543" cy="4107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191" y="2025"/>
                  </a:moveTo>
                  <a:cubicBezTo>
                    <a:pt x="21600" y="2025"/>
                    <a:pt x="21600" y="2025"/>
                    <a:pt x="21600" y="2025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025"/>
                    <a:pt x="0" y="2025"/>
                    <a:pt x="0" y="2025"/>
                  </a:cubicBezTo>
                  <a:cubicBezTo>
                    <a:pt x="1878" y="2025"/>
                    <a:pt x="1878" y="2025"/>
                    <a:pt x="1878" y="2025"/>
                  </a:cubicBezTo>
                  <a:cubicBezTo>
                    <a:pt x="2348" y="6075"/>
                    <a:pt x="4226" y="8775"/>
                    <a:pt x="7983" y="9787"/>
                  </a:cubicBezTo>
                  <a:cubicBezTo>
                    <a:pt x="7983" y="12150"/>
                    <a:pt x="7983" y="12150"/>
                    <a:pt x="7983" y="12150"/>
                  </a:cubicBezTo>
                  <a:cubicBezTo>
                    <a:pt x="4226" y="12825"/>
                    <a:pt x="2348" y="15525"/>
                    <a:pt x="1878" y="19575"/>
                  </a:cubicBezTo>
                  <a:cubicBezTo>
                    <a:pt x="0" y="19575"/>
                    <a:pt x="0" y="19575"/>
                    <a:pt x="0" y="19575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19575"/>
                    <a:pt x="21600" y="19575"/>
                    <a:pt x="21600" y="19575"/>
                  </a:cubicBezTo>
                  <a:cubicBezTo>
                    <a:pt x="20191" y="19575"/>
                    <a:pt x="20191" y="19575"/>
                    <a:pt x="20191" y="19575"/>
                  </a:cubicBezTo>
                  <a:cubicBezTo>
                    <a:pt x="19722" y="15525"/>
                    <a:pt x="17843" y="12825"/>
                    <a:pt x="14087" y="12150"/>
                  </a:cubicBezTo>
                  <a:cubicBezTo>
                    <a:pt x="14087" y="9787"/>
                    <a:pt x="14087" y="9787"/>
                    <a:pt x="14087" y="9787"/>
                  </a:cubicBezTo>
                  <a:cubicBezTo>
                    <a:pt x="17843" y="8775"/>
                    <a:pt x="19722" y="6075"/>
                    <a:pt x="20191" y="2025"/>
                  </a:cubicBezTo>
                  <a:close/>
                  <a:moveTo>
                    <a:pt x="13148" y="12825"/>
                  </a:moveTo>
                  <a:cubicBezTo>
                    <a:pt x="17374" y="13500"/>
                    <a:pt x="18313" y="16537"/>
                    <a:pt x="18783" y="19575"/>
                  </a:cubicBezTo>
                  <a:cubicBezTo>
                    <a:pt x="17374" y="19575"/>
                    <a:pt x="17374" y="19575"/>
                    <a:pt x="17374" y="19575"/>
                  </a:cubicBezTo>
                  <a:cubicBezTo>
                    <a:pt x="14557" y="17213"/>
                    <a:pt x="14557" y="17213"/>
                    <a:pt x="14557" y="17213"/>
                  </a:cubicBezTo>
                  <a:cubicBezTo>
                    <a:pt x="11270" y="14513"/>
                    <a:pt x="11270" y="14513"/>
                    <a:pt x="11270" y="14513"/>
                  </a:cubicBezTo>
                  <a:cubicBezTo>
                    <a:pt x="7983" y="17213"/>
                    <a:pt x="7983" y="17213"/>
                    <a:pt x="7983" y="17213"/>
                  </a:cubicBezTo>
                  <a:cubicBezTo>
                    <a:pt x="5165" y="19575"/>
                    <a:pt x="5165" y="19575"/>
                    <a:pt x="5165" y="19575"/>
                  </a:cubicBezTo>
                  <a:cubicBezTo>
                    <a:pt x="3287" y="19575"/>
                    <a:pt x="3287" y="19575"/>
                    <a:pt x="3287" y="19575"/>
                  </a:cubicBezTo>
                  <a:cubicBezTo>
                    <a:pt x="3757" y="16537"/>
                    <a:pt x="4696" y="13500"/>
                    <a:pt x="8922" y="12825"/>
                  </a:cubicBezTo>
                  <a:cubicBezTo>
                    <a:pt x="9391" y="12825"/>
                    <a:pt x="9391" y="12825"/>
                    <a:pt x="9391" y="12825"/>
                  </a:cubicBezTo>
                  <a:cubicBezTo>
                    <a:pt x="9391" y="8775"/>
                    <a:pt x="9391" y="8775"/>
                    <a:pt x="9391" y="8775"/>
                  </a:cubicBezTo>
                  <a:cubicBezTo>
                    <a:pt x="8922" y="8775"/>
                    <a:pt x="8922" y="8775"/>
                    <a:pt x="8922" y="8775"/>
                  </a:cubicBezTo>
                  <a:cubicBezTo>
                    <a:pt x="4696" y="8100"/>
                    <a:pt x="3757" y="5063"/>
                    <a:pt x="3287" y="2025"/>
                  </a:cubicBezTo>
                  <a:cubicBezTo>
                    <a:pt x="18783" y="2025"/>
                    <a:pt x="18783" y="2025"/>
                    <a:pt x="18783" y="2025"/>
                  </a:cubicBezTo>
                  <a:cubicBezTo>
                    <a:pt x="18313" y="5063"/>
                    <a:pt x="17374" y="8100"/>
                    <a:pt x="13148" y="8775"/>
                  </a:cubicBezTo>
                  <a:cubicBezTo>
                    <a:pt x="12678" y="8775"/>
                    <a:pt x="12678" y="8775"/>
                    <a:pt x="12678" y="8775"/>
                  </a:cubicBezTo>
                  <a:cubicBezTo>
                    <a:pt x="12678" y="12825"/>
                    <a:pt x="12678" y="12825"/>
                    <a:pt x="12678" y="12825"/>
                  </a:cubicBezTo>
                  <a:lnTo>
                    <a:pt x="13148" y="1282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78" name="Shape"/>
            <p:cNvSpPr/>
            <p:nvPr/>
          </p:nvSpPr>
          <p:spPr>
            <a:xfrm>
              <a:off x="110789" y="121598"/>
              <a:ext cx="89175" cy="513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5891" y="11368"/>
                  </a:lnTo>
                  <a:lnTo>
                    <a:pt x="10473" y="21600"/>
                  </a:lnTo>
                  <a:lnTo>
                    <a:pt x="15055" y="11368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880" name="Shape"/>
          <p:cNvSpPr/>
          <p:nvPr/>
        </p:nvSpPr>
        <p:spPr>
          <a:xfrm>
            <a:off x="8338879" y="1952313"/>
            <a:ext cx="214620" cy="5250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666" y="1387"/>
                </a:moveTo>
                <a:lnTo>
                  <a:pt x="15891" y="0"/>
                </a:lnTo>
                <a:lnTo>
                  <a:pt x="5786" y="0"/>
                </a:lnTo>
                <a:lnTo>
                  <a:pt x="3780" y="1324"/>
                </a:lnTo>
                <a:lnTo>
                  <a:pt x="6094" y="4415"/>
                </a:lnTo>
                <a:lnTo>
                  <a:pt x="0" y="16839"/>
                </a:lnTo>
                <a:lnTo>
                  <a:pt x="10800" y="21600"/>
                </a:lnTo>
                <a:lnTo>
                  <a:pt x="21600" y="16839"/>
                </a:lnTo>
                <a:lnTo>
                  <a:pt x="15351" y="4383"/>
                </a:lnTo>
                <a:lnTo>
                  <a:pt x="17666" y="1387"/>
                </a:lnTo>
                <a:close/>
                <a:moveTo>
                  <a:pt x="7329" y="1104"/>
                </a:moveTo>
                <a:lnTo>
                  <a:pt x="14271" y="1104"/>
                </a:lnTo>
                <a:lnTo>
                  <a:pt x="14811" y="1482"/>
                </a:lnTo>
                <a:lnTo>
                  <a:pt x="12960" y="3847"/>
                </a:lnTo>
                <a:lnTo>
                  <a:pt x="8486" y="3847"/>
                </a:lnTo>
                <a:lnTo>
                  <a:pt x="6634" y="1482"/>
                </a:lnTo>
                <a:lnTo>
                  <a:pt x="7329" y="1104"/>
                </a:lnTo>
                <a:close/>
                <a:moveTo>
                  <a:pt x="4706" y="12802"/>
                </a:moveTo>
                <a:lnTo>
                  <a:pt x="16123" y="17627"/>
                </a:lnTo>
                <a:lnTo>
                  <a:pt x="13963" y="18573"/>
                </a:lnTo>
                <a:lnTo>
                  <a:pt x="3857" y="14474"/>
                </a:lnTo>
                <a:lnTo>
                  <a:pt x="4706" y="12802"/>
                </a:lnTo>
                <a:close/>
                <a:moveTo>
                  <a:pt x="5014" y="12172"/>
                </a:moveTo>
                <a:lnTo>
                  <a:pt x="5863" y="10437"/>
                </a:lnTo>
                <a:lnTo>
                  <a:pt x="18360" y="15766"/>
                </a:lnTo>
                <a:lnTo>
                  <a:pt x="18669" y="16492"/>
                </a:lnTo>
                <a:lnTo>
                  <a:pt x="17049" y="17217"/>
                </a:lnTo>
                <a:lnTo>
                  <a:pt x="5014" y="12172"/>
                </a:lnTo>
                <a:close/>
                <a:moveTo>
                  <a:pt x="6171" y="9807"/>
                </a:moveTo>
                <a:lnTo>
                  <a:pt x="6943" y="8262"/>
                </a:lnTo>
                <a:lnTo>
                  <a:pt x="16509" y="12140"/>
                </a:lnTo>
                <a:lnTo>
                  <a:pt x="17820" y="14757"/>
                </a:lnTo>
                <a:lnTo>
                  <a:pt x="6171" y="9807"/>
                </a:lnTo>
                <a:close/>
                <a:moveTo>
                  <a:pt x="7251" y="7631"/>
                </a:moveTo>
                <a:lnTo>
                  <a:pt x="8100" y="5897"/>
                </a:lnTo>
                <a:lnTo>
                  <a:pt x="14811" y="8766"/>
                </a:lnTo>
                <a:lnTo>
                  <a:pt x="16046" y="11194"/>
                </a:lnTo>
                <a:lnTo>
                  <a:pt x="7251" y="7631"/>
                </a:lnTo>
                <a:close/>
                <a:moveTo>
                  <a:pt x="3549" y="15104"/>
                </a:moveTo>
                <a:lnTo>
                  <a:pt x="13037" y="18983"/>
                </a:lnTo>
                <a:lnTo>
                  <a:pt x="10800" y="19992"/>
                </a:lnTo>
                <a:lnTo>
                  <a:pt x="2854" y="16492"/>
                </a:lnTo>
                <a:lnTo>
                  <a:pt x="3549" y="15104"/>
                </a:lnTo>
                <a:close/>
                <a:moveTo>
                  <a:pt x="12960" y="4919"/>
                </a:moveTo>
                <a:lnTo>
                  <a:pt x="14271" y="7757"/>
                </a:lnTo>
                <a:lnTo>
                  <a:pt x="8409" y="5234"/>
                </a:lnTo>
                <a:lnTo>
                  <a:pt x="8563" y="4919"/>
                </a:lnTo>
                <a:lnTo>
                  <a:pt x="12960" y="4919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885" name="Group"/>
          <p:cNvGrpSpPr/>
          <p:nvPr/>
        </p:nvGrpSpPr>
        <p:grpSpPr>
          <a:xfrm>
            <a:off x="11130632" y="1081885"/>
            <a:ext cx="479506" cy="591094"/>
            <a:chOff x="0" y="0"/>
            <a:chExt cx="479504" cy="591092"/>
          </a:xfrm>
        </p:grpSpPr>
        <p:sp>
          <p:nvSpPr>
            <p:cNvPr id="881" name="Shape"/>
            <p:cNvSpPr/>
            <p:nvPr/>
          </p:nvSpPr>
          <p:spPr>
            <a:xfrm>
              <a:off x="-1" y="279285"/>
              <a:ext cx="479506" cy="899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306"/>
                  </a:lnTo>
                  <a:lnTo>
                    <a:pt x="29" y="21600"/>
                  </a:lnTo>
                  <a:lnTo>
                    <a:pt x="21600" y="21294"/>
                  </a:lnTo>
                  <a:lnTo>
                    <a:pt x="21600" y="0"/>
                  </a:lnTo>
                  <a:close/>
                  <a:moveTo>
                    <a:pt x="2269" y="12255"/>
                  </a:moveTo>
                  <a:lnTo>
                    <a:pt x="2269" y="1838"/>
                  </a:lnTo>
                  <a:lnTo>
                    <a:pt x="2786" y="1838"/>
                  </a:lnTo>
                  <a:lnTo>
                    <a:pt x="2786" y="12255"/>
                  </a:lnTo>
                  <a:lnTo>
                    <a:pt x="2269" y="12255"/>
                  </a:lnTo>
                  <a:close/>
                  <a:moveTo>
                    <a:pt x="4395" y="12255"/>
                  </a:moveTo>
                  <a:lnTo>
                    <a:pt x="4395" y="1838"/>
                  </a:lnTo>
                  <a:lnTo>
                    <a:pt x="4940" y="1838"/>
                  </a:lnTo>
                  <a:lnTo>
                    <a:pt x="4940" y="12255"/>
                  </a:lnTo>
                  <a:lnTo>
                    <a:pt x="4395" y="12255"/>
                  </a:lnTo>
                  <a:close/>
                  <a:moveTo>
                    <a:pt x="6549" y="12255"/>
                  </a:moveTo>
                  <a:lnTo>
                    <a:pt x="6520" y="1838"/>
                  </a:lnTo>
                  <a:lnTo>
                    <a:pt x="7066" y="1838"/>
                  </a:lnTo>
                  <a:lnTo>
                    <a:pt x="7066" y="12255"/>
                  </a:lnTo>
                  <a:lnTo>
                    <a:pt x="6549" y="12255"/>
                  </a:lnTo>
                  <a:close/>
                  <a:moveTo>
                    <a:pt x="8674" y="12255"/>
                  </a:moveTo>
                  <a:lnTo>
                    <a:pt x="8674" y="1838"/>
                  </a:lnTo>
                  <a:lnTo>
                    <a:pt x="9191" y="1838"/>
                  </a:lnTo>
                  <a:lnTo>
                    <a:pt x="9191" y="12255"/>
                  </a:lnTo>
                  <a:lnTo>
                    <a:pt x="8674" y="12255"/>
                  </a:lnTo>
                  <a:close/>
                  <a:moveTo>
                    <a:pt x="10800" y="12255"/>
                  </a:moveTo>
                  <a:lnTo>
                    <a:pt x="10800" y="1838"/>
                  </a:lnTo>
                  <a:lnTo>
                    <a:pt x="11346" y="1838"/>
                  </a:lnTo>
                  <a:lnTo>
                    <a:pt x="11346" y="12255"/>
                  </a:lnTo>
                  <a:lnTo>
                    <a:pt x="10800" y="12255"/>
                  </a:lnTo>
                  <a:close/>
                  <a:moveTo>
                    <a:pt x="12954" y="12255"/>
                  </a:moveTo>
                  <a:lnTo>
                    <a:pt x="12954" y="1838"/>
                  </a:lnTo>
                  <a:lnTo>
                    <a:pt x="13471" y="1838"/>
                  </a:lnTo>
                  <a:lnTo>
                    <a:pt x="13471" y="12255"/>
                  </a:lnTo>
                  <a:lnTo>
                    <a:pt x="12954" y="12255"/>
                  </a:lnTo>
                  <a:close/>
                  <a:moveTo>
                    <a:pt x="15080" y="12255"/>
                  </a:moveTo>
                  <a:lnTo>
                    <a:pt x="15080" y="1838"/>
                  </a:lnTo>
                  <a:lnTo>
                    <a:pt x="15597" y="1838"/>
                  </a:lnTo>
                  <a:lnTo>
                    <a:pt x="15654" y="12255"/>
                  </a:lnTo>
                  <a:lnTo>
                    <a:pt x="15080" y="12255"/>
                  </a:lnTo>
                  <a:close/>
                  <a:moveTo>
                    <a:pt x="17205" y="12255"/>
                  </a:moveTo>
                  <a:lnTo>
                    <a:pt x="17205" y="1838"/>
                  </a:lnTo>
                  <a:lnTo>
                    <a:pt x="17780" y="1838"/>
                  </a:lnTo>
                  <a:lnTo>
                    <a:pt x="17780" y="12255"/>
                  </a:lnTo>
                  <a:lnTo>
                    <a:pt x="17205" y="12255"/>
                  </a:lnTo>
                  <a:close/>
                  <a:moveTo>
                    <a:pt x="19388" y="12102"/>
                  </a:moveTo>
                  <a:lnTo>
                    <a:pt x="19388" y="1685"/>
                  </a:lnTo>
                  <a:lnTo>
                    <a:pt x="19905" y="1685"/>
                  </a:lnTo>
                  <a:lnTo>
                    <a:pt x="19905" y="12102"/>
                  </a:lnTo>
                  <a:lnTo>
                    <a:pt x="19388" y="12102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82" name="Shape"/>
            <p:cNvSpPr/>
            <p:nvPr/>
          </p:nvSpPr>
          <p:spPr>
            <a:xfrm>
              <a:off x="154946" y="-1"/>
              <a:ext cx="160685" cy="2652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cubicBezTo>
                    <a:pt x="6353" y="21600"/>
                    <a:pt x="6353" y="21600"/>
                    <a:pt x="6353" y="21600"/>
                  </a:cubicBezTo>
                  <a:cubicBezTo>
                    <a:pt x="10458" y="14262"/>
                    <a:pt x="10458" y="14262"/>
                    <a:pt x="10458" y="14262"/>
                  </a:cubicBezTo>
                  <a:cubicBezTo>
                    <a:pt x="15149" y="21600"/>
                    <a:pt x="15149" y="21600"/>
                    <a:pt x="15149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15345" y="11303"/>
                    <a:pt x="15345" y="11303"/>
                    <a:pt x="15345" y="11303"/>
                  </a:cubicBezTo>
                  <a:cubicBezTo>
                    <a:pt x="15345" y="11303"/>
                    <a:pt x="15345" y="11303"/>
                    <a:pt x="15345" y="11303"/>
                  </a:cubicBezTo>
                  <a:cubicBezTo>
                    <a:pt x="16127" y="10711"/>
                    <a:pt x="16713" y="10001"/>
                    <a:pt x="16713" y="9173"/>
                  </a:cubicBezTo>
                  <a:cubicBezTo>
                    <a:pt x="16713" y="7516"/>
                    <a:pt x="14758" y="6155"/>
                    <a:pt x="12022" y="5740"/>
                  </a:cubicBezTo>
                  <a:cubicBezTo>
                    <a:pt x="12022" y="1539"/>
                    <a:pt x="12022" y="1539"/>
                    <a:pt x="12022" y="1539"/>
                  </a:cubicBezTo>
                  <a:cubicBezTo>
                    <a:pt x="12022" y="651"/>
                    <a:pt x="11240" y="0"/>
                    <a:pt x="10262" y="0"/>
                  </a:cubicBezTo>
                  <a:cubicBezTo>
                    <a:pt x="9285" y="0"/>
                    <a:pt x="8503" y="651"/>
                    <a:pt x="8503" y="1539"/>
                  </a:cubicBezTo>
                  <a:cubicBezTo>
                    <a:pt x="8503" y="5859"/>
                    <a:pt x="8503" y="5859"/>
                    <a:pt x="8503" y="5859"/>
                  </a:cubicBezTo>
                  <a:cubicBezTo>
                    <a:pt x="5767" y="6332"/>
                    <a:pt x="4203" y="7634"/>
                    <a:pt x="4203" y="9173"/>
                  </a:cubicBezTo>
                  <a:cubicBezTo>
                    <a:pt x="4203" y="10060"/>
                    <a:pt x="4789" y="10889"/>
                    <a:pt x="5767" y="11481"/>
                  </a:cubicBezTo>
                  <a:lnTo>
                    <a:pt x="0" y="21600"/>
                  </a:lnTo>
                  <a:close/>
                  <a:moveTo>
                    <a:pt x="10458" y="8107"/>
                  </a:moveTo>
                  <a:cubicBezTo>
                    <a:pt x="11435" y="8107"/>
                    <a:pt x="12315" y="8581"/>
                    <a:pt x="12315" y="9113"/>
                  </a:cubicBezTo>
                  <a:cubicBezTo>
                    <a:pt x="12315" y="9705"/>
                    <a:pt x="11435" y="10119"/>
                    <a:pt x="10458" y="10119"/>
                  </a:cubicBezTo>
                  <a:cubicBezTo>
                    <a:pt x="9481" y="10119"/>
                    <a:pt x="8601" y="9705"/>
                    <a:pt x="8601" y="9113"/>
                  </a:cubicBezTo>
                  <a:cubicBezTo>
                    <a:pt x="8601" y="8581"/>
                    <a:pt x="9481" y="8107"/>
                    <a:pt x="10458" y="810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83" name="Shape"/>
            <p:cNvSpPr/>
            <p:nvPr/>
          </p:nvSpPr>
          <p:spPr>
            <a:xfrm>
              <a:off x="312442" y="382583"/>
              <a:ext cx="98197" cy="2085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58" y="13475"/>
                  </a:moveTo>
                  <a:lnTo>
                    <a:pt x="10239" y="0"/>
                  </a:lnTo>
                  <a:lnTo>
                    <a:pt x="0" y="0"/>
                  </a:lnTo>
                  <a:lnTo>
                    <a:pt x="11642" y="14532"/>
                  </a:lnTo>
                  <a:lnTo>
                    <a:pt x="15429" y="14070"/>
                  </a:lnTo>
                  <a:lnTo>
                    <a:pt x="21600" y="21600"/>
                  </a:lnTo>
                  <a:lnTo>
                    <a:pt x="17252" y="13872"/>
                  </a:lnTo>
                  <a:lnTo>
                    <a:pt x="20758" y="1347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84" name="Shape"/>
            <p:cNvSpPr/>
            <p:nvPr/>
          </p:nvSpPr>
          <p:spPr>
            <a:xfrm>
              <a:off x="69500" y="382583"/>
              <a:ext cx="93096" cy="2085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504" y="0"/>
                  </a:moveTo>
                  <a:lnTo>
                    <a:pt x="296" y="13475"/>
                  </a:lnTo>
                  <a:lnTo>
                    <a:pt x="3995" y="13938"/>
                  </a:lnTo>
                  <a:lnTo>
                    <a:pt x="0" y="21600"/>
                  </a:lnTo>
                  <a:lnTo>
                    <a:pt x="5918" y="14136"/>
                  </a:lnTo>
                  <a:lnTo>
                    <a:pt x="10504" y="14664"/>
                  </a:lnTo>
                  <a:lnTo>
                    <a:pt x="21600" y="0"/>
                  </a:lnTo>
                  <a:lnTo>
                    <a:pt x="10504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886" name="Shape"/>
          <p:cNvSpPr/>
          <p:nvPr/>
        </p:nvSpPr>
        <p:spPr>
          <a:xfrm>
            <a:off x="455654" y="1166326"/>
            <a:ext cx="225904" cy="42221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1" h="21600" extrusionOk="0">
                <a:moveTo>
                  <a:pt x="20765" y="20429"/>
                </a:moveTo>
                <a:cubicBezTo>
                  <a:pt x="21010" y="20429"/>
                  <a:pt x="21256" y="20429"/>
                  <a:pt x="21256" y="20299"/>
                </a:cubicBezTo>
                <a:cubicBezTo>
                  <a:pt x="21501" y="20299"/>
                  <a:pt x="21501" y="20169"/>
                  <a:pt x="21501" y="20039"/>
                </a:cubicBezTo>
                <a:cubicBezTo>
                  <a:pt x="21501" y="19388"/>
                  <a:pt x="21501" y="19388"/>
                  <a:pt x="21501" y="19388"/>
                </a:cubicBezTo>
                <a:cubicBezTo>
                  <a:pt x="20028" y="19388"/>
                  <a:pt x="18556" y="18607"/>
                  <a:pt x="18556" y="17827"/>
                </a:cubicBezTo>
                <a:cubicBezTo>
                  <a:pt x="18801" y="17827"/>
                  <a:pt x="18801" y="17827"/>
                  <a:pt x="18801" y="17827"/>
                </a:cubicBezTo>
                <a:cubicBezTo>
                  <a:pt x="19046" y="17827"/>
                  <a:pt x="19046" y="17827"/>
                  <a:pt x="19046" y="17696"/>
                </a:cubicBezTo>
                <a:cubicBezTo>
                  <a:pt x="19292" y="17696"/>
                  <a:pt x="19292" y="17566"/>
                  <a:pt x="19292" y="17566"/>
                </a:cubicBezTo>
                <a:cubicBezTo>
                  <a:pt x="19292" y="17436"/>
                  <a:pt x="19292" y="17436"/>
                  <a:pt x="19046" y="17306"/>
                </a:cubicBezTo>
                <a:cubicBezTo>
                  <a:pt x="19046" y="17306"/>
                  <a:pt x="19046" y="17306"/>
                  <a:pt x="18801" y="17306"/>
                </a:cubicBezTo>
                <a:cubicBezTo>
                  <a:pt x="18065" y="17306"/>
                  <a:pt x="18065" y="17306"/>
                  <a:pt x="18065" y="17306"/>
                </a:cubicBezTo>
                <a:cubicBezTo>
                  <a:pt x="20519" y="16655"/>
                  <a:pt x="21256" y="15354"/>
                  <a:pt x="21256" y="15354"/>
                </a:cubicBezTo>
                <a:cubicBezTo>
                  <a:pt x="21256" y="15354"/>
                  <a:pt x="21256" y="15354"/>
                  <a:pt x="21256" y="15354"/>
                </a:cubicBezTo>
                <a:cubicBezTo>
                  <a:pt x="21256" y="15354"/>
                  <a:pt x="21256" y="15354"/>
                  <a:pt x="21256" y="15354"/>
                </a:cubicBezTo>
                <a:cubicBezTo>
                  <a:pt x="21256" y="15354"/>
                  <a:pt x="21256" y="15354"/>
                  <a:pt x="21256" y="15354"/>
                </a:cubicBezTo>
                <a:cubicBezTo>
                  <a:pt x="19292" y="14704"/>
                  <a:pt x="19292" y="14704"/>
                  <a:pt x="19292" y="14704"/>
                </a:cubicBezTo>
                <a:cubicBezTo>
                  <a:pt x="15856" y="13533"/>
                  <a:pt x="9228" y="10670"/>
                  <a:pt x="8492" y="6896"/>
                </a:cubicBezTo>
                <a:cubicBezTo>
                  <a:pt x="9474" y="7157"/>
                  <a:pt x="11928" y="7287"/>
                  <a:pt x="13401" y="6896"/>
                </a:cubicBezTo>
                <a:cubicBezTo>
                  <a:pt x="13646" y="7027"/>
                  <a:pt x="14383" y="7417"/>
                  <a:pt x="14137" y="8067"/>
                </a:cubicBezTo>
                <a:cubicBezTo>
                  <a:pt x="15856" y="8588"/>
                  <a:pt x="18556" y="8328"/>
                  <a:pt x="18556" y="8328"/>
                </a:cubicBezTo>
                <a:cubicBezTo>
                  <a:pt x="20028" y="6766"/>
                  <a:pt x="20028" y="6766"/>
                  <a:pt x="20028" y="6766"/>
                </a:cubicBezTo>
                <a:cubicBezTo>
                  <a:pt x="20028" y="6636"/>
                  <a:pt x="20028" y="6506"/>
                  <a:pt x="20028" y="6506"/>
                </a:cubicBezTo>
                <a:cubicBezTo>
                  <a:pt x="20028" y="6376"/>
                  <a:pt x="19783" y="6376"/>
                  <a:pt x="19783" y="6246"/>
                </a:cubicBezTo>
                <a:cubicBezTo>
                  <a:pt x="19292" y="6116"/>
                  <a:pt x="19292" y="6116"/>
                  <a:pt x="19292" y="6116"/>
                </a:cubicBezTo>
                <a:cubicBezTo>
                  <a:pt x="15856" y="3773"/>
                  <a:pt x="15856" y="3773"/>
                  <a:pt x="15856" y="3773"/>
                </a:cubicBezTo>
                <a:cubicBezTo>
                  <a:pt x="15610" y="3513"/>
                  <a:pt x="15610" y="3513"/>
                  <a:pt x="15610" y="3513"/>
                </a:cubicBezTo>
                <a:cubicBezTo>
                  <a:pt x="15610" y="3383"/>
                  <a:pt x="15610" y="3383"/>
                  <a:pt x="15610" y="3383"/>
                </a:cubicBezTo>
                <a:cubicBezTo>
                  <a:pt x="15365" y="3253"/>
                  <a:pt x="15365" y="3253"/>
                  <a:pt x="15365" y="3123"/>
                </a:cubicBezTo>
                <a:cubicBezTo>
                  <a:pt x="13156" y="2082"/>
                  <a:pt x="13156" y="2082"/>
                  <a:pt x="13156" y="2082"/>
                </a:cubicBezTo>
                <a:cubicBezTo>
                  <a:pt x="15856" y="1041"/>
                  <a:pt x="15856" y="1041"/>
                  <a:pt x="15856" y="1041"/>
                </a:cubicBezTo>
                <a:cubicBezTo>
                  <a:pt x="7265" y="0"/>
                  <a:pt x="7265" y="0"/>
                  <a:pt x="7265" y="0"/>
                </a:cubicBezTo>
                <a:cubicBezTo>
                  <a:pt x="4074" y="1692"/>
                  <a:pt x="4074" y="1692"/>
                  <a:pt x="4074" y="1692"/>
                </a:cubicBezTo>
                <a:cubicBezTo>
                  <a:pt x="2601" y="2472"/>
                  <a:pt x="1374" y="3383"/>
                  <a:pt x="637" y="4424"/>
                </a:cubicBezTo>
                <a:cubicBezTo>
                  <a:pt x="-99" y="5595"/>
                  <a:pt x="-99" y="6636"/>
                  <a:pt x="146" y="7677"/>
                </a:cubicBezTo>
                <a:cubicBezTo>
                  <a:pt x="1865" y="16005"/>
                  <a:pt x="1865" y="16005"/>
                  <a:pt x="1865" y="16005"/>
                </a:cubicBezTo>
                <a:cubicBezTo>
                  <a:pt x="4074" y="17306"/>
                  <a:pt x="4074" y="17306"/>
                  <a:pt x="4074" y="17306"/>
                </a:cubicBezTo>
                <a:cubicBezTo>
                  <a:pt x="3092" y="17306"/>
                  <a:pt x="3092" y="17306"/>
                  <a:pt x="3092" y="17306"/>
                </a:cubicBezTo>
                <a:cubicBezTo>
                  <a:pt x="3092" y="17306"/>
                  <a:pt x="2846" y="17306"/>
                  <a:pt x="2846" y="17306"/>
                </a:cubicBezTo>
                <a:cubicBezTo>
                  <a:pt x="2601" y="17436"/>
                  <a:pt x="2601" y="17436"/>
                  <a:pt x="2601" y="17566"/>
                </a:cubicBezTo>
                <a:cubicBezTo>
                  <a:pt x="2601" y="17566"/>
                  <a:pt x="2601" y="17696"/>
                  <a:pt x="2846" y="17696"/>
                </a:cubicBezTo>
                <a:cubicBezTo>
                  <a:pt x="2846" y="17827"/>
                  <a:pt x="3092" y="17827"/>
                  <a:pt x="3092" y="17827"/>
                </a:cubicBezTo>
                <a:cubicBezTo>
                  <a:pt x="3337" y="17827"/>
                  <a:pt x="3337" y="17827"/>
                  <a:pt x="3337" y="17827"/>
                </a:cubicBezTo>
                <a:cubicBezTo>
                  <a:pt x="3337" y="18607"/>
                  <a:pt x="2110" y="19388"/>
                  <a:pt x="392" y="19388"/>
                </a:cubicBezTo>
                <a:cubicBezTo>
                  <a:pt x="392" y="20039"/>
                  <a:pt x="392" y="20039"/>
                  <a:pt x="392" y="20039"/>
                </a:cubicBezTo>
                <a:cubicBezTo>
                  <a:pt x="392" y="20169"/>
                  <a:pt x="392" y="20299"/>
                  <a:pt x="637" y="20299"/>
                </a:cubicBezTo>
                <a:cubicBezTo>
                  <a:pt x="637" y="20429"/>
                  <a:pt x="883" y="20429"/>
                  <a:pt x="1128" y="20429"/>
                </a:cubicBezTo>
                <a:cubicBezTo>
                  <a:pt x="1128" y="20429"/>
                  <a:pt x="1128" y="20429"/>
                  <a:pt x="1128" y="20429"/>
                </a:cubicBezTo>
                <a:cubicBezTo>
                  <a:pt x="1128" y="20819"/>
                  <a:pt x="1128" y="20819"/>
                  <a:pt x="1128" y="20819"/>
                </a:cubicBezTo>
                <a:cubicBezTo>
                  <a:pt x="1128" y="20819"/>
                  <a:pt x="1128" y="20819"/>
                  <a:pt x="1128" y="20819"/>
                </a:cubicBezTo>
                <a:cubicBezTo>
                  <a:pt x="883" y="20819"/>
                  <a:pt x="637" y="20819"/>
                  <a:pt x="637" y="20819"/>
                </a:cubicBezTo>
                <a:cubicBezTo>
                  <a:pt x="392" y="20949"/>
                  <a:pt x="392" y="21080"/>
                  <a:pt x="392" y="21210"/>
                </a:cubicBezTo>
                <a:cubicBezTo>
                  <a:pt x="392" y="21210"/>
                  <a:pt x="392" y="21210"/>
                  <a:pt x="392" y="21210"/>
                </a:cubicBezTo>
                <a:cubicBezTo>
                  <a:pt x="392" y="21340"/>
                  <a:pt x="392" y="21470"/>
                  <a:pt x="637" y="21470"/>
                </a:cubicBezTo>
                <a:cubicBezTo>
                  <a:pt x="637" y="21600"/>
                  <a:pt x="883" y="21600"/>
                  <a:pt x="1128" y="21600"/>
                </a:cubicBezTo>
                <a:cubicBezTo>
                  <a:pt x="20765" y="21600"/>
                  <a:pt x="20765" y="21600"/>
                  <a:pt x="20765" y="21600"/>
                </a:cubicBezTo>
                <a:cubicBezTo>
                  <a:pt x="21010" y="21600"/>
                  <a:pt x="21256" y="21600"/>
                  <a:pt x="21256" y="21470"/>
                </a:cubicBezTo>
                <a:cubicBezTo>
                  <a:pt x="21501" y="21470"/>
                  <a:pt x="21501" y="21340"/>
                  <a:pt x="21501" y="21210"/>
                </a:cubicBezTo>
                <a:cubicBezTo>
                  <a:pt x="21501" y="21210"/>
                  <a:pt x="21501" y="21210"/>
                  <a:pt x="21501" y="21210"/>
                </a:cubicBezTo>
                <a:cubicBezTo>
                  <a:pt x="21501" y="21080"/>
                  <a:pt x="21501" y="20949"/>
                  <a:pt x="21256" y="20819"/>
                </a:cubicBezTo>
                <a:cubicBezTo>
                  <a:pt x="21256" y="20819"/>
                  <a:pt x="21010" y="20819"/>
                  <a:pt x="20765" y="20819"/>
                </a:cubicBezTo>
                <a:cubicBezTo>
                  <a:pt x="20765" y="20819"/>
                  <a:pt x="20765" y="20819"/>
                  <a:pt x="20765" y="20819"/>
                </a:cubicBezTo>
                <a:cubicBezTo>
                  <a:pt x="20765" y="20429"/>
                  <a:pt x="20765" y="20429"/>
                  <a:pt x="20765" y="2042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889" name="Group"/>
          <p:cNvGrpSpPr/>
          <p:nvPr/>
        </p:nvGrpSpPr>
        <p:grpSpPr>
          <a:xfrm>
            <a:off x="10138860" y="3734601"/>
            <a:ext cx="385897" cy="389167"/>
            <a:chOff x="0" y="0"/>
            <a:chExt cx="385895" cy="389165"/>
          </a:xfrm>
        </p:grpSpPr>
        <p:sp>
          <p:nvSpPr>
            <p:cNvPr id="887" name="Shape"/>
            <p:cNvSpPr/>
            <p:nvPr/>
          </p:nvSpPr>
          <p:spPr>
            <a:xfrm>
              <a:off x="0" y="-1"/>
              <a:ext cx="385896" cy="3891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  <a:moveTo>
                    <a:pt x="8115" y="2723"/>
                  </a:moveTo>
                  <a:lnTo>
                    <a:pt x="9458" y="2723"/>
                  </a:lnTo>
                  <a:lnTo>
                    <a:pt x="9458" y="4054"/>
                  </a:lnTo>
                  <a:lnTo>
                    <a:pt x="8115" y="4054"/>
                  </a:lnTo>
                  <a:lnTo>
                    <a:pt x="8115" y="2723"/>
                  </a:lnTo>
                  <a:close/>
                  <a:moveTo>
                    <a:pt x="5369" y="2723"/>
                  </a:moveTo>
                  <a:lnTo>
                    <a:pt x="6773" y="2723"/>
                  </a:lnTo>
                  <a:lnTo>
                    <a:pt x="6773" y="4054"/>
                  </a:lnTo>
                  <a:lnTo>
                    <a:pt x="5369" y="4054"/>
                  </a:lnTo>
                  <a:lnTo>
                    <a:pt x="5369" y="2723"/>
                  </a:lnTo>
                  <a:close/>
                  <a:moveTo>
                    <a:pt x="2685" y="2723"/>
                  </a:moveTo>
                  <a:lnTo>
                    <a:pt x="4027" y="2723"/>
                  </a:lnTo>
                  <a:lnTo>
                    <a:pt x="4027" y="4054"/>
                  </a:lnTo>
                  <a:lnTo>
                    <a:pt x="2685" y="4054"/>
                  </a:lnTo>
                  <a:lnTo>
                    <a:pt x="2685" y="2723"/>
                  </a:lnTo>
                  <a:close/>
                  <a:moveTo>
                    <a:pt x="18915" y="18877"/>
                  </a:moveTo>
                  <a:lnTo>
                    <a:pt x="2685" y="18877"/>
                  </a:lnTo>
                  <a:lnTo>
                    <a:pt x="2685" y="5385"/>
                  </a:lnTo>
                  <a:lnTo>
                    <a:pt x="18915" y="5385"/>
                  </a:lnTo>
                  <a:lnTo>
                    <a:pt x="18915" y="1887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88" name="Shape"/>
            <p:cNvSpPr/>
            <p:nvPr/>
          </p:nvSpPr>
          <p:spPr>
            <a:xfrm>
              <a:off x="95928" y="146073"/>
              <a:ext cx="194040" cy="1700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461" y="21600"/>
                  </a:moveTo>
                  <a:lnTo>
                    <a:pt x="16139" y="21600"/>
                  </a:lnTo>
                  <a:lnTo>
                    <a:pt x="16139" y="12323"/>
                  </a:lnTo>
                  <a:lnTo>
                    <a:pt x="21600" y="12323"/>
                  </a:lnTo>
                  <a:lnTo>
                    <a:pt x="10800" y="0"/>
                  </a:lnTo>
                  <a:lnTo>
                    <a:pt x="0" y="12323"/>
                  </a:lnTo>
                  <a:lnTo>
                    <a:pt x="5461" y="12323"/>
                  </a:lnTo>
                  <a:lnTo>
                    <a:pt x="5461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894" name="Group"/>
          <p:cNvGrpSpPr/>
          <p:nvPr/>
        </p:nvGrpSpPr>
        <p:grpSpPr>
          <a:xfrm>
            <a:off x="2254531" y="3686048"/>
            <a:ext cx="324582" cy="486273"/>
            <a:chOff x="0" y="0"/>
            <a:chExt cx="324581" cy="486272"/>
          </a:xfrm>
        </p:grpSpPr>
        <p:sp>
          <p:nvSpPr>
            <p:cNvPr id="890" name="Shape"/>
            <p:cNvSpPr/>
            <p:nvPr/>
          </p:nvSpPr>
          <p:spPr>
            <a:xfrm rot="21545400">
              <a:off x="2870" y="119803"/>
              <a:ext cx="318842" cy="3639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71" y="16800"/>
                  </a:moveTo>
                  <a:cubicBezTo>
                    <a:pt x="14057" y="16800"/>
                    <a:pt x="16457" y="18900"/>
                    <a:pt x="16457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15086" y="15300"/>
                    <a:pt x="12343" y="7800"/>
                    <a:pt x="11314" y="4500"/>
                  </a:cubicBezTo>
                  <a:cubicBezTo>
                    <a:pt x="12686" y="4200"/>
                    <a:pt x="13371" y="3300"/>
                    <a:pt x="13371" y="2100"/>
                  </a:cubicBezTo>
                  <a:cubicBezTo>
                    <a:pt x="13371" y="900"/>
                    <a:pt x="12343" y="0"/>
                    <a:pt x="10971" y="0"/>
                  </a:cubicBezTo>
                  <a:cubicBezTo>
                    <a:pt x="9600" y="0"/>
                    <a:pt x="8229" y="900"/>
                    <a:pt x="8229" y="2100"/>
                  </a:cubicBezTo>
                  <a:cubicBezTo>
                    <a:pt x="8229" y="3300"/>
                    <a:pt x="9257" y="4200"/>
                    <a:pt x="10629" y="4500"/>
                  </a:cubicBezTo>
                  <a:cubicBezTo>
                    <a:pt x="9600" y="7800"/>
                    <a:pt x="6857" y="15300"/>
                    <a:pt x="0" y="21600"/>
                  </a:cubicBezTo>
                  <a:cubicBezTo>
                    <a:pt x="5486" y="21600"/>
                    <a:pt x="5486" y="21600"/>
                    <a:pt x="5486" y="21600"/>
                  </a:cubicBezTo>
                  <a:cubicBezTo>
                    <a:pt x="5486" y="18900"/>
                    <a:pt x="7886" y="16800"/>
                    <a:pt x="10971" y="16800"/>
                  </a:cubicBezTo>
                  <a:close/>
                  <a:moveTo>
                    <a:pt x="10971" y="9900"/>
                  </a:moveTo>
                  <a:cubicBezTo>
                    <a:pt x="10971" y="9600"/>
                    <a:pt x="10971" y="9600"/>
                    <a:pt x="10971" y="9600"/>
                  </a:cubicBezTo>
                  <a:cubicBezTo>
                    <a:pt x="10971" y="9600"/>
                    <a:pt x="10971" y="9600"/>
                    <a:pt x="10971" y="9900"/>
                  </a:cubicBezTo>
                  <a:cubicBezTo>
                    <a:pt x="12000" y="11700"/>
                    <a:pt x="13029" y="13800"/>
                    <a:pt x="14057" y="15600"/>
                  </a:cubicBezTo>
                  <a:cubicBezTo>
                    <a:pt x="13029" y="15000"/>
                    <a:pt x="12000" y="15000"/>
                    <a:pt x="10971" y="15000"/>
                  </a:cubicBezTo>
                  <a:cubicBezTo>
                    <a:pt x="9943" y="15000"/>
                    <a:pt x="8914" y="15000"/>
                    <a:pt x="7886" y="15600"/>
                  </a:cubicBezTo>
                  <a:cubicBezTo>
                    <a:pt x="8914" y="13800"/>
                    <a:pt x="9943" y="11700"/>
                    <a:pt x="10971" y="99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91" name="Shape"/>
            <p:cNvSpPr/>
            <p:nvPr/>
          </p:nvSpPr>
          <p:spPr>
            <a:xfrm rot="21545400">
              <a:off x="3443" y="2489"/>
              <a:ext cx="315833" cy="2919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393" extrusionOk="0">
                  <a:moveTo>
                    <a:pt x="5226" y="21228"/>
                  </a:moveTo>
                  <a:cubicBezTo>
                    <a:pt x="5574" y="21600"/>
                    <a:pt x="5923" y="21228"/>
                    <a:pt x="6271" y="21228"/>
                  </a:cubicBezTo>
                  <a:cubicBezTo>
                    <a:pt x="6271" y="20855"/>
                    <a:pt x="6271" y="20483"/>
                    <a:pt x="5923" y="20110"/>
                  </a:cubicBezTo>
                  <a:cubicBezTo>
                    <a:pt x="2787" y="18621"/>
                    <a:pt x="1045" y="14897"/>
                    <a:pt x="1045" y="11172"/>
                  </a:cubicBezTo>
                  <a:cubicBezTo>
                    <a:pt x="1045" y="5586"/>
                    <a:pt x="5574" y="1117"/>
                    <a:pt x="10800" y="1117"/>
                  </a:cubicBezTo>
                  <a:cubicBezTo>
                    <a:pt x="16026" y="1117"/>
                    <a:pt x="20555" y="5586"/>
                    <a:pt x="20555" y="11172"/>
                  </a:cubicBezTo>
                  <a:cubicBezTo>
                    <a:pt x="20555" y="14897"/>
                    <a:pt x="18465" y="18621"/>
                    <a:pt x="15677" y="20110"/>
                  </a:cubicBezTo>
                  <a:cubicBezTo>
                    <a:pt x="15329" y="20483"/>
                    <a:pt x="15329" y="20855"/>
                    <a:pt x="15329" y="21228"/>
                  </a:cubicBezTo>
                  <a:cubicBezTo>
                    <a:pt x="15329" y="21228"/>
                    <a:pt x="15677" y="21228"/>
                    <a:pt x="15677" y="21228"/>
                  </a:cubicBezTo>
                  <a:cubicBezTo>
                    <a:pt x="16026" y="21228"/>
                    <a:pt x="16026" y="21228"/>
                    <a:pt x="16026" y="21228"/>
                  </a:cubicBezTo>
                  <a:cubicBezTo>
                    <a:pt x="17768" y="20110"/>
                    <a:pt x="19161" y="18993"/>
                    <a:pt x="19858" y="17131"/>
                  </a:cubicBezTo>
                  <a:cubicBezTo>
                    <a:pt x="20903" y="15269"/>
                    <a:pt x="21600" y="13407"/>
                    <a:pt x="21600" y="11172"/>
                  </a:cubicBezTo>
                  <a:cubicBezTo>
                    <a:pt x="21600" y="5214"/>
                    <a:pt x="16723" y="0"/>
                    <a:pt x="10800" y="0"/>
                  </a:cubicBezTo>
                  <a:cubicBezTo>
                    <a:pt x="4877" y="0"/>
                    <a:pt x="0" y="5214"/>
                    <a:pt x="0" y="11172"/>
                  </a:cubicBezTo>
                  <a:cubicBezTo>
                    <a:pt x="0" y="13407"/>
                    <a:pt x="697" y="15269"/>
                    <a:pt x="1394" y="17131"/>
                  </a:cubicBezTo>
                  <a:cubicBezTo>
                    <a:pt x="2439" y="18993"/>
                    <a:pt x="3832" y="20110"/>
                    <a:pt x="5226" y="2122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92" name="Shape"/>
            <p:cNvSpPr/>
            <p:nvPr/>
          </p:nvSpPr>
          <p:spPr>
            <a:xfrm rot="21545400">
              <a:off x="39561" y="38632"/>
              <a:ext cx="237627" cy="2225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545" y="21600"/>
                  </a:moveTo>
                  <a:cubicBezTo>
                    <a:pt x="18383" y="20127"/>
                    <a:pt x="19302" y="19145"/>
                    <a:pt x="20221" y="17182"/>
                  </a:cubicBezTo>
                  <a:cubicBezTo>
                    <a:pt x="21140" y="15709"/>
                    <a:pt x="21600" y="13745"/>
                    <a:pt x="21600" y="11291"/>
                  </a:cubicBezTo>
                  <a:cubicBezTo>
                    <a:pt x="21600" y="5400"/>
                    <a:pt x="17004" y="0"/>
                    <a:pt x="11030" y="0"/>
                  </a:cubicBezTo>
                  <a:cubicBezTo>
                    <a:pt x="5055" y="0"/>
                    <a:pt x="0" y="5400"/>
                    <a:pt x="0" y="11291"/>
                  </a:cubicBezTo>
                  <a:cubicBezTo>
                    <a:pt x="0" y="13745"/>
                    <a:pt x="460" y="15709"/>
                    <a:pt x="1379" y="17182"/>
                  </a:cubicBezTo>
                  <a:cubicBezTo>
                    <a:pt x="2298" y="19145"/>
                    <a:pt x="3677" y="20127"/>
                    <a:pt x="5055" y="21600"/>
                  </a:cubicBezTo>
                  <a:cubicBezTo>
                    <a:pt x="5515" y="21600"/>
                    <a:pt x="5515" y="21600"/>
                    <a:pt x="5515" y="21600"/>
                  </a:cubicBezTo>
                  <a:cubicBezTo>
                    <a:pt x="5974" y="21600"/>
                    <a:pt x="5974" y="21109"/>
                    <a:pt x="6434" y="21109"/>
                  </a:cubicBezTo>
                  <a:cubicBezTo>
                    <a:pt x="6434" y="20618"/>
                    <a:pt x="6434" y="20127"/>
                    <a:pt x="5974" y="20127"/>
                  </a:cubicBezTo>
                  <a:cubicBezTo>
                    <a:pt x="3217" y="18164"/>
                    <a:pt x="1379" y="15218"/>
                    <a:pt x="1379" y="11291"/>
                  </a:cubicBezTo>
                  <a:cubicBezTo>
                    <a:pt x="1379" y="5891"/>
                    <a:pt x="5974" y="1473"/>
                    <a:pt x="11030" y="1473"/>
                  </a:cubicBezTo>
                  <a:cubicBezTo>
                    <a:pt x="16085" y="1473"/>
                    <a:pt x="20221" y="5891"/>
                    <a:pt x="20221" y="11291"/>
                  </a:cubicBezTo>
                  <a:cubicBezTo>
                    <a:pt x="20221" y="15218"/>
                    <a:pt x="18843" y="18164"/>
                    <a:pt x="16085" y="20127"/>
                  </a:cubicBezTo>
                  <a:cubicBezTo>
                    <a:pt x="15626" y="20127"/>
                    <a:pt x="15626" y="20618"/>
                    <a:pt x="15626" y="21109"/>
                  </a:cubicBezTo>
                  <a:cubicBezTo>
                    <a:pt x="16085" y="21600"/>
                    <a:pt x="16085" y="21600"/>
                    <a:pt x="16545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93" name="Shape"/>
            <p:cNvSpPr/>
            <p:nvPr/>
          </p:nvSpPr>
          <p:spPr>
            <a:xfrm rot="21545400">
              <a:off x="81672" y="74655"/>
              <a:ext cx="162429" cy="1503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200" y="19440"/>
                  </a:moveTo>
                  <a:cubicBezTo>
                    <a:pt x="15525" y="20160"/>
                    <a:pt x="15525" y="20880"/>
                    <a:pt x="15525" y="20880"/>
                  </a:cubicBezTo>
                  <a:cubicBezTo>
                    <a:pt x="16200" y="21600"/>
                    <a:pt x="16200" y="21600"/>
                    <a:pt x="16875" y="21600"/>
                  </a:cubicBezTo>
                  <a:cubicBezTo>
                    <a:pt x="16875" y="21600"/>
                    <a:pt x="16875" y="21600"/>
                    <a:pt x="16875" y="21600"/>
                  </a:cubicBezTo>
                  <a:cubicBezTo>
                    <a:pt x="20250" y="19440"/>
                    <a:pt x="21600" y="15840"/>
                    <a:pt x="21600" y="11520"/>
                  </a:cubicBezTo>
                  <a:cubicBezTo>
                    <a:pt x="21600" y="5040"/>
                    <a:pt x="16875" y="0"/>
                    <a:pt x="10800" y="0"/>
                  </a:cubicBezTo>
                  <a:cubicBezTo>
                    <a:pt x="4725" y="0"/>
                    <a:pt x="0" y="5040"/>
                    <a:pt x="0" y="11520"/>
                  </a:cubicBezTo>
                  <a:cubicBezTo>
                    <a:pt x="0" y="15840"/>
                    <a:pt x="1350" y="19440"/>
                    <a:pt x="4050" y="21600"/>
                  </a:cubicBezTo>
                  <a:cubicBezTo>
                    <a:pt x="4725" y="21600"/>
                    <a:pt x="5400" y="21600"/>
                    <a:pt x="5400" y="20880"/>
                  </a:cubicBezTo>
                  <a:cubicBezTo>
                    <a:pt x="6075" y="20880"/>
                    <a:pt x="6075" y="20160"/>
                    <a:pt x="5400" y="19440"/>
                  </a:cubicBezTo>
                  <a:cubicBezTo>
                    <a:pt x="3375" y="18000"/>
                    <a:pt x="2025" y="15120"/>
                    <a:pt x="2025" y="11520"/>
                  </a:cubicBezTo>
                  <a:cubicBezTo>
                    <a:pt x="2025" y="6480"/>
                    <a:pt x="6075" y="2160"/>
                    <a:pt x="10800" y="2160"/>
                  </a:cubicBezTo>
                  <a:cubicBezTo>
                    <a:pt x="15525" y="2160"/>
                    <a:pt x="19575" y="6480"/>
                    <a:pt x="19575" y="11520"/>
                  </a:cubicBezTo>
                  <a:cubicBezTo>
                    <a:pt x="19575" y="15120"/>
                    <a:pt x="18225" y="18000"/>
                    <a:pt x="16200" y="194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900" name="Group"/>
          <p:cNvGrpSpPr/>
          <p:nvPr/>
        </p:nvGrpSpPr>
        <p:grpSpPr>
          <a:xfrm>
            <a:off x="1318282" y="3741394"/>
            <a:ext cx="281492" cy="375582"/>
            <a:chOff x="0" y="0"/>
            <a:chExt cx="281491" cy="375580"/>
          </a:xfrm>
        </p:grpSpPr>
        <p:sp>
          <p:nvSpPr>
            <p:cNvPr id="895" name="Shape"/>
            <p:cNvSpPr/>
            <p:nvPr/>
          </p:nvSpPr>
          <p:spPr>
            <a:xfrm flipH="1">
              <a:off x="125193" y="220839"/>
              <a:ext cx="31105" cy="97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cubicBezTo>
                    <a:pt x="21600" y="0"/>
                    <a:pt x="21600" y="0"/>
                    <a:pt x="21600" y="0"/>
                  </a:cubicBezTo>
                  <a:cubicBezTo>
                    <a:pt x="17788" y="0"/>
                    <a:pt x="13976" y="0"/>
                    <a:pt x="11435" y="0"/>
                  </a:cubicBezTo>
                  <a:cubicBezTo>
                    <a:pt x="7624" y="0"/>
                    <a:pt x="3812" y="0"/>
                    <a:pt x="0" y="0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3812" y="21192"/>
                    <a:pt x="7624" y="21192"/>
                    <a:pt x="11435" y="21192"/>
                  </a:cubicBezTo>
                  <a:cubicBezTo>
                    <a:pt x="13976" y="21192"/>
                    <a:pt x="17788" y="21192"/>
                    <a:pt x="216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96" name="Shape"/>
            <p:cNvSpPr/>
            <p:nvPr/>
          </p:nvSpPr>
          <p:spPr>
            <a:xfrm flipH="1">
              <a:off x="0" y="0"/>
              <a:ext cx="281492" cy="2115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7137"/>
                  </a:moveTo>
                  <a:cubicBezTo>
                    <a:pt x="21600" y="4508"/>
                    <a:pt x="21176" y="2066"/>
                    <a:pt x="20188" y="0"/>
                  </a:cubicBezTo>
                  <a:cubicBezTo>
                    <a:pt x="15529" y="3381"/>
                    <a:pt x="15529" y="3381"/>
                    <a:pt x="15529" y="3381"/>
                  </a:cubicBezTo>
                  <a:cubicBezTo>
                    <a:pt x="10871" y="0"/>
                    <a:pt x="10871" y="0"/>
                    <a:pt x="10871" y="0"/>
                  </a:cubicBezTo>
                  <a:cubicBezTo>
                    <a:pt x="6071" y="3381"/>
                    <a:pt x="6071" y="3381"/>
                    <a:pt x="6071" y="3381"/>
                  </a:cubicBezTo>
                  <a:cubicBezTo>
                    <a:pt x="1412" y="0"/>
                    <a:pt x="1412" y="0"/>
                    <a:pt x="1412" y="0"/>
                  </a:cubicBezTo>
                  <a:cubicBezTo>
                    <a:pt x="424" y="2066"/>
                    <a:pt x="0" y="4508"/>
                    <a:pt x="0" y="7137"/>
                  </a:cubicBezTo>
                  <a:cubicBezTo>
                    <a:pt x="0" y="14463"/>
                    <a:pt x="4235" y="20661"/>
                    <a:pt x="9600" y="21412"/>
                  </a:cubicBezTo>
                  <a:cubicBezTo>
                    <a:pt x="10024" y="21412"/>
                    <a:pt x="10447" y="21600"/>
                    <a:pt x="10871" y="21600"/>
                  </a:cubicBezTo>
                  <a:cubicBezTo>
                    <a:pt x="11153" y="21600"/>
                    <a:pt x="11576" y="21412"/>
                    <a:pt x="12000" y="21412"/>
                  </a:cubicBezTo>
                  <a:cubicBezTo>
                    <a:pt x="17365" y="20661"/>
                    <a:pt x="21600" y="14463"/>
                    <a:pt x="21600" y="713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97" name="Shape"/>
            <p:cNvSpPr/>
            <p:nvPr/>
          </p:nvSpPr>
          <p:spPr>
            <a:xfrm flipH="1">
              <a:off x="165447" y="225691"/>
              <a:ext cx="55571" cy="544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81" h="20157" extrusionOk="0">
                  <a:moveTo>
                    <a:pt x="20416" y="19992"/>
                  </a:moveTo>
                  <a:cubicBezTo>
                    <a:pt x="21091" y="14592"/>
                    <a:pt x="19741" y="9192"/>
                    <a:pt x="15691" y="5142"/>
                  </a:cubicBezTo>
                  <a:cubicBezTo>
                    <a:pt x="11641" y="1092"/>
                    <a:pt x="5566" y="-933"/>
                    <a:pt x="166" y="417"/>
                  </a:cubicBezTo>
                  <a:cubicBezTo>
                    <a:pt x="-509" y="5817"/>
                    <a:pt x="841" y="11217"/>
                    <a:pt x="4891" y="15267"/>
                  </a:cubicBezTo>
                  <a:cubicBezTo>
                    <a:pt x="8941" y="19317"/>
                    <a:pt x="15016" y="20667"/>
                    <a:pt x="20416" y="1999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98" name="Shape"/>
            <p:cNvSpPr/>
            <p:nvPr/>
          </p:nvSpPr>
          <p:spPr>
            <a:xfrm flipH="1">
              <a:off x="60490" y="225691"/>
              <a:ext cx="55396" cy="544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247" h="20157" extrusionOk="0">
                  <a:moveTo>
                    <a:pt x="15356" y="15267"/>
                  </a:moveTo>
                  <a:cubicBezTo>
                    <a:pt x="19406" y="11217"/>
                    <a:pt x="20756" y="5817"/>
                    <a:pt x="20081" y="417"/>
                  </a:cubicBezTo>
                  <a:cubicBezTo>
                    <a:pt x="14681" y="-933"/>
                    <a:pt x="8606" y="1092"/>
                    <a:pt x="4556" y="5142"/>
                  </a:cubicBezTo>
                  <a:cubicBezTo>
                    <a:pt x="506" y="9192"/>
                    <a:pt x="-844" y="14592"/>
                    <a:pt x="506" y="19992"/>
                  </a:cubicBezTo>
                  <a:cubicBezTo>
                    <a:pt x="5231" y="20667"/>
                    <a:pt x="11306" y="19317"/>
                    <a:pt x="15356" y="1526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899" name="Shape"/>
            <p:cNvSpPr/>
            <p:nvPr/>
          </p:nvSpPr>
          <p:spPr>
            <a:xfrm flipH="1">
              <a:off x="57541" y="327369"/>
              <a:ext cx="164852" cy="482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720" y="0"/>
                  </a:moveTo>
                  <a:cubicBezTo>
                    <a:pt x="12000" y="0"/>
                    <a:pt x="11280" y="0"/>
                    <a:pt x="10800" y="0"/>
                  </a:cubicBezTo>
                  <a:cubicBezTo>
                    <a:pt x="10080" y="0"/>
                    <a:pt x="9360" y="0"/>
                    <a:pt x="8640" y="0"/>
                  </a:cubicBezTo>
                  <a:cubicBezTo>
                    <a:pt x="3600" y="1662"/>
                    <a:pt x="0" y="10800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10800"/>
                    <a:pt x="17760" y="1662"/>
                    <a:pt x="1272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901" name="Shape"/>
          <p:cNvSpPr/>
          <p:nvPr/>
        </p:nvSpPr>
        <p:spPr>
          <a:xfrm rot="21545400">
            <a:off x="11206092" y="2916629"/>
            <a:ext cx="330947" cy="31875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57" h="20937" extrusionOk="0">
                <a:moveTo>
                  <a:pt x="16761" y="1724"/>
                </a:moveTo>
                <a:cubicBezTo>
                  <a:pt x="16761" y="1724"/>
                  <a:pt x="12887" y="3156"/>
                  <a:pt x="9248" y="1366"/>
                </a:cubicBezTo>
                <a:cubicBezTo>
                  <a:pt x="5374" y="-663"/>
                  <a:pt x="3496" y="-305"/>
                  <a:pt x="1500" y="1604"/>
                </a:cubicBezTo>
                <a:cubicBezTo>
                  <a:pt x="1266" y="1485"/>
                  <a:pt x="914" y="1366"/>
                  <a:pt x="561" y="1485"/>
                </a:cubicBezTo>
                <a:cubicBezTo>
                  <a:pt x="92" y="1724"/>
                  <a:pt x="-143" y="2320"/>
                  <a:pt x="92" y="2798"/>
                </a:cubicBezTo>
                <a:cubicBezTo>
                  <a:pt x="7957" y="20340"/>
                  <a:pt x="7957" y="20340"/>
                  <a:pt x="7957" y="20340"/>
                </a:cubicBezTo>
                <a:cubicBezTo>
                  <a:pt x="8074" y="20698"/>
                  <a:pt x="8427" y="20818"/>
                  <a:pt x="8661" y="20937"/>
                </a:cubicBezTo>
                <a:cubicBezTo>
                  <a:pt x="8896" y="20937"/>
                  <a:pt x="9014" y="20937"/>
                  <a:pt x="9248" y="20818"/>
                </a:cubicBezTo>
                <a:cubicBezTo>
                  <a:pt x="9718" y="20579"/>
                  <a:pt x="9953" y="19982"/>
                  <a:pt x="9718" y="19505"/>
                </a:cubicBezTo>
                <a:cubicBezTo>
                  <a:pt x="6196" y="11748"/>
                  <a:pt x="6196" y="11748"/>
                  <a:pt x="6196" y="11748"/>
                </a:cubicBezTo>
                <a:cubicBezTo>
                  <a:pt x="8192" y="9839"/>
                  <a:pt x="10070" y="9481"/>
                  <a:pt x="13944" y="11390"/>
                </a:cubicBezTo>
                <a:cubicBezTo>
                  <a:pt x="17466" y="13180"/>
                  <a:pt x="21457" y="11867"/>
                  <a:pt x="21457" y="11867"/>
                </a:cubicBezTo>
                <a:lnTo>
                  <a:pt x="16761" y="1724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906" name="Group"/>
          <p:cNvGrpSpPr/>
          <p:nvPr/>
        </p:nvGrpSpPr>
        <p:grpSpPr>
          <a:xfrm>
            <a:off x="7312471" y="3689757"/>
            <a:ext cx="303083" cy="478855"/>
            <a:chOff x="0" y="0"/>
            <a:chExt cx="303082" cy="478854"/>
          </a:xfrm>
        </p:grpSpPr>
        <p:sp>
          <p:nvSpPr>
            <p:cNvPr id="902" name="Shape"/>
            <p:cNvSpPr/>
            <p:nvPr/>
          </p:nvSpPr>
          <p:spPr>
            <a:xfrm rot="21545400">
              <a:off x="2336" y="91998"/>
              <a:ext cx="298410" cy="2966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968" y="0"/>
                    <a:pt x="0" y="4800"/>
                    <a:pt x="0" y="10909"/>
                  </a:cubicBezTo>
                  <a:cubicBezTo>
                    <a:pt x="0" y="16800"/>
                    <a:pt x="4968" y="21600"/>
                    <a:pt x="10800" y="21600"/>
                  </a:cubicBezTo>
                  <a:cubicBezTo>
                    <a:pt x="16848" y="21600"/>
                    <a:pt x="21600" y="16800"/>
                    <a:pt x="21600" y="10909"/>
                  </a:cubicBezTo>
                  <a:cubicBezTo>
                    <a:pt x="21600" y="4800"/>
                    <a:pt x="16848" y="0"/>
                    <a:pt x="10800" y="0"/>
                  </a:cubicBezTo>
                  <a:close/>
                  <a:moveTo>
                    <a:pt x="10800" y="19636"/>
                  </a:moveTo>
                  <a:cubicBezTo>
                    <a:pt x="6048" y="19636"/>
                    <a:pt x="2160" y="15709"/>
                    <a:pt x="2160" y="10909"/>
                  </a:cubicBezTo>
                  <a:cubicBezTo>
                    <a:pt x="2160" y="6109"/>
                    <a:pt x="6048" y="2182"/>
                    <a:pt x="10800" y="2182"/>
                  </a:cubicBezTo>
                  <a:cubicBezTo>
                    <a:pt x="15552" y="2182"/>
                    <a:pt x="19440" y="6109"/>
                    <a:pt x="19440" y="10909"/>
                  </a:cubicBezTo>
                  <a:cubicBezTo>
                    <a:pt x="19440" y="15709"/>
                    <a:pt x="15552" y="19636"/>
                    <a:pt x="10800" y="1963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03" name="Shape"/>
            <p:cNvSpPr/>
            <p:nvPr/>
          </p:nvSpPr>
          <p:spPr>
            <a:xfrm rot="21545400">
              <a:off x="57821" y="1433"/>
              <a:ext cx="181178" cy="834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15429"/>
                  </a:moveTo>
                  <a:cubicBezTo>
                    <a:pt x="14760" y="15429"/>
                    <a:pt x="18360" y="17743"/>
                    <a:pt x="21240" y="21600"/>
                  </a:cubicBezTo>
                  <a:cubicBezTo>
                    <a:pt x="21600" y="20829"/>
                    <a:pt x="21600" y="20057"/>
                    <a:pt x="21600" y="19286"/>
                  </a:cubicBezTo>
                  <a:cubicBezTo>
                    <a:pt x="21600" y="7714"/>
                    <a:pt x="21600" y="7714"/>
                    <a:pt x="21600" y="7714"/>
                  </a:cubicBezTo>
                  <a:cubicBezTo>
                    <a:pt x="21600" y="3857"/>
                    <a:pt x="19800" y="0"/>
                    <a:pt x="18000" y="0"/>
                  </a:cubicBezTo>
                  <a:cubicBezTo>
                    <a:pt x="3600" y="0"/>
                    <a:pt x="3600" y="0"/>
                    <a:pt x="3600" y="0"/>
                  </a:cubicBezTo>
                  <a:cubicBezTo>
                    <a:pt x="1800" y="0"/>
                    <a:pt x="0" y="3857"/>
                    <a:pt x="0" y="7714"/>
                  </a:cubicBezTo>
                  <a:cubicBezTo>
                    <a:pt x="0" y="19286"/>
                    <a:pt x="0" y="19286"/>
                    <a:pt x="0" y="19286"/>
                  </a:cubicBezTo>
                  <a:cubicBezTo>
                    <a:pt x="0" y="20057"/>
                    <a:pt x="0" y="20829"/>
                    <a:pt x="360" y="21600"/>
                  </a:cubicBezTo>
                  <a:cubicBezTo>
                    <a:pt x="3240" y="17743"/>
                    <a:pt x="6840" y="15429"/>
                    <a:pt x="10800" y="1542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04" name="Shape"/>
            <p:cNvSpPr/>
            <p:nvPr/>
          </p:nvSpPr>
          <p:spPr>
            <a:xfrm rot="21545400">
              <a:off x="64084" y="397488"/>
              <a:ext cx="181178" cy="7993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5600"/>
                  </a:moveTo>
                  <a:cubicBezTo>
                    <a:pt x="6840" y="5600"/>
                    <a:pt x="3240" y="4000"/>
                    <a:pt x="360" y="0"/>
                  </a:cubicBezTo>
                  <a:cubicBezTo>
                    <a:pt x="0" y="800"/>
                    <a:pt x="0" y="800"/>
                    <a:pt x="0" y="1600"/>
                  </a:cubicBezTo>
                  <a:cubicBezTo>
                    <a:pt x="0" y="13600"/>
                    <a:pt x="0" y="13600"/>
                    <a:pt x="0" y="13600"/>
                  </a:cubicBezTo>
                  <a:cubicBezTo>
                    <a:pt x="0" y="18400"/>
                    <a:pt x="1800" y="21600"/>
                    <a:pt x="3600" y="21600"/>
                  </a:cubicBezTo>
                  <a:cubicBezTo>
                    <a:pt x="18000" y="21600"/>
                    <a:pt x="18000" y="21600"/>
                    <a:pt x="18000" y="21600"/>
                  </a:cubicBezTo>
                  <a:cubicBezTo>
                    <a:pt x="19800" y="21600"/>
                    <a:pt x="21600" y="18400"/>
                    <a:pt x="21600" y="13600"/>
                  </a:cubicBezTo>
                  <a:cubicBezTo>
                    <a:pt x="21600" y="1600"/>
                    <a:pt x="21600" y="1600"/>
                    <a:pt x="21600" y="1600"/>
                  </a:cubicBezTo>
                  <a:cubicBezTo>
                    <a:pt x="21600" y="800"/>
                    <a:pt x="21600" y="800"/>
                    <a:pt x="21240" y="0"/>
                  </a:cubicBezTo>
                  <a:cubicBezTo>
                    <a:pt x="18360" y="4000"/>
                    <a:pt x="14760" y="5600"/>
                    <a:pt x="10800" y="5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05" name="Shape"/>
            <p:cNvSpPr/>
            <p:nvPr/>
          </p:nvSpPr>
          <p:spPr>
            <a:xfrm rot="21545400">
              <a:off x="138568" y="153761"/>
              <a:ext cx="76379" cy="1048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80" y="15429"/>
                  </a:moveTo>
                  <a:cubicBezTo>
                    <a:pt x="8640" y="15429"/>
                    <a:pt x="8640" y="15429"/>
                    <a:pt x="8640" y="15429"/>
                  </a:cubicBezTo>
                  <a:cubicBezTo>
                    <a:pt x="8640" y="3086"/>
                    <a:pt x="8640" y="3086"/>
                    <a:pt x="8640" y="3086"/>
                  </a:cubicBezTo>
                  <a:cubicBezTo>
                    <a:pt x="8640" y="1234"/>
                    <a:pt x="6912" y="0"/>
                    <a:pt x="4320" y="0"/>
                  </a:cubicBezTo>
                  <a:cubicBezTo>
                    <a:pt x="1728" y="0"/>
                    <a:pt x="0" y="1234"/>
                    <a:pt x="0" y="3086"/>
                  </a:cubicBezTo>
                  <a:cubicBezTo>
                    <a:pt x="0" y="18514"/>
                    <a:pt x="0" y="18514"/>
                    <a:pt x="0" y="18514"/>
                  </a:cubicBezTo>
                  <a:cubicBezTo>
                    <a:pt x="0" y="19749"/>
                    <a:pt x="1728" y="21600"/>
                    <a:pt x="4320" y="21600"/>
                  </a:cubicBezTo>
                  <a:cubicBezTo>
                    <a:pt x="17280" y="21600"/>
                    <a:pt x="17280" y="21600"/>
                    <a:pt x="17280" y="21600"/>
                  </a:cubicBezTo>
                  <a:cubicBezTo>
                    <a:pt x="19872" y="21600"/>
                    <a:pt x="21600" y="19749"/>
                    <a:pt x="21600" y="18514"/>
                  </a:cubicBezTo>
                  <a:cubicBezTo>
                    <a:pt x="21600" y="16663"/>
                    <a:pt x="19872" y="15429"/>
                    <a:pt x="17280" y="1542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907" name="Shape"/>
          <p:cNvSpPr/>
          <p:nvPr/>
        </p:nvSpPr>
        <p:spPr>
          <a:xfrm>
            <a:off x="7271029" y="2898818"/>
            <a:ext cx="385937" cy="34432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411" y="3865"/>
                </a:moveTo>
                <a:cubicBezTo>
                  <a:pt x="14885" y="3865"/>
                  <a:pt x="14885" y="3865"/>
                  <a:pt x="14885" y="3865"/>
                </a:cubicBezTo>
                <a:cubicBezTo>
                  <a:pt x="14885" y="2372"/>
                  <a:pt x="14885" y="2372"/>
                  <a:pt x="14885" y="2372"/>
                </a:cubicBezTo>
                <a:cubicBezTo>
                  <a:pt x="14885" y="1074"/>
                  <a:pt x="13927" y="0"/>
                  <a:pt x="12771" y="0"/>
                </a:cubicBezTo>
                <a:cubicBezTo>
                  <a:pt x="8829" y="0"/>
                  <a:pt x="8829" y="0"/>
                  <a:pt x="8829" y="0"/>
                </a:cubicBezTo>
                <a:cubicBezTo>
                  <a:pt x="7660" y="0"/>
                  <a:pt x="6715" y="1074"/>
                  <a:pt x="6715" y="2372"/>
                </a:cubicBezTo>
                <a:cubicBezTo>
                  <a:pt x="6715" y="3865"/>
                  <a:pt x="6715" y="3865"/>
                  <a:pt x="6715" y="3865"/>
                </a:cubicBezTo>
                <a:cubicBezTo>
                  <a:pt x="2176" y="3865"/>
                  <a:pt x="2176" y="3865"/>
                  <a:pt x="2176" y="3865"/>
                </a:cubicBezTo>
                <a:cubicBezTo>
                  <a:pt x="970" y="3865"/>
                  <a:pt x="0" y="4967"/>
                  <a:pt x="0" y="6307"/>
                </a:cubicBezTo>
                <a:cubicBezTo>
                  <a:pt x="0" y="19144"/>
                  <a:pt x="0" y="19144"/>
                  <a:pt x="0" y="19144"/>
                </a:cubicBezTo>
                <a:cubicBezTo>
                  <a:pt x="0" y="20498"/>
                  <a:pt x="970" y="21600"/>
                  <a:pt x="2176" y="21600"/>
                </a:cubicBezTo>
                <a:cubicBezTo>
                  <a:pt x="19411" y="21600"/>
                  <a:pt x="19411" y="21600"/>
                  <a:pt x="19411" y="21600"/>
                </a:cubicBezTo>
                <a:cubicBezTo>
                  <a:pt x="20618" y="21600"/>
                  <a:pt x="21600" y="20498"/>
                  <a:pt x="21600" y="19144"/>
                </a:cubicBezTo>
                <a:cubicBezTo>
                  <a:pt x="21600" y="6307"/>
                  <a:pt x="21600" y="6307"/>
                  <a:pt x="21600" y="6307"/>
                </a:cubicBezTo>
                <a:cubicBezTo>
                  <a:pt x="21600" y="4967"/>
                  <a:pt x="20618" y="3865"/>
                  <a:pt x="19411" y="3865"/>
                </a:cubicBezTo>
                <a:close/>
                <a:moveTo>
                  <a:pt x="8506" y="2372"/>
                </a:moveTo>
                <a:cubicBezTo>
                  <a:pt x="8506" y="2177"/>
                  <a:pt x="8655" y="2023"/>
                  <a:pt x="8829" y="2023"/>
                </a:cubicBezTo>
                <a:cubicBezTo>
                  <a:pt x="12771" y="2023"/>
                  <a:pt x="12771" y="2023"/>
                  <a:pt x="12771" y="2023"/>
                </a:cubicBezTo>
                <a:cubicBezTo>
                  <a:pt x="12945" y="2023"/>
                  <a:pt x="13082" y="2177"/>
                  <a:pt x="13082" y="2372"/>
                </a:cubicBezTo>
                <a:cubicBezTo>
                  <a:pt x="13082" y="3865"/>
                  <a:pt x="13082" y="3865"/>
                  <a:pt x="13082" y="3865"/>
                </a:cubicBezTo>
                <a:cubicBezTo>
                  <a:pt x="8506" y="3865"/>
                  <a:pt x="8506" y="3865"/>
                  <a:pt x="8506" y="3865"/>
                </a:cubicBezTo>
                <a:lnTo>
                  <a:pt x="8506" y="2372"/>
                </a:lnTo>
                <a:close/>
                <a:moveTo>
                  <a:pt x="2176" y="5302"/>
                </a:moveTo>
                <a:cubicBezTo>
                  <a:pt x="19411" y="5302"/>
                  <a:pt x="19411" y="5302"/>
                  <a:pt x="19411" y="5302"/>
                </a:cubicBezTo>
                <a:cubicBezTo>
                  <a:pt x="19909" y="5302"/>
                  <a:pt x="20307" y="5763"/>
                  <a:pt x="20307" y="6307"/>
                </a:cubicBezTo>
                <a:cubicBezTo>
                  <a:pt x="20307" y="11888"/>
                  <a:pt x="20307" y="11888"/>
                  <a:pt x="20307" y="11888"/>
                </a:cubicBezTo>
                <a:cubicBezTo>
                  <a:pt x="12423" y="11888"/>
                  <a:pt x="12423" y="11888"/>
                  <a:pt x="12423" y="11888"/>
                </a:cubicBezTo>
                <a:cubicBezTo>
                  <a:pt x="12423" y="11428"/>
                  <a:pt x="12423" y="11428"/>
                  <a:pt x="12423" y="11428"/>
                </a:cubicBezTo>
                <a:cubicBezTo>
                  <a:pt x="12423" y="10953"/>
                  <a:pt x="12087" y="10563"/>
                  <a:pt x="11664" y="10563"/>
                </a:cubicBezTo>
                <a:cubicBezTo>
                  <a:pt x="9936" y="10563"/>
                  <a:pt x="9936" y="10563"/>
                  <a:pt x="9936" y="10563"/>
                </a:cubicBezTo>
                <a:cubicBezTo>
                  <a:pt x="9513" y="10563"/>
                  <a:pt x="9165" y="10953"/>
                  <a:pt x="9165" y="11428"/>
                </a:cubicBezTo>
                <a:cubicBezTo>
                  <a:pt x="9165" y="11888"/>
                  <a:pt x="9165" y="11888"/>
                  <a:pt x="9165" y="11888"/>
                </a:cubicBezTo>
                <a:cubicBezTo>
                  <a:pt x="1281" y="11888"/>
                  <a:pt x="1281" y="11888"/>
                  <a:pt x="1281" y="11888"/>
                </a:cubicBezTo>
                <a:cubicBezTo>
                  <a:pt x="1281" y="6307"/>
                  <a:pt x="1281" y="6307"/>
                  <a:pt x="1281" y="6307"/>
                </a:cubicBezTo>
                <a:cubicBezTo>
                  <a:pt x="1281" y="5763"/>
                  <a:pt x="1679" y="5302"/>
                  <a:pt x="2176" y="5302"/>
                </a:cubicBezTo>
                <a:close/>
                <a:moveTo>
                  <a:pt x="9811" y="11428"/>
                </a:moveTo>
                <a:cubicBezTo>
                  <a:pt x="9811" y="11344"/>
                  <a:pt x="9861" y="11288"/>
                  <a:pt x="9936" y="11288"/>
                </a:cubicBezTo>
                <a:cubicBezTo>
                  <a:pt x="11664" y="11288"/>
                  <a:pt x="11664" y="11288"/>
                  <a:pt x="11664" y="11288"/>
                </a:cubicBezTo>
                <a:cubicBezTo>
                  <a:pt x="11726" y="11288"/>
                  <a:pt x="11789" y="11344"/>
                  <a:pt x="11789" y="11428"/>
                </a:cubicBezTo>
                <a:cubicBezTo>
                  <a:pt x="11789" y="13367"/>
                  <a:pt x="11789" y="13367"/>
                  <a:pt x="11789" y="13367"/>
                </a:cubicBezTo>
                <a:cubicBezTo>
                  <a:pt x="11789" y="13437"/>
                  <a:pt x="11726" y="13507"/>
                  <a:pt x="11664" y="13507"/>
                </a:cubicBezTo>
                <a:cubicBezTo>
                  <a:pt x="9936" y="13507"/>
                  <a:pt x="9936" y="13507"/>
                  <a:pt x="9936" y="13507"/>
                </a:cubicBezTo>
                <a:cubicBezTo>
                  <a:pt x="9861" y="13507"/>
                  <a:pt x="9811" y="13437"/>
                  <a:pt x="9811" y="13367"/>
                </a:cubicBezTo>
                <a:lnTo>
                  <a:pt x="9811" y="11428"/>
                </a:lnTo>
                <a:close/>
                <a:moveTo>
                  <a:pt x="19411" y="20149"/>
                </a:moveTo>
                <a:cubicBezTo>
                  <a:pt x="2176" y="20149"/>
                  <a:pt x="2176" y="20149"/>
                  <a:pt x="2176" y="20149"/>
                </a:cubicBezTo>
                <a:cubicBezTo>
                  <a:pt x="1679" y="20149"/>
                  <a:pt x="1281" y="19702"/>
                  <a:pt x="1281" y="19144"/>
                </a:cubicBezTo>
                <a:cubicBezTo>
                  <a:pt x="1281" y="12614"/>
                  <a:pt x="1281" y="12614"/>
                  <a:pt x="1281" y="12614"/>
                </a:cubicBezTo>
                <a:cubicBezTo>
                  <a:pt x="9165" y="12614"/>
                  <a:pt x="9165" y="12614"/>
                  <a:pt x="9165" y="12614"/>
                </a:cubicBezTo>
                <a:cubicBezTo>
                  <a:pt x="9165" y="13367"/>
                  <a:pt x="9165" y="13367"/>
                  <a:pt x="9165" y="13367"/>
                </a:cubicBezTo>
                <a:cubicBezTo>
                  <a:pt x="9165" y="13842"/>
                  <a:pt x="9513" y="14219"/>
                  <a:pt x="9936" y="14219"/>
                </a:cubicBezTo>
                <a:cubicBezTo>
                  <a:pt x="11664" y="14219"/>
                  <a:pt x="11664" y="14219"/>
                  <a:pt x="11664" y="14219"/>
                </a:cubicBezTo>
                <a:cubicBezTo>
                  <a:pt x="12087" y="14219"/>
                  <a:pt x="12423" y="13842"/>
                  <a:pt x="12423" y="13367"/>
                </a:cubicBezTo>
                <a:cubicBezTo>
                  <a:pt x="12423" y="12614"/>
                  <a:pt x="12423" y="12614"/>
                  <a:pt x="12423" y="12614"/>
                </a:cubicBezTo>
                <a:cubicBezTo>
                  <a:pt x="20307" y="12614"/>
                  <a:pt x="20307" y="12614"/>
                  <a:pt x="20307" y="12614"/>
                </a:cubicBezTo>
                <a:cubicBezTo>
                  <a:pt x="20307" y="19144"/>
                  <a:pt x="20307" y="19144"/>
                  <a:pt x="20307" y="19144"/>
                </a:cubicBezTo>
                <a:cubicBezTo>
                  <a:pt x="20307" y="19702"/>
                  <a:pt x="19909" y="20149"/>
                  <a:pt x="19411" y="2014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913" name="Group"/>
          <p:cNvGrpSpPr/>
          <p:nvPr/>
        </p:nvGrpSpPr>
        <p:grpSpPr>
          <a:xfrm>
            <a:off x="1231166" y="4567935"/>
            <a:ext cx="455999" cy="437064"/>
            <a:chOff x="0" y="0"/>
            <a:chExt cx="455998" cy="437063"/>
          </a:xfrm>
        </p:grpSpPr>
        <p:sp>
          <p:nvSpPr>
            <p:cNvPr id="908" name="Shape"/>
            <p:cNvSpPr/>
            <p:nvPr/>
          </p:nvSpPr>
          <p:spPr>
            <a:xfrm>
              <a:off x="142680" y="0"/>
              <a:ext cx="173516" cy="1648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9" h="21493" extrusionOk="0">
                  <a:moveTo>
                    <a:pt x="11148" y="17743"/>
                  </a:moveTo>
                  <a:cubicBezTo>
                    <a:pt x="10923" y="17625"/>
                    <a:pt x="10586" y="17625"/>
                    <a:pt x="10360" y="17743"/>
                  </a:cubicBezTo>
                  <a:cubicBezTo>
                    <a:pt x="4398" y="21422"/>
                    <a:pt x="4398" y="21422"/>
                    <a:pt x="4398" y="21422"/>
                  </a:cubicBezTo>
                  <a:cubicBezTo>
                    <a:pt x="4173" y="21541"/>
                    <a:pt x="4060" y="21541"/>
                    <a:pt x="4060" y="21185"/>
                  </a:cubicBezTo>
                  <a:cubicBezTo>
                    <a:pt x="5635" y="14064"/>
                    <a:pt x="5635" y="14064"/>
                    <a:pt x="5635" y="14064"/>
                  </a:cubicBezTo>
                  <a:cubicBezTo>
                    <a:pt x="5635" y="13827"/>
                    <a:pt x="5523" y="13471"/>
                    <a:pt x="5298" y="13352"/>
                  </a:cubicBezTo>
                  <a:cubicBezTo>
                    <a:pt x="123" y="8486"/>
                    <a:pt x="123" y="8486"/>
                    <a:pt x="123" y="8486"/>
                  </a:cubicBezTo>
                  <a:cubicBezTo>
                    <a:pt x="-102" y="8249"/>
                    <a:pt x="10" y="8130"/>
                    <a:pt x="235" y="8130"/>
                  </a:cubicBezTo>
                  <a:cubicBezTo>
                    <a:pt x="7098" y="7418"/>
                    <a:pt x="7098" y="7418"/>
                    <a:pt x="7098" y="7418"/>
                  </a:cubicBezTo>
                  <a:cubicBezTo>
                    <a:pt x="7436" y="7418"/>
                    <a:pt x="7660" y="7181"/>
                    <a:pt x="7773" y="6943"/>
                  </a:cubicBezTo>
                  <a:cubicBezTo>
                    <a:pt x="10586" y="178"/>
                    <a:pt x="10586" y="178"/>
                    <a:pt x="10586" y="178"/>
                  </a:cubicBezTo>
                  <a:cubicBezTo>
                    <a:pt x="10586" y="-59"/>
                    <a:pt x="10810" y="-59"/>
                    <a:pt x="10923" y="178"/>
                  </a:cubicBezTo>
                  <a:cubicBezTo>
                    <a:pt x="13623" y="6943"/>
                    <a:pt x="13623" y="6943"/>
                    <a:pt x="13623" y="6943"/>
                  </a:cubicBezTo>
                  <a:cubicBezTo>
                    <a:pt x="13735" y="7181"/>
                    <a:pt x="14073" y="7418"/>
                    <a:pt x="14298" y="7418"/>
                  </a:cubicBezTo>
                  <a:cubicBezTo>
                    <a:pt x="21161" y="8130"/>
                    <a:pt x="21161" y="8130"/>
                    <a:pt x="21161" y="8130"/>
                  </a:cubicBezTo>
                  <a:cubicBezTo>
                    <a:pt x="21498" y="8130"/>
                    <a:pt x="21498" y="8249"/>
                    <a:pt x="21273" y="8486"/>
                  </a:cubicBezTo>
                  <a:cubicBezTo>
                    <a:pt x="16098" y="13352"/>
                    <a:pt x="16098" y="13352"/>
                    <a:pt x="16098" y="13352"/>
                  </a:cubicBezTo>
                  <a:cubicBezTo>
                    <a:pt x="15873" y="13471"/>
                    <a:pt x="15760" y="13827"/>
                    <a:pt x="15873" y="14064"/>
                  </a:cubicBezTo>
                  <a:cubicBezTo>
                    <a:pt x="17336" y="21185"/>
                    <a:pt x="17336" y="21185"/>
                    <a:pt x="17336" y="21185"/>
                  </a:cubicBezTo>
                  <a:cubicBezTo>
                    <a:pt x="17448" y="21541"/>
                    <a:pt x="17336" y="21541"/>
                    <a:pt x="17110" y="21422"/>
                  </a:cubicBezTo>
                  <a:lnTo>
                    <a:pt x="11148" y="17743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09" name="Shape"/>
            <p:cNvSpPr/>
            <p:nvPr/>
          </p:nvSpPr>
          <p:spPr>
            <a:xfrm>
              <a:off x="283054" y="101830"/>
              <a:ext cx="172945" cy="1646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9" h="21469" extrusionOk="0">
                  <a:moveTo>
                    <a:pt x="11148" y="17743"/>
                  </a:moveTo>
                  <a:cubicBezTo>
                    <a:pt x="10923" y="17506"/>
                    <a:pt x="10585" y="17506"/>
                    <a:pt x="10361" y="17743"/>
                  </a:cubicBezTo>
                  <a:cubicBezTo>
                    <a:pt x="4398" y="21422"/>
                    <a:pt x="4398" y="21422"/>
                    <a:pt x="4398" y="21422"/>
                  </a:cubicBezTo>
                  <a:cubicBezTo>
                    <a:pt x="4173" y="21541"/>
                    <a:pt x="4061" y="21422"/>
                    <a:pt x="4061" y="21185"/>
                  </a:cubicBezTo>
                  <a:cubicBezTo>
                    <a:pt x="5636" y="14064"/>
                    <a:pt x="5636" y="14064"/>
                    <a:pt x="5636" y="14064"/>
                  </a:cubicBezTo>
                  <a:cubicBezTo>
                    <a:pt x="5636" y="13827"/>
                    <a:pt x="5523" y="13471"/>
                    <a:pt x="5298" y="13233"/>
                  </a:cubicBezTo>
                  <a:cubicBezTo>
                    <a:pt x="123" y="8486"/>
                    <a:pt x="123" y="8486"/>
                    <a:pt x="123" y="8486"/>
                  </a:cubicBezTo>
                  <a:cubicBezTo>
                    <a:pt x="-102" y="8249"/>
                    <a:pt x="11" y="8130"/>
                    <a:pt x="236" y="8130"/>
                  </a:cubicBezTo>
                  <a:cubicBezTo>
                    <a:pt x="7211" y="7418"/>
                    <a:pt x="7211" y="7418"/>
                    <a:pt x="7211" y="7418"/>
                  </a:cubicBezTo>
                  <a:cubicBezTo>
                    <a:pt x="7436" y="7418"/>
                    <a:pt x="7661" y="7181"/>
                    <a:pt x="7773" y="6943"/>
                  </a:cubicBezTo>
                  <a:cubicBezTo>
                    <a:pt x="10585" y="178"/>
                    <a:pt x="10585" y="178"/>
                    <a:pt x="10585" y="178"/>
                  </a:cubicBezTo>
                  <a:cubicBezTo>
                    <a:pt x="10698" y="-59"/>
                    <a:pt x="10811" y="-59"/>
                    <a:pt x="10923" y="178"/>
                  </a:cubicBezTo>
                  <a:cubicBezTo>
                    <a:pt x="13623" y="6943"/>
                    <a:pt x="13623" y="6943"/>
                    <a:pt x="13623" y="6943"/>
                  </a:cubicBezTo>
                  <a:cubicBezTo>
                    <a:pt x="13735" y="7181"/>
                    <a:pt x="14073" y="7418"/>
                    <a:pt x="14298" y="7418"/>
                  </a:cubicBezTo>
                  <a:cubicBezTo>
                    <a:pt x="21160" y="8130"/>
                    <a:pt x="21160" y="8130"/>
                    <a:pt x="21160" y="8130"/>
                  </a:cubicBezTo>
                  <a:cubicBezTo>
                    <a:pt x="21498" y="8130"/>
                    <a:pt x="21498" y="8249"/>
                    <a:pt x="21273" y="8486"/>
                  </a:cubicBezTo>
                  <a:cubicBezTo>
                    <a:pt x="16098" y="13233"/>
                    <a:pt x="16098" y="13233"/>
                    <a:pt x="16098" y="13233"/>
                  </a:cubicBezTo>
                  <a:cubicBezTo>
                    <a:pt x="15873" y="13471"/>
                    <a:pt x="15761" y="13827"/>
                    <a:pt x="15873" y="14064"/>
                  </a:cubicBezTo>
                  <a:cubicBezTo>
                    <a:pt x="17335" y="21185"/>
                    <a:pt x="17335" y="21185"/>
                    <a:pt x="17335" y="21185"/>
                  </a:cubicBezTo>
                  <a:cubicBezTo>
                    <a:pt x="17448" y="21422"/>
                    <a:pt x="17335" y="21541"/>
                    <a:pt x="17111" y="21422"/>
                  </a:cubicBezTo>
                  <a:lnTo>
                    <a:pt x="11148" y="17743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10" name="Shape"/>
            <p:cNvSpPr/>
            <p:nvPr/>
          </p:nvSpPr>
          <p:spPr>
            <a:xfrm>
              <a:off x="0" y="101830"/>
              <a:ext cx="172945" cy="1646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9" h="21469" extrusionOk="0">
                  <a:moveTo>
                    <a:pt x="11148" y="17743"/>
                  </a:moveTo>
                  <a:cubicBezTo>
                    <a:pt x="10923" y="17506"/>
                    <a:pt x="10585" y="17506"/>
                    <a:pt x="10361" y="17743"/>
                  </a:cubicBezTo>
                  <a:cubicBezTo>
                    <a:pt x="4398" y="21422"/>
                    <a:pt x="4398" y="21422"/>
                    <a:pt x="4398" y="21422"/>
                  </a:cubicBezTo>
                  <a:cubicBezTo>
                    <a:pt x="4173" y="21541"/>
                    <a:pt x="3948" y="21422"/>
                    <a:pt x="4061" y="21185"/>
                  </a:cubicBezTo>
                  <a:cubicBezTo>
                    <a:pt x="5636" y="14064"/>
                    <a:pt x="5636" y="14064"/>
                    <a:pt x="5636" y="14064"/>
                  </a:cubicBezTo>
                  <a:cubicBezTo>
                    <a:pt x="5636" y="13827"/>
                    <a:pt x="5523" y="13471"/>
                    <a:pt x="5298" y="13233"/>
                  </a:cubicBezTo>
                  <a:cubicBezTo>
                    <a:pt x="123" y="8486"/>
                    <a:pt x="123" y="8486"/>
                    <a:pt x="123" y="8486"/>
                  </a:cubicBezTo>
                  <a:cubicBezTo>
                    <a:pt x="-102" y="8249"/>
                    <a:pt x="11" y="8130"/>
                    <a:pt x="236" y="8130"/>
                  </a:cubicBezTo>
                  <a:cubicBezTo>
                    <a:pt x="7098" y="7418"/>
                    <a:pt x="7098" y="7418"/>
                    <a:pt x="7098" y="7418"/>
                  </a:cubicBezTo>
                  <a:cubicBezTo>
                    <a:pt x="7436" y="7418"/>
                    <a:pt x="7661" y="7181"/>
                    <a:pt x="7773" y="6943"/>
                  </a:cubicBezTo>
                  <a:cubicBezTo>
                    <a:pt x="10585" y="178"/>
                    <a:pt x="10585" y="178"/>
                    <a:pt x="10585" y="178"/>
                  </a:cubicBezTo>
                  <a:cubicBezTo>
                    <a:pt x="10585" y="-59"/>
                    <a:pt x="10811" y="-59"/>
                    <a:pt x="10923" y="178"/>
                  </a:cubicBezTo>
                  <a:cubicBezTo>
                    <a:pt x="13623" y="6943"/>
                    <a:pt x="13623" y="6943"/>
                    <a:pt x="13623" y="6943"/>
                  </a:cubicBezTo>
                  <a:cubicBezTo>
                    <a:pt x="13735" y="7181"/>
                    <a:pt x="14073" y="7418"/>
                    <a:pt x="14298" y="7418"/>
                  </a:cubicBezTo>
                  <a:cubicBezTo>
                    <a:pt x="21160" y="8130"/>
                    <a:pt x="21160" y="8130"/>
                    <a:pt x="21160" y="8130"/>
                  </a:cubicBezTo>
                  <a:cubicBezTo>
                    <a:pt x="21498" y="8130"/>
                    <a:pt x="21498" y="8249"/>
                    <a:pt x="21273" y="8486"/>
                  </a:cubicBezTo>
                  <a:cubicBezTo>
                    <a:pt x="16098" y="13233"/>
                    <a:pt x="16098" y="13233"/>
                    <a:pt x="16098" y="13233"/>
                  </a:cubicBezTo>
                  <a:cubicBezTo>
                    <a:pt x="15873" y="13471"/>
                    <a:pt x="15761" y="13827"/>
                    <a:pt x="15873" y="14064"/>
                  </a:cubicBezTo>
                  <a:cubicBezTo>
                    <a:pt x="17335" y="21185"/>
                    <a:pt x="17335" y="21185"/>
                    <a:pt x="17335" y="21185"/>
                  </a:cubicBezTo>
                  <a:cubicBezTo>
                    <a:pt x="17448" y="21422"/>
                    <a:pt x="17335" y="21541"/>
                    <a:pt x="17111" y="21422"/>
                  </a:cubicBezTo>
                  <a:lnTo>
                    <a:pt x="11148" y="17743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11" name="Shape"/>
            <p:cNvSpPr/>
            <p:nvPr/>
          </p:nvSpPr>
          <p:spPr>
            <a:xfrm>
              <a:off x="230427" y="272123"/>
              <a:ext cx="173515" cy="1649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9" h="21428" extrusionOk="0">
                  <a:moveTo>
                    <a:pt x="11069" y="17646"/>
                  </a:moveTo>
                  <a:cubicBezTo>
                    <a:pt x="10844" y="17528"/>
                    <a:pt x="10507" y="17528"/>
                    <a:pt x="10282" y="17646"/>
                  </a:cubicBezTo>
                  <a:cubicBezTo>
                    <a:pt x="4319" y="21305"/>
                    <a:pt x="4319" y="21305"/>
                    <a:pt x="4319" y="21305"/>
                  </a:cubicBezTo>
                  <a:cubicBezTo>
                    <a:pt x="4094" y="21541"/>
                    <a:pt x="3982" y="21423"/>
                    <a:pt x="4094" y="21069"/>
                  </a:cubicBezTo>
                  <a:cubicBezTo>
                    <a:pt x="5557" y="13987"/>
                    <a:pt x="5557" y="13987"/>
                    <a:pt x="5557" y="13987"/>
                  </a:cubicBezTo>
                  <a:cubicBezTo>
                    <a:pt x="5669" y="13751"/>
                    <a:pt x="5557" y="13397"/>
                    <a:pt x="5332" y="13279"/>
                  </a:cubicBezTo>
                  <a:cubicBezTo>
                    <a:pt x="157" y="8439"/>
                    <a:pt x="157" y="8439"/>
                    <a:pt x="157" y="8439"/>
                  </a:cubicBezTo>
                  <a:cubicBezTo>
                    <a:pt x="-68" y="8203"/>
                    <a:pt x="-68" y="8085"/>
                    <a:pt x="269" y="8085"/>
                  </a:cubicBezTo>
                  <a:cubicBezTo>
                    <a:pt x="7132" y="7377"/>
                    <a:pt x="7132" y="7377"/>
                    <a:pt x="7132" y="7377"/>
                  </a:cubicBezTo>
                  <a:cubicBezTo>
                    <a:pt x="7357" y="7377"/>
                    <a:pt x="7694" y="7141"/>
                    <a:pt x="7807" y="6905"/>
                  </a:cubicBezTo>
                  <a:cubicBezTo>
                    <a:pt x="10507" y="177"/>
                    <a:pt x="10507" y="177"/>
                    <a:pt x="10507" y="177"/>
                  </a:cubicBezTo>
                  <a:cubicBezTo>
                    <a:pt x="10619" y="-59"/>
                    <a:pt x="10844" y="-59"/>
                    <a:pt x="10844" y="177"/>
                  </a:cubicBezTo>
                  <a:cubicBezTo>
                    <a:pt x="13657" y="6905"/>
                    <a:pt x="13657" y="6905"/>
                    <a:pt x="13657" y="6905"/>
                  </a:cubicBezTo>
                  <a:cubicBezTo>
                    <a:pt x="13769" y="7141"/>
                    <a:pt x="13994" y="7377"/>
                    <a:pt x="14332" y="7377"/>
                  </a:cubicBezTo>
                  <a:cubicBezTo>
                    <a:pt x="21195" y="8085"/>
                    <a:pt x="21195" y="8085"/>
                    <a:pt x="21195" y="8085"/>
                  </a:cubicBezTo>
                  <a:cubicBezTo>
                    <a:pt x="21419" y="8085"/>
                    <a:pt x="21532" y="8203"/>
                    <a:pt x="21307" y="8439"/>
                  </a:cubicBezTo>
                  <a:cubicBezTo>
                    <a:pt x="16132" y="13279"/>
                    <a:pt x="16132" y="13279"/>
                    <a:pt x="16132" y="13279"/>
                  </a:cubicBezTo>
                  <a:cubicBezTo>
                    <a:pt x="15907" y="13397"/>
                    <a:pt x="15794" y="13751"/>
                    <a:pt x="15794" y="13987"/>
                  </a:cubicBezTo>
                  <a:cubicBezTo>
                    <a:pt x="17369" y="21069"/>
                    <a:pt x="17369" y="21069"/>
                    <a:pt x="17369" y="21069"/>
                  </a:cubicBezTo>
                  <a:cubicBezTo>
                    <a:pt x="17482" y="21423"/>
                    <a:pt x="17257" y="21541"/>
                    <a:pt x="17032" y="21305"/>
                  </a:cubicBezTo>
                  <a:lnTo>
                    <a:pt x="11069" y="1764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12" name="Shape"/>
            <p:cNvSpPr/>
            <p:nvPr/>
          </p:nvSpPr>
          <p:spPr>
            <a:xfrm>
              <a:off x="54716" y="272123"/>
              <a:ext cx="173121" cy="1649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22" h="21428" extrusionOk="0">
                  <a:moveTo>
                    <a:pt x="11157" y="17646"/>
                  </a:moveTo>
                  <a:cubicBezTo>
                    <a:pt x="10931" y="17528"/>
                    <a:pt x="10591" y="17528"/>
                    <a:pt x="10365" y="17646"/>
                  </a:cubicBezTo>
                  <a:cubicBezTo>
                    <a:pt x="4371" y="21305"/>
                    <a:pt x="4371" y="21305"/>
                    <a:pt x="4371" y="21305"/>
                  </a:cubicBezTo>
                  <a:cubicBezTo>
                    <a:pt x="4145" y="21541"/>
                    <a:pt x="4032" y="21423"/>
                    <a:pt x="4032" y="21069"/>
                  </a:cubicBezTo>
                  <a:cubicBezTo>
                    <a:pt x="5615" y="13987"/>
                    <a:pt x="5615" y="13987"/>
                    <a:pt x="5615" y="13987"/>
                  </a:cubicBezTo>
                  <a:cubicBezTo>
                    <a:pt x="5615" y="13751"/>
                    <a:pt x="5502" y="13397"/>
                    <a:pt x="5389" y="13279"/>
                  </a:cubicBezTo>
                  <a:cubicBezTo>
                    <a:pt x="74" y="8439"/>
                    <a:pt x="74" y="8439"/>
                    <a:pt x="74" y="8439"/>
                  </a:cubicBezTo>
                  <a:cubicBezTo>
                    <a:pt x="-39" y="8203"/>
                    <a:pt x="-39" y="8085"/>
                    <a:pt x="187" y="8085"/>
                  </a:cubicBezTo>
                  <a:cubicBezTo>
                    <a:pt x="7199" y="7377"/>
                    <a:pt x="7199" y="7377"/>
                    <a:pt x="7199" y="7377"/>
                  </a:cubicBezTo>
                  <a:cubicBezTo>
                    <a:pt x="7425" y="7377"/>
                    <a:pt x="7764" y="7141"/>
                    <a:pt x="7877" y="6905"/>
                  </a:cubicBezTo>
                  <a:cubicBezTo>
                    <a:pt x="10591" y="177"/>
                    <a:pt x="10591" y="177"/>
                    <a:pt x="10591" y="177"/>
                  </a:cubicBezTo>
                  <a:cubicBezTo>
                    <a:pt x="10704" y="-59"/>
                    <a:pt x="10818" y="-59"/>
                    <a:pt x="10931" y="177"/>
                  </a:cubicBezTo>
                  <a:cubicBezTo>
                    <a:pt x="13758" y="6905"/>
                    <a:pt x="13758" y="6905"/>
                    <a:pt x="13758" y="6905"/>
                  </a:cubicBezTo>
                  <a:cubicBezTo>
                    <a:pt x="13758" y="7141"/>
                    <a:pt x="14097" y="7377"/>
                    <a:pt x="14323" y="7377"/>
                  </a:cubicBezTo>
                  <a:cubicBezTo>
                    <a:pt x="21335" y="8085"/>
                    <a:pt x="21335" y="8085"/>
                    <a:pt x="21335" y="8085"/>
                  </a:cubicBezTo>
                  <a:cubicBezTo>
                    <a:pt x="21561" y="8085"/>
                    <a:pt x="21561" y="8203"/>
                    <a:pt x="21448" y="8439"/>
                  </a:cubicBezTo>
                  <a:cubicBezTo>
                    <a:pt x="16133" y="13279"/>
                    <a:pt x="16133" y="13279"/>
                    <a:pt x="16133" y="13279"/>
                  </a:cubicBezTo>
                  <a:cubicBezTo>
                    <a:pt x="16020" y="13397"/>
                    <a:pt x="15907" y="13751"/>
                    <a:pt x="15907" y="13987"/>
                  </a:cubicBezTo>
                  <a:cubicBezTo>
                    <a:pt x="17490" y="21069"/>
                    <a:pt x="17490" y="21069"/>
                    <a:pt x="17490" y="21069"/>
                  </a:cubicBezTo>
                  <a:cubicBezTo>
                    <a:pt x="17490" y="21423"/>
                    <a:pt x="17377" y="21541"/>
                    <a:pt x="17151" y="21305"/>
                  </a:cubicBezTo>
                  <a:lnTo>
                    <a:pt x="11157" y="1764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914" name="Shape"/>
          <p:cNvSpPr/>
          <p:nvPr/>
        </p:nvSpPr>
        <p:spPr>
          <a:xfrm>
            <a:off x="9136243" y="1171808"/>
            <a:ext cx="411248" cy="4112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7914" y="0"/>
                  <a:pt x="5205" y="1123"/>
                  <a:pt x="3164" y="3164"/>
                </a:cubicBezTo>
                <a:cubicBezTo>
                  <a:pt x="1123" y="5196"/>
                  <a:pt x="0" y="7914"/>
                  <a:pt x="0" y="10800"/>
                </a:cubicBezTo>
                <a:cubicBezTo>
                  <a:pt x="0" y="13686"/>
                  <a:pt x="1123" y="16395"/>
                  <a:pt x="3164" y="18436"/>
                </a:cubicBezTo>
                <a:cubicBezTo>
                  <a:pt x="5205" y="20477"/>
                  <a:pt x="7914" y="21600"/>
                  <a:pt x="10800" y="21600"/>
                </a:cubicBezTo>
                <a:cubicBezTo>
                  <a:pt x="13686" y="21600"/>
                  <a:pt x="16395" y="20477"/>
                  <a:pt x="18436" y="18436"/>
                </a:cubicBezTo>
                <a:cubicBezTo>
                  <a:pt x="20477" y="16395"/>
                  <a:pt x="21600" y="13686"/>
                  <a:pt x="21600" y="10800"/>
                </a:cubicBezTo>
                <a:cubicBezTo>
                  <a:pt x="21600" y="7914"/>
                  <a:pt x="20477" y="5196"/>
                  <a:pt x="18436" y="3164"/>
                </a:cubicBezTo>
                <a:cubicBezTo>
                  <a:pt x="16395" y="1123"/>
                  <a:pt x="13686" y="0"/>
                  <a:pt x="10800" y="0"/>
                </a:cubicBezTo>
                <a:close/>
                <a:moveTo>
                  <a:pt x="18928" y="5910"/>
                </a:moveTo>
                <a:cubicBezTo>
                  <a:pt x="18241" y="5725"/>
                  <a:pt x="17536" y="5548"/>
                  <a:pt x="16840" y="5409"/>
                </a:cubicBezTo>
                <a:cubicBezTo>
                  <a:pt x="16766" y="4574"/>
                  <a:pt x="16070" y="3925"/>
                  <a:pt x="15216" y="3925"/>
                </a:cubicBezTo>
                <a:cubicBezTo>
                  <a:pt x="15022" y="3925"/>
                  <a:pt x="14827" y="3962"/>
                  <a:pt x="14651" y="4027"/>
                </a:cubicBezTo>
                <a:cubicBezTo>
                  <a:pt x="14029" y="3108"/>
                  <a:pt x="13296" y="2255"/>
                  <a:pt x="12442" y="1457"/>
                </a:cubicBezTo>
                <a:cubicBezTo>
                  <a:pt x="14354" y="1791"/>
                  <a:pt x="16107" y="2700"/>
                  <a:pt x="17499" y="4092"/>
                </a:cubicBezTo>
                <a:cubicBezTo>
                  <a:pt x="18056" y="4648"/>
                  <a:pt x="18538" y="5261"/>
                  <a:pt x="18928" y="5910"/>
                </a:cubicBezTo>
                <a:close/>
                <a:moveTo>
                  <a:pt x="19475" y="14632"/>
                </a:moveTo>
                <a:cubicBezTo>
                  <a:pt x="18260" y="15003"/>
                  <a:pt x="17026" y="15300"/>
                  <a:pt x="15773" y="15513"/>
                </a:cubicBezTo>
                <a:cubicBezTo>
                  <a:pt x="16395" y="14103"/>
                  <a:pt x="16720" y="12637"/>
                  <a:pt x="16766" y="11125"/>
                </a:cubicBezTo>
                <a:cubicBezTo>
                  <a:pt x="20273" y="11125"/>
                  <a:pt x="20273" y="11125"/>
                  <a:pt x="20273" y="11125"/>
                </a:cubicBezTo>
                <a:cubicBezTo>
                  <a:pt x="20236" y="12349"/>
                  <a:pt x="19958" y="13537"/>
                  <a:pt x="19475" y="14632"/>
                </a:cubicBezTo>
                <a:close/>
                <a:moveTo>
                  <a:pt x="11171" y="20273"/>
                </a:moveTo>
                <a:cubicBezTo>
                  <a:pt x="11153" y="20273"/>
                  <a:pt x="11143" y="20273"/>
                  <a:pt x="11134" y="20273"/>
                </a:cubicBezTo>
                <a:cubicBezTo>
                  <a:pt x="11134" y="17954"/>
                  <a:pt x="11134" y="17954"/>
                  <a:pt x="11134" y="17954"/>
                </a:cubicBezTo>
                <a:cubicBezTo>
                  <a:pt x="11737" y="17824"/>
                  <a:pt x="12229" y="17351"/>
                  <a:pt x="12377" y="16747"/>
                </a:cubicBezTo>
                <a:cubicBezTo>
                  <a:pt x="13055" y="16720"/>
                  <a:pt x="13732" y="16655"/>
                  <a:pt x="14400" y="16580"/>
                </a:cubicBezTo>
                <a:cubicBezTo>
                  <a:pt x="13593" y="17944"/>
                  <a:pt x="12507" y="19178"/>
                  <a:pt x="11171" y="20273"/>
                </a:cubicBezTo>
                <a:close/>
                <a:moveTo>
                  <a:pt x="7191" y="16580"/>
                </a:moveTo>
                <a:cubicBezTo>
                  <a:pt x="7868" y="16655"/>
                  <a:pt x="8545" y="16720"/>
                  <a:pt x="9223" y="16747"/>
                </a:cubicBezTo>
                <a:cubicBezTo>
                  <a:pt x="9371" y="17351"/>
                  <a:pt x="9854" y="17824"/>
                  <a:pt x="10466" y="17954"/>
                </a:cubicBezTo>
                <a:cubicBezTo>
                  <a:pt x="10466" y="20273"/>
                  <a:pt x="10466" y="20273"/>
                  <a:pt x="10466" y="20273"/>
                </a:cubicBezTo>
                <a:cubicBezTo>
                  <a:pt x="10457" y="20273"/>
                  <a:pt x="10438" y="20273"/>
                  <a:pt x="10429" y="20273"/>
                </a:cubicBezTo>
                <a:cubicBezTo>
                  <a:pt x="9093" y="19178"/>
                  <a:pt x="8007" y="17944"/>
                  <a:pt x="7191" y="16580"/>
                </a:cubicBezTo>
                <a:close/>
                <a:moveTo>
                  <a:pt x="2125" y="6968"/>
                </a:moveTo>
                <a:cubicBezTo>
                  <a:pt x="3340" y="6588"/>
                  <a:pt x="4574" y="6291"/>
                  <a:pt x="5818" y="6077"/>
                </a:cubicBezTo>
                <a:cubicBezTo>
                  <a:pt x="5381" y="7089"/>
                  <a:pt x="5085" y="8128"/>
                  <a:pt x="4936" y="9195"/>
                </a:cubicBezTo>
                <a:cubicBezTo>
                  <a:pt x="4268" y="9297"/>
                  <a:pt x="3739" y="9816"/>
                  <a:pt x="3600" y="10475"/>
                </a:cubicBezTo>
                <a:cubicBezTo>
                  <a:pt x="1327" y="10475"/>
                  <a:pt x="1327" y="10475"/>
                  <a:pt x="1327" y="10475"/>
                </a:cubicBezTo>
                <a:cubicBezTo>
                  <a:pt x="1364" y="9241"/>
                  <a:pt x="1642" y="8063"/>
                  <a:pt x="2125" y="6968"/>
                </a:cubicBezTo>
                <a:close/>
                <a:moveTo>
                  <a:pt x="10429" y="1327"/>
                </a:moveTo>
                <a:cubicBezTo>
                  <a:pt x="10438" y="1327"/>
                  <a:pt x="10457" y="1327"/>
                  <a:pt x="10466" y="1327"/>
                </a:cubicBezTo>
                <a:cubicBezTo>
                  <a:pt x="10466" y="4806"/>
                  <a:pt x="10466" y="4806"/>
                  <a:pt x="10466" y="4806"/>
                </a:cubicBezTo>
                <a:cubicBezTo>
                  <a:pt x="9371" y="4815"/>
                  <a:pt x="8276" y="4890"/>
                  <a:pt x="7191" y="5020"/>
                </a:cubicBezTo>
                <a:cubicBezTo>
                  <a:pt x="8007" y="3656"/>
                  <a:pt x="9093" y="2412"/>
                  <a:pt x="10429" y="1327"/>
                </a:cubicBezTo>
                <a:close/>
                <a:moveTo>
                  <a:pt x="14038" y="4435"/>
                </a:moveTo>
                <a:cubicBezTo>
                  <a:pt x="13899" y="4584"/>
                  <a:pt x="13788" y="4751"/>
                  <a:pt x="13713" y="4945"/>
                </a:cubicBezTo>
                <a:cubicBezTo>
                  <a:pt x="12860" y="4862"/>
                  <a:pt x="11997" y="4815"/>
                  <a:pt x="11134" y="4806"/>
                </a:cubicBezTo>
                <a:cubicBezTo>
                  <a:pt x="11134" y="1327"/>
                  <a:pt x="11134" y="1327"/>
                  <a:pt x="11134" y="1327"/>
                </a:cubicBezTo>
                <a:cubicBezTo>
                  <a:pt x="11143" y="1327"/>
                  <a:pt x="11153" y="1327"/>
                  <a:pt x="11171" y="1327"/>
                </a:cubicBezTo>
                <a:cubicBezTo>
                  <a:pt x="12312" y="2255"/>
                  <a:pt x="13277" y="3303"/>
                  <a:pt x="14038" y="4435"/>
                </a:cubicBezTo>
                <a:close/>
                <a:moveTo>
                  <a:pt x="11134" y="5660"/>
                </a:moveTo>
                <a:cubicBezTo>
                  <a:pt x="11960" y="5669"/>
                  <a:pt x="12795" y="5715"/>
                  <a:pt x="13611" y="5790"/>
                </a:cubicBezTo>
                <a:cubicBezTo>
                  <a:pt x="13732" y="6569"/>
                  <a:pt x="14409" y="7172"/>
                  <a:pt x="15216" y="7172"/>
                </a:cubicBezTo>
                <a:cubicBezTo>
                  <a:pt x="15281" y="7172"/>
                  <a:pt x="15346" y="7163"/>
                  <a:pt x="15411" y="7163"/>
                </a:cubicBezTo>
                <a:cubicBezTo>
                  <a:pt x="15792" y="8230"/>
                  <a:pt x="15996" y="9343"/>
                  <a:pt x="16033" y="10475"/>
                </a:cubicBezTo>
                <a:cubicBezTo>
                  <a:pt x="11134" y="10475"/>
                  <a:pt x="11134" y="10475"/>
                  <a:pt x="11134" y="10475"/>
                </a:cubicBezTo>
                <a:lnTo>
                  <a:pt x="11134" y="5660"/>
                </a:lnTo>
                <a:close/>
                <a:moveTo>
                  <a:pt x="15959" y="5548"/>
                </a:moveTo>
                <a:cubicBezTo>
                  <a:pt x="15959" y="5957"/>
                  <a:pt x="15625" y="6291"/>
                  <a:pt x="15216" y="6291"/>
                </a:cubicBezTo>
                <a:cubicBezTo>
                  <a:pt x="14808" y="6291"/>
                  <a:pt x="14474" y="5957"/>
                  <a:pt x="14474" y="5548"/>
                </a:cubicBezTo>
                <a:cubicBezTo>
                  <a:pt x="14474" y="5140"/>
                  <a:pt x="14808" y="4806"/>
                  <a:pt x="15216" y="4806"/>
                </a:cubicBezTo>
                <a:cubicBezTo>
                  <a:pt x="15625" y="4806"/>
                  <a:pt x="15959" y="5140"/>
                  <a:pt x="15959" y="5548"/>
                </a:cubicBezTo>
                <a:close/>
                <a:moveTo>
                  <a:pt x="10466" y="5660"/>
                </a:moveTo>
                <a:cubicBezTo>
                  <a:pt x="10466" y="10475"/>
                  <a:pt x="10466" y="10475"/>
                  <a:pt x="10466" y="10475"/>
                </a:cubicBezTo>
                <a:cubicBezTo>
                  <a:pt x="6782" y="10475"/>
                  <a:pt x="6782" y="10475"/>
                  <a:pt x="6782" y="10475"/>
                </a:cubicBezTo>
                <a:cubicBezTo>
                  <a:pt x="6671" y="9891"/>
                  <a:pt x="6235" y="9418"/>
                  <a:pt x="5669" y="9251"/>
                </a:cubicBezTo>
                <a:cubicBezTo>
                  <a:pt x="5836" y="8109"/>
                  <a:pt x="6179" y="7005"/>
                  <a:pt x="6699" y="5947"/>
                </a:cubicBezTo>
                <a:cubicBezTo>
                  <a:pt x="7942" y="5771"/>
                  <a:pt x="9204" y="5678"/>
                  <a:pt x="10466" y="5660"/>
                </a:cubicBezTo>
                <a:close/>
                <a:moveTo>
                  <a:pt x="5938" y="10800"/>
                </a:moveTo>
                <a:cubicBezTo>
                  <a:pt x="5938" y="11208"/>
                  <a:pt x="5604" y="11542"/>
                  <a:pt x="5196" y="11542"/>
                </a:cubicBezTo>
                <a:cubicBezTo>
                  <a:pt x="4788" y="11542"/>
                  <a:pt x="4454" y="11208"/>
                  <a:pt x="4454" y="10800"/>
                </a:cubicBezTo>
                <a:cubicBezTo>
                  <a:pt x="4454" y="10392"/>
                  <a:pt x="4788" y="10058"/>
                  <a:pt x="5196" y="10058"/>
                </a:cubicBezTo>
                <a:cubicBezTo>
                  <a:pt x="5604" y="10058"/>
                  <a:pt x="5938" y="10392"/>
                  <a:pt x="5938" y="10800"/>
                </a:cubicBezTo>
                <a:close/>
                <a:moveTo>
                  <a:pt x="1327" y="11125"/>
                </a:moveTo>
                <a:cubicBezTo>
                  <a:pt x="3600" y="11125"/>
                  <a:pt x="3600" y="11125"/>
                  <a:pt x="3600" y="11125"/>
                </a:cubicBezTo>
                <a:cubicBezTo>
                  <a:pt x="3739" y="11784"/>
                  <a:pt x="4268" y="12294"/>
                  <a:pt x="4936" y="12405"/>
                </a:cubicBezTo>
                <a:cubicBezTo>
                  <a:pt x="5085" y="13463"/>
                  <a:pt x="5381" y="14502"/>
                  <a:pt x="5818" y="15513"/>
                </a:cubicBezTo>
                <a:cubicBezTo>
                  <a:pt x="4574" y="15300"/>
                  <a:pt x="3340" y="15003"/>
                  <a:pt x="2125" y="14632"/>
                </a:cubicBezTo>
                <a:cubicBezTo>
                  <a:pt x="1642" y="13537"/>
                  <a:pt x="1364" y="12349"/>
                  <a:pt x="1327" y="11125"/>
                </a:cubicBezTo>
                <a:close/>
                <a:moveTo>
                  <a:pt x="5669" y="12349"/>
                </a:moveTo>
                <a:cubicBezTo>
                  <a:pt x="6235" y="12173"/>
                  <a:pt x="6671" y="11709"/>
                  <a:pt x="6782" y="11125"/>
                </a:cubicBezTo>
                <a:cubicBezTo>
                  <a:pt x="10466" y="11125"/>
                  <a:pt x="10466" y="11125"/>
                  <a:pt x="10466" y="11125"/>
                </a:cubicBezTo>
                <a:cubicBezTo>
                  <a:pt x="10466" y="14771"/>
                  <a:pt x="10466" y="14771"/>
                  <a:pt x="10466" y="14771"/>
                </a:cubicBezTo>
                <a:cubicBezTo>
                  <a:pt x="9881" y="14892"/>
                  <a:pt x="9418" y="15328"/>
                  <a:pt x="9241" y="15894"/>
                </a:cubicBezTo>
                <a:cubicBezTo>
                  <a:pt x="8388" y="15847"/>
                  <a:pt x="7543" y="15773"/>
                  <a:pt x="6699" y="15653"/>
                </a:cubicBezTo>
                <a:cubicBezTo>
                  <a:pt x="6179" y="14586"/>
                  <a:pt x="5836" y="13481"/>
                  <a:pt x="5669" y="12349"/>
                </a:cubicBezTo>
                <a:close/>
                <a:moveTo>
                  <a:pt x="11542" y="16367"/>
                </a:moveTo>
                <a:cubicBezTo>
                  <a:pt x="11542" y="16775"/>
                  <a:pt x="11208" y="17109"/>
                  <a:pt x="10800" y="17109"/>
                </a:cubicBezTo>
                <a:cubicBezTo>
                  <a:pt x="10392" y="17109"/>
                  <a:pt x="10058" y="16775"/>
                  <a:pt x="10058" y="16367"/>
                </a:cubicBezTo>
                <a:cubicBezTo>
                  <a:pt x="10058" y="15959"/>
                  <a:pt x="10392" y="15625"/>
                  <a:pt x="10800" y="15625"/>
                </a:cubicBezTo>
                <a:cubicBezTo>
                  <a:pt x="11208" y="15625"/>
                  <a:pt x="11542" y="15959"/>
                  <a:pt x="11542" y="16367"/>
                </a:cubicBezTo>
                <a:close/>
                <a:moveTo>
                  <a:pt x="12349" y="15894"/>
                </a:moveTo>
                <a:cubicBezTo>
                  <a:pt x="12182" y="15328"/>
                  <a:pt x="11709" y="14892"/>
                  <a:pt x="11134" y="14771"/>
                </a:cubicBezTo>
                <a:cubicBezTo>
                  <a:pt x="11134" y="11125"/>
                  <a:pt x="11134" y="11125"/>
                  <a:pt x="11134" y="11125"/>
                </a:cubicBezTo>
                <a:cubicBezTo>
                  <a:pt x="16033" y="11125"/>
                  <a:pt x="16033" y="11125"/>
                  <a:pt x="16033" y="11125"/>
                </a:cubicBezTo>
                <a:cubicBezTo>
                  <a:pt x="15987" y="12684"/>
                  <a:pt x="15606" y="14205"/>
                  <a:pt x="14901" y="15653"/>
                </a:cubicBezTo>
                <a:cubicBezTo>
                  <a:pt x="14057" y="15773"/>
                  <a:pt x="13212" y="15847"/>
                  <a:pt x="12349" y="15894"/>
                </a:cubicBezTo>
                <a:close/>
                <a:moveTo>
                  <a:pt x="16766" y="10475"/>
                </a:moveTo>
                <a:cubicBezTo>
                  <a:pt x="16729" y="9251"/>
                  <a:pt x="16506" y="8063"/>
                  <a:pt x="16107" y="6912"/>
                </a:cubicBezTo>
                <a:cubicBezTo>
                  <a:pt x="16348" y="6745"/>
                  <a:pt x="16553" y="6523"/>
                  <a:pt x="16682" y="6254"/>
                </a:cubicBezTo>
                <a:cubicBezTo>
                  <a:pt x="17629" y="6439"/>
                  <a:pt x="18557" y="6680"/>
                  <a:pt x="19475" y="6968"/>
                </a:cubicBezTo>
                <a:cubicBezTo>
                  <a:pt x="19958" y="8063"/>
                  <a:pt x="20236" y="9241"/>
                  <a:pt x="20273" y="10475"/>
                </a:cubicBezTo>
                <a:lnTo>
                  <a:pt x="16766" y="10475"/>
                </a:lnTo>
                <a:close/>
                <a:moveTo>
                  <a:pt x="4092" y="4092"/>
                </a:moveTo>
                <a:cubicBezTo>
                  <a:pt x="5493" y="2700"/>
                  <a:pt x="7246" y="1791"/>
                  <a:pt x="9158" y="1457"/>
                </a:cubicBezTo>
                <a:cubicBezTo>
                  <a:pt x="8026" y="2514"/>
                  <a:pt x="7098" y="3684"/>
                  <a:pt x="6384" y="4955"/>
                </a:cubicBezTo>
                <a:cubicBezTo>
                  <a:pt x="6346" y="5020"/>
                  <a:pt x="6309" y="5075"/>
                  <a:pt x="6281" y="5140"/>
                </a:cubicBezTo>
                <a:cubicBezTo>
                  <a:pt x="5066" y="5326"/>
                  <a:pt x="3860" y="5586"/>
                  <a:pt x="2672" y="5910"/>
                </a:cubicBezTo>
                <a:cubicBezTo>
                  <a:pt x="3062" y="5261"/>
                  <a:pt x="3544" y="4648"/>
                  <a:pt x="4092" y="4092"/>
                </a:cubicBezTo>
                <a:close/>
                <a:moveTo>
                  <a:pt x="2672" y="15680"/>
                </a:moveTo>
                <a:cubicBezTo>
                  <a:pt x="3860" y="16014"/>
                  <a:pt x="5066" y="16274"/>
                  <a:pt x="6281" y="16451"/>
                </a:cubicBezTo>
                <a:cubicBezTo>
                  <a:pt x="6309" y="16515"/>
                  <a:pt x="6346" y="16580"/>
                  <a:pt x="6384" y="16645"/>
                </a:cubicBezTo>
                <a:cubicBezTo>
                  <a:pt x="7098" y="17916"/>
                  <a:pt x="8026" y="19086"/>
                  <a:pt x="9158" y="20134"/>
                </a:cubicBezTo>
                <a:cubicBezTo>
                  <a:pt x="7246" y="19800"/>
                  <a:pt x="5493" y="18900"/>
                  <a:pt x="4092" y="17499"/>
                </a:cubicBezTo>
                <a:cubicBezTo>
                  <a:pt x="3544" y="16952"/>
                  <a:pt x="3062" y="16339"/>
                  <a:pt x="2672" y="15680"/>
                </a:cubicBezTo>
                <a:close/>
                <a:moveTo>
                  <a:pt x="17499" y="17499"/>
                </a:moveTo>
                <a:cubicBezTo>
                  <a:pt x="16107" y="18900"/>
                  <a:pt x="14354" y="19809"/>
                  <a:pt x="12442" y="20134"/>
                </a:cubicBezTo>
                <a:cubicBezTo>
                  <a:pt x="13574" y="19086"/>
                  <a:pt x="14502" y="17916"/>
                  <a:pt x="15216" y="16645"/>
                </a:cubicBezTo>
                <a:cubicBezTo>
                  <a:pt x="15254" y="16580"/>
                  <a:pt x="15281" y="16515"/>
                  <a:pt x="15319" y="16451"/>
                </a:cubicBezTo>
                <a:cubicBezTo>
                  <a:pt x="16534" y="16274"/>
                  <a:pt x="17740" y="16014"/>
                  <a:pt x="18928" y="15680"/>
                </a:cubicBezTo>
                <a:cubicBezTo>
                  <a:pt x="18538" y="16339"/>
                  <a:pt x="18056" y="16952"/>
                  <a:pt x="17499" y="1749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915" name="Shape"/>
          <p:cNvSpPr/>
          <p:nvPr/>
        </p:nvSpPr>
        <p:spPr>
          <a:xfrm>
            <a:off x="10111781" y="2872645"/>
            <a:ext cx="440055" cy="39667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214"/>
                </a:moveTo>
                <a:lnTo>
                  <a:pt x="16314" y="0"/>
                </a:lnTo>
                <a:lnTo>
                  <a:pt x="5286" y="0"/>
                </a:lnTo>
                <a:lnTo>
                  <a:pt x="0" y="7214"/>
                </a:lnTo>
                <a:lnTo>
                  <a:pt x="10800" y="21600"/>
                </a:lnTo>
                <a:lnTo>
                  <a:pt x="21600" y="7214"/>
                </a:lnTo>
                <a:close/>
                <a:moveTo>
                  <a:pt x="10838" y="19322"/>
                </a:moveTo>
                <a:lnTo>
                  <a:pt x="7149" y="8986"/>
                </a:lnTo>
                <a:lnTo>
                  <a:pt x="14603" y="8986"/>
                </a:lnTo>
                <a:lnTo>
                  <a:pt x="10952" y="19153"/>
                </a:lnTo>
                <a:lnTo>
                  <a:pt x="10838" y="19322"/>
                </a:lnTo>
                <a:close/>
                <a:moveTo>
                  <a:pt x="6921" y="8311"/>
                </a:moveTo>
                <a:lnTo>
                  <a:pt x="6921" y="8227"/>
                </a:lnTo>
                <a:lnTo>
                  <a:pt x="8480" y="5358"/>
                </a:lnTo>
                <a:lnTo>
                  <a:pt x="10382" y="8311"/>
                </a:lnTo>
                <a:lnTo>
                  <a:pt x="6921" y="8311"/>
                </a:lnTo>
                <a:close/>
                <a:moveTo>
                  <a:pt x="11256" y="8311"/>
                </a:moveTo>
                <a:lnTo>
                  <a:pt x="13234" y="5358"/>
                </a:lnTo>
                <a:lnTo>
                  <a:pt x="14793" y="8227"/>
                </a:lnTo>
                <a:lnTo>
                  <a:pt x="14793" y="8311"/>
                </a:lnTo>
                <a:lnTo>
                  <a:pt x="11256" y="8311"/>
                </a:lnTo>
                <a:close/>
                <a:moveTo>
                  <a:pt x="12283" y="17381"/>
                </a:moveTo>
                <a:lnTo>
                  <a:pt x="15325" y="8944"/>
                </a:lnTo>
                <a:lnTo>
                  <a:pt x="19394" y="7931"/>
                </a:lnTo>
                <a:lnTo>
                  <a:pt x="12283" y="17381"/>
                </a:lnTo>
                <a:close/>
                <a:moveTo>
                  <a:pt x="15439" y="8184"/>
                </a:moveTo>
                <a:lnTo>
                  <a:pt x="15439" y="8142"/>
                </a:lnTo>
                <a:lnTo>
                  <a:pt x="17037" y="5231"/>
                </a:lnTo>
                <a:lnTo>
                  <a:pt x="17683" y="7636"/>
                </a:lnTo>
                <a:lnTo>
                  <a:pt x="15439" y="8184"/>
                </a:lnTo>
                <a:close/>
                <a:moveTo>
                  <a:pt x="19851" y="7087"/>
                </a:moveTo>
                <a:lnTo>
                  <a:pt x="17949" y="7552"/>
                </a:lnTo>
                <a:lnTo>
                  <a:pt x="17227" y="4894"/>
                </a:lnTo>
                <a:lnTo>
                  <a:pt x="17645" y="4092"/>
                </a:lnTo>
                <a:lnTo>
                  <a:pt x="19851" y="7087"/>
                </a:lnTo>
                <a:close/>
                <a:moveTo>
                  <a:pt x="17493" y="3881"/>
                </a:moveTo>
                <a:lnTo>
                  <a:pt x="17113" y="4514"/>
                </a:lnTo>
                <a:lnTo>
                  <a:pt x="16656" y="2784"/>
                </a:lnTo>
                <a:lnTo>
                  <a:pt x="17493" y="3881"/>
                </a:lnTo>
                <a:close/>
                <a:moveTo>
                  <a:pt x="16276" y="2194"/>
                </a:moveTo>
                <a:lnTo>
                  <a:pt x="16961" y="4852"/>
                </a:lnTo>
                <a:lnTo>
                  <a:pt x="15554" y="7425"/>
                </a:lnTo>
                <a:lnTo>
                  <a:pt x="16200" y="2109"/>
                </a:lnTo>
                <a:lnTo>
                  <a:pt x="16276" y="2194"/>
                </a:lnTo>
                <a:close/>
                <a:moveTo>
                  <a:pt x="14869" y="7763"/>
                </a:moveTo>
                <a:lnTo>
                  <a:pt x="13386" y="5105"/>
                </a:lnTo>
                <a:lnTo>
                  <a:pt x="15592" y="1814"/>
                </a:lnTo>
                <a:lnTo>
                  <a:pt x="14869" y="7763"/>
                </a:lnTo>
                <a:close/>
                <a:moveTo>
                  <a:pt x="15477" y="1434"/>
                </a:moveTo>
                <a:lnTo>
                  <a:pt x="13234" y="4809"/>
                </a:lnTo>
                <a:lnTo>
                  <a:pt x="11370" y="1434"/>
                </a:lnTo>
                <a:lnTo>
                  <a:pt x="15477" y="1434"/>
                </a:lnTo>
                <a:close/>
                <a:moveTo>
                  <a:pt x="11066" y="1434"/>
                </a:moveTo>
                <a:lnTo>
                  <a:pt x="13082" y="5063"/>
                </a:lnTo>
                <a:lnTo>
                  <a:pt x="10914" y="8311"/>
                </a:lnTo>
                <a:lnTo>
                  <a:pt x="10686" y="8311"/>
                </a:lnTo>
                <a:lnTo>
                  <a:pt x="8632" y="5105"/>
                </a:lnTo>
                <a:lnTo>
                  <a:pt x="10610" y="1434"/>
                </a:lnTo>
                <a:lnTo>
                  <a:pt x="11066" y="1434"/>
                </a:lnTo>
                <a:close/>
                <a:moveTo>
                  <a:pt x="10306" y="1434"/>
                </a:moveTo>
                <a:lnTo>
                  <a:pt x="8442" y="4852"/>
                </a:lnTo>
                <a:lnTo>
                  <a:pt x="6237" y="1434"/>
                </a:lnTo>
                <a:lnTo>
                  <a:pt x="10306" y="1434"/>
                </a:lnTo>
                <a:close/>
                <a:moveTo>
                  <a:pt x="8328" y="5147"/>
                </a:moveTo>
                <a:lnTo>
                  <a:pt x="6883" y="7763"/>
                </a:lnTo>
                <a:lnTo>
                  <a:pt x="6161" y="1814"/>
                </a:lnTo>
                <a:lnTo>
                  <a:pt x="8328" y="5147"/>
                </a:lnTo>
                <a:close/>
                <a:moveTo>
                  <a:pt x="5324" y="2194"/>
                </a:moveTo>
                <a:lnTo>
                  <a:pt x="5514" y="1941"/>
                </a:lnTo>
                <a:lnTo>
                  <a:pt x="6237" y="7763"/>
                </a:lnTo>
                <a:lnTo>
                  <a:pt x="4639" y="4852"/>
                </a:lnTo>
                <a:lnTo>
                  <a:pt x="5324" y="2194"/>
                </a:lnTo>
                <a:close/>
                <a:moveTo>
                  <a:pt x="6161" y="8184"/>
                </a:moveTo>
                <a:lnTo>
                  <a:pt x="3917" y="7636"/>
                </a:lnTo>
                <a:lnTo>
                  <a:pt x="4525" y="5231"/>
                </a:lnTo>
                <a:lnTo>
                  <a:pt x="6161" y="8184"/>
                </a:lnTo>
                <a:close/>
                <a:moveTo>
                  <a:pt x="4906" y="2784"/>
                </a:moveTo>
                <a:lnTo>
                  <a:pt x="4449" y="4514"/>
                </a:lnTo>
                <a:lnTo>
                  <a:pt x="4107" y="3881"/>
                </a:lnTo>
                <a:lnTo>
                  <a:pt x="4906" y="2784"/>
                </a:lnTo>
                <a:close/>
                <a:moveTo>
                  <a:pt x="3955" y="4134"/>
                </a:moveTo>
                <a:lnTo>
                  <a:pt x="4373" y="4894"/>
                </a:lnTo>
                <a:lnTo>
                  <a:pt x="3651" y="7552"/>
                </a:lnTo>
                <a:lnTo>
                  <a:pt x="1749" y="7087"/>
                </a:lnTo>
                <a:lnTo>
                  <a:pt x="3955" y="4134"/>
                </a:lnTo>
                <a:close/>
                <a:moveTo>
                  <a:pt x="2206" y="7931"/>
                </a:moveTo>
                <a:lnTo>
                  <a:pt x="6427" y="8986"/>
                </a:lnTo>
                <a:lnTo>
                  <a:pt x="9583" y="17719"/>
                </a:lnTo>
                <a:lnTo>
                  <a:pt x="2206" y="7931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pPr>
              <a:defRPr>
                <a:solidFill>
                  <a:schemeClr val="accent1"/>
                </a:solidFill>
              </a:defRPr>
            </a:pPr>
            <a:endParaRPr/>
          </a:p>
        </p:txBody>
      </p:sp>
      <p:sp>
        <p:nvSpPr>
          <p:cNvPr id="916" name="Shape"/>
          <p:cNvSpPr/>
          <p:nvPr/>
        </p:nvSpPr>
        <p:spPr>
          <a:xfrm>
            <a:off x="5215987" y="347904"/>
            <a:ext cx="428347" cy="4283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33" y="11446"/>
                </a:moveTo>
                <a:cubicBezTo>
                  <a:pt x="20133" y="3830"/>
                  <a:pt x="20133" y="3830"/>
                  <a:pt x="20133" y="3830"/>
                </a:cubicBezTo>
                <a:cubicBezTo>
                  <a:pt x="20910" y="3580"/>
                  <a:pt x="21483" y="2861"/>
                  <a:pt x="21483" y="1996"/>
                </a:cubicBezTo>
                <a:cubicBezTo>
                  <a:pt x="21483" y="924"/>
                  <a:pt x="20617" y="59"/>
                  <a:pt x="19546" y="59"/>
                </a:cubicBezTo>
                <a:cubicBezTo>
                  <a:pt x="18592" y="59"/>
                  <a:pt x="17799" y="748"/>
                  <a:pt x="17638" y="1643"/>
                </a:cubicBezTo>
                <a:cubicBezTo>
                  <a:pt x="10184" y="1643"/>
                  <a:pt x="10184" y="1643"/>
                  <a:pt x="10184" y="1643"/>
                </a:cubicBezTo>
                <a:cubicBezTo>
                  <a:pt x="10052" y="719"/>
                  <a:pt x="9245" y="0"/>
                  <a:pt x="8276" y="0"/>
                </a:cubicBezTo>
                <a:cubicBezTo>
                  <a:pt x="7205" y="0"/>
                  <a:pt x="6339" y="866"/>
                  <a:pt x="6339" y="1937"/>
                </a:cubicBezTo>
                <a:cubicBezTo>
                  <a:pt x="6339" y="2172"/>
                  <a:pt x="6383" y="2392"/>
                  <a:pt x="6457" y="2597"/>
                </a:cubicBezTo>
                <a:cubicBezTo>
                  <a:pt x="2480" y="6412"/>
                  <a:pt x="2480" y="6412"/>
                  <a:pt x="2480" y="6412"/>
                </a:cubicBezTo>
                <a:cubicBezTo>
                  <a:pt x="2304" y="6368"/>
                  <a:pt x="2128" y="6339"/>
                  <a:pt x="1937" y="6339"/>
                </a:cubicBezTo>
                <a:cubicBezTo>
                  <a:pt x="866" y="6339"/>
                  <a:pt x="0" y="7205"/>
                  <a:pt x="0" y="8276"/>
                </a:cubicBezTo>
                <a:cubicBezTo>
                  <a:pt x="0" y="9186"/>
                  <a:pt x="631" y="9949"/>
                  <a:pt x="1467" y="10154"/>
                </a:cubicBezTo>
                <a:cubicBezTo>
                  <a:pt x="1467" y="17755"/>
                  <a:pt x="1467" y="17755"/>
                  <a:pt x="1467" y="17755"/>
                </a:cubicBezTo>
                <a:cubicBezTo>
                  <a:pt x="690" y="18005"/>
                  <a:pt x="117" y="18739"/>
                  <a:pt x="117" y="19604"/>
                </a:cubicBezTo>
                <a:cubicBezTo>
                  <a:pt x="117" y="20676"/>
                  <a:pt x="983" y="21541"/>
                  <a:pt x="2054" y="21541"/>
                </a:cubicBezTo>
                <a:cubicBezTo>
                  <a:pt x="2891" y="21541"/>
                  <a:pt x="3610" y="20998"/>
                  <a:pt x="3874" y="20250"/>
                </a:cubicBezTo>
                <a:cubicBezTo>
                  <a:pt x="11402" y="20250"/>
                  <a:pt x="11402" y="20250"/>
                  <a:pt x="11402" y="20250"/>
                </a:cubicBezTo>
                <a:cubicBezTo>
                  <a:pt x="11446" y="20309"/>
                  <a:pt x="11490" y="20353"/>
                  <a:pt x="11534" y="20411"/>
                </a:cubicBezTo>
                <a:cubicBezTo>
                  <a:pt x="11827" y="21101"/>
                  <a:pt x="12517" y="21600"/>
                  <a:pt x="13324" y="21600"/>
                </a:cubicBezTo>
                <a:cubicBezTo>
                  <a:pt x="14395" y="21600"/>
                  <a:pt x="15261" y="20734"/>
                  <a:pt x="15261" y="19663"/>
                </a:cubicBezTo>
                <a:cubicBezTo>
                  <a:pt x="15261" y="19252"/>
                  <a:pt x="15129" y="18871"/>
                  <a:pt x="14909" y="18562"/>
                </a:cubicBezTo>
                <a:cubicBezTo>
                  <a:pt x="18665" y="14982"/>
                  <a:pt x="18665" y="14982"/>
                  <a:pt x="18665" y="14982"/>
                </a:cubicBezTo>
                <a:cubicBezTo>
                  <a:pt x="18959" y="15158"/>
                  <a:pt x="19296" y="15261"/>
                  <a:pt x="19663" y="15261"/>
                </a:cubicBezTo>
                <a:cubicBezTo>
                  <a:pt x="20734" y="15261"/>
                  <a:pt x="21600" y="14395"/>
                  <a:pt x="21600" y="13324"/>
                </a:cubicBezTo>
                <a:cubicBezTo>
                  <a:pt x="21600" y="12414"/>
                  <a:pt x="20969" y="11651"/>
                  <a:pt x="20133" y="11446"/>
                </a:cubicBezTo>
                <a:close/>
                <a:moveTo>
                  <a:pt x="17726" y="13324"/>
                </a:moveTo>
                <a:cubicBezTo>
                  <a:pt x="17726" y="13353"/>
                  <a:pt x="17726" y="13397"/>
                  <a:pt x="17726" y="13427"/>
                </a:cubicBezTo>
                <a:cubicBezTo>
                  <a:pt x="17697" y="13676"/>
                  <a:pt x="17697" y="13676"/>
                  <a:pt x="17697" y="13676"/>
                </a:cubicBezTo>
                <a:cubicBezTo>
                  <a:pt x="17726" y="13720"/>
                  <a:pt x="17755" y="13779"/>
                  <a:pt x="17799" y="13823"/>
                </a:cubicBezTo>
                <a:cubicBezTo>
                  <a:pt x="17843" y="14014"/>
                  <a:pt x="17917" y="14190"/>
                  <a:pt x="18020" y="14336"/>
                </a:cubicBezTo>
                <a:cubicBezTo>
                  <a:pt x="14160" y="17917"/>
                  <a:pt x="14160" y="17917"/>
                  <a:pt x="14160" y="17917"/>
                </a:cubicBezTo>
                <a:cubicBezTo>
                  <a:pt x="14058" y="17873"/>
                  <a:pt x="13955" y="17829"/>
                  <a:pt x="13852" y="17799"/>
                </a:cubicBezTo>
                <a:cubicBezTo>
                  <a:pt x="13852" y="10154"/>
                  <a:pt x="13852" y="10154"/>
                  <a:pt x="13852" y="10154"/>
                </a:cubicBezTo>
                <a:cubicBezTo>
                  <a:pt x="14601" y="9890"/>
                  <a:pt x="15143" y="9171"/>
                  <a:pt x="15143" y="8335"/>
                </a:cubicBezTo>
                <a:cubicBezTo>
                  <a:pt x="15143" y="7880"/>
                  <a:pt x="14982" y="7469"/>
                  <a:pt x="14733" y="7132"/>
                </a:cubicBezTo>
                <a:cubicBezTo>
                  <a:pt x="18430" y="3580"/>
                  <a:pt x="18430" y="3580"/>
                  <a:pt x="18430" y="3580"/>
                </a:cubicBezTo>
                <a:cubicBezTo>
                  <a:pt x="18577" y="3683"/>
                  <a:pt x="18739" y="3757"/>
                  <a:pt x="18900" y="3815"/>
                </a:cubicBezTo>
                <a:cubicBezTo>
                  <a:pt x="18900" y="11548"/>
                  <a:pt x="18900" y="11548"/>
                  <a:pt x="18900" y="11548"/>
                </a:cubicBezTo>
                <a:cubicBezTo>
                  <a:pt x="18210" y="11842"/>
                  <a:pt x="17726" y="12517"/>
                  <a:pt x="17726" y="13324"/>
                </a:cubicBezTo>
                <a:close/>
                <a:moveTo>
                  <a:pt x="7014" y="3390"/>
                </a:moveTo>
                <a:cubicBezTo>
                  <a:pt x="7352" y="3683"/>
                  <a:pt x="7792" y="3874"/>
                  <a:pt x="8276" y="3874"/>
                </a:cubicBezTo>
                <a:cubicBezTo>
                  <a:pt x="9068" y="3874"/>
                  <a:pt x="9758" y="3390"/>
                  <a:pt x="10052" y="2700"/>
                </a:cubicBezTo>
                <a:cubicBezTo>
                  <a:pt x="10096" y="2641"/>
                  <a:pt x="10140" y="2583"/>
                  <a:pt x="10169" y="2524"/>
                </a:cubicBezTo>
                <a:cubicBezTo>
                  <a:pt x="17682" y="2524"/>
                  <a:pt x="17682" y="2524"/>
                  <a:pt x="17682" y="2524"/>
                </a:cubicBezTo>
                <a:cubicBezTo>
                  <a:pt x="17711" y="2641"/>
                  <a:pt x="17755" y="2759"/>
                  <a:pt x="17814" y="2861"/>
                </a:cubicBezTo>
                <a:cubicBezTo>
                  <a:pt x="13867" y="6515"/>
                  <a:pt x="13867" y="6515"/>
                  <a:pt x="13867" y="6515"/>
                </a:cubicBezTo>
                <a:cubicBezTo>
                  <a:pt x="13661" y="6442"/>
                  <a:pt x="13441" y="6398"/>
                  <a:pt x="13207" y="6398"/>
                </a:cubicBezTo>
                <a:cubicBezTo>
                  <a:pt x="12282" y="6398"/>
                  <a:pt x="11504" y="7058"/>
                  <a:pt x="11314" y="7924"/>
                </a:cubicBezTo>
                <a:cubicBezTo>
                  <a:pt x="3845" y="7924"/>
                  <a:pt x="3845" y="7924"/>
                  <a:pt x="3845" y="7924"/>
                </a:cubicBezTo>
                <a:cubicBezTo>
                  <a:pt x="3771" y="7528"/>
                  <a:pt x="3580" y="7176"/>
                  <a:pt x="3302" y="6897"/>
                </a:cubicBezTo>
                <a:lnTo>
                  <a:pt x="7014" y="3390"/>
                </a:lnTo>
                <a:close/>
                <a:moveTo>
                  <a:pt x="3947" y="19193"/>
                </a:moveTo>
                <a:cubicBezTo>
                  <a:pt x="3801" y="18518"/>
                  <a:pt x="3302" y="17961"/>
                  <a:pt x="2641" y="17755"/>
                </a:cubicBezTo>
                <a:cubicBezTo>
                  <a:pt x="2641" y="10081"/>
                  <a:pt x="2641" y="10081"/>
                  <a:pt x="2641" y="10081"/>
                </a:cubicBezTo>
                <a:cubicBezTo>
                  <a:pt x="3170" y="9876"/>
                  <a:pt x="3580" y="9450"/>
                  <a:pt x="3757" y="8907"/>
                </a:cubicBezTo>
                <a:cubicBezTo>
                  <a:pt x="7572" y="8951"/>
                  <a:pt x="7572" y="8951"/>
                  <a:pt x="7572" y="8951"/>
                </a:cubicBezTo>
                <a:cubicBezTo>
                  <a:pt x="8922" y="8922"/>
                  <a:pt x="8922" y="8922"/>
                  <a:pt x="8922" y="8922"/>
                </a:cubicBezTo>
                <a:cubicBezTo>
                  <a:pt x="11358" y="8922"/>
                  <a:pt x="11358" y="8922"/>
                  <a:pt x="11358" y="8922"/>
                </a:cubicBezTo>
                <a:cubicBezTo>
                  <a:pt x="11534" y="9479"/>
                  <a:pt x="11959" y="9920"/>
                  <a:pt x="12502" y="10140"/>
                </a:cubicBezTo>
                <a:cubicBezTo>
                  <a:pt x="12502" y="17902"/>
                  <a:pt x="12502" y="17902"/>
                  <a:pt x="12502" y="17902"/>
                </a:cubicBezTo>
                <a:cubicBezTo>
                  <a:pt x="12150" y="18078"/>
                  <a:pt x="11842" y="18342"/>
                  <a:pt x="11651" y="18695"/>
                </a:cubicBezTo>
                <a:cubicBezTo>
                  <a:pt x="11519" y="18841"/>
                  <a:pt x="11416" y="19003"/>
                  <a:pt x="11343" y="19193"/>
                </a:cubicBezTo>
                <a:lnTo>
                  <a:pt x="3947" y="1919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917" name="Shape"/>
          <p:cNvSpPr/>
          <p:nvPr/>
        </p:nvSpPr>
        <p:spPr>
          <a:xfrm>
            <a:off x="401105" y="2074081"/>
            <a:ext cx="336771" cy="27917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21" h="21421" extrusionOk="0">
                <a:moveTo>
                  <a:pt x="19547" y="0"/>
                </a:moveTo>
                <a:cubicBezTo>
                  <a:pt x="15084" y="0"/>
                  <a:pt x="15084" y="0"/>
                  <a:pt x="15084" y="0"/>
                </a:cubicBezTo>
                <a:cubicBezTo>
                  <a:pt x="14013" y="0"/>
                  <a:pt x="12585" y="756"/>
                  <a:pt x="11871" y="1620"/>
                </a:cubicBezTo>
                <a:cubicBezTo>
                  <a:pt x="4373" y="10692"/>
                  <a:pt x="4373" y="10692"/>
                  <a:pt x="4373" y="10692"/>
                </a:cubicBezTo>
                <a:cubicBezTo>
                  <a:pt x="3570" y="11556"/>
                  <a:pt x="3570" y="13068"/>
                  <a:pt x="4373" y="13932"/>
                </a:cubicBezTo>
                <a:cubicBezTo>
                  <a:pt x="9907" y="20736"/>
                  <a:pt x="9907" y="20736"/>
                  <a:pt x="9907" y="20736"/>
                </a:cubicBezTo>
                <a:cubicBezTo>
                  <a:pt x="10621" y="21600"/>
                  <a:pt x="11871" y="21600"/>
                  <a:pt x="12585" y="20736"/>
                </a:cubicBezTo>
                <a:cubicBezTo>
                  <a:pt x="20082" y="11664"/>
                  <a:pt x="20082" y="11664"/>
                  <a:pt x="20082" y="11664"/>
                </a:cubicBezTo>
                <a:cubicBezTo>
                  <a:pt x="20885" y="10800"/>
                  <a:pt x="21421" y="8964"/>
                  <a:pt x="21421" y="7668"/>
                </a:cubicBezTo>
                <a:cubicBezTo>
                  <a:pt x="21421" y="2376"/>
                  <a:pt x="21421" y="2376"/>
                  <a:pt x="21421" y="2376"/>
                </a:cubicBezTo>
                <a:cubicBezTo>
                  <a:pt x="21421" y="1080"/>
                  <a:pt x="20618" y="0"/>
                  <a:pt x="19547" y="0"/>
                </a:cubicBezTo>
                <a:moveTo>
                  <a:pt x="16958" y="7668"/>
                </a:moveTo>
                <a:cubicBezTo>
                  <a:pt x="15976" y="7668"/>
                  <a:pt x="15084" y="6696"/>
                  <a:pt x="15084" y="5400"/>
                </a:cubicBezTo>
                <a:cubicBezTo>
                  <a:pt x="15084" y="4104"/>
                  <a:pt x="15976" y="3132"/>
                  <a:pt x="16958" y="3132"/>
                </a:cubicBezTo>
                <a:cubicBezTo>
                  <a:pt x="18029" y="3132"/>
                  <a:pt x="18922" y="4104"/>
                  <a:pt x="18922" y="5400"/>
                </a:cubicBezTo>
                <a:cubicBezTo>
                  <a:pt x="18922" y="6696"/>
                  <a:pt x="18029" y="7668"/>
                  <a:pt x="16958" y="7668"/>
                </a:cubicBezTo>
                <a:moveTo>
                  <a:pt x="1517" y="12852"/>
                </a:moveTo>
                <a:cubicBezTo>
                  <a:pt x="8300" y="21168"/>
                  <a:pt x="8300" y="21168"/>
                  <a:pt x="8300" y="21168"/>
                </a:cubicBezTo>
                <a:cubicBezTo>
                  <a:pt x="7586" y="21600"/>
                  <a:pt x="6694" y="21492"/>
                  <a:pt x="6069" y="20736"/>
                </a:cubicBezTo>
                <a:cubicBezTo>
                  <a:pt x="535" y="13932"/>
                  <a:pt x="535" y="13932"/>
                  <a:pt x="535" y="13932"/>
                </a:cubicBezTo>
                <a:cubicBezTo>
                  <a:pt x="-179" y="13068"/>
                  <a:pt x="-179" y="11556"/>
                  <a:pt x="535" y="10692"/>
                </a:cubicBezTo>
                <a:cubicBezTo>
                  <a:pt x="8033" y="1620"/>
                  <a:pt x="8033" y="1620"/>
                  <a:pt x="8033" y="1620"/>
                </a:cubicBezTo>
                <a:cubicBezTo>
                  <a:pt x="8747" y="756"/>
                  <a:pt x="10175" y="0"/>
                  <a:pt x="11246" y="0"/>
                </a:cubicBezTo>
                <a:cubicBezTo>
                  <a:pt x="1517" y="11772"/>
                  <a:pt x="1517" y="11772"/>
                  <a:pt x="1517" y="11772"/>
                </a:cubicBezTo>
                <a:cubicBezTo>
                  <a:pt x="1249" y="12096"/>
                  <a:pt x="1249" y="12636"/>
                  <a:pt x="1517" y="12852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pPr>
              <a:defRPr sz="2400"/>
            </a:pPr>
            <a:endParaRPr/>
          </a:p>
        </p:txBody>
      </p:sp>
      <p:sp>
        <p:nvSpPr>
          <p:cNvPr id="918" name="Shape"/>
          <p:cNvSpPr/>
          <p:nvPr/>
        </p:nvSpPr>
        <p:spPr>
          <a:xfrm>
            <a:off x="7258132" y="355843"/>
            <a:ext cx="411734" cy="4124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079"/>
                </a:moveTo>
                <a:lnTo>
                  <a:pt x="14490" y="0"/>
                </a:lnTo>
                <a:lnTo>
                  <a:pt x="2075" y="12392"/>
                </a:lnTo>
                <a:lnTo>
                  <a:pt x="0" y="21600"/>
                </a:lnTo>
                <a:lnTo>
                  <a:pt x="9167" y="19471"/>
                </a:lnTo>
                <a:lnTo>
                  <a:pt x="21600" y="7079"/>
                </a:lnTo>
                <a:close/>
                <a:moveTo>
                  <a:pt x="8571" y="18109"/>
                </a:moveTo>
                <a:lnTo>
                  <a:pt x="7437" y="16977"/>
                </a:lnTo>
                <a:lnTo>
                  <a:pt x="18487" y="5947"/>
                </a:lnTo>
                <a:lnTo>
                  <a:pt x="19640" y="7079"/>
                </a:lnTo>
                <a:lnTo>
                  <a:pt x="8571" y="18109"/>
                </a:lnTo>
                <a:close/>
                <a:moveTo>
                  <a:pt x="4458" y="19125"/>
                </a:moveTo>
                <a:lnTo>
                  <a:pt x="2441" y="17111"/>
                </a:lnTo>
                <a:lnTo>
                  <a:pt x="3209" y="13716"/>
                </a:lnTo>
                <a:lnTo>
                  <a:pt x="4362" y="14867"/>
                </a:lnTo>
                <a:lnTo>
                  <a:pt x="4343" y="14867"/>
                </a:lnTo>
                <a:lnTo>
                  <a:pt x="6957" y="17476"/>
                </a:lnTo>
                <a:lnTo>
                  <a:pt x="6957" y="17456"/>
                </a:lnTo>
                <a:lnTo>
                  <a:pt x="7841" y="18358"/>
                </a:lnTo>
                <a:lnTo>
                  <a:pt x="4458" y="19125"/>
                </a:lnTo>
                <a:close/>
                <a:moveTo>
                  <a:pt x="18006" y="5448"/>
                </a:moveTo>
                <a:lnTo>
                  <a:pt x="6957" y="16478"/>
                </a:lnTo>
                <a:lnTo>
                  <a:pt x="5342" y="14867"/>
                </a:lnTo>
                <a:lnTo>
                  <a:pt x="16392" y="3837"/>
                </a:lnTo>
                <a:lnTo>
                  <a:pt x="18006" y="5448"/>
                </a:lnTo>
                <a:close/>
                <a:moveTo>
                  <a:pt x="14490" y="1957"/>
                </a:moveTo>
                <a:lnTo>
                  <a:pt x="15893" y="3357"/>
                </a:lnTo>
                <a:lnTo>
                  <a:pt x="4843" y="14387"/>
                </a:lnTo>
                <a:lnTo>
                  <a:pt x="3440" y="12987"/>
                </a:lnTo>
                <a:lnTo>
                  <a:pt x="14490" y="195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919" name="Shape"/>
          <p:cNvSpPr/>
          <p:nvPr/>
        </p:nvSpPr>
        <p:spPr>
          <a:xfrm>
            <a:off x="4240159" y="3746155"/>
            <a:ext cx="327412" cy="3660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09" h="21600" extrusionOk="0">
                <a:moveTo>
                  <a:pt x="12469" y="16650"/>
                </a:moveTo>
                <a:cubicBezTo>
                  <a:pt x="12223" y="16763"/>
                  <a:pt x="11978" y="16875"/>
                  <a:pt x="11610" y="16988"/>
                </a:cubicBezTo>
                <a:cubicBezTo>
                  <a:pt x="11364" y="16988"/>
                  <a:pt x="11241" y="17100"/>
                  <a:pt x="10996" y="17100"/>
                </a:cubicBezTo>
                <a:cubicBezTo>
                  <a:pt x="10996" y="18000"/>
                  <a:pt x="10996" y="18000"/>
                  <a:pt x="10996" y="18000"/>
                </a:cubicBezTo>
                <a:cubicBezTo>
                  <a:pt x="10014" y="18000"/>
                  <a:pt x="10014" y="18000"/>
                  <a:pt x="10014" y="18000"/>
                </a:cubicBezTo>
                <a:cubicBezTo>
                  <a:pt x="10014" y="17100"/>
                  <a:pt x="10014" y="17100"/>
                  <a:pt x="10014" y="17100"/>
                </a:cubicBezTo>
                <a:cubicBezTo>
                  <a:pt x="9769" y="16988"/>
                  <a:pt x="9646" y="16988"/>
                  <a:pt x="9400" y="16988"/>
                </a:cubicBezTo>
                <a:cubicBezTo>
                  <a:pt x="9032" y="16875"/>
                  <a:pt x="8787" y="16763"/>
                  <a:pt x="8419" y="16538"/>
                </a:cubicBezTo>
                <a:cubicBezTo>
                  <a:pt x="8173" y="16313"/>
                  <a:pt x="7928" y="16088"/>
                  <a:pt x="7805" y="15750"/>
                </a:cubicBezTo>
                <a:cubicBezTo>
                  <a:pt x="7682" y="15412"/>
                  <a:pt x="7560" y="15075"/>
                  <a:pt x="7560" y="14625"/>
                </a:cubicBezTo>
                <a:cubicBezTo>
                  <a:pt x="8541" y="14625"/>
                  <a:pt x="8541" y="14625"/>
                  <a:pt x="8541" y="14625"/>
                </a:cubicBezTo>
                <a:cubicBezTo>
                  <a:pt x="8541" y="14962"/>
                  <a:pt x="8541" y="15187"/>
                  <a:pt x="8664" y="15412"/>
                </a:cubicBezTo>
                <a:cubicBezTo>
                  <a:pt x="8787" y="15637"/>
                  <a:pt x="8910" y="15750"/>
                  <a:pt x="9155" y="15975"/>
                </a:cubicBezTo>
                <a:cubicBezTo>
                  <a:pt x="9278" y="16088"/>
                  <a:pt x="9523" y="16200"/>
                  <a:pt x="9769" y="16200"/>
                </a:cubicBezTo>
                <a:cubicBezTo>
                  <a:pt x="10137" y="16313"/>
                  <a:pt x="10382" y="16313"/>
                  <a:pt x="10628" y="16313"/>
                </a:cubicBezTo>
                <a:cubicBezTo>
                  <a:pt x="10873" y="16313"/>
                  <a:pt x="10996" y="16313"/>
                  <a:pt x="11241" y="16313"/>
                </a:cubicBezTo>
                <a:cubicBezTo>
                  <a:pt x="11487" y="16200"/>
                  <a:pt x="11732" y="16200"/>
                  <a:pt x="11855" y="16088"/>
                </a:cubicBezTo>
                <a:cubicBezTo>
                  <a:pt x="12100" y="15975"/>
                  <a:pt x="12223" y="15862"/>
                  <a:pt x="12346" y="15750"/>
                </a:cubicBezTo>
                <a:cubicBezTo>
                  <a:pt x="12469" y="15525"/>
                  <a:pt x="12469" y="15300"/>
                  <a:pt x="12469" y="15075"/>
                </a:cubicBezTo>
                <a:cubicBezTo>
                  <a:pt x="12469" y="14850"/>
                  <a:pt x="12346" y="14625"/>
                  <a:pt x="12223" y="14512"/>
                </a:cubicBezTo>
                <a:cubicBezTo>
                  <a:pt x="12100" y="14400"/>
                  <a:pt x="11978" y="14287"/>
                  <a:pt x="11732" y="14175"/>
                </a:cubicBezTo>
                <a:cubicBezTo>
                  <a:pt x="11487" y="14062"/>
                  <a:pt x="11241" y="13950"/>
                  <a:pt x="10996" y="13950"/>
                </a:cubicBezTo>
                <a:cubicBezTo>
                  <a:pt x="10137" y="13725"/>
                  <a:pt x="10137" y="13725"/>
                  <a:pt x="10137" y="13725"/>
                </a:cubicBezTo>
                <a:cubicBezTo>
                  <a:pt x="9891" y="13725"/>
                  <a:pt x="9523" y="13612"/>
                  <a:pt x="9278" y="13500"/>
                </a:cubicBezTo>
                <a:cubicBezTo>
                  <a:pt x="9032" y="13500"/>
                  <a:pt x="8787" y="13387"/>
                  <a:pt x="8541" y="13162"/>
                </a:cubicBezTo>
                <a:cubicBezTo>
                  <a:pt x="8296" y="13050"/>
                  <a:pt x="8173" y="12937"/>
                  <a:pt x="7928" y="12712"/>
                </a:cubicBezTo>
                <a:cubicBezTo>
                  <a:pt x="7805" y="12487"/>
                  <a:pt x="7805" y="12262"/>
                  <a:pt x="7805" y="11925"/>
                </a:cubicBezTo>
                <a:cubicBezTo>
                  <a:pt x="7805" y="11588"/>
                  <a:pt x="7805" y="11250"/>
                  <a:pt x="8050" y="11025"/>
                </a:cubicBezTo>
                <a:cubicBezTo>
                  <a:pt x="8173" y="10800"/>
                  <a:pt x="8419" y="10575"/>
                  <a:pt x="8664" y="10350"/>
                </a:cubicBezTo>
                <a:cubicBezTo>
                  <a:pt x="8910" y="10237"/>
                  <a:pt x="9155" y="10125"/>
                  <a:pt x="9523" y="10012"/>
                </a:cubicBezTo>
                <a:cubicBezTo>
                  <a:pt x="9646" y="10012"/>
                  <a:pt x="9769" y="9900"/>
                  <a:pt x="10014" y="9900"/>
                </a:cubicBezTo>
                <a:cubicBezTo>
                  <a:pt x="10014" y="9000"/>
                  <a:pt x="10014" y="9000"/>
                  <a:pt x="10014" y="9000"/>
                </a:cubicBezTo>
                <a:cubicBezTo>
                  <a:pt x="10996" y="9000"/>
                  <a:pt x="10996" y="9000"/>
                  <a:pt x="10996" y="9000"/>
                </a:cubicBezTo>
                <a:cubicBezTo>
                  <a:pt x="10996" y="9900"/>
                  <a:pt x="10996" y="9900"/>
                  <a:pt x="10996" y="9900"/>
                </a:cubicBezTo>
                <a:cubicBezTo>
                  <a:pt x="11119" y="10012"/>
                  <a:pt x="11364" y="10012"/>
                  <a:pt x="11487" y="10012"/>
                </a:cubicBezTo>
                <a:cubicBezTo>
                  <a:pt x="11855" y="10125"/>
                  <a:pt x="12100" y="10237"/>
                  <a:pt x="12346" y="10462"/>
                </a:cubicBezTo>
                <a:cubicBezTo>
                  <a:pt x="12591" y="10575"/>
                  <a:pt x="12714" y="10800"/>
                  <a:pt x="12960" y="11138"/>
                </a:cubicBezTo>
                <a:cubicBezTo>
                  <a:pt x="13082" y="11363"/>
                  <a:pt x="13082" y="11700"/>
                  <a:pt x="13082" y="12037"/>
                </a:cubicBezTo>
                <a:cubicBezTo>
                  <a:pt x="12223" y="12037"/>
                  <a:pt x="12223" y="12037"/>
                  <a:pt x="12223" y="12037"/>
                </a:cubicBezTo>
                <a:cubicBezTo>
                  <a:pt x="12100" y="11588"/>
                  <a:pt x="11978" y="11250"/>
                  <a:pt x="11610" y="11025"/>
                </a:cubicBezTo>
                <a:cubicBezTo>
                  <a:pt x="11364" y="10800"/>
                  <a:pt x="10873" y="10687"/>
                  <a:pt x="10382" y="10687"/>
                </a:cubicBezTo>
                <a:cubicBezTo>
                  <a:pt x="10137" y="10687"/>
                  <a:pt x="10014" y="10687"/>
                  <a:pt x="9769" y="10687"/>
                </a:cubicBezTo>
                <a:cubicBezTo>
                  <a:pt x="9646" y="10800"/>
                  <a:pt x="9400" y="10800"/>
                  <a:pt x="9278" y="10913"/>
                </a:cubicBezTo>
                <a:cubicBezTo>
                  <a:pt x="9155" y="11025"/>
                  <a:pt x="9032" y="11138"/>
                  <a:pt x="8910" y="11250"/>
                </a:cubicBezTo>
                <a:cubicBezTo>
                  <a:pt x="8787" y="11475"/>
                  <a:pt x="8787" y="11588"/>
                  <a:pt x="8787" y="11813"/>
                </a:cubicBezTo>
                <a:cubicBezTo>
                  <a:pt x="8787" y="12037"/>
                  <a:pt x="8787" y="12262"/>
                  <a:pt x="8910" y="12375"/>
                </a:cubicBezTo>
                <a:cubicBezTo>
                  <a:pt x="9155" y="12487"/>
                  <a:pt x="9278" y="12600"/>
                  <a:pt x="9523" y="12712"/>
                </a:cubicBezTo>
                <a:cubicBezTo>
                  <a:pt x="9769" y="12825"/>
                  <a:pt x="10014" y="12825"/>
                  <a:pt x="10260" y="12937"/>
                </a:cubicBezTo>
                <a:cubicBezTo>
                  <a:pt x="10505" y="12937"/>
                  <a:pt x="10873" y="13050"/>
                  <a:pt x="11119" y="13050"/>
                </a:cubicBezTo>
                <a:cubicBezTo>
                  <a:pt x="11364" y="13162"/>
                  <a:pt x="11732" y="13162"/>
                  <a:pt x="11978" y="13275"/>
                </a:cubicBezTo>
                <a:cubicBezTo>
                  <a:pt x="12223" y="13387"/>
                  <a:pt x="12469" y="13500"/>
                  <a:pt x="12714" y="13612"/>
                </a:cubicBezTo>
                <a:cubicBezTo>
                  <a:pt x="12960" y="13837"/>
                  <a:pt x="13082" y="13950"/>
                  <a:pt x="13205" y="14175"/>
                </a:cubicBezTo>
                <a:cubicBezTo>
                  <a:pt x="13328" y="14400"/>
                  <a:pt x="13450" y="14737"/>
                  <a:pt x="13450" y="15075"/>
                </a:cubicBezTo>
                <a:cubicBezTo>
                  <a:pt x="13450" y="15412"/>
                  <a:pt x="13328" y="15750"/>
                  <a:pt x="13205" y="15975"/>
                </a:cubicBezTo>
                <a:cubicBezTo>
                  <a:pt x="12960" y="16200"/>
                  <a:pt x="12837" y="16425"/>
                  <a:pt x="12469" y="16650"/>
                </a:cubicBezTo>
                <a:close/>
                <a:moveTo>
                  <a:pt x="12837" y="6300"/>
                </a:moveTo>
                <a:cubicBezTo>
                  <a:pt x="10505" y="6300"/>
                  <a:pt x="10505" y="6300"/>
                  <a:pt x="10505" y="6300"/>
                </a:cubicBezTo>
                <a:cubicBezTo>
                  <a:pt x="8173" y="6300"/>
                  <a:pt x="8173" y="6300"/>
                  <a:pt x="8173" y="6300"/>
                </a:cubicBezTo>
                <a:cubicBezTo>
                  <a:pt x="5473" y="7987"/>
                  <a:pt x="2896" y="11363"/>
                  <a:pt x="1423" y="14512"/>
                </a:cubicBezTo>
                <a:cubicBezTo>
                  <a:pt x="73" y="17663"/>
                  <a:pt x="1791" y="20700"/>
                  <a:pt x="4982" y="20700"/>
                </a:cubicBezTo>
                <a:cubicBezTo>
                  <a:pt x="10505" y="20700"/>
                  <a:pt x="10505" y="20700"/>
                  <a:pt x="10505" y="20700"/>
                </a:cubicBezTo>
                <a:cubicBezTo>
                  <a:pt x="16028" y="20700"/>
                  <a:pt x="16028" y="20700"/>
                  <a:pt x="16028" y="20700"/>
                </a:cubicBezTo>
                <a:cubicBezTo>
                  <a:pt x="19219" y="20700"/>
                  <a:pt x="20937" y="17663"/>
                  <a:pt x="19587" y="14512"/>
                </a:cubicBezTo>
                <a:cubicBezTo>
                  <a:pt x="18114" y="11363"/>
                  <a:pt x="15537" y="7987"/>
                  <a:pt x="12837" y="6300"/>
                </a:cubicBezTo>
                <a:close/>
                <a:moveTo>
                  <a:pt x="14432" y="1125"/>
                </a:moveTo>
                <a:cubicBezTo>
                  <a:pt x="14187" y="1012"/>
                  <a:pt x="13328" y="900"/>
                  <a:pt x="12837" y="900"/>
                </a:cubicBezTo>
                <a:cubicBezTo>
                  <a:pt x="12837" y="900"/>
                  <a:pt x="12714" y="900"/>
                  <a:pt x="12714" y="900"/>
                </a:cubicBezTo>
                <a:cubicBezTo>
                  <a:pt x="12346" y="1012"/>
                  <a:pt x="11978" y="1237"/>
                  <a:pt x="11610" y="1350"/>
                </a:cubicBezTo>
                <a:cubicBezTo>
                  <a:pt x="11241" y="1462"/>
                  <a:pt x="10873" y="1462"/>
                  <a:pt x="10505" y="1575"/>
                </a:cubicBezTo>
                <a:cubicBezTo>
                  <a:pt x="10137" y="1462"/>
                  <a:pt x="9769" y="1462"/>
                  <a:pt x="9400" y="1350"/>
                </a:cubicBezTo>
                <a:cubicBezTo>
                  <a:pt x="9032" y="1237"/>
                  <a:pt x="8664" y="1012"/>
                  <a:pt x="8296" y="900"/>
                </a:cubicBezTo>
                <a:cubicBezTo>
                  <a:pt x="8296" y="900"/>
                  <a:pt x="8173" y="900"/>
                  <a:pt x="8173" y="900"/>
                </a:cubicBezTo>
                <a:cubicBezTo>
                  <a:pt x="7682" y="900"/>
                  <a:pt x="6823" y="1012"/>
                  <a:pt x="6578" y="1125"/>
                </a:cubicBezTo>
                <a:cubicBezTo>
                  <a:pt x="4860" y="1350"/>
                  <a:pt x="6087" y="2700"/>
                  <a:pt x="7437" y="4612"/>
                </a:cubicBezTo>
                <a:cubicBezTo>
                  <a:pt x="7928" y="5400"/>
                  <a:pt x="7928" y="5400"/>
                  <a:pt x="7928" y="5400"/>
                </a:cubicBezTo>
                <a:cubicBezTo>
                  <a:pt x="10505" y="5400"/>
                  <a:pt x="10505" y="5400"/>
                  <a:pt x="10505" y="5400"/>
                </a:cubicBezTo>
                <a:cubicBezTo>
                  <a:pt x="13082" y="5400"/>
                  <a:pt x="13082" y="5400"/>
                  <a:pt x="13082" y="5400"/>
                </a:cubicBezTo>
                <a:cubicBezTo>
                  <a:pt x="13573" y="4612"/>
                  <a:pt x="13573" y="4612"/>
                  <a:pt x="13573" y="4612"/>
                </a:cubicBezTo>
                <a:cubicBezTo>
                  <a:pt x="14923" y="2700"/>
                  <a:pt x="16150" y="1350"/>
                  <a:pt x="14432" y="1125"/>
                </a:cubicBezTo>
                <a:close/>
                <a:moveTo>
                  <a:pt x="20446" y="14175"/>
                </a:moveTo>
                <a:cubicBezTo>
                  <a:pt x="21305" y="16088"/>
                  <a:pt x="21182" y="18113"/>
                  <a:pt x="20078" y="19575"/>
                </a:cubicBezTo>
                <a:cubicBezTo>
                  <a:pt x="19219" y="20925"/>
                  <a:pt x="17746" y="21600"/>
                  <a:pt x="16028" y="21600"/>
                </a:cubicBezTo>
                <a:cubicBezTo>
                  <a:pt x="10505" y="21600"/>
                  <a:pt x="10505" y="21600"/>
                  <a:pt x="10505" y="21600"/>
                </a:cubicBezTo>
                <a:cubicBezTo>
                  <a:pt x="4982" y="21600"/>
                  <a:pt x="4982" y="21600"/>
                  <a:pt x="4982" y="21600"/>
                </a:cubicBezTo>
                <a:cubicBezTo>
                  <a:pt x="3264" y="21600"/>
                  <a:pt x="1791" y="20925"/>
                  <a:pt x="932" y="19575"/>
                </a:cubicBezTo>
                <a:cubicBezTo>
                  <a:pt x="-172" y="18113"/>
                  <a:pt x="-295" y="16088"/>
                  <a:pt x="564" y="14175"/>
                </a:cubicBezTo>
                <a:cubicBezTo>
                  <a:pt x="2160" y="10800"/>
                  <a:pt x="4614" y="7650"/>
                  <a:pt x="7069" y="5850"/>
                </a:cubicBezTo>
                <a:cubicBezTo>
                  <a:pt x="7069" y="5850"/>
                  <a:pt x="7069" y="5850"/>
                  <a:pt x="7069" y="5850"/>
                </a:cubicBezTo>
                <a:cubicBezTo>
                  <a:pt x="6578" y="5175"/>
                  <a:pt x="6578" y="5175"/>
                  <a:pt x="6578" y="5175"/>
                </a:cubicBezTo>
                <a:cubicBezTo>
                  <a:pt x="6455" y="4837"/>
                  <a:pt x="6210" y="4612"/>
                  <a:pt x="6087" y="4387"/>
                </a:cubicBezTo>
                <a:cubicBezTo>
                  <a:pt x="5105" y="3038"/>
                  <a:pt x="4491" y="2025"/>
                  <a:pt x="4860" y="1125"/>
                </a:cubicBezTo>
                <a:cubicBezTo>
                  <a:pt x="5105" y="675"/>
                  <a:pt x="5596" y="337"/>
                  <a:pt x="6332" y="225"/>
                </a:cubicBezTo>
                <a:cubicBezTo>
                  <a:pt x="6578" y="225"/>
                  <a:pt x="7560" y="0"/>
                  <a:pt x="8173" y="0"/>
                </a:cubicBezTo>
                <a:cubicBezTo>
                  <a:pt x="8296" y="0"/>
                  <a:pt x="8419" y="0"/>
                  <a:pt x="8541" y="0"/>
                </a:cubicBezTo>
                <a:cubicBezTo>
                  <a:pt x="8910" y="112"/>
                  <a:pt x="9155" y="225"/>
                  <a:pt x="9523" y="337"/>
                </a:cubicBezTo>
                <a:cubicBezTo>
                  <a:pt x="9646" y="450"/>
                  <a:pt x="9646" y="450"/>
                  <a:pt x="9769" y="450"/>
                </a:cubicBezTo>
                <a:cubicBezTo>
                  <a:pt x="10014" y="562"/>
                  <a:pt x="10260" y="562"/>
                  <a:pt x="10505" y="675"/>
                </a:cubicBezTo>
                <a:cubicBezTo>
                  <a:pt x="10750" y="562"/>
                  <a:pt x="10996" y="562"/>
                  <a:pt x="11241" y="450"/>
                </a:cubicBezTo>
                <a:cubicBezTo>
                  <a:pt x="11364" y="450"/>
                  <a:pt x="11364" y="450"/>
                  <a:pt x="11487" y="337"/>
                </a:cubicBezTo>
                <a:cubicBezTo>
                  <a:pt x="11855" y="225"/>
                  <a:pt x="12100" y="112"/>
                  <a:pt x="12469" y="0"/>
                </a:cubicBezTo>
                <a:cubicBezTo>
                  <a:pt x="12591" y="0"/>
                  <a:pt x="12714" y="0"/>
                  <a:pt x="12837" y="0"/>
                </a:cubicBezTo>
                <a:cubicBezTo>
                  <a:pt x="13450" y="0"/>
                  <a:pt x="14432" y="225"/>
                  <a:pt x="14678" y="225"/>
                </a:cubicBezTo>
                <a:cubicBezTo>
                  <a:pt x="15414" y="337"/>
                  <a:pt x="15905" y="675"/>
                  <a:pt x="16150" y="1125"/>
                </a:cubicBezTo>
                <a:cubicBezTo>
                  <a:pt x="16519" y="2025"/>
                  <a:pt x="15905" y="3038"/>
                  <a:pt x="14923" y="4387"/>
                </a:cubicBezTo>
                <a:cubicBezTo>
                  <a:pt x="14800" y="4612"/>
                  <a:pt x="14555" y="4837"/>
                  <a:pt x="14432" y="5175"/>
                </a:cubicBezTo>
                <a:cubicBezTo>
                  <a:pt x="13941" y="5850"/>
                  <a:pt x="13941" y="5850"/>
                  <a:pt x="13941" y="5850"/>
                </a:cubicBezTo>
                <a:cubicBezTo>
                  <a:pt x="13941" y="5850"/>
                  <a:pt x="13941" y="5850"/>
                  <a:pt x="13941" y="5850"/>
                </a:cubicBezTo>
                <a:cubicBezTo>
                  <a:pt x="16396" y="7650"/>
                  <a:pt x="18850" y="10800"/>
                  <a:pt x="20446" y="1417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920" name="Shape"/>
          <p:cNvSpPr/>
          <p:nvPr/>
        </p:nvSpPr>
        <p:spPr>
          <a:xfrm>
            <a:off x="3226400" y="3769307"/>
            <a:ext cx="365764" cy="3197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13" y="14657"/>
                </a:moveTo>
                <a:cubicBezTo>
                  <a:pt x="12150" y="10029"/>
                  <a:pt x="12150" y="10029"/>
                  <a:pt x="12150" y="10029"/>
                </a:cubicBezTo>
                <a:cubicBezTo>
                  <a:pt x="12150" y="9257"/>
                  <a:pt x="12488" y="8871"/>
                  <a:pt x="12825" y="8486"/>
                </a:cubicBezTo>
                <a:cubicBezTo>
                  <a:pt x="14175" y="7714"/>
                  <a:pt x="14850" y="6171"/>
                  <a:pt x="14850" y="4629"/>
                </a:cubicBezTo>
                <a:cubicBezTo>
                  <a:pt x="14850" y="1929"/>
                  <a:pt x="13163" y="0"/>
                  <a:pt x="10800" y="0"/>
                </a:cubicBezTo>
                <a:cubicBezTo>
                  <a:pt x="8438" y="0"/>
                  <a:pt x="6750" y="1929"/>
                  <a:pt x="6750" y="4629"/>
                </a:cubicBezTo>
                <a:cubicBezTo>
                  <a:pt x="6750" y="5400"/>
                  <a:pt x="7425" y="6171"/>
                  <a:pt x="8100" y="6171"/>
                </a:cubicBezTo>
                <a:cubicBezTo>
                  <a:pt x="8775" y="6171"/>
                  <a:pt x="9450" y="5400"/>
                  <a:pt x="9450" y="4629"/>
                </a:cubicBezTo>
                <a:cubicBezTo>
                  <a:pt x="9450" y="3857"/>
                  <a:pt x="10125" y="3086"/>
                  <a:pt x="10800" y="3086"/>
                </a:cubicBezTo>
                <a:cubicBezTo>
                  <a:pt x="11475" y="3086"/>
                  <a:pt x="12150" y="3857"/>
                  <a:pt x="12150" y="4629"/>
                </a:cubicBezTo>
                <a:cubicBezTo>
                  <a:pt x="12150" y="5014"/>
                  <a:pt x="11813" y="5786"/>
                  <a:pt x="11475" y="5786"/>
                </a:cubicBezTo>
                <a:cubicBezTo>
                  <a:pt x="10125" y="6943"/>
                  <a:pt x="9450" y="8100"/>
                  <a:pt x="9450" y="10029"/>
                </a:cubicBezTo>
                <a:cubicBezTo>
                  <a:pt x="1688" y="14657"/>
                  <a:pt x="1688" y="14657"/>
                  <a:pt x="1688" y="14657"/>
                </a:cubicBezTo>
                <a:cubicBezTo>
                  <a:pt x="675" y="15429"/>
                  <a:pt x="0" y="16971"/>
                  <a:pt x="0" y="18514"/>
                </a:cubicBezTo>
                <a:cubicBezTo>
                  <a:pt x="0" y="20057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057"/>
                  <a:pt x="21600" y="18514"/>
                </a:cubicBezTo>
                <a:cubicBezTo>
                  <a:pt x="21600" y="16971"/>
                  <a:pt x="20925" y="15429"/>
                  <a:pt x="19913" y="14657"/>
                </a:cubicBezTo>
                <a:close/>
                <a:moveTo>
                  <a:pt x="2700" y="18514"/>
                </a:moveTo>
                <a:cubicBezTo>
                  <a:pt x="2700" y="18129"/>
                  <a:pt x="3038" y="17743"/>
                  <a:pt x="3038" y="17357"/>
                </a:cubicBezTo>
                <a:cubicBezTo>
                  <a:pt x="10800" y="12729"/>
                  <a:pt x="10800" y="12729"/>
                  <a:pt x="10800" y="12729"/>
                </a:cubicBezTo>
                <a:cubicBezTo>
                  <a:pt x="18225" y="17357"/>
                  <a:pt x="18225" y="17357"/>
                  <a:pt x="18225" y="17357"/>
                </a:cubicBezTo>
                <a:cubicBezTo>
                  <a:pt x="18563" y="17743"/>
                  <a:pt x="18900" y="18129"/>
                  <a:pt x="18900" y="18514"/>
                </a:cubicBezTo>
                <a:lnTo>
                  <a:pt x="2700" y="18514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925" name="Group"/>
          <p:cNvGrpSpPr/>
          <p:nvPr/>
        </p:nvGrpSpPr>
        <p:grpSpPr>
          <a:xfrm>
            <a:off x="417894" y="2833432"/>
            <a:ext cx="300385" cy="475096"/>
            <a:chOff x="0" y="0"/>
            <a:chExt cx="300383" cy="475094"/>
          </a:xfrm>
        </p:grpSpPr>
        <p:sp>
          <p:nvSpPr>
            <p:cNvPr id="921" name="Shape"/>
            <p:cNvSpPr/>
            <p:nvPr/>
          </p:nvSpPr>
          <p:spPr>
            <a:xfrm>
              <a:off x="0" y="-1"/>
              <a:ext cx="300384" cy="4750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360" y="0"/>
                  </a:moveTo>
                  <a:cubicBezTo>
                    <a:pt x="2970" y="0"/>
                    <a:pt x="2970" y="0"/>
                    <a:pt x="2970" y="0"/>
                  </a:cubicBezTo>
                  <a:cubicBezTo>
                    <a:pt x="1350" y="0"/>
                    <a:pt x="0" y="844"/>
                    <a:pt x="0" y="1856"/>
                  </a:cubicBezTo>
                  <a:cubicBezTo>
                    <a:pt x="0" y="19575"/>
                    <a:pt x="0" y="19575"/>
                    <a:pt x="0" y="19575"/>
                  </a:cubicBezTo>
                  <a:cubicBezTo>
                    <a:pt x="0" y="20756"/>
                    <a:pt x="1350" y="21600"/>
                    <a:pt x="2970" y="21600"/>
                  </a:cubicBezTo>
                  <a:cubicBezTo>
                    <a:pt x="18360" y="21600"/>
                    <a:pt x="18360" y="21600"/>
                    <a:pt x="18360" y="21600"/>
                  </a:cubicBezTo>
                  <a:cubicBezTo>
                    <a:pt x="20250" y="21600"/>
                    <a:pt x="21600" y="20756"/>
                    <a:pt x="21600" y="19575"/>
                  </a:cubicBezTo>
                  <a:cubicBezTo>
                    <a:pt x="21600" y="1856"/>
                    <a:pt x="21600" y="1856"/>
                    <a:pt x="21600" y="1856"/>
                  </a:cubicBezTo>
                  <a:cubicBezTo>
                    <a:pt x="21600" y="844"/>
                    <a:pt x="20250" y="0"/>
                    <a:pt x="18360" y="0"/>
                  </a:cubicBezTo>
                  <a:close/>
                  <a:moveTo>
                    <a:pt x="19440" y="19575"/>
                  </a:moveTo>
                  <a:cubicBezTo>
                    <a:pt x="19440" y="19912"/>
                    <a:pt x="18900" y="20250"/>
                    <a:pt x="18360" y="20250"/>
                  </a:cubicBezTo>
                  <a:cubicBezTo>
                    <a:pt x="2970" y="20250"/>
                    <a:pt x="2970" y="20250"/>
                    <a:pt x="2970" y="20250"/>
                  </a:cubicBezTo>
                  <a:cubicBezTo>
                    <a:pt x="2430" y="20250"/>
                    <a:pt x="2160" y="19912"/>
                    <a:pt x="2160" y="19575"/>
                  </a:cubicBezTo>
                  <a:cubicBezTo>
                    <a:pt x="2160" y="1856"/>
                    <a:pt x="2160" y="1856"/>
                    <a:pt x="2160" y="1856"/>
                  </a:cubicBezTo>
                  <a:cubicBezTo>
                    <a:pt x="2160" y="1519"/>
                    <a:pt x="2430" y="1350"/>
                    <a:pt x="2970" y="1350"/>
                  </a:cubicBezTo>
                  <a:cubicBezTo>
                    <a:pt x="18360" y="1350"/>
                    <a:pt x="18360" y="1350"/>
                    <a:pt x="18360" y="1350"/>
                  </a:cubicBezTo>
                  <a:cubicBezTo>
                    <a:pt x="18900" y="1350"/>
                    <a:pt x="19440" y="1519"/>
                    <a:pt x="19440" y="1856"/>
                  </a:cubicBezTo>
                  <a:lnTo>
                    <a:pt x="19440" y="1957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22" name="Shape"/>
            <p:cNvSpPr/>
            <p:nvPr/>
          </p:nvSpPr>
          <p:spPr>
            <a:xfrm>
              <a:off x="61304" y="73562"/>
              <a:ext cx="179311" cy="31264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0"/>
                  </a:moveTo>
                  <a:cubicBezTo>
                    <a:pt x="3150" y="0"/>
                    <a:pt x="3150" y="0"/>
                    <a:pt x="3150" y="0"/>
                  </a:cubicBezTo>
                  <a:cubicBezTo>
                    <a:pt x="3150" y="0"/>
                    <a:pt x="3150" y="0"/>
                    <a:pt x="3150" y="0"/>
                  </a:cubicBezTo>
                  <a:cubicBezTo>
                    <a:pt x="3150" y="0"/>
                    <a:pt x="3150" y="0"/>
                    <a:pt x="3150" y="0"/>
                  </a:cubicBezTo>
                  <a:cubicBezTo>
                    <a:pt x="1350" y="0"/>
                    <a:pt x="0" y="771"/>
                    <a:pt x="0" y="1800"/>
                  </a:cubicBezTo>
                  <a:cubicBezTo>
                    <a:pt x="0" y="19543"/>
                    <a:pt x="0" y="19543"/>
                    <a:pt x="0" y="19543"/>
                  </a:cubicBezTo>
                  <a:cubicBezTo>
                    <a:pt x="0" y="20571"/>
                    <a:pt x="1350" y="21600"/>
                    <a:pt x="3150" y="21600"/>
                  </a:cubicBezTo>
                  <a:cubicBezTo>
                    <a:pt x="18000" y="21600"/>
                    <a:pt x="18000" y="21600"/>
                    <a:pt x="18000" y="21600"/>
                  </a:cubicBezTo>
                  <a:cubicBezTo>
                    <a:pt x="19800" y="21600"/>
                    <a:pt x="21600" y="20571"/>
                    <a:pt x="21600" y="19543"/>
                  </a:cubicBezTo>
                  <a:cubicBezTo>
                    <a:pt x="21600" y="1800"/>
                    <a:pt x="21600" y="1800"/>
                    <a:pt x="21600" y="1800"/>
                  </a:cubicBezTo>
                  <a:cubicBezTo>
                    <a:pt x="21600" y="771"/>
                    <a:pt x="19800" y="0"/>
                    <a:pt x="18000" y="0"/>
                  </a:cubicBezTo>
                  <a:close/>
                  <a:moveTo>
                    <a:pt x="19800" y="19543"/>
                  </a:moveTo>
                  <a:cubicBezTo>
                    <a:pt x="19800" y="20057"/>
                    <a:pt x="18900" y="20571"/>
                    <a:pt x="18000" y="20571"/>
                  </a:cubicBezTo>
                  <a:cubicBezTo>
                    <a:pt x="3150" y="20571"/>
                    <a:pt x="3150" y="20571"/>
                    <a:pt x="3150" y="20571"/>
                  </a:cubicBezTo>
                  <a:cubicBezTo>
                    <a:pt x="2250" y="20571"/>
                    <a:pt x="1800" y="20057"/>
                    <a:pt x="1800" y="19543"/>
                  </a:cubicBezTo>
                  <a:cubicBezTo>
                    <a:pt x="1800" y="1800"/>
                    <a:pt x="1800" y="1800"/>
                    <a:pt x="1800" y="1800"/>
                  </a:cubicBezTo>
                  <a:cubicBezTo>
                    <a:pt x="1800" y="1286"/>
                    <a:pt x="2250" y="1029"/>
                    <a:pt x="3150" y="1029"/>
                  </a:cubicBezTo>
                  <a:cubicBezTo>
                    <a:pt x="18000" y="1029"/>
                    <a:pt x="18000" y="1029"/>
                    <a:pt x="18000" y="1029"/>
                  </a:cubicBezTo>
                  <a:cubicBezTo>
                    <a:pt x="18900" y="1029"/>
                    <a:pt x="19800" y="1286"/>
                    <a:pt x="19800" y="1800"/>
                  </a:cubicBezTo>
                  <a:lnTo>
                    <a:pt x="19800" y="19543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23" name="Shape"/>
            <p:cNvSpPr/>
            <p:nvPr/>
          </p:nvSpPr>
          <p:spPr>
            <a:xfrm>
              <a:off x="121073" y="44444"/>
              <a:ext cx="59772" cy="153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700" y="21600"/>
                  </a:move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16200"/>
                    <a:pt x="21600" y="10800"/>
                  </a:cubicBezTo>
                  <a:cubicBezTo>
                    <a:pt x="21600" y="5400"/>
                    <a:pt x="20250" y="0"/>
                    <a:pt x="18900" y="0"/>
                  </a:cubicBez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5400"/>
                    <a:pt x="0" y="10800"/>
                  </a:cubicBezTo>
                  <a:cubicBezTo>
                    <a:pt x="0" y="16200"/>
                    <a:pt x="1350" y="21600"/>
                    <a:pt x="27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24" name="Circle"/>
            <p:cNvSpPr/>
            <p:nvPr/>
          </p:nvSpPr>
          <p:spPr>
            <a:xfrm>
              <a:off x="136399" y="400000"/>
              <a:ext cx="29121" cy="30653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926" name="Shape"/>
          <p:cNvSpPr/>
          <p:nvPr/>
        </p:nvSpPr>
        <p:spPr>
          <a:xfrm rot="19783458">
            <a:off x="10195459" y="1117912"/>
            <a:ext cx="272697" cy="51904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122" y="5486"/>
                </a:moveTo>
                <a:cubicBezTo>
                  <a:pt x="12122" y="4457"/>
                  <a:pt x="9037" y="3886"/>
                  <a:pt x="7935" y="3543"/>
                </a:cubicBezTo>
                <a:cubicBezTo>
                  <a:pt x="4849" y="2171"/>
                  <a:pt x="10139" y="457"/>
                  <a:pt x="11902" y="0"/>
                </a:cubicBezTo>
                <a:cubicBezTo>
                  <a:pt x="9918" y="571"/>
                  <a:pt x="3747" y="2514"/>
                  <a:pt x="6833" y="3771"/>
                </a:cubicBezTo>
                <a:cubicBezTo>
                  <a:pt x="7935" y="4229"/>
                  <a:pt x="9478" y="4686"/>
                  <a:pt x="9918" y="5486"/>
                </a:cubicBezTo>
                <a:cubicBezTo>
                  <a:pt x="9698" y="5486"/>
                  <a:pt x="9698" y="5486"/>
                  <a:pt x="9698" y="5486"/>
                </a:cubicBezTo>
                <a:cubicBezTo>
                  <a:pt x="4188" y="5486"/>
                  <a:pt x="0" y="7886"/>
                  <a:pt x="0" y="10971"/>
                </a:cubicBezTo>
                <a:cubicBezTo>
                  <a:pt x="0" y="16114"/>
                  <a:pt x="0" y="16114"/>
                  <a:pt x="0" y="16114"/>
                </a:cubicBezTo>
                <a:cubicBezTo>
                  <a:pt x="0" y="19200"/>
                  <a:pt x="4188" y="21600"/>
                  <a:pt x="9698" y="21600"/>
                </a:cubicBezTo>
                <a:cubicBezTo>
                  <a:pt x="11902" y="21600"/>
                  <a:pt x="11902" y="21600"/>
                  <a:pt x="11902" y="21600"/>
                </a:cubicBezTo>
                <a:cubicBezTo>
                  <a:pt x="17192" y="21600"/>
                  <a:pt x="21600" y="19200"/>
                  <a:pt x="21600" y="16114"/>
                </a:cubicBezTo>
                <a:cubicBezTo>
                  <a:pt x="21600" y="10971"/>
                  <a:pt x="21600" y="10971"/>
                  <a:pt x="21600" y="10971"/>
                </a:cubicBezTo>
                <a:cubicBezTo>
                  <a:pt x="21600" y="8000"/>
                  <a:pt x="17192" y="5600"/>
                  <a:pt x="12122" y="5486"/>
                </a:cubicBezTo>
                <a:close/>
                <a:moveTo>
                  <a:pt x="6392" y="13600"/>
                </a:moveTo>
                <a:cubicBezTo>
                  <a:pt x="4629" y="13600"/>
                  <a:pt x="2865" y="13257"/>
                  <a:pt x="1543" y="12571"/>
                </a:cubicBezTo>
                <a:cubicBezTo>
                  <a:pt x="1543" y="10971"/>
                  <a:pt x="1543" y="10971"/>
                  <a:pt x="1543" y="10971"/>
                </a:cubicBezTo>
                <a:cubicBezTo>
                  <a:pt x="1543" y="8343"/>
                  <a:pt x="5069" y="6286"/>
                  <a:pt x="9478" y="6171"/>
                </a:cubicBezTo>
                <a:cubicBezTo>
                  <a:pt x="9478" y="8343"/>
                  <a:pt x="9478" y="8343"/>
                  <a:pt x="9478" y="8343"/>
                </a:cubicBezTo>
                <a:cubicBezTo>
                  <a:pt x="8596" y="8571"/>
                  <a:pt x="7935" y="9029"/>
                  <a:pt x="7935" y="9600"/>
                </a:cubicBezTo>
                <a:cubicBezTo>
                  <a:pt x="7935" y="10171"/>
                  <a:pt x="7935" y="10171"/>
                  <a:pt x="7935" y="10171"/>
                </a:cubicBezTo>
                <a:cubicBezTo>
                  <a:pt x="7935" y="10743"/>
                  <a:pt x="8596" y="11200"/>
                  <a:pt x="9478" y="11314"/>
                </a:cubicBezTo>
                <a:cubicBezTo>
                  <a:pt x="9478" y="13371"/>
                  <a:pt x="9478" y="13371"/>
                  <a:pt x="9478" y="13371"/>
                </a:cubicBezTo>
                <a:cubicBezTo>
                  <a:pt x="9478" y="13371"/>
                  <a:pt x="9478" y="13486"/>
                  <a:pt x="9478" y="13600"/>
                </a:cubicBezTo>
                <a:lnTo>
                  <a:pt x="6392" y="13600"/>
                </a:lnTo>
                <a:close/>
                <a:moveTo>
                  <a:pt x="10800" y="11200"/>
                </a:moveTo>
                <a:cubicBezTo>
                  <a:pt x="9918" y="11200"/>
                  <a:pt x="9037" y="10743"/>
                  <a:pt x="9037" y="10286"/>
                </a:cubicBezTo>
                <a:cubicBezTo>
                  <a:pt x="9037" y="9486"/>
                  <a:pt x="9037" y="9486"/>
                  <a:pt x="9037" y="9486"/>
                </a:cubicBezTo>
                <a:cubicBezTo>
                  <a:pt x="9037" y="9029"/>
                  <a:pt x="9918" y="8571"/>
                  <a:pt x="10800" y="8571"/>
                </a:cubicBezTo>
                <a:cubicBezTo>
                  <a:pt x="11682" y="8571"/>
                  <a:pt x="12343" y="9029"/>
                  <a:pt x="12343" y="9486"/>
                </a:cubicBezTo>
                <a:cubicBezTo>
                  <a:pt x="12343" y="10286"/>
                  <a:pt x="12343" y="10286"/>
                  <a:pt x="12343" y="10286"/>
                </a:cubicBezTo>
                <a:cubicBezTo>
                  <a:pt x="12343" y="10743"/>
                  <a:pt x="11682" y="11200"/>
                  <a:pt x="10800" y="11200"/>
                </a:cubicBezTo>
                <a:close/>
                <a:moveTo>
                  <a:pt x="20057" y="12914"/>
                </a:moveTo>
                <a:cubicBezTo>
                  <a:pt x="18735" y="13371"/>
                  <a:pt x="17412" y="13600"/>
                  <a:pt x="15869" y="13600"/>
                </a:cubicBezTo>
                <a:cubicBezTo>
                  <a:pt x="11902" y="13600"/>
                  <a:pt x="11902" y="13600"/>
                  <a:pt x="11902" y="13600"/>
                </a:cubicBezTo>
                <a:cubicBezTo>
                  <a:pt x="11902" y="13486"/>
                  <a:pt x="11902" y="13371"/>
                  <a:pt x="11902" y="13371"/>
                </a:cubicBezTo>
                <a:cubicBezTo>
                  <a:pt x="11902" y="11314"/>
                  <a:pt x="11902" y="11314"/>
                  <a:pt x="11902" y="11314"/>
                </a:cubicBezTo>
                <a:cubicBezTo>
                  <a:pt x="12784" y="11200"/>
                  <a:pt x="13445" y="10743"/>
                  <a:pt x="13445" y="10171"/>
                </a:cubicBezTo>
                <a:cubicBezTo>
                  <a:pt x="13445" y="9600"/>
                  <a:pt x="13445" y="9600"/>
                  <a:pt x="13445" y="9600"/>
                </a:cubicBezTo>
                <a:cubicBezTo>
                  <a:pt x="13445" y="9029"/>
                  <a:pt x="12784" y="8571"/>
                  <a:pt x="11902" y="8343"/>
                </a:cubicBezTo>
                <a:cubicBezTo>
                  <a:pt x="11902" y="6171"/>
                  <a:pt x="11902" y="6171"/>
                  <a:pt x="11902" y="6171"/>
                </a:cubicBezTo>
                <a:cubicBezTo>
                  <a:pt x="16310" y="6286"/>
                  <a:pt x="20057" y="8343"/>
                  <a:pt x="20057" y="10971"/>
                </a:cubicBezTo>
                <a:lnTo>
                  <a:pt x="20057" y="12914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930" name="Group"/>
          <p:cNvGrpSpPr/>
          <p:nvPr/>
        </p:nvGrpSpPr>
        <p:grpSpPr>
          <a:xfrm>
            <a:off x="9112935" y="2862005"/>
            <a:ext cx="452684" cy="417947"/>
            <a:chOff x="0" y="0"/>
            <a:chExt cx="452682" cy="417946"/>
          </a:xfrm>
        </p:grpSpPr>
        <p:sp>
          <p:nvSpPr>
            <p:cNvPr id="927" name="Shape"/>
            <p:cNvSpPr/>
            <p:nvPr/>
          </p:nvSpPr>
          <p:spPr>
            <a:xfrm>
              <a:off x="132161" y="0"/>
              <a:ext cx="62420" cy="1408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800" h="21600" extrusionOk="0">
                  <a:moveTo>
                    <a:pt x="9206" y="9600"/>
                  </a:moveTo>
                  <a:cubicBezTo>
                    <a:pt x="1582" y="11400"/>
                    <a:pt x="-959" y="14400"/>
                    <a:pt x="312" y="17400"/>
                  </a:cubicBezTo>
                  <a:cubicBezTo>
                    <a:pt x="312" y="19800"/>
                    <a:pt x="5394" y="21600"/>
                    <a:pt x="11747" y="21600"/>
                  </a:cubicBezTo>
                  <a:cubicBezTo>
                    <a:pt x="13017" y="21600"/>
                    <a:pt x="14288" y="21000"/>
                    <a:pt x="14288" y="20400"/>
                  </a:cubicBezTo>
                  <a:cubicBezTo>
                    <a:pt x="14288" y="19800"/>
                    <a:pt x="13017" y="19200"/>
                    <a:pt x="11747" y="19200"/>
                  </a:cubicBezTo>
                  <a:cubicBezTo>
                    <a:pt x="6665" y="19200"/>
                    <a:pt x="5394" y="18000"/>
                    <a:pt x="4123" y="16800"/>
                  </a:cubicBezTo>
                  <a:cubicBezTo>
                    <a:pt x="4123" y="15000"/>
                    <a:pt x="5394" y="13200"/>
                    <a:pt x="11747" y="12000"/>
                  </a:cubicBezTo>
                  <a:cubicBezTo>
                    <a:pt x="19370" y="10200"/>
                    <a:pt x="20641" y="7800"/>
                    <a:pt x="19370" y="5400"/>
                  </a:cubicBezTo>
                  <a:cubicBezTo>
                    <a:pt x="18100" y="2400"/>
                    <a:pt x="11747" y="0"/>
                    <a:pt x="5394" y="0"/>
                  </a:cubicBezTo>
                  <a:cubicBezTo>
                    <a:pt x="4123" y="0"/>
                    <a:pt x="2853" y="600"/>
                    <a:pt x="2853" y="1200"/>
                  </a:cubicBezTo>
                  <a:cubicBezTo>
                    <a:pt x="2853" y="1800"/>
                    <a:pt x="4123" y="2400"/>
                    <a:pt x="5394" y="2400"/>
                  </a:cubicBezTo>
                  <a:cubicBezTo>
                    <a:pt x="10476" y="2400"/>
                    <a:pt x="14288" y="4200"/>
                    <a:pt x="14288" y="6000"/>
                  </a:cubicBezTo>
                  <a:cubicBezTo>
                    <a:pt x="15559" y="7800"/>
                    <a:pt x="13017" y="9000"/>
                    <a:pt x="9206" y="9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28" name="Shape"/>
            <p:cNvSpPr/>
            <p:nvPr/>
          </p:nvSpPr>
          <p:spPr>
            <a:xfrm>
              <a:off x="200166" y="0"/>
              <a:ext cx="62812" cy="1408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36" h="21600" extrusionOk="0">
                  <a:moveTo>
                    <a:pt x="10471" y="9600"/>
                  </a:moveTo>
                  <a:cubicBezTo>
                    <a:pt x="1577" y="11400"/>
                    <a:pt x="-964" y="14400"/>
                    <a:pt x="307" y="17400"/>
                  </a:cubicBezTo>
                  <a:cubicBezTo>
                    <a:pt x="1577" y="19800"/>
                    <a:pt x="6660" y="21600"/>
                    <a:pt x="11742" y="21600"/>
                  </a:cubicBezTo>
                  <a:cubicBezTo>
                    <a:pt x="13012" y="21600"/>
                    <a:pt x="14283" y="21000"/>
                    <a:pt x="14283" y="20400"/>
                  </a:cubicBezTo>
                  <a:cubicBezTo>
                    <a:pt x="14283" y="19800"/>
                    <a:pt x="13012" y="19200"/>
                    <a:pt x="11742" y="19200"/>
                  </a:cubicBezTo>
                  <a:cubicBezTo>
                    <a:pt x="7930" y="19200"/>
                    <a:pt x="5389" y="18000"/>
                    <a:pt x="5389" y="16800"/>
                  </a:cubicBezTo>
                  <a:cubicBezTo>
                    <a:pt x="4118" y="15000"/>
                    <a:pt x="6660" y="13200"/>
                    <a:pt x="11742" y="12000"/>
                  </a:cubicBezTo>
                  <a:cubicBezTo>
                    <a:pt x="19365" y="10200"/>
                    <a:pt x="20636" y="7800"/>
                    <a:pt x="20636" y="5400"/>
                  </a:cubicBezTo>
                  <a:cubicBezTo>
                    <a:pt x="19365" y="2400"/>
                    <a:pt x="13012" y="0"/>
                    <a:pt x="5389" y="0"/>
                  </a:cubicBezTo>
                  <a:cubicBezTo>
                    <a:pt x="4118" y="0"/>
                    <a:pt x="2848" y="600"/>
                    <a:pt x="2848" y="1200"/>
                  </a:cubicBezTo>
                  <a:cubicBezTo>
                    <a:pt x="2848" y="1800"/>
                    <a:pt x="4118" y="2400"/>
                    <a:pt x="5389" y="2400"/>
                  </a:cubicBezTo>
                  <a:cubicBezTo>
                    <a:pt x="10471" y="2400"/>
                    <a:pt x="14283" y="4200"/>
                    <a:pt x="15554" y="6000"/>
                  </a:cubicBezTo>
                  <a:cubicBezTo>
                    <a:pt x="15554" y="7800"/>
                    <a:pt x="14283" y="9000"/>
                    <a:pt x="10471" y="9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29" name="Shape"/>
            <p:cNvSpPr/>
            <p:nvPr/>
          </p:nvSpPr>
          <p:spPr>
            <a:xfrm>
              <a:off x="0" y="164360"/>
              <a:ext cx="452683" cy="2535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56" h="21600" extrusionOk="0">
                  <a:moveTo>
                    <a:pt x="21041" y="6750"/>
                  </a:moveTo>
                  <a:cubicBezTo>
                    <a:pt x="20855" y="5738"/>
                    <a:pt x="20110" y="4388"/>
                    <a:pt x="18621" y="4050"/>
                  </a:cubicBezTo>
                  <a:cubicBezTo>
                    <a:pt x="18621" y="3713"/>
                    <a:pt x="18621" y="3713"/>
                    <a:pt x="18621" y="3713"/>
                  </a:cubicBezTo>
                  <a:cubicBezTo>
                    <a:pt x="18621" y="1688"/>
                    <a:pt x="17690" y="0"/>
                    <a:pt x="16572" y="0"/>
                  </a:cubicBezTo>
                  <a:cubicBezTo>
                    <a:pt x="2234" y="0"/>
                    <a:pt x="2234" y="0"/>
                    <a:pt x="2234" y="0"/>
                  </a:cubicBezTo>
                  <a:cubicBezTo>
                    <a:pt x="931" y="0"/>
                    <a:pt x="0" y="1688"/>
                    <a:pt x="0" y="3713"/>
                  </a:cubicBezTo>
                  <a:cubicBezTo>
                    <a:pt x="0" y="7425"/>
                    <a:pt x="0" y="7425"/>
                    <a:pt x="0" y="7425"/>
                  </a:cubicBezTo>
                  <a:cubicBezTo>
                    <a:pt x="0" y="15188"/>
                    <a:pt x="4283" y="21600"/>
                    <a:pt x="9310" y="21600"/>
                  </a:cubicBezTo>
                  <a:cubicBezTo>
                    <a:pt x="12290" y="21600"/>
                    <a:pt x="14897" y="19575"/>
                    <a:pt x="16572" y="16200"/>
                  </a:cubicBezTo>
                  <a:cubicBezTo>
                    <a:pt x="16945" y="16200"/>
                    <a:pt x="17317" y="16200"/>
                    <a:pt x="17503" y="16200"/>
                  </a:cubicBezTo>
                  <a:cubicBezTo>
                    <a:pt x="18807" y="16200"/>
                    <a:pt x="19738" y="15525"/>
                    <a:pt x="20483" y="13837"/>
                  </a:cubicBezTo>
                  <a:cubicBezTo>
                    <a:pt x="21414" y="11475"/>
                    <a:pt x="21600" y="8775"/>
                    <a:pt x="21041" y="6750"/>
                  </a:cubicBezTo>
                  <a:close/>
                  <a:moveTo>
                    <a:pt x="9310" y="18900"/>
                  </a:moveTo>
                  <a:cubicBezTo>
                    <a:pt x="5028" y="18900"/>
                    <a:pt x="1490" y="13837"/>
                    <a:pt x="1490" y="7425"/>
                  </a:cubicBezTo>
                  <a:cubicBezTo>
                    <a:pt x="1490" y="3713"/>
                    <a:pt x="1490" y="3713"/>
                    <a:pt x="1490" y="3713"/>
                  </a:cubicBezTo>
                  <a:cubicBezTo>
                    <a:pt x="1490" y="3375"/>
                    <a:pt x="1862" y="2700"/>
                    <a:pt x="2234" y="2700"/>
                  </a:cubicBezTo>
                  <a:cubicBezTo>
                    <a:pt x="16572" y="2700"/>
                    <a:pt x="16572" y="2700"/>
                    <a:pt x="16572" y="2700"/>
                  </a:cubicBezTo>
                  <a:cubicBezTo>
                    <a:pt x="16945" y="2700"/>
                    <a:pt x="17131" y="3375"/>
                    <a:pt x="17131" y="3713"/>
                  </a:cubicBezTo>
                  <a:cubicBezTo>
                    <a:pt x="17131" y="7425"/>
                    <a:pt x="17131" y="7425"/>
                    <a:pt x="17131" y="7425"/>
                  </a:cubicBezTo>
                  <a:cubicBezTo>
                    <a:pt x="17131" y="13837"/>
                    <a:pt x="13593" y="18900"/>
                    <a:pt x="9310" y="18900"/>
                  </a:cubicBezTo>
                  <a:close/>
                  <a:moveTo>
                    <a:pt x="19366" y="12150"/>
                  </a:moveTo>
                  <a:cubicBezTo>
                    <a:pt x="19179" y="12825"/>
                    <a:pt x="18621" y="13500"/>
                    <a:pt x="17690" y="13500"/>
                  </a:cubicBezTo>
                  <a:cubicBezTo>
                    <a:pt x="18248" y="11813"/>
                    <a:pt x="18621" y="9450"/>
                    <a:pt x="18621" y="7425"/>
                  </a:cubicBezTo>
                  <a:cubicBezTo>
                    <a:pt x="18621" y="6750"/>
                    <a:pt x="18621" y="6750"/>
                    <a:pt x="18621" y="6750"/>
                  </a:cubicBezTo>
                  <a:cubicBezTo>
                    <a:pt x="19179" y="6750"/>
                    <a:pt x="19552" y="7425"/>
                    <a:pt x="19738" y="8100"/>
                  </a:cubicBezTo>
                  <a:cubicBezTo>
                    <a:pt x="20110" y="9112"/>
                    <a:pt x="19924" y="10800"/>
                    <a:pt x="19366" y="1215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938" name="Group"/>
          <p:cNvGrpSpPr/>
          <p:nvPr/>
        </p:nvGrpSpPr>
        <p:grpSpPr>
          <a:xfrm>
            <a:off x="2217192" y="4587978"/>
            <a:ext cx="397395" cy="397394"/>
            <a:chOff x="0" y="0"/>
            <a:chExt cx="397394" cy="397392"/>
          </a:xfrm>
        </p:grpSpPr>
        <p:sp>
          <p:nvSpPr>
            <p:cNvPr id="931" name="Shape"/>
            <p:cNvSpPr/>
            <p:nvPr/>
          </p:nvSpPr>
          <p:spPr>
            <a:xfrm>
              <a:off x="0" y="265666"/>
              <a:ext cx="266775" cy="1317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cubicBezTo>
                    <a:pt x="0" y="21600"/>
                    <a:pt x="0" y="21600"/>
                    <a:pt x="0" y="21600"/>
                  </a:cubicBezTo>
                  <a:cubicBezTo>
                    <a:pt x="0" y="15733"/>
                    <a:pt x="0" y="15733"/>
                    <a:pt x="0" y="15733"/>
                  </a:cubicBezTo>
                  <a:cubicBezTo>
                    <a:pt x="0" y="12267"/>
                    <a:pt x="1054" y="9600"/>
                    <a:pt x="2634" y="8533"/>
                  </a:cubicBezTo>
                  <a:cubicBezTo>
                    <a:pt x="7376" y="5067"/>
                    <a:pt x="7376" y="5067"/>
                    <a:pt x="7376" y="5067"/>
                  </a:cubicBezTo>
                  <a:cubicBezTo>
                    <a:pt x="7376" y="533"/>
                    <a:pt x="7376" y="533"/>
                    <a:pt x="7376" y="533"/>
                  </a:cubicBezTo>
                  <a:cubicBezTo>
                    <a:pt x="8956" y="533"/>
                    <a:pt x="8956" y="533"/>
                    <a:pt x="8956" y="533"/>
                  </a:cubicBezTo>
                  <a:cubicBezTo>
                    <a:pt x="8956" y="7200"/>
                    <a:pt x="8956" y="7200"/>
                    <a:pt x="8956" y="7200"/>
                  </a:cubicBezTo>
                  <a:cubicBezTo>
                    <a:pt x="3161" y="11467"/>
                    <a:pt x="3161" y="11467"/>
                    <a:pt x="3161" y="11467"/>
                  </a:cubicBezTo>
                  <a:cubicBezTo>
                    <a:pt x="2107" y="12267"/>
                    <a:pt x="1580" y="13867"/>
                    <a:pt x="1580" y="15733"/>
                  </a:cubicBezTo>
                  <a:cubicBezTo>
                    <a:pt x="1580" y="18400"/>
                    <a:pt x="1580" y="18400"/>
                    <a:pt x="1580" y="18400"/>
                  </a:cubicBezTo>
                  <a:cubicBezTo>
                    <a:pt x="20020" y="18400"/>
                    <a:pt x="20020" y="18400"/>
                    <a:pt x="20020" y="18400"/>
                  </a:cubicBezTo>
                  <a:cubicBezTo>
                    <a:pt x="20020" y="15733"/>
                    <a:pt x="20020" y="15733"/>
                    <a:pt x="20020" y="15733"/>
                  </a:cubicBezTo>
                  <a:cubicBezTo>
                    <a:pt x="20020" y="13867"/>
                    <a:pt x="19361" y="12267"/>
                    <a:pt x="18439" y="11467"/>
                  </a:cubicBezTo>
                  <a:cubicBezTo>
                    <a:pt x="12644" y="7200"/>
                    <a:pt x="12644" y="7200"/>
                    <a:pt x="12644" y="7200"/>
                  </a:cubicBezTo>
                  <a:cubicBezTo>
                    <a:pt x="12644" y="0"/>
                    <a:pt x="12644" y="0"/>
                    <a:pt x="12644" y="0"/>
                  </a:cubicBezTo>
                  <a:cubicBezTo>
                    <a:pt x="14224" y="0"/>
                    <a:pt x="14224" y="0"/>
                    <a:pt x="14224" y="0"/>
                  </a:cubicBezTo>
                  <a:cubicBezTo>
                    <a:pt x="14224" y="5067"/>
                    <a:pt x="14224" y="5067"/>
                    <a:pt x="14224" y="5067"/>
                  </a:cubicBezTo>
                  <a:cubicBezTo>
                    <a:pt x="18966" y="8533"/>
                    <a:pt x="18966" y="8533"/>
                    <a:pt x="18966" y="8533"/>
                  </a:cubicBezTo>
                  <a:cubicBezTo>
                    <a:pt x="20546" y="9600"/>
                    <a:pt x="21600" y="12533"/>
                    <a:pt x="21600" y="15733"/>
                  </a:cubicBezTo>
                  <a:lnTo>
                    <a:pt x="21600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32" name="Shape"/>
            <p:cNvSpPr/>
            <p:nvPr/>
          </p:nvSpPr>
          <p:spPr>
            <a:xfrm>
              <a:off x="57561" y="112908"/>
              <a:ext cx="147225" cy="1737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19" y="21600"/>
                  </a:moveTo>
                  <a:cubicBezTo>
                    <a:pt x="4747" y="21600"/>
                    <a:pt x="0" y="16755"/>
                    <a:pt x="0" y="10699"/>
                  </a:cubicBezTo>
                  <a:cubicBezTo>
                    <a:pt x="0" y="4845"/>
                    <a:pt x="4747" y="0"/>
                    <a:pt x="10919" y="0"/>
                  </a:cubicBezTo>
                  <a:cubicBezTo>
                    <a:pt x="16853" y="0"/>
                    <a:pt x="21600" y="4845"/>
                    <a:pt x="21600" y="10699"/>
                  </a:cubicBezTo>
                  <a:cubicBezTo>
                    <a:pt x="21600" y="16755"/>
                    <a:pt x="16853" y="21600"/>
                    <a:pt x="10919" y="21600"/>
                  </a:cubicBezTo>
                  <a:close/>
                  <a:moveTo>
                    <a:pt x="10919" y="2422"/>
                  </a:moveTo>
                  <a:cubicBezTo>
                    <a:pt x="6409" y="2422"/>
                    <a:pt x="2848" y="6056"/>
                    <a:pt x="2848" y="10699"/>
                  </a:cubicBezTo>
                  <a:cubicBezTo>
                    <a:pt x="2848" y="15342"/>
                    <a:pt x="6409" y="19178"/>
                    <a:pt x="10919" y="19178"/>
                  </a:cubicBezTo>
                  <a:cubicBezTo>
                    <a:pt x="15191" y="19178"/>
                    <a:pt x="18752" y="15342"/>
                    <a:pt x="18752" y="10699"/>
                  </a:cubicBezTo>
                  <a:cubicBezTo>
                    <a:pt x="18752" y="6056"/>
                    <a:pt x="15191" y="2422"/>
                    <a:pt x="10919" y="242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33" name="Shape"/>
            <p:cNvSpPr/>
            <p:nvPr/>
          </p:nvSpPr>
          <p:spPr>
            <a:xfrm>
              <a:off x="64202" y="147224"/>
              <a:ext cx="132835" cy="564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02" y="21600"/>
                  </a:moveTo>
                  <a:cubicBezTo>
                    <a:pt x="16068" y="21600"/>
                    <a:pt x="14224" y="19131"/>
                    <a:pt x="12380" y="14194"/>
                  </a:cubicBezTo>
                  <a:cubicBezTo>
                    <a:pt x="10537" y="18514"/>
                    <a:pt x="7376" y="20983"/>
                    <a:pt x="4741" y="20983"/>
                  </a:cubicBezTo>
                  <a:cubicBezTo>
                    <a:pt x="2898" y="20983"/>
                    <a:pt x="1317" y="20366"/>
                    <a:pt x="0" y="18514"/>
                  </a:cubicBezTo>
                  <a:cubicBezTo>
                    <a:pt x="1317" y="11726"/>
                    <a:pt x="1317" y="11726"/>
                    <a:pt x="1317" y="11726"/>
                  </a:cubicBezTo>
                  <a:cubicBezTo>
                    <a:pt x="2371" y="12960"/>
                    <a:pt x="3424" y="13577"/>
                    <a:pt x="4741" y="13577"/>
                  </a:cubicBezTo>
                  <a:cubicBezTo>
                    <a:pt x="7112" y="13577"/>
                    <a:pt x="10273" y="10491"/>
                    <a:pt x="11063" y="6171"/>
                  </a:cubicBezTo>
                  <a:cubicBezTo>
                    <a:pt x="12644" y="0"/>
                    <a:pt x="12644" y="0"/>
                    <a:pt x="12644" y="0"/>
                  </a:cubicBezTo>
                  <a:cubicBezTo>
                    <a:pt x="13961" y="6171"/>
                    <a:pt x="13961" y="6171"/>
                    <a:pt x="13961" y="6171"/>
                  </a:cubicBezTo>
                  <a:cubicBezTo>
                    <a:pt x="15541" y="12960"/>
                    <a:pt x="17385" y="15429"/>
                    <a:pt x="20020" y="13577"/>
                  </a:cubicBezTo>
                  <a:cubicBezTo>
                    <a:pt x="20283" y="13577"/>
                    <a:pt x="20546" y="13577"/>
                    <a:pt x="20810" y="13577"/>
                  </a:cubicBezTo>
                  <a:cubicBezTo>
                    <a:pt x="21073" y="13577"/>
                    <a:pt x="21073" y="13577"/>
                    <a:pt x="21337" y="13577"/>
                  </a:cubicBezTo>
                  <a:cubicBezTo>
                    <a:pt x="21600" y="20983"/>
                    <a:pt x="21600" y="20983"/>
                    <a:pt x="21600" y="20983"/>
                  </a:cubicBezTo>
                  <a:cubicBezTo>
                    <a:pt x="21337" y="20983"/>
                    <a:pt x="21337" y="20983"/>
                    <a:pt x="21073" y="20983"/>
                  </a:cubicBezTo>
                  <a:cubicBezTo>
                    <a:pt x="21073" y="20983"/>
                    <a:pt x="20810" y="20983"/>
                    <a:pt x="20810" y="20983"/>
                  </a:cubicBezTo>
                  <a:cubicBezTo>
                    <a:pt x="20020" y="21600"/>
                    <a:pt x="19229" y="21600"/>
                    <a:pt x="18702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34" name="Shape"/>
            <p:cNvSpPr/>
            <p:nvPr/>
          </p:nvSpPr>
          <p:spPr>
            <a:xfrm>
              <a:off x="130619" y="-1"/>
              <a:ext cx="266776" cy="2446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486" y="21600"/>
                  </a:moveTo>
                  <a:lnTo>
                    <a:pt x="10486" y="14367"/>
                  </a:lnTo>
                  <a:lnTo>
                    <a:pt x="8694" y="14367"/>
                  </a:lnTo>
                  <a:lnTo>
                    <a:pt x="8694" y="12706"/>
                  </a:lnTo>
                  <a:lnTo>
                    <a:pt x="12100" y="12706"/>
                  </a:lnTo>
                  <a:lnTo>
                    <a:pt x="12100" y="17006"/>
                  </a:lnTo>
                  <a:lnTo>
                    <a:pt x="15685" y="12706"/>
                  </a:lnTo>
                  <a:lnTo>
                    <a:pt x="19987" y="12706"/>
                  </a:lnTo>
                  <a:lnTo>
                    <a:pt x="19987" y="1759"/>
                  </a:lnTo>
                  <a:lnTo>
                    <a:pt x="1524" y="1759"/>
                  </a:lnTo>
                  <a:lnTo>
                    <a:pt x="1524" y="6646"/>
                  </a:lnTo>
                  <a:lnTo>
                    <a:pt x="0" y="6646"/>
                  </a:lnTo>
                  <a:lnTo>
                    <a:pt x="0" y="0"/>
                  </a:lnTo>
                  <a:lnTo>
                    <a:pt x="21600" y="0"/>
                  </a:lnTo>
                  <a:lnTo>
                    <a:pt x="21600" y="14367"/>
                  </a:lnTo>
                  <a:lnTo>
                    <a:pt x="16402" y="14367"/>
                  </a:lnTo>
                  <a:lnTo>
                    <a:pt x="10486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35" name="Square"/>
            <p:cNvSpPr/>
            <p:nvPr/>
          </p:nvSpPr>
          <p:spPr>
            <a:xfrm>
              <a:off x="210319" y="75272"/>
              <a:ext cx="17712" cy="17712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36" name="Square"/>
            <p:cNvSpPr/>
            <p:nvPr/>
          </p:nvSpPr>
          <p:spPr>
            <a:xfrm>
              <a:off x="263453" y="75272"/>
              <a:ext cx="17712" cy="17712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37" name="Square"/>
            <p:cNvSpPr/>
            <p:nvPr/>
          </p:nvSpPr>
          <p:spPr>
            <a:xfrm>
              <a:off x="317693" y="75272"/>
              <a:ext cx="17712" cy="17712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939" name="Shape"/>
          <p:cNvSpPr/>
          <p:nvPr/>
        </p:nvSpPr>
        <p:spPr>
          <a:xfrm rot="2700000">
            <a:off x="4272350" y="4544467"/>
            <a:ext cx="263032" cy="48441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981" y="7388"/>
                </a:moveTo>
                <a:cubicBezTo>
                  <a:pt x="17981" y="2979"/>
                  <a:pt x="17981" y="2979"/>
                  <a:pt x="17981" y="2979"/>
                </a:cubicBezTo>
                <a:cubicBezTo>
                  <a:pt x="18951" y="2718"/>
                  <a:pt x="19585" y="2194"/>
                  <a:pt x="19585" y="1590"/>
                </a:cubicBezTo>
                <a:cubicBezTo>
                  <a:pt x="19585" y="705"/>
                  <a:pt x="18280" y="0"/>
                  <a:pt x="16676" y="0"/>
                </a:cubicBezTo>
                <a:cubicBezTo>
                  <a:pt x="4924" y="0"/>
                  <a:pt x="4924" y="0"/>
                  <a:pt x="4924" y="0"/>
                </a:cubicBezTo>
                <a:cubicBezTo>
                  <a:pt x="3320" y="0"/>
                  <a:pt x="2015" y="705"/>
                  <a:pt x="2015" y="1590"/>
                </a:cubicBezTo>
                <a:cubicBezTo>
                  <a:pt x="2015" y="2194"/>
                  <a:pt x="2649" y="2718"/>
                  <a:pt x="3581" y="2979"/>
                </a:cubicBezTo>
                <a:cubicBezTo>
                  <a:pt x="3581" y="7388"/>
                  <a:pt x="3581" y="7388"/>
                  <a:pt x="3581" y="7388"/>
                </a:cubicBezTo>
                <a:cubicBezTo>
                  <a:pt x="1306" y="8495"/>
                  <a:pt x="0" y="10065"/>
                  <a:pt x="0" y="11736"/>
                </a:cubicBezTo>
                <a:cubicBezTo>
                  <a:pt x="0" y="12320"/>
                  <a:pt x="0" y="12320"/>
                  <a:pt x="0" y="12320"/>
                </a:cubicBezTo>
                <a:cubicBezTo>
                  <a:pt x="8356" y="12320"/>
                  <a:pt x="8356" y="12320"/>
                  <a:pt x="8356" y="12320"/>
                </a:cubicBezTo>
                <a:cubicBezTo>
                  <a:pt x="8356" y="18580"/>
                  <a:pt x="8356" y="18580"/>
                  <a:pt x="8356" y="18580"/>
                </a:cubicBezTo>
                <a:cubicBezTo>
                  <a:pt x="10781" y="21600"/>
                  <a:pt x="10781" y="21600"/>
                  <a:pt x="10781" y="21600"/>
                </a:cubicBezTo>
                <a:cubicBezTo>
                  <a:pt x="13244" y="18580"/>
                  <a:pt x="13244" y="18580"/>
                  <a:pt x="13244" y="18580"/>
                </a:cubicBezTo>
                <a:cubicBezTo>
                  <a:pt x="13244" y="12320"/>
                  <a:pt x="13244" y="12320"/>
                  <a:pt x="13244" y="12320"/>
                </a:cubicBezTo>
                <a:cubicBezTo>
                  <a:pt x="21600" y="12320"/>
                  <a:pt x="21600" y="12320"/>
                  <a:pt x="21600" y="12320"/>
                </a:cubicBezTo>
                <a:cubicBezTo>
                  <a:pt x="21600" y="11736"/>
                  <a:pt x="21600" y="11736"/>
                  <a:pt x="21600" y="11736"/>
                </a:cubicBezTo>
                <a:cubicBezTo>
                  <a:pt x="21600" y="10065"/>
                  <a:pt x="20294" y="8495"/>
                  <a:pt x="17981" y="7388"/>
                </a:cubicBezTo>
                <a:close/>
                <a:moveTo>
                  <a:pt x="4924" y="1168"/>
                </a:moveTo>
                <a:cubicBezTo>
                  <a:pt x="16676" y="1168"/>
                  <a:pt x="16676" y="1168"/>
                  <a:pt x="16676" y="1168"/>
                </a:cubicBezTo>
                <a:cubicBezTo>
                  <a:pt x="17086" y="1168"/>
                  <a:pt x="17422" y="1349"/>
                  <a:pt x="17422" y="1590"/>
                </a:cubicBezTo>
                <a:cubicBezTo>
                  <a:pt x="17422" y="1792"/>
                  <a:pt x="17123" y="1953"/>
                  <a:pt x="16750" y="1993"/>
                </a:cubicBezTo>
                <a:cubicBezTo>
                  <a:pt x="16265" y="2033"/>
                  <a:pt x="16265" y="2033"/>
                  <a:pt x="16265" y="2033"/>
                </a:cubicBezTo>
                <a:cubicBezTo>
                  <a:pt x="5335" y="2033"/>
                  <a:pt x="5335" y="2033"/>
                  <a:pt x="5335" y="2033"/>
                </a:cubicBezTo>
                <a:cubicBezTo>
                  <a:pt x="4812" y="1993"/>
                  <a:pt x="4812" y="1993"/>
                  <a:pt x="4812" y="1993"/>
                </a:cubicBezTo>
                <a:cubicBezTo>
                  <a:pt x="4439" y="1953"/>
                  <a:pt x="4141" y="1792"/>
                  <a:pt x="4141" y="1590"/>
                </a:cubicBezTo>
                <a:cubicBezTo>
                  <a:pt x="4141" y="1349"/>
                  <a:pt x="4514" y="1168"/>
                  <a:pt x="4924" y="1168"/>
                </a:cubicBezTo>
                <a:close/>
                <a:moveTo>
                  <a:pt x="15818" y="7448"/>
                </a:moveTo>
                <a:cubicBezTo>
                  <a:pt x="5745" y="7448"/>
                  <a:pt x="5745" y="7448"/>
                  <a:pt x="5745" y="7448"/>
                </a:cubicBezTo>
                <a:cubicBezTo>
                  <a:pt x="5745" y="2617"/>
                  <a:pt x="5745" y="2617"/>
                  <a:pt x="5745" y="2617"/>
                </a:cubicBezTo>
                <a:cubicBezTo>
                  <a:pt x="15818" y="2617"/>
                  <a:pt x="15818" y="2617"/>
                  <a:pt x="15818" y="2617"/>
                </a:cubicBezTo>
                <a:lnTo>
                  <a:pt x="15818" y="7448"/>
                </a:lnTo>
                <a:close/>
                <a:moveTo>
                  <a:pt x="11080" y="18339"/>
                </a:moveTo>
                <a:cubicBezTo>
                  <a:pt x="10781" y="18681"/>
                  <a:pt x="10781" y="18681"/>
                  <a:pt x="10781" y="18681"/>
                </a:cubicBezTo>
                <a:cubicBezTo>
                  <a:pt x="10520" y="18339"/>
                  <a:pt x="10520" y="18339"/>
                  <a:pt x="10520" y="18339"/>
                </a:cubicBezTo>
                <a:cubicBezTo>
                  <a:pt x="10520" y="12320"/>
                  <a:pt x="10520" y="12320"/>
                  <a:pt x="10520" y="12320"/>
                </a:cubicBezTo>
                <a:cubicBezTo>
                  <a:pt x="11080" y="12320"/>
                  <a:pt x="11080" y="12320"/>
                  <a:pt x="11080" y="12320"/>
                </a:cubicBezTo>
                <a:lnTo>
                  <a:pt x="11080" y="18339"/>
                </a:lnTo>
                <a:close/>
                <a:moveTo>
                  <a:pt x="13244" y="11152"/>
                </a:moveTo>
                <a:cubicBezTo>
                  <a:pt x="8356" y="11152"/>
                  <a:pt x="8356" y="11152"/>
                  <a:pt x="8356" y="11152"/>
                </a:cubicBezTo>
                <a:cubicBezTo>
                  <a:pt x="2201" y="11152"/>
                  <a:pt x="2201" y="11152"/>
                  <a:pt x="2201" y="11152"/>
                </a:cubicBezTo>
                <a:cubicBezTo>
                  <a:pt x="2499" y="9965"/>
                  <a:pt x="3619" y="8878"/>
                  <a:pt x="5372" y="8113"/>
                </a:cubicBezTo>
                <a:cubicBezTo>
                  <a:pt x="5559" y="8032"/>
                  <a:pt x="5559" y="8032"/>
                  <a:pt x="5559" y="8032"/>
                </a:cubicBezTo>
                <a:cubicBezTo>
                  <a:pt x="16041" y="8032"/>
                  <a:pt x="16041" y="8032"/>
                  <a:pt x="16041" y="8032"/>
                </a:cubicBezTo>
                <a:cubicBezTo>
                  <a:pt x="16228" y="8113"/>
                  <a:pt x="16228" y="8113"/>
                  <a:pt x="16228" y="8113"/>
                </a:cubicBezTo>
                <a:cubicBezTo>
                  <a:pt x="17981" y="8878"/>
                  <a:pt x="19101" y="9965"/>
                  <a:pt x="19362" y="11152"/>
                </a:cubicBezTo>
                <a:lnTo>
                  <a:pt x="13244" y="1115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943" name="Group"/>
          <p:cNvGrpSpPr/>
          <p:nvPr/>
        </p:nvGrpSpPr>
        <p:grpSpPr>
          <a:xfrm>
            <a:off x="3128583" y="4489305"/>
            <a:ext cx="578074" cy="578074"/>
            <a:chOff x="0" y="0"/>
            <a:chExt cx="578073" cy="578073"/>
          </a:xfrm>
        </p:grpSpPr>
        <p:sp>
          <p:nvSpPr>
            <p:cNvPr id="940" name="Shape"/>
            <p:cNvSpPr/>
            <p:nvPr/>
          </p:nvSpPr>
          <p:spPr>
            <a:xfrm rot="2700000">
              <a:off x="144285" y="25028"/>
              <a:ext cx="289503" cy="5280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56" h="21600" extrusionOk="0">
                  <a:moveTo>
                    <a:pt x="4948" y="21600"/>
                  </a:moveTo>
                  <a:cubicBezTo>
                    <a:pt x="2835" y="19649"/>
                    <a:pt x="2835" y="19649"/>
                    <a:pt x="2835" y="19649"/>
                  </a:cubicBezTo>
                  <a:cubicBezTo>
                    <a:pt x="2365" y="19231"/>
                    <a:pt x="-922" y="16026"/>
                    <a:pt x="252" y="13866"/>
                  </a:cubicBezTo>
                  <a:cubicBezTo>
                    <a:pt x="721" y="13030"/>
                    <a:pt x="1895" y="12403"/>
                    <a:pt x="3656" y="11915"/>
                  </a:cubicBezTo>
                  <a:cubicBezTo>
                    <a:pt x="2952" y="10521"/>
                    <a:pt x="2600" y="9197"/>
                    <a:pt x="2600" y="8083"/>
                  </a:cubicBezTo>
                  <a:cubicBezTo>
                    <a:pt x="2600" y="7107"/>
                    <a:pt x="2835" y="6062"/>
                    <a:pt x="3304" y="5086"/>
                  </a:cubicBezTo>
                  <a:cubicBezTo>
                    <a:pt x="3304" y="5017"/>
                    <a:pt x="3304" y="5017"/>
                    <a:pt x="3304" y="5017"/>
                  </a:cubicBezTo>
                  <a:cubicBezTo>
                    <a:pt x="4948" y="2439"/>
                    <a:pt x="8117" y="0"/>
                    <a:pt x="9878" y="0"/>
                  </a:cubicBezTo>
                  <a:cubicBezTo>
                    <a:pt x="11639" y="0"/>
                    <a:pt x="14808" y="2439"/>
                    <a:pt x="16452" y="5017"/>
                  </a:cubicBezTo>
                  <a:cubicBezTo>
                    <a:pt x="16452" y="5086"/>
                    <a:pt x="16452" y="5086"/>
                    <a:pt x="16452" y="5086"/>
                  </a:cubicBezTo>
                  <a:cubicBezTo>
                    <a:pt x="16921" y="6062"/>
                    <a:pt x="17274" y="7107"/>
                    <a:pt x="17274" y="8083"/>
                  </a:cubicBezTo>
                  <a:cubicBezTo>
                    <a:pt x="17274" y="9197"/>
                    <a:pt x="16921" y="10521"/>
                    <a:pt x="16100" y="11915"/>
                  </a:cubicBezTo>
                  <a:cubicBezTo>
                    <a:pt x="17861" y="12403"/>
                    <a:pt x="19035" y="13030"/>
                    <a:pt x="19504" y="13866"/>
                  </a:cubicBezTo>
                  <a:cubicBezTo>
                    <a:pt x="20678" y="16026"/>
                    <a:pt x="17391" y="19231"/>
                    <a:pt x="17039" y="19649"/>
                  </a:cubicBezTo>
                  <a:cubicBezTo>
                    <a:pt x="14808" y="21600"/>
                    <a:pt x="14808" y="21600"/>
                    <a:pt x="14808" y="21600"/>
                  </a:cubicBezTo>
                  <a:cubicBezTo>
                    <a:pt x="14808" y="19231"/>
                    <a:pt x="14808" y="19231"/>
                    <a:pt x="14808" y="19231"/>
                  </a:cubicBezTo>
                  <a:cubicBezTo>
                    <a:pt x="14808" y="18255"/>
                    <a:pt x="14104" y="17280"/>
                    <a:pt x="12930" y="16653"/>
                  </a:cubicBezTo>
                  <a:cubicBezTo>
                    <a:pt x="12930" y="16653"/>
                    <a:pt x="12930" y="16653"/>
                    <a:pt x="12930" y="16723"/>
                  </a:cubicBezTo>
                  <a:cubicBezTo>
                    <a:pt x="12578" y="17141"/>
                    <a:pt x="12578" y="17141"/>
                    <a:pt x="12578" y="17141"/>
                  </a:cubicBezTo>
                  <a:cubicBezTo>
                    <a:pt x="11756" y="17071"/>
                    <a:pt x="11756" y="17071"/>
                    <a:pt x="11756" y="17071"/>
                  </a:cubicBezTo>
                  <a:cubicBezTo>
                    <a:pt x="10582" y="17071"/>
                    <a:pt x="9291" y="17071"/>
                    <a:pt x="8000" y="17071"/>
                  </a:cubicBezTo>
                  <a:cubicBezTo>
                    <a:pt x="7178" y="17141"/>
                    <a:pt x="7178" y="17141"/>
                    <a:pt x="7178" y="17141"/>
                  </a:cubicBezTo>
                  <a:cubicBezTo>
                    <a:pt x="6826" y="16723"/>
                    <a:pt x="6826" y="16723"/>
                    <a:pt x="6826" y="16723"/>
                  </a:cubicBezTo>
                  <a:cubicBezTo>
                    <a:pt x="6826" y="16653"/>
                    <a:pt x="6826" y="16653"/>
                    <a:pt x="6826" y="16653"/>
                  </a:cubicBezTo>
                  <a:cubicBezTo>
                    <a:pt x="5652" y="17350"/>
                    <a:pt x="4948" y="18255"/>
                    <a:pt x="4948" y="19231"/>
                  </a:cubicBezTo>
                  <a:lnTo>
                    <a:pt x="4948" y="21600"/>
                  </a:lnTo>
                  <a:close/>
                  <a:moveTo>
                    <a:pt x="5535" y="5505"/>
                  </a:moveTo>
                  <a:cubicBezTo>
                    <a:pt x="5182" y="6341"/>
                    <a:pt x="4948" y="7246"/>
                    <a:pt x="4948" y="8083"/>
                  </a:cubicBezTo>
                  <a:cubicBezTo>
                    <a:pt x="4948" y="9197"/>
                    <a:pt x="5300" y="10591"/>
                    <a:pt x="6239" y="12124"/>
                  </a:cubicBezTo>
                  <a:cubicBezTo>
                    <a:pt x="6591" y="12821"/>
                    <a:pt x="6591" y="12821"/>
                    <a:pt x="6591" y="12821"/>
                  </a:cubicBezTo>
                  <a:cubicBezTo>
                    <a:pt x="5417" y="13030"/>
                    <a:pt x="5417" y="13030"/>
                    <a:pt x="5417" y="13030"/>
                  </a:cubicBezTo>
                  <a:cubicBezTo>
                    <a:pt x="4361" y="13239"/>
                    <a:pt x="2952" y="13657"/>
                    <a:pt x="2482" y="14284"/>
                  </a:cubicBezTo>
                  <a:cubicBezTo>
                    <a:pt x="2130" y="15050"/>
                    <a:pt x="2600" y="16235"/>
                    <a:pt x="3304" y="17210"/>
                  </a:cubicBezTo>
                  <a:cubicBezTo>
                    <a:pt x="4008" y="16305"/>
                    <a:pt x="5182" y="15538"/>
                    <a:pt x="6708" y="14981"/>
                  </a:cubicBezTo>
                  <a:cubicBezTo>
                    <a:pt x="7765" y="14563"/>
                    <a:pt x="7765" y="14563"/>
                    <a:pt x="7765" y="14563"/>
                  </a:cubicBezTo>
                  <a:cubicBezTo>
                    <a:pt x="8352" y="15259"/>
                    <a:pt x="8352" y="15259"/>
                    <a:pt x="8352" y="15259"/>
                  </a:cubicBezTo>
                  <a:cubicBezTo>
                    <a:pt x="8469" y="15399"/>
                    <a:pt x="8587" y="15538"/>
                    <a:pt x="8704" y="15677"/>
                  </a:cubicBezTo>
                  <a:cubicBezTo>
                    <a:pt x="9526" y="15677"/>
                    <a:pt x="10348" y="15677"/>
                    <a:pt x="11169" y="15677"/>
                  </a:cubicBezTo>
                  <a:cubicBezTo>
                    <a:pt x="11287" y="15538"/>
                    <a:pt x="11404" y="15399"/>
                    <a:pt x="11404" y="15259"/>
                  </a:cubicBezTo>
                  <a:cubicBezTo>
                    <a:pt x="11991" y="14563"/>
                    <a:pt x="11991" y="14563"/>
                    <a:pt x="11991" y="14563"/>
                  </a:cubicBezTo>
                  <a:cubicBezTo>
                    <a:pt x="13165" y="14981"/>
                    <a:pt x="13165" y="14981"/>
                    <a:pt x="13165" y="14981"/>
                  </a:cubicBezTo>
                  <a:cubicBezTo>
                    <a:pt x="14691" y="15538"/>
                    <a:pt x="15748" y="16305"/>
                    <a:pt x="16452" y="17210"/>
                  </a:cubicBezTo>
                  <a:cubicBezTo>
                    <a:pt x="17156" y="16235"/>
                    <a:pt x="17743" y="15050"/>
                    <a:pt x="17274" y="14284"/>
                  </a:cubicBezTo>
                  <a:cubicBezTo>
                    <a:pt x="16921" y="13657"/>
                    <a:pt x="15513" y="13239"/>
                    <a:pt x="14339" y="13030"/>
                  </a:cubicBezTo>
                  <a:cubicBezTo>
                    <a:pt x="13165" y="12821"/>
                    <a:pt x="13165" y="12821"/>
                    <a:pt x="13165" y="12821"/>
                  </a:cubicBezTo>
                  <a:cubicBezTo>
                    <a:pt x="13517" y="12124"/>
                    <a:pt x="13517" y="12124"/>
                    <a:pt x="13517" y="12124"/>
                  </a:cubicBezTo>
                  <a:cubicBezTo>
                    <a:pt x="14456" y="10591"/>
                    <a:pt x="14926" y="9197"/>
                    <a:pt x="14926" y="8083"/>
                  </a:cubicBezTo>
                  <a:cubicBezTo>
                    <a:pt x="14926" y="7246"/>
                    <a:pt x="14691" y="6341"/>
                    <a:pt x="14221" y="5505"/>
                  </a:cubicBezTo>
                  <a:cubicBezTo>
                    <a:pt x="12813" y="3275"/>
                    <a:pt x="10700" y="1812"/>
                    <a:pt x="9878" y="1463"/>
                  </a:cubicBezTo>
                  <a:cubicBezTo>
                    <a:pt x="9056" y="1812"/>
                    <a:pt x="6943" y="3275"/>
                    <a:pt x="5535" y="550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41" name="Shape"/>
            <p:cNvSpPr/>
            <p:nvPr/>
          </p:nvSpPr>
          <p:spPr>
            <a:xfrm rot="2700000">
              <a:off x="272415" y="195829"/>
              <a:ext cx="110034" cy="1086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725" y="21600"/>
                    <a:pt x="0" y="16875"/>
                    <a:pt x="0" y="10800"/>
                  </a:cubicBezTo>
                  <a:cubicBezTo>
                    <a:pt x="0" y="4725"/>
                    <a:pt x="4725" y="0"/>
                    <a:pt x="10800" y="0"/>
                  </a:cubicBezTo>
                  <a:cubicBezTo>
                    <a:pt x="16875" y="0"/>
                    <a:pt x="21600" y="4725"/>
                    <a:pt x="21600" y="10800"/>
                  </a:cubicBezTo>
                  <a:cubicBezTo>
                    <a:pt x="21600" y="16875"/>
                    <a:pt x="16875" y="21600"/>
                    <a:pt x="10800" y="21600"/>
                  </a:cubicBezTo>
                  <a:close/>
                  <a:moveTo>
                    <a:pt x="10800" y="4050"/>
                  </a:moveTo>
                  <a:cubicBezTo>
                    <a:pt x="7087" y="4050"/>
                    <a:pt x="4050" y="7087"/>
                    <a:pt x="4050" y="10800"/>
                  </a:cubicBezTo>
                  <a:cubicBezTo>
                    <a:pt x="4050" y="14512"/>
                    <a:pt x="7087" y="17550"/>
                    <a:pt x="10800" y="17550"/>
                  </a:cubicBezTo>
                  <a:cubicBezTo>
                    <a:pt x="14513" y="17550"/>
                    <a:pt x="17550" y="14512"/>
                    <a:pt x="17550" y="10800"/>
                  </a:cubicBezTo>
                  <a:cubicBezTo>
                    <a:pt x="17550" y="7087"/>
                    <a:pt x="14513" y="4050"/>
                    <a:pt x="10800" y="405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42" name="Shape"/>
            <p:cNvSpPr/>
            <p:nvPr/>
          </p:nvSpPr>
          <p:spPr>
            <a:xfrm rot="2700000">
              <a:off x="92799" y="355317"/>
              <a:ext cx="101460" cy="1614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17" y="21600"/>
                  </a:moveTo>
                  <a:cubicBezTo>
                    <a:pt x="8786" y="19326"/>
                    <a:pt x="8786" y="19326"/>
                    <a:pt x="8786" y="19326"/>
                  </a:cubicBezTo>
                  <a:cubicBezTo>
                    <a:pt x="7322" y="17507"/>
                    <a:pt x="0" y="8640"/>
                    <a:pt x="0" y="5912"/>
                  </a:cubicBezTo>
                  <a:cubicBezTo>
                    <a:pt x="0" y="2728"/>
                    <a:pt x="4759" y="0"/>
                    <a:pt x="10617" y="0"/>
                  </a:cubicBezTo>
                  <a:cubicBezTo>
                    <a:pt x="16475" y="0"/>
                    <a:pt x="21600" y="2728"/>
                    <a:pt x="21600" y="5912"/>
                  </a:cubicBezTo>
                  <a:cubicBezTo>
                    <a:pt x="21600" y="8640"/>
                    <a:pt x="14278" y="17507"/>
                    <a:pt x="12447" y="19326"/>
                  </a:cubicBezTo>
                  <a:lnTo>
                    <a:pt x="10617" y="21600"/>
                  </a:lnTo>
                  <a:close/>
                  <a:moveTo>
                    <a:pt x="10617" y="2728"/>
                  </a:moveTo>
                  <a:cubicBezTo>
                    <a:pt x="6956" y="2728"/>
                    <a:pt x="4393" y="4093"/>
                    <a:pt x="4393" y="5912"/>
                  </a:cubicBezTo>
                  <a:cubicBezTo>
                    <a:pt x="4393" y="7048"/>
                    <a:pt x="7322" y="11368"/>
                    <a:pt x="10617" y="15688"/>
                  </a:cubicBezTo>
                  <a:cubicBezTo>
                    <a:pt x="13912" y="11368"/>
                    <a:pt x="17207" y="7048"/>
                    <a:pt x="17207" y="5912"/>
                  </a:cubicBezTo>
                  <a:cubicBezTo>
                    <a:pt x="17207" y="4093"/>
                    <a:pt x="14278" y="2728"/>
                    <a:pt x="10617" y="272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944" name="Shape"/>
          <p:cNvSpPr/>
          <p:nvPr/>
        </p:nvSpPr>
        <p:spPr>
          <a:xfrm>
            <a:off x="6224678" y="4632561"/>
            <a:ext cx="410968" cy="30822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514" y="0"/>
                </a:moveTo>
                <a:cubicBezTo>
                  <a:pt x="3086" y="0"/>
                  <a:pt x="3086" y="0"/>
                  <a:pt x="3086" y="0"/>
                </a:cubicBezTo>
                <a:cubicBezTo>
                  <a:pt x="1350" y="0"/>
                  <a:pt x="0" y="1800"/>
                  <a:pt x="0" y="4114"/>
                </a:cubicBezTo>
                <a:cubicBezTo>
                  <a:pt x="0" y="17486"/>
                  <a:pt x="0" y="17486"/>
                  <a:pt x="0" y="17486"/>
                </a:cubicBezTo>
                <a:cubicBezTo>
                  <a:pt x="0" y="19800"/>
                  <a:pt x="1350" y="21600"/>
                  <a:pt x="3086" y="21600"/>
                </a:cubicBezTo>
                <a:cubicBezTo>
                  <a:pt x="18514" y="21600"/>
                  <a:pt x="18514" y="21600"/>
                  <a:pt x="18514" y="21600"/>
                </a:cubicBezTo>
                <a:cubicBezTo>
                  <a:pt x="20250" y="21600"/>
                  <a:pt x="21600" y="19800"/>
                  <a:pt x="21600" y="17486"/>
                </a:cubicBezTo>
                <a:cubicBezTo>
                  <a:pt x="21600" y="4114"/>
                  <a:pt x="21600" y="4114"/>
                  <a:pt x="21600" y="4114"/>
                </a:cubicBezTo>
                <a:cubicBezTo>
                  <a:pt x="21600" y="1800"/>
                  <a:pt x="20250" y="0"/>
                  <a:pt x="18514" y="0"/>
                </a:cubicBezTo>
                <a:close/>
                <a:moveTo>
                  <a:pt x="20057" y="4114"/>
                </a:moveTo>
                <a:cubicBezTo>
                  <a:pt x="20057" y="17486"/>
                  <a:pt x="20057" y="17486"/>
                  <a:pt x="20057" y="17486"/>
                </a:cubicBezTo>
                <a:cubicBezTo>
                  <a:pt x="20057" y="17486"/>
                  <a:pt x="20057" y="17743"/>
                  <a:pt x="20057" y="17743"/>
                </a:cubicBezTo>
                <a:cubicBezTo>
                  <a:pt x="13693" y="9771"/>
                  <a:pt x="13693" y="9771"/>
                  <a:pt x="13693" y="9771"/>
                </a:cubicBezTo>
                <a:cubicBezTo>
                  <a:pt x="20057" y="3600"/>
                  <a:pt x="20057" y="3600"/>
                  <a:pt x="20057" y="3600"/>
                </a:cubicBezTo>
                <a:cubicBezTo>
                  <a:pt x="20057" y="3600"/>
                  <a:pt x="20057" y="3857"/>
                  <a:pt x="20057" y="4114"/>
                </a:cubicBezTo>
                <a:close/>
                <a:moveTo>
                  <a:pt x="18514" y="2057"/>
                </a:moveTo>
                <a:cubicBezTo>
                  <a:pt x="18707" y="2057"/>
                  <a:pt x="18900" y="2057"/>
                  <a:pt x="18900" y="2057"/>
                </a:cubicBezTo>
                <a:cubicBezTo>
                  <a:pt x="10607" y="10543"/>
                  <a:pt x="10607" y="10543"/>
                  <a:pt x="10607" y="10543"/>
                </a:cubicBezTo>
                <a:cubicBezTo>
                  <a:pt x="2507" y="2314"/>
                  <a:pt x="2507" y="2314"/>
                  <a:pt x="2507" y="2314"/>
                </a:cubicBezTo>
                <a:cubicBezTo>
                  <a:pt x="2700" y="2057"/>
                  <a:pt x="2893" y="2057"/>
                  <a:pt x="3086" y="2057"/>
                </a:cubicBezTo>
                <a:lnTo>
                  <a:pt x="18514" y="2057"/>
                </a:lnTo>
                <a:close/>
                <a:moveTo>
                  <a:pt x="1543" y="17743"/>
                </a:moveTo>
                <a:cubicBezTo>
                  <a:pt x="1543" y="17743"/>
                  <a:pt x="1543" y="17486"/>
                  <a:pt x="1543" y="17486"/>
                </a:cubicBezTo>
                <a:cubicBezTo>
                  <a:pt x="1543" y="4114"/>
                  <a:pt x="1543" y="4114"/>
                  <a:pt x="1543" y="4114"/>
                </a:cubicBezTo>
                <a:cubicBezTo>
                  <a:pt x="1543" y="3857"/>
                  <a:pt x="1543" y="3857"/>
                  <a:pt x="1543" y="3857"/>
                </a:cubicBezTo>
                <a:cubicBezTo>
                  <a:pt x="7714" y="10029"/>
                  <a:pt x="7714" y="10029"/>
                  <a:pt x="7714" y="10029"/>
                </a:cubicBezTo>
                <a:lnTo>
                  <a:pt x="1543" y="17743"/>
                </a:lnTo>
                <a:close/>
                <a:moveTo>
                  <a:pt x="3086" y="19543"/>
                </a:moveTo>
                <a:cubicBezTo>
                  <a:pt x="2893" y="19543"/>
                  <a:pt x="2507" y="19543"/>
                  <a:pt x="2507" y="19286"/>
                </a:cubicBezTo>
                <a:cubicBezTo>
                  <a:pt x="9064" y="11057"/>
                  <a:pt x="9064" y="11057"/>
                  <a:pt x="9064" y="11057"/>
                </a:cubicBezTo>
                <a:cubicBezTo>
                  <a:pt x="9450" y="11571"/>
                  <a:pt x="9450" y="11571"/>
                  <a:pt x="9450" y="11571"/>
                </a:cubicBezTo>
                <a:cubicBezTo>
                  <a:pt x="9450" y="11571"/>
                  <a:pt x="9450" y="11571"/>
                  <a:pt x="9450" y="11571"/>
                </a:cubicBezTo>
                <a:cubicBezTo>
                  <a:pt x="9836" y="12086"/>
                  <a:pt x="10221" y="12343"/>
                  <a:pt x="10607" y="12343"/>
                </a:cubicBezTo>
                <a:cubicBezTo>
                  <a:pt x="11186" y="12343"/>
                  <a:pt x="11571" y="12086"/>
                  <a:pt x="11764" y="11571"/>
                </a:cubicBezTo>
                <a:cubicBezTo>
                  <a:pt x="11957" y="11571"/>
                  <a:pt x="11957" y="11571"/>
                  <a:pt x="11957" y="11571"/>
                </a:cubicBezTo>
                <a:cubicBezTo>
                  <a:pt x="12536" y="11057"/>
                  <a:pt x="12536" y="11057"/>
                  <a:pt x="12536" y="11057"/>
                </a:cubicBezTo>
                <a:cubicBezTo>
                  <a:pt x="19093" y="19286"/>
                  <a:pt x="19093" y="19286"/>
                  <a:pt x="19093" y="19286"/>
                </a:cubicBezTo>
                <a:cubicBezTo>
                  <a:pt x="19093" y="19543"/>
                  <a:pt x="18707" y="19543"/>
                  <a:pt x="18514" y="19543"/>
                </a:cubicBezTo>
                <a:lnTo>
                  <a:pt x="3086" y="1954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947" name="Group"/>
          <p:cNvGrpSpPr/>
          <p:nvPr/>
        </p:nvGrpSpPr>
        <p:grpSpPr>
          <a:xfrm>
            <a:off x="5226363" y="4609238"/>
            <a:ext cx="407597" cy="354873"/>
            <a:chOff x="0" y="0"/>
            <a:chExt cx="407596" cy="354871"/>
          </a:xfrm>
        </p:grpSpPr>
        <p:sp>
          <p:nvSpPr>
            <p:cNvPr id="945" name="Shape"/>
            <p:cNvSpPr/>
            <p:nvPr/>
          </p:nvSpPr>
          <p:spPr>
            <a:xfrm>
              <a:off x="-1" y="-1"/>
              <a:ext cx="407597" cy="3548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440" y="0"/>
                  </a:moveTo>
                  <a:cubicBezTo>
                    <a:pt x="2160" y="0"/>
                    <a:pt x="2160" y="0"/>
                    <a:pt x="2160" y="0"/>
                  </a:cubicBezTo>
                  <a:cubicBezTo>
                    <a:pt x="900" y="0"/>
                    <a:pt x="0" y="1038"/>
                    <a:pt x="0" y="2492"/>
                  </a:cubicBezTo>
                  <a:cubicBezTo>
                    <a:pt x="0" y="3323"/>
                    <a:pt x="0" y="3323"/>
                    <a:pt x="0" y="3323"/>
                  </a:cubicBezTo>
                  <a:cubicBezTo>
                    <a:pt x="0" y="4362"/>
                    <a:pt x="540" y="5400"/>
                    <a:pt x="1440" y="5608"/>
                  </a:cubicBezTo>
                  <a:cubicBezTo>
                    <a:pt x="1440" y="19938"/>
                    <a:pt x="1440" y="19938"/>
                    <a:pt x="1440" y="19938"/>
                  </a:cubicBezTo>
                  <a:cubicBezTo>
                    <a:pt x="1440" y="20769"/>
                    <a:pt x="2160" y="21600"/>
                    <a:pt x="2880" y="21600"/>
                  </a:cubicBezTo>
                  <a:cubicBezTo>
                    <a:pt x="18720" y="21600"/>
                    <a:pt x="18720" y="21600"/>
                    <a:pt x="18720" y="21600"/>
                  </a:cubicBezTo>
                  <a:cubicBezTo>
                    <a:pt x="19440" y="21600"/>
                    <a:pt x="20160" y="20769"/>
                    <a:pt x="20160" y="19938"/>
                  </a:cubicBezTo>
                  <a:cubicBezTo>
                    <a:pt x="20160" y="5608"/>
                    <a:pt x="20160" y="5608"/>
                    <a:pt x="20160" y="5608"/>
                  </a:cubicBezTo>
                  <a:cubicBezTo>
                    <a:pt x="21060" y="5400"/>
                    <a:pt x="21600" y="4362"/>
                    <a:pt x="21600" y="3323"/>
                  </a:cubicBezTo>
                  <a:cubicBezTo>
                    <a:pt x="21600" y="2492"/>
                    <a:pt x="21600" y="2492"/>
                    <a:pt x="21600" y="2492"/>
                  </a:cubicBezTo>
                  <a:cubicBezTo>
                    <a:pt x="21600" y="1038"/>
                    <a:pt x="20700" y="0"/>
                    <a:pt x="19440" y="0"/>
                  </a:cubicBezTo>
                  <a:close/>
                  <a:moveTo>
                    <a:pt x="1440" y="2492"/>
                  </a:moveTo>
                  <a:cubicBezTo>
                    <a:pt x="1440" y="2077"/>
                    <a:pt x="1800" y="1662"/>
                    <a:pt x="2160" y="1662"/>
                  </a:cubicBezTo>
                  <a:cubicBezTo>
                    <a:pt x="19440" y="1662"/>
                    <a:pt x="19440" y="1662"/>
                    <a:pt x="19440" y="1662"/>
                  </a:cubicBezTo>
                  <a:cubicBezTo>
                    <a:pt x="19800" y="1662"/>
                    <a:pt x="20160" y="2077"/>
                    <a:pt x="20160" y="2492"/>
                  </a:cubicBezTo>
                  <a:cubicBezTo>
                    <a:pt x="20160" y="3323"/>
                    <a:pt x="20160" y="3323"/>
                    <a:pt x="20160" y="3323"/>
                  </a:cubicBezTo>
                  <a:cubicBezTo>
                    <a:pt x="20160" y="3738"/>
                    <a:pt x="19800" y="4154"/>
                    <a:pt x="19440" y="4154"/>
                  </a:cubicBezTo>
                  <a:cubicBezTo>
                    <a:pt x="19440" y="4154"/>
                    <a:pt x="19440" y="4154"/>
                    <a:pt x="19440" y="4154"/>
                  </a:cubicBezTo>
                  <a:cubicBezTo>
                    <a:pt x="2160" y="4154"/>
                    <a:pt x="2160" y="4154"/>
                    <a:pt x="2160" y="4154"/>
                  </a:cubicBezTo>
                  <a:cubicBezTo>
                    <a:pt x="2160" y="4154"/>
                    <a:pt x="2160" y="4154"/>
                    <a:pt x="2160" y="4154"/>
                  </a:cubicBezTo>
                  <a:cubicBezTo>
                    <a:pt x="1800" y="4154"/>
                    <a:pt x="1440" y="3738"/>
                    <a:pt x="1440" y="3323"/>
                  </a:cubicBezTo>
                  <a:lnTo>
                    <a:pt x="1440" y="2492"/>
                  </a:lnTo>
                  <a:close/>
                  <a:moveTo>
                    <a:pt x="2880" y="19938"/>
                  </a:moveTo>
                  <a:cubicBezTo>
                    <a:pt x="2880" y="5815"/>
                    <a:pt x="2880" y="5815"/>
                    <a:pt x="2880" y="5815"/>
                  </a:cubicBezTo>
                  <a:cubicBezTo>
                    <a:pt x="18720" y="5815"/>
                    <a:pt x="18720" y="5815"/>
                    <a:pt x="18720" y="5815"/>
                  </a:cubicBezTo>
                  <a:cubicBezTo>
                    <a:pt x="18720" y="19938"/>
                    <a:pt x="18720" y="19938"/>
                    <a:pt x="18720" y="19938"/>
                  </a:cubicBezTo>
                  <a:lnTo>
                    <a:pt x="2880" y="1993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46" name="Shape"/>
            <p:cNvSpPr/>
            <p:nvPr/>
          </p:nvSpPr>
          <p:spPr>
            <a:xfrm>
              <a:off x="150059" y="135865"/>
              <a:ext cx="107478" cy="283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5400"/>
                    <a:pt x="0" y="10800"/>
                  </a:cubicBezTo>
                  <a:cubicBezTo>
                    <a:pt x="0" y="1620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16200"/>
                    <a:pt x="21600" y="10800"/>
                  </a:cubicBezTo>
                  <a:cubicBezTo>
                    <a:pt x="21600" y="540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951" name="Group"/>
          <p:cNvGrpSpPr/>
          <p:nvPr/>
        </p:nvGrpSpPr>
        <p:grpSpPr>
          <a:xfrm>
            <a:off x="7278731" y="4607810"/>
            <a:ext cx="369366" cy="357730"/>
            <a:chOff x="0" y="0"/>
            <a:chExt cx="369364" cy="357728"/>
          </a:xfrm>
        </p:grpSpPr>
        <p:sp>
          <p:nvSpPr>
            <p:cNvPr id="948" name="Shape"/>
            <p:cNvSpPr/>
            <p:nvPr/>
          </p:nvSpPr>
          <p:spPr>
            <a:xfrm>
              <a:off x="0" y="0"/>
              <a:ext cx="356928" cy="3577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490" y="18000"/>
                  </a:moveTo>
                  <a:cubicBezTo>
                    <a:pt x="15910" y="18465"/>
                    <a:pt x="15213" y="18929"/>
                    <a:pt x="14516" y="19161"/>
                  </a:cubicBezTo>
                  <a:cubicBezTo>
                    <a:pt x="14748" y="18813"/>
                    <a:pt x="14981" y="18465"/>
                    <a:pt x="15213" y="18116"/>
                  </a:cubicBezTo>
                  <a:cubicBezTo>
                    <a:pt x="14865" y="18232"/>
                    <a:pt x="14400" y="18232"/>
                    <a:pt x="14052" y="18232"/>
                  </a:cubicBezTo>
                  <a:cubicBezTo>
                    <a:pt x="13819" y="18232"/>
                    <a:pt x="13587" y="18232"/>
                    <a:pt x="13239" y="18116"/>
                  </a:cubicBezTo>
                  <a:cubicBezTo>
                    <a:pt x="12542" y="19277"/>
                    <a:pt x="11613" y="19974"/>
                    <a:pt x="10800" y="19974"/>
                  </a:cubicBezTo>
                  <a:cubicBezTo>
                    <a:pt x="9406" y="19974"/>
                    <a:pt x="7781" y="18116"/>
                    <a:pt x="6968" y="15213"/>
                  </a:cubicBezTo>
                  <a:cubicBezTo>
                    <a:pt x="8826" y="15213"/>
                    <a:pt x="8826" y="15213"/>
                    <a:pt x="8826" y="15213"/>
                  </a:cubicBezTo>
                  <a:cubicBezTo>
                    <a:pt x="8594" y="14748"/>
                    <a:pt x="8477" y="14400"/>
                    <a:pt x="8361" y="13935"/>
                  </a:cubicBezTo>
                  <a:cubicBezTo>
                    <a:pt x="8245" y="13819"/>
                    <a:pt x="8245" y="13703"/>
                    <a:pt x="8245" y="13587"/>
                  </a:cubicBezTo>
                  <a:cubicBezTo>
                    <a:pt x="6619" y="13587"/>
                    <a:pt x="6619" y="13587"/>
                    <a:pt x="6619" y="13587"/>
                  </a:cubicBezTo>
                  <a:cubicBezTo>
                    <a:pt x="6503" y="12658"/>
                    <a:pt x="6503" y="11729"/>
                    <a:pt x="6503" y="10800"/>
                  </a:cubicBezTo>
                  <a:cubicBezTo>
                    <a:pt x="6503" y="9987"/>
                    <a:pt x="6503" y="9174"/>
                    <a:pt x="6619" y="8361"/>
                  </a:cubicBezTo>
                  <a:cubicBezTo>
                    <a:pt x="9406" y="8361"/>
                    <a:pt x="9406" y="8361"/>
                    <a:pt x="9406" y="8361"/>
                  </a:cubicBezTo>
                  <a:cubicBezTo>
                    <a:pt x="9871" y="7665"/>
                    <a:pt x="10568" y="7200"/>
                    <a:pt x="11381" y="6735"/>
                  </a:cubicBezTo>
                  <a:cubicBezTo>
                    <a:pt x="6968" y="6735"/>
                    <a:pt x="6968" y="6735"/>
                    <a:pt x="6968" y="6735"/>
                  </a:cubicBezTo>
                  <a:cubicBezTo>
                    <a:pt x="7665" y="3716"/>
                    <a:pt x="9290" y="1626"/>
                    <a:pt x="10800" y="1626"/>
                  </a:cubicBezTo>
                  <a:cubicBezTo>
                    <a:pt x="12194" y="1626"/>
                    <a:pt x="13703" y="3368"/>
                    <a:pt x="14516" y="6155"/>
                  </a:cubicBezTo>
                  <a:cubicBezTo>
                    <a:pt x="15097" y="6155"/>
                    <a:pt x="15677" y="6271"/>
                    <a:pt x="16258" y="6503"/>
                  </a:cubicBezTo>
                  <a:cubicBezTo>
                    <a:pt x="15910" y="4877"/>
                    <a:pt x="15329" y="3484"/>
                    <a:pt x="14516" y="2439"/>
                  </a:cubicBezTo>
                  <a:cubicBezTo>
                    <a:pt x="16490" y="3252"/>
                    <a:pt x="18116" y="4877"/>
                    <a:pt x="19045" y="6735"/>
                  </a:cubicBezTo>
                  <a:cubicBezTo>
                    <a:pt x="16839" y="6735"/>
                    <a:pt x="16839" y="6735"/>
                    <a:pt x="16839" y="6735"/>
                  </a:cubicBezTo>
                  <a:cubicBezTo>
                    <a:pt x="17535" y="7200"/>
                    <a:pt x="18232" y="7665"/>
                    <a:pt x="18813" y="8361"/>
                  </a:cubicBezTo>
                  <a:cubicBezTo>
                    <a:pt x="19626" y="8361"/>
                    <a:pt x="19626" y="8361"/>
                    <a:pt x="19626" y="8361"/>
                  </a:cubicBezTo>
                  <a:cubicBezTo>
                    <a:pt x="19858" y="9174"/>
                    <a:pt x="19974" y="9987"/>
                    <a:pt x="19974" y="10800"/>
                  </a:cubicBezTo>
                  <a:cubicBezTo>
                    <a:pt x="19974" y="10800"/>
                    <a:pt x="19974" y="10916"/>
                    <a:pt x="19974" y="10916"/>
                  </a:cubicBezTo>
                  <a:cubicBezTo>
                    <a:pt x="20206" y="12077"/>
                    <a:pt x="20090" y="13123"/>
                    <a:pt x="19742" y="14284"/>
                  </a:cubicBezTo>
                  <a:cubicBezTo>
                    <a:pt x="20671" y="15213"/>
                    <a:pt x="20671" y="15213"/>
                    <a:pt x="20671" y="15213"/>
                  </a:cubicBezTo>
                  <a:cubicBezTo>
                    <a:pt x="20671" y="15213"/>
                    <a:pt x="20671" y="15213"/>
                    <a:pt x="20671" y="15213"/>
                  </a:cubicBezTo>
                  <a:cubicBezTo>
                    <a:pt x="20787" y="15213"/>
                    <a:pt x="20787" y="15213"/>
                    <a:pt x="20787" y="15213"/>
                  </a:cubicBezTo>
                  <a:cubicBezTo>
                    <a:pt x="20787" y="14865"/>
                    <a:pt x="20787" y="14865"/>
                    <a:pt x="20787" y="14865"/>
                  </a:cubicBezTo>
                  <a:cubicBezTo>
                    <a:pt x="21368" y="13587"/>
                    <a:pt x="21600" y="12310"/>
                    <a:pt x="21600" y="10800"/>
                  </a:cubicBezTo>
                  <a:cubicBezTo>
                    <a:pt x="21600" y="4877"/>
                    <a:pt x="16723" y="0"/>
                    <a:pt x="10800" y="0"/>
                  </a:cubicBezTo>
                  <a:cubicBezTo>
                    <a:pt x="4877" y="0"/>
                    <a:pt x="0" y="4877"/>
                    <a:pt x="0" y="10800"/>
                  </a:cubicBezTo>
                  <a:cubicBezTo>
                    <a:pt x="0" y="16723"/>
                    <a:pt x="4877" y="21600"/>
                    <a:pt x="10800" y="21600"/>
                  </a:cubicBezTo>
                  <a:cubicBezTo>
                    <a:pt x="13355" y="21600"/>
                    <a:pt x="15677" y="20671"/>
                    <a:pt x="17535" y="19277"/>
                  </a:cubicBezTo>
                  <a:lnTo>
                    <a:pt x="16490" y="18000"/>
                  </a:lnTo>
                  <a:close/>
                  <a:moveTo>
                    <a:pt x="7084" y="2439"/>
                  </a:moveTo>
                  <a:cubicBezTo>
                    <a:pt x="6271" y="3600"/>
                    <a:pt x="5690" y="5110"/>
                    <a:pt x="5226" y="6735"/>
                  </a:cubicBezTo>
                  <a:cubicBezTo>
                    <a:pt x="2555" y="6735"/>
                    <a:pt x="2555" y="6735"/>
                    <a:pt x="2555" y="6735"/>
                  </a:cubicBezTo>
                  <a:cubicBezTo>
                    <a:pt x="3484" y="4877"/>
                    <a:pt x="5110" y="3252"/>
                    <a:pt x="7084" y="2439"/>
                  </a:cubicBezTo>
                  <a:close/>
                  <a:moveTo>
                    <a:pt x="1626" y="10800"/>
                  </a:moveTo>
                  <a:cubicBezTo>
                    <a:pt x="1626" y="9987"/>
                    <a:pt x="1742" y="9174"/>
                    <a:pt x="1974" y="8361"/>
                  </a:cubicBezTo>
                  <a:cubicBezTo>
                    <a:pt x="4994" y="8361"/>
                    <a:pt x="4994" y="8361"/>
                    <a:pt x="4994" y="8361"/>
                  </a:cubicBezTo>
                  <a:cubicBezTo>
                    <a:pt x="4877" y="9174"/>
                    <a:pt x="4877" y="9987"/>
                    <a:pt x="4877" y="10800"/>
                  </a:cubicBezTo>
                  <a:cubicBezTo>
                    <a:pt x="4877" y="11729"/>
                    <a:pt x="4877" y="12658"/>
                    <a:pt x="4994" y="13587"/>
                  </a:cubicBezTo>
                  <a:cubicBezTo>
                    <a:pt x="1974" y="13587"/>
                    <a:pt x="1974" y="13587"/>
                    <a:pt x="1974" y="13587"/>
                  </a:cubicBezTo>
                  <a:cubicBezTo>
                    <a:pt x="1742" y="12658"/>
                    <a:pt x="1626" y="11729"/>
                    <a:pt x="1626" y="10800"/>
                  </a:cubicBezTo>
                  <a:close/>
                  <a:moveTo>
                    <a:pt x="2671" y="15213"/>
                  </a:moveTo>
                  <a:cubicBezTo>
                    <a:pt x="5342" y="15213"/>
                    <a:pt x="5342" y="15213"/>
                    <a:pt x="5342" y="15213"/>
                  </a:cubicBezTo>
                  <a:cubicBezTo>
                    <a:pt x="5690" y="16723"/>
                    <a:pt x="6271" y="18116"/>
                    <a:pt x="7084" y="19161"/>
                  </a:cubicBezTo>
                  <a:cubicBezTo>
                    <a:pt x="5226" y="18348"/>
                    <a:pt x="3716" y="16955"/>
                    <a:pt x="2671" y="1521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49" name="Shape"/>
            <p:cNvSpPr/>
            <p:nvPr/>
          </p:nvSpPr>
          <p:spPr>
            <a:xfrm>
              <a:off x="155259" y="124455"/>
              <a:ext cx="214106" cy="2158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65" h="20729" extrusionOk="0">
                  <a:moveTo>
                    <a:pt x="20492" y="18207"/>
                  </a:moveTo>
                  <a:cubicBezTo>
                    <a:pt x="14031" y="11192"/>
                    <a:pt x="14031" y="11192"/>
                    <a:pt x="14031" y="11192"/>
                  </a:cubicBezTo>
                  <a:cubicBezTo>
                    <a:pt x="14031" y="11192"/>
                    <a:pt x="13846" y="11192"/>
                    <a:pt x="13846" y="11192"/>
                  </a:cubicBezTo>
                  <a:cubicBezTo>
                    <a:pt x="14954" y="9346"/>
                    <a:pt x="15139" y="7315"/>
                    <a:pt x="14585" y="5284"/>
                  </a:cubicBezTo>
                  <a:cubicBezTo>
                    <a:pt x="13292" y="1223"/>
                    <a:pt x="9046" y="-808"/>
                    <a:pt x="5169" y="300"/>
                  </a:cubicBezTo>
                  <a:cubicBezTo>
                    <a:pt x="1292" y="1592"/>
                    <a:pt x="-923" y="5838"/>
                    <a:pt x="369" y="9715"/>
                  </a:cubicBezTo>
                  <a:cubicBezTo>
                    <a:pt x="1477" y="13592"/>
                    <a:pt x="5723" y="15807"/>
                    <a:pt x="9600" y="14515"/>
                  </a:cubicBezTo>
                  <a:cubicBezTo>
                    <a:pt x="10339" y="14330"/>
                    <a:pt x="10892" y="14146"/>
                    <a:pt x="11446" y="13777"/>
                  </a:cubicBezTo>
                  <a:cubicBezTo>
                    <a:pt x="17723" y="20607"/>
                    <a:pt x="17723" y="20607"/>
                    <a:pt x="17723" y="20607"/>
                  </a:cubicBezTo>
                  <a:cubicBezTo>
                    <a:pt x="17908" y="20792"/>
                    <a:pt x="18277" y="20792"/>
                    <a:pt x="18646" y="20423"/>
                  </a:cubicBezTo>
                  <a:cubicBezTo>
                    <a:pt x="20123" y="19130"/>
                    <a:pt x="20123" y="19130"/>
                    <a:pt x="20123" y="19130"/>
                  </a:cubicBezTo>
                  <a:cubicBezTo>
                    <a:pt x="20492" y="18761"/>
                    <a:pt x="20677" y="18392"/>
                    <a:pt x="20492" y="18207"/>
                  </a:cubicBezTo>
                  <a:close/>
                  <a:moveTo>
                    <a:pt x="2215" y="9161"/>
                  </a:moveTo>
                  <a:cubicBezTo>
                    <a:pt x="1292" y="6207"/>
                    <a:pt x="2954" y="3254"/>
                    <a:pt x="5723" y="2330"/>
                  </a:cubicBezTo>
                  <a:cubicBezTo>
                    <a:pt x="8677" y="1407"/>
                    <a:pt x="11815" y="2884"/>
                    <a:pt x="12554" y="5838"/>
                  </a:cubicBezTo>
                  <a:cubicBezTo>
                    <a:pt x="13477" y="8792"/>
                    <a:pt x="12000" y="11746"/>
                    <a:pt x="9046" y="12669"/>
                  </a:cubicBezTo>
                  <a:cubicBezTo>
                    <a:pt x="6277" y="13592"/>
                    <a:pt x="3139" y="11930"/>
                    <a:pt x="2215" y="916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50" name="Shape"/>
            <p:cNvSpPr/>
            <p:nvPr/>
          </p:nvSpPr>
          <p:spPr>
            <a:xfrm>
              <a:off x="186467" y="153591"/>
              <a:ext cx="95376" cy="656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52" h="19920" extrusionOk="0">
                  <a:moveTo>
                    <a:pt x="4320" y="7661"/>
                  </a:moveTo>
                  <a:cubicBezTo>
                    <a:pt x="11232" y="4742"/>
                    <a:pt x="18576" y="9996"/>
                    <a:pt x="20736" y="19336"/>
                  </a:cubicBezTo>
                  <a:cubicBezTo>
                    <a:pt x="20736" y="19336"/>
                    <a:pt x="20736" y="19336"/>
                    <a:pt x="20736" y="19920"/>
                  </a:cubicBezTo>
                  <a:cubicBezTo>
                    <a:pt x="21600" y="17001"/>
                    <a:pt x="21600" y="13498"/>
                    <a:pt x="21168" y="9996"/>
                  </a:cubicBezTo>
                  <a:cubicBezTo>
                    <a:pt x="19440" y="2406"/>
                    <a:pt x="12960" y="-1680"/>
                    <a:pt x="7344" y="655"/>
                  </a:cubicBezTo>
                  <a:cubicBezTo>
                    <a:pt x="3456" y="1823"/>
                    <a:pt x="864" y="5909"/>
                    <a:pt x="0" y="10579"/>
                  </a:cubicBezTo>
                  <a:cubicBezTo>
                    <a:pt x="1296" y="9412"/>
                    <a:pt x="2592" y="8244"/>
                    <a:pt x="4320" y="766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955" name="Group"/>
          <p:cNvGrpSpPr/>
          <p:nvPr/>
        </p:nvGrpSpPr>
        <p:grpSpPr>
          <a:xfrm>
            <a:off x="8247273" y="4575704"/>
            <a:ext cx="397831" cy="421942"/>
            <a:chOff x="0" y="0"/>
            <a:chExt cx="397830" cy="421941"/>
          </a:xfrm>
        </p:grpSpPr>
        <p:sp>
          <p:nvSpPr>
            <p:cNvPr id="952" name="Shape"/>
            <p:cNvSpPr/>
            <p:nvPr/>
          </p:nvSpPr>
          <p:spPr>
            <a:xfrm>
              <a:off x="0" y="149688"/>
              <a:ext cx="270244" cy="2722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265" y="14820"/>
                  </a:moveTo>
                  <a:cubicBezTo>
                    <a:pt x="18424" y="14347"/>
                    <a:pt x="18741" y="13717"/>
                    <a:pt x="18900" y="13086"/>
                  </a:cubicBezTo>
                  <a:cubicBezTo>
                    <a:pt x="21600" y="12140"/>
                    <a:pt x="21600" y="12140"/>
                    <a:pt x="21600" y="12140"/>
                  </a:cubicBezTo>
                  <a:cubicBezTo>
                    <a:pt x="21600" y="11667"/>
                    <a:pt x="21600" y="11194"/>
                    <a:pt x="21600" y="10721"/>
                  </a:cubicBezTo>
                  <a:cubicBezTo>
                    <a:pt x="21600" y="10248"/>
                    <a:pt x="21600" y="9933"/>
                    <a:pt x="21600" y="9460"/>
                  </a:cubicBezTo>
                  <a:cubicBezTo>
                    <a:pt x="18900" y="8514"/>
                    <a:pt x="18900" y="8514"/>
                    <a:pt x="18900" y="8514"/>
                  </a:cubicBezTo>
                  <a:cubicBezTo>
                    <a:pt x="18741" y="7883"/>
                    <a:pt x="18424" y="7253"/>
                    <a:pt x="18265" y="6780"/>
                  </a:cubicBezTo>
                  <a:cubicBezTo>
                    <a:pt x="19376" y="4257"/>
                    <a:pt x="19376" y="4257"/>
                    <a:pt x="19376" y="4257"/>
                  </a:cubicBezTo>
                  <a:cubicBezTo>
                    <a:pt x="18900" y="3469"/>
                    <a:pt x="18265" y="2838"/>
                    <a:pt x="17471" y="2207"/>
                  </a:cubicBezTo>
                  <a:cubicBezTo>
                    <a:pt x="14929" y="3469"/>
                    <a:pt x="14929" y="3469"/>
                    <a:pt x="14929" y="3469"/>
                  </a:cubicBezTo>
                  <a:cubicBezTo>
                    <a:pt x="14294" y="3153"/>
                    <a:pt x="13818" y="2996"/>
                    <a:pt x="13182" y="2838"/>
                  </a:cubicBezTo>
                  <a:cubicBezTo>
                    <a:pt x="12229" y="158"/>
                    <a:pt x="12229" y="158"/>
                    <a:pt x="12229" y="158"/>
                  </a:cubicBezTo>
                  <a:cubicBezTo>
                    <a:pt x="11753" y="0"/>
                    <a:pt x="11276" y="0"/>
                    <a:pt x="10800" y="0"/>
                  </a:cubicBezTo>
                  <a:cubicBezTo>
                    <a:pt x="10324" y="0"/>
                    <a:pt x="9847" y="0"/>
                    <a:pt x="9371" y="158"/>
                  </a:cubicBezTo>
                  <a:cubicBezTo>
                    <a:pt x="8418" y="2838"/>
                    <a:pt x="8418" y="2838"/>
                    <a:pt x="8418" y="2838"/>
                  </a:cubicBezTo>
                  <a:cubicBezTo>
                    <a:pt x="7941" y="2996"/>
                    <a:pt x="7306" y="3153"/>
                    <a:pt x="6829" y="3469"/>
                  </a:cubicBezTo>
                  <a:cubicBezTo>
                    <a:pt x="4129" y="2207"/>
                    <a:pt x="4129" y="2207"/>
                    <a:pt x="4129" y="2207"/>
                  </a:cubicBezTo>
                  <a:cubicBezTo>
                    <a:pt x="3494" y="2838"/>
                    <a:pt x="2859" y="3469"/>
                    <a:pt x="2224" y="4257"/>
                  </a:cubicBezTo>
                  <a:cubicBezTo>
                    <a:pt x="3494" y="6780"/>
                    <a:pt x="3494" y="6780"/>
                    <a:pt x="3494" y="6780"/>
                  </a:cubicBezTo>
                  <a:cubicBezTo>
                    <a:pt x="3176" y="7253"/>
                    <a:pt x="2859" y="7883"/>
                    <a:pt x="2700" y="8514"/>
                  </a:cubicBezTo>
                  <a:cubicBezTo>
                    <a:pt x="0" y="9460"/>
                    <a:pt x="0" y="9460"/>
                    <a:pt x="0" y="9460"/>
                  </a:cubicBezTo>
                  <a:cubicBezTo>
                    <a:pt x="0" y="9933"/>
                    <a:pt x="0" y="10248"/>
                    <a:pt x="0" y="10721"/>
                  </a:cubicBezTo>
                  <a:cubicBezTo>
                    <a:pt x="0" y="11194"/>
                    <a:pt x="0" y="11667"/>
                    <a:pt x="0" y="12140"/>
                  </a:cubicBezTo>
                  <a:cubicBezTo>
                    <a:pt x="2700" y="13086"/>
                    <a:pt x="2700" y="13086"/>
                    <a:pt x="2700" y="13086"/>
                  </a:cubicBezTo>
                  <a:cubicBezTo>
                    <a:pt x="2859" y="13717"/>
                    <a:pt x="3176" y="14347"/>
                    <a:pt x="3494" y="14820"/>
                  </a:cubicBezTo>
                  <a:cubicBezTo>
                    <a:pt x="2224" y="17343"/>
                    <a:pt x="2224" y="17343"/>
                    <a:pt x="2224" y="17343"/>
                  </a:cubicBezTo>
                  <a:cubicBezTo>
                    <a:pt x="2859" y="18131"/>
                    <a:pt x="3494" y="18762"/>
                    <a:pt x="4129" y="19393"/>
                  </a:cubicBezTo>
                  <a:cubicBezTo>
                    <a:pt x="6829" y="18131"/>
                    <a:pt x="6829" y="18131"/>
                    <a:pt x="6829" y="18131"/>
                  </a:cubicBezTo>
                  <a:cubicBezTo>
                    <a:pt x="7306" y="18447"/>
                    <a:pt x="7941" y="18604"/>
                    <a:pt x="8418" y="18762"/>
                  </a:cubicBezTo>
                  <a:cubicBezTo>
                    <a:pt x="9371" y="21442"/>
                    <a:pt x="9371" y="21442"/>
                    <a:pt x="9371" y="21442"/>
                  </a:cubicBezTo>
                  <a:cubicBezTo>
                    <a:pt x="9847" y="21600"/>
                    <a:pt x="10324" y="21600"/>
                    <a:pt x="10800" y="21600"/>
                  </a:cubicBezTo>
                  <a:cubicBezTo>
                    <a:pt x="11276" y="21600"/>
                    <a:pt x="11753" y="21600"/>
                    <a:pt x="12229" y="21442"/>
                  </a:cubicBezTo>
                  <a:cubicBezTo>
                    <a:pt x="13182" y="18762"/>
                    <a:pt x="13182" y="18762"/>
                    <a:pt x="13182" y="18762"/>
                  </a:cubicBezTo>
                  <a:cubicBezTo>
                    <a:pt x="13818" y="18604"/>
                    <a:pt x="14294" y="18447"/>
                    <a:pt x="14929" y="18131"/>
                  </a:cubicBezTo>
                  <a:cubicBezTo>
                    <a:pt x="17471" y="19393"/>
                    <a:pt x="17471" y="19393"/>
                    <a:pt x="17471" y="19393"/>
                  </a:cubicBezTo>
                  <a:cubicBezTo>
                    <a:pt x="18265" y="18762"/>
                    <a:pt x="18900" y="18131"/>
                    <a:pt x="19376" y="17343"/>
                  </a:cubicBezTo>
                  <a:lnTo>
                    <a:pt x="18265" y="14820"/>
                  </a:lnTo>
                  <a:close/>
                  <a:moveTo>
                    <a:pt x="10800" y="14505"/>
                  </a:moveTo>
                  <a:cubicBezTo>
                    <a:pt x="8735" y="14505"/>
                    <a:pt x="6988" y="12928"/>
                    <a:pt x="6988" y="10721"/>
                  </a:cubicBezTo>
                  <a:cubicBezTo>
                    <a:pt x="6988" y="8672"/>
                    <a:pt x="8735" y="7095"/>
                    <a:pt x="10800" y="7095"/>
                  </a:cubicBezTo>
                  <a:cubicBezTo>
                    <a:pt x="12865" y="7095"/>
                    <a:pt x="14612" y="8672"/>
                    <a:pt x="14612" y="10721"/>
                  </a:cubicBezTo>
                  <a:cubicBezTo>
                    <a:pt x="14612" y="12928"/>
                    <a:pt x="12865" y="14505"/>
                    <a:pt x="10800" y="1450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53" name="Shape"/>
            <p:cNvSpPr/>
            <p:nvPr/>
          </p:nvSpPr>
          <p:spPr>
            <a:xfrm>
              <a:off x="129596" y="-1"/>
              <a:ext cx="178823" cy="1788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960" y="16080"/>
                  </a:moveTo>
                  <a:cubicBezTo>
                    <a:pt x="3840" y="16080"/>
                    <a:pt x="3840" y="16080"/>
                    <a:pt x="3840" y="16080"/>
                  </a:cubicBezTo>
                  <a:cubicBezTo>
                    <a:pt x="4320" y="16560"/>
                    <a:pt x="4800" y="17040"/>
                    <a:pt x="5280" y="17520"/>
                  </a:cubicBezTo>
                  <a:cubicBezTo>
                    <a:pt x="5040" y="20400"/>
                    <a:pt x="5040" y="20400"/>
                    <a:pt x="5040" y="20400"/>
                  </a:cubicBezTo>
                  <a:cubicBezTo>
                    <a:pt x="5520" y="20640"/>
                    <a:pt x="6000" y="20880"/>
                    <a:pt x="6240" y="21120"/>
                  </a:cubicBezTo>
                  <a:cubicBezTo>
                    <a:pt x="6720" y="21120"/>
                    <a:pt x="7200" y="21360"/>
                    <a:pt x="7680" y="21600"/>
                  </a:cubicBezTo>
                  <a:cubicBezTo>
                    <a:pt x="9600" y="19440"/>
                    <a:pt x="9600" y="19440"/>
                    <a:pt x="9600" y="19440"/>
                  </a:cubicBezTo>
                  <a:cubicBezTo>
                    <a:pt x="10320" y="19440"/>
                    <a:pt x="11040" y="19440"/>
                    <a:pt x="11520" y="19440"/>
                  </a:cubicBezTo>
                  <a:cubicBezTo>
                    <a:pt x="13440" y="21600"/>
                    <a:pt x="13440" y="21600"/>
                    <a:pt x="13440" y="21600"/>
                  </a:cubicBezTo>
                  <a:cubicBezTo>
                    <a:pt x="14400" y="21360"/>
                    <a:pt x="15360" y="21120"/>
                    <a:pt x="16080" y="20640"/>
                  </a:cubicBezTo>
                  <a:cubicBezTo>
                    <a:pt x="16080" y="17760"/>
                    <a:pt x="16080" y="17760"/>
                    <a:pt x="16080" y="17760"/>
                  </a:cubicBezTo>
                  <a:cubicBezTo>
                    <a:pt x="16560" y="17280"/>
                    <a:pt x="17040" y="16800"/>
                    <a:pt x="17520" y="16320"/>
                  </a:cubicBezTo>
                  <a:cubicBezTo>
                    <a:pt x="20400" y="16560"/>
                    <a:pt x="20400" y="16560"/>
                    <a:pt x="20400" y="16560"/>
                  </a:cubicBezTo>
                  <a:cubicBezTo>
                    <a:pt x="20640" y="16080"/>
                    <a:pt x="20880" y="15600"/>
                    <a:pt x="20880" y="15360"/>
                  </a:cubicBezTo>
                  <a:cubicBezTo>
                    <a:pt x="21120" y="14880"/>
                    <a:pt x="21360" y="14400"/>
                    <a:pt x="21360" y="13920"/>
                  </a:cubicBezTo>
                  <a:cubicBezTo>
                    <a:pt x="19440" y="12000"/>
                    <a:pt x="19440" y="12000"/>
                    <a:pt x="19440" y="12000"/>
                  </a:cubicBezTo>
                  <a:cubicBezTo>
                    <a:pt x="19440" y="11280"/>
                    <a:pt x="19440" y="10560"/>
                    <a:pt x="19440" y="10080"/>
                  </a:cubicBezTo>
                  <a:cubicBezTo>
                    <a:pt x="21600" y="8160"/>
                    <a:pt x="21600" y="8160"/>
                    <a:pt x="21600" y="8160"/>
                  </a:cubicBezTo>
                  <a:cubicBezTo>
                    <a:pt x="21360" y="7200"/>
                    <a:pt x="20880" y="6240"/>
                    <a:pt x="20640" y="5520"/>
                  </a:cubicBezTo>
                  <a:cubicBezTo>
                    <a:pt x="17520" y="5520"/>
                    <a:pt x="17520" y="5520"/>
                    <a:pt x="17520" y="5520"/>
                  </a:cubicBezTo>
                  <a:cubicBezTo>
                    <a:pt x="17280" y="5040"/>
                    <a:pt x="16800" y="4560"/>
                    <a:pt x="16320" y="4080"/>
                  </a:cubicBezTo>
                  <a:cubicBezTo>
                    <a:pt x="16560" y="1200"/>
                    <a:pt x="16560" y="1200"/>
                    <a:pt x="16560" y="1200"/>
                  </a:cubicBezTo>
                  <a:cubicBezTo>
                    <a:pt x="16080" y="960"/>
                    <a:pt x="15600" y="720"/>
                    <a:pt x="15120" y="720"/>
                  </a:cubicBezTo>
                  <a:cubicBezTo>
                    <a:pt x="14880" y="480"/>
                    <a:pt x="14400" y="240"/>
                    <a:pt x="13920" y="0"/>
                  </a:cubicBezTo>
                  <a:cubicBezTo>
                    <a:pt x="11760" y="2160"/>
                    <a:pt x="11760" y="2160"/>
                    <a:pt x="11760" y="2160"/>
                  </a:cubicBezTo>
                  <a:cubicBezTo>
                    <a:pt x="11280" y="2160"/>
                    <a:pt x="10560" y="2160"/>
                    <a:pt x="9840" y="2160"/>
                  </a:cubicBezTo>
                  <a:cubicBezTo>
                    <a:pt x="7920" y="0"/>
                    <a:pt x="7920" y="0"/>
                    <a:pt x="7920" y="0"/>
                  </a:cubicBezTo>
                  <a:cubicBezTo>
                    <a:pt x="7200" y="240"/>
                    <a:pt x="6240" y="720"/>
                    <a:pt x="5280" y="960"/>
                  </a:cubicBezTo>
                  <a:cubicBezTo>
                    <a:pt x="5520" y="4080"/>
                    <a:pt x="5520" y="4080"/>
                    <a:pt x="5520" y="4080"/>
                  </a:cubicBezTo>
                  <a:cubicBezTo>
                    <a:pt x="5040" y="4320"/>
                    <a:pt x="4560" y="4800"/>
                    <a:pt x="4080" y="5280"/>
                  </a:cubicBezTo>
                  <a:cubicBezTo>
                    <a:pt x="1200" y="5040"/>
                    <a:pt x="1200" y="5040"/>
                    <a:pt x="1200" y="5040"/>
                  </a:cubicBezTo>
                  <a:cubicBezTo>
                    <a:pt x="960" y="5520"/>
                    <a:pt x="720" y="6000"/>
                    <a:pt x="480" y="6480"/>
                  </a:cubicBezTo>
                  <a:cubicBezTo>
                    <a:pt x="480" y="6720"/>
                    <a:pt x="240" y="7200"/>
                    <a:pt x="0" y="7680"/>
                  </a:cubicBezTo>
                  <a:cubicBezTo>
                    <a:pt x="2160" y="9600"/>
                    <a:pt x="2160" y="9600"/>
                    <a:pt x="2160" y="9600"/>
                  </a:cubicBezTo>
                  <a:cubicBezTo>
                    <a:pt x="2160" y="10320"/>
                    <a:pt x="2160" y="11040"/>
                    <a:pt x="2160" y="11520"/>
                  </a:cubicBezTo>
                  <a:cubicBezTo>
                    <a:pt x="0" y="13440"/>
                    <a:pt x="0" y="13440"/>
                    <a:pt x="0" y="13440"/>
                  </a:cubicBezTo>
                  <a:cubicBezTo>
                    <a:pt x="240" y="14400"/>
                    <a:pt x="480" y="15360"/>
                    <a:pt x="960" y="16080"/>
                  </a:cubicBezTo>
                  <a:close/>
                  <a:moveTo>
                    <a:pt x="7200" y="9360"/>
                  </a:moveTo>
                  <a:cubicBezTo>
                    <a:pt x="8160" y="7200"/>
                    <a:pt x="10320" y="6480"/>
                    <a:pt x="12240" y="7200"/>
                  </a:cubicBezTo>
                  <a:cubicBezTo>
                    <a:pt x="14400" y="8160"/>
                    <a:pt x="15120" y="10320"/>
                    <a:pt x="14400" y="12480"/>
                  </a:cubicBezTo>
                  <a:cubicBezTo>
                    <a:pt x="13440" y="14400"/>
                    <a:pt x="11280" y="15120"/>
                    <a:pt x="9120" y="14400"/>
                  </a:cubicBezTo>
                  <a:cubicBezTo>
                    <a:pt x="7200" y="13440"/>
                    <a:pt x="6240" y="11280"/>
                    <a:pt x="7200" y="936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54" name="Shape"/>
            <p:cNvSpPr/>
            <p:nvPr/>
          </p:nvSpPr>
          <p:spPr>
            <a:xfrm>
              <a:off x="254169" y="125577"/>
              <a:ext cx="143662" cy="1446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13019"/>
                  </a:moveTo>
                  <a:cubicBezTo>
                    <a:pt x="21600" y="12132"/>
                    <a:pt x="21600" y="12132"/>
                    <a:pt x="21600" y="12132"/>
                  </a:cubicBezTo>
                  <a:cubicBezTo>
                    <a:pt x="21600" y="11540"/>
                    <a:pt x="21600" y="10948"/>
                    <a:pt x="21600" y="10652"/>
                  </a:cubicBezTo>
                  <a:cubicBezTo>
                    <a:pt x="21600" y="10060"/>
                    <a:pt x="21600" y="9764"/>
                    <a:pt x="21600" y="9173"/>
                  </a:cubicBezTo>
                  <a:cubicBezTo>
                    <a:pt x="18900" y="8285"/>
                    <a:pt x="18900" y="8285"/>
                    <a:pt x="18900" y="8285"/>
                  </a:cubicBezTo>
                  <a:cubicBezTo>
                    <a:pt x="18600" y="7693"/>
                    <a:pt x="18300" y="7101"/>
                    <a:pt x="18000" y="6805"/>
                  </a:cubicBezTo>
                  <a:cubicBezTo>
                    <a:pt x="19200" y="4142"/>
                    <a:pt x="19200" y="4142"/>
                    <a:pt x="19200" y="4142"/>
                  </a:cubicBezTo>
                  <a:cubicBezTo>
                    <a:pt x="18600" y="3551"/>
                    <a:pt x="18000" y="2663"/>
                    <a:pt x="17400" y="2367"/>
                  </a:cubicBezTo>
                  <a:cubicBezTo>
                    <a:pt x="14700" y="3551"/>
                    <a:pt x="14700" y="3551"/>
                    <a:pt x="14700" y="3551"/>
                  </a:cubicBezTo>
                  <a:cubicBezTo>
                    <a:pt x="14100" y="3255"/>
                    <a:pt x="13500" y="2959"/>
                    <a:pt x="12900" y="2959"/>
                  </a:cubicBezTo>
                  <a:cubicBezTo>
                    <a:pt x="12000" y="296"/>
                    <a:pt x="12000" y="296"/>
                    <a:pt x="12000" y="296"/>
                  </a:cubicBezTo>
                  <a:cubicBezTo>
                    <a:pt x="11400" y="0"/>
                    <a:pt x="11100" y="0"/>
                    <a:pt x="10500" y="0"/>
                  </a:cubicBezTo>
                  <a:cubicBezTo>
                    <a:pt x="10200" y="0"/>
                    <a:pt x="9600" y="296"/>
                    <a:pt x="9300" y="296"/>
                  </a:cubicBezTo>
                  <a:cubicBezTo>
                    <a:pt x="8400" y="2959"/>
                    <a:pt x="8400" y="2959"/>
                    <a:pt x="8400" y="2959"/>
                  </a:cubicBezTo>
                  <a:cubicBezTo>
                    <a:pt x="7800" y="2959"/>
                    <a:pt x="7200" y="3255"/>
                    <a:pt x="6600" y="3551"/>
                  </a:cubicBezTo>
                  <a:cubicBezTo>
                    <a:pt x="3900" y="2367"/>
                    <a:pt x="3900" y="2367"/>
                    <a:pt x="3900" y="2367"/>
                  </a:cubicBezTo>
                  <a:cubicBezTo>
                    <a:pt x="3300" y="2959"/>
                    <a:pt x="2700" y="3847"/>
                    <a:pt x="2100" y="4438"/>
                  </a:cubicBezTo>
                  <a:cubicBezTo>
                    <a:pt x="3300" y="7101"/>
                    <a:pt x="3300" y="7101"/>
                    <a:pt x="3300" y="7101"/>
                  </a:cubicBezTo>
                  <a:cubicBezTo>
                    <a:pt x="3000" y="7397"/>
                    <a:pt x="3000" y="7989"/>
                    <a:pt x="2700" y="8581"/>
                  </a:cubicBezTo>
                  <a:cubicBezTo>
                    <a:pt x="0" y="9764"/>
                    <a:pt x="0" y="9764"/>
                    <a:pt x="0" y="9764"/>
                  </a:cubicBezTo>
                  <a:cubicBezTo>
                    <a:pt x="0" y="10060"/>
                    <a:pt x="0" y="10652"/>
                    <a:pt x="0" y="10948"/>
                  </a:cubicBezTo>
                  <a:cubicBezTo>
                    <a:pt x="0" y="11540"/>
                    <a:pt x="0" y="12132"/>
                    <a:pt x="0" y="12427"/>
                  </a:cubicBezTo>
                  <a:cubicBezTo>
                    <a:pt x="2700" y="13315"/>
                    <a:pt x="2700" y="13315"/>
                    <a:pt x="2700" y="13315"/>
                  </a:cubicBezTo>
                  <a:cubicBezTo>
                    <a:pt x="3000" y="13907"/>
                    <a:pt x="3300" y="14499"/>
                    <a:pt x="3600" y="15090"/>
                  </a:cubicBezTo>
                  <a:cubicBezTo>
                    <a:pt x="2400" y="17458"/>
                    <a:pt x="2400" y="17458"/>
                    <a:pt x="2400" y="17458"/>
                  </a:cubicBezTo>
                  <a:cubicBezTo>
                    <a:pt x="3000" y="18345"/>
                    <a:pt x="3600" y="18937"/>
                    <a:pt x="4500" y="19529"/>
                  </a:cubicBezTo>
                  <a:cubicBezTo>
                    <a:pt x="6900" y="18345"/>
                    <a:pt x="6900" y="18345"/>
                    <a:pt x="6900" y="18345"/>
                  </a:cubicBezTo>
                  <a:cubicBezTo>
                    <a:pt x="7500" y="18345"/>
                    <a:pt x="8100" y="18641"/>
                    <a:pt x="8700" y="18937"/>
                  </a:cubicBezTo>
                  <a:cubicBezTo>
                    <a:pt x="9600" y="21600"/>
                    <a:pt x="9600" y="21600"/>
                    <a:pt x="9600" y="21600"/>
                  </a:cubicBezTo>
                  <a:cubicBezTo>
                    <a:pt x="10200" y="21600"/>
                    <a:pt x="10500" y="21600"/>
                    <a:pt x="11100" y="21600"/>
                  </a:cubicBezTo>
                  <a:cubicBezTo>
                    <a:pt x="11400" y="21600"/>
                    <a:pt x="12000" y="21600"/>
                    <a:pt x="12300" y="21304"/>
                  </a:cubicBezTo>
                  <a:cubicBezTo>
                    <a:pt x="13200" y="18641"/>
                    <a:pt x="13200" y="18641"/>
                    <a:pt x="13200" y="18641"/>
                  </a:cubicBezTo>
                  <a:cubicBezTo>
                    <a:pt x="13800" y="18641"/>
                    <a:pt x="14400" y="18345"/>
                    <a:pt x="15000" y="18049"/>
                  </a:cubicBezTo>
                  <a:cubicBezTo>
                    <a:pt x="17700" y="19233"/>
                    <a:pt x="17700" y="19233"/>
                    <a:pt x="17700" y="19233"/>
                  </a:cubicBezTo>
                  <a:cubicBezTo>
                    <a:pt x="18300" y="18641"/>
                    <a:pt x="18900" y="18049"/>
                    <a:pt x="19500" y="17162"/>
                  </a:cubicBezTo>
                  <a:cubicBezTo>
                    <a:pt x="18300" y="14795"/>
                    <a:pt x="18300" y="14795"/>
                    <a:pt x="18300" y="14795"/>
                  </a:cubicBezTo>
                  <a:cubicBezTo>
                    <a:pt x="18600" y="14203"/>
                    <a:pt x="18900" y="13611"/>
                    <a:pt x="18900" y="13019"/>
                  </a:cubicBezTo>
                  <a:close/>
                  <a:moveTo>
                    <a:pt x="10800" y="14499"/>
                  </a:moveTo>
                  <a:cubicBezTo>
                    <a:pt x="8700" y="14499"/>
                    <a:pt x="7200" y="13019"/>
                    <a:pt x="6900" y="10948"/>
                  </a:cubicBezTo>
                  <a:cubicBezTo>
                    <a:pt x="6900" y="8877"/>
                    <a:pt x="8700" y="7101"/>
                    <a:pt x="10800" y="7101"/>
                  </a:cubicBezTo>
                  <a:cubicBezTo>
                    <a:pt x="12900" y="7101"/>
                    <a:pt x="14700" y="8581"/>
                    <a:pt x="14700" y="10652"/>
                  </a:cubicBezTo>
                  <a:cubicBezTo>
                    <a:pt x="14700" y="12723"/>
                    <a:pt x="12900" y="14499"/>
                    <a:pt x="10800" y="1449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959" name="Group"/>
          <p:cNvGrpSpPr/>
          <p:nvPr/>
        </p:nvGrpSpPr>
        <p:grpSpPr>
          <a:xfrm>
            <a:off x="9161420" y="4572105"/>
            <a:ext cx="360893" cy="429142"/>
            <a:chOff x="0" y="0"/>
            <a:chExt cx="360891" cy="429141"/>
          </a:xfrm>
        </p:grpSpPr>
        <p:sp>
          <p:nvSpPr>
            <p:cNvPr id="956" name="Shape"/>
            <p:cNvSpPr/>
            <p:nvPr/>
          </p:nvSpPr>
          <p:spPr>
            <a:xfrm>
              <a:off x="-1" y="291609"/>
              <a:ext cx="360893" cy="13753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357" y="0"/>
                  </a:moveTo>
                  <a:cubicBezTo>
                    <a:pt x="2243" y="0"/>
                    <a:pt x="2243" y="0"/>
                    <a:pt x="2243" y="0"/>
                  </a:cubicBezTo>
                  <a:cubicBezTo>
                    <a:pt x="944" y="0"/>
                    <a:pt x="0" y="2777"/>
                    <a:pt x="0" y="5863"/>
                  </a:cubicBezTo>
                  <a:cubicBezTo>
                    <a:pt x="0" y="15429"/>
                    <a:pt x="0" y="15429"/>
                    <a:pt x="0" y="15429"/>
                  </a:cubicBezTo>
                  <a:cubicBezTo>
                    <a:pt x="0" y="18823"/>
                    <a:pt x="944" y="21600"/>
                    <a:pt x="2243" y="21600"/>
                  </a:cubicBezTo>
                  <a:cubicBezTo>
                    <a:pt x="19357" y="21600"/>
                    <a:pt x="19357" y="21600"/>
                    <a:pt x="19357" y="21600"/>
                  </a:cubicBezTo>
                  <a:cubicBezTo>
                    <a:pt x="20656" y="21600"/>
                    <a:pt x="21600" y="18823"/>
                    <a:pt x="21600" y="15429"/>
                  </a:cubicBezTo>
                  <a:cubicBezTo>
                    <a:pt x="21600" y="5863"/>
                    <a:pt x="21600" y="5863"/>
                    <a:pt x="21600" y="5863"/>
                  </a:cubicBezTo>
                  <a:cubicBezTo>
                    <a:pt x="21600" y="2777"/>
                    <a:pt x="20656" y="0"/>
                    <a:pt x="19357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57" name="Shape"/>
            <p:cNvSpPr/>
            <p:nvPr/>
          </p:nvSpPr>
          <p:spPr>
            <a:xfrm>
              <a:off x="117884" y="-1"/>
              <a:ext cx="124090" cy="1240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71" y="21600"/>
                  </a:moveTo>
                  <a:cubicBezTo>
                    <a:pt x="16800" y="21600"/>
                    <a:pt x="21600" y="16800"/>
                    <a:pt x="21600" y="10971"/>
                  </a:cubicBezTo>
                  <a:cubicBezTo>
                    <a:pt x="21600" y="4800"/>
                    <a:pt x="16800" y="0"/>
                    <a:pt x="10971" y="0"/>
                  </a:cubicBezTo>
                  <a:cubicBezTo>
                    <a:pt x="4800" y="0"/>
                    <a:pt x="0" y="4800"/>
                    <a:pt x="0" y="10971"/>
                  </a:cubicBezTo>
                  <a:cubicBezTo>
                    <a:pt x="0" y="16800"/>
                    <a:pt x="4800" y="21600"/>
                    <a:pt x="10971" y="21600"/>
                  </a:cubicBezTo>
                  <a:close/>
                  <a:moveTo>
                    <a:pt x="9943" y="3086"/>
                  </a:moveTo>
                  <a:cubicBezTo>
                    <a:pt x="10629" y="3086"/>
                    <a:pt x="11657" y="3771"/>
                    <a:pt x="11657" y="4457"/>
                  </a:cubicBezTo>
                  <a:cubicBezTo>
                    <a:pt x="11657" y="5486"/>
                    <a:pt x="10629" y="6171"/>
                    <a:pt x="9943" y="6171"/>
                  </a:cubicBezTo>
                  <a:cubicBezTo>
                    <a:pt x="7886" y="6171"/>
                    <a:pt x="6171" y="7886"/>
                    <a:pt x="6171" y="9943"/>
                  </a:cubicBezTo>
                  <a:cubicBezTo>
                    <a:pt x="6171" y="10971"/>
                    <a:pt x="5486" y="11657"/>
                    <a:pt x="4457" y="11657"/>
                  </a:cubicBezTo>
                  <a:cubicBezTo>
                    <a:pt x="3429" y="11657"/>
                    <a:pt x="2743" y="10971"/>
                    <a:pt x="2743" y="9943"/>
                  </a:cubicBezTo>
                  <a:cubicBezTo>
                    <a:pt x="2743" y="6171"/>
                    <a:pt x="6171" y="3086"/>
                    <a:pt x="9943" y="308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58" name="Shape"/>
            <p:cNvSpPr/>
            <p:nvPr/>
          </p:nvSpPr>
          <p:spPr>
            <a:xfrm>
              <a:off x="98236" y="137531"/>
              <a:ext cx="164419" cy="1364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863" y="21600"/>
                  </a:moveTo>
                  <a:cubicBezTo>
                    <a:pt x="18737" y="21600"/>
                    <a:pt x="18737" y="21600"/>
                    <a:pt x="18737" y="21600"/>
                  </a:cubicBezTo>
                  <a:cubicBezTo>
                    <a:pt x="20299" y="21600"/>
                    <a:pt x="21600" y="20035"/>
                    <a:pt x="21600" y="18157"/>
                  </a:cubicBezTo>
                  <a:cubicBezTo>
                    <a:pt x="21600" y="16278"/>
                    <a:pt x="20299" y="14713"/>
                    <a:pt x="18737" y="14713"/>
                  </a:cubicBezTo>
                  <a:cubicBezTo>
                    <a:pt x="18477" y="14713"/>
                    <a:pt x="18477" y="14713"/>
                    <a:pt x="18477" y="14713"/>
                  </a:cubicBezTo>
                  <a:cubicBezTo>
                    <a:pt x="18737" y="14400"/>
                    <a:pt x="18737" y="13774"/>
                    <a:pt x="18737" y="13148"/>
                  </a:cubicBezTo>
                  <a:cubicBezTo>
                    <a:pt x="18737" y="11583"/>
                    <a:pt x="17696" y="10017"/>
                    <a:pt x="16135" y="10017"/>
                  </a:cubicBezTo>
                  <a:cubicBezTo>
                    <a:pt x="13793" y="10017"/>
                    <a:pt x="13793" y="10017"/>
                    <a:pt x="13793" y="10017"/>
                  </a:cubicBezTo>
                  <a:cubicBezTo>
                    <a:pt x="13793" y="0"/>
                    <a:pt x="13793" y="0"/>
                    <a:pt x="13793" y="0"/>
                  </a:cubicBezTo>
                  <a:cubicBezTo>
                    <a:pt x="7807" y="0"/>
                    <a:pt x="7807" y="0"/>
                    <a:pt x="7807" y="0"/>
                  </a:cubicBezTo>
                  <a:cubicBezTo>
                    <a:pt x="7807" y="10017"/>
                    <a:pt x="7807" y="10017"/>
                    <a:pt x="7807" y="10017"/>
                  </a:cubicBezTo>
                  <a:cubicBezTo>
                    <a:pt x="5465" y="10017"/>
                    <a:pt x="5465" y="10017"/>
                    <a:pt x="5465" y="10017"/>
                  </a:cubicBezTo>
                  <a:cubicBezTo>
                    <a:pt x="3904" y="10017"/>
                    <a:pt x="2863" y="11583"/>
                    <a:pt x="2863" y="13148"/>
                  </a:cubicBezTo>
                  <a:cubicBezTo>
                    <a:pt x="2863" y="13774"/>
                    <a:pt x="3123" y="14400"/>
                    <a:pt x="3123" y="14713"/>
                  </a:cubicBezTo>
                  <a:cubicBezTo>
                    <a:pt x="2863" y="14713"/>
                    <a:pt x="2863" y="14713"/>
                    <a:pt x="2863" y="14713"/>
                  </a:cubicBezTo>
                  <a:cubicBezTo>
                    <a:pt x="1301" y="14713"/>
                    <a:pt x="0" y="16278"/>
                    <a:pt x="0" y="18157"/>
                  </a:cubicBezTo>
                  <a:cubicBezTo>
                    <a:pt x="0" y="20035"/>
                    <a:pt x="1301" y="21600"/>
                    <a:pt x="2863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968" name="Group"/>
          <p:cNvGrpSpPr/>
          <p:nvPr/>
        </p:nvGrpSpPr>
        <p:grpSpPr>
          <a:xfrm>
            <a:off x="11102330" y="4588399"/>
            <a:ext cx="528629" cy="396553"/>
            <a:chOff x="0" y="0"/>
            <a:chExt cx="528628" cy="396551"/>
          </a:xfrm>
        </p:grpSpPr>
        <p:grpSp>
          <p:nvGrpSpPr>
            <p:cNvPr id="963" name="Group"/>
            <p:cNvGrpSpPr/>
            <p:nvPr/>
          </p:nvGrpSpPr>
          <p:grpSpPr>
            <a:xfrm>
              <a:off x="0" y="72121"/>
              <a:ext cx="324431" cy="324431"/>
              <a:chOff x="0" y="0"/>
              <a:chExt cx="324430" cy="324430"/>
            </a:xfrm>
          </p:grpSpPr>
          <p:sp>
            <p:nvSpPr>
              <p:cNvPr id="960" name="Shape"/>
              <p:cNvSpPr/>
              <p:nvPr/>
            </p:nvSpPr>
            <p:spPr>
              <a:xfrm rot="21036248">
                <a:off x="21138" y="21138"/>
                <a:ext cx="282155" cy="28215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0588" y="8606"/>
                    </a:moveTo>
                    <a:cubicBezTo>
                      <a:pt x="18394" y="8100"/>
                      <a:pt x="18394" y="8100"/>
                      <a:pt x="18394" y="8100"/>
                    </a:cubicBezTo>
                    <a:cubicBezTo>
                      <a:pt x="18394" y="7762"/>
                      <a:pt x="18225" y="7594"/>
                      <a:pt x="18056" y="7256"/>
                    </a:cubicBezTo>
                    <a:cubicBezTo>
                      <a:pt x="19238" y="5569"/>
                      <a:pt x="19238" y="5569"/>
                      <a:pt x="19238" y="5569"/>
                    </a:cubicBezTo>
                    <a:cubicBezTo>
                      <a:pt x="19575" y="5063"/>
                      <a:pt x="19575" y="4219"/>
                      <a:pt x="19069" y="3881"/>
                    </a:cubicBezTo>
                    <a:cubicBezTo>
                      <a:pt x="17719" y="2531"/>
                      <a:pt x="17719" y="2531"/>
                      <a:pt x="17719" y="2531"/>
                    </a:cubicBezTo>
                    <a:cubicBezTo>
                      <a:pt x="17550" y="2194"/>
                      <a:pt x="17213" y="2194"/>
                      <a:pt x="16875" y="2194"/>
                    </a:cubicBezTo>
                    <a:cubicBezTo>
                      <a:pt x="16538" y="2194"/>
                      <a:pt x="16369" y="2194"/>
                      <a:pt x="16031" y="2362"/>
                    </a:cubicBezTo>
                    <a:cubicBezTo>
                      <a:pt x="14344" y="3544"/>
                      <a:pt x="14344" y="3544"/>
                      <a:pt x="14344" y="3544"/>
                    </a:cubicBezTo>
                    <a:cubicBezTo>
                      <a:pt x="14006" y="3375"/>
                      <a:pt x="13838" y="3206"/>
                      <a:pt x="13500" y="3206"/>
                    </a:cubicBezTo>
                    <a:cubicBezTo>
                      <a:pt x="12994" y="1013"/>
                      <a:pt x="12994" y="1013"/>
                      <a:pt x="12994" y="1013"/>
                    </a:cubicBezTo>
                    <a:cubicBezTo>
                      <a:pt x="12994" y="506"/>
                      <a:pt x="12319" y="0"/>
                      <a:pt x="11644" y="0"/>
                    </a:cubicBezTo>
                    <a:cubicBezTo>
                      <a:pt x="9956" y="0"/>
                      <a:pt x="9956" y="0"/>
                      <a:pt x="9956" y="0"/>
                    </a:cubicBezTo>
                    <a:cubicBezTo>
                      <a:pt x="9281" y="0"/>
                      <a:pt x="8606" y="506"/>
                      <a:pt x="8606" y="1013"/>
                    </a:cubicBezTo>
                    <a:cubicBezTo>
                      <a:pt x="8100" y="3206"/>
                      <a:pt x="8100" y="3206"/>
                      <a:pt x="8100" y="3206"/>
                    </a:cubicBezTo>
                    <a:cubicBezTo>
                      <a:pt x="7762" y="3206"/>
                      <a:pt x="7594" y="3375"/>
                      <a:pt x="7256" y="3544"/>
                    </a:cubicBezTo>
                    <a:cubicBezTo>
                      <a:pt x="5569" y="2362"/>
                      <a:pt x="5569" y="2362"/>
                      <a:pt x="5569" y="2362"/>
                    </a:cubicBezTo>
                    <a:cubicBezTo>
                      <a:pt x="5231" y="2194"/>
                      <a:pt x="5062" y="2194"/>
                      <a:pt x="4725" y="2194"/>
                    </a:cubicBezTo>
                    <a:cubicBezTo>
                      <a:pt x="4387" y="2194"/>
                      <a:pt x="4050" y="2194"/>
                      <a:pt x="3881" y="2531"/>
                    </a:cubicBezTo>
                    <a:cubicBezTo>
                      <a:pt x="2531" y="3881"/>
                      <a:pt x="2531" y="3881"/>
                      <a:pt x="2531" y="3881"/>
                    </a:cubicBezTo>
                    <a:cubicBezTo>
                      <a:pt x="2025" y="4219"/>
                      <a:pt x="2025" y="5063"/>
                      <a:pt x="2362" y="5569"/>
                    </a:cubicBezTo>
                    <a:cubicBezTo>
                      <a:pt x="3544" y="7256"/>
                      <a:pt x="3544" y="7256"/>
                      <a:pt x="3544" y="7256"/>
                    </a:cubicBezTo>
                    <a:cubicBezTo>
                      <a:pt x="3375" y="7594"/>
                      <a:pt x="3206" y="7762"/>
                      <a:pt x="3206" y="8100"/>
                    </a:cubicBezTo>
                    <a:cubicBezTo>
                      <a:pt x="1012" y="8606"/>
                      <a:pt x="1012" y="8606"/>
                      <a:pt x="1012" y="8606"/>
                    </a:cubicBezTo>
                    <a:cubicBezTo>
                      <a:pt x="506" y="8606"/>
                      <a:pt x="0" y="9281"/>
                      <a:pt x="0" y="9956"/>
                    </a:cubicBezTo>
                    <a:cubicBezTo>
                      <a:pt x="0" y="11644"/>
                      <a:pt x="0" y="11644"/>
                      <a:pt x="0" y="11644"/>
                    </a:cubicBezTo>
                    <a:cubicBezTo>
                      <a:pt x="0" y="12319"/>
                      <a:pt x="506" y="12994"/>
                      <a:pt x="1012" y="12994"/>
                    </a:cubicBezTo>
                    <a:cubicBezTo>
                      <a:pt x="3206" y="13500"/>
                      <a:pt x="3206" y="13500"/>
                      <a:pt x="3206" y="13500"/>
                    </a:cubicBezTo>
                    <a:cubicBezTo>
                      <a:pt x="3206" y="13837"/>
                      <a:pt x="3375" y="14006"/>
                      <a:pt x="3544" y="14344"/>
                    </a:cubicBezTo>
                    <a:cubicBezTo>
                      <a:pt x="2362" y="16031"/>
                      <a:pt x="2362" y="16031"/>
                      <a:pt x="2362" y="16031"/>
                    </a:cubicBezTo>
                    <a:cubicBezTo>
                      <a:pt x="2025" y="16537"/>
                      <a:pt x="2025" y="17381"/>
                      <a:pt x="2531" y="17719"/>
                    </a:cubicBezTo>
                    <a:cubicBezTo>
                      <a:pt x="3881" y="19069"/>
                      <a:pt x="3881" y="19069"/>
                      <a:pt x="3881" y="19069"/>
                    </a:cubicBezTo>
                    <a:cubicBezTo>
                      <a:pt x="4050" y="19406"/>
                      <a:pt x="4387" y="19406"/>
                      <a:pt x="4725" y="19406"/>
                    </a:cubicBezTo>
                    <a:cubicBezTo>
                      <a:pt x="5062" y="19406"/>
                      <a:pt x="5231" y="19406"/>
                      <a:pt x="5569" y="19237"/>
                    </a:cubicBezTo>
                    <a:cubicBezTo>
                      <a:pt x="7256" y="18056"/>
                      <a:pt x="7256" y="18056"/>
                      <a:pt x="7256" y="18056"/>
                    </a:cubicBezTo>
                    <a:cubicBezTo>
                      <a:pt x="7594" y="18225"/>
                      <a:pt x="7762" y="18394"/>
                      <a:pt x="8100" y="18394"/>
                    </a:cubicBezTo>
                    <a:cubicBezTo>
                      <a:pt x="8606" y="20587"/>
                      <a:pt x="8606" y="20587"/>
                      <a:pt x="8606" y="20587"/>
                    </a:cubicBezTo>
                    <a:cubicBezTo>
                      <a:pt x="8606" y="21094"/>
                      <a:pt x="9281" y="21600"/>
                      <a:pt x="9956" y="21600"/>
                    </a:cubicBezTo>
                    <a:cubicBezTo>
                      <a:pt x="11644" y="21600"/>
                      <a:pt x="11644" y="21600"/>
                      <a:pt x="11644" y="21600"/>
                    </a:cubicBezTo>
                    <a:cubicBezTo>
                      <a:pt x="12319" y="21600"/>
                      <a:pt x="12994" y="21094"/>
                      <a:pt x="12994" y="20587"/>
                    </a:cubicBezTo>
                    <a:cubicBezTo>
                      <a:pt x="13500" y="18394"/>
                      <a:pt x="13500" y="18394"/>
                      <a:pt x="13500" y="18394"/>
                    </a:cubicBezTo>
                    <a:cubicBezTo>
                      <a:pt x="13838" y="18394"/>
                      <a:pt x="14006" y="18225"/>
                      <a:pt x="14344" y="18056"/>
                    </a:cubicBezTo>
                    <a:cubicBezTo>
                      <a:pt x="16031" y="19237"/>
                      <a:pt x="16031" y="19237"/>
                      <a:pt x="16031" y="19237"/>
                    </a:cubicBezTo>
                    <a:cubicBezTo>
                      <a:pt x="16369" y="19406"/>
                      <a:pt x="16538" y="19406"/>
                      <a:pt x="16875" y="19406"/>
                    </a:cubicBezTo>
                    <a:cubicBezTo>
                      <a:pt x="17213" y="19406"/>
                      <a:pt x="17550" y="19406"/>
                      <a:pt x="17719" y="19069"/>
                    </a:cubicBezTo>
                    <a:cubicBezTo>
                      <a:pt x="19069" y="17719"/>
                      <a:pt x="19069" y="17719"/>
                      <a:pt x="19069" y="17719"/>
                    </a:cubicBezTo>
                    <a:cubicBezTo>
                      <a:pt x="19575" y="17381"/>
                      <a:pt x="19575" y="16537"/>
                      <a:pt x="19238" y="16031"/>
                    </a:cubicBezTo>
                    <a:cubicBezTo>
                      <a:pt x="18056" y="14344"/>
                      <a:pt x="18056" y="14344"/>
                      <a:pt x="18056" y="14344"/>
                    </a:cubicBezTo>
                    <a:cubicBezTo>
                      <a:pt x="18225" y="14006"/>
                      <a:pt x="18394" y="13837"/>
                      <a:pt x="18394" y="13500"/>
                    </a:cubicBezTo>
                    <a:cubicBezTo>
                      <a:pt x="20588" y="12994"/>
                      <a:pt x="20588" y="12994"/>
                      <a:pt x="20588" y="12994"/>
                    </a:cubicBezTo>
                    <a:cubicBezTo>
                      <a:pt x="21094" y="12994"/>
                      <a:pt x="21600" y="12319"/>
                      <a:pt x="21600" y="11644"/>
                    </a:cubicBezTo>
                    <a:cubicBezTo>
                      <a:pt x="21600" y="9956"/>
                      <a:pt x="21600" y="9956"/>
                      <a:pt x="21600" y="9956"/>
                    </a:cubicBezTo>
                    <a:cubicBezTo>
                      <a:pt x="21600" y="9281"/>
                      <a:pt x="21094" y="8606"/>
                      <a:pt x="20588" y="8606"/>
                    </a:cubicBezTo>
                    <a:close/>
                    <a:moveTo>
                      <a:pt x="18225" y="12150"/>
                    </a:moveTo>
                    <a:cubicBezTo>
                      <a:pt x="17719" y="12150"/>
                      <a:pt x="17381" y="12487"/>
                      <a:pt x="17213" y="12994"/>
                    </a:cubicBezTo>
                    <a:cubicBezTo>
                      <a:pt x="17044" y="13331"/>
                      <a:pt x="17044" y="13500"/>
                      <a:pt x="16875" y="13669"/>
                    </a:cubicBezTo>
                    <a:cubicBezTo>
                      <a:pt x="16706" y="14175"/>
                      <a:pt x="16706" y="14681"/>
                      <a:pt x="17044" y="15019"/>
                    </a:cubicBezTo>
                    <a:cubicBezTo>
                      <a:pt x="18056" y="16875"/>
                      <a:pt x="18056" y="16875"/>
                      <a:pt x="18056" y="16875"/>
                    </a:cubicBezTo>
                    <a:cubicBezTo>
                      <a:pt x="16875" y="18056"/>
                      <a:pt x="16875" y="18056"/>
                      <a:pt x="16875" y="18056"/>
                    </a:cubicBezTo>
                    <a:cubicBezTo>
                      <a:pt x="15019" y="17044"/>
                      <a:pt x="15019" y="17044"/>
                      <a:pt x="15019" y="17044"/>
                    </a:cubicBezTo>
                    <a:cubicBezTo>
                      <a:pt x="14850" y="16875"/>
                      <a:pt x="14513" y="16706"/>
                      <a:pt x="14344" y="16706"/>
                    </a:cubicBezTo>
                    <a:cubicBezTo>
                      <a:pt x="14175" y="16706"/>
                      <a:pt x="14006" y="16706"/>
                      <a:pt x="13669" y="16875"/>
                    </a:cubicBezTo>
                    <a:cubicBezTo>
                      <a:pt x="13500" y="17044"/>
                      <a:pt x="13331" y="17044"/>
                      <a:pt x="12994" y="17213"/>
                    </a:cubicBezTo>
                    <a:cubicBezTo>
                      <a:pt x="12488" y="17381"/>
                      <a:pt x="12150" y="17719"/>
                      <a:pt x="12150" y="18225"/>
                    </a:cubicBezTo>
                    <a:cubicBezTo>
                      <a:pt x="11644" y="20250"/>
                      <a:pt x="11644" y="20250"/>
                      <a:pt x="11644" y="20250"/>
                    </a:cubicBezTo>
                    <a:cubicBezTo>
                      <a:pt x="9956" y="20250"/>
                      <a:pt x="9956" y="20250"/>
                      <a:pt x="9956" y="20250"/>
                    </a:cubicBezTo>
                    <a:cubicBezTo>
                      <a:pt x="9450" y="18225"/>
                      <a:pt x="9450" y="18225"/>
                      <a:pt x="9450" y="18225"/>
                    </a:cubicBezTo>
                    <a:cubicBezTo>
                      <a:pt x="9450" y="17719"/>
                      <a:pt x="9112" y="17381"/>
                      <a:pt x="8606" y="17213"/>
                    </a:cubicBezTo>
                    <a:cubicBezTo>
                      <a:pt x="8269" y="17044"/>
                      <a:pt x="8100" y="17044"/>
                      <a:pt x="7931" y="16875"/>
                    </a:cubicBezTo>
                    <a:cubicBezTo>
                      <a:pt x="7594" y="16706"/>
                      <a:pt x="7425" y="16706"/>
                      <a:pt x="7256" y="16706"/>
                    </a:cubicBezTo>
                    <a:cubicBezTo>
                      <a:pt x="7087" y="16706"/>
                      <a:pt x="6750" y="16875"/>
                      <a:pt x="6581" y="17044"/>
                    </a:cubicBezTo>
                    <a:cubicBezTo>
                      <a:pt x="4725" y="18056"/>
                      <a:pt x="4725" y="18056"/>
                      <a:pt x="4725" y="18056"/>
                    </a:cubicBezTo>
                    <a:cubicBezTo>
                      <a:pt x="3544" y="16875"/>
                      <a:pt x="3544" y="16875"/>
                      <a:pt x="3544" y="16875"/>
                    </a:cubicBezTo>
                    <a:cubicBezTo>
                      <a:pt x="4556" y="15019"/>
                      <a:pt x="4556" y="15019"/>
                      <a:pt x="4556" y="15019"/>
                    </a:cubicBezTo>
                    <a:cubicBezTo>
                      <a:pt x="4894" y="14681"/>
                      <a:pt x="4894" y="14175"/>
                      <a:pt x="4725" y="13669"/>
                    </a:cubicBezTo>
                    <a:cubicBezTo>
                      <a:pt x="4556" y="13500"/>
                      <a:pt x="4556" y="13331"/>
                      <a:pt x="4387" y="12994"/>
                    </a:cubicBezTo>
                    <a:cubicBezTo>
                      <a:pt x="4219" y="12487"/>
                      <a:pt x="3881" y="12150"/>
                      <a:pt x="3375" y="12150"/>
                    </a:cubicBezTo>
                    <a:cubicBezTo>
                      <a:pt x="1350" y="11644"/>
                      <a:pt x="1350" y="11644"/>
                      <a:pt x="1350" y="11644"/>
                    </a:cubicBezTo>
                    <a:cubicBezTo>
                      <a:pt x="1350" y="9956"/>
                      <a:pt x="1350" y="9956"/>
                      <a:pt x="1350" y="9956"/>
                    </a:cubicBezTo>
                    <a:cubicBezTo>
                      <a:pt x="3375" y="9450"/>
                      <a:pt x="3375" y="9450"/>
                      <a:pt x="3375" y="9450"/>
                    </a:cubicBezTo>
                    <a:cubicBezTo>
                      <a:pt x="3881" y="9450"/>
                      <a:pt x="4219" y="9112"/>
                      <a:pt x="4387" y="8606"/>
                    </a:cubicBezTo>
                    <a:cubicBezTo>
                      <a:pt x="4556" y="8269"/>
                      <a:pt x="4556" y="8100"/>
                      <a:pt x="4725" y="7931"/>
                    </a:cubicBezTo>
                    <a:cubicBezTo>
                      <a:pt x="4894" y="7425"/>
                      <a:pt x="4894" y="6919"/>
                      <a:pt x="4556" y="6581"/>
                    </a:cubicBezTo>
                    <a:cubicBezTo>
                      <a:pt x="3544" y="4725"/>
                      <a:pt x="3544" y="4725"/>
                      <a:pt x="3544" y="4725"/>
                    </a:cubicBezTo>
                    <a:cubicBezTo>
                      <a:pt x="4725" y="3544"/>
                      <a:pt x="4725" y="3544"/>
                      <a:pt x="4725" y="3544"/>
                    </a:cubicBezTo>
                    <a:cubicBezTo>
                      <a:pt x="6581" y="4556"/>
                      <a:pt x="6581" y="4556"/>
                      <a:pt x="6581" y="4556"/>
                    </a:cubicBezTo>
                    <a:cubicBezTo>
                      <a:pt x="6750" y="4725"/>
                      <a:pt x="7087" y="4894"/>
                      <a:pt x="7256" y="4894"/>
                    </a:cubicBezTo>
                    <a:cubicBezTo>
                      <a:pt x="7425" y="4894"/>
                      <a:pt x="7594" y="4894"/>
                      <a:pt x="7931" y="4725"/>
                    </a:cubicBezTo>
                    <a:cubicBezTo>
                      <a:pt x="8100" y="4556"/>
                      <a:pt x="8269" y="4556"/>
                      <a:pt x="8606" y="4387"/>
                    </a:cubicBezTo>
                    <a:cubicBezTo>
                      <a:pt x="9112" y="4219"/>
                      <a:pt x="9450" y="3881"/>
                      <a:pt x="9450" y="3375"/>
                    </a:cubicBezTo>
                    <a:cubicBezTo>
                      <a:pt x="9956" y="1350"/>
                      <a:pt x="9956" y="1350"/>
                      <a:pt x="9956" y="1350"/>
                    </a:cubicBezTo>
                    <a:cubicBezTo>
                      <a:pt x="11644" y="1350"/>
                      <a:pt x="11644" y="1350"/>
                      <a:pt x="11644" y="1350"/>
                    </a:cubicBezTo>
                    <a:cubicBezTo>
                      <a:pt x="12150" y="3375"/>
                      <a:pt x="12150" y="3375"/>
                      <a:pt x="12150" y="3375"/>
                    </a:cubicBezTo>
                    <a:cubicBezTo>
                      <a:pt x="12150" y="3881"/>
                      <a:pt x="12488" y="4219"/>
                      <a:pt x="12994" y="4387"/>
                    </a:cubicBezTo>
                    <a:cubicBezTo>
                      <a:pt x="13331" y="4556"/>
                      <a:pt x="13500" y="4556"/>
                      <a:pt x="13669" y="4725"/>
                    </a:cubicBezTo>
                    <a:cubicBezTo>
                      <a:pt x="14006" y="4894"/>
                      <a:pt x="14175" y="4894"/>
                      <a:pt x="14344" y="4894"/>
                    </a:cubicBezTo>
                    <a:cubicBezTo>
                      <a:pt x="14513" y="4894"/>
                      <a:pt x="14850" y="4725"/>
                      <a:pt x="15019" y="4556"/>
                    </a:cubicBezTo>
                    <a:cubicBezTo>
                      <a:pt x="16875" y="3544"/>
                      <a:pt x="16875" y="3544"/>
                      <a:pt x="16875" y="3544"/>
                    </a:cubicBezTo>
                    <a:cubicBezTo>
                      <a:pt x="18056" y="4725"/>
                      <a:pt x="18056" y="4725"/>
                      <a:pt x="18056" y="4725"/>
                    </a:cubicBezTo>
                    <a:cubicBezTo>
                      <a:pt x="17044" y="6581"/>
                      <a:pt x="17044" y="6581"/>
                      <a:pt x="17044" y="6581"/>
                    </a:cubicBezTo>
                    <a:cubicBezTo>
                      <a:pt x="16706" y="6919"/>
                      <a:pt x="16706" y="7425"/>
                      <a:pt x="16875" y="7931"/>
                    </a:cubicBezTo>
                    <a:cubicBezTo>
                      <a:pt x="17044" y="8100"/>
                      <a:pt x="17044" y="8269"/>
                      <a:pt x="17213" y="8606"/>
                    </a:cubicBezTo>
                    <a:cubicBezTo>
                      <a:pt x="17381" y="9112"/>
                      <a:pt x="17719" y="9450"/>
                      <a:pt x="18225" y="9450"/>
                    </a:cubicBezTo>
                    <a:cubicBezTo>
                      <a:pt x="20250" y="9956"/>
                      <a:pt x="20250" y="9956"/>
                      <a:pt x="20250" y="9956"/>
                    </a:cubicBezTo>
                    <a:cubicBezTo>
                      <a:pt x="20250" y="11644"/>
                      <a:pt x="20250" y="11644"/>
                      <a:pt x="20250" y="11644"/>
                    </a:cubicBezTo>
                    <a:lnTo>
                      <a:pt x="18225" y="12150"/>
                    </a:ln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961" name="Shape"/>
              <p:cNvSpPr/>
              <p:nvPr/>
            </p:nvSpPr>
            <p:spPr>
              <a:xfrm rot="21036248">
                <a:off x="101302" y="101153"/>
                <a:ext cx="122874" cy="12287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0"/>
                    </a:moveTo>
                    <a:cubicBezTo>
                      <a:pt x="5014" y="0"/>
                      <a:pt x="0" y="5014"/>
                      <a:pt x="0" y="10800"/>
                    </a:cubicBezTo>
                    <a:cubicBezTo>
                      <a:pt x="0" y="16586"/>
                      <a:pt x="5014" y="21600"/>
                      <a:pt x="10800" y="21600"/>
                    </a:cubicBezTo>
                    <a:cubicBezTo>
                      <a:pt x="16586" y="21600"/>
                      <a:pt x="21600" y="16586"/>
                      <a:pt x="21600" y="10800"/>
                    </a:cubicBezTo>
                    <a:cubicBezTo>
                      <a:pt x="21600" y="5014"/>
                      <a:pt x="16586" y="0"/>
                      <a:pt x="10800" y="0"/>
                    </a:cubicBezTo>
                    <a:close/>
                    <a:moveTo>
                      <a:pt x="10800" y="20443"/>
                    </a:moveTo>
                    <a:cubicBezTo>
                      <a:pt x="5400" y="20443"/>
                      <a:pt x="1543" y="16200"/>
                      <a:pt x="1543" y="10800"/>
                    </a:cubicBezTo>
                    <a:cubicBezTo>
                      <a:pt x="1543" y="5400"/>
                      <a:pt x="5400" y="1543"/>
                      <a:pt x="10800" y="1543"/>
                    </a:cubicBezTo>
                    <a:cubicBezTo>
                      <a:pt x="16200" y="1543"/>
                      <a:pt x="20443" y="5400"/>
                      <a:pt x="20443" y="10800"/>
                    </a:cubicBezTo>
                    <a:cubicBezTo>
                      <a:pt x="20443" y="16200"/>
                      <a:pt x="16200" y="20443"/>
                      <a:pt x="10800" y="20443"/>
                    </a:cubicBez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962" name="Shape"/>
              <p:cNvSpPr/>
              <p:nvPr/>
            </p:nvSpPr>
            <p:spPr>
              <a:xfrm rot="21036248">
                <a:off x="127697" y="127548"/>
                <a:ext cx="70084" cy="7008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0"/>
                    </a:moveTo>
                    <a:cubicBezTo>
                      <a:pt x="4725" y="0"/>
                      <a:pt x="0" y="4725"/>
                      <a:pt x="0" y="10800"/>
                    </a:cubicBezTo>
                    <a:cubicBezTo>
                      <a:pt x="0" y="16875"/>
                      <a:pt x="4725" y="21600"/>
                      <a:pt x="10800" y="21600"/>
                    </a:cubicBezTo>
                    <a:cubicBezTo>
                      <a:pt x="16875" y="21600"/>
                      <a:pt x="21600" y="16875"/>
                      <a:pt x="21600" y="10800"/>
                    </a:cubicBezTo>
                    <a:cubicBezTo>
                      <a:pt x="21600" y="4725"/>
                      <a:pt x="16875" y="0"/>
                      <a:pt x="10800" y="0"/>
                    </a:cubicBezTo>
                    <a:close/>
                    <a:moveTo>
                      <a:pt x="10800" y="18900"/>
                    </a:moveTo>
                    <a:cubicBezTo>
                      <a:pt x="6075" y="18900"/>
                      <a:pt x="2700" y="15525"/>
                      <a:pt x="2700" y="10800"/>
                    </a:cubicBezTo>
                    <a:cubicBezTo>
                      <a:pt x="2700" y="6075"/>
                      <a:pt x="6075" y="2700"/>
                      <a:pt x="10800" y="2700"/>
                    </a:cubicBezTo>
                    <a:cubicBezTo>
                      <a:pt x="15525" y="2700"/>
                      <a:pt x="18900" y="6075"/>
                      <a:pt x="18900" y="10800"/>
                    </a:cubicBezTo>
                    <a:cubicBezTo>
                      <a:pt x="18900" y="15525"/>
                      <a:pt x="15525" y="18900"/>
                      <a:pt x="10800" y="18900"/>
                    </a:cubicBez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</p:grpSp>
        <p:grpSp>
          <p:nvGrpSpPr>
            <p:cNvPr id="967" name="Group"/>
            <p:cNvGrpSpPr/>
            <p:nvPr/>
          </p:nvGrpSpPr>
          <p:grpSpPr>
            <a:xfrm>
              <a:off x="256895" y="0"/>
              <a:ext cx="271734" cy="271733"/>
              <a:chOff x="0" y="0"/>
              <a:chExt cx="271732" cy="271732"/>
            </a:xfrm>
          </p:grpSpPr>
          <p:sp>
            <p:nvSpPr>
              <p:cNvPr id="964" name="Shape"/>
              <p:cNvSpPr/>
              <p:nvPr/>
            </p:nvSpPr>
            <p:spPr>
              <a:xfrm rot="21036248">
                <a:off x="17705" y="17705"/>
                <a:ext cx="236323" cy="23632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0587" y="8606"/>
                    </a:moveTo>
                    <a:cubicBezTo>
                      <a:pt x="18394" y="8100"/>
                      <a:pt x="18394" y="8100"/>
                      <a:pt x="18394" y="8100"/>
                    </a:cubicBezTo>
                    <a:cubicBezTo>
                      <a:pt x="18394" y="7763"/>
                      <a:pt x="18225" y="7594"/>
                      <a:pt x="18056" y="7256"/>
                    </a:cubicBezTo>
                    <a:cubicBezTo>
                      <a:pt x="19238" y="5569"/>
                      <a:pt x="19238" y="5569"/>
                      <a:pt x="19238" y="5569"/>
                    </a:cubicBezTo>
                    <a:cubicBezTo>
                      <a:pt x="19575" y="5063"/>
                      <a:pt x="19575" y="4219"/>
                      <a:pt x="19069" y="3881"/>
                    </a:cubicBezTo>
                    <a:cubicBezTo>
                      <a:pt x="17719" y="2531"/>
                      <a:pt x="17719" y="2531"/>
                      <a:pt x="17719" y="2531"/>
                    </a:cubicBezTo>
                    <a:cubicBezTo>
                      <a:pt x="17550" y="2194"/>
                      <a:pt x="17213" y="2194"/>
                      <a:pt x="16875" y="2194"/>
                    </a:cubicBezTo>
                    <a:cubicBezTo>
                      <a:pt x="16538" y="2194"/>
                      <a:pt x="16369" y="2194"/>
                      <a:pt x="16031" y="2363"/>
                    </a:cubicBezTo>
                    <a:cubicBezTo>
                      <a:pt x="14344" y="3544"/>
                      <a:pt x="14344" y="3544"/>
                      <a:pt x="14344" y="3544"/>
                    </a:cubicBezTo>
                    <a:cubicBezTo>
                      <a:pt x="14006" y="3375"/>
                      <a:pt x="13838" y="3206"/>
                      <a:pt x="13500" y="3206"/>
                    </a:cubicBezTo>
                    <a:cubicBezTo>
                      <a:pt x="12994" y="1013"/>
                      <a:pt x="12994" y="1013"/>
                      <a:pt x="12994" y="1013"/>
                    </a:cubicBezTo>
                    <a:cubicBezTo>
                      <a:pt x="12994" y="506"/>
                      <a:pt x="12319" y="0"/>
                      <a:pt x="11644" y="0"/>
                    </a:cubicBezTo>
                    <a:cubicBezTo>
                      <a:pt x="9956" y="0"/>
                      <a:pt x="9956" y="0"/>
                      <a:pt x="9956" y="0"/>
                    </a:cubicBezTo>
                    <a:cubicBezTo>
                      <a:pt x="9281" y="0"/>
                      <a:pt x="8606" y="506"/>
                      <a:pt x="8606" y="1013"/>
                    </a:cubicBezTo>
                    <a:cubicBezTo>
                      <a:pt x="8100" y="3206"/>
                      <a:pt x="8100" y="3206"/>
                      <a:pt x="8100" y="3206"/>
                    </a:cubicBezTo>
                    <a:cubicBezTo>
                      <a:pt x="7763" y="3206"/>
                      <a:pt x="7594" y="3375"/>
                      <a:pt x="7256" y="3544"/>
                    </a:cubicBezTo>
                    <a:cubicBezTo>
                      <a:pt x="5569" y="2363"/>
                      <a:pt x="5569" y="2363"/>
                      <a:pt x="5569" y="2363"/>
                    </a:cubicBezTo>
                    <a:cubicBezTo>
                      <a:pt x="5231" y="2194"/>
                      <a:pt x="5063" y="2194"/>
                      <a:pt x="4725" y="2194"/>
                    </a:cubicBezTo>
                    <a:cubicBezTo>
                      <a:pt x="4388" y="2194"/>
                      <a:pt x="4050" y="2194"/>
                      <a:pt x="3881" y="2531"/>
                    </a:cubicBezTo>
                    <a:cubicBezTo>
                      <a:pt x="2531" y="3881"/>
                      <a:pt x="2531" y="3881"/>
                      <a:pt x="2531" y="3881"/>
                    </a:cubicBezTo>
                    <a:cubicBezTo>
                      <a:pt x="2025" y="4219"/>
                      <a:pt x="2025" y="5063"/>
                      <a:pt x="2363" y="5569"/>
                    </a:cubicBezTo>
                    <a:cubicBezTo>
                      <a:pt x="3544" y="7256"/>
                      <a:pt x="3544" y="7256"/>
                      <a:pt x="3544" y="7256"/>
                    </a:cubicBezTo>
                    <a:cubicBezTo>
                      <a:pt x="3375" y="7594"/>
                      <a:pt x="3206" y="7763"/>
                      <a:pt x="3206" y="8100"/>
                    </a:cubicBezTo>
                    <a:cubicBezTo>
                      <a:pt x="1013" y="8606"/>
                      <a:pt x="1013" y="8606"/>
                      <a:pt x="1013" y="8606"/>
                    </a:cubicBezTo>
                    <a:cubicBezTo>
                      <a:pt x="506" y="8606"/>
                      <a:pt x="0" y="9281"/>
                      <a:pt x="0" y="9956"/>
                    </a:cubicBezTo>
                    <a:cubicBezTo>
                      <a:pt x="0" y="11644"/>
                      <a:pt x="0" y="11644"/>
                      <a:pt x="0" y="11644"/>
                    </a:cubicBezTo>
                    <a:cubicBezTo>
                      <a:pt x="0" y="12319"/>
                      <a:pt x="506" y="12994"/>
                      <a:pt x="1013" y="12994"/>
                    </a:cubicBezTo>
                    <a:cubicBezTo>
                      <a:pt x="3206" y="13500"/>
                      <a:pt x="3206" y="13500"/>
                      <a:pt x="3206" y="13500"/>
                    </a:cubicBezTo>
                    <a:cubicBezTo>
                      <a:pt x="3206" y="13838"/>
                      <a:pt x="3375" y="14006"/>
                      <a:pt x="3544" y="14344"/>
                    </a:cubicBezTo>
                    <a:cubicBezTo>
                      <a:pt x="2363" y="16031"/>
                      <a:pt x="2363" y="16031"/>
                      <a:pt x="2363" y="16031"/>
                    </a:cubicBezTo>
                    <a:cubicBezTo>
                      <a:pt x="2025" y="16538"/>
                      <a:pt x="2025" y="17381"/>
                      <a:pt x="2531" y="17719"/>
                    </a:cubicBezTo>
                    <a:cubicBezTo>
                      <a:pt x="3881" y="19069"/>
                      <a:pt x="3881" y="19069"/>
                      <a:pt x="3881" y="19069"/>
                    </a:cubicBezTo>
                    <a:cubicBezTo>
                      <a:pt x="4050" y="19406"/>
                      <a:pt x="4388" y="19406"/>
                      <a:pt x="4725" y="19406"/>
                    </a:cubicBezTo>
                    <a:cubicBezTo>
                      <a:pt x="5063" y="19406"/>
                      <a:pt x="5231" y="19406"/>
                      <a:pt x="5569" y="19237"/>
                    </a:cubicBezTo>
                    <a:cubicBezTo>
                      <a:pt x="7256" y="18056"/>
                      <a:pt x="7256" y="18056"/>
                      <a:pt x="7256" y="18056"/>
                    </a:cubicBezTo>
                    <a:cubicBezTo>
                      <a:pt x="7594" y="18225"/>
                      <a:pt x="7763" y="18394"/>
                      <a:pt x="8100" y="18394"/>
                    </a:cubicBezTo>
                    <a:cubicBezTo>
                      <a:pt x="8606" y="20588"/>
                      <a:pt x="8606" y="20588"/>
                      <a:pt x="8606" y="20588"/>
                    </a:cubicBezTo>
                    <a:cubicBezTo>
                      <a:pt x="8606" y="21094"/>
                      <a:pt x="9281" y="21600"/>
                      <a:pt x="9956" y="21600"/>
                    </a:cubicBezTo>
                    <a:cubicBezTo>
                      <a:pt x="11644" y="21600"/>
                      <a:pt x="11644" y="21600"/>
                      <a:pt x="11644" y="21600"/>
                    </a:cubicBezTo>
                    <a:cubicBezTo>
                      <a:pt x="12319" y="21600"/>
                      <a:pt x="12994" y="21094"/>
                      <a:pt x="12994" y="20588"/>
                    </a:cubicBezTo>
                    <a:cubicBezTo>
                      <a:pt x="13500" y="18394"/>
                      <a:pt x="13500" y="18394"/>
                      <a:pt x="13500" y="18394"/>
                    </a:cubicBezTo>
                    <a:cubicBezTo>
                      <a:pt x="13838" y="18394"/>
                      <a:pt x="14006" y="18225"/>
                      <a:pt x="14344" y="18056"/>
                    </a:cubicBezTo>
                    <a:cubicBezTo>
                      <a:pt x="16031" y="19237"/>
                      <a:pt x="16031" y="19237"/>
                      <a:pt x="16031" y="19237"/>
                    </a:cubicBezTo>
                    <a:cubicBezTo>
                      <a:pt x="16369" y="19406"/>
                      <a:pt x="16538" y="19406"/>
                      <a:pt x="16875" y="19406"/>
                    </a:cubicBezTo>
                    <a:cubicBezTo>
                      <a:pt x="17213" y="19406"/>
                      <a:pt x="17550" y="19406"/>
                      <a:pt x="17719" y="19069"/>
                    </a:cubicBezTo>
                    <a:cubicBezTo>
                      <a:pt x="19069" y="17719"/>
                      <a:pt x="19069" y="17719"/>
                      <a:pt x="19069" y="17719"/>
                    </a:cubicBezTo>
                    <a:cubicBezTo>
                      <a:pt x="19575" y="17381"/>
                      <a:pt x="19575" y="16538"/>
                      <a:pt x="19238" y="16031"/>
                    </a:cubicBezTo>
                    <a:cubicBezTo>
                      <a:pt x="18056" y="14344"/>
                      <a:pt x="18056" y="14344"/>
                      <a:pt x="18056" y="14344"/>
                    </a:cubicBezTo>
                    <a:cubicBezTo>
                      <a:pt x="18225" y="14006"/>
                      <a:pt x="18394" y="13838"/>
                      <a:pt x="18394" y="13500"/>
                    </a:cubicBezTo>
                    <a:cubicBezTo>
                      <a:pt x="20587" y="12994"/>
                      <a:pt x="20587" y="12994"/>
                      <a:pt x="20587" y="12994"/>
                    </a:cubicBezTo>
                    <a:cubicBezTo>
                      <a:pt x="21094" y="12994"/>
                      <a:pt x="21600" y="12319"/>
                      <a:pt x="21600" y="11644"/>
                    </a:cubicBezTo>
                    <a:cubicBezTo>
                      <a:pt x="21600" y="9956"/>
                      <a:pt x="21600" y="9956"/>
                      <a:pt x="21600" y="9956"/>
                    </a:cubicBezTo>
                    <a:cubicBezTo>
                      <a:pt x="21600" y="9281"/>
                      <a:pt x="21094" y="8606"/>
                      <a:pt x="20587" y="8606"/>
                    </a:cubicBezTo>
                    <a:close/>
                    <a:moveTo>
                      <a:pt x="18225" y="12150"/>
                    </a:moveTo>
                    <a:cubicBezTo>
                      <a:pt x="17719" y="12150"/>
                      <a:pt x="17381" y="12488"/>
                      <a:pt x="17213" y="12994"/>
                    </a:cubicBezTo>
                    <a:cubicBezTo>
                      <a:pt x="17044" y="13331"/>
                      <a:pt x="17044" y="13500"/>
                      <a:pt x="16875" y="13669"/>
                    </a:cubicBezTo>
                    <a:cubicBezTo>
                      <a:pt x="16706" y="14175"/>
                      <a:pt x="16706" y="14681"/>
                      <a:pt x="17044" y="15019"/>
                    </a:cubicBezTo>
                    <a:cubicBezTo>
                      <a:pt x="18056" y="16875"/>
                      <a:pt x="18056" y="16875"/>
                      <a:pt x="18056" y="16875"/>
                    </a:cubicBezTo>
                    <a:cubicBezTo>
                      <a:pt x="16875" y="18056"/>
                      <a:pt x="16875" y="18056"/>
                      <a:pt x="16875" y="18056"/>
                    </a:cubicBezTo>
                    <a:cubicBezTo>
                      <a:pt x="15019" y="17044"/>
                      <a:pt x="15019" y="17044"/>
                      <a:pt x="15019" y="17044"/>
                    </a:cubicBezTo>
                    <a:cubicBezTo>
                      <a:pt x="14850" y="16875"/>
                      <a:pt x="14512" y="16706"/>
                      <a:pt x="14344" y="16706"/>
                    </a:cubicBezTo>
                    <a:cubicBezTo>
                      <a:pt x="14175" y="16706"/>
                      <a:pt x="14006" y="16706"/>
                      <a:pt x="13669" y="16875"/>
                    </a:cubicBezTo>
                    <a:cubicBezTo>
                      <a:pt x="13500" y="17044"/>
                      <a:pt x="13331" y="17044"/>
                      <a:pt x="12994" y="17213"/>
                    </a:cubicBezTo>
                    <a:cubicBezTo>
                      <a:pt x="12488" y="17381"/>
                      <a:pt x="12150" y="17719"/>
                      <a:pt x="12150" y="18225"/>
                    </a:cubicBezTo>
                    <a:cubicBezTo>
                      <a:pt x="11644" y="20250"/>
                      <a:pt x="11644" y="20250"/>
                      <a:pt x="11644" y="20250"/>
                    </a:cubicBezTo>
                    <a:cubicBezTo>
                      <a:pt x="9956" y="20250"/>
                      <a:pt x="9956" y="20250"/>
                      <a:pt x="9956" y="20250"/>
                    </a:cubicBezTo>
                    <a:cubicBezTo>
                      <a:pt x="9450" y="18225"/>
                      <a:pt x="9450" y="18225"/>
                      <a:pt x="9450" y="18225"/>
                    </a:cubicBezTo>
                    <a:cubicBezTo>
                      <a:pt x="9450" y="17719"/>
                      <a:pt x="9113" y="17381"/>
                      <a:pt x="8606" y="17213"/>
                    </a:cubicBezTo>
                    <a:cubicBezTo>
                      <a:pt x="8269" y="17044"/>
                      <a:pt x="8100" y="17044"/>
                      <a:pt x="7931" y="16875"/>
                    </a:cubicBezTo>
                    <a:cubicBezTo>
                      <a:pt x="7594" y="16706"/>
                      <a:pt x="7425" y="16706"/>
                      <a:pt x="7256" y="16706"/>
                    </a:cubicBezTo>
                    <a:cubicBezTo>
                      <a:pt x="7088" y="16706"/>
                      <a:pt x="6750" y="16875"/>
                      <a:pt x="6581" y="17044"/>
                    </a:cubicBezTo>
                    <a:cubicBezTo>
                      <a:pt x="4725" y="18056"/>
                      <a:pt x="4725" y="18056"/>
                      <a:pt x="4725" y="18056"/>
                    </a:cubicBezTo>
                    <a:cubicBezTo>
                      <a:pt x="3544" y="16875"/>
                      <a:pt x="3544" y="16875"/>
                      <a:pt x="3544" y="16875"/>
                    </a:cubicBezTo>
                    <a:cubicBezTo>
                      <a:pt x="4556" y="15019"/>
                      <a:pt x="4556" y="15019"/>
                      <a:pt x="4556" y="15019"/>
                    </a:cubicBezTo>
                    <a:cubicBezTo>
                      <a:pt x="4894" y="14681"/>
                      <a:pt x="4894" y="14175"/>
                      <a:pt x="4725" y="13669"/>
                    </a:cubicBezTo>
                    <a:cubicBezTo>
                      <a:pt x="4556" y="13500"/>
                      <a:pt x="4556" y="13331"/>
                      <a:pt x="4388" y="12994"/>
                    </a:cubicBezTo>
                    <a:cubicBezTo>
                      <a:pt x="4219" y="12488"/>
                      <a:pt x="3881" y="12150"/>
                      <a:pt x="3375" y="12150"/>
                    </a:cubicBezTo>
                    <a:cubicBezTo>
                      <a:pt x="1350" y="11644"/>
                      <a:pt x="1350" y="11644"/>
                      <a:pt x="1350" y="11644"/>
                    </a:cubicBezTo>
                    <a:cubicBezTo>
                      <a:pt x="1350" y="9956"/>
                      <a:pt x="1350" y="9956"/>
                      <a:pt x="1350" y="9956"/>
                    </a:cubicBezTo>
                    <a:cubicBezTo>
                      <a:pt x="3375" y="9450"/>
                      <a:pt x="3375" y="9450"/>
                      <a:pt x="3375" y="9450"/>
                    </a:cubicBezTo>
                    <a:cubicBezTo>
                      <a:pt x="3881" y="9450"/>
                      <a:pt x="4219" y="9113"/>
                      <a:pt x="4388" y="8606"/>
                    </a:cubicBezTo>
                    <a:cubicBezTo>
                      <a:pt x="4556" y="8269"/>
                      <a:pt x="4556" y="8100"/>
                      <a:pt x="4725" y="7931"/>
                    </a:cubicBezTo>
                    <a:cubicBezTo>
                      <a:pt x="4894" y="7425"/>
                      <a:pt x="4894" y="6919"/>
                      <a:pt x="4556" y="6581"/>
                    </a:cubicBezTo>
                    <a:cubicBezTo>
                      <a:pt x="3544" y="4725"/>
                      <a:pt x="3544" y="4725"/>
                      <a:pt x="3544" y="4725"/>
                    </a:cubicBezTo>
                    <a:cubicBezTo>
                      <a:pt x="4725" y="3544"/>
                      <a:pt x="4725" y="3544"/>
                      <a:pt x="4725" y="3544"/>
                    </a:cubicBezTo>
                    <a:cubicBezTo>
                      <a:pt x="6581" y="4556"/>
                      <a:pt x="6581" y="4556"/>
                      <a:pt x="6581" y="4556"/>
                    </a:cubicBezTo>
                    <a:cubicBezTo>
                      <a:pt x="6750" y="4725"/>
                      <a:pt x="7088" y="4894"/>
                      <a:pt x="7256" y="4894"/>
                    </a:cubicBezTo>
                    <a:cubicBezTo>
                      <a:pt x="7425" y="4894"/>
                      <a:pt x="7594" y="4894"/>
                      <a:pt x="7931" y="4725"/>
                    </a:cubicBezTo>
                    <a:cubicBezTo>
                      <a:pt x="8100" y="4556"/>
                      <a:pt x="8269" y="4556"/>
                      <a:pt x="8606" y="4388"/>
                    </a:cubicBezTo>
                    <a:cubicBezTo>
                      <a:pt x="9113" y="4219"/>
                      <a:pt x="9450" y="3881"/>
                      <a:pt x="9450" y="3375"/>
                    </a:cubicBezTo>
                    <a:cubicBezTo>
                      <a:pt x="9956" y="1350"/>
                      <a:pt x="9956" y="1350"/>
                      <a:pt x="9956" y="1350"/>
                    </a:cubicBezTo>
                    <a:cubicBezTo>
                      <a:pt x="11644" y="1350"/>
                      <a:pt x="11644" y="1350"/>
                      <a:pt x="11644" y="1350"/>
                    </a:cubicBezTo>
                    <a:cubicBezTo>
                      <a:pt x="12150" y="3375"/>
                      <a:pt x="12150" y="3375"/>
                      <a:pt x="12150" y="3375"/>
                    </a:cubicBezTo>
                    <a:cubicBezTo>
                      <a:pt x="12150" y="3881"/>
                      <a:pt x="12488" y="4219"/>
                      <a:pt x="12994" y="4388"/>
                    </a:cubicBezTo>
                    <a:cubicBezTo>
                      <a:pt x="13331" y="4556"/>
                      <a:pt x="13500" y="4556"/>
                      <a:pt x="13669" y="4725"/>
                    </a:cubicBezTo>
                    <a:cubicBezTo>
                      <a:pt x="14006" y="4894"/>
                      <a:pt x="14175" y="4894"/>
                      <a:pt x="14344" y="4894"/>
                    </a:cubicBezTo>
                    <a:cubicBezTo>
                      <a:pt x="14512" y="4894"/>
                      <a:pt x="14850" y="4725"/>
                      <a:pt x="15019" y="4556"/>
                    </a:cubicBezTo>
                    <a:cubicBezTo>
                      <a:pt x="16875" y="3544"/>
                      <a:pt x="16875" y="3544"/>
                      <a:pt x="16875" y="3544"/>
                    </a:cubicBezTo>
                    <a:cubicBezTo>
                      <a:pt x="18056" y="4725"/>
                      <a:pt x="18056" y="4725"/>
                      <a:pt x="18056" y="4725"/>
                    </a:cubicBezTo>
                    <a:cubicBezTo>
                      <a:pt x="17044" y="6581"/>
                      <a:pt x="17044" y="6581"/>
                      <a:pt x="17044" y="6581"/>
                    </a:cubicBezTo>
                    <a:cubicBezTo>
                      <a:pt x="16706" y="6919"/>
                      <a:pt x="16706" y="7425"/>
                      <a:pt x="16875" y="7931"/>
                    </a:cubicBezTo>
                    <a:cubicBezTo>
                      <a:pt x="17044" y="8100"/>
                      <a:pt x="17044" y="8269"/>
                      <a:pt x="17213" y="8606"/>
                    </a:cubicBezTo>
                    <a:cubicBezTo>
                      <a:pt x="17381" y="9113"/>
                      <a:pt x="17719" y="9450"/>
                      <a:pt x="18225" y="9450"/>
                    </a:cubicBezTo>
                    <a:cubicBezTo>
                      <a:pt x="20250" y="9956"/>
                      <a:pt x="20250" y="9956"/>
                      <a:pt x="20250" y="9956"/>
                    </a:cubicBezTo>
                    <a:cubicBezTo>
                      <a:pt x="20250" y="11644"/>
                      <a:pt x="20250" y="11644"/>
                      <a:pt x="20250" y="11644"/>
                    </a:cubicBezTo>
                    <a:lnTo>
                      <a:pt x="18225" y="12150"/>
                    </a:ln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965" name="Shape"/>
              <p:cNvSpPr/>
              <p:nvPr/>
            </p:nvSpPr>
            <p:spPr>
              <a:xfrm rot="21036248">
                <a:off x="84847" y="84722"/>
                <a:ext cx="102916" cy="10291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0"/>
                    </a:moveTo>
                    <a:cubicBezTo>
                      <a:pt x="5014" y="0"/>
                      <a:pt x="0" y="5014"/>
                      <a:pt x="0" y="10800"/>
                    </a:cubicBezTo>
                    <a:cubicBezTo>
                      <a:pt x="0" y="16586"/>
                      <a:pt x="5014" y="21600"/>
                      <a:pt x="10800" y="21600"/>
                    </a:cubicBezTo>
                    <a:cubicBezTo>
                      <a:pt x="16586" y="21600"/>
                      <a:pt x="21600" y="16586"/>
                      <a:pt x="21600" y="10800"/>
                    </a:cubicBezTo>
                    <a:cubicBezTo>
                      <a:pt x="21600" y="5014"/>
                      <a:pt x="16586" y="0"/>
                      <a:pt x="10800" y="0"/>
                    </a:cubicBezTo>
                    <a:close/>
                    <a:moveTo>
                      <a:pt x="10800" y="20443"/>
                    </a:moveTo>
                    <a:cubicBezTo>
                      <a:pt x="5400" y="20443"/>
                      <a:pt x="1543" y="16200"/>
                      <a:pt x="1543" y="10800"/>
                    </a:cubicBezTo>
                    <a:cubicBezTo>
                      <a:pt x="1543" y="5400"/>
                      <a:pt x="5400" y="1543"/>
                      <a:pt x="10800" y="1543"/>
                    </a:cubicBezTo>
                    <a:cubicBezTo>
                      <a:pt x="16200" y="1543"/>
                      <a:pt x="20443" y="5400"/>
                      <a:pt x="20443" y="10800"/>
                    </a:cubicBezTo>
                    <a:cubicBezTo>
                      <a:pt x="20443" y="16200"/>
                      <a:pt x="16200" y="20443"/>
                      <a:pt x="10800" y="20443"/>
                    </a:cubicBez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966" name="Shape"/>
              <p:cNvSpPr/>
              <p:nvPr/>
            </p:nvSpPr>
            <p:spPr>
              <a:xfrm rot="21036248">
                <a:off x="106955" y="106830"/>
                <a:ext cx="58700" cy="5870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0"/>
                    </a:moveTo>
                    <a:cubicBezTo>
                      <a:pt x="4725" y="0"/>
                      <a:pt x="0" y="4725"/>
                      <a:pt x="0" y="10800"/>
                    </a:cubicBezTo>
                    <a:cubicBezTo>
                      <a:pt x="0" y="16875"/>
                      <a:pt x="4725" y="21600"/>
                      <a:pt x="10800" y="21600"/>
                    </a:cubicBezTo>
                    <a:cubicBezTo>
                      <a:pt x="16875" y="21600"/>
                      <a:pt x="21600" y="16875"/>
                      <a:pt x="21600" y="10800"/>
                    </a:cubicBezTo>
                    <a:cubicBezTo>
                      <a:pt x="21600" y="4725"/>
                      <a:pt x="16875" y="0"/>
                      <a:pt x="10800" y="0"/>
                    </a:cubicBezTo>
                    <a:close/>
                    <a:moveTo>
                      <a:pt x="10800" y="18900"/>
                    </a:moveTo>
                    <a:cubicBezTo>
                      <a:pt x="6075" y="18900"/>
                      <a:pt x="2700" y="15525"/>
                      <a:pt x="2700" y="10800"/>
                    </a:cubicBezTo>
                    <a:cubicBezTo>
                      <a:pt x="2700" y="6075"/>
                      <a:pt x="6075" y="2700"/>
                      <a:pt x="10800" y="2700"/>
                    </a:cubicBezTo>
                    <a:cubicBezTo>
                      <a:pt x="15525" y="2700"/>
                      <a:pt x="18900" y="6075"/>
                      <a:pt x="18900" y="10800"/>
                    </a:cubicBezTo>
                    <a:cubicBezTo>
                      <a:pt x="18900" y="15525"/>
                      <a:pt x="15525" y="18900"/>
                      <a:pt x="10800" y="18900"/>
                    </a:cubicBez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</p:grpSp>
      </p:grpSp>
      <p:grpSp>
        <p:nvGrpSpPr>
          <p:cNvPr id="972" name="Group"/>
          <p:cNvGrpSpPr/>
          <p:nvPr/>
        </p:nvGrpSpPr>
        <p:grpSpPr>
          <a:xfrm>
            <a:off x="10149296" y="4607150"/>
            <a:ext cx="365024" cy="364422"/>
            <a:chOff x="0" y="0"/>
            <a:chExt cx="365022" cy="364420"/>
          </a:xfrm>
        </p:grpSpPr>
        <p:sp>
          <p:nvSpPr>
            <p:cNvPr id="969" name="Shape"/>
            <p:cNvSpPr/>
            <p:nvPr/>
          </p:nvSpPr>
          <p:spPr>
            <a:xfrm>
              <a:off x="4" y="0"/>
              <a:ext cx="365015" cy="3644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73" h="21600" extrusionOk="0">
                  <a:moveTo>
                    <a:pt x="4027" y="21600"/>
                  </a:moveTo>
                  <a:cubicBezTo>
                    <a:pt x="4027" y="21600"/>
                    <a:pt x="4027" y="21600"/>
                    <a:pt x="4027" y="21600"/>
                  </a:cubicBezTo>
                  <a:cubicBezTo>
                    <a:pt x="3498" y="21600"/>
                    <a:pt x="2968" y="21491"/>
                    <a:pt x="2439" y="21273"/>
                  </a:cubicBezTo>
                  <a:cubicBezTo>
                    <a:pt x="2333" y="21273"/>
                    <a:pt x="2227" y="21164"/>
                    <a:pt x="2227" y="20945"/>
                  </a:cubicBezTo>
                  <a:cubicBezTo>
                    <a:pt x="2227" y="20836"/>
                    <a:pt x="2227" y="20618"/>
                    <a:pt x="2333" y="20618"/>
                  </a:cubicBezTo>
                  <a:cubicBezTo>
                    <a:pt x="4133" y="18982"/>
                    <a:pt x="4133" y="18982"/>
                    <a:pt x="4133" y="18982"/>
                  </a:cubicBezTo>
                  <a:cubicBezTo>
                    <a:pt x="4133" y="17455"/>
                    <a:pt x="4133" y="17455"/>
                    <a:pt x="4133" y="17455"/>
                  </a:cubicBezTo>
                  <a:cubicBezTo>
                    <a:pt x="2545" y="17455"/>
                    <a:pt x="2545" y="17455"/>
                    <a:pt x="2545" y="17455"/>
                  </a:cubicBezTo>
                  <a:cubicBezTo>
                    <a:pt x="957" y="19309"/>
                    <a:pt x="957" y="19309"/>
                    <a:pt x="957" y="19309"/>
                  </a:cubicBezTo>
                  <a:cubicBezTo>
                    <a:pt x="851" y="19418"/>
                    <a:pt x="745" y="19418"/>
                    <a:pt x="639" y="19418"/>
                  </a:cubicBezTo>
                  <a:cubicBezTo>
                    <a:pt x="427" y="19418"/>
                    <a:pt x="321" y="19309"/>
                    <a:pt x="321" y="19091"/>
                  </a:cubicBezTo>
                  <a:cubicBezTo>
                    <a:pt x="-314" y="17564"/>
                    <a:pt x="4" y="15818"/>
                    <a:pt x="1168" y="14727"/>
                  </a:cubicBezTo>
                  <a:cubicBezTo>
                    <a:pt x="1910" y="13855"/>
                    <a:pt x="2862" y="13527"/>
                    <a:pt x="3921" y="13527"/>
                  </a:cubicBezTo>
                  <a:cubicBezTo>
                    <a:pt x="4345" y="13527"/>
                    <a:pt x="4768" y="13527"/>
                    <a:pt x="5192" y="13745"/>
                  </a:cubicBezTo>
                  <a:cubicBezTo>
                    <a:pt x="13345" y="5345"/>
                    <a:pt x="13345" y="5345"/>
                    <a:pt x="13345" y="5345"/>
                  </a:cubicBezTo>
                  <a:cubicBezTo>
                    <a:pt x="12815" y="3927"/>
                    <a:pt x="13133" y="2291"/>
                    <a:pt x="14298" y="1200"/>
                  </a:cubicBezTo>
                  <a:cubicBezTo>
                    <a:pt x="15039" y="436"/>
                    <a:pt x="15992" y="0"/>
                    <a:pt x="17051" y="0"/>
                  </a:cubicBezTo>
                  <a:cubicBezTo>
                    <a:pt x="17580" y="0"/>
                    <a:pt x="18110" y="109"/>
                    <a:pt x="18533" y="327"/>
                  </a:cubicBezTo>
                  <a:cubicBezTo>
                    <a:pt x="18745" y="327"/>
                    <a:pt x="18851" y="436"/>
                    <a:pt x="18851" y="655"/>
                  </a:cubicBezTo>
                  <a:cubicBezTo>
                    <a:pt x="18851" y="764"/>
                    <a:pt x="18851" y="873"/>
                    <a:pt x="18745" y="982"/>
                  </a:cubicBezTo>
                  <a:cubicBezTo>
                    <a:pt x="16945" y="2618"/>
                    <a:pt x="16945" y="2618"/>
                    <a:pt x="16945" y="2618"/>
                  </a:cubicBezTo>
                  <a:cubicBezTo>
                    <a:pt x="16945" y="4255"/>
                    <a:pt x="16945" y="4255"/>
                    <a:pt x="16945" y="4255"/>
                  </a:cubicBezTo>
                  <a:cubicBezTo>
                    <a:pt x="18427" y="4255"/>
                    <a:pt x="18427" y="4255"/>
                    <a:pt x="18427" y="4255"/>
                  </a:cubicBezTo>
                  <a:cubicBezTo>
                    <a:pt x="20015" y="2400"/>
                    <a:pt x="20015" y="2400"/>
                    <a:pt x="20015" y="2400"/>
                  </a:cubicBezTo>
                  <a:cubicBezTo>
                    <a:pt x="20015" y="2291"/>
                    <a:pt x="20227" y="2291"/>
                    <a:pt x="20333" y="2291"/>
                  </a:cubicBezTo>
                  <a:cubicBezTo>
                    <a:pt x="20545" y="2291"/>
                    <a:pt x="20651" y="2400"/>
                    <a:pt x="20651" y="2509"/>
                  </a:cubicBezTo>
                  <a:cubicBezTo>
                    <a:pt x="21286" y="4036"/>
                    <a:pt x="20968" y="5782"/>
                    <a:pt x="19804" y="6873"/>
                  </a:cubicBezTo>
                  <a:cubicBezTo>
                    <a:pt x="19062" y="7745"/>
                    <a:pt x="18110" y="8073"/>
                    <a:pt x="17051" y="8073"/>
                  </a:cubicBezTo>
                  <a:cubicBezTo>
                    <a:pt x="16627" y="8073"/>
                    <a:pt x="16204" y="8073"/>
                    <a:pt x="15780" y="7855"/>
                  </a:cubicBezTo>
                  <a:cubicBezTo>
                    <a:pt x="7627" y="16255"/>
                    <a:pt x="7627" y="16255"/>
                    <a:pt x="7627" y="16255"/>
                  </a:cubicBezTo>
                  <a:cubicBezTo>
                    <a:pt x="8157" y="17673"/>
                    <a:pt x="7839" y="19309"/>
                    <a:pt x="6780" y="20400"/>
                  </a:cubicBezTo>
                  <a:cubicBezTo>
                    <a:pt x="6039" y="21164"/>
                    <a:pt x="4980" y="21600"/>
                    <a:pt x="4027" y="21600"/>
                  </a:cubicBezTo>
                  <a:close/>
                  <a:moveTo>
                    <a:pt x="3498" y="20727"/>
                  </a:moveTo>
                  <a:cubicBezTo>
                    <a:pt x="4451" y="20836"/>
                    <a:pt x="5404" y="20509"/>
                    <a:pt x="6145" y="19855"/>
                  </a:cubicBezTo>
                  <a:cubicBezTo>
                    <a:pt x="6992" y="18873"/>
                    <a:pt x="7310" y="17564"/>
                    <a:pt x="6780" y="16255"/>
                  </a:cubicBezTo>
                  <a:cubicBezTo>
                    <a:pt x="6674" y="16145"/>
                    <a:pt x="6780" y="15927"/>
                    <a:pt x="6886" y="15818"/>
                  </a:cubicBezTo>
                  <a:cubicBezTo>
                    <a:pt x="15357" y="7091"/>
                    <a:pt x="15357" y="7091"/>
                    <a:pt x="15357" y="7091"/>
                  </a:cubicBezTo>
                  <a:cubicBezTo>
                    <a:pt x="15462" y="6982"/>
                    <a:pt x="15674" y="6873"/>
                    <a:pt x="15780" y="6982"/>
                  </a:cubicBezTo>
                  <a:cubicBezTo>
                    <a:pt x="16204" y="7200"/>
                    <a:pt x="16627" y="7200"/>
                    <a:pt x="17051" y="7200"/>
                  </a:cubicBezTo>
                  <a:cubicBezTo>
                    <a:pt x="17898" y="7200"/>
                    <a:pt x="18639" y="6873"/>
                    <a:pt x="19274" y="6327"/>
                  </a:cubicBezTo>
                  <a:cubicBezTo>
                    <a:pt x="19910" y="5564"/>
                    <a:pt x="20227" y="4582"/>
                    <a:pt x="20121" y="3600"/>
                  </a:cubicBezTo>
                  <a:cubicBezTo>
                    <a:pt x="18957" y="5018"/>
                    <a:pt x="18957" y="5018"/>
                    <a:pt x="18957" y="5018"/>
                  </a:cubicBezTo>
                  <a:cubicBezTo>
                    <a:pt x="18851" y="5127"/>
                    <a:pt x="18745" y="5127"/>
                    <a:pt x="18639" y="5127"/>
                  </a:cubicBezTo>
                  <a:cubicBezTo>
                    <a:pt x="16521" y="5127"/>
                    <a:pt x="16521" y="5127"/>
                    <a:pt x="16521" y="5127"/>
                  </a:cubicBezTo>
                  <a:cubicBezTo>
                    <a:pt x="16310" y="5127"/>
                    <a:pt x="16098" y="5018"/>
                    <a:pt x="16098" y="4691"/>
                  </a:cubicBezTo>
                  <a:cubicBezTo>
                    <a:pt x="16098" y="2400"/>
                    <a:pt x="16098" y="2400"/>
                    <a:pt x="16098" y="2400"/>
                  </a:cubicBezTo>
                  <a:cubicBezTo>
                    <a:pt x="16098" y="2291"/>
                    <a:pt x="16098" y="2182"/>
                    <a:pt x="16204" y="2073"/>
                  </a:cubicBezTo>
                  <a:cubicBezTo>
                    <a:pt x="17580" y="873"/>
                    <a:pt x="17580" y="873"/>
                    <a:pt x="17580" y="873"/>
                  </a:cubicBezTo>
                  <a:cubicBezTo>
                    <a:pt x="17368" y="873"/>
                    <a:pt x="17262" y="873"/>
                    <a:pt x="17051" y="873"/>
                  </a:cubicBezTo>
                  <a:cubicBezTo>
                    <a:pt x="16204" y="873"/>
                    <a:pt x="15462" y="1200"/>
                    <a:pt x="14827" y="1745"/>
                  </a:cubicBezTo>
                  <a:cubicBezTo>
                    <a:pt x="13980" y="2727"/>
                    <a:pt x="13662" y="4036"/>
                    <a:pt x="14192" y="5345"/>
                  </a:cubicBezTo>
                  <a:cubicBezTo>
                    <a:pt x="14298" y="5455"/>
                    <a:pt x="14192" y="5673"/>
                    <a:pt x="14086" y="5782"/>
                  </a:cubicBezTo>
                  <a:cubicBezTo>
                    <a:pt x="5615" y="14509"/>
                    <a:pt x="5615" y="14509"/>
                    <a:pt x="5615" y="14509"/>
                  </a:cubicBezTo>
                  <a:cubicBezTo>
                    <a:pt x="5510" y="14618"/>
                    <a:pt x="5298" y="14727"/>
                    <a:pt x="5192" y="14618"/>
                  </a:cubicBezTo>
                  <a:cubicBezTo>
                    <a:pt x="4768" y="14400"/>
                    <a:pt x="4345" y="14400"/>
                    <a:pt x="3921" y="14400"/>
                  </a:cubicBezTo>
                  <a:cubicBezTo>
                    <a:pt x="3074" y="14400"/>
                    <a:pt x="2333" y="14727"/>
                    <a:pt x="1698" y="15273"/>
                  </a:cubicBezTo>
                  <a:cubicBezTo>
                    <a:pt x="957" y="16036"/>
                    <a:pt x="745" y="17127"/>
                    <a:pt x="851" y="18109"/>
                  </a:cubicBezTo>
                  <a:cubicBezTo>
                    <a:pt x="2015" y="16691"/>
                    <a:pt x="2015" y="16691"/>
                    <a:pt x="2015" y="16691"/>
                  </a:cubicBezTo>
                  <a:cubicBezTo>
                    <a:pt x="2121" y="16582"/>
                    <a:pt x="2227" y="16582"/>
                    <a:pt x="2333" y="16582"/>
                  </a:cubicBezTo>
                  <a:cubicBezTo>
                    <a:pt x="4557" y="16582"/>
                    <a:pt x="4557" y="16582"/>
                    <a:pt x="4557" y="16582"/>
                  </a:cubicBezTo>
                  <a:cubicBezTo>
                    <a:pt x="4874" y="16582"/>
                    <a:pt x="4980" y="16800"/>
                    <a:pt x="4980" y="17018"/>
                  </a:cubicBezTo>
                  <a:cubicBezTo>
                    <a:pt x="4980" y="19200"/>
                    <a:pt x="4980" y="19200"/>
                    <a:pt x="4980" y="19200"/>
                  </a:cubicBezTo>
                  <a:cubicBezTo>
                    <a:pt x="4980" y="19309"/>
                    <a:pt x="4980" y="19418"/>
                    <a:pt x="4874" y="19527"/>
                  </a:cubicBezTo>
                  <a:lnTo>
                    <a:pt x="3498" y="2072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70" name="Shape"/>
            <p:cNvSpPr/>
            <p:nvPr/>
          </p:nvSpPr>
          <p:spPr>
            <a:xfrm>
              <a:off x="-1" y="83"/>
              <a:ext cx="187883" cy="1878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91" h="20991" extrusionOk="0">
                  <a:moveTo>
                    <a:pt x="16054" y="20991"/>
                  </a:moveTo>
                  <a:cubicBezTo>
                    <a:pt x="10088" y="15025"/>
                    <a:pt x="10088" y="15025"/>
                    <a:pt x="10088" y="15025"/>
                  </a:cubicBezTo>
                  <a:cubicBezTo>
                    <a:pt x="7414" y="15848"/>
                    <a:pt x="4328" y="15231"/>
                    <a:pt x="2271" y="13174"/>
                  </a:cubicBezTo>
                  <a:cubicBezTo>
                    <a:pt x="8" y="10911"/>
                    <a:pt x="-609" y="7620"/>
                    <a:pt x="625" y="4740"/>
                  </a:cubicBezTo>
                  <a:cubicBezTo>
                    <a:pt x="625" y="4534"/>
                    <a:pt x="831" y="4328"/>
                    <a:pt x="1242" y="4328"/>
                  </a:cubicBezTo>
                  <a:cubicBezTo>
                    <a:pt x="1448" y="4328"/>
                    <a:pt x="1860" y="4328"/>
                    <a:pt x="1860" y="4534"/>
                  </a:cubicBezTo>
                  <a:cubicBezTo>
                    <a:pt x="4945" y="8031"/>
                    <a:pt x="4945" y="8031"/>
                    <a:pt x="4945" y="8031"/>
                  </a:cubicBezTo>
                  <a:cubicBezTo>
                    <a:pt x="8031" y="8031"/>
                    <a:pt x="8031" y="8031"/>
                    <a:pt x="8031" y="8031"/>
                  </a:cubicBezTo>
                  <a:cubicBezTo>
                    <a:pt x="8031" y="4945"/>
                    <a:pt x="8031" y="4945"/>
                    <a:pt x="8031" y="4945"/>
                  </a:cubicBezTo>
                  <a:cubicBezTo>
                    <a:pt x="4534" y="1860"/>
                    <a:pt x="4534" y="1860"/>
                    <a:pt x="4534" y="1860"/>
                  </a:cubicBezTo>
                  <a:cubicBezTo>
                    <a:pt x="4328" y="1860"/>
                    <a:pt x="4328" y="1448"/>
                    <a:pt x="4328" y="1242"/>
                  </a:cubicBezTo>
                  <a:cubicBezTo>
                    <a:pt x="4328" y="831"/>
                    <a:pt x="4534" y="625"/>
                    <a:pt x="4740" y="625"/>
                  </a:cubicBezTo>
                  <a:cubicBezTo>
                    <a:pt x="7620" y="-609"/>
                    <a:pt x="10911" y="8"/>
                    <a:pt x="12968" y="2271"/>
                  </a:cubicBezTo>
                  <a:cubicBezTo>
                    <a:pt x="15231" y="4328"/>
                    <a:pt x="15848" y="7414"/>
                    <a:pt x="14820" y="10088"/>
                  </a:cubicBezTo>
                  <a:cubicBezTo>
                    <a:pt x="20991" y="16054"/>
                    <a:pt x="20991" y="16054"/>
                    <a:pt x="20991" y="16054"/>
                  </a:cubicBezTo>
                  <a:cubicBezTo>
                    <a:pt x="19757" y="17288"/>
                    <a:pt x="19757" y="17288"/>
                    <a:pt x="19757" y="17288"/>
                  </a:cubicBezTo>
                  <a:cubicBezTo>
                    <a:pt x="13380" y="10911"/>
                    <a:pt x="13380" y="10911"/>
                    <a:pt x="13380" y="10911"/>
                  </a:cubicBezTo>
                  <a:cubicBezTo>
                    <a:pt x="13174" y="10705"/>
                    <a:pt x="12968" y="10294"/>
                    <a:pt x="13174" y="10088"/>
                  </a:cubicBezTo>
                  <a:cubicBezTo>
                    <a:pt x="14202" y="7620"/>
                    <a:pt x="13585" y="5151"/>
                    <a:pt x="11940" y="3300"/>
                  </a:cubicBezTo>
                  <a:cubicBezTo>
                    <a:pt x="10500" y="2065"/>
                    <a:pt x="8648" y="1448"/>
                    <a:pt x="6797" y="1654"/>
                  </a:cubicBezTo>
                  <a:cubicBezTo>
                    <a:pt x="9471" y="3917"/>
                    <a:pt x="9471" y="3917"/>
                    <a:pt x="9471" y="3917"/>
                  </a:cubicBezTo>
                  <a:cubicBezTo>
                    <a:pt x="9677" y="4122"/>
                    <a:pt x="9677" y="4328"/>
                    <a:pt x="9677" y="4534"/>
                  </a:cubicBezTo>
                  <a:cubicBezTo>
                    <a:pt x="9677" y="8854"/>
                    <a:pt x="9677" y="8854"/>
                    <a:pt x="9677" y="8854"/>
                  </a:cubicBezTo>
                  <a:cubicBezTo>
                    <a:pt x="9677" y="9471"/>
                    <a:pt x="9471" y="9677"/>
                    <a:pt x="8854" y="9677"/>
                  </a:cubicBezTo>
                  <a:cubicBezTo>
                    <a:pt x="4534" y="9677"/>
                    <a:pt x="4534" y="9677"/>
                    <a:pt x="4534" y="9677"/>
                  </a:cubicBezTo>
                  <a:cubicBezTo>
                    <a:pt x="4328" y="9677"/>
                    <a:pt x="4122" y="9677"/>
                    <a:pt x="3917" y="9471"/>
                  </a:cubicBezTo>
                  <a:cubicBezTo>
                    <a:pt x="1654" y="6797"/>
                    <a:pt x="1654" y="6797"/>
                    <a:pt x="1654" y="6797"/>
                  </a:cubicBezTo>
                  <a:cubicBezTo>
                    <a:pt x="1448" y="8648"/>
                    <a:pt x="2065" y="10500"/>
                    <a:pt x="3300" y="11940"/>
                  </a:cubicBezTo>
                  <a:cubicBezTo>
                    <a:pt x="5151" y="13791"/>
                    <a:pt x="7620" y="14202"/>
                    <a:pt x="10088" y="13174"/>
                  </a:cubicBezTo>
                  <a:cubicBezTo>
                    <a:pt x="10294" y="13174"/>
                    <a:pt x="10705" y="13174"/>
                    <a:pt x="10911" y="13380"/>
                  </a:cubicBezTo>
                  <a:cubicBezTo>
                    <a:pt x="17288" y="19757"/>
                    <a:pt x="17288" y="19757"/>
                    <a:pt x="17288" y="19757"/>
                  </a:cubicBezTo>
                  <a:lnTo>
                    <a:pt x="16054" y="2099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71" name="Shape"/>
            <p:cNvSpPr/>
            <p:nvPr/>
          </p:nvSpPr>
          <p:spPr>
            <a:xfrm>
              <a:off x="177141" y="177223"/>
              <a:ext cx="187882" cy="1871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91" h="21600" extrusionOk="0">
                  <a:moveTo>
                    <a:pt x="13371" y="21600"/>
                  </a:moveTo>
                  <a:cubicBezTo>
                    <a:pt x="11314" y="21600"/>
                    <a:pt x="9463" y="20753"/>
                    <a:pt x="8023" y="19271"/>
                  </a:cubicBezTo>
                  <a:cubicBezTo>
                    <a:pt x="5760" y="17153"/>
                    <a:pt x="5143" y="13976"/>
                    <a:pt x="6171" y="11224"/>
                  </a:cubicBezTo>
                  <a:cubicBezTo>
                    <a:pt x="0" y="5082"/>
                    <a:pt x="0" y="5082"/>
                    <a:pt x="0" y="5082"/>
                  </a:cubicBezTo>
                  <a:cubicBezTo>
                    <a:pt x="1234" y="3812"/>
                    <a:pt x="1234" y="3812"/>
                    <a:pt x="1234" y="3812"/>
                  </a:cubicBezTo>
                  <a:cubicBezTo>
                    <a:pt x="7611" y="10376"/>
                    <a:pt x="7611" y="10376"/>
                    <a:pt x="7611" y="10376"/>
                  </a:cubicBezTo>
                  <a:cubicBezTo>
                    <a:pt x="7817" y="10588"/>
                    <a:pt x="8023" y="11012"/>
                    <a:pt x="7817" y="11224"/>
                  </a:cubicBezTo>
                  <a:cubicBezTo>
                    <a:pt x="6789" y="13765"/>
                    <a:pt x="7406" y="16306"/>
                    <a:pt x="9051" y="18212"/>
                  </a:cubicBezTo>
                  <a:cubicBezTo>
                    <a:pt x="10491" y="19694"/>
                    <a:pt x="12549" y="20118"/>
                    <a:pt x="14400" y="19906"/>
                  </a:cubicBezTo>
                  <a:cubicBezTo>
                    <a:pt x="11726" y="17576"/>
                    <a:pt x="11726" y="17576"/>
                    <a:pt x="11726" y="17576"/>
                  </a:cubicBezTo>
                  <a:cubicBezTo>
                    <a:pt x="11520" y="17365"/>
                    <a:pt x="11520" y="17153"/>
                    <a:pt x="11520" y="16941"/>
                  </a:cubicBezTo>
                  <a:cubicBezTo>
                    <a:pt x="11520" y="12706"/>
                    <a:pt x="11520" y="12706"/>
                    <a:pt x="11520" y="12706"/>
                  </a:cubicBezTo>
                  <a:cubicBezTo>
                    <a:pt x="11520" y="12282"/>
                    <a:pt x="11931" y="11859"/>
                    <a:pt x="12343" y="11859"/>
                  </a:cubicBezTo>
                  <a:cubicBezTo>
                    <a:pt x="16457" y="11859"/>
                    <a:pt x="16457" y="11859"/>
                    <a:pt x="16457" y="11859"/>
                  </a:cubicBezTo>
                  <a:cubicBezTo>
                    <a:pt x="16663" y="11859"/>
                    <a:pt x="16869" y="11859"/>
                    <a:pt x="17074" y="12071"/>
                  </a:cubicBezTo>
                  <a:cubicBezTo>
                    <a:pt x="19337" y="14824"/>
                    <a:pt x="19337" y="14824"/>
                    <a:pt x="19337" y="14824"/>
                  </a:cubicBezTo>
                  <a:cubicBezTo>
                    <a:pt x="19543" y="12918"/>
                    <a:pt x="19131" y="10800"/>
                    <a:pt x="17691" y="9318"/>
                  </a:cubicBezTo>
                  <a:cubicBezTo>
                    <a:pt x="15840" y="7624"/>
                    <a:pt x="13371" y="6988"/>
                    <a:pt x="10903" y="8047"/>
                  </a:cubicBezTo>
                  <a:cubicBezTo>
                    <a:pt x="10697" y="8259"/>
                    <a:pt x="10286" y="8047"/>
                    <a:pt x="10080" y="7835"/>
                  </a:cubicBezTo>
                  <a:cubicBezTo>
                    <a:pt x="3703" y="1271"/>
                    <a:pt x="3703" y="1271"/>
                    <a:pt x="3703" y="1271"/>
                  </a:cubicBezTo>
                  <a:cubicBezTo>
                    <a:pt x="4937" y="0"/>
                    <a:pt x="4937" y="0"/>
                    <a:pt x="4937" y="0"/>
                  </a:cubicBezTo>
                  <a:cubicBezTo>
                    <a:pt x="10903" y="6353"/>
                    <a:pt x="10903" y="6353"/>
                    <a:pt x="10903" y="6353"/>
                  </a:cubicBezTo>
                  <a:cubicBezTo>
                    <a:pt x="13577" y="5294"/>
                    <a:pt x="16663" y="5929"/>
                    <a:pt x="18720" y="8259"/>
                  </a:cubicBezTo>
                  <a:cubicBezTo>
                    <a:pt x="20983" y="10376"/>
                    <a:pt x="21600" y="13765"/>
                    <a:pt x="20366" y="16729"/>
                  </a:cubicBezTo>
                  <a:cubicBezTo>
                    <a:pt x="20366" y="17153"/>
                    <a:pt x="20160" y="17365"/>
                    <a:pt x="19749" y="17365"/>
                  </a:cubicBezTo>
                  <a:cubicBezTo>
                    <a:pt x="19543" y="17365"/>
                    <a:pt x="19337" y="17365"/>
                    <a:pt x="19131" y="17153"/>
                  </a:cubicBezTo>
                  <a:cubicBezTo>
                    <a:pt x="16046" y="13553"/>
                    <a:pt x="16046" y="13553"/>
                    <a:pt x="16046" y="13553"/>
                  </a:cubicBezTo>
                  <a:cubicBezTo>
                    <a:pt x="13166" y="13553"/>
                    <a:pt x="13166" y="13553"/>
                    <a:pt x="13166" y="13553"/>
                  </a:cubicBezTo>
                  <a:cubicBezTo>
                    <a:pt x="13166" y="16518"/>
                    <a:pt x="13166" y="16518"/>
                    <a:pt x="13166" y="16518"/>
                  </a:cubicBezTo>
                  <a:cubicBezTo>
                    <a:pt x="16663" y="19694"/>
                    <a:pt x="16663" y="19694"/>
                    <a:pt x="16663" y="19694"/>
                  </a:cubicBezTo>
                  <a:cubicBezTo>
                    <a:pt x="16869" y="19906"/>
                    <a:pt x="16869" y="20118"/>
                    <a:pt x="16869" y="20329"/>
                  </a:cubicBezTo>
                  <a:cubicBezTo>
                    <a:pt x="16869" y="20753"/>
                    <a:pt x="16663" y="20965"/>
                    <a:pt x="16457" y="20965"/>
                  </a:cubicBezTo>
                  <a:cubicBezTo>
                    <a:pt x="15429" y="21388"/>
                    <a:pt x="14400" y="21600"/>
                    <a:pt x="13371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976" name="Group"/>
          <p:cNvGrpSpPr/>
          <p:nvPr/>
        </p:nvGrpSpPr>
        <p:grpSpPr>
          <a:xfrm>
            <a:off x="350170" y="5397677"/>
            <a:ext cx="435835" cy="305838"/>
            <a:chOff x="0" y="0"/>
            <a:chExt cx="435834" cy="305837"/>
          </a:xfrm>
        </p:grpSpPr>
        <p:sp>
          <p:nvSpPr>
            <p:cNvPr id="973" name="Shape"/>
            <p:cNvSpPr/>
            <p:nvPr/>
          </p:nvSpPr>
          <p:spPr>
            <a:xfrm>
              <a:off x="0" y="0"/>
              <a:ext cx="435835" cy="3058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477" y="15094"/>
                  </a:moveTo>
                  <a:cubicBezTo>
                    <a:pt x="21023" y="15094"/>
                    <a:pt x="21023" y="15094"/>
                    <a:pt x="21023" y="15094"/>
                  </a:cubicBezTo>
                  <a:cubicBezTo>
                    <a:pt x="21023" y="11159"/>
                    <a:pt x="21023" y="11159"/>
                    <a:pt x="21023" y="11159"/>
                  </a:cubicBezTo>
                  <a:cubicBezTo>
                    <a:pt x="21023" y="10931"/>
                    <a:pt x="21023" y="10826"/>
                    <a:pt x="19562" y="7153"/>
                  </a:cubicBezTo>
                  <a:cubicBezTo>
                    <a:pt x="18874" y="5422"/>
                    <a:pt x="18174" y="3690"/>
                    <a:pt x="18162" y="3673"/>
                  </a:cubicBezTo>
                  <a:cubicBezTo>
                    <a:pt x="18137" y="3603"/>
                    <a:pt x="18137" y="3603"/>
                    <a:pt x="18137" y="3603"/>
                  </a:cubicBezTo>
                  <a:cubicBezTo>
                    <a:pt x="18088" y="3533"/>
                    <a:pt x="18088" y="3533"/>
                    <a:pt x="18088" y="3533"/>
                  </a:cubicBezTo>
                  <a:cubicBezTo>
                    <a:pt x="17867" y="3236"/>
                    <a:pt x="17585" y="3061"/>
                    <a:pt x="17290" y="3061"/>
                  </a:cubicBezTo>
                  <a:cubicBezTo>
                    <a:pt x="11899" y="3043"/>
                    <a:pt x="11899" y="3043"/>
                    <a:pt x="11899" y="3043"/>
                  </a:cubicBezTo>
                  <a:cubicBezTo>
                    <a:pt x="11899" y="3043"/>
                    <a:pt x="11899" y="3043"/>
                    <a:pt x="11899" y="3043"/>
                  </a:cubicBezTo>
                  <a:cubicBezTo>
                    <a:pt x="11850" y="3043"/>
                    <a:pt x="11801" y="3043"/>
                    <a:pt x="11752" y="3061"/>
                  </a:cubicBezTo>
                  <a:cubicBezTo>
                    <a:pt x="11752" y="1067"/>
                    <a:pt x="11752" y="1067"/>
                    <a:pt x="11752" y="1067"/>
                  </a:cubicBezTo>
                  <a:cubicBezTo>
                    <a:pt x="11752" y="490"/>
                    <a:pt x="11420" y="0"/>
                    <a:pt x="11003" y="0"/>
                  </a:cubicBezTo>
                  <a:cubicBezTo>
                    <a:pt x="761" y="0"/>
                    <a:pt x="761" y="0"/>
                    <a:pt x="761" y="0"/>
                  </a:cubicBezTo>
                  <a:cubicBezTo>
                    <a:pt x="344" y="0"/>
                    <a:pt x="0" y="490"/>
                    <a:pt x="0" y="1067"/>
                  </a:cubicBezTo>
                  <a:cubicBezTo>
                    <a:pt x="12" y="11246"/>
                    <a:pt x="12" y="11246"/>
                    <a:pt x="12" y="11246"/>
                  </a:cubicBezTo>
                  <a:cubicBezTo>
                    <a:pt x="12" y="16633"/>
                    <a:pt x="12" y="16633"/>
                    <a:pt x="12" y="16633"/>
                  </a:cubicBezTo>
                  <a:cubicBezTo>
                    <a:pt x="12" y="17507"/>
                    <a:pt x="516" y="18242"/>
                    <a:pt x="1142" y="18242"/>
                  </a:cubicBezTo>
                  <a:cubicBezTo>
                    <a:pt x="2370" y="18242"/>
                    <a:pt x="2370" y="18242"/>
                    <a:pt x="2370" y="18242"/>
                  </a:cubicBezTo>
                  <a:cubicBezTo>
                    <a:pt x="2616" y="20148"/>
                    <a:pt x="3782" y="21600"/>
                    <a:pt x="5194" y="21600"/>
                  </a:cubicBezTo>
                  <a:cubicBezTo>
                    <a:pt x="6606" y="21600"/>
                    <a:pt x="7785" y="20148"/>
                    <a:pt x="8019" y="18242"/>
                  </a:cubicBezTo>
                  <a:cubicBezTo>
                    <a:pt x="13323" y="18242"/>
                    <a:pt x="13323" y="18242"/>
                    <a:pt x="13323" y="18242"/>
                  </a:cubicBezTo>
                  <a:cubicBezTo>
                    <a:pt x="13557" y="20148"/>
                    <a:pt x="14736" y="21600"/>
                    <a:pt x="16148" y="21600"/>
                  </a:cubicBezTo>
                  <a:cubicBezTo>
                    <a:pt x="17548" y="21600"/>
                    <a:pt x="18727" y="20148"/>
                    <a:pt x="18960" y="18242"/>
                  </a:cubicBezTo>
                  <a:cubicBezTo>
                    <a:pt x="20888" y="18242"/>
                    <a:pt x="21084" y="18224"/>
                    <a:pt x="21477" y="18224"/>
                  </a:cubicBezTo>
                  <a:cubicBezTo>
                    <a:pt x="21539" y="18224"/>
                    <a:pt x="21600" y="18154"/>
                    <a:pt x="21600" y="18067"/>
                  </a:cubicBezTo>
                  <a:cubicBezTo>
                    <a:pt x="21600" y="15269"/>
                    <a:pt x="21600" y="15269"/>
                    <a:pt x="21600" y="15269"/>
                  </a:cubicBezTo>
                  <a:cubicBezTo>
                    <a:pt x="21600" y="15181"/>
                    <a:pt x="21539" y="15094"/>
                    <a:pt x="21477" y="15094"/>
                  </a:cubicBezTo>
                  <a:close/>
                  <a:moveTo>
                    <a:pt x="17351" y="4495"/>
                  </a:moveTo>
                  <a:cubicBezTo>
                    <a:pt x="18272" y="6786"/>
                    <a:pt x="19709" y="10371"/>
                    <a:pt x="20004" y="11229"/>
                  </a:cubicBezTo>
                  <a:cubicBezTo>
                    <a:pt x="15964" y="11229"/>
                    <a:pt x="15964" y="11229"/>
                    <a:pt x="15964" y="11229"/>
                  </a:cubicBezTo>
                  <a:cubicBezTo>
                    <a:pt x="15964" y="4477"/>
                    <a:pt x="15964" y="4477"/>
                    <a:pt x="15964" y="4477"/>
                  </a:cubicBezTo>
                  <a:cubicBezTo>
                    <a:pt x="17290" y="4477"/>
                    <a:pt x="17290" y="4477"/>
                    <a:pt x="17290" y="4477"/>
                  </a:cubicBezTo>
                  <a:cubicBezTo>
                    <a:pt x="17314" y="4477"/>
                    <a:pt x="17327" y="4477"/>
                    <a:pt x="17351" y="4495"/>
                  </a:cubicBezTo>
                  <a:close/>
                  <a:moveTo>
                    <a:pt x="11801" y="4512"/>
                  </a:moveTo>
                  <a:cubicBezTo>
                    <a:pt x="11825" y="4477"/>
                    <a:pt x="11862" y="4460"/>
                    <a:pt x="11899" y="4460"/>
                  </a:cubicBezTo>
                  <a:cubicBezTo>
                    <a:pt x="15460" y="4477"/>
                    <a:pt x="15460" y="4477"/>
                    <a:pt x="15460" y="4477"/>
                  </a:cubicBezTo>
                  <a:cubicBezTo>
                    <a:pt x="15460" y="11229"/>
                    <a:pt x="15460" y="11229"/>
                    <a:pt x="15460" y="11229"/>
                  </a:cubicBezTo>
                  <a:cubicBezTo>
                    <a:pt x="11764" y="11229"/>
                    <a:pt x="11764" y="11229"/>
                    <a:pt x="11764" y="11229"/>
                  </a:cubicBezTo>
                  <a:cubicBezTo>
                    <a:pt x="11764" y="4652"/>
                    <a:pt x="11764" y="4652"/>
                    <a:pt x="11764" y="4652"/>
                  </a:cubicBezTo>
                  <a:cubicBezTo>
                    <a:pt x="11764" y="4600"/>
                    <a:pt x="11776" y="4547"/>
                    <a:pt x="11801" y="4512"/>
                  </a:cubicBezTo>
                  <a:close/>
                  <a:moveTo>
                    <a:pt x="10757" y="1417"/>
                  </a:moveTo>
                  <a:cubicBezTo>
                    <a:pt x="10757" y="10564"/>
                    <a:pt x="10757" y="10564"/>
                    <a:pt x="10757" y="10564"/>
                  </a:cubicBezTo>
                  <a:cubicBezTo>
                    <a:pt x="2002" y="10564"/>
                    <a:pt x="2002" y="10564"/>
                    <a:pt x="2002" y="10564"/>
                  </a:cubicBezTo>
                  <a:cubicBezTo>
                    <a:pt x="1007" y="10564"/>
                    <a:pt x="1007" y="10564"/>
                    <a:pt x="1007" y="10564"/>
                  </a:cubicBezTo>
                  <a:cubicBezTo>
                    <a:pt x="995" y="1417"/>
                    <a:pt x="995" y="1417"/>
                    <a:pt x="995" y="1417"/>
                  </a:cubicBezTo>
                  <a:lnTo>
                    <a:pt x="10757" y="1417"/>
                  </a:lnTo>
                  <a:close/>
                  <a:moveTo>
                    <a:pt x="5194" y="20288"/>
                  </a:moveTo>
                  <a:cubicBezTo>
                    <a:pt x="4126" y="20288"/>
                    <a:pt x="3254" y="19046"/>
                    <a:pt x="3254" y="17525"/>
                  </a:cubicBezTo>
                  <a:cubicBezTo>
                    <a:pt x="3254" y="16003"/>
                    <a:pt x="4126" y="14761"/>
                    <a:pt x="5194" y="14761"/>
                  </a:cubicBezTo>
                  <a:cubicBezTo>
                    <a:pt x="6275" y="14761"/>
                    <a:pt x="7147" y="16003"/>
                    <a:pt x="7147" y="17525"/>
                  </a:cubicBezTo>
                  <a:cubicBezTo>
                    <a:pt x="7147" y="19046"/>
                    <a:pt x="6275" y="20288"/>
                    <a:pt x="5194" y="20288"/>
                  </a:cubicBezTo>
                  <a:close/>
                  <a:moveTo>
                    <a:pt x="5219" y="13397"/>
                  </a:moveTo>
                  <a:cubicBezTo>
                    <a:pt x="3782" y="13397"/>
                    <a:pt x="2591" y="14884"/>
                    <a:pt x="2358" y="16825"/>
                  </a:cubicBezTo>
                  <a:cubicBezTo>
                    <a:pt x="1142" y="16825"/>
                    <a:pt x="1142" y="16825"/>
                    <a:pt x="1142" y="16825"/>
                  </a:cubicBezTo>
                  <a:cubicBezTo>
                    <a:pt x="1068" y="16825"/>
                    <a:pt x="1007" y="16738"/>
                    <a:pt x="1007" y="16633"/>
                  </a:cubicBezTo>
                  <a:cubicBezTo>
                    <a:pt x="1007" y="11963"/>
                    <a:pt x="1007" y="11963"/>
                    <a:pt x="1007" y="11963"/>
                  </a:cubicBezTo>
                  <a:cubicBezTo>
                    <a:pt x="11752" y="11963"/>
                    <a:pt x="11752" y="11963"/>
                    <a:pt x="11752" y="11963"/>
                  </a:cubicBezTo>
                  <a:cubicBezTo>
                    <a:pt x="11764" y="11963"/>
                    <a:pt x="11764" y="11963"/>
                    <a:pt x="11764" y="11963"/>
                  </a:cubicBezTo>
                  <a:cubicBezTo>
                    <a:pt x="11764" y="11928"/>
                    <a:pt x="11764" y="11928"/>
                    <a:pt x="11764" y="11928"/>
                  </a:cubicBezTo>
                  <a:cubicBezTo>
                    <a:pt x="20028" y="11928"/>
                    <a:pt x="20028" y="11928"/>
                    <a:pt x="20028" y="11928"/>
                  </a:cubicBezTo>
                  <a:cubicBezTo>
                    <a:pt x="20028" y="15094"/>
                    <a:pt x="20028" y="15094"/>
                    <a:pt x="20028" y="15094"/>
                  </a:cubicBezTo>
                  <a:cubicBezTo>
                    <a:pt x="19574" y="15094"/>
                    <a:pt x="19574" y="15094"/>
                    <a:pt x="19574" y="15094"/>
                  </a:cubicBezTo>
                  <a:cubicBezTo>
                    <a:pt x="19512" y="15094"/>
                    <a:pt x="19451" y="15181"/>
                    <a:pt x="19451" y="15269"/>
                  </a:cubicBezTo>
                  <a:cubicBezTo>
                    <a:pt x="19451" y="16825"/>
                    <a:pt x="19451" y="16825"/>
                    <a:pt x="19451" y="16825"/>
                  </a:cubicBezTo>
                  <a:cubicBezTo>
                    <a:pt x="18997" y="16825"/>
                    <a:pt x="18997" y="16825"/>
                    <a:pt x="18997" y="16825"/>
                  </a:cubicBezTo>
                  <a:cubicBezTo>
                    <a:pt x="18763" y="14884"/>
                    <a:pt x="17572" y="13397"/>
                    <a:pt x="16148" y="13397"/>
                  </a:cubicBezTo>
                  <a:cubicBezTo>
                    <a:pt x="14711" y="13397"/>
                    <a:pt x="13520" y="14884"/>
                    <a:pt x="13287" y="16825"/>
                  </a:cubicBezTo>
                  <a:cubicBezTo>
                    <a:pt x="8080" y="16825"/>
                    <a:pt x="8080" y="16825"/>
                    <a:pt x="8080" y="16825"/>
                  </a:cubicBezTo>
                  <a:cubicBezTo>
                    <a:pt x="7834" y="14884"/>
                    <a:pt x="6643" y="13397"/>
                    <a:pt x="5219" y="13397"/>
                  </a:cubicBezTo>
                  <a:close/>
                  <a:moveTo>
                    <a:pt x="16148" y="20288"/>
                  </a:moveTo>
                  <a:cubicBezTo>
                    <a:pt x="15067" y="20288"/>
                    <a:pt x="14195" y="19046"/>
                    <a:pt x="14195" y="17525"/>
                  </a:cubicBezTo>
                  <a:cubicBezTo>
                    <a:pt x="14195" y="16003"/>
                    <a:pt x="15067" y="14761"/>
                    <a:pt x="16148" y="14761"/>
                  </a:cubicBezTo>
                  <a:cubicBezTo>
                    <a:pt x="17216" y="14761"/>
                    <a:pt x="18088" y="16003"/>
                    <a:pt x="18088" y="17525"/>
                  </a:cubicBezTo>
                  <a:cubicBezTo>
                    <a:pt x="18088" y="19046"/>
                    <a:pt x="17216" y="20288"/>
                    <a:pt x="16148" y="2028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74" name="Circle"/>
            <p:cNvSpPr/>
            <p:nvPr/>
          </p:nvSpPr>
          <p:spPr>
            <a:xfrm>
              <a:off x="302255" y="225617"/>
              <a:ext cx="46915" cy="46557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75" name="Circle"/>
            <p:cNvSpPr/>
            <p:nvPr/>
          </p:nvSpPr>
          <p:spPr>
            <a:xfrm>
              <a:off x="81651" y="225617"/>
              <a:ext cx="46557" cy="46557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977" name="Shape"/>
          <p:cNvSpPr/>
          <p:nvPr/>
        </p:nvSpPr>
        <p:spPr>
          <a:xfrm>
            <a:off x="1260674" y="5356614"/>
            <a:ext cx="396707" cy="3879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48" y="6472"/>
                </a:moveTo>
                <a:cubicBezTo>
                  <a:pt x="20548" y="1074"/>
                  <a:pt x="20548" y="1074"/>
                  <a:pt x="20548" y="1074"/>
                </a:cubicBezTo>
                <a:cubicBezTo>
                  <a:pt x="20548" y="475"/>
                  <a:pt x="20074" y="0"/>
                  <a:pt x="19488" y="0"/>
                </a:cubicBezTo>
                <a:cubicBezTo>
                  <a:pt x="18876" y="0"/>
                  <a:pt x="18876" y="0"/>
                  <a:pt x="18876" y="0"/>
                </a:cubicBezTo>
                <a:cubicBezTo>
                  <a:pt x="18428" y="0"/>
                  <a:pt x="18049" y="282"/>
                  <a:pt x="17894" y="687"/>
                </a:cubicBezTo>
                <a:cubicBezTo>
                  <a:pt x="11972" y="3804"/>
                  <a:pt x="11972" y="3804"/>
                  <a:pt x="11972" y="3804"/>
                </a:cubicBezTo>
                <a:cubicBezTo>
                  <a:pt x="10757" y="3804"/>
                  <a:pt x="10757" y="3804"/>
                  <a:pt x="10757" y="3804"/>
                </a:cubicBezTo>
                <a:cubicBezTo>
                  <a:pt x="10550" y="3531"/>
                  <a:pt x="10223" y="3364"/>
                  <a:pt x="9869" y="3364"/>
                </a:cubicBezTo>
                <a:cubicBezTo>
                  <a:pt x="4103" y="3364"/>
                  <a:pt x="4103" y="3364"/>
                  <a:pt x="4103" y="3364"/>
                </a:cubicBezTo>
                <a:cubicBezTo>
                  <a:pt x="3293" y="3364"/>
                  <a:pt x="2508" y="3663"/>
                  <a:pt x="1896" y="4200"/>
                </a:cubicBezTo>
                <a:cubicBezTo>
                  <a:pt x="1431" y="4605"/>
                  <a:pt x="1086" y="5134"/>
                  <a:pt x="896" y="5724"/>
                </a:cubicBezTo>
                <a:cubicBezTo>
                  <a:pt x="362" y="6005"/>
                  <a:pt x="0" y="6569"/>
                  <a:pt x="0" y="7212"/>
                </a:cubicBezTo>
                <a:cubicBezTo>
                  <a:pt x="0" y="10734"/>
                  <a:pt x="0" y="10734"/>
                  <a:pt x="0" y="10734"/>
                </a:cubicBezTo>
                <a:cubicBezTo>
                  <a:pt x="0" y="11386"/>
                  <a:pt x="362" y="11949"/>
                  <a:pt x="896" y="12222"/>
                </a:cubicBezTo>
                <a:cubicBezTo>
                  <a:pt x="1086" y="12812"/>
                  <a:pt x="1431" y="13340"/>
                  <a:pt x="1896" y="13745"/>
                </a:cubicBezTo>
                <a:cubicBezTo>
                  <a:pt x="2413" y="14203"/>
                  <a:pt x="3060" y="14494"/>
                  <a:pt x="3741" y="14564"/>
                </a:cubicBezTo>
                <a:cubicBezTo>
                  <a:pt x="5534" y="20402"/>
                  <a:pt x="5534" y="20402"/>
                  <a:pt x="5534" y="20402"/>
                </a:cubicBezTo>
                <a:cubicBezTo>
                  <a:pt x="5758" y="21116"/>
                  <a:pt x="6413" y="21600"/>
                  <a:pt x="7180" y="21600"/>
                </a:cubicBezTo>
                <a:cubicBezTo>
                  <a:pt x="7370" y="21600"/>
                  <a:pt x="7551" y="21574"/>
                  <a:pt x="7732" y="21512"/>
                </a:cubicBezTo>
                <a:cubicBezTo>
                  <a:pt x="10067" y="20763"/>
                  <a:pt x="10067" y="20763"/>
                  <a:pt x="10067" y="20763"/>
                </a:cubicBezTo>
                <a:cubicBezTo>
                  <a:pt x="10507" y="20623"/>
                  <a:pt x="10878" y="20323"/>
                  <a:pt x="11102" y="19927"/>
                </a:cubicBezTo>
                <a:cubicBezTo>
                  <a:pt x="11334" y="19513"/>
                  <a:pt x="11386" y="19020"/>
                  <a:pt x="11248" y="18571"/>
                </a:cubicBezTo>
                <a:cubicBezTo>
                  <a:pt x="10740" y="16915"/>
                  <a:pt x="10740" y="16915"/>
                  <a:pt x="10740" y="16915"/>
                </a:cubicBezTo>
                <a:cubicBezTo>
                  <a:pt x="10981" y="16766"/>
                  <a:pt x="10981" y="16766"/>
                  <a:pt x="10981" y="16766"/>
                </a:cubicBezTo>
                <a:cubicBezTo>
                  <a:pt x="11464" y="16458"/>
                  <a:pt x="11610" y="15806"/>
                  <a:pt x="11317" y="15313"/>
                </a:cubicBezTo>
                <a:cubicBezTo>
                  <a:pt x="11309" y="15313"/>
                  <a:pt x="11309" y="15313"/>
                  <a:pt x="11309" y="15313"/>
                </a:cubicBezTo>
                <a:cubicBezTo>
                  <a:pt x="11309" y="15313"/>
                  <a:pt x="11309" y="15313"/>
                  <a:pt x="11309" y="15313"/>
                </a:cubicBezTo>
                <a:cubicBezTo>
                  <a:pt x="10662" y="14247"/>
                  <a:pt x="10662" y="14247"/>
                  <a:pt x="10662" y="14247"/>
                </a:cubicBezTo>
                <a:cubicBezTo>
                  <a:pt x="10697" y="14212"/>
                  <a:pt x="10722" y="14186"/>
                  <a:pt x="10757" y="14142"/>
                </a:cubicBezTo>
                <a:cubicBezTo>
                  <a:pt x="11972" y="14142"/>
                  <a:pt x="11972" y="14142"/>
                  <a:pt x="11972" y="14142"/>
                </a:cubicBezTo>
                <a:cubicBezTo>
                  <a:pt x="17859" y="17241"/>
                  <a:pt x="17859" y="17241"/>
                  <a:pt x="17859" y="17241"/>
                </a:cubicBezTo>
                <a:cubicBezTo>
                  <a:pt x="17971" y="17708"/>
                  <a:pt x="18385" y="18060"/>
                  <a:pt x="18876" y="18060"/>
                </a:cubicBezTo>
                <a:cubicBezTo>
                  <a:pt x="19488" y="18060"/>
                  <a:pt x="19488" y="18060"/>
                  <a:pt x="19488" y="18060"/>
                </a:cubicBezTo>
                <a:cubicBezTo>
                  <a:pt x="20074" y="18060"/>
                  <a:pt x="20548" y="17576"/>
                  <a:pt x="20548" y="16977"/>
                </a:cubicBezTo>
                <a:cubicBezTo>
                  <a:pt x="20548" y="11438"/>
                  <a:pt x="20548" y="11438"/>
                  <a:pt x="20548" y="11438"/>
                </a:cubicBezTo>
                <a:cubicBezTo>
                  <a:pt x="21212" y="10796"/>
                  <a:pt x="21600" y="9897"/>
                  <a:pt x="21600" y="8955"/>
                </a:cubicBezTo>
                <a:cubicBezTo>
                  <a:pt x="21600" y="8004"/>
                  <a:pt x="21212" y="7106"/>
                  <a:pt x="20548" y="6472"/>
                </a:cubicBezTo>
                <a:close/>
                <a:moveTo>
                  <a:pt x="7180" y="20411"/>
                </a:moveTo>
                <a:cubicBezTo>
                  <a:pt x="6930" y="20411"/>
                  <a:pt x="6714" y="20262"/>
                  <a:pt x="6645" y="20041"/>
                </a:cubicBezTo>
                <a:cubicBezTo>
                  <a:pt x="4792" y="14018"/>
                  <a:pt x="4792" y="14018"/>
                  <a:pt x="4792" y="14018"/>
                </a:cubicBezTo>
                <a:cubicBezTo>
                  <a:pt x="8628" y="14018"/>
                  <a:pt x="8628" y="14018"/>
                  <a:pt x="8628" y="14018"/>
                </a:cubicBezTo>
                <a:cubicBezTo>
                  <a:pt x="10136" y="18923"/>
                  <a:pt x="10136" y="18923"/>
                  <a:pt x="10136" y="18923"/>
                </a:cubicBezTo>
                <a:cubicBezTo>
                  <a:pt x="10179" y="19055"/>
                  <a:pt x="10162" y="19205"/>
                  <a:pt x="10085" y="19337"/>
                </a:cubicBezTo>
                <a:cubicBezTo>
                  <a:pt x="10007" y="19478"/>
                  <a:pt x="9878" y="19575"/>
                  <a:pt x="9723" y="19628"/>
                </a:cubicBezTo>
                <a:cubicBezTo>
                  <a:pt x="7378" y="20376"/>
                  <a:pt x="7378" y="20376"/>
                  <a:pt x="7378" y="20376"/>
                </a:cubicBezTo>
                <a:cubicBezTo>
                  <a:pt x="7318" y="20402"/>
                  <a:pt x="7249" y="20411"/>
                  <a:pt x="7180" y="20411"/>
                </a:cubicBezTo>
                <a:close/>
                <a:moveTo>
                  <a:pt x="1172" y="10734"/>
                </a:moveTo>
                <a:cubicBezTo>
                  <a:pt x="1172" y="7212"/>
                  <a:pt x="1172" y="7212"/>
                  <a:pt x="1172" y="7212"/>
                </a:cubicBezTo>
                <a:cubicBezTo>
                  <a:pt x="1172" y="7097"/>
                  <a:pt x="1207" y="7000"/>
                  <a:pt x="1267" y="6912"/>
                </a:cubicBezTo>
                <a:cubicBezTo>
                  <a:pt x="1267" y="11033"/>
                  <a:pt x="1267" y="11033"/>
                  <a:pt x="1267" y="11033"/>
                </a:cubicBezTo>
                <a:cubicBezTo>
                  <a:pt x="1207" y="10954"/>
                  <a:pt x="1172" y="10848"/>
                  <a:pt x="1172" y="10734"/>
                </a:cubicBezTo>
                <a:close/>
                <a:moveTo>
                  <a:pt x="1888" y="11130"/>
                </a:moveTo>
                <a:cubicBezTo>
                  <a:pt x="1888" y="6815"/>
                  <a:pt x="1888" y="6815"/>
                  <a:pt x="1888" y="6815"/>
                </a:cubicBezTo>
                <a:cubicBezTo>
                  <a:pt x="1888" y="5565"/>
                  <a:pt x="2879" y="4552"/>
                  <a:pt x="4103" y="4552"/>
                </a:cubicBezTo>
                <a:cubicBezTo>
                  <a:pt x="9826" y="4552"/>
                  <a:pt x="9826" y="4552"/>
                  <a:pt x="9826" y="4552"/>
                </a:cubicBezTo>
                <a:cubicBezTo>
                  <a:pt x="9826" y="13393"/>
                  <a:pt x="9826" y="13393"/>
                  <a:pt x="9826" y="13393"/>
                </a:cubicBezTo>
                <a:cubicBezTo>
                  <a:pt x="9085" y="13393"/>
                  <a:pt x="9085" y="13393"/>
                  <a:pt x="9085" y="13393"/>
                </a:cubicBezTo>
                <a:cubicBezTo>
                  <a:pt x="4103" y="13393"/>
                  <a:pt x="4103" y="13393"/>
                  <a:pt x="4103" y="13393"/>
                </a:cubicBezTo>
                <a:cubicBezTo>
                  <a:pt x="2879" y="13393"/>
                  <a:pt x="1888" y="12381"/>
                  <a:pt x="1888" y="11130"/>
                </a:cubicBezTo>
                <a:close/>
                <a:moveTo>
                  <a:pt x="9395" y="14423"/>
                </a:moveTo>
                <a:cubicBezTo>
                  <a:pt x="10248" y="15824"/>
                  <a:pt x="10248" y="15824"/>
                  <a:pt x="10248" y="15824"/>
                </a:cubicBezTo>
                <a:cubicBezTo>
                  <a:pt x="9895" y="16053"/>
                  <a:pt x="9895" y="16053"/>
                  <a:pt x="9895" y="16053"/>
                </a:cubicBezTo>
                <a:lnTo>
                  <a:pt x="9395" y="14423"/>
                </a:lnTo>
                <a:close/>
                <a:moveTo>
                  <a:pt x="10447" y="4993"/>
                </a:moveTo>
                <a:cubicBezTo>
                  <a:pt x="12248" y="4993"/>
                  <a:pt x="12248" y="4993"/>
                  <a:pt x="12248" y="4993"/>
                </a:cubicBezTo>
                <a:cubicBezTo>
                  <a:pt x="18376" y="1770"/>
                  <a:pt x="18376" y="1770"/>
                  <a:pt x="18376" y="1770"/>
                </a:cubicBezTo>
                <a:cubicBezTo>
                  <a:pt x="18376" y="16176"/>
                  <a:pt x="18376" y="16176"/>
                  <a:pt x="18376" y="16176"/>
                </a:cubicBezTo>
                <a:cubicBezTo>
                  <a:pt x="12248" y="12953"/>
                  <a:pt x="12248" y="12953"/>
                  <a:pt x="12248" y="12953"/>
                </a:cubicBezTo>
                <a:cubicBezTo>
                  <a:pt x="10447" y="12953"/>
                  <a:pt x="10447" y="12953"/>
                  <a:pt x="10447" y="12953"/>
                </a:cubicBezTo>
                <a:lnTo>
                  <a:pt x="10447" y="4993"/>
                </a:lnTo>
                <a:close/>
                <a:moveTo>
                  <a:pt x="18988" y="1189"/>
                </a:moveTo>
                <a:cubicBezTo>
                  <a:pt x="19376" y="1189"/>
                  <a:pt x="19376" y="1189"/>
                  <a:pt x="19376" y="1189"/>
                </a:cubicBezTo>
                <a:cubicBezTo>
                  <a:pt x="19376" y="16863"/>
                  <a:pt x="19376" y="16863"/>
                  <a:pt x="19376" y="16863"/>
                </a:cubicBezTo>
                <a:cubicBezTo>
                  <a:pt x="18988" y="16863"/>
                  <a:pt x="18988" y="16863"/>
                  <a:pt x="18988" y="16863"/>
                </a:cubicBezTo>
                <a:lnTo>
                  <a:pt x="18988" y="1189"/>
                </a:lnTo>
                <a:close/>
                <a:moveTo>
                  <a:pt x="19988" y="10294"/>
                </a:moveTo>
                <a:cubicBezTo>
                  <a:pt x="19988" y="7617"/>
                  <a:pt x="19988" y="7617"/>
                  <a:pt x="19988" y="7617"/>
                </a:cubicBezTo>
                <a:cubicBezTo>
                  <a:pt x="20273" y="7987"/>
                  <a:pt x="20436" y="8453"/>
                  <a:pt x="20436" y="8955"/>
                </a:cubicBezTo>
                <a:cubicBezTo>
                  <a:pt x="20436" y="9457"/>
                  <a:pt x="20273" y="9915"/>
                  <a:pt x="19988" y="10294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978" name="Shape"/>
          <p:cNvSpPr/>
          <p:nvPr/>
        </p:nvSpPr>
        <p:spPr>
          <a:xfrm>
            <a:off x="2223044" y="5366546"/>
            <a:ext cx="385691" cy="36887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276" extrusionOk="0">
                <a:moveTo>
                  <a:pt x="21377" y="3493"/>
                </a:moveTo>
                <a:cubicBezTo>
                  <a:pt x="21155" y="3493"/>
                  <a:pt x="20932" y="3493"/>
                  <a:pt x="20932" y="3493"/>
                </a:cubicBezTo>
                <a:cubicBezTo>
                  <a:pt x="20932" y="3493"/>
                  <a:pt x="20932" y="3493"/>
                  <a:pt x="19373" y="6020"/>
                </a:cubicBezTo>
                <a:cubicBezTo>
                  <a:pt x="19373" y="6020"/>
                  <a:pt x="19373" y="6020"/>
                  <a:pt x="18037" y="6020"/>
                </a:cubicBezTo>
                <a:cubicBezTo>
                  <a:pt x="18037" y="6020"/>
                  <a:pt x="18037" y="6020"/>
                  <a:pt x="16256" y="4182"/>
                </a:cubicBezTo>
                <a:cubicBezTo>
                  <a:pt x="16256" y="4182"/>
                  <a:pt x="16256" y="4182"/>
                  <a:pt x="16256" y="2573"/>
                </a:cubicBezTo>
                <a:cubicBezTo>
                  <a:pt x="16256" y="2573"/>
                  <a:pt x="16256" y="2573"/>
                  <a:pt x="18482" y="735"/>
                </a:cubicBezTo>
                <a:cubicBezTo>
                  <a:pt x="18482" y="505"/>
                  <a:pt x="18482" y="276"/>
                  <a:pt x="18260" y="276"/>
                </a:cubicBezTo>
                <a:cubicBezTo>
                  <a:pt x="18260" y="276"/>
                  <a:pt x="18260" y="276"/>
                  <a:pt x="18037" y="276"/>
                </a:cubicBezTo>
                <a:cubicBezTo>
                  <a:pt x="18037" y="276"/>
                  <a:pt x="17592" y="276"/>
                  <a:pt x="17146" y="276"/>
                </a:cubicBezTo>
                <a:cubicBezTo>
                  <a:pt x="17146" y="46"/>
                  <a:pt x="16924" y="46"/>
                  <a:pt x="16701" y="46"/>
                </a:cubicBezTo>
                <a:cubicBezTo>
                  <a:pt x="15365" y="-184"/>
                  <a:pt x="14697" y="505"/>
                  <a:pt x="14252" y="965"/>
                </a:cubicBezTo>
                <a:cubicBezTo>
                  <a:pt x="13806" y="1654"/>
                  <a:pt x="13584" y="2114"/>
                  <a:pt x="13584" y="2114"/>
                </a:cubicBezTo>
                <a:cubicBezTo>
                  <a:pt x="13584" y="2114"/>
                  <a:pt x="13584" y="2344"/>
                  <a:pt x="13584" y="3033"/>
                </a:cubicBezTo>
                <a:cubicBezTo>
                  <a:pt x="13584" y="3952"/>
                  <a:pt x="13584" y="5101"/>
                  <a:pt x="13806" y="5790"/>
                </a:cubicBezTo>
                <a:cubicBezTo>
                  <a:pt x="14029" y="6020"/>
                  <a:pt x="14029" y="6020"/>
                  <a:pt x="14029" y="6020"/>
                </a:cubicBezTo>
                <a:cubicBezTo>
                  <a:pt x="13806" y="6710"/>
                  <a:pt x="13138" y="7859"/>
                  <a:pt x="13138" y="7859"/>
                </a:cubicBezTo>
                <a:cubicBezTo>
                  <a:pt x="13138" y="7859"/>
                  <a:pt x="13138" y="7859"/>
                  <a:pt x="11579" y="9467"/>
                </a:cubicBezTo>
                <a:cubicBezTo>
                  <a:pt x="11579" y="9467"/>
                  <a:pt x="11579" y="9467"/>
                  <a:pt x="11134" y="10156"/>
                </a:cubicBezTo>
                <a:cubicBezTo>
                  <a:pt x="11134" y="10156"/>
                  <a:pt x="11134" y="10156"/>
                  <a:pt x="9575" y="8778"/>
                </a:cubicBezTo>
                <a:cubicBezTo>
                  <a:pt x="9575" y="9007"/>
                  <a:pt x="9353" y="9237"/>
                  <a:pt x="9353" y="9237"/>
                </a:cubicBezTo>
                <a:cubicBezTo>
                  <a:pt x="9353" y="9237"/>
                  <a:pt x="9353" y="9237"/>
                  <a:pt x="7794" y="7399"/>
                </a:cubicBezTo>
                <a:cubicBezTo>
                  <a:pt x="7794" y="7399"/>
                  <a:pt x="7794" y="7399"/>
                  <a:pt x="7794" y="7399"/>
                </a:cubicBezTo>
                <a:cubicBezTo>
                  <a:pt x="7794" y="7399"/>
                  <a:pt x="7794" y="7399"/>
                  <a:pt x="7571" y="6939"/>
                </a:cubicBezTo>
                <a:cubicBezTo>
                  <a:pt x="7571" y="6939"/>
                  <a:pt x="7571" y="6939"/>
                  <a:pt x="6903" y="6480"/>
                </a:cubicBezTo>
                <a:cubicBezTo>
                  <a:pt x="6903" y="6480"/>
                  <a:pt x="6903" y="6480"/>
                  <a:pt x="7348" y="6020"/>
                </a:cubicBezTo>
                <a:cubicBezTo>
                  <a:pt x="7348" y="6020"/>
                  <a:pt x="7348" y="6020"/>
                  <a:pt x="6903" y="5790"/>
                </a:cubicBezTo>
                <a:cubicBezTo>
                  <a:pt x="6903" y="5561"/>
                  <a:pt x="6903" y="5331"/>
                  <a:pt x="6903" y="5101"/>
                </a:cubicBezTo>
                <a:cubicBezTo>
                  <a:pt x="7126" y="4871"/>
                  <a:pt x="8685" y="4412"/>
                  <a:pt x="10021" y="3952"/>
                </a:cubicBezTo>
                <a:cubicBezTo>
                  <a:pt x="10021" y="3952"/>
                  <a:pt x="10021" y="3952"/>
                  <a:pt x="10466" y="3722"/>
                </a:cubicBezTo>
                <a:cubicBezTo>
                  <a:pt x="10466" y="3722"/>
                  <a:pt x="10466" y="3722"/>
                  <a:pt x="10243" y="3263"/>
                </a:cubicBezTo>
                <a:cubicBezTo>
                  <a:pt x="10243" y="3263"/>
                  <a:pt x="10243" y="3263"/>
                  <a:pt x="10021" y="2573"/>
                </a:cubicBezTo>
                <a:cubicBezTo>
                  <a:pt x="10021" y="2573"/>
                  <a:pt x="10021" y="2573"/>
                  <a:pt x="9798" y="2344"/>
                </a:cubicBezTo>
                <a:cubicBezTo>
                  <a:pt x="9798" y="2344"/>
                  <a:pt x="9798" y="2344"/>
                  <a:pt x="9798" y="2114"/>
                </a:cubicBezTo>
                <a:cubicBezTo>
                  <a:pt x="9575" y="2114"/>
                  <a:pt x="8462" y="2114"/>
                  <a:pt x="7126" y="2344"/>
                </a:cubicBezTo>
                <a:cubicBezTo>
                  <a:pt x="5122" y="2803"/>
                  <a:pt x="3786" y="3722"/>
                  <a:pt x="2449" y="5101"/>
                </a:cubicBezTo>
                <a:cubicBezTo>
                  <a:pt x="2449" y="5101"/>
                  <a:pt x="2449" y="5101"/>
                  <a:pt x="2449" y="5101"/>
                </a:cubicBezTo>
                <a:cubicBezTo>
                  <a:pt x="2449" y="5101"/>
                  <a:pt x="2449" y="5101"/>
                  <a:pt x="2449" y="5331"/>
                </a:cubicBezTo>
                <a:cubicBezTo>
                  <a:pt x="2449" y="6020"/>
                  <a:pt x="2449" y="6480"/>
                  <a:pt x="2449" y="6710"/>
                </a:cubicBezTo>
                <a:cubicBezTo>
                  <a:pt x="2449" y="6939"/>
                  <a:pt x="2449" y="7399"/>
                  <a:pt x="2004" y="7399"/>
                </a:cubicBezTo>
                <a:cubicBezTo>
                  <a:pt x="2004" y="7399"/>
                  <a:pt x="2004" y="7399"/>
                  <a:pt x="1336" y="6939"/>
                </a:cubicBezTo>
                <a:cubicBezTo>
                  <a:pt x="1336" y="6939"/>
                  <a:pt x="1336" y="6939"/>
                  <a:pt x="0" y="8548"/>
                </a:cubicBezTo>
                <a:cubicBezTo>
                  <a:pt x="0" y="8548"/>
                  <a:pt x="0" y="8548"/>
                  <a:pt x="2227" y="10846"/>
                </a:cubicBezTo>
                <a:cubicBezTo>
                  <a:pt x="2227" y="10846"/>
                  <a:pt x="2227" y="10846"/>
                  <a:pt x="3786" y="9237"/>
                </a:cubicBezTo>
                <a:cubicBezTo>
                  <a:pt x="3786" y="9237"/>
                  <a:pt x="3786" y="9237"/>
                  <a:pt x="2895" y="8318"/>
                </a:cubicBezTo>
                <a:cubicBezTo>
                  <a:pt x="3118" y="8318"/>
                  <a:pt x="3340" y="8318"/>
                  <a:pt x="3563" y="8088"/>
                </a:cubicBezTo>
                <a:cubicBezTo>
                  <a:pt x="3786" y="7859"/>
                  <a:pt x="4676" y="7859"/>
                  <a:pt x="5122" y="8088"/>
                </a:cubicBezTo>
                <a:cubicBezTo>
                  <a:pt x="5122" y="8088"/>
                  <a:pt x="5122" y="8088"/>
                  <a:pt x="5344" y="8318"/>
                </a:cubicBezTo>
                <a:cubicBezTo>
                  <a:pt x="5344" y="8318"/>
                  <a:pt x="5344" y="8318"/>
                  <a:pt x="5567" y="8088"/>
                </a:cubicBezTo>
                <a:cubicBezTo>
                  <a:pt x="5567" y="8088"/>
                  <a:pt x="5567" y="8088"/>
                  <a:pt x="6012" y="8778"/>
                </a:cubicBezTo>
                <a:cubicBezTo>
                  <a:pt x="6012" y="8778"/>
                  <a:pt x="6012" y="8778"/>
                  <a:pt x="6458" y="9007"/>
                </a:cubicBezTo>
                <a:cubicBezTo>
                  <a:pt x="6458" y="9007"/>
                  <a:pt x="6458" y="9007"/>
                  <a:pt x="6458" y="8778"/>
                </a:cubicBezTo>
                <a:cubicBezTo>
                  <a:pt x="6458" y="8778"/>
                  <a:pt x="6458" y="8778"/>
                  <a:pt x="8239" y="10616"/>
                </a:cubicBezTo>
                <a:cubicBezTo>
                  <a:pt x="8016" y="10846"/>
                  <a:pt x="8016" y="10846"/>
                  <a:pt x="8016" y="11076"/>
                </a:cubicBezTo>
                <a:cubicBezTo>
                  <a:pt x="8016" y="11076"/>
                  <a:pt x="8016" y="11076"/>
                  <a:pt x="9353" y="12454"/>
                </a:cubicBezTo>
                <a:cubicBezTo>
                  <a:pt x="9353" y="12454"/>
                  <a:pt x="9353" y="12454"/>
                  <a:pt x="3340" y="19118"/>
                </a:cubicBezTo>
                <a:cubicBezTo>
                  <a:pt x="2895" y="19578"/>
                  <a:pt x="3118" y="20267"/>
                  <a:pt x="3786" y="20727"/>
                </a:cubicBezTo>
                <a:cubicBezTo>
                  <a:pt x="4231" y="21186"/>
                  <a:pt x="4899" y="21416"/>
                  <a:pt x="5122" y="21186"/>
                </a:cubicBezTo>
                <a:cubicBezTo>
                  <a:pt x="5122" y="21186"/>
                  <a:pt x="5122" y="21186"/>
                  <a:pt x="11134" y="14293"/>
                </a:cubicBezTo>
                <a:cubicBezTo>
                  <a:pt x="11134" y="14293"/>
                  <a:pt x="11134" y="14293"/>
                  <a:pt x="17146" y="20267"/>
                </a:cubicBezTo>
                <a:cubicBezTo>
                  <a:pt x="17592" y="20727"/>
                  <a:pt x="18260" y="20497"/>
                  <a:pt x="18705" y="20037"/>
                </a:cubicBezTo>
                <a:cubicBezTo>
                  <a:pt x="19151" y="19348"/>
                  <a:pt x="19373" y="18659"/>
                  <a:pt x="18928" y="18429"/>
                </a:cubicBezTo>
                <a:cubicBezTo>
                  <a:pt x="18928" y="18429"/>
                  <a:pt x="18928" y="18429"/>
                  <a:pt x="12915" y="12225"/>
                </a:cubicBezTo>
                <a:cubicBezTo>
                  <a:pt x="12915" y="12225"/>
                  <a:pt x="12915" y="12225"/>
                  <a:pt x="13138" y="11995"/>
                </a:cubicBezTo>
                <a:cubicBezTo>
                  <a:pt x="13138" y="11995"/>
                  <a:pt x="13138" y="11995"/>
                  <a:pt x="13138" y="11765"/>
                </a:cubicBezTo>
                <a:cubicBezTo>
                  <a:pt x="13138" y="11765"/>
                  <a:pt x="14474" y="10156"/>
                  <a:pt x="15365" y="9467"/>
                </a:cubicBezTo>
                <a:cubicBezTo>
                  <a:pt x="15810" y="9007"/>
                  <a:pt x="16256" y="8778"/>
                  <a:pt x="16478" y="8548"/>
                </a:cubicBezTo>
                <a:cubicBezTo>
                  <a:pt x="16701" y="8548"/>
                  <a:pt x="17146" y="8548"/>
                  <a:pt x="17146" y="8548"/>
                </a:cubicBezTo>
                <a:cubicBezTo>
                  <a:pt x="17146" y="8548"/>
                  <a:pt x="18482" y="8778"/>
                  <a:pt x="18482" y="8778"/>
                </a:cubicBezTo>
                <a:cubicBezTo>
                  <a:pt x="20487" y="8778"/>
                  <a:pt x="21377" y="6250"/>
                  <a:pt x="21377" y="6250"/>
                </a:cubicBezTo>
                <a:cubicBezTo>
                  <a:pt x="21377" y="6250"/>
                  <a:pt x="21377" y="6020"/>
                  <a:pt x="21600" y="4642"/>
                </a:cubicBezTo>
                <a:cubicBezTo>
                  <a:pt x="21600" y="4182"/>
                  <a:pt x="21600" y="3952"/>
                  <a:pt x="21600" y="3722"/>
                </a:cubicBezTo>
                <a:cubicBezTo>
                  <a:pt x="21377" y="3493"/>
                  <a:pt x="21377" y="3493"/>
                  <a:pt x="21377" y="349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979" name="Shape"/>
          <p:cNvSpPr/>
          <p:nvPr/>
        </p:nvSpPr>
        <p:spPr>
          <a:xfrm>
            <a:off x="4196272" y="5343002"/>
            <a:ext cx="415186" cy="41518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894" y="0"/>
                  <a:pt x="0" y="4894"/>
                  <a:pt x="0" y="10800"/>
                </a:cubicBezTo>
                <a:cubicBezTo>
                  <a:pt x="0" y="16875"/>
                  <a:pt x="4894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894"/>
                  <a:pt x="16875" y="0"/>
                  <a:pt x="10800" y="0"/>
                </a:cubicBezTo>
                <a:close/>
                <a:moveTo>
                  <a:pt x="19913" y="8100"/>
                </a:moveTo>
                <a:cubicBezTo>
                  <a:pt x="18900" y="7087"/>
                  <a:pt x="17719" y="6244"/>
                  <a:pt x="16369" y="5569"/>
                </a:cubicBezTo>
                <a:cubicBezTo>
                  <a:pt x="15694" y="4219"/>
                  <a:pt x="14850" y="2869"/>
                  <a:pt x="13838" y="1856"/>
                </a:cubicBezTo>
                <a:cubicBezTo>
                  <a:pt x="16706" y="2869"/>
                  <a:pt x="19069" y="5062"/>
                  <a:pt x="19913" y="8100"/>
                </a:cubicBezTo>
                <a:close/>
                <a:moveTo>
                  <a:pt x="16200" y="10800"/>
                </a:moveTo>
                <a:cubicBezTo>
                  <a:pt x="16200" y="11813"/>
                  <a:pt x="16200" y="12825"/>
                  <a:pt x="15863" y="13669"/>
                </a:cubicBezTo>
                <a:cubicBezTo>
                  <a:pt x="14344" y="12994"/>
                  <a:pt x="12825" y="12656"/>
                  <a:pt x="10969" y="12656"/>
                </a:cubicBezTo>
                <a:cubicBezTo>
                  <a:pt x="9281" y="12656"/>
                  <a:pt x="7594" y="12994"/>
                  <a:pt x="6075" y="13669"/>
                </a:cubicBezTo>
                <a:cubicBezTo>
                  <a:pt x="5906" y="12825"/>
                  <a:pt x="5737" y="11813"/>
                  <a:pt x="5737" y="10800"/>
                </a:cubicBezTo>
                <a:cubicBezTo>
                  <a:pt x="5737" y="9281"/>
                  <a:pt x="6075" y="7931"/>
                  <a:pt x="6581" y="6581"/>
                </a:cubicBezTo>
                <a:cubicBezTo>
                  <a:pt x="7931" y="5906"/>
                  <a:pt x="9450" y="5569"/>
                  <a:pt x="10969" y="5569"/>
                </a:cubicBezTo>
                <a:cubicBezTo>
                  <a:pt x="12656" y="5569"/>
                  <a:pt x="14006" y="5906"/>
                  <a:pt x="15356" y="6581"/>
                </a:cubicBezTo>
                <a:cubicBezTo>
                  <a:pt x="16031" y="7931"/>
                  <a:pt x="16200" y="9281"/>
                  <a:pt x="16200" y="10800"/>
                </a:cubicBezTo>
                <a:close/>
                <a:moveTo>
                  <a:pt x="10969" y="1350"/>
                </a:moveTo>
                <a:cubicBezTo>
                  <a:pt x="11138" y="1350"/>
                  <a:pt x="11306" y="1350"/>
                  <a:pt x="11475" y="1350"/>
                </a:cubicBezTo>
                <a:cubicBezTo>
                  <a:pt x="12656" y="2362"/>
                  <a:pt x="13838" y="3544"/>
                  <a:pt x="14681" y="4894"/>
                </a:cubicBezTo>
                <a:cubicBezTo>
                  <a:pt x="13500" y="4556"/>
                  <a:pt x="12319" y="4388"/>
                  <a:pt x="10969" y="4388"/>
                </a:cubicBezTo>
                <a:cubicBezTo>
                  <a:pt x="9787" y="4388"/>
                  <a:pt x="8606" y="4556"/>
                  <a:pt x="7594" y="4894"/>
                </a:cubicBezTo>
                <a:cubicBezTo>
                  <a:pt x="8438" y="3375"/>
                  <a:pt x="9619" y="2194"/>
                  <a:pt x="10969" y="1350"/>
                </a:cubicBezTo>
                <a:close/>
                <a:moveTo>
                  <a:pt x="8438" y="1687"/>
                </a:moveTo>
                <a:cubicBezTo>
                  <a:pt x="7256" y="2700"/>
                  <a:pt x="6413" y="4050"/>
                  <a:pt x="5737" y="5569"/>
                </a:cubicBezTo>
                <a:cubicBezTo>
                  <a:pt x="4219" y="6244"/>
                  <a:pt x="2700" y="7256"/>
                  <a:pt x="1688" y="8606"/>
                </a:cubicBezTo>
                <a:cubicBezTo>
                  <a:pt x="2531" y="5231"/>
                  <a:pt x="5063" y="2531"/>
                  <a:pt x="8438" y="1687"/>
                </a:cubicBezTo>
                <a:close/>
                <a:moveTo>
                  <a:pt x="2700" y="15694"/>
                </a:moveTo>
                <a:cubicBezTo>
                  <a:pt x="1856" y="14344"/>
                  <a:pt x="1350" y="12656"/>
                  <a:pt x="1350" y="10969"/>
                </a:cubicBezTo>
                <a:cubicBezTo>
                  <a:pt x="2194" y="9619"/>
                  <a:pt x="3544" y="8269"/>
                  <a:pt x="5063" y="7425"/>
                </a:cubicBezTo>
                <a:cubicBezTo>
                  <a:pt x="4725" y="8438"/>
                  <a:pt x="4556" y="9619"/>
                  <a:pt x="4556" y="10800"/>
                </a:cubicBezTo>
                <a:cubicBezTo>
                  <a:pt x="4556" y="11981"/>
                  <a:pt x="4725" y="13162"/>
                  <a:pt x="4894" y="14175"/>
                </a:cubicBezTo>
                <a:cubicBezTo>
                  <a:pt x="4219" y="14681"/>
                  <a:pt x="3375" y="15188"/>
                  <a:pt x="2700" y="15694"/>
                </a:cubicBezTo>
                <a:close/>
                <a:moveTo>
                  <a:pt x="3375" y="16706"/>
                </a:moveTo>
                <a:cubicBezTo>
                  <a:pt x="4050" y="16200"/>
                  <a:pt x="4725" y="15863"/>
                  <a:pt x="5400" y="15356"/>
                </a:cubicBezTo>
                <a:cubicBezTo>
                  <a:pt x="6075" y="17213"/>
                  <a:pt x="7087" y="18731"/>
                  <a:pt x="8438" y="20081"/>
                </a:cubicBezTo>
                <a:cubicBezTo>
                  <a:pt x="6413" y="19575"/>
                  <a:pt x="4725" y="18394"/>
                  <a:pt x="3375" y="16706"/>
                </a:cubicBezTo>
                <a:close/>
                <a:moveTo>
                  <a:pt x="11475" y="20419"/>
                </a:moveTo>
                <a:cubicBezTo>
                  <a:pt x="11306" y="20419"/>
                  <a:pt x="11138" y="20419"/>
                  <a:pt x="10969" y="20419"/>
                </a:cubicBezTo>
                <a:cubicBezTo>
                  <a:pt x="8944" y="19069"/>
                  <a:pt x="7425" y="17213"/>
                  <a:pt x="6581" y="14850"/>
                </a:cubicBezTo>
                <a:cubicBezTo>
                  <a:pt x="7931" y="14344"/>
                  <a:pt x="9450" y="14006"/>
                  <a:pt x="10969" y="14006"/>
                </a:cubicBezTo>
                <a:cubicBezTo>
                  <a:pt x="12656" y="14006"/>
                  <a:pt x="14175" y="14344"/>
                  <a:pt x="15525" y="14850"/>
                </a:cubicBezTo>
                <a:cubicBezTo>
                  <a:pt x="14681" y="17044"/>
                  <a:pt x="13331" y="19069"/>
                  <a:pt x="11475" y="20419"/>
                </a:cubicBezTo>
                <a:close/>
                <a:moveTo>
                  <a:pt x="13838" y="19913"/>
                </a:moveTo>
                <a:cubicBezTo>
                  <a:pt x="15019" y="18563"/>
                  <a:pt x="16031" y="17044"/>
                  <a:pt x="16706" y="15356"/>
                </a:cubicBezTo>
                <a:cubicBezTo>
                  <a:pt x="17381" y="15694"/>
                  <a:pt x="17888" y="16200"/>
                  <a:pt x="18394" y="16538"/>
                </a:cubicBezTo>
                <a:cubicBezTo>
                  <a:pt x="17381" y="18056"/>
                  <a:pt x="15694" y="19238"/>
                  <a:pt x="13838" y="19913"/>
                </a:cubicBezTo>
                <a:close/>
                <a:moveTo>
                  <a:pt x="17044" y="14175"/>
                </a:moveTo>
                <a:cubicBezTo>
                  <a:pt x="17381" y="13162"/>
                  <a:pt x="17550" y="11981"/>
                  <a:pt x="17550" y="10800"/>
                </a:cubicBezTo>
                <a:cubicBezTo>
                  <a:pt x="17550" y="9619"/>
                  <a:pt x="17381" y="8438"/>
                  <a:pt x="17044" y="7425"/>
                </a:cubicBezTo>
                <a:cubicBezTo>
                  <a:pt x="18394" y="8100"/>
                  <a:pt x="19575" y="9281"/>
                  <a:pt x="20419" y="10463"/>
                </a:cubicBezTo>
                <a:cubicBezTo>
                  <a:pt x="20419" y="10631"/>
                  <a:pt x="20419" y="10800"/>
                  <a:pt x="20419" y="10800"/>
                </a:cubicBezTo>
                <a:cubicBezTo>
                  <a:pt x="20419" y="12656"/>
                  <a:pt x="19913" y="14175"/>
                  <a:pt x="19237" y="15525"/>
                </a:cubicBezTo>
                <a:cubicBezTo>
                  <a:pt x="18562" y="15019"/>
                  <a:pt x="17888" y="14513"/>
                  <a:pt x="17044" y="1417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984" name="Group"/>
          <p:cNvGrpSpPr/>
          <p:nvPr/>
        </p:nvGrpSpPr>
        <p:grpSpPr>
          <a:xfrm>
            <a:off x="3243064" y="5331836"/>
            <a:ext cx="332438" cy="437519"/>
            <a:chOff x="0" y="0"/>
            <a:chExt cx="332437" cy="437518"/>
          </a:xfrm>
        </p:grpSpPr>
        <p:sp>
          <p:nvSpPr>
            <p:cNvPr id="980" name="Shape"/>
            <p:cNvSpPr/>
            <p:nvPr/>
          </p:nvSpPr>
          <p:spPr>
            <a:xfrm>
              <a:off x="-1" y="-1"/>
              <a:ext cx="332438" cy="4375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665" y="3485"/>
                  </a:moveTo>
                  <a:cubicBezTo>
                    <a:pt x="15905" y="3485"/>
                    <a:pt x="15905" y="3485"/>
                    <a:pt x="15905" y="3485"/>
                  </a:cubicBezTo>
                  <a:cubicBezTo>
                    <a:pt x="15905" y="3232"/>
                    <a:pt x="15905" y="3232"/>
                    <a:pt x="15905" y="3232"/>
                  </a:cubicBezTo>
                  <a:cubicBezTo>
                    <a:pt x="15905" y="2845"/>
                    <a:pt x="15483" y="2525"/>
                    <a:pt x="14971" y="2525"/>
                  </a:cubicBezTo>
                  <a:cubicBezTo>
                    <a:pt x="12858" y="2525"/>
                    <a:pt x="12858" y="2525"/>
                    <a:pt x="12858" y="2525"/>
                  </a:cubicBezTo>
                  <a:cubicBezTo>
                    <a:pt x="13013" y="2290"/>
                    <a:pt x="13102" y="2020"/>
                    <a:pt x="13102" y="1734"/>
                  </a:cubicBezTo>
                  <a:cubicBezTo>
                    <a:pt x="13102" y="774"/>
                    <a:pt x="12057" y="0"/>
                    <a:pt x="10789" y="0"/>
                  </a:cubicBezTo>
                  <a:cubicBezTo>
                    <a:pt x="9521" y="0"/>
                    <a:pt x="8498" y="774"/>
                    <a:pt x="8498" y="1734"/>
                  </a:cubicBezTo>
                  <a:cubicBezTo>
                    <a:pt x="8498" y="2020"/>
                    <a:pt x="8587" y="2290"/>
                    <a:pt x="8742" y="2525"/>
                  </a:cubicBezTo>
                  <a:cubicBezTo>
                    <a:pt x="6607" y="2525"/>
                    <a:pt x="6607" y="2525"/>
                    <a:pt x="6607" y="2525"/>
                  </a:cubicBezTo>
                  <a:cubicBezTo>
                    <a:pt x="6095" y="2525"/>
                    <a:pt x="5673" y="2845"/>
                    <a:pt x="5673" y="3232"/>
                  </a:cubicBezTo>
                  <a:cubicBezTo>
                    <a:pt x="5673" y="3485"/>
                    <a:pt x="5673" y="3485"/>
                    <a:pt x="5673" y="3485"/>
                  </a:cubicBezTo>
                  <a:cubicBezTo>
                    <a:pt x="1935" y="3485"/>
                    <a:pt x="1935" y="3485"/>
                    <a:pt x="1935" y="3485"/>
                  </a:cubicBezTo>
                  <a:cubicBezTo>
                    <a:pt x="868" y="3485"/>
                    <a:pt x="0" y="4142"/>
                    <a:pt x="0" y="4950"/>
                  </a:cubicBezTo>
                  <a:cubicBezTo>
                    <a:pt x="0" y="20135"/>
                    <a:pt x="0" y="20135"/>
                    <a:pt x="0" y="20135"/>
                  </a:cubicBezTo>
                  <a:cubicBezTo>
                    <a:pt x="0" y="20943"/>
                    <a:pt x="868" y="21600"/>
                    <a:pt x="1935" y="21600"/>
                  </a:cubicBezTo>
                  <a:cubicBezTo>
                    <a:pt x="19665" y="21600"/>
                    <a:pt x="19665" y="21600"/>
                    <a:pt x="19665" y="21600"/>
                  </a:cubicBezTo>
                  <a:cubicBezTo>
                    <a:pt x="20732" y="21600"/>
                    <a:pt x="21600" y="20943"/>
                    <a:pt x="21600" y="20135"/>
                  </a:cubicBezTo>
                  <a:cubicBezTo>
                    <a:pt x="21600" y="4950"/>
                    <a:pt x="21600" y="4950"/>
                    <a:pt x="21600" y="4950"/>
                  </a:cubicBezTo>
                  <a:cubicBezTo>
                    <a:pt x="21600" y="4142"/>
                    <a:pt x="20732" y="3485"/>
                    <a:pt x="19665" y="3485"/>
                  </a:cubicBezTo>
                  <a:close/>
                  <a:moveTo>
                    <a:pt x="10789" y="993"/>
                  </a:moveTo>
                  <a:cubicBezTo>
                    <a:pt x="11345" y="993"/>
                    <a:pt x="11790" y="1330"/>
                    <a:pt x="11790" y="1734"/>
                  </a:cubicBezTo>
                  <a:cubicBezTo>
                    <a:pt x="11790" y="2155"/>
                    <a:pt x="11345" y="2492"/>
                    <a:pt x="10789" y="2492"/>
                  </a:cubicBezTo>
                  <a:cubicBezTo>
                    <a:pt x="10255" y="2492"/>
                    <a:pt x="9810" y="2155"/>
                    <a:pt x="9810" y="1734"/>
                  </a:cubicBezTo>
                  <a:cubicBezTo>
                    <a:pt x="9810" y="1330"/>
                    <a:pt x="10255" y="993"/>
                    <a:pt x="10789" y="993"/>
                  </a:cubicBezTo>
                  <a:close/>
                  <a:moveTo>
                    <a:pt x="18352" y="15506"/>
                  </a:moveTo>
                  <a:cubicBezTo>
                    <a:pt x="14660" y="15506"/>
                    <a:pt x="14660" y="15506"/>
                    <a:pt x="14660" y="15506"/>
                  </a:cubicBezTo>
                  <a:cubicBezTo>
                    <a:pt x="14660" y="18300"/>
                    <a:pt x="14660" y="18300"/>
                    <a:pt x="14660" y="18300"/>
                  </a:cubicBezTo>
                  <a:cubicBezTo>
                    <a:pt x="3248" y="18300"/>
                    <a:pt x="3248" y="18300"/>
                    <a:pt x="3248" y="18300"/>
                  </a:cubicBezTo>
                  <a:cubicBezTo>
                    <a:pt x="3248" y="4630"/>
                    <a:pt x="3248" y="4630"/>
                    <a:pt x="3248" y="4630"/>
                  </a:cubicBezTo>
                  <a:cubicBezTo>
                    <a:pt x="5673" y="4630"/>
                    <a:pt x="5673" y="4630"/>
                    <a:pt x="5673" y="4630"/>
                  </a:cubicBezTo>
                  <a:cubicBezTo>
                    <a:pt x="5673" y="4882"/>
                    <a:pt x="5673" y="4882"/>
                    <a:pt x="5673" y="4882"/>
                  </a:cubicBezTo>
                  <a:cubicBezTo>
                    <a:pt x="5673" y="5270"/>
                    <a:pt x="6095" y="5589"/>
                    <a:pt x="6607" y="5589"/>
                  </a:cubicBezTo>
                  <a:cubicBezTo>
                    <a:pt x="14971" y="5589"/>
                    <a:pt x="14971" y="5589"/>
                    <a:pt x="14971" y="5589"/>
                  </a:cubicBezTo>
                  <a:cubicBezTo>
                    <a:pt x="15483" y="5589"/>
                    <a:pt x="15905" y="5270"/>
                    <a:pt x="15905" y="4882"/>
                  </a:cubicBezTo>
                  <a:cubicBezTo>
                    <a:pt x="15905" y="4630"/>
                    <a:pt x="15905" y="4630"/>
                    <a:pt x="15905" y="4630"/>
                  </a:cubicBezTo>
                  <a:cubicBezTo>
                    <a:pt x="18352" y="4630"/>
                    <a:pt x="18352" y="4630"/>
                    <a:pt x="18352" y="4630"/>
                  </a:cubicBezTo>
                  <a:lnTo>
                    <a:pt x="18352" y="15506"/>
                  </a:lnTo>
                  <a:close/>
                  <a:moveTo>
                    <a:pt x="17841" y="16044"/>
                  </a:moveTo>
                  <a:cubicBezTo>
                    <a:pt x="17129" y="16583"/>
                    <a:pt x="16150" y="17324"/>
                    <a:pt x="15371" y="17930"/>
                  </a:cubicBezTo>
                  <a:cubicBezTo>
                    <a:pt x="15371" y="16044"/>
                    <a:pt x="15371" y="16044"/>
                    <a:pt x="15371" y="16044"/>
                  </a:cubicBezTo>
                  <a:lnTo>
                    <a:pt x="17841" y="16044"/>
                  </a:lnTo>
                  <a:close/>
                  <a:moveTo>
                    <a:pt x="20087" y="20135"/>
                  </a:moveTo>
                  <a:cubicBezTo>
                    <a:pt x="20087" y="20320"/>
                    <a:pt x="19887" y="20455"/>
                    <a:pt x="19665" y="20455"/>
                  </a:cubicBezTo>
                  <a:cubicBezTo>
                    <a:pt x="1935" y="20455"/>
                    <a:pt x="1935" y="20455"/>
                    <a:pt x="1935" y="20455"/>
                  </a:cubicBezTo>
                  <a:cubicBezTo>
                    <a:pt x="1691" y="20455"/>
                    <a:pt x="1513" y="20320"/>
                    <a:pt x="1513" y="20135"/>
                  </a:cubicBezTo>
                  <a:cubicBezTo>
                    <a:pt x="1513" y="4950"/>
                    <a:pt x="1513" y="4950"/>
                    <a:pt x="1513" y="4950"/>
                  </a:cubicBezTo>
                  <a:cubicBezTo>
                    <a:pt x="1513" y="4781"/>
                    <a:pt x="1691" y="4630"/>
                    <a:pt x="1935" y="4630"/>
                  </a:cubicBezTo>
                  <a:cubicBezTo>
                    <a:pt x="2536" y="4630"/>
                    <a:pt x="2536" y="4630"/>
                    <a:pt x="2536" y="4630"/>
                  </a:cubicBezTo>
                  <a:cubicBezTo>
                    <a:pt x="2536" y="18856"/>
                    <a:pt x="2536" y="18856"/>
                    <a:pt x="2536" y="18856"/>
                  </a:cubicBezTo>
                  <a:cubicBezTo>
                    <a:pt x="15149" y="18856"/>
                    <a:pt x="15149" y="18856"/>
                    <a:pt x="15149" y="18856"/>
                  </a:cubicBezTo>
                  <a:cubicBezTo>
                    <a:pt x="15260" y="18772"/>
                    <a:pt x="15260" y="18772"/>
                    <a:pt x="15260" y="18772"/>
                  </a:cubicBezTo>
                  <a:cubicBezTo>
                    <a:pt x="16283" y="17997"/>
                    <a:pt x="18196" y="16549"/>
                    <a:pt x="18953" y="15960"/>
                  </a:cubicBezTo>
                  <a:cubicBezTo>
                    <a:pt x="19064" y="15876"/>
                    <a:pt x="19064" y="15876"/>
                    <a:pt x="19064" y="15876"/>
                  </a:cubicBezTo>
                  <a:cubicBezTo>
                    <a:pt x="19064" y="4630"/>
                    <a:pt x="19064" y="4630"/>
                    <a:pt x="19064" y="4630"/>
                  </a:cubicBezTo>
                  <a:cubicBezTo>
                    <a:pt x="19665" y="4630"/>
                    <a:pt x="19665" y="4630"/>
                    <a:pt x="19665" y="4630"/>
                  </a:cubicBezTo>
                  <a:cubicBezTo>
                    <a:pt x="19887" y="4630"/>
                    <a:pt x="20087" y="4781"/>
                    <a:pt x="20087" y="4950"/>
                  </a:cubicBezTo>
                  <a:lnTo>
                    <a:pt x="20087" y="2013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81" name="Rectangle"/>
            <p:cNvSpPr/>
            <p:nvPr/>
          </p:nvSpPr>
          <p:spPr>
            <a:xfrm>
              <a:off x="76422" y="154614"/>
              <a:ext cx="179593" cy="1270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82" name="Rectangle"/>
            <p:cNvSpPr/>
            <p:nvPr/>
          </p:nvSpPr>
          <p:spPr>
            <a:xfrm>
              <a:off x="76422" y="201423"/>
              <a:ext cx="179593" cy="1270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83" name="Rectangle"/>
            <p:cNvSpPr/>
            <p:nvPr/>
          </p:nvSpPr>
          <p:spPr>
            <a:xfrm>
              <a:off x="76422" y="245366"/>
              <a:ext cx="179593" cy="1270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987" name="Group"/>
          <p:cNvGrpSpPr/>
          <p:nvPr/>
        </p:nvGrpSpPr>
        <p:grpSpPr>
          <a:xfrm>
            <a:off x="6239342" y="5335442"/>
            <a:ext cx="381640" cy="430305"/>
            <a:chOff x="0" y="0"/>
            <a:chExt cx="381639" cy="430304"/>
          </a:xfrm>
        </p:grpSpPr>
        <p:sp>
          <p:nvSpPr>
            <p:cNvPr id="985" name="Shape"/>
            <p:cNvSpPr/>
            <p:nvPr/>
          </p:nvSpPr>
          <p:spPr>
            <a:xfrm>
              <a:off x="-1" y="87557"/>
              <a:ext cx="381641" cy="3427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11" extrusionOk="0">
                  <a:moveTo>
                    <a:pt x="20400" y="9474"/>
                  </a:moveTo>
                  <a:cubicBezTo>
                    <a:pt x="20400" y="9474"/>
                    <a:pt x="20229" y="9474"/>
                    <a:pt x="20229" y="9474"/>
                  </a:cubicBezTo>
                  <a:cubicBezTo>
                    <a:pt x="20057" y="8716"/>
                    <a:pt x="19886" y="7958"/>
                    <a:pt x="19543" y="7390"/>
                  </a:cubicBezTo>
                  <a:cubicBezTo>
                    <a:pt x="18343" y="8337"/>
                    <a:pt x="16800" y="9095"/>
                    <a:pt x="15086" y="9095"/>
                  </a:cubicBezTo>
                  <a:cubicBezTo>
                    <a:pt x="11486" y="9095"/>
                    <a:pt x="8571" y="6064"/>
                    <a:pt x="8229" y="2274"/>
                  </a:cubicBezTo>
                  <a:cubicBezTo>
                    <a:pt x="4971" y="190"/>
                    <a:pt x="4971" y="190"/>
                    <a:pt x="4971" y="190"/>
                  </a:cubicBezTo>
                  <a:cubicBezTo>
                    <a:pt x="4457" y="-189"/>
                    <a:pt x="3943" y="0"/>
                    <a:pt x="3943" y="758"/>
                  </a:cubicBezTo>
                  <a:cubicBezTo>
                    <a:pt x="3943" y="4927"/>
                    <a:pt x="3943" y="4927"/>
                    <a:pt x="3943" y="4927"/>
                  </a:cubicBezTo>
                  <a:cubicBezTo>
                    <a:pt x="2914" y="5874"/>
                    <a:pt x="2229" y="7200"/>
                    <a:pt x="1886" y="8527"/>
                  </a:cubicBezTo>
                  <a:cubicBezTo>
                    <a:pt x="1029" y="8527"/>
                    <a:pt x="1029" y="8527"/>
                    <a:pt x="1029" y="8527"/>
                  </a:cubicBezTo>
                  <a:cubicBezTo>
                    <a:pt x="514" y="8527"/>
                    <a:pt x="0" y="9095"/>
                    <a:pt x="0" y="9664"/>
                  </a:cubicBezTo>
                  <a:cubicBezTo>
                    <a:pt x="0" y="11937"/>
                    <a:pt x="0" y="11937"/>
                    <a:pt x="0" y="11937"/>
                  </a:cubicBezTo>
                  <a:cubicBezTo>
                    <a:pt x="0" y="12506"/>
                    <a:pt x="514" y="13074"/>
                    <a:pt x="1029" y="13074"/>
                  </a:cubicBezTo>
                  <a:cubicBezTo>
                    <a:pt x="1886" y="13074"/>
                    <a:pt x="1886" y="13074"/>
                    <a:pt x="1886" y="13074"/>
                  </a:cubicBezTo>
                  <a:cubicBezTo>
                    <a:pt x="2571" y="15348"/>
                    <a:pt x="4114" y="17243"/>
                    <a:pt x="6343" y="18379"/>
                  </a:cubicBezTo>
                  <a:cubicBezTo>
                    <a:pt x="6343" y="18569"/>
                    <a:pt x="6343" y="18569"/>
                    <a:pt x="6343" y="18569"/>
                  </a:cubicBezTo>
                  <a:cubicBezTo>
                    <a:pt x="6343" y="20085"/>
                    <a:pt x="6343" y="20085"/>
                    <a:pt x="6343" y="20085"/>
                  </a:cubicBezTo>
                  <a:cubicBezTo>
                    <a:pt x="6343" y="20843"/>
                    <a:pt x="6857" y="21411"/>
                    <a:pt x="7371" y="21411"/>
                  </a:cubicBezTo>
                  <a:cubicBezTo>
                    <a:pt x="8571" y="21411"/>
                    <a:pt x="8571" y="21411"/>
                    <a:pt x="8571" y="21411"/>
                  </a:cubicBezTo>
                  <a:cubicBezTo>
                    <a:pt x="9257" y="21411"/>
                    <a:pt x="9600" y="20843"/>
                    <a:pt x="9600" y="20085"/>
                  </a:cubicBezTo>
                  <a:cubicBezTo>
                    <a:pt x="9600" y="19516"/>
                    <a:pt x="9600" y="19516"/>
                    <a:pt x="9600" y="19516"/>
                  </a:cubicBezTo>
                  <a:cubicBezTo>
                    <a:pt x="10114" y="19516"/>
                    <a:pt x="10457" y="19516"/>
                    <a:pt x="10971" y="19516"/>
                  </a:cubicBezTo>
                  <a:cubicBezTo>
                    <a:pt x="11314" y="19516"/>
                    <a:pt x="11657" y="19516"/>
                    <a:pt x="12000" y="19516"/>
                  </a:cubicBezTo>
                  <a:cubicBezTo>
                    <a:pt x="12000" y="20085"/>
                    <a:pt x="12000" y="20085"/>
                    <a:pt x="12000" y="20085"/>
                  </a:cubicBezTo>
                  <a:cubicBezTo>
                    <a:pt x="12000" y="20843"/>
                    <a:pt x="12514" y="21411"/>
                    <a:pt x="13029" y="21411"/>
                  </a:cubicBezTo>
                  <a:cubicBezTo>
                    <a:pt x="14229" y="21411"/>
                    <a:pt x="14229" y="21411"/>
                    <a:pt x="14229" y="21411"/>
                  </a:cubicBezTo>
                  <a:cubicBezTo>
                    <a:pt x="14914" y="21411"/>
                    <a:pt x="15429" y="20843"/>
                    <a:pt x="15429" y="20085"/>
                  </a:cubicBezTo>
                  <a:cubicBezTo>
                    <a:pt x="15429" y="18569"/>
                    <a:pt x="15429" y="18569"/>
                    <a:pt x="15429" y="18569"/>
                  </a:cubicBezTo>
                  <a:cubicBezTo>
                    <a:pt x="15429" y="18569"/>
                    <a:pt x="15429" y="18569"/>
                    <a:pt x="15429" y="18569"/>
                  </a:cubicBezTo>
                  <a:cubicBezTo>
                    <a:pt x="18000" y="17243"/>
                    <a:pt x="19714" y="14779"/>
                    <a:pt x="20229" y="11937"/>
                  </a:cubicBezTo>
                  <a:cubicBezTo>
                    <a:pt x="20229" y="12127"/>
                    <a:pt x="20400" y="12127"/>
                    <a:pt x="20400" y="12127"/>
                  </a:cubicBezTo>
                  <a:cubicBezTo>
                    <a:pt x="21086" y="12127"/>
                    <a:pt x="21600" y="11558"/>
                    <a:pt x="21600" y="10800"/>
                  </a:cubicBezTo>
                  <a:cubicBezTo>
                    <a:pt x="21600" y="10043"/>
                    <a:pt x="21086" y="9474"/>
                    <a:pt x="20400" y="9474"/>
                  </a:cubicBezTo>
                  <a:close/>
                  <a:moveTo>
                    <a:pt x="4971" y="8906"/>
                  </a:moveTo>
                  <a:cubicBezTo>
                    <a:pt x="4286" y="8906"/>
                    <a:pt x="3943" y="8337"/>
                    <a:pt x="3943" y="7769"/>
                  </a:cubicBezTo>
                  <a:cubicBezTo>
                    <a:pt x="3943" y="7011"/>
                    <a:pt x="4286" y="6632"/>
                    <a:pt x="4971" y="6632"/>
                  </a:cubicBezTo>
                  <a:cubicBezTo>
                    <a:pt x="5486" y="6632"/>
                    <a:pt x="6000" y="7011"/>
                    <a:pt x="6000" y="7769"/>
                  </a:cubicBezTo>
                  <a:cubicBezTo>
                    <a:pt x="6000" y="8337"/>
                    <a:pt x="5486" y="8906"/>
                    <a:pt x="4971" y="890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86" name="Shape"/>
            <p:cNvSpPr/>
            <p:nvPr/>
          </p:nvSpPr>
          <p:spPr>
            <a:xfrm>
              <a:off x="157522" y="-1"/>
              <a:ext cx="217715" cy="2215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800" y="21600"/>
                    <a:pt x="21600" y="16866"/>
                    <a:pt x="21600" y="10948"/>
                  </a:cubicBezTo>
                  <a:cubicBezTo>
                    <a:pt x="21600" y="5030"/>
                    <a:pt x="16800" y="0"/>
                    <a:pt x="10800" y="0"/>
                  </a:cubicBezTo>
                  <a:cubicBezTo>
                    <a:pt x="4800" y="0"/>
                    <a:pt x="0" y="5030"/>
                    <a:pt x="0" y="10948"/>
                  </a:cubicBezTo>
                  <a:cubicBezTo>
                    <a:pt x="0" y="16866"/>
                    <a:pt x="4800" y="21600"/>
                    <a:pt x="10800" y="21600"/>
                  </a:cubicBezTo>
                  <a:close/>
                  <a:moveTo>
                    <a:pt x="10200" y="11244"/>
                  </a:moveTo>
                  <a:cubicBezTo>
                    <a:pt x="8400" y="10652"/>
                    <a:pt x="7500" y="10060"/>
                    <a:pt x="7500" y="8285"/>
                  </a:cubicBezTo>
                  <a:cubicBezTo>
                    <a:pt x="7500" y="7101"/>
                    <a:pt x="8400" y="5918"/>
                    <a:pt x="10200" y="5622"/>
                  </a:cubicBezTo>
                  <a:cubicBezTo>
                    <a:pt x="10200" y="4142"/>
                    <a:pt x="10200" y="4142"/>
                    <a:pt x="10200" y="4142"/>
                  </a:cubicBezTo>
                  <a:cubicBezTo>
                    <a:pt x="11700" y="4142"/>
                    <a:pt x="11700" y="4142"/>
                    <a:pt x="11700" y="4142"/>
                  </a:cubicBezTo>
                  <a:cubicBezTo>
                    <a:pt x="11700" y="5622"/>
                    <a:pt x="11700" y="5622"/>
                    <a:pt x="11700" y="5622"/>
                  </a:cubicBezTo>
                  <a:cubicBezTo>
                    <a:pt x="12600" y="5622"/>
                    <a:pt x="13500" y="5622"/>
                    <a:pt x="14100" y="5918"/>
                  </a:cubicBezTo>
                  <a:cubicBezTo>
                    <a:pt x="13500" y="7693"/>
                    <a:pt x="13500" y="7693"/>
                    <a:pt x="13500" y="7693"/>
                  </a:cubicBezTo>
                  <a:cubicBezTo>
                    <a:pt x="13200" y="7693"/>
                    <a:pt x="12300" y="7101"/>
                    <a:pt x="11100" y="7101"/>
                  </a:cubicBezTo>
                  <a:cubicBezTo>
                    <a:pt x="10200" y="7101"/>
                    <a:pt x="9900" y="7693"/>
                    <a:pt x="9900" y="7989"/>
                  </a:cubicBezTo>
                  <a:cubicBezTo>
                    <a:pt x="9900" y="8581"/>
                    <a:pt x="10500" y="8877"/>
                    <a:pt x="11700" y="9468"/>
                  </a:cubicBezTo>
                  <a:cubicBezTo>
                    <a:pt x="13800" y="10060"/>
                    <a:pt x="14400" y="10948"/>
                    <a:pt x="14400" y="12427"/>
                  </a:cubicBezTo>
                  <a:cubicBezTo>
                    <a:pt x="14400" y="13907"/>
                    <a:pt x="13500" y="15090"/>
                    <a:pt x="11700" y="15386"/>
                  </a:cubicBezTo>
                  <a:cubicBezTo>
                    <a:pt x="11700" y="16866"/>
                    <a:pt x="11700" y="16866"/>
                    <a:pt x="11700" y="16866"/>
                  </a:cubicBezTo>
                  <a:cubicBezTo>
                    <a:pt x="9900" y="16866"/>
                    <a:pt x="9900" y="16866"/>
                    <a:pt x="9900" y="16866"/>
                  </a:cubicBezTo>
                  <a:cubicBezTo>
                    <a:pt x="9900" y="15386"/>
                    <a:pt x="9900" y="15386"/>
                    <a:pt x="9900" y="15386"/>
                  </a:cubicBezTo>
                  <a:cubicBezTo>
                    <a:pt x="9000" y="15386"/>
                    <a:pt x="7800" y="15090"/>
                    <a:pt x="7200" y="14795"/>
                  </a:cubicBezTo>
                  <a:cubicBezTo>
                    <a:pt x="7800" y="13019"/>
                    <a:pt x="7800" y="13019"/>
                    <a:pt x="7800" y="13019"/>
                  </a:cubicBezTo>
                  <a:cubicBezTo>
                    <a:pt x="8400" y="13315"/>
                    <a:pt x="9300" y="13611"/>
                    <a:pt x="10500" y="13611"/>
                  </a:cubicBezTo>
                  <a:cubicBezTo>
                    <a:pt x="11400" y="13611"/>
                    <a:pt x="12000" y="13315"/>
                    <a:pt x="12000" y="12723"/>
                  </a:cubicBezTo>
                  <a:cubicBezTo>
                    <a:pt x="12000" y="12132"/>
                    <a:pt x="11400" y="11540"/>
                    <a:pt x="10200" y="1124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988" name="Shape"/>
          <p:cNvSpPr/>
          <p:nvPr/>
        </p:nvSpPr>
        <p:spPr>
          <a:xfrm>
            <a:off x="5223974" y="5380906"/>
            <a:ext cx="412376" cy="3393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535" y="4243"/>
                </a:moveTo>
                <a:cubicBezTo>
                  <a:pt x="14612" y="4243"/>
                  <a:pt x="14612" y="4243"/>
                  <a:pt x="14612" y="4243"/>
                </a:cubicBezTo>
                <a:cubicBezTo>
                  <a:pt x="14612" y="2700"/>
                  <a:pt x="14612" y="2700"/>
                  <a:pt x="14612" y="2700"/>
                </a:cubicBezTo>
                <a:cubicBezTo>
                  <a:pt x="14612" y="1157"/>
                  <a:pt x="13659" y="0"/>
                  <a:pt x="12547" y="0"/>
                </a:cubicBezTo>
                <a:cubicBezTo>
                  <a:pt x="9053" y="0"/>
                  <a:pt x="9053" y="0"/>
                  <a:pt x="9053" y="0"/>
                </a:cubicBezTo>
                <a:cubicBezTo>
                  <a:pt x="7941" y="0"/>
                  <a:pt x="6988" y="1157"/>
                  <a:pt x="6988" y="2700"/>
                </a:cubicBezTo>
                <a:cubicBezTo>
                  <a:pt x="6988" y="4243"/>
                  <a:pt x="6988" y="4243"/>
                  <a:pt x="6988" y="4243"/>
                </a:cubicBezTo>
                <a:cubicBezTo>
                  <a:pt x="1906" y="4243"/>
                  <a:pt x="1906" y="4243"/>
                  <a:pt x="1906" y="4243"/>
                </a:cubicBezTo>
                <a:cubicBezTo>
                  <a:pt x="794" y="4243"/>
                  <a:pt x="0" y="5207"/>
                  <a:pt x="0" y="6557"/>
                </a:cubicBezTo>
                <a:cubicBezTo>
                  <a:pt x="0" y="19093"/>
                  <a:pt x="0" y="19093"/>
                  <a:pt x="0" y="19093"/>
                </a:cubicBezTo>
                <a:cubicBezTo>
                  <a:pt x="0" y="20443"/>
                  <a:pt x="794" y="21600"/>
                  <a:pt x="1906" y="21600"/>
                </a:cubicBezTo>
                <a:cubicBezTo>
                  <a:pt x="19535" y="21600"/>
                  <a:pt x="19535" y="21600"/>
                  <a:pt x="19535" y="21600"/>
                </a:cubicBezTo>
                <a:cubicBezTo>
                  <a:pt x="20647" y="21600"/>
                  <a:pt x="21600" y="20443"/>
                  <a:pt x="21600" y="19093"/>
                </a:cubicBezTo>
                <a:cubicBezTo>
                  <a:pt x="21600" y="6557"/>
                  <a:pt x="21600" y="6557"/>
                  <a:pt x="21600" y="6557"/>
                </a:cubicBezTo>
                <a:cubicBezTo>
                  <a:pt x="21600" y="5207"/>
                  <a:pt x="20647" y="4243"/>
                  <a:pt x="19535" y="4243"/>
                </a:cubicBezTo>
                <a:close/>
                <a:moveTo>
                  <a:pt x="3494" y="20057"/>
                </a:moveTo>
                <a:cubicBezTo>
                  <a:pt x="3494" y="5593"/>
                  <a:pt x="3494" y="5593"/>
                  <a:pt x="3494" y="5593"/>
                </a:cubicBezTo>
                <a:cubicBezTo>
                  <a:pt x="6194" y="5593"/>
                  <a:pt x="6194" y="5593"/>
                  <a:pt x="6194" y="5593"/>
                </a:cubicBezTo>
                <a:cubicBezTo>
                  <a:pt x="6194" y="20057"/>
                  <a:pt x="6194" y="20057"/>
                  <a:pt x="6194" y="20057"/>
                </a:cubicBezTo>
                <a:lnTo>
                  <a:pt x="3494" y="20057"/>
                </a:lnTo>
                <a:close/>
                <a:moveTo>
                  <a:pt x="13182" y="4243"/>
                </a:moveTo>
                <a:cubicBezTo>
                  <a:pt x="8259" y="4243"/>
                  <a:pt x="8259" y="4243"/>
                  <a:pt x="8259" y="4243"/>
                </a:cubicBezTo>
                <a:cubicBezTo>
                  <a:pt x="8259" y="2700"/>
                  <a:pt x="8259" y="2700"/>
                  <a:pt x="8259" y="2700"/>
                </a:cubicBezTo>
                <a:cubicBezTo>
                  <a:pt x="8259" y="2121"/>
                  <a:pt x="8576" y="1736"/>
                  <a:pt x="9053" y="1736"/>
                </a:cubicBezTo>
                <a:cubicBezTo>
                  <a:pt x="12547" y="1736"/>
                  <a:pt x="12547" y="1736"/>
                  <a:pt x="12547" y="1736"/>
                </a:cubicBezTo>
                <a:cubicBezTo>
                  <a:pt x="12865" y="1736"/>
                  <a:pt x="13182" y="2121"/>
                  <a:pt x="13182" y="2700"/>
                </a:cubicBezTo>
                <a:lnTo>
                  <a:pt x="13182" y="4243"/>
                </a:lnTo>
                <a:close/>
                <a:moveTo>
                  <a:pt x="15247" y="20057"/>
                </a:moveTo>
                <a:cubicBezTo>
                  <a:pt x="15247" y="5593"/>
                  <a:pt x="15247" y="5593"/>
                  <a:pt x="15247" y="5593"/>
                </a:cubicBezTo>
                <a:cubicBezTo>
                  <a:pt x="18106" y="5593"/>
                  <a:pt x="18106" y="5593"/>
                  <a:pt x="18106" y="5593"/>
                </a:cubicBezTo>
                <a:cubicBezTo>
                  <a:pt x="18106" y="20057"/>
                  <a:pt x="18106" y="20057"/>
                  <a:pt x="18106" y="20057"/>
                </a:cubicBezTo>
                <a:lnTo>
                  <a:pt x="15247" y="2005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991" name="Group"/>
          <p:cNvGrpSpPr/>
          <p:nvPr/>
        </p:nvGrpSpPr>
        <p:grpSpPr>
          <a:xfrm>
            <a:off x="7243912" y="5384437"/>
            <a:ext cx="440174" cy="332317"/>
            <a:chOff x="0" y="0"/>
            <a:chExt cx="440172" cy="332315"/>
          </a:xfrm>
        </p:grpSpPr>
        <p:sp>
          <p:nvSpPr>
            <p:cNvPr id="989" name="Shape"/>
            <p:cNvSpPr/>
            <p:nvPr/>
          </p:nvSpPr>
          <p:spPr>
            <a:xfrm>
              <a:off x="0" y="276928"/>
              <a:ext cx="440173" cy="553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250" y="0"/>
                  </a:moveTo>
                  <a:cubicBezTo>
                    <a:pt x="1350" y="0"/>
                    <a:pt x="1350" y="0"/>
                    <a:pt x="1350" y="0"/>
                  </a:cubicBezTo>
                  <a:cubicBezTo>
                    <a:pt x="675" y="0"/>
                    <a:pt x="0" y="5400"/>
                    <a:pt x="0" y="10800"/>
                  </a:cubicBezTo>
                  <a:cubicBezTo>
                    <a:pt x="0" y="16200"/>
                    <a:pt x="675" y="21600"/>
                    <a:pt x="1350" y="21600"/>
                  </a:cubicBezTo>
                  <a:cubicBezTo>
                    <a:pt x="20250" y="21600"/>
                    <a:pt x="20250" y="21600"/>
                    <a:pt x="20250" y="21600"/>
                  </a:cubicBezTo>
                  <a:cubicBezTo>
                    <a:pt x="20925" y="21600"/>
                    <a:pt x="21600" y="16200"/>
                    <a:pt x="21600" y="10800"/>
                  </a:cubicBezTo>
                  <a:cubicBezTo>
                    <a:pt x="21600" y="5400"/>
                    <a:pt x="20925" y="0"/>
                    <a:pt x="2025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90" name="Shape"/>
            <p:cNvSpPr/>
            <p:nvPr/>
          </p:nvSpPr>
          <p:spPr>
            <a:xfrm>
              <a:off x="81621" y="-1"/>
              <a:ext cx="358552" cy="2477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3323" y="21600"/>
                  </a:moveTo>
                  <a:cubicBezTo>
                    <a:pt x="13292" y="21600"/>
                    <a:pt x="13292" y="21600"/>
                    <a:pt x="13292" y="21600"/>
                  </a:cubicBezTo>
                  <a:cubicBezTo>
                    <a:pt x="14954" y="21600"/>
                    <a:pt x="16615" y="19200"/>
                    <a:pt x="16615" y="16800"/>
                  </a:cubicBezTo>
                  <a:cubicBezTo>
                    <a:pt x="19523" y="16800"/>
                    <a:pt x="21600" y="13800"/>
                    <a:pt x="21600" y="9600"/>
                  </a:cubicBezTo>
                  <a:cubicBezTo>
                    <a:pt x="21600" y="5400"/>
                    <a:pt x="19523" y="2400"/>
                    <a:pt x="16615" y="2400"/>
                  </a:cubicBezTo>
                  <a:cubicBezTo>
                    <a:pt x="16615" y="0"/>
                    <a:pt x="16615" y="0"/>
                    <a:pt x="1661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6800"/>
                    <a:pt x="0" y="16800"/>
                    <a:pt x="0" y="16800"/>
                  </a:cubicBezTo>
                  <a:cubicBezTo>
                    <a:pt x="0" y="19200"/>
                    <a:pt x="1662" y="21600"/>
                    <a:pt x="3323" y="21600"/>
                  </a:cubicBezTo>
                  <a:close/>
                  <a:moveTo>
                    <a:pt x="19938" y="9600"/>
                  </a:moveTo>
                  <a:cubicBezTo>
                    <a:pt x="19938" y="12000"/>
                    <a:pt x="18277" y="14400"/>
                    <a:pt x="16615" y="14400"/>
                  </a:cubicBezTo>
                  <a:cubicBezTo>
                    <a:pt x="16615" y="4800"/>
                    <a:pt x="16615" y="4800"/>
                    <a:pt x="16615" y="4800"/>
                  </a:cubicBezTo>
                  <a:cubicBezTo>
                    <a:pt x="18277" y="4800"/>
                    <a:pt x="19938" y="7200"/>
                    <a:pt x="19938" y="9600"/>
                  </a:cubicBezTo>
                  <a:close/>
                  <a:moveTo>
                    <a:pt x="1662" y="2400"/>
                  </a:moveTo>
                  <a:cubicBezTo>
                    <a:pt x="3323" y="2400"/>
                    <a:pt x="3323" y="2400"/>
                    <a:pt x="3323" y="2400"/>
                  </a:cubicBezTo>
                  <a:cubicBezTo>
                    <a:pt x="3323" y="19200"/>
                    <a:pt x="3323" y="19200"/>
                    <a:pt x="3323" y="19200"/>
                  </a:cubicBezTo>
                  <a:cubicBezTo>
                    <a:pt x="2492" y="19200"/>
                    <a:pt x="1662" y="18000"/>
                    <a:pt x="1662" y="16800"/>
                  </a:cubicBezTo>
                  <a:lnTo>
                    <a:pt x="1662" y="24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999" name="Group"/>
          <p:cNvGrpSpPr/>
          <p:nvPr/>
        </p:nvGrpSpPr>
        <p:grpSpPr>
          <a:xfrm>
            <a:off x="9112154" y="5286917"/>
            <a:ext cx="459072" cy="527355"/>
            <a:chOff x="0" y="0"/>
            <a:chExt cx="459070" cy="527354"/>
          </a:xfrm>
        </p:grpSpPr>
        <p:sp>
          <p:nvSpPr>
            <p:cNvPr id="992" name="Shape"/>
            <p:cNvSpPr/>
            <p:nvPr/>
          </p:nvSpPr>
          <p:spPr>
            <a:xfrm>
              <a:off x="0" y="0"/>
              <a:ext cx="459071" cy="5273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5" h="21600" extrusionOk="0">
                  <a:moveTo>
                    <a:pt x="19306" y="2841"/>
                  </a:moveTo>
                  <a:cubicBezTo>
                    <a:pt x="18377" y="1901"/>
                    <a:pt x="17211" y="1170"/>
                    <a:pt x="15782" y="689"/>
                  </a:cubicBezTo>
                  <a:cubicBezTo>
                    <a:pt x="14519" y="230"/>
                    <a:pt x="13067" y="0"/>
                    <a:pt x="11590" y="0"/>
                  </a:cubicBezTo>
                  <a:cubicBezTo>
                    <a:pt x="9423" y="0"/>
                    <a:pt x="7256" y="501"/>
                    <a:pt x="5541" y="1421"/>
                  </a:cubicBezTo>
                  <a:cubicBezTo>
                    <a:pt x="4589" y="1922"/>
                    <a:pt x="3803" y="2507"/>
                    <a:pt x="3184" y="3196"/>
                  </a:cubicBezTo>
                  <a:cubicBezTo>
                    <a:pt x="2493" y="3948"/>
                    <a:pt x="2017" y="4784"/>
                    <a:pt x="1755" y="5682"/>
                  </a:cubicBezTo>
                  <a:cubicBezTo>
                    <a:pt x="1540" y="6476"/>
                    <a:pt x="1517" y="7353"/>
                    <a:pt x="1707" y="8084"/>
                  </a:cubicBezTo>
                  <a:cubicBezTo>
                    <a:pt x="1779" y="8335"/>
                    <a:pt x="1779" y="8335"/>
                    <a:pt x="1779" y="8335"/>
                  </a:cubicBezTo>
                  <a:cubicBezTo>
                    <a:pt x="1779" y="8419"/>
                    <a:pt x="1802" y="8481"/>
                    <a:pt x="1826" y="8544"/>
                  </a:cubicBezTo>
                  <a:cubicBezTo>
                    <a:pt x="1826" y="8565"/>
                    <a:pt x="1826" y="8565"/>
                    <a:pt x="1850" y="8586"/>
                  </a:cubicBezTo>
                  <a:cubicBezTo>
                    <a:pt x="1779" y="8690"/>
                    <a:pt x="1779" y="8690"/>
                    <a:pt x="1779" y="8690"/>
                  </a:cubicBezTo>
                  <a:cubicBezTo>
                    <a:pt x="1588" y="9045"/>
                    <a:pt x="1302" y="9400"/>
                    <a:pt x="969" y="9776"/>
                  </a:cubicBezTo>
                  <a:cubicBezTo>
                    <a:pt x="755" y="10048"/>
                    <a:pt x="516" y="10320"/>
                    <a:pt x="302" y="10633"/>
                  </a:cubicBezTo>
                  <a:cubicBezTo>
                    <a:pt x="302" y="10633"/>
                    <a:pt x="302" y="10633"/>
                    <a:pt x="302" y="10633"/>
                  </a:cubicBezTo>
                  <a:cubicBezTo>
                    <a:pt x="302" y="10633"/>
                    <a:pt x="302" y="10633"/>
                    <a:pt x="302" y="10633"/>
                  </a:cubicBezTo>
                  <a:cubicBezTo>
                    <a:pt x="302" y="10654"/>
                    <a:pt x="302" y="10654"/>
                    <a:pt x="302" y="10654"/>
                  </a:cubicBezTo>
                  <a:cubicBezTo>
                    <a:pt x="-8" y="11072"/>
                    <a:pt x="-79" y="11594"/>
                    <a:pt x="88" y="12074"/>
                  </a:cubicBezTo>
                  <a:cubicBezTo>
                    <a:pt x="207" y="12471"/>
                    <a:pt x="516" y="12805"/>
                    <a:pt x="921" y="13035"/>
                  </a:cubicBezTo>
                  <a:cubicBezTo>
                    <a:pt x="874" y="13328"/>
                    <a:pt x="945" y="13620"/>
                    <a:pt x="1088" y="13892"/>
                  </a:cubicBezTo>
                  <a:cubicBezTo>
                    <a:pt x="1136" y="13975"/>
                    <a:pt x="1207" y="14080"/>
                    <a:pt x="1278" y="14142"/>
                  </a:cubicBezTo>
                  <a:cubicBezTo>
                    <a:pt x="1231" y="14539"/>
                    <a:pt x="1350" y="14915"/>
                    <a:pt x="1612" y="15250"/>
                  </a:cubicBezTo>
                  <a:cubicBezTo>
                    <a:pt x="1969" y="15646"/>
                    <a:pt x="1969" y="15646"/>
                    <a:pt x="1969" y="15646"/>
                  </a:cubicBezTo>
                  <a:cubicBezTo>
                    <a:pt x="1969" y="15709"/>
                    <a:pt x="1969" y="15772"/>
                    <a:pt x="1945" y="15834"/>
                  </a:cubicBezTo>
                  <a:cubicBezTo>
                    <a:pt x="1945" y="16085"/>
                    <a:pt x="1921" y="16398"/>
                    <a:pt x="1945" y="16712"/>
                  </a:cubicBezTo>
                  <a:cubicBezTo>
                    <a:pt x="2017" y="17234"/>
                    <a:pt x="2231" y="17652"/>
                    <a:pt x="2588" y="17965"/>
                  </a:cubicBezTo>
                  <a:cubicBezTo>
                    <a:pt x="3065" y="18404"/>
                    <a:pt x="3731" y="18634"/>
                    <a:pt x="4565" y="18634"/>
                  </a:cubicBezTo>
                  <a:cubicBezTo>
                    <a:pt x="5113" y="18634"/>
                    <a:pt x="5732" y="18550"/>
                    <a:pt x="6494" y="18362"/>
                  </a:cubicBezTo>
                  <a:cubicBezTo>
                    <a:pt x="6542" y="18780"/>
                    <a:pt x="6589" y="19323"/>
                    <a:pt x="6613" y="20012"/>
                  </a:cubicBezTo>
                  <a:cubicBezTo>
                    <a:pt x="6661" y="20890"/>
                    <a:pt x="7494" y="21600"/>
                    <a:pt x="8518" y="21600"/>
                  </a:cubicBezTo>
                  <a:cubicBezTo>
                    <a:pt x="16901" y="21600"/>
                    <a:pt x="16901" y="21600"/>
                    <a:pt x="16901" y="21600"/>
                  </a:cubicBezTo>
                  <a:cubicBezTo>
                    <a:pt x="17449" y="21600"/>
                    <a:pt x="17996" y="21370"/>
                    <a:pt x="18354" y="20994"/>
                  </a:cubicBezTo>
                  <a:cubicBezTo>
                    <a:pt x="18711" y="20618"/>
                    <a:pt x="18854" y="20117"/>
                    <a:pt x="18758" y="19636"/>
                  </a:cubicBezTo>
                  <a:cubicBezTo>
                    <a:pt x="17996" y="15855"/>
                    <a:pt x="17996" y="15855"/>
                    <a:pt x="17996" y="15855"/>
                  </a:cubicBezTo>
                  <a:cubicBezTo>
                    <a:pt x="17973" y="15688"/>
                    <a:pt x="18020" y="15500"/>
                    <a:pt x="18163" y="15354"/>
                  </a:cubicBezTo>
                  <a:cubicBezTo>
                    <a:pt x="18782" y="14706"/>
                    <a:pt x="19473" y="13954"/>
                    <a:pt x="20044" y="13056"/>
                  </a:cubicBezTo>
                  <a:cubicBezTo>
                    <a:pt x="20687" y="12074"/>
                    <a:pt x="21069" y="11092"/>
                    <a:pt x="21259" y="10048"/>
                  </a:cubicBezTo>
                  <a:cubicBezTo>
                    <a:pt x="21521" y="8565"/>
                    <a:pt x="21473" y="7186"/>
                    <a:pt x="21116" y="5954"/>
                  </a:cubicBezTo>
                  <a:cubicBezTo>
                    <a:pt x="20783" y="4763"/>
                    <a:pt x="20164" y="3718"/>
                    <a:pt x="19306" y="2841"/>
                  </a:cubicBezTo>
                  <a:close/>
                  <a:moveTo>
                    <a:pt x="19949" y="9881"/>
                  </a:moveTo>
                  <a:cubicBezTo>
                    <a:pt x="19592" y="11844"/>
                    <a:pt x="18425" y="13265"/>
                    <a:pt x="17139" y="14602"/>
                  </a:cubicBezTo>
                  <a:cubicBezTo>
                    <a:pt x="16758" y="14999"/>
                    <a:pt x="16591" y="15542"/>
                    <a:pt x="16687" y="16064"/>
                  </a:cubicBezTo>
                  <a:cubicBezTo>
                    <a:pt x="17449" y="19824"/>
                    <a:pt x="17449" y="19824"/>
                    <a:pt x="17449" y="19824"/>
                  </a:cubicBezTo>
                  <a:cubicBezTo>
                    <a:pt x="17496" y="19971"/>
                    <a:pt x="17449" y="20138"/>
                    <a:pt x="17330" y="20242"/>
                  </a:cubicBezTo>
                  <a:cubicBezTo>
                    <a:pt x="17234" y="20368"/>
                    <a:pt x="17068" y="20430"/>
                    <a:pt x="16901" y="20430"/>
                  </a:cubicBezTo>
                  <a:cubicBezTo>
                    <a:pt x="8518" y="20430"/>
                    <a:pt x="8518" y="20430"/>
                    <a:pt x="8518" y="20430"/>
                  </a:cubicBezTo>
                  <a:cubicBezTo>
                    <a:pt x="8209" y="20430"/>
                    <a:pt x="7947" y="20221"/>
                    <a:pt x="7947" y="19950"/>
                  </a:cubicBezTo>
                  <a:cubicBezTo>
                    <a:pt x="7875" y="18675"/>
                    <a:pt x="7780" y="17882"/>
                    <a:pt x="7732" y="17443"/>
                  </a:cubicBezTo>
                  <a:cubicBezTo>
                    <a:pt x="7708" y="17234"/>
                    <a:pt x="7399" y="17004"/>
                    <a:pt x="7065" y="17004"/>
                  </a:cubicBezTo>
                  <a:cubicBezTo>
                    <a:pt x="6994" y="17004"/>
                    <a:pt x="6946" y="17025"/>
                    <a:pt x="6875" y="17046"/>
                  </a:cubicBezTo>
                  <a:cubicBezTo>
                    <a:pt x="5851" y="17338"/>
                    <a:pt x="5089" y="17485"/>
                    <a:pt x="4565" y="17485"/>
                  </a:cubicBezTo>
                  <a:cubicBezTo>
                    <a:pt x="2517" y="17485"/>
                    <a:pt x="3588" y="15626"/>
                    <a:pt x="3184" y="15145"/>
                  </a:cubicBezTo>
                  <a:cubicBezTo>
                    <a:pt x="2684" y="14560"/>
                    <a:pt x="2684" y="14560"/>
                    <a:pt x="2684" y="14560"/>
                  </a:cubicBezTo>
                  <a:cubicBezTo>
                    <a:pt x="2564" y="14393"/>
                    <a:pt x="2564" y="14205"/>
                    <a:pt x="2660" y="14038"/>
                  </a:cubicBezTo>
                  <a:cubicBezTo>
                    <a:pt x="2922" y="13683"/>
                    <a:pt x="2922" y="13683"/>
                    <a:pt x="2922" y="13683"/>
                  </a:cubicBezTo>
                  <a:cubicBezTo>
                    <a:pt x="2588" y="13620"/>
                    <a:pt x="2588" y="13620"/>
                    <a:pt x="2588" y="13620"/>
                  </a:cubicBezTo>
                  <a:cubicBezTo>
                    <a:pt x="2469" y="13578"/>
                    <a:pt x="2350" y="13495"/>
                    <a:pt x="2279" y="13369"/>
                  </a:cubicBezTo>
                  <a:cubicBezTo>
                    <a:pt x="2207" y="13265"/>
                    <a:pt x="2207" y="13140"/>
                    <a:pt x="2255" y="13014"/>
                  </a:cubicBezTo>
                  <a:cubicBezTo>
                    <a:pt x="2493" y="12492"/>
                    <a:pt x="2493" y="12492"/>
                    <a:pt x="2493" y="12492"/>
                  </a:cubicBezTo>
                  <a:cubicBezTo>
                    <a:pt x="2517" y="12450"/>
                    <a:pt x="2493" y="12388"/>
                    <a:pt x="2445" y="12367"/>
                  </a:cubicBezTo>
                  <a:cubicBezTo>
                    <a:pt x="1707" y="12095"/>
                    <a:pt x="1707" y="12095"/>
                    <a:pt x="1707" y="12095"/>
                  </a:cubicBezTo>
                  <a:cubicBezTo>
                    <a:pt x="1540" y="12012"/>
                    <a:pt x="1398" y="11886"/>
                    <a:pt x="1350" y="11740"/>
                  </a:cubicBezTo>
                  <a:cubicBezTo>
                    <a:pt x="1302" y="11573"/>
                    <a:pt x="1326" y="11406"/>
                    <a:pt x="1421" y="11260"/>
                  </a:cubicBezTo>
                  <a:cubicBezTo>
                    <a:pt x="1421" y="11239"/>
                    <a:pt x="1421" y="11239"/>
                    <a:pt x="1421" y="11239"/>
                  </a:cubicBezTo>
                  <a:cubicBezTo>
                    <a:pt x="1921" y="10549"/>
                    <a:pt x="2564" y="9923"/>
                    <a:pt x="2969" y="9191"/>
                  </a:cubicBezTo>
                  <a:cubicBezTo>
                    <a:pt x="3160" y="8878"/>
                    <a:pt x="3160" y="8878"/>
                    <a:pt x="3160" y="8878"/>
                  </a:cubicBezTo>
                  <a:cubicBezTo>
                    <a:pt x="3279" y="8669"/>
                    <a:pt x="3112" y="8314"/>
                    <a:pt x="3065" y="8084"/>
                  </a:cubicBezTo>
                  <a:cubicBezTo>
                    <a:pt x="2993" y="7834"/>
                    <a:pt x="2993" y="7834"/>
                    <a:pt x="2993" y="7834"/>
                  </a:cubicBezTo>
                  <a:cubicBezTo>
                    <a:pt x="2850" y="7249"/>
                    <a:pt x="2874" y="6538"/>
                    <a:pt x="3041" y="5974"/>
                  </a:cubicBezTo>
                  <a:cubicBezTo>
                    <a:pt x="3922" y="2904"/>
                    <a:pt x="7780" y="1170"/>
                    <a:pt x="11590" y="1170"/>
                  </a:cubicBezTo>
                  <a:cubicBezTo>
                    <a:pt x="16329" y="1170"/>
                    <a:pt x="20997" y="3823"/>
                    <a:pt x="19949" y="988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93" name="Shape"/>
            <p:cNvSpPr/>
            <p:nvPr/>
          </p:nvSpPr>
          <p:spPr>
            <a:xfrm>
              <a:off x="230634" y="69146"/>
              <a:ext cx="172405" cy="1714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537" y="1543"/>
                  </a:moveTo>
                  <a:cubicBezTo>
                    <a:pt x="11986" y="1543"/>
                    <a:pt x="12306" y="1864"/>
                    <a:pt x="12306" y="2314"/>
                  </a:cubicBezTo>
                  <a:cubicBezTo>
                    <a:pt x="12306" y="3214"/>
                    <a:pt x="12306" y="3214"/>
                    <a:pt x="12306" y="3214"/>
                  </a:cubicBezTo>
                  <a:cubicBezTo>
                    <a:pt x="13332" y="3407"/>
                    <a:pt x="14229" y="3857"/>
                    <a:pt x="14998" y="4371"/>
                  </a:cubicBezTo>
                  <a:cubicBezTo>
                    <a:pt x="15703" y="3664"/>
                    <a:pt x="15703" y="3664"/>
                    <a:pt x="15703" y="3664"/>
                  </a:cubicBezTo>
                  <a:cubicBezTo>
                    <a:pt x="15831" y="3536"/>
                    <a:pt x="16024" y="3471"/>
                    <a:pt x="16216" y="3471"/>
                  </a:cubicBezTo>
                  <a:cubicBezTo>
                    <a:pt x="16408" y="3471"/>
                    <a:pt x="16665" y="3536"/>
                    <a:pt x="16793" y="3664"/>
                  </a:cubicBezTo>
                  <a:cubicBezTo>
                    <a:pt x="17882" y="4757"/>
                    <a:pt x="17882" y="4757"/>
                    <a:pt x="17882" y="4757"/>
                  </a:cubicBezTo>
                  <a:cubicBezTo>
                    <a:pt x="18203" y="5079"/>
                    <a:pt x="18203" y="5593"/>
                    <a:pt x="17882" y="5850"/>
                  </a:cubicBezTo>
                  <a:cubicBezTo>
                    <a:pt x="17177" y="6557"/>
                    <a:pt x="17177" y="6557"/>
                    <a:pt x="17177" y="6557"/>
                  </a:cubicBezTo>
                  <a:cubicBezTo>
                    <a:pt x="17754" y="7329"/>
                    <a:pt x="18139" y="8293"/>
                    <a:pt x="18331" y="9257"/>
                  </a:cubicBezTo>
                  <a:cubicBezTo>
                    <a:pt x="19293" y="9257"/>
                    <a:pt x="19293" y="9257"/>
                    <a:pt x="19293" y="9257"/>
                  </a:cubicBezTo>
                  <a:cubicBezTo>
                    <a:pt x="19677" y="9257"/>
                    <a:pt x="20062" y="9579"/>
                    <a:pt x="20062" y="10029"/>
                  </a:cubicBezTo>
                  <a:cubicBezTo>
                    <a:pt x="20062" y="11571"/>
                    <a:pt x="20062" y="11571"/>
                    <a:pt x="20062" y="11571"/>
                  </a:cubicBezTo>
                  <a:cubicBezTo>
                    <a:pt x="20062" y="12021"/>
                    <a:pt x="19677" y="12343"/>
                    <a:pt x="19293" y="12343"/>
                  </a:cubicBezTo>
                  <a:cubicBezTo>
                    <a:pt x="18331" y="12343"/>
                    <a:pt x="18331" y="12343"/>
                    <a:pt x="18331" y="12343"/>
                  </a:cubicBezTo>
                  <a:cubicBezTo>
                    <a:pt x="18139" y="13307"/>
                    <a:pt x="17754" y="14207"/>
                    <a:pt x="17177" y="15043"/>
                  </a:cubicBezTo>
                  <a:cubicBezTo>
                    <a:pt x="17882" y="15686"/>
                    <a:pt x="17882" y="15686"/>
                    <a:pt x="17882" y="15686"/>
                  </a:cubicBezTo>
                  <a:cubicBezTo>
                    <a:pt x="18203" y="16007"/>
                    <a:pt x="18203" y="16521"/>
                    <a:pt x="17882" y="16779"/>
                  </a:cubicBezTo>
                  <a:cubicBezTo>
                    <a:pt x="16793" y="17871"/>
                    <a:pt x="16793" y="17871"/>
                    <a:pt x="16793" y="17871"/>
                  </a:cubicBezTo>
                  <a:cubicBezTo>
                    <a:pt x="16665" y="18064"/>
                    <a:pt x="16408" y="18129"/>
                    <a:pt x="16216" y="18129"/>
                  </a:cubicBezTo>
                  <a:cubicBezTo>
                    <a:pt x="16024" y="18129"/>
                    <a:pt x="15831" y="18064"/>
                    <a:pt x="15703" y="17871"/>
                  </a:cubicBezTo>
                  <a:cubicBezTo>
                    <a:pt x="14998" y="17229"/>
                    <a:pt x="14998" y="17229"/>
                    <a:pt x="14998" y="17229"/>
                  </a:cubicBezTo>
                  <a:cubicBezTo>
                    <a:pt x="14229" y="17743"/>
                    <a:pt x="13332" y="18129"/>
                    <a:pt x="12306" y="18386"/>
                  </a:cubicBezTo>
                  <a:cubicBezTo>
                    <a:pt x="12306" y="19286"/>
                    <a:pt x="12306" y="19286"/>
                    <a:pt x="12306" y="19286"/>
                  </a:cubicBezTo>
                  <a:cubicBezTo>
                    <a:pt x="12306" y="19736"/>
                    <a:pt x="11986" y="20057"/>
                    <a:pt x="11537" y="20057"/>
                  </a:cubicBezTo>
                  <a:cubicBezTo>
                    <a:pt x="9999" y="20057"/>
                    <a:pt x="9999" y="20057"/>
                    <a:pt x="9999" y="20057"/>
                  </a:cubicBezTo>
                  <a:cubicBezTo>
                    <a:pt x="9614" y="20057"/>
                    <a:pt x="9230" y="19736"/>
                    <a:pt x="9230" y="19286"/>
                  </a:cubicBezTo>
                  <a:cubicBezTo>
                    <a:pt x="9230" y="18386"/>
                    <a:pt x="9230" y="18386"/>
                    <a:pt x="9230" y="18386"/>
                  </a:cubicBezTo>
                  <a:cubicBezTo>
                    <a:pt x="8268" y="18129"/>
                    <a:pt x="7371" y="17743"/>
                    <a:pt x="6538" y="17229"/>
                  </a:cubicBezTo>
                  <a:cubicBezTo>
                    <a:pt x="5897" y="17871"/>
                    <a:pt x="5897" y="17871"/>
                    <a:pt x="5897" y="17871"/>
                  </a:cubicBezTo>
                  <a:cubicBezTo>
                    <a:pt x="5769" y="18064"/>
                    <a:pt x="5576" y="18129"/>
                    <a:pt x="5384" y="18129"/>
                  </a:cubicBezTo>
                  <a:cubicBezTo>
                    <a:pt x="5128" y="18129"/>
                    <a:pt x="4935" y="18064"/>
                    <a:pt x="4807" y="17871"/>
                  </a:cubicBezTo>
                  <a:cubicBezTo>
                    <a:pt x="3718" y="16779"/>
                    <a:pt x="3718" y="16779"/>
                    <a:pt x="3718" y="16779"/>
                  </a:cubicBezTo>
                  <a:cubicBezTo>
                    <a:pt x="3397" y="16521"/>
                    <a:pt x="3397" y="16007"/>
                    <a:pt x="3718" y="15686"/>
                  </a:cubicBezTo>
                  <a:cubicBezTo>
                    <a:pt x="4423" y="15043"/>
                    <a:pt x="4423" y="15043"/>
                    <a:pt x="4423" y="15043"/>
                  </a:cubicBezTo>
                  <a:cubicBezTo>
                    <a:pt x="3846" y="14207"/>
                    <a:pt x="3461" y="13307"/>
                    <a:pt x="3269" y="12343"/>
                  </a:cubicBezTo>
                  <a:cubicBezTo>
                    <a:pt x="2307" y="12343"/>
                    <a:pt x="2307" y="12343"/>
                    <a:pt x="2307" y="12343"/>
                  </a:cubicBezTo>
                  <a:cubicBezTo>
                    <a:pt x="1923" y="12343"/>
                    <a:pt x="1538" y="12021"/>
                    <a:pt x="1538" y="11571"/>
                  </a:cubicBezTo>
                  <a:cubicBezTo>
                    <a:pt x="1538" y="10029"/>
                    <a:pt x="1538" y="10029"/>
                    <a:pt x="1538" y="10029"/>
                  </a:cubicBezTo>
                  <a:cubicBezTo>
                    <a:pt x="1538" y="9579"/>
                    <a:pt x="1923" y="9257"/>
                    <a:pt x="2307" y="9257"/>
                  </a:cubicBezTo>
                  <a:cubicBezTo>
                    <a:pt x="3269" y="9257"/>
                    <a:pt x="3269" y="9257"/>
                    <a:pt x="3269" y="9257"/>
                  </a:cubicBezTo>
                  <a:cubicBezTo>
                    <a:pt x="3461" y="8293"/>
                    <a:pt x="3846" y="7329"/>
                    <a:pt x="4423" y="6557"/>
                  </a:cubicBezTo>
                  <a:cubicBezTo>
                    <a:pt x="3718" y="5850"/>
                    <a:pt x="3718" y="5850"/>
                    <a:pt x="3718" y="5850"/>
                  </a:cubicBezTo>
                  <a:cubicBezTo>
                    <a:pt x="3397" y="5593"/>
                    <a:pt x="3397" y="5079"/>
                    <a:pt x="3718" y="4757"/>
                  </a:cubicBezTo>
                  <a:cubicBezTo>
                    <a:pt x="4807" y="3664"/>
                    <a:pt x="4807" y="3664"/>
                    <a:pt x="4807" y="3664"/>
                  </a:cubicBezTo>
                  <a:cubicBezTo>
                    <a:pt x="4935" y="3536"/>
                    <a:pt x="5128" y="3471"/>
                    <a:pt x="5384" y="3471"/>
                  </a:cubicBezTo>
                  <a:cubicBezTo>
                    <a:pt x="5576" y="3471"/>
                    <a:pt x="5769" y="3536"/>
                    <a:pt x="5897" y="3664"/>
                  </a:cubicBezTo>
                  <a:cubicBezTo>
                    <a:pt x="6538" y="4371"/>
                    <a:pt x="6538" y="4371"/>
                    <a:pt x="6538" y="4371"/>
                  </a:cubicBezTo>
                  <a:cubicBezTo>
                    <a:pt x="7371" y="3857"/>
                    <a:pt x="8268" y="3407"/>
                    <a:pt x="9230" y="3214"/>
                  </a:cubicBezTo>
                  <a:cubicBezTo>
                    <a:pt x="9230" y="2314"/>
                    <a:pt x="9230" y="2314"/>
                    <a:pt x="9230" y="2314"/>
                  </a:cubicBezTo>
                  <a:cubicBezTo>
                    <a:pt x="9230" y="1864"/>
                    <a:pt x="9614" y="1543"/>
                    <a:pt x="9999" y="1543"/>
                  </a:cubicBezTo>
                  <a:cubicBezTo>
                    <a:pt x="11537" y="1543"/>
                    <a:pt x="11537" y="1543"/>
                    <a:pt x="11537" y="1543"/>
                  </a:cubicBezTo>
                  <a:moveTo>
                    <a:pt x="11537" y="0"/>
                  </a:moveTo>
                  <a:cubicBezTo>
                    <a:pt x="9999" y="0"/>
                    <a:pt x="9999" y="0"/>
                    <a:pt x="9999" y="0"/>
                  </a:cubicBezTo>
                  <a:cubicBezTo>
                    <a:pt x="8845" y="0"/>
                    <a:pt x="7884" y="900"/>
                    <a:pt x="7755" y="2057"/>
                  </a:cubicBezTo>
                  <a:cubicBezTo>
                    <a:pt x="7435" y="2186"/>
                    <a:pt x="7115" y="2314"/>
                    <a:pt x="6794" y="2443"/>
                  </a:cubicBezTo>
                  <a:cubicBezTo>
                    <a:pt x="6409" y="2121"/>
                    <a:pt x="5897" y="1929"/>
                    <a:pt x="5384" y="1929"/>
                  </a:cubicBezTo>
                  <a:cubicBezTo>
                    <a:pt x="4743" y="1929"/>
                    <a:pt x="4166" y="2186"/>
                    <a:pt x="3718" y="2571"/>
                  </a:cubicBezTo>
                  <a:cubicBezTo>
                    <a:pt x="2628" y="3664"/>
                    <a:pt x="2628" y="3664"/>
                    <a:pt x="2628" y="3664"/>
                  </a:cubicBezTo>
                  <a:cubicBezTo>
                    <a:pt x="2179" y="4114"/>
                    <a:pt x="1987" y="4693"/>
                    <a:pt x="1987" y="5336"/>
                  </a:cubicBezTo>
                  <a:cubicBezTo>
                    <a:pt x="1987" y="5850"/>
                    <a:pt x="2115" y="6364"/>
                    <a:pt x="2500" y="6814"/>
                  </a:cubicBezTo>
                  <a:cubicBezTo>
                    <a:pt x="2307" y="7071"/>
                    <a:pt x="2179" y="7393"/>
                    <a:pt x="2115" y="7714"/>
                  </a:cubicBezTo>
                  <a:cubicBezTo>
                    <a:pt x="961" y="7843"/>
                    <a:pt x="0" y="8807"/>
                    <a:pt x="0" y="10029"/>
                  </a:cubicBezTo>
                  <a:cubicBezTo>
                    <a:pt x="0" y="11571"/>
                    <a:pt x="0" y="11571"/>
                    <a:pt x="0" y="11571"/>
                  </a:cubicBezTo>
                  <a:cubicBezTo>
                    <a:pt x="0" y="12793"/>
                    <a:pt x="961" y="13757"/>
                    <a:pt x="2115" y="13886"/>
                  </a:cubicBezTo>
                  <a:cubicBezTo>
                    <a:pt x="2179" y="14207"/>
                    <a:pt x="2307" y="14464"/>
                    <a:pt x="2500" y="14786"/>
                  </a:cubicBezTo>
                  <a:cubicBezTo>
                    <a:pt x="2115" y="15171"/>
                    <a:pt x="1987" y="15686"/>
                    <a:pt x="1987" y="16264"/>
                  </a:cubicBezTo>
                  <a:cubicBezTo>
                    <a:pt x="1987" y="16843"/>
                    <a:pt x="2179" y="17421"/>
                    <a:pt x="2628" y="17871"/>
                  </a:cubicBezTo>
                  <a:cubicBezTo>
                    <a:pt x="3718" y="18964"/>
                    <a:pt x="3718" y="18964"/>
                    <a:pt x="3718" y="18964"/>
                  </a:cubicBezTo>
                  <a:cubicBezTo>
                    <a:pt x="4166" y="19414"/>
                    <a:pt x="4743" y="19671"/>
                    <a:pt x="5384" y="19671"/>
                  </a:cubicBezTo>
                  <a:cubicBezTo>
                    <a:pt x="5897" y="19671"/>
                    <a:pt x="6409" y="19479"/>
                    <a:pt x="6794" y="19157"/>
                  </a:cubicBezTo>
                  <a:cubicBezTo>
                    <a:pt x="7115" y="19286"/>
                    <a:pt x="7435" y="19414"/>
                    <a:pt x="7755" y="19543"/>
                  </a:cubicBezTo>
                  <a:cubicBezTo>
                    <a:pt x="7884" y="20700"/>
                    <a:pt x="8845" y="21600"/>
                    <a:pt x="9999" y="21600"/>
                  </a:cubicBezTo>
                  <a:cubicBezTo>
                    <a:pt x="11537" y="21600"/>
                    <a:pt x="11537" y="21600"/>
                    <a:pt x="11537" y="21600"/>
                  </a:cubicBezTo>
                  <a:cubicBezTo>
                    <a:pt x="12755" y="21600"/>
                    <a:pt x="13716" y="20700"/>
                    <a:pt x="13845" y="19543"/>
                  </a:cubicBezTo>
                  <a:cubicBezTo>
                    <a:pt x="14165" y="19414"/>
                    <a:pt x="14485" y="19286"/>
                    <a:pt x="14806" y="19157"/>
                  </a:cubicBezTo>
                  <a:cubicBezTo>
                    <a:pt x="15191" y="19479"/>
                    <a:pt x="15703" y="19671"/>
                    <a:pt x="16216" y="19671"/>
                  </a:cubicBezTo>
                  <a:cubicBezTo>
                    <a:pt x="16857" y="19671"/>
                    <a:pt x="17434" y="19414"/>
                    <a:pt x="17882" y="18964"/>
                  </a:cubicBezTo>
                  <a:cubicBezTo>
                    <a:pt x="18972" y="17871"/>
                    <a:pt x="18972" y="17871"/>
                    <a:pt x="18972" y="17871"/>
                  </a:cubicBezTo>
                  <a:cubicBezTo>
                    <a:pt x="19421" y="17421"/>
                    <a:pt x="19613" y="16843"/>
                    <a:pt x="19613" y="16264"/>
                  </a:cubicBezTo>
                  <a:cubicBezTo>
                    <a:pt x="19613" y="15686"/>
                    <a:pt x="19485" y="15171"/>
                    <a:pt x="19100" y="14786"/>
                  </a:cubicBezTo>
                  <a:cubicBezTo>
                    <a:pt x="19293" y="14464"/>
                    <a:pt x="19421" y="14207"/>
                    <a:pt x="19485" y="13886"/>
                  </a:cubicBezTo>
                  <a:cubicBezTo>
                    <a:pt x="20639" y="13757"/>
                    <a:pt x="21600" y="12793"/>
                    <a:pt x="21600" y="11571"/>
                  </a:cubicBezTo>
                  <a:cubicBezTo>
                    <a:pt x="21600" y="10029"/>
                    <a:pt x="21600" y="10029"/>
                    <a:pt x="21600" y="10029"/>
                  </a:cubicBezTo>
                  <a:cubicBezTo>
                    <a:pt x="21600" y="8807"/>
                    <a:pt x="20639" y="7843"/>
                    <a:pt x="19485" y="7714"/>
                  </a:cubicBezTo>
                  <a:cubicBezTo>
                    <a:pt x="19421" y="7393"/>
                    <a:pt x="19293" y="7071"/>
                    <a:pt x="19100" y="6814"/>
                  </a:cubicBezTo>
                  <a:cubicBezTo>
                    <a:pt x="19485" y="6364"/>
                    <a:pt x="19613" y="5850"/>
                    <a:pt x="19613" y="5336"/>
                  </a:cubicBezTo>
                  <a:cubicBezTo>
                    <a:pt x="19613" y="4693"/>
                    <a:pt x="19421" y="4114"/>
                    <a:pt x="18972" y="3664"/>
                  </a:cubicBezTo>
                  <a:cubicBezTo>
                    <a:pt x="17882" y="2571"/>
                    <a:pt x="17882" y="2571"/>
                    <a:pt x="17882" y="2571"/>
                  </a:cubicBezTo>
                  <a:cubicBezTo>
                    <a:pt x="17434" y="2186"/>
                    <a:pt x="16857" y="1929"/>
                    <a:pt x="16216" y="1929"/>
                  </a:cubicBezTo>
                  <a:cubicBezTo>
                    <a:pt x="15703" y="1929"/>
                    <a:pt x="15191" y="2121"/>
                    <a:pt x="14806" y="2443"/>
                  </a:cubicBezTo>
                  <a:cubicBezTo>
                    <a:pt x="14485" y="2314"/>
                    <a:pt x="14165" y="2186"/>
                    <a:pt x="13845" y="2057"/>
                  </a:cubicBezTo>
                  <a:cubicBezTo>
                    <a:pt x="13716" y="900"/>
                    <a:pt x="12755" y="0"/>
                    <a:pt x="11537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94" name="Shape"/>
            <p:cNvSpPr/>
            <p:nvPr/>
          </p:nvSpPr>
          <p:spPr>
            <a:xfrm>
              <a:off x="276731" y="115243"/>
              <a:ext cx="80211" cy="792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731" y="21600"/>
                  </a:moveTo>
                  <a:cubicBezTo>
                    <a:pt x="4815" y="21600"/>
                    <a:pt x="0" y="16754"/>
                    <a:pt x="0" y="10800"/>
                  </a:cubicBezTo>
                  <a:cubicBezTo>
                    <a:pt x="0" y="4846"/>
                    <a:pt x="4815" y="0"/>
                    <a:pt x="10731" y="0"/>
                  </a:cubicBezTo>
                  <a:cubicBezTo>
                    <a:pt x="16785" y="0"/>
                    <a:pt x="21600" y="4846"/>
                    <a:pt x="21600" y="10800"/>
                  </a:cubicBezTo>
                  <a:cubicBezTo>
                    <a:pt x="21600" y="16754"/>
                    <a:pt x="16785" y="21600"/>
                    <a:pt x="10731" y="21600"/>
                  </a:cubicBezTo>
                  <a:close/>
                  <a:moveTo>
                    <a:pt x="10731" y="1662"/>
                  </a:moveTo>
                  <a:cubicBezTo>
                    <a:pt x="5778" y="1662"/>
                    <a:pt x="1651" y="5677"/>
                    <a:pt x="1651" y="10800"/>
                  </a:cubicBezTo>
                  <a:cubicBezTo>
                    <a:pt x="1651" y="15785"/>
                    <a:pt x="5778" y="19938"/>
                    <a:pt x="10731" y="19938"/>
                  </a:cubicBezTo>
                  <a:cubicBezTo>
                    <a:pt x="15822" y="19938"/>
                    <a:pt x="19949" y="15785"/>
                    <a:pt x="19949" y="10800"/>
                  </a:cubicBezTo>
                  <a:cubicBezTo>
                    <a:pt x="19949" y="5677"/>
                    <a:pt x="15822" y="1662"/>
                    <a:pt x="10731" y="166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95" name="Shape"/>
            <p:cNvSpPr/>
            <p:nvPr/>
          </p:nvSpPr>
          <p:spPr>
            <a:xfrm>
              <a:off x="295170" y="133682"/>
              <a:ext cx="43333" cy="424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73" y="21600"/>
                  </a:moveTo>
                  <a:cubicBezTo>
                    <a:pt x="4828" y="21600"/>
                    <a:pt x="0" y="16714"/>
                    <a:pt x="0" y="10800"/>
                  </a:cubicBezTo>
                  <a:cubicBezTo>
                    <a:pt x="0" y="4886"/>
                    <a:pt x="4828" y="0"/>
                    <a:pt x="10673" y="0"/>
                  </a:cubicBezTo>
                  <a:cubicBezTo>
                    <a:pt x="16772" y="0"/>
                    <a:pt x="21600" y="4886"/>
                    <a:pt x="21600" y="10800"/>
                  </a:cubicBezTo>
                  <a:cubicBezTo>
                    <a:pt x="21600" y="16714"/>
                    <a:pt x="16772" y="21600"/>
                    <a:pt x="10673" y="21600"/>
                  </a:cubicBezTo>
                  <a:close/>
                  <a:moveTo>
                    <a:pt x="10673" y="3086"/>
                  </a:moveTo>
                  <a:cubicBezTo>
                    <a:pt x="6607" y="3086"/>
                    <a:pt x="3049" y="6429"/>
                    <a:pt x="3049" y="10800"/>
                  </a:cubicBezTo>
                  <a:cubicBezTo>
                    <a:pt x="3049" y="14914"/>
                    <a:pt x="6607" y="18514"/>
                    <a:pt x="10673" y="18514"/>
                  </a:cubicBezTo>
                  <a:cubicBezTo>
                    <a:pt x="14993" y="18514"/>
                    <a:pt x="18551" y="14914"/>
                    <a:pt x="18551" y="10800"/>
                  </a:cubicBezTo>
                  <a:cubicBezTo>
                    <a:pt x="18551" y="6429"/>
                    <a:pt x="14993" y="3086"/>
                    <a:pt x="10673" y="308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96" name="Shape"/>
            <p:cNvSpPr/>
            <p:nvPr/>
          </p:nvSpPr>
          <p:spPr>
            <a:xfrm>
              <a:off x="126454" y="58082"/>
              <a:ext cx="108791" cy="1087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561" y="1623"/>
                  </a:moveTo>
                  <a:cubicBezTo>
                    <a:pt x="11966" y="1623"/>
                    <a:pt x="12270" y="1927"/>
                    <a:pt x="12270" y="2332"/>
                  </a:cubicBezTo>
                  <a:cubicBezTo>
                    <a:pt x="12270" y="3245"/>
                    <a:pt x="12270" y="3245"/>
                    <a:pt x="12270" y="3245"/>
                  </a:cubicBezTo>
                  <a:cubicBezTo>
                    <a:pt x="13285" y="3448"/>
                    <a:pt x="14197" y="3854"/>
                    <a:pt x="15008" y="4462"/>
                  </a:cubicBezTo>
                  <a:cubicBezTo>
                    <a:pt x="15718" y="3752"/>
                    <a:pt x="15718" y="3752"/>
                    <a:pt x="15718" y="3752"/>
                  </a:cubicBezTo>
                  <a:cubicBezTo>
                    <a:pt x="15820" y="3549"/>
                    <a:pt x="16023" y="3549"/>
                    <a:pt x="16225" y="3549"/>
                  </a:cubicBezTo>
                  <a:cubicBezTo>
                    <a:pt x="16428" y="3549"/>
                    <a:pt x="16631" y="3549"/>
                    <a:pt x="16732" y="3752"/>
                  </a:cubicBezTo>
                  <a:cubicBezTo>
                    <a:pt x="17848" y="4868"/>
                    <a:pt x="17848" y="4868"/>
                    <a:pt x="17848" y="4868"/>
                  </a:cubicBezTo>
                  <a:cubicBezTo>
                    <a:pt x="18152" y="5172"/>
                    <a:pt x="18152" y="5679"/>
                    <a:pt x="17848" y="5983"/>
                  </a:cubicBezTo>
                  <a:cubicBezTo>
                    <a:pt x="17239" y="6592"/>
                    <a:pt x="17239" y="6592"/>
                    <a:pt x="17239" y="6592"/>
                  </a:cubicBezTo>
                  <a:cubicBezTo>
                    <a:pt x="17746" y="7403"/>
                    <a:pt x="18152" y="8315"/>
                    <a:pt x="18355" y="9330"/>
                  </a:cubicBezTo>
                  <a:cubicBezTo>
                    <a:pt x="19268" y="9330"/>
                    <a:pt x="19268" y="9330"/>
                    <a:pt x="19268" y="9330"/>
                  </a:cubicBezTo>
                  <a:cubicBezTo>
                    <a:pt x="19673" y="9330"/>
                    <a:pt x="20079" y="9634"/>
                    <a:pt x="20079" y="10039"/>
                  </a:cubicBezTo>
                  <a:cubicBezTo>
                    <a:pt x="20079" y="11662"/>
                    <a:pt x="20079" y="11662"/>
                    <a:pt x="20079" y="11662"/>
                  </a:cubicBezTo>
                  <a:cubicBezTo>
                    <a:pt x="20079" y="12068"/>
                    <a:pt x="19673" y="12372"/>
                    <a:pt x="19268" y="12372"/>
                  </a:cubicBezTo>
                  <a:cubicBezTo>
                    <a:pt x="18355" y="12372"/>
                    <a:pt x="18355" y="12372"/>
                    <a:pt x="18355" y="12372"/>
                  </a:cubicBezTo>
                  <a:cubicBezTo>
                    <a:pt x="18152" y="13386"/>
                    <a:pt x="17746" y="14299"/>
                    <a:pt x="17239" y="15110"/>
                  </a:cubicBezTo>
                  <a:cubicBezTo>
                    <a:pt x="17848" y="15718"/>
                    <a:pt x="17848" y="15718"/>
                    <a:pt x="17848" y="15718"/>
                  </a:cubicBezTo>
                  <a:cubicBezTo>
                    <a:pt x="18152" y="16023"/>
                    <a:pt x="18152" y="16530"/>
                    <a:pt x="17848" y="16834"/>
                  </a:cubicBezTo>
                  <a:cubicBezTo>
                    <a:pt x="16732" y="17949"/>
                    <a:pt x="16732" y="17949"/>
                    <a:pt x="16732" y="17949"/>
                  </a:cubicBezTo>
                  <a:cubicBezTo>
                    <a:pt x="16631" y="18051"/>
                    <a:pt x="16428" y="18152"/>
                    <a:pt x="16225" y="18152"/>
                  </a:cubicBezTo>
                  <a:cubicBezTo>
                    <a:pt x="16023" y="18152"/>
                    <a:pt x="15820" y="18051"/>
                    <a:pt x="15718" y="17949"/>
                  </a:cubicBezTo>
                  <a:cubicBezTo>
                    <a:pt x="15008" y="17239"/>
                    <a:pt x="15008" y="17239"/>
                    <a:pt x="15008" y="17239"/>
                  </a:cubicBezTo>
                  <a:cubicBezTo>
                    <a:pt x="14197" y="17848"/>
                    <a:pt x="13285" y="18254"/>
                    <a:pt x="12270" y="18456"/>
                  </a:cubicBezTo>
                  <a:cubicBezTo>
                    <a:pt x="12270" y="19369"/>
                    <a:pt x="12270" y="19369"/>
                    <a:pt x="12270" y="19369"/>
                  </a:cubicBezTo>
                  <a:cubicBezTo>
                    <a:pt x="12270" y="19775"/>
                    <a:pt x="11966" y="20079"/>
                    <a:pt x="11561" y="20079"/>
                  </a:cubicBezTo>
                  <a:cubicBezTo>
                    <a:pt x="10039" y="20079"/>
                    <a:pt x="10039" y="20079"/>
                    <a:pt x="10039" y="20079"/>
                  </a:cubicBezTo>
                  <a:cubicBezTo>
                    <a:pt x="9532" y="20079"/>
                    <a:pt x="9228" y="19775"/>
                    <a:pt x="9228" y="19369"/>
                  </a:cubicBezTo>
                  <a:cubicBezTo>
                    <a:pt x="9228" y="18456"/>
                    <a:pt x="9228" y="18456"/>
                    <a:pt x="9228" y="18456"/>
                  </a:cubicBezTo>
                  <a:cubicBezTo>
                    <a:pt x="8214" y="18254"/>
                    <a:pt x="7301" y="17848"/>
                    <a:pt x="6490" y="17239"/>
                  </a:cubicBezTo>
                  <a:cubicBezTo>
                    <a:pt x="5882" y="17949"/>
                    <a:pt x="5882" y="17949"/>
                    <a:pt x="5882" y="17949"/>
                  </a:cubicBezTo>
                  <a:cubicBezTo>
                    <a:pt x="5679" y="18051"/>
                    <a:pt x="5476" y="18152"/>
                    <a:pt x="5273" y="18152"/>
                  </a:cubicBezTo>
                  <a:cubicBezTo>
                    <a:pt x="5070" y="18152"/>
                    <a:pt x="4868" y="18051"/>
                    <a:pt x="4766" y="17949"/>
                  </a:cubicBezTo>
                  <a:cubicBezTo>
                    <a:pt x="3651" y="16834"/>
                    <a:pt x="3651" y="16834"/>
                    <a:pt x="3651" y="16834"/>
                  </a:cubicBezTo>
                  <a:cubicBezTo>
                    <a:pt x="3346" y="16530"/>
                    <a:pt x="3346" y="16023"/>
                    <a:pt x="3651" y="15718"/>
                  </a:cubicBezTo>
                  <a:cubicBezTo>
                    <a:pt x="4361" y="15110"/>
                    <a:pt x="4361" y="15110"/>
                    <a:pt x="4361" y="15110"/>
                  </a:cubicBezTo>
                  <a:cubicBezTo>
                    <a:pt x="3854" y="14299"/>
                    <a:pt x="3448" y="13386"/>
                    <a:pt x="3245" y="12372"/>
                  </a:cubicBezTo>
                  <a:cubicBezTo>
                    <a:pt x="2231" y="12372"/>
                    <a:pt x="2231" y="12372"/>
                    <a:pt x="2231" y="12372"/>
                  </a:cubicBezTo>
                  <a:cubicBezTo>
                    <a:pt x="1825" y="12372"/>
                    <a:pt x="1521" y="12068"/>
                    <a:pt x="1521" y="11662"/>
                  </a:cubicBezTo>
                  <a:cubicBezTo>
                    <a:pt x="1521" y="10039"/>
                    <a:pt x="1521" y="10039"/>
                    <a:pt x="1521" y="10039"/>
                  </a:cubicBezTo>
                  <a:cubicBezTo>
                    <a:pt x="1521" y="9634"/>
                    <a:pt x="1825" y="9330"/>
                    <a:pt x="2231" y="9330"/>
                  </a:cubicBezTo>
                  <a:cubicBezTo>
                    <a:pt x="3245" y="9330"/>
                    <a:pt x="3245" y="9330"/>
                    <a:pt x="3245" y="9330"/>
                  </a:cubicBezTo>
                  <a:cubicBezTo>
                    <a:pt x="3448" y="8315"/>
                    <a:pt x="3854" y="7403"/>
                    <a:pt x="4361" y="6592"/>
                  </a:cubicBezTo>
                  <a:cubicBezTo>
                    <a:pt x="3651" y="5983"/>
                    <a:pt x="3651" y="5983"/>
                    <a:pt x="3651" y="5983"/>
                  </a:cubicBezTo>
                  <a:cubicBezTo>
                    <a:pt x="3346" y="5679"/>
                    <a:pt x="3346" y="5172"/>
                    <a:pt x="3651" y="4868"/>
                  </a:cubicBezTo>
                  <a:cubicBezTo>
                    <a:pt x="4766" y="3752"/>
                    <a:pt x="4766" y="3752"/>
                    <a:pt x="4766" y="3752"/>
                  </a:cubicBezTo>
                  <a:cubicBezTo>
                    <a:pt x="4868" y="3549"/>
                    <a:pt x="5070" y="3549"/>
                    <a:pt x="5273" y="3549"/>
                  </a:cubicBezTo>
                  <a:cubicBezTo>
                    <a:pt x="5476" y="3549"/>
                    <a:pt x="5679" y="3549"/>
                    <a:pt x="5882" y="3752"/>
                  </a:cubicBezTo>
                  <a:cubicBezTo>
                    <a:pt x="6490" y="4462"/>
                    <a:pt x="6490" y="4462"/>
                    <a:pt x="6490" y="4462"/>
                  </a:cubicBezTo>
                  <a:cubicBezTo>
                    <a:pt x="7301" y="3854"/>
                    <a:pt x="8214" y="3448"/>
                    <a:pt x="9228" y="3245"/>
                  </a:cubicBezTo>
                  <a:cubicBezTo>
                    <a:pt x="9228" y="2332"/>
                    <a:pt x="9228" y="2332"/>
                    <a:pt x="9228" y="2332"/>
                  </a:cubicBezTo>
                  <a:cubicBezTo>
                    <a:pt x="9228" y="1927"/>
                    <a:pt x="9532" y="1623"/>
                    <a:pt x="10039" y="1623"/>
                  </a:cubicBezTo>
                  <a:cubicBezTo>
                    <a:pt x="11561" y="1623"/>
                    <a:pt x="11561" y="1623"/>
                    <a:pt x="11561" y="1623"/>
                  </a:cubicBezTo>
                  <a:moveTo>
                    <a:pt x="11561" y="0"/>
                  </a:moveTo>
                  <a:cubicBezTo>
                    <a:pt x="10039" y="0"/>
                    <a:pt x="10039" y="0"/>
                    <a:pt x="10039" y="0"/>
                  </a:cubicBezTo>
                  <a:cubicBezTo>
                    <a:pt x="8823" y="0"/>
                    <a:pt x="7808" y="913"/>
                    <a:pt x="7707" y="2130"/>
                  </a:cubicBezTo>
                  <a:cubicBezTo>
                    <a:pt x="7403" y="2231"/>
                    <a:pt x="7099" y="2332"/>
                    <a:pt x="6794" y="2535"/>
                  </a:cubicBezTo>
                  <a:cubicBezTo>
                    <a:pt x="6389" y="2130"/>
                    <a:pt x="5882" y="2028"/>
                    <a:pt x="5273" y="2028"/>
                  </a:cubicBezTo>
                  <a:cubicBezTo>
                    <a:pt x="4665" y="2028"/>
                    <a:pt x="4158" y="2231"/>
                    <a:pt x="3651" y="2637"/>
                  </a:cubicBezTo>
                  <a:cubicBezTo>
                    <a:pt x="2535" y="3752"/>
                    <a:pt x="2535" y="3752"/>
                    <a:pt x="2535" y="3752"/>
                  </a:cubicBezTo>
                  <a:cubicBezTo>
                    <a:pt x="2130" y="4158"/>
                    <a:pt x="1927" y="4766"/>
                    <a:pt x="1927" y="5375"/>
                  </a:cubicBezTo>
                  <a:cubicBezTo>
                    <a:pt x="1927" y="5882"/>
                    <a:pt x="2130" y="6490"/>
                    <a:pt x="2434" y="6896"/>
                  </a:cubicBezTo>
                  <a:cubicBezTo>
                    <a:pt x="2332" y="7200"/>
                    <a:pt x="2130" y="7504"/>
                    <a:pt x="2028" y="7808"/>
                  </a:cubicBezTo>
                  <a:cubicBezTo>
                    <a:pt x="913" y="7910"/>
                    <a:pt x="0" y="8924"/>
                    <a:pt x="0" y="10039"/>
                  </a:cubicBezTo>
                  <a:cubicBezTo>
                    <a:pt x="0" y="11662"/>
                    <a:pt x="0" y="11662"/>
                    <a:pt x="0" y="11662"/>
                  </a:cubicBezTo>
                  <a:cubicBezTo>
                    <a:pt x="0" y="12777"/>
                    <a:pt x="913" y="13792"/>
                    <a:pt x="2028" y="13893"/>
                  </a:cubicBezTo>
                  <a:cubicBezTo>
                    <a:pt x="2130" y="14197"/>
                    <a:pt x="2332" y="14501"/>
                    <a:pt x="2434" y="14806"/>
                  </a:cubicBezTo>
                  <a:cubicBezTo>
                    <a:pt x="2130" y="15211"/>
                    <a:pt x="1927" y="15718"/>
                    <a:pt x="1927" y="16327"/>
                  </a:cubicBezTo>
                  <a:cubicBezTo>
                    <a:pt x="1927" y="16935"/>
                    <a:pt x="2130" y="17544"/>
                    <a:pt x="2535" y="17949"/>
                  </a:cubicBezTo>
                  <a:cubicBezTo>
                    <a:pt x="3651" y="19065"/>
                    <a:pt x="3651" y="19065"/>
                    <a:pt x="3651" y="19065"/>
                  </a:cubicBezTo>
                  <a:cubicBezTo>
                    <a:pt x="4158" y="19470"/>
                    <a:pt x="4665" y="19673"/>
                    <a:pt x="5273" y="19673"/>
                  </a:cubicBezTo>
                  <a:cubicBezTo>
                    <a:pt x="5882" y="19673"/>
                    <a:pt x="6389" y="19572"/>
                    <a:pt x="6794" y="19166"/>
                  </a:cubicBezTo>
                  <a:cubicBezTo>
                    <a:pt x="7099" y="19369"/>
                    <a:pt x="7403" y="19470"/>
                    <a:pt x="7707" y="19572"/>
                  </a:cubicBezTo>
                  <a:cubicBezTo>
                    <a:pt x="7808" y="20789"/>
                    <a:pt x="8823" y="21600"/>
                    <a:pt x="10039" y="21600"/>
                  </a:cubicBezTo>
                  <a:cubicBezTo>
                    <a:pt x="11561" y="21600"/>
                    <a:pt x="11561" y="21600"/>
                    <a:pt x="11561" y="21600"/>
                  </a:cubicBezTo>
                  <a:cubicBezTo>
                    <a:pt x="12777" y="21600"/>
                    <a:pt x="13690" y="20789"/>
                    <a:pt x="13893" y="19572"/>
                  </a:cubicBezTo>
                  <a:cubicBezTo>
                    <a:pt x="14197" y="19470"/>
                    <a:pt x="14501" y="19369"/>
                    <a:pt x="14806" y="19166"/>
                  </a:cubicBezTo>
                  <a:cubicBezTo>
                    <a:pt x="15211" y="19572"/>
                    <a:pt x="15718" y="19673"/>
                    <a:pt x="16225" y="19673"/>
                  </a:cubicBezTo>
                  <a:cubicBezTo>
                    <a:pt x="16834" y="19673"/>
                    <a:pt x="17442" y="19470"/>
                    <a:pt x="17848" y="19065"/>
                  </a:cubicBezTo>
                  <a:cubicBezTo>
                    <a:pt x="18963" y="17949"/>
                    <a:pt x="18963" y="17949"/>
                    <a:pt x="18963" y="17949"/>
                  </a:cubicBezTo>
                  <a:cubicBezTo>
                    <a:pt x="19369" y="17544"/>
                    <a:pt x="19673" y="16935"/>
                    <a:pt x="19673" y="16327"/>
                  </a:cubicBezTo>
                  <a:cubicBezTo>
                    <a:pt x="19673" y="15718"/>
                    <a:pt x="19470" y="15211"/>
                    <a:pt x="19065" y="14806"/>
                  </a:cubicBezTo>
                  <a:cubicBezTo>
                    <a:pt x="19268" y="14501"/>
                    <a:pt x="19369" y="14197"/>
                    <a:pt x="19470" y="13893"/>
                  </a:cubicBezTo>
                  <a:cubicBezTo>
                    <a:pt x="20687" y="13792"/>
                    <a:pt x="21600" y="12777"/>
                    <a:pt x="21600" y="11662"/>
                  </a:cubicBezTo>
                  <a:cubicBezTo>
                    <a:pt x="21600" y="10039"/>
                    <a:pt x="21600" y="10039"/>
                    <a:pt x="21600" y="10039"/>
                  </a:cubicBezTo>
                  <a:cubicBezTo>
                    <a:pt x="21600" y="8924"/>
                    <a:pt x="20687" y="7910"/>
                    <a:pt x="19470" y="7808"/>
                  </a:cubicBezTo>
                  <a:cubicBezTo>
                    <a:pt x="19369" y="7504"/>
                    <a:pt x="19268" y="7200"/>
                    <a:pt x="19065" y="6896"/>
                  </a:cubicBezTo>
                  <a:cubicBezTo>
                    <a:pt x="19470" y="6490"/>
                    <a:pt x="19673" y="5882"/>
                    <a:pt x="19673" y="5375"/>
                  </a:cubicBezTo>
                  <a:cubicBezTo>
                    <a:pt x="19673" y="4766"/>
                    <a:pt x="19369" y="4158"/>
                    <a:pt x="18963" y="3752"/>
                  </a:cubicBezTo>
                  <a:cubicBezTo>
                    <a:pt x="17848" y="2637"/>
                    <a:pt x="17848" y="2637"/>
                    <a:pt x="17848" y="2637"/>
                  </a:cubicBezTo>
                  <a:cubicBezTo>
                    <a:pt x="17442" y="2231"/>
                    <a:pt x="16834" y="2028"/>
                    <a:pt x="16225" y="2028"/>
                  </a:cubicBezTo>
                  <a:cubicBezTo>
                    <a:pt x="15718" y="2028"/>
                    <a:pt x="15211" y="2130"/>
                    <a:pt x="14806" y="2535"/>
                  </a:cubicBezTo>
                  <a:cubicBezTo>
                    <a:pt x="14501" y="2332"/>
                    <a:pt x="14197" y="2231"/>
                    <a:pt x="13893" y="2130"/>
                  </a:cubicBezTo>
                  <a:cubicBezTo>
                    <a:pt x="13690" y="913"/>
                    <a:pt x="12777" y="0"/>
                    <a:pt x="11561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97" name="Shape"/>
            <p:cNvSpPr/>
            <p:nvPr/>
          </p:nvSpPr>
          <p:spPr>
            <a:xfrm>
              <a:off x="155956" y="87585"/>
              <a:ext cx="50709" cy="4978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91" y="21600"/>
                  </a:moveTo>
                  <a:cubicBezTo>
                    <a:pt x="4800" y="21600"/>
                    <a:pt x="0" y="16800"/>
                    <a:pt x="0" y="10909"/>
                  </a:cubicBezTo>
                  <a:cubicBezTo>
                    <a:pt x="0" y="5018"/>
                    <a:pt x="4800" y="0"/>
                    <a:pt x="10691" y="0"/>
                  </a:cubicBezTo>
                  <a:cubicBezTo>
                    <a:pt x="16582" y="0"/>
                    <a:pt x="21600" y="5018"/>
                    <a:pt x="21600" y="10909"/>
                  </a:cubicBezTo>
                  <a:cubicBezTo>
                    <a:pt x="21600" y="16800"/>
                    <a:pt x="16582" y="21600"/>
                    <a:pt x="10691" y="21600"/>
                  </a:cubicBezTo>
                  <a:close/>
                  <a:moveTo>
                    <a:pt x="10691" y="1745"/>
                  </a:moveTo>
                  <a:cubicBezTo>
                    <a:pt x="5673" y="1745"/>
                    <a:pt x="1527" y="5891"/>
                    <a:pt x="1527" y="10909"/>
                  </a:cubicBezTo>
                  <a:cubicBezTo>
                    <a:pt x="1527" y="15927"/>
                    <a:pt x="5673" y="20073"/>
                    <a:pt x="10691" y="20073"/>
                  </a:cubicBezTo>
                  <a:cubicBezTo>
                    <a:pt x="15709" y="20073"/>
                    <a:pt x="19855" y="15927"/>
                    <a:pt x="19855" y="10909"/>
                  </a:cubicBezTo>
                  <a:cubicBezTo>
                    <a:pt x="19855" y="5891"/>
                    <a:pt x="15709" y="1745"/>
                    <a:pt x="10691" y="174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998" name="Shape"/>
            <p:cNvSpPr/>
            <p:nvPr/>
          </p:nvSpPr>
          <p:spPr>
            <a:xfrm>
              <a:off x="167941" y="98648"/>
              <a:ext cx="26738" cy="276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596" y="21600"/>
                  </a:moveTo>
                  <a:cubicBezTo>
                    <a:pt x="4891" y="21600"/>
                    <a:pt x="0" y="16800"/>
                    <a:pt x="0" y="10800"/>
                  </a:cubicBezTo>
                  <a:cubicBezTo>
                    <a:pt x="0" y="4800"/>
                    <a:pt x="4891" y="0"/>
                    <a:pt x="10596" y="0"/>
                  </a:cubicBezTo>
                  <a:cubicBezTo>
                    <a:pt x="16709" y="0"/>
                    <a:pt x="21600" y="4800"/>
                    <a:pt x="21600" y="10800"/>
                  </a:cubicBezTo>
                  <a:cubicBezTo>
                    <a:pt x="21600" y="16800"/>
                    <a:pt x="16709" y="21600"/>
                    <a:pt x="10596" y="21600"/>
                  </a:cubicBezTo>
                  <a:close/>
                  <a:moveTo>
                    <a:pt x="10596" y="3200"/>
                  </a:moveTo>
                  <a:cubicBezTo>
                    <a:pt x="6521" y="3200"/>
                    <a:pt x="2853" y="6400"/>
                    <a:pt x="2853" y="10800"/>
                  </a:cubicBezTo>
                  <a:cubicBezTo>
                    <a:pt x="2853" y="14800"/>
                    <a:pt x="6521" y="18400"/>
                    <a:pt x="10596" y="18400"/>
                  </a:cubicBezTo>
                  <a:cubicBezTo>
                    <a:pt x="15079" y="18400"/>
                    <a:pt x="18340" y="14800"/>
                    <a:pt x="18340" y="10800"/>
                  </a:cubicBezTo>
                  <a:cubicBezTo>
                    <a:pt x="18340" y="6400"/>
                    <a:pt x="15079" y="3200"/>
                    <a:pt x="10596" y="32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08" name="Group"/>
          <p:cNvGrpSpPr/>
          <p:nvPr/>
        </p:nvGrpSpPr>
        <p:grpSpPr>
          <a:xfrm>
            <a:off x="8266185" y="5305719"/>
            <a:ext cx="360007" cy="489751"/>
            <a:chOff x="0" y="0"/>
            <a:chExt cx="360006" cy="489750"/>
          </a:xfrm>
        </p:grpSpPr>
        <p:sp>
          <p:nvSpPr>
            <p:cNvPr id="1000" name="Shape"/>
            <p:cNvSpPr/>
            <p:nvPr/>
          </p:nvSpPr>
          <p:spPr>
            <a:xfrm>
              <a:off x="134735" y="164675"/>
              <a:ext cx="111210" cy="270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274" y="0"/>
                  </a:moveTo>
                  <a:cubicBezTo>
                    <a:pt x="2326" y="0"/>
                    <a:pt x="2326" y="0"/>
                    <a:pt x="2326" y="0"/>
                  </a:cubicBezTo>
                  <a:cubicBezTo>
                    <a:pt x="997" y="0"/>
                    <a:pt x="0" y="5400"/>
                    <a:pt x="0" y="10800"/>
                  </a:cubicBezTo>
                  <a:cubicBezTo>
                    <a:pt x="0" y="16200"/>
                    <a:pt x="997" y="21600"/>
                    <a:pt x="2326" y="21600"/>
                  </a:cubicBezTo>
                  <a:cubicBezTo>
                    <a:pt x="19274" y="21600"/>
                    <a:pt x="19274" y="21600"/>
                    <a:pt x="19274" y="21600"/>
                  </a:cubicBezTo>
                  <a:cubicBezTo>
                    <a:pt x="20603" y="21600"/>
                    <a:pt x="21600" y="16200"/>
                    <a:pt x="21600" y="10800"/>
                  </a:cubicBezTo>
                  <a:cubicBezTo>
                    <a:pt x="21600" y="5400"/>
                    <a:pt x="20603" y="0"/>
                    <a:pt x="19274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01" name="Shape"/>
            <p:cNvSpPr/>
            <p:nvPr/>
          </p:nvSpPr>
          <p:spPr>
            <a:xfrm>
              <a:off x="134735" y="239528"/>
              <a:ext cx="111210" cy="270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1600" y="5400"/>
                    <a:pt x="20603" y="0"/>
                    <a:pt x="19274" y="0"/>
                  </a:cubicBezTo>
                  <a:cubicBezTo>
                    <a:pt x="2326" y="0"/>
                    <a:pt x="2326" y="0"/>
                    <a:pt x="2326" y="0"/>
                  </a:cubicBezTo>
                  <a:cubicBezTo>
                    <a:pt x="997" y="0"/>
                    <a:pt x="0" y="5400"/>
                    <a:pt x="0" y="10800"/>
                  </a:cubicBezTo>
                  <a:cubicBezTo>
                    <a:pt x="0" y="16200"/>
                    <a:pt x="997" y="21600"/>
                    <a:pt x="2326" y="21600"/>
                  </a:cubicBezTo>
                  <a:cubicBezTo>
                    <a:pt x="19274" y="21600"/>
                    <a:pt x="19274" y="21600"/>
                    <a:pt x="19274" y="21600"/>
                  </a:cubicBezTo>
                  <a:cubicBezTo>
                    <a:pt x="20603" y="21600"/>
                    <a:pt x="21600" y="16200"/>
                    <a:pt x="21600" y="10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02" name="Shape"/>
            <p:cNvSpPr/>
            <p:nvPr/>
          </p:nvSpPr>
          <p:spPr>
            <a:xfrm>
              <a:off x="76991" y="154695"/>
              <a:ext cx="46338" cy="470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1600" y="0"/>
                  </a:lnTo>
                  <a:close/>
                  <a:moveTo>
                    <a:pt x="15951" y="16364"/>
                  </a:moveTo>
                  <a:lnTo>
                    <a:pt x="5649" y="16364"/>
                  </a:lnTo>
                  <a:lnTo>
                    <a:pt x="5649" y="6218"/>
                  </a:lnTo>
                  <a:lnTo>
                    <a:pt x="15951" y="6218"/>
                  </a:lnTo>
                  <a:lnTo>
                    <a:pt x="15951" y="1636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03" name="Shape"/>
            <p:cNvSpPr/>
            <p:nvPr/>
          </p:nvSpPr>
          <p:spPr>
            <a:xfrm>
              <a:off x="76991" y="229548"/>
              <a:ext cx="46338" cy="470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1600" y="0"/>
                  </a:lnTo>
                  <a:close/>
                  <a:moveTo>
                    <a:pt x="15951" y="15382"/>
                  </a:moveTo>
                  <a:lnTo>
                    <a:pt x="5649" y="15382"/>
                  </a:lnTo>
                  <a:lnTo>
                    <a:pt x="5649" y="5236"/>
                  </a:lnTo>
                  <a:lnTo>
                    <a:pt x="15951" y="5236"/>
                  </a:lnTo>
                  <a:lnTo>
                    <a:pt x="15951" y="15382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04" name="Shape"/>
            <p:cNvSpPr/>
            <p:nvPr/>
          </p:nvSpPr>
          <p:spPr>
            <a:xfrm>
              <a:off x="76991" y="304400"/>
              <a:ext cx="46338" cy="470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lnTo>
                    <a:pt x="0" y="0"/>
                  </a:lnTo>
                  <a:lnTo>
                    <a:pt x="0" y="21600"/>
                  </a:lnTo>
                  <a:close/>
                  <a:moveTo>
                    <a:pt x="5649" y="5236"/>
                  </a:moveTo>
                  <a:lnTo>
                    <a:pt x="15951" y="5236"/>
                  </a:lnTo>
                  <a:lnTo>
                    <a:pt x="15951" y="15382"/>
                  </a:lnTo>
                  <a:lnTo>
                    <a:pt x="5649" y="15382"/>
                  </a:lnTo>
                  <a:lnTo>
                    <a:pt x="5649" y="523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05" name="Shape"/>
            <p:cNvSpPr/>
            <p:nvPr/>
          </p:nvSpPr>
          <p:spPr>
            <a:xfrm>
              <a:off x="134735" y="314380"/>
              <a:ext cx="90537" cy="256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1520"/>
                  </a:moveTo>
                  <a:cubicBezTo>
                    <a:pt x="0" y="17280"/>
                    <a:pt x="1223" y="21600"/>
                    <a:pt x="2853" y="21600"/>
                  </a:cubicBezTo>
                  <a:cubicBezTo>
                    <a:pt x="14264" y="21600"/>
                    <a:pt x="14264" y="21600"/>
                    <a:pt x="14264" y="21600"/>
                  </a:cubicBezTo>
                  <a:cubicBezTo>
                    <a:pt x="16302" y="12960"/>
                    <a:pt x="18747" y="5760"/>
                    <a:pt x="21600" y="0"/>
                  </a:cubicBezTo>
                  <a:cubicBezTo>
                    <a:pt x="2853" y="0"/>
                    <a:pt x="2853" y="0"/>
                    <a:pt x="2853" y="0"/>
                  </a:cubicBezTo>
                  <a:cubicBezTo>
                    <a:pt x="1223" y="0"/>
                    <a:pt x="0" y="4320"/>
                    <a:pt x="0" y="1152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06" name="Shape"/>
            <p:cNvSpPr/>
            <p:nvPr/>
          </p:nvSpPr>
          <p:spPr>
            <a:xfrm>
              <a:off x="-1" y="-1"/>
              <a:ext cx="322938" cy="4519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486" y="19814"/>
                  </a:moveTo>
                  <a:cubicBezTo>
                    <a:pt x="3886" y="19814"/>
                    <a:pt x="2514" y="18839"/>
                    <a:pt x="2514" y="17702"/>
                  </a:cubicBezTo>
                  <a:cubicBezTo>
                    <a:pt x="2514" y="6496"/>
                    <a:pt x="2514" y="6496"/>
                    <a:pt x="2514" y="6496"/>
                  </a:cubicBezTo>
                  <a:cubicBezTo>
                    <a:pt x="2514" y="5278"/>
                    <a:pt x="3886" y="4385"/>
                    <a:pt x="5486" y="4385"/>
                  </a:cubicBezTo>
                  <a:cubicBezTo>
                    <a:pt x="6514" y="4385"/>
                    <a:pt x="6514" y="4385"/>
                    <a:pt x="6514" y="4385"/>
                  </a:cubicBezTo>
                  <a:cubicBezTo>
                    <a:pt x="6629" y="4791"/>
                    <a:pt x="7200" y="5116"/>
                    <a:pt x="7886" y="5116"/>
                  </a:cubicBezTo>
                  <a:cubicBezTo>
                    <a:pt x="13829" y="5116"/>
                    <a:pt x="13829" y="5116"/>
                    <a:pt x="13829" y="5116"/>
                  </a:cubicBezTo>
                  <a:cubicBezTo>
                    <a:pt x="14400" y="5116"/>
                    <a:pt x="14971" y="4791"/>
                    <a:pt x="15200" y="4385"/>
                  </a:cubicBezTo>
                  <a:cubicBezTo>
                    <a:pt x="16114" y="4385"/>
                    <a:pt x="16114" y="4385"/>
                    <a:pt x="16114" y="4385"/>
                  </a:cubicBezTo>
                  <a:cubicBezTo>
                    <a:pt x="17714" y="4385"/>
                    <a:pt x="19086" y="5278"/>
                    <a:pt x="19086" y="6496"/>
                  </a:cubicBezTo>
                  <a:cubicBezTo>
                    <a:pt x="19086" y="14454"/>
                    <a:pt x="19086" y="14454"/>
                    <a:pt x="19086" y="14454"/>
                  </a:cubicBezTo>
                  <a:cubicBezTo>
                    <a:pt x="20000" y="14535"/>
                    <a:pt x="20800" y="14698"/>
                    <a:pt x="21600" y="14941"/>
                  </a:cubicBezTo>
                  <a:cubicBezTo>
                    <a:pt x="21600" y="6496"/>
                    <a:pt x="21600" y="6496"/>
                    <a:pt x="21600" y="6496"/>
                  </a:cubicBezTo>
                  <a:cubicBezTo>
                    <a:pt x="21600" y="4304"/>
                    <a:pt x="19086" y="2598"/>
                    <a:pt x="16114" y="2598"/>
                  </a:cubicBezTo>
                  <a:cubicBezTo>
                    <a:pt x="15200" y="2598"/>
                    <a:pt x="15200" y="2598"/>
                    <a:pt x="15200" y="2598"/>
                  </a:cubicBezTo>
                  <a:cubicBezTo>
                    <a:pt x="14971" y="2111"/>
                    <a:pt x="14400" y="1786"/>
                    <a:pt x="13829" y="1786"/>
                  </a:cubicBezTo>
                  <a:cubicBezTo>
                    <a:pt x="13371" y="1786"/>
                    <a:pt x="13371" y="1786"/>
                    <a:pt x="13371" y="1786"/>
                  </a:cubicBezTo>
                  <a:cubicBezTo>
                    <a:pt x="13371" y="812"/>
                    <a:pt x="12229" y="0"/>
                    <a:pt x="10857" y="0"/>
                  </a:cubicBezTo>
                  <a:cubicBezTo>
                    <a:pt x="9371" y="0"/>
                    <a:pt x="8229" y="812"/>
                    <a:pt x="8229" y="1786"/>
                  </a:cubicBezTo>
                  <a:cubicBezTo>
                    <a:pt x="7886" y="1786"/>
                    <a:pt x="7886" y="1786"/>
                    <a:pt x="7886" y="1786"/>
                  </a:cubicBezTo>
                  <a:cubicBezTo>
                    <a:pt x="7200" y="1786"/>
                    <a:pt x="6629" y="2111"/>
                    <a:pt x="6400" y="2598"/>
                  </a:cubicBezTo>
                  <a:cubicBezTo>
                    <a:pt x="5486" y="2598"/>
                    <a:pt x="5486" y="2598"/>
                    <a:pt x="5486" y="2598"/>
                  </a:cubicBezTo>
                  <a:cubicBezTo>
                    <a:pt x="2514" y="2598"/>
                    <a:pt x="0" y="4304"/>
                    <a:pt x="0" y="6496"/>
                  </a:cubicBezTo>
                  <a:cubicBezTo>
                    <a:pt x="0" y="17702"/>
                    <a:pt x="0" y="17702"/>
                    <a:pt x="0" y="17702"/>
                  </a:cubicBezTo>
                  <a:cubicBezTo>
                    <a:pt x="0" y="19814"/>
                    <a:pt x="2514" y="21600"/>
                    <a:pt x="5486" y="21600"/>
                  </a:cubicBezTo>
                  <a:cubicBezTo>
                    <a:pt x="12229" y="21600"/>
                    <a:pt x="12229" y="21600"/>
                    <a:pt x="12229" y="21600"/>
                  </a:cubicBezTo>
                  <a:cubicBezTo>
                    <a:pt x="11886" y="21032"/>
                    <a:pt x="11657" y="20463"/>
                    <a:pt x="11543" y="19814"/>
                  </a:cubicBezTo>
                  <a:lnTo>
                    <a:pt x="5486" y="19814"/>
                  </a:lnTo>
                  <a:close/>
                  <a:moveTo>
                    <a:pt x="10857" y="1137"/>
                  </a:moveTo>
                  <a:cubicBezTo>
                    <a:pt x="11314" y="1137"/>
                    <a:pt x="11771" y="1380"/>
                    <a:pt x="11771" y="1786"/>
                  </a:cubicBezTo>
                  <a:cubicBezTo>
                    <a:pt x="9829" y="1786"/>
                    <a:pt x="9829" y="1786"/>
                    <a:pt x="9829" y="1786"/>
                  </a:cubicBezTo>
                  <a:cubicBezTo>
                    <a:pt x="9829" y="1380"/>
                    <a:pt x="10286" y="1137"/>
                    <a:pt x="10857" y="113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07" name="Shape"/>
            <p:cNvSpPr/>
            <p:nvPr/>
          </p:nvSpPr>
          <p:spPr>
            <a:xfrm>
              <a:off x="191052" y="319371"/>
              <a:ext cx="168955" cy="1703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91" y="0"/>
                  </a:moveTo>
                  <a:cubicBezTo>
                    <a:pt x="4800" y="0"/>
                    <a:pt x="0" y="4968"/>
                    <a:pt x="0" y="10800"/>
                  </a:cubicBezTo>
                  <a:cubicBezTo>
                    <a:pt x="0" y="16632"/>
                    <a:pt x="4800" y="21600"/>
                    <a:pt x="10691" y="21600"/>
                  </a:cubicBezTo>
                  <a:cubicBezTo>
                    <a:pt x="16582" y="21600"/>
                    <a:pt x="21600" y="16632"/>
                    <a:pt x="21600" y="10800"/>
                  </a:cubicBezTo>
                  <a:cubicBezTo>
                    <a:pt x="21600" y="4968"/>
                    <a:pt x="16582" y="0"/>
                    <a:pt x="10691" y="0"/>
                  </a:cubicBezTo>
                  <a:close/>
                  <a:moveTo>
                    <a:pt x="9818" y="16632"/>
                  </a:moveTo>
                  <a:cubicBezTo>
                    <a:pt x="8073" y="16632"/>
                    <a:pt x="8073" y="16632"/>
                    <a:pt x="8073" y="16632"/>
                  </a:cubicBezTo>
                  <a:cubicBezTo>
                    <a:pt x="5018" y="10584"/>
                    <a:pt x="5018" y="10584"/>
                    <a:pt x="5018" y="10584"/>
                  </a:cubicBezTo>
                  <a:cubicBezTo>
                    <a:pt x="6764" y="9504"/>
                    <a:pt x="6764" y="9504"/>
                    <a:pt x="6764" y="9504"/>
                  </a:cubicBezTo>
                  <a:cubicBezTo>
                    <a:pt x="8509" y="13392"/>
                    <a:pt x="8509" y="13392"/>
                    <a:pt x="8509" y="13392"/>
                  </a:cubicBezTo>
                  <a:cubicBezTo>
                    <a:pt x="13091" y="4968"/>
                    <a:pt x="13091" y="4968"/>
                    <a:pt x="13091" y="4968"/>
                  </a:cubicBezTo>
                  <a:cubicBezTo>
                    <a:pt x="16364" y="4968"/>
                    <a:pt x="16364" y="4968"/>
                    <a:pt x="16364" y="4968"/>
                  </a:cubicBezTo>
                  <a:lnTo>
                    <a:pt x="9818" y="16632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009" name="Shape"/>
          <p:cNvSpPr/>
          <p:nvPr/>
        </p:nvSpPr>
        <p:spPr>
          <a:xfrm>
            <a:off x="10147325" y="5326769"/>
            <a:ext cx="369383" cy="4476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76" h="21600" extrusionOk="0">
                <a:moveTo>
                  <a:pt x="21017" y="12723"/>
                </a:moveTo>
                <a:cubicBezTo>
                  <a:pt x="21017" y="12701"/>
                  <a:pt x="21017" y="12701"/>
                  <a:pt x="21017" y="12701"/>
                </a:cubicBezTo>
                <a:cubicBezTo>
                  <a:pt x="20991" y="12525"/>
                  <a:pt x="20884" y="12151"/>
                  <a:pt x="20512" y="11734"/>
                </a:cubicBezTo>
                <a:cubicBezTo>
                  <a:pt x="20086" y="11228"/>
                  <a:pt x="19395" y="10855"/>
                  <a:pt x="18517" y="10569"/>
                </a:cubicBezTo>
                <a:cubicBezTo>
                  <a:pt x="17905" y="10350"/>
                  <a:pt x="17187" y="10262"/>
                  <a:pt x="16522" y="10152"/>
                </a:cubicBezTo>
                <a:cubicBezTo>
                  <a:pt x="15804" y="10042"/>
                  <a:pt x="15059" y="9932"/>
                  <a:pt x="14420" y="9690"/>
                </a:cubicBezTo>
                <a:cubicBezTo>
                  <a:pt x="13835" y="9185"/>
                  <a:pt x="13835" y="9185"/>
                  <a:pt x="13835" y="9185"/>
                </a:cubicBezTo>
                <a:cubicBezTo>
                  <a:pt x="13383" y="8789"/>
                  <a:pt x="13383" y="8789"/>
                  <a:pt x="13383" y="8789"/>
                </a:cubicBezTo>
                <a:cubicBezTo>
                  <a:pt x="13596" y="8438"/>
                  <a:pt x="13809" y="8064"/>
                  <a:pt x="14021" y="7625"/>
                </a:cubicBezTo>
                <a:cubicBezTo>
                  <a:pt x="14154" y="7383"/>
                  <a:pt x="14261" y="7119"/>
                  <a:pt x="14367" y="6834"/>
                </a:cubicBezTo>
                <a:cubicBezTo>
                  <a:pt x="14394" y="6834"/>
                  <a:pt x="14394" y="6834"/>
                  <a:pt x="14394" y="6834"/>
                </a:cubicBezTo>
                <a:cubicBezTo>
                  <a:pt x="14394" y="6834"/>
                  <a:pt x="14394" y="6834"/>
                  <a:pt x="14420" y="6834"/>
                </a:cubicBezTo>
                <a:cubicBezTo>
                  <a:pt x="14633" y="6834"/>
                  <a:pt x="15006" y="6504"/>
                  <a:pt x="15032" y="6306"/>
                </a:cubicBezTo>
                <a:cubicBezTo>
                  <a:pt x="15165" y="4878"/>
                  <a:pt x="15165" y="4878"/>
                  <a:pt x="15165" y="4878"/>
                </a:cubicBezTo>
                <a:cubicBezTo>
                  <a:pt x="15192" y="4746"/>
                  <a:pt x="15112" y="4614"/>
                  <a:pt x="14979" y="4527"/>
                </a:cubicBezTo>
                <a:cubicBezTo>
                  <a:pt x="15511" y="3362"/>
                  <a:pt x="15511" y="3362"/>
                  <a:pt x="15511" y="3362"/>
                </a:cubicBezTo>
                <a:cubicBezTo>
                  <a:pt x="15644" y="3098"/>
                  <a:pt x="15591" y="2813"/>
                  <a:pt x="15405" y="2571"/>
                </a:cubicBezTo>
                <a:cubicBezTo>
                  <a:pt x="13915" y="747"/>
                  <a:pt x="13915" y="747"/>
                  <a:pt x="13915" y="747"/>
                </a:cubicBezTo>
                <a:cubicBezTo>
                  <a:pt x="13755" y="549"/>
                  <a:pt x="13489" y="417"/>
                  <a:pt x="13197" y="396"/>
                </a:cubicBezTo>
                <a:cubicBezTo>
                  <a:pt x="12904" y="352"/>
                  <a:pt x="12904" y="352"/>
                  <a:pt x="12904" y="352"/>
                </a:cubicBezTo>
                <a:cubicBezTo>
                  <a:pt x="12079" y="264"/>
                  <a:pt x="10723" y="88"/>
                  <a:pt x="10005" y="0"/>
                </a:cubicBezTo>
                <a:cubicBezTo>
                  <a:pt x="9951" y="0"/>
                  <a:pt x="9898" y="0"/>
                  <a:pt x="9845" y="0"/>
                </a:cubicBezTo>
                <a:cubicBezTo>
                  <a:pt x="9632" y="0"/>
                  <a:pt x="9446" y="44"/>
                  <a:pt x="9286" y="132"/>
                </a:cubicBezTo>
                <a:cubicBezTo>
                  <a:pt x="8355" y="637"/>
                  <a:pt x="8355" y="637"/>
                  <a:pt x="8355" y="637"/>
                </a:cubicBezTo>
                <a:cubicBezTo>
                  <a:pt x="7717" y="615"/>
                  <a:pt x="7717" y="615"/>
                  <a:pt x="7717" y="615"/>
                </a:cubicBezTo>
                <a:cubicBezTo>
                  <a:pt x="7318" y="615"/>
                  <a:pt x="6972" y="791"/>
                  <a:pt x="6786" y="1077"/>
                </a:cubicBezTo>
                <a:cubicBezTo>
                  <a:pt x="6546" y="1450"/>
                  <a:pt x="6227" y="2044"/>
                  <a:pt x="6094" y="2263"/>
                </a:cubicBezTo>
                <a:cubicBezTo>
                  <a:pt x="5988" y="2439"/>
                  <a:pt x="5961" y="2637"/>
                  <a:pt x="6014" y="2813"/>
                </a:cubicBezTo>
                <a:cubicBezTo>
                  <a:pt x="6068" y="3120"/>
                  <a:pt x="6227" y="3736"/>
                  <a:pt x="6440" y="4658"/>
                </a:cubicBezTo>
                <a:cubicBezTo>
                  <a:pt x="6334" y="4746"/>
                  <a:pt x="6254" y="4856"/>
                  <a:pt x="6280" y="4988"/>
                </a:cubicBezTo>
                <a:cubicBezTo>
                  <a:pt x="6413" y="6416"/>
                  <a:pt x="6413" y="6416"/>
                  <a:pt x="6413" y="6416"/>
                </a:cubicBezTo>
                <a:cubicBezTo>
                  <a:pt x="6440" y="6680"/>
                  <a:pt x="6812" y="6834"/>
                  <a:pt x="6919" y="6834"/>
                </a:cubicBezTo>
                <a:cubicBezTo>
                  <a:pt x="6945" y="6834"/>
                  <a:pt x="6945" y="6834"/>
                  <a:pt x="6945" y="6834"/>
                </a:cubicBezTo>
                <a:cubicBezTo>
                  <a:pt x="6945" y="6834"/>
                  <a:pt x="6945" y="6834"/>
                  <a:pt x="6945" y="6834"/>
                </a:cubicBezTo>
                <a:cubicBezTo>
                  <a:pt x="6972" y="6812"/>
                  <a:pt x="6999" y="6812"/>
                  <a:pt x="7025" y="6812"/>
                </a:cubicBezTo>
                <a:cubicBezTo>
                  <a:pt x="7132" y="7119"/>
                  <a:pt x="7265" y="7427"/>
                  <a:pt x="7424" y="7735"/>
                </a:cubicBezTo>
                <a:cubicBezTo>
                  <a:pt x="7610" y="8130"/>
                  <a:pt x="7797" y="8482"/>
                  <a:pt x="8009" y="8789"/>
                </a:cubicBezTo>
                <a:cubicBezTo>
                  <a:pt x="7584" y="9229"/>
                  <a:pt x="7584" y="9229"/>
                  <a:pt x="7584" y="9229"/>
                </a:cubicBezTo>
                <a:cubicBezTo>
                  <a:pt x="7132" y="9690"/>
                  <a:pt x="7132" y="9690"/>
                  <a:pt x="7132" y="9690"/>
                </a:cubicBezTo>
                <a:cubicBezTo>
                  <a:pt x="6493" y="9932"/>
                  <a:pt x="5748" y="10042"/>
                  <a:pt x="5030" y="10152"/>
                </a:cubicBezTo>
                <a:cubicBezTo>
                  <a:pt x="4365" y="10262"/>
                  <a:pt x="3674" y="10350"/>
                  <a:pt x="3035" y="10569"/>
                </a:cubicBezTo>
                <a:cubicBezTo>
                  <a:pt x="2157" y="10855"/>
                  <a:pt x="1492" y="11250"/>
                  <a:pt x="1067" y="11734"/>
                </a:cubicBezTo>
                <a:cubicBezTo>
                  <a:pt x="668" y="12151"/>
                  <a:pt x="588" y="12525"/>
                  <a:pt x="535" y="12701"/>
                </a:cubicBezTo>
                <a:cubicBezTo>
                  <a:pt x="535" y="12701"/>
                  <a:pt x="535" y="12701"/>
                  <a:pt x="535" y="12723"/>
                </a:cubicBezTo>
                <a:cubicBezTo>
                  <a:pt x="322" y="13294"/>
                  <a:pt x="56" y="16458"/>
                  <a:pt x="3" y="18546"/>
                </a:cubicBezTo>
                <a:cubicBezTo>
                  <a:pt x="-24" y="19095"/>
                  <a:pt x="162" y="19798"/>
                  <a:pt x="1572" y="20304"/>
                </a:cubicBezTo>
                <a:cubicBezTo>
                  <a:pt x="3035" y="20853"/>
                  <a:pt x="5030" y="21226"/>
                  <a:pt x="7504" y="21424"/>
                </a:cubicBezTo>
                <a:cubicBezTo>
                  <a:pt x="9366" y="21578"/>
                  <a:pt x="10776" y="21600"/>
                  <a:pt x="10776" y="21600"/>
                </a:cubicBezTo>
                <a:cubicBezTo>
                  <a:pt x="10829" y="21600"/>
                  <a:pt x="16256" y="21578"/>
                  <a:pt x="19980" y="20326"/>
                </a:cubicBezTo>
                <a:cubicBezTo>
                  <a:pt x="20007" y="20304"/>
                  <a:pt x="20007" y="20304"/>
                  <a:pt x="20007" y="20304"/>
                </a:cubicBezTo>
                <a:cubicBezTo>
                  <a:pt x="21416" y="19798"/>
                  <a:pt x="21576" y="19095"/>
                  <a:pt x="21576" y="18546"/>
                </a:cubicBezTo>
                <a:cubicBezTo>
                  <a:pt x="21496" y="16458"/>
                  <a:pt x="21230" y="13294"/>
                  <a:pt x="21017" y="12723"/>
                </a:cubicBezTo>
                <a:close/>
                <a:moveTo>
                  <a:pt x="12478" y="12942"/>
                </a:moveTo>
                <a:cubicBezTo>
                  <a:pt x="10882" y="11910"/>
                  <a:pt x="10882" y="11910"/>
                  <a:pt x="10882" y="11910"/>
                </a:cubicBezTo>
                <a:cubicBezTo>
                  <a:pt x="13303" y="9602"/>
                  <a:pt x="13303" y="9602"/>
                  <a:pt x="13303" y="9602"/>
                </a:cubicBezTo>
                <a:cubicBezTo>
                  <a:pt x="13968" y="10196"/>
                  <a:pt x="13968" y="10196"/>
                  <a:pt x="13968" y="10196"/>
                </a:cubicBezTo>
                <a:lnTo>
                  <a:pt x="12478" y="12942"/>
                </a:lnTo>
                <a:close/>
                <a:moveTo>
                  <a:pt x="9074" y="12942"/>
                </a:moveTo>
                <a:cubicBezTo>
                  <a:pt x="7584" y="10196"/>
                  <a:pt x="7584" y="10196"/>
                  <a:pt x="7584" y="10196"/>
                </a:cubicBezTo>
                <a:cubicBezTo>
                  <a:pt x="8169" y="9602"/>
                  <a:pt x="8169" y="9602"/>
                  <a:pt x="8169" y="9602"/>
                </a:cubicBezTo>
                <a:cubicBezTo>
                  <a:pt x="8169" y="9602"/>
                  <a:pt x="8169" y="9602"/>
                  <a:pt x="8169" y="9602"/>
                </a:cubicBezTo>
                <a:cubicBezTo>
                  <a:pt x="10670" y="11910"/>
                  <a:pt x="10670" y="11910"/>
                  <a:pt x="10670" y="11910"/>
                </a:cubicBezTo>
                <a:lnTo>
                  <a:pt x="9074" y="12942"/>
                </a:lnTo>
                <a:close/>
                <a:moveTo>
                  <a:pt x="20060" y="18831"/>
                </a:moveTo>
                <a:cubicBezTo>
                  <a:pt x="20007" y="18897"/>
                  <a:pt x="19874" y="19051"/>
                  <a:pt x="19421" y="19205"/>
                </a:cubicBezTo>
                <a:cubicBezTo>
                  <a:pt x="15990" y="20348"/>
                  <a:pt x="10882" y="20391"/>
                  <a:pt x="10776" y="20391"/>
                </a:cubicBezTo>
                <a:cubicBezTo>
                  <a:pt x="10670" y="20391"/>
                  <a:pt x="5323" y="20348"/>
                  <a:pt x="2157" y="19205"/>
                </a:cubicBezTo>
                <a:cubicBezTo>
                  <a:pt x="1705" y="19051"/>
                  <a:pt x="1545" y="18897"/>
                  <a:pt x="1519" y="18831"/>
                </a:cubicBezTo>
                <a:cubicBezTo>
                  <a:pt x="1466" y="18765"/>
                  <a:pt x="1466" y="18699"/>
                  <a:pt x="1466" y="18568"/>
                </a:cubicBezTo>
                <a:cubicBezTo>
                  <a:pt x="1519" y="16173"/>
                  <a:pt x="1811" y="13426"/>
                  <a:pt x="1918" y="13074"/>
                </a:cubicBezTo>
                <a:cubicBezTo>
                  <a:pt x="1944" y="13030"/>
                  <a:pt x="1971" y="12986"/>
                  <a:pt x="1971" y="12942"/>
                </a:cubicBezTo>
                <a:cubicBezTo>
                  <a:pt x="2184" y="12129"/>
                  <a:pt x="3195" y="11800"/>
                  <a:pt x="3567" y="11690"/>
                </a:cubicBezTo>
                <a:cubicBezTo>
                  <a:pt x="4073" y="11514"/>
                  <a:pt x="4684" y="11426"/>
                  <a:pt x="5323" y="11338"/>
                </a:cubicBezTo>
                <a:cubicBezTo>
                  <a:pt x="5935" y="11228"/>
                  <a:pt x="6573" y="11141"/>
                  <a:pt x="7211" y="10965"/>
                </a:cubicBezTo>
                <a:cubicBezTo>
                  <a:pt x="8409" y="13206"/>
                  <a:pt x="8409" y="13206"/>
                  <a:pt x="8409" y="13206"/>
                </a:cubicBezTo>
                <a:cubicBezTo>
                  <a:pt x="8808" y="13909"/>
                  <a:pt x="8808" y="13909"/>
                  <a:pt x="8808" y="13909"/>
                </a:cubicBezTo>
                <a:cubicBezTo>
                  <a:pt x="9526" y="13426"/>
                  <a:pt x="9526" y="13426"/>
                  <a:pt x="9526" y="13426"/>
                </a:cubicBezTo>
                <a:cubicBezTo>
                  <a:pt x="10031" y="13118"/>
                  <a:pt x="10031" y="13118"/>
                  <a:pt x="10031" y="13118"/>
                </a:cubicBezTo>
                <a:cubicBezTo>
                  <a:pt x="10058" y="13162"/>
                  <a:pt x="10058" y="13162"/>
                  <a:pt x="10058" y="13162"/>
                </a:cubicBezTo>
                <a:cubicBezTo>
                  <a:pt x="8675" y="18458"/>
                  <a:pt x="8675" y="18458"/>
                  <a:pt x="8675" y="18458"/>
                </a:cubicBezTo>
                <a:cubicBezTo>
                  <a:pt x="10776" y="20084"/>
                  <a:pt x="10776" y="20084"/>
                  <a:pt x="10776" y="20084"/>
                </a:cubicBezTo>
                <a:cubicBezTo>
                  <a:pt x="12904" y="18458"/>
                  <a:pt x="12904" y="18458"/>
                  <a:pt x="12904" y="18458"/>
                </a:cubicBezTo>
                <a:cubicBezTo>
                  <a:pt x="11521" y="13140"/>
                  <a:pt x="11521" y="13140"/>
                  <a:pt x="11521" y="13140"/>
                </a:cubicBezTo>
                <a:cubicBezTo>
                  <a:pt x="11547" y="13118"/>
                  <a:pt x="11547" y="13118"/>
                  <a:pt x="11547" y="13118"/>
                </a:cubicBezTo>
                <a:cubicBezTo>
                  <a:pt x="12026" y="13426"/>
                  <a:pt x="12026" y="13426"/>
                  <a:pt x="12026" y="13426"/>
                </a:cubicBezTo>
                <a:cubicBezTo>
                  <a:pt x="12771" y="13909"/>
                  <a:pt x="12771" y="13909"/>
                  <a:pt x="12771" y="13909"/>
                </a:cubicBezTo>
                <a:cubicBezTo>
                  <a:pt x="13143" y="13206"/>
                  <a:pt x="13143" y="13206"/>
                  <a:pt x="13143" y="13206"/>
                </a:cubicBezTo>
                <a:cubicBezTo>
                  <a:pt x="14367" y="10965"/>
                  <a:pt x="14367" y="10965"/>
                  <a:pt x="14367" y="10965"/>
                </a:cubicBezTo>
                <a:cubicBezTo>
                  <a:pt x="14979" y="11141"/>
                  <a:pt x="15617" y="11228"/>
                  <a:pt x="16256" y="11338"/>
                </a:cubicBezTo>
                <a:cubicBezTo>
                  <a:pt x="16894" y="11426"/>
                  <a:pt x="17479" y="11514"/>
                  <a:pt x="17985" y="11690"/>
                </a:cubicBezTo>
                <a:cubicBezTo>
                  <a:pt x="18384" y="11800"/>
                  <a:pt x="19395" y="12129"/>
                  <a:pt x="19608" y="12942"/>
                </a:cubicBezTo>
                <a:cubicBezTo>
                  <a:pt x="19608" y="12986"/>
                  <a:pt x="19608" y="13030"/>
                  <a:pt x="19634" y="13074"/>
                </a:cubicBezTo>
                <a:cubicBezTo>
                  <a:pt x="19741" y="13426"/>
                  <a:pt x="20033" y="16173"/>
                  <a:pt x="20113" y="18568"/>
                </a:cubicBezTo>
                <a:cubicBezTo>
                  <a:pt x="20113" y="18699"/>
                  <a:pt x="20113" y="18765"/>
                  <a:pt x="20060" y="1883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012" name="Group"/>
          <p:cNvGrpSpPr/>
          <p:nvPr/>
        </p:nvGrpSpPr>
        <p:grpSpPr>
          <a:xfrm>
            <a:off x="11123684" y="5267349"/>
            <a:ext cx="493121" cy="566494"/>
            <a:chOff x="0" y="0"/>
            <a:chExt cx="493119" cy="566492"/>
          </a:xfrm>
        </p:grpSpPr>
        <p:sp>
          <p:nvSpPr>
            <p:cNvPr id="1010" name="Shape"/>
            <p:cNvSpPr/>
            <p:nvPr/>
          </p:nvSpPr>
          <p:spPr>
            <a:xfrm>
              <a:off x="-1" y="0"/>
              <a:ext cx="493121" cy="5664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5" h="21600" extrusionOk="0">
                  <a:moveTo>
                    <a:pt x="19321" y="2845"/>
                  </a:moveTo>
                  <a:cubicBezTo>
                    <a:pt x="18386" y="1904"/>
                    <a:pt x="17204" y="1181"/>
                    <a:pt x="15803" y="675"/>
                  </a:cubicBezTo>
                  <a:cubicBezTo>
                    <a:pt x="14511" y="241"/>
                    <a:pt x="13055" y="0"/>
                    <a:pt x="11598" y="0"/>
                  </a:cubicBezTo>
                  <a:cubicBezTo>
                    <a:pt x="9427" y="0"/>
                    <a:pt x="7284" y="506"/>
                    <a:pt x="5553" y="1422"/>
                  </a:cubicBezTo>
                  <a:cubicBezTo>
                    <a:pt x="4618" y="1904"/>
                    <a:pt x="3821" y="2507"/>
                    <a:pt x="3189" y="3206"/>
                  </a:cubicBezTo>
                  <a:cubicBezTo>
                    <a:pt x="2502" y="3954"/>
                    <a:pt x="2035" y="4773"/>
                    <a:pt x="1760" y="5689"/>
                  </a:cubicBezTo>
                  <a:cubicBezTo>
                    <a:pt x="1540" y="6461"/>
                    <a:pt x="1513" y="7353"/>
                    <a:pt x="1705" y="8076"/>
                  </a:cubicBezTo>
                  <a:cubicBezTo>
                    <a:pt x="1788" y="8341"/>
                    <a:pt x="1788" y="8341"/>
                    <a:pt x="1788" y="8341"/>
                  </a:cubicBezTo>
                  <a:cubicBezTo>
                    <a:pt x="1788" y="8413"/>
                    <a:pt x="1815" y="8486"/>
                    <a:pt x="1843" y="8534"/>
                  </a:cubicBezTo>
                  <a:cubicBezTo>
                    <a:pt x="1843" y="8558"/>
                    <a:pt x="1843" y="8582"/>
                    <a:pt x="1843" y="8582"/>
                  </a:cubicBezTo>
                  <a:cubicBezTo>
                    <a:pt x="1788" y="8679"/>
                    <a:pt x="1788" y="8679"/>
                    <a:pt x="1788" y="8679"/>
                  </a:cubicBezTo>
                  <a:cubicBezTo>
                    <a:pt x="1595" y="9040"/>
                    <a:pt x="1293" y="9402"/>
                    <a:pt x="991" y="9787"/>
                  </a:cubicBezTo>
                  <a:cubicBezTo>
                    <a:pt x="771" y="10053"/>
                    <a:pt x="524" y="10318"/>
                    <a:pt x="304" y="10631"/>
                  </a:cubicBezTo>
                  <a:cubicBezTo>
                    <a:pt x="304" y="10631"/>
                    <a:pt x="304" y="10631"/>
                    <a:pt x="304" y="10631"/>
                  </a:cubicBezTo>
                  <a:cubicBezTo>
                    <a:pt x="304" y="10631"/>
                    <a:pt x="304" y="10631"/>
                    <a:pt x="304" y="10631"/>
                  </a:cubicBezTo>
                  <a:cubicBezTo>
                    <a:pt x="304" y="10655"/>
                    <a:pt x="304" y="10655"/>
                    <a:pt x="304" y="10655"/>
                  </a:cubicBezTo>
                  <a:cubicBezTo>
                    <a:pt x="1" y="11065"/>
                    <a:pt x="-81" y="11596"/>
                    <a:pt x="84" y="12078"/>
                  </a:cubicBezTo>
                  <a:cubicBezTo>
                    <a:pt x="221" y="12463"/>
                    <a:pt x="524" y="12801"/>
                    <a:pt x="908" y="13018"/>
                  </a:cubicBezTo>
                  <a:cubicBezTo>
                    <a:pt x="881" y="13331"/>
                    <a:pt x="936" y="13621"/>
                    <a:pt x="1101" y="13886"/>
                  </a:cubicBezTo>
                  <a:cubicBezTo>
                    <a:pt x="1156" y="13982"/>
                    <a:pt x="1211" y="14079"/>
                    <a:pt x="1293" y="14151"/>
                  </a:cubicBezTo>
                  <a:cubicBezTo>
                    <a:pt x="1238" y="14537"/>
                    <a:pt x="1348" y="14922"/>
                    <a:pt x="1623" y="15236"/>
                  </a:cubicBezTo>
                  <a:cubicBezTo>
                    <a:pt x="1980" y="15646"/>
                    <a:pt x="1980" y="15646"/>
                    <a:pt x="1980" y="15646"/>
                  </a:cubicBezTo>
                  <a:cubicBezTo>
                    <a:pt x="1980" y="15718"/>
                    <a:pt x="1980" y="15766"/>
                    <a:pt x="1953" y="15838"/>
                  </a:cubicBezTo>
                  <a:cubicBezTo>
                    <a:pt x="1953" y="16079"/>
                    <a:pt x="1925" y="16393"/>
                    <a:pt x="1953" y="16730"/>
                  </a:cubicBezTo>
                  <a:cubicBezTo>
                    <a:pt x="2035" y="17237"/>
                    <a:pt x="2255" y="17646"/>
                    <a:pt x="2585" y="17984"/>
                  </a:cubicBezTo>
                  <a:cubicBezTo>
                    <a:pt x="3052" y="18418"/>
                    <a:pt x="3739" y="18635"/>
                    <a:pt x="4563" y="18635"/>
                  </a:cubicBezTo>
                  <a:cubicBezTo>
                    <a:pt x="5113" y="18635"/>
                    <a:pt x="5745" y="18538"/>
                    <a:pt x="6514" y="18346"/>
                  </a:cubicBezTo>
                  <a:cubicBezTo>
                    <a:pt x="6542" y="18779"/>
                    <a:pt x="6597" y="19310"/>
                    <a:pt x="6624" y="20009"/>
                  </a:cubicBezTo>
                  <a:cubicBezTo>
                    <a:pt x="6679" y="20901"/>
                    <a:pt x="7504" y="21600"/>
                    <a:pt x="8521" y="21600"/>
                  </a:cubicBezTo>
                  <a:cubicBezTo>
                    <a:pt x="16902" y="21600"/>
                    <a:pt x="16902" y="21600"/>
                    <a:pt x="16902" y="21600"/>
                  </a:cubicBezTo>
                  <a:cubicBezTo>
                    <a:pt x="17452" y="21600"/>
                    <a:pt x="18001" y="21383"/>
                    <a:pt x="18359" y="20997"/>
                  </a:cubicBezTo>
                  <a:cubicBezTo>
                    <a:pt x="18716" y="20612"/>
                    <a:pt x="18881" y="20105"/>
                    <a:pt x="18771" y="19623"/>
                  </a:cubicBezTo>
                  <a:cubicBezTo>
                    <a:pt x="18001" y="15863"/>
                    <a:pt x="18001" y="15863"/>
                    <a:pt x="18001" y="15863"/>
                  </a:cubicBezTo>
                  <a:cubicBezTo>
                    <a:pt x="17974" y="15670"/>
                    <a:pt x="18029" y="15501"/>
                    <a:pt x="18166" y="15356"/>
                  </a:cubicBezTo>
                  <a:cubicBezTo>
                    <a:pt x="18771" y="14705"/>
                    <a:pt x="19485" y="13934"/>
                    <a:pt x="20063" y="13042"/>
                  </a:cubicBezTo>
                  <a:cubicBezTo>
                    <a:pt x="20695" y="12078"/>
                    <a:pt x="21079" y="11089"/>
                    <a:pt x="21272" y="10053"/>
                  </a:cubicBezTo>
                  <a:cubicBezTo>
                    <a:pt x="21519" y="8558"/>
                    <a:pt x="21464" y="7184"/>
                    <a:pt x="21134" y="5954"/>
                  </a:cubicBezTo>
                  <a:cubicBezTo>
                    <a:pt x="20777" y="4773"/>
                    <a:pt x="20172" y="3713"/>
                    <a:pt x="19321" y="2845"/>
                  </a:cubicBezTo>
                  <a:close/>
                  <a:moveTo>
                    <a:pt x="19953" y="9884"/>
                  </a:moveTo>
                  <a:cubicBezTo>
                    <a:pt x="19623" y="11837"/>
                    <a:pt x="18441" y="13259"/>
                    <a:pt x="17150" y="14609"/>
                  </a:cubicBezTo>
                  <a:cubicBezTo>
                    <a:pt x="16765" y="14995"/>
                    <a:pt x="16600" y="15549"/>
                    <a:pt x="16710" y="16055"/>
                  </a:cubicBezTo>
                  <a:cubicBezTo>
                    <a:pt x="17479" y="19840"/>
                    <a:pt x="17479" y="19840"/>
                    <a:pt x="17479" y="19840"/>
                  </a:cubicBezTo>
                  <a:cubicBezTo>
                    <a:pt x="17507" y="19985"/>
                    <a:pt x="17452" y="20129"/>
                    <a:pt x="17342" y="20250"/>
                  </a:cubicBezTo>
                  <a:cubicBezTo>
                    <a:pt x="17232" y="20371"/>
                    <a:pt x="17067" y="20419"/>
                    <a:pt x="16902" y="20419"/>
                  </a:cubicBezTo>
                  <a:cubicBezTo>
                    <a:pt x="8521" y="20419"/>
                    <a:pt x="8521" y="20419"/>
                    <a:pt x="8521" y="20419"/>
                  </a:cubicBezTo>
                  <a:cubicBezTo>
                    <a:pt x="8218" y="20419"/>
                    <a:pt x="7971" y="20226"/>
                    <a:pt x="7943" y="19937"/>
                  </a:cubicBezTo>
                  <a:cubicBezTo>
                    <a:pt x="7888" y="18659"/>
                    <a:pt x="7779" y="17888"/>
                    <a:pt x="7724" y="17454"/>
                  </a:cubicBezTo>
                  <a:cubicBezTo>
                    <a:pt x="7724" y="17237"/>
                    <a:pt x="7394" y="17020"/>
                    <a:pt x="7064" y="17020"/>
                  </a:cubicBezTo>
                  <a:cubicBezTo>
                    <a:pt x="7009" y="17020"/>
                    <a:pt x="6954" y="17020"/>
                    <a:pt x="6899" y="17044"/>
                  </a:cubicBezTo>
                  <a:cubicBezTo>
                    <a:pt x="5855" y="17357"/>
                    <a:pt x="5113" y="17478"/>
                    <a:pt x="4563" y="17478"/>
                  </a:cubicBezTo>
                  <a:cubicBezTo>
                    <a:pt x="2530" y="17478"/>
                    <a:pt x="3601" y="15621"/>
                    <a:pt x="3217" y="15163"/>
                  </a:cubicBezTo>
                  <a:cubicBezTo>
                    <a:pt x="2695" y="14561"/>
                    <a:pt x="2695" y="14561"/>
                    <a:pt x="2695" y="14561"/>
                  </a:cubicBezTo>
                  <a:cubicBezTo>
                    <a:pt x="2557" y="14392"/>
                    <a:pt x="2557" y="14199"/>
                    <a:pt x="2667" y="14054"/>
                  </a:cubicBezTo>
                  <a:cubicBezTo>
                    <a:pt x="2942" y="13693"/>
                    <a:pt x="2942" y="13693"/>
                    <a:pt x="2942" y="13693"/>
                  </a:cubicBezTo>
                  <a:cubicBezTo>
                    <a:pt x="2612" y="13621"/>
                    <a:pt x="2612" y="13621"/>
                    <a:pt x="2612" y="13621"/>
                  </a:cubicBezTo>
                  <a:cubicBezTo>
                    <a:pt x="2475" y="13572"/>
                    <a:pt x="2365" y="13500"/>
                    <a:pt x="2282" y="13379"/>
                  </a:cubicBezTo>
                  <a:cubicBezTo>
                    <a:pt x="2227" y="13259"/>
                    <a:pt x="2227" y="13138"/>
                    <a:pt x="2282" y="13018"/>
                  </a:cubicBezTo>
                  <a:cubicBezTo>
                    <a:pt x="2502" y="12512"/>
                    <a:pt x="2502" y="12512"/>
                    <a:pt x="2502" y="12512"/>
                  </a:cubicBezTo>
                  <a:cubicBezTo>
                    <a:pt x="2530" y="12463"/>
                    <a:pt x="2502" y="12391"/>
                    <a:pt x="2447" y="12367"/>
                  </a:cubicBezTo>
                  <a:cubicBezTo>
                    <a:pt x="1705" y="12078"/>
                    <a:pt x="1705" y="12078"/>
                    <a:pt x="1705" y="12078"/>
                  </a:cubicBezTo>
                  <a:cubicBezTo>
                    <a:pt x="1540" y="12029"/>
                    <a:pt x="1403" y="11885"/>
                    <a:pt x="1348" y="11740"/>
                  </a:cubicBezTo>
                  <a:cubicBezTo>
                    <a:pt x="1293" y="11571"/>
                    <a:pt x="1321" y="11403"/>
                    <a:pt x="1430" y="11258"/>
                  </a:cubicBezTo>
                  <a:cubicBezTo>
                    <a:pt x="1430" y="11234"/>
                    <a:pt x="1430" y="11234"/>
                    <a:pt x="1430" y="11234"/>
                  </a:cubicBezTo>
                  <a:cubicBezTo>
                    <a:pt x="1925" y="10559"/>
                    <a:pt x="2585" y="9932"/>
                    <a:pt x="2997" y="9185"/>
                  </a:cubicBezTo>
                  <a:cubicBezTo>
                    <a:pt x="3162" y="8871"/>
                    <a:pt x="3162" y="8871"/>
                    <a:pt x="3162" y="8871"/>
                  </a:cubicBezTo>
                  <a:cubicBezTo>
                    <a:pt x="3272" y="8654"/>
                    <a:pt x="3134" y="8317"/>
                    <a:pt x="3079" y="8076"/>
                  </a:cubicBezTo>
                  <a:cubicBezTo>
                    <a:pt x="2997" y="7835"/>
                    <a:pt x="2997" y="7835"/>
                    <a:pt x="2997" y="7835"/>
                  </a:cubicBezTo>
                  <a:cubicBezTo>
                    <a:pt x="2859" y="7256"/>
                    <a:pt x="2887" y="6533"/>
                    <a:pt x="3052" y="5979"/>
                  </a:cubicBezTo>
                  <a:cubicBezTo>
                    <a:pt x="3931" y="2893"/>
                    <a:pt x="7779" y="1157"/>
                    <a:pt x="11598" y="1157"/>
                  </a:cubicBezTo>
                  <a:cubicBezTo>
                    <a:pt x="16325" y="1157"/>
                    <a:pt x="20997" y="3809"/>
                    <a:pt x="19953" y="988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11" name="Shape"/>
            <p:cNvSpPr/>
            <p:nvPr/>
          </p:nvSpPr>
          <p:spPr>
            <a:xfrm>
              <a:off x="93608" y="53875"/>
              <a:ext cx="350459" cy="2856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309" y="1004"/>
                  </a:moveTo>
                  <a:cubicBezTo>
                    <a:pt x="13880" y="526"/>
                    <a:pt x="13295" y="239"/>
                    <a:pt x="12671" y="239"/>
                  </a:cubicBezTo>
                  <a:cubicBezTo>
                    <a:pt x="12282" y="239"/>
                    <a:pt x="11931" y="335"/>
                    <a:pt x="11619" y="526"/>
                  </a:cubicBezTo>
                  <a:cubicBezTo>
                    <a:pt x="11268" y="191"/>
                    <a:pt x="10878" y="0"/>
                    <a:pt x="10410" y="0"/>
                  </a:cubicBezTo>
                  <a:cubicBezTo>
                    <a:pt x="10059" y="0"/>
                    <a:pt x="9747" y="143"/>
                    <a:pt x="9474" y="335"/>
                  </a:cubicBezTo>
                  <a:cubicBezTo>
                    <a:pt x="9240" y="239"/>
                    <a:pt x="8968" y="239"/>
                    <a:pt x="8695" y="239"/>
                  </a:cubicBezTo>
                  <a:cubicBezTo>
                    <a:pt x="7915" y="239"/>
                    <a:pt x="7135" y="573"/>
                    <a:pt x="6550" y="1147"/>
                  </a:cubicBezTo>
                  <a:cubicBezTo>
                    <a:pt x="6472" y="1147"/>
                    <a:pt x="6433" y="1147"/>
                    <a:pt x="6355" y="1147"/>
                  </a:cubicBezTo>
                  <a:cubicBezTo>
                    <a:pt x="5303" y="1147"/>
                    <a:pt x="4367" y="1720"/>
                    <a:pt x="3743" y="2581"/>
                  </a:cubicBezTo>
                  <a:cubicBezTo>
                    <a:pt x="2456" y="2867"/>
                    <a:pt x="1482" y="4253"/>
                    <a:pt x="1482" y="5878"/>
                  </a:cubicBezTo>
                  <a:cubicBezTo>
                    <a:pt x="936" y="6117"/>
                    <a:pt x="585" y="6738"/>
                    <a:pt x="585" y="7455"/>
                  </a:cubicBezTo>
                  <a:cubicBezTo>
                    <a:pt x="585" y="7550"/>
                    <a:pt x="585" y="7598"/>
                    <a:pt x="585" y="7694"/>
                  </a:cubicBezTo>
                  <a:cubicBezTo>
                    <a:pt x="234" y="8363"/>
                    <a:pt x="0" y="9175"/>
                    <a:pt x="0" y="10035"/>
                  </a:cubicBezTo>
                  <a:cubicBezTo>
                    <a:pt x="0" y="11469"/>
                    <a:pt x="624" y="12712"/>
                    <a:pt x="1521" y="13476"/>
                  </a:cubicBezTo>
                  <a:cubicBezTo>
                    <a:pt x="1871" y="14719"/>
                    <a:pt x="2885" y="15627"/>
                    <a:pt x="4016" y="15627"/>
                  </a:cubicBezTo>
                  <a:cubicBezTo>
                    <a:pt x="4484" y="15627"/>
                    <a:pt x="4913" y="15483"/>
                    <a:pt x="5264" y="15244"/>
                  </a:cubicBezTo>
                  <a:cubicBezTo>
                    <a:pt x="5653" y="15865"/>
                    <a:pt x="6238" y="16296"/>
                    <a:pt x="6901" y="16439"/>
                  </a:cubicBezTo>
                  <a:cubicBezTo>
                    <a:pt x="7369" y="18064"/>
                    <a:pt x="8656" y="19258"/>
                    <a:pt x="10137" y="19258"/>
                  </a:cubicBezTo>
                  <a:cubicBezTo>
                    <a:pt x="10644" y="19258"/>
                    <a:pt x="11112" y="19115"/>
                    <a:pt x="11541" y="18876"/>
                  </a:cubicBezTo>
                  <a:cubicBezTo>
                    <a:pt x="12243" y="20501"/>
                    <a:pt x="13646" y="21600"/>
                    <a:pt x="15245" y="21600"/>
                  </a:cubicBezTo>
                  <a:cubicBezTo>
                    <a:pt x="17038" y="21600"/>
                    <a:pt x="18598" y="20214"/>
                    <a:pt x="19183" y="18255"/>
                  </a:cubicBezTo>
                  <a:cubicBezTo>
                    <a:pt x="20508" y="17395"/>
                    <a:pt x="21405" y="15674"/>
                    <a:pt x="21405" y="13715"/>
                  </a:cubicBezTo>
                  <a:cubicBezTo>
                    <a:pt x="21405" y="13381"/>
                    <a:pt x="21366" y="13094"/>
                    <a:pt x="21327" y="12759"/>
                  </a:cubicBezTo>
                  <a:cubicBezTo>
                    <a:pt x="21522" y="12281"/>
                    <a:pt x="21600" y="11756"/>
                    <a:pt x="21600" y="11230"/>
                  </a:cubicBezTo>
                  <a:cubicBezTo>
                    <a:pt x="21600" y="10322"/>
                    <a:pt x="21327" y="9510"/>
                    <a:pt x="20898" y="8841"/>
                  </a:cubicBezTo>
                  <a:cubicBezTo>
                    <a:pt x="20898" y="8697"/>
                    <a:pt x="20937" y="8506"/>
                    <a:pt x="20937" y="8315"/>
                  </a:cubicBezTo>
                  <a:cubicBezTo>
                    <a:pt x="20937" y="6881"/>
                    <a:pt x="20235" y="5639"/>
                    <a:pt x="19222" y="5065"/>
                  </a:cubicBezTo>
                  <a:cubicBezTo>
                    <a:pt x="18403" y="2724"/>
                    <a:pt x="16492" y="1051"/>
                    <a:pt x="14309" y="100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17" name="Group"/>
          <p:cNvGrpSpPr/>
          <p:nvPr/>
        </p:nvGrpSpPr>
        <p:grpSpPr>
          <a:xfrm>
            <a:off x="417104" y="6076091"/>
            <a:ext cx="299910" cy="360076"/>
            <a:chOff x="0" y="0"/>
            <a:chExt cx="299909" cy="360074"/>
          </a:xfrm>
        </p:grpSpPr>
        <p:sp>
          <p:nvSpPr>
            <p:cNvPr id="1013" name="Shape"/>
            <p:cNvSpPr/>
            <p:nvPr/>
          </p:nvSpPr>
          <p:spPr>
            <a:xfrm>
              <a:off x="58445" y="211512"/>
              <a:ext cx="62952" cy="151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21600"/>
                  </a:moveTo>
                  <a:cubicBezTo>
                    <a:pt x="2700" y="21600"/>
                    <a:pt x="2700" y="21600"/>
                    <a:pt x="2700" y="21600"/>
                  </a:cubicBezTo>
                  <a:cubicBezTo>
                    <a:pt x="1350" y="21600"/>
                    <a:pt x="0" y="16200"/>
                    <a:pt x="0" y="10800"/>
                  </a:cubicBezTo>
                  <a:cubicBezTo>
                    <a:pt x="0" y="5400"/>
                    <a:pt x="1350" y="0"/>
                    <a:pt x="2700" y="0"/>
                  </a:cubicBezTo>
                  <a:cubicBezTo>
                    <a:pt x="18900" y="0"/>
                    <a:pt x="18900" y="0"/>
                    <a:pt x="18900" y="0"/>
                  </a:cubicBezTo>
                  <a:cubicBezTo>
                    <a:pt x="20250" y="0"/>
                    <a:pt x="21600" y="5400"/>
                    <a:pt x="21600" y="10800"/>
                  </a:cubicBezTo>
                  <a:cubicBezTo>
                    <a:pt x="21600" y="16200"/>
                    <a:pt x="20250" y="21600"/>
                    <a:pt x="189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14" name="Shape"/>
            <p:cNvSpPr/>
            <p:nvPr/>
          </p:nvSpPr>
          <p:spPr>
            <a:xfrm>
              <a:off x="82367" y="161152"/>
              <a:ext cx="66728" cy="151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059" y="21600"/>
                  </a:moveTo>
                  <a:cubicBezTo>
                    <a:pt x="2541" y="21600"/>
                    <a:pt x="2541" y="21600"/>
                    <a:pt x="2541" y="21600"/>
                  </a:cubicBezTo>
                  <a:cubicBezTo>
                    <a:pt x="1271" y="21600"/>
                    <a:pt x="0" y="21600"/>
                    <a:pt x="0" y="10800"/>
                  </a:cubicBezTo>
                  <a:cubicBezTo>
                    <a:pt x="0" y="5400"/>
                    <a:pt x="1271" y="0"/>
                    <a:pt x="2541" y="0"/>
                  </a:cubicBezTo>
                  <a:cubicBezTo>
                    <a:pt x="19059" y="0"/>
                    <a:pt x="19059" y="0"/>
                    <a:pt x="19059" y="0"/>
                  </a:cubicBezTo>
                  <a:cubicBezTo>
                    <a:pt x="20329" y="0"/>
                    <a:pt x="21600" y="5400"/>
                    <a:pt x="21600" y="10800"/>
                  </a:cubicBezTo>
                  <a:cubicBezTo>
                    <a:pt x="21600" y="21600"/>
                    <a:pt x="20329" y="21600"/>
                    <a:pt x="19059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15" name="Shape"/>
            <p:cNvSpPr/>
            <p:nvPr/>
          </p:nvSpPr>
          <p:spPr>
            <a:xfrm>
              <a:off x="26971" y="242988"/>
              <a:ext cx="244247" cy="931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252" y="14400"/>
                  </a:moveTo>
                  <a:cubicBezTo>
                    <a:pt x="18116" y="0"/>
                    <a:pt x="18116" y="0"/>
                    <a:pt x="18116" y="0"/>
                  </a:cubicBezTo>
                  <a:cubicBezTo>
                    <a:pt x="3484" y="0"/>
                    <a:pt x="3484" y="0"/>
                    <a:pt x="3484" y="0"/>
                  </a:cubicBezTo>
                  <a:cubicBezTo>
                    <a:pt x="3135" y="900"/>
                    <a:pt x="2787" y="2700"/>
                    <a:pt x="2439" y="3600"/>
                  </a:cubicBezTo>
                  <a:cubicBezTo>
                    <a:pt x="5226" y="3600"/>
                    <a:pt x="5226" y="3600"/>
                    <a:pt x="5226" y="3600"/>
                  </a:cubicBezTo>
                  <a:cubicBezTo>
                    <a:pt x="5574" y="3600"/>
                    <a:pt x="5923" y="4500"/>
                    <a:pt x="5923" y="5400"/>
                  </a:cubicBezTo>
                  <a:cubicBezTo>
                    <a:pt x="5923" y="6300"/>
                    <a:pt x="5574" y="7200"/>
                    <a:pt x="5226" y="7200"/>
                  </a:cubicBezTo>
                  <a:cubicBezTo>
                    <a:pt x="1742" y="7200"/>
                    <a:pt x="1742" y="7200"/>
                    <a:pt x="1742" y="7200"/>
                  </a:cubicBezTo>
                  <a:cubicBezTo>
                    <a:pt x="1045" y="10800"/>
                    <a:pt x="348" y="14400"/>
                    <a:pt x="348" y="14400"/>
                  </a:cubicBezTo>
                  <a:cubicBezTo>
                    <a:pt x="3135" y="14400"/>
                    <a:pt x="3135" y="14400"/>
                    <a:pt x="3135" y="14400"/>
                  </a:cubicBezTo>
                  <a:cubicBezTo>
                    <a:pt x="3484" y="14400"/>
                    <a:pt x="3832" y="15300"/>
                    <a:pt x="3832" y="16200"/>
                  </a:cubicBezTo>
                  <a:cubicBezTo>
                    <a:pt x="3832" y="17100"/>
                    <a:pt x="3484" y="18000"/>
                    <a:pt x="3135" y="18000"/>
                  </a:cubicBezTo>
                  <a:cubicBezTo>
                    <a:pt x="0" y="18000"/>
                    <a:pt x="0" y="18000"/>
                    <a:pt x="0" y="180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348" y="20700"/>
                    <a:pt x="1394" y="21600"/>
                    <a:pt x="3135" y="21600"/>
                  </a:cubicBezTo>
                  <a:cubicBezTo>
                    <a:pt x="18116" y="21600"/>
                    <a:pt x="18116" y="21600"/>
                    <a:pt x="18116" y="21600"/>
                  </a:cubicBezTo>
                  <a:cubicBezTo>
                    <a:pt x="19858" y="21600"/>
                    <a:pt x="20903" y="20700"/>
                    <a:pt x="21252" y="18900"/>
                  </a:cubicBezTo>
                  <a:cubicBezTo>
                    <a:pt x="21600" y="18900"/>
                    <a:pt x="21600" y="18000"/>
                    <a:pt x="21600" y="18000"/>
                  </a:cubicBezTo>
                  <a:cubicBezTo>
                    <a:pt x="21600" y="16200"/>
                    <a:pt x="21252" y="15300"/>
                    <a:pt x="21252" y="14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16" name="Shape"/>
            <p:cNvSpPr/>
            <p:nvPr/>
          </p:nvSpPr>
          <p:spPr>
            <a:xfrm>
              <a:off x="-1" y="0"/>
              <a:ext cx="299911" cy="3600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31" h="21600" extrusionOk="0">
                  <a:moveTo>
                    <a:pt x="16912" y="21600"/>
                  </a:moveTo>
                  <a:cubicBezTo>
                    <a:pt x="3788" y="21600"/>
                    <a:pt x="3788" y="21600"/>
                    <a:pt x="3788" y="21600"/>
                  </a:cubicBezTo>
                  <a:cubicBezTo>
                    <a:pt x="1874" y="21600"/>
                    <a:pt x="781" y="21130"/>
                    <a:pt x="234" y="20426"/>
                  </a:cubicBezTo>
                  <a:cubicBezTo>
                    <a:pt x="-313" y="19487"/>
                    <a:pt x="234" y="18313"/>
                    <a:pt x="507" y="18313"/>
                  </a:cubicBezTo>
                  <a:cubicBezTo>
                    <a:pt x="7343" y="7278"/>
                    <a:pt x="7343" y="7278"/>
                    <a:pt x="7343" y="7278"/>
                  </a:cubicBezTo>
                  <a:cubicBezTo>
                    <a:pt x="7343" y="2348"/>
                    <a:pt x="7343" y="2348"/>
                    <a:pt x="7343" y="2348"/>
                  </a:cubicBezTo>
                  <a:cubicBezTo>
                    <a:pt x="7343" y="2348"/>
                    <a:pt x="7069" y="2348"/>
                    <a:pt x="7069" y="2348"/>
                  </a:cubicBezTo>
                  <a:cubicBezTo>
                    <a:pt x="6796" y="2348"/>
                    <a:pt x="6249" y="2348"/>
                    <a:pt x="5976" y="2113"/>
                  </a:cubicBezTo>
                  <a:cubicBezTo>
                    <a:pt x="5976" y="2113"/>
                    <a:pt x="5976" y="1878"/>
                    <a:pt x="5976" y="1878"/>
                  </a:cubicBezTo>
                  <a:cubicBezTo>
                    <a:pt x="5702" y="1409"/>
                    <a:pt x="5702" y="470"/>
                    <a:pt x="5702" y="470"/>
                  </a:cubicBezTo>
                  <a:cubicBezTo>
                    <a:pt x="5702" y="235"/>
                    <a:pt x="5976" y="0"/>
                    <a:pt x="6249" y="0"/>
                  </a:cubicBezTo>
                  <a:cubicBezTo>
                    <a:pt x="14452" y="0"/>
                    <a:pt x="14452" y="0"/>
                    <a:pt x="14452" y="0"/>
                  </a:cubicBezTo>
                  <a:cubicBezTo>
                    <a:pt x="14725" y="0"/>
                    <a:pt x="14998" y="235"/>
                    <a:pt x="14998" y="470"/>
                  </a:cubicBezTo>
                  <a:cubicBezTo>
                    <a:pt x="14998" y="470"/>
                    <a:pt x="14998" y="1409"/>
                    <a:pt x="14725" y="1878"/>
                  </a:cubicBezTo>
                  <a:cubicBezTo>
                    <a:pt x="14725" y="1878"/>
                    <a:pt x="14725" y="1878"/>
                    <a:pt x="14725" y="2113"/>
                  </a:cubicBezTo>
                  <a:cubicBezTo>
                    <a:pt x="14452" y="2348"/>
                    <a:pt x="14178" y="2348"/>
                    <a:pt x="13631" y="2348"/>
                  </a:cubicBezTo>
                  <a:cubicBezTo>
                    <a:pt x="13631" y="2348"/>
                    <a:pt x="13358" y="2348"/>
                    <a:pt x="13358" y="2348"/>
                  </a:cubicBezTo>
                  <a:cubicBezTo>
                    <a:pt x="13358" y="2817"/>
                    <a:pt x="13358" y="2817"/>
                    <a:pt x="13358" y="2817"/>
                  </a:cubicBezTo>
                  <a:cubicBezTo>
                    <a:pt x="13358" y="7278"/>
                    <a:pt x="13358" y="7278"/>
                    <a:pt x="13358" y="7278"/>
                  </a:cubicBezTo>
                  <a:cubicBezTo>
                    <a:pt x="20467" y="18313"/>
                    <a:pt x="20467" y="18313"/>
                    <a:pt x="20467" y="18313"/>
                  </a:cubicBezTo>
                  <a:cubicBezTo>
                    <a:pt x="20467" y="18313"/>
                    <a:pt x="21287" y="19487"/>
                    <a:pt x="20467" y="20426"/>
                  </a:cubicBezTo>
                  <a:cubicBezTo>
                    <a:pt x="19920" y="21130"/>
                    <a:pt x="18826" y="21600"/>
                    <a:pt x="16912" y="21600"/>
                  </a:cubicBezTo>
                  <a:close/>
                  <a:moveTo>
                    <a:pt x="6796" y="1409"/>
                  </a:moveTo>
                  <a:cubicBezTo>
                    <a:pt x="7069" y="1409"/>
                    <a:pt x="7069" y="1409"/>
                    <a:pt x="7069" y="1409"/>
                  </a:cubicBezTo>
                  <a:cubicBezTo>
                    <a:pt x="7616" y="1409"/>
                    <a:pt x="8163" y="1643"/>
                    <a:pt x="8436" y="2348"/>
                  </a:cubicBezTo>
                  <a:cubicBezTo>
                    <a:pt x="8436" y="7513"/>
                    <a:pt x="8436" y="7513"/>
                    <a:pt x="8436" y="7513"/>
                  </a:cubicBezTo>
                  <a:cubicBezTo>
                    <a:pt x="8436" y="7513"/>
                    <a:pt x="8436" y="7748"/>
                    <a:pt x="8436" y="7748"/>
                  </a:cubicBezTo>
                  <a:cubicBezTo>
                    <a:pt x="1328" y="18783"/>
                    <a:pt x="1328" y="18783"/>
                    <a:pt x="1328" y="18783"/>
                  </a:cubicBezTo>
                  <a:cubicBezTo>
                    <a:pt x="1328" y="18783"/>
                    <a:pt x="781" y="19487"/>
                    <a:pt x="1054" y="19957"/>
                  </a:cubicBezTo>
                  <a:cubicBezTo>
                    <a:pt x="1601" y="20426"/>
                    <a:pt x="2421" y="20661"/>
                    <a:pt x="3788" y="20661"/>
                  </a:cubicBezTo>
                  <a:cubicBezTo>
                    <a:pt x="16912" y="20661"/>
                    <a:pt x="16912" y="20661"/>
                    <a:pt x="16912" y="20661"/>
                  </a:cubicBezTo>
                  <a:cubicBezTo>
                    <a:pt x="18279" y="20661"/>
                    <a:pt x="19373" y="20426"/>
                    <a:pt x="19646" y="19957"/>
                  </a:cubicBezTo>
                  <a:cubicBezTo>
                    <a:pt x="19920" y="19487"/>
                    <a:pt x="19373" y="18783"/>
                    <a:pt x="19373" y="18783"/>
                  </a:cubicBezTo>
                  <a:cubicBezTo>
                    <a:pt x="12538" y="7748"/>
                    <a:pt x="12538" y="7748"/>
                    <a:pt x="12538" y="7748"/>
                  </a:cubicBezTo>
                  <a:cubicBezTo>
                    <a:pt x="12264" y="7748"/>
                    <a:pt x="12264" y="7513"/>
                    <a:pt x="12264" y="7513"/>
                  </a:cubicBezTo>
                  <a:cubicBezTo>
                    <a:pt x="12264" y="2348"/>
                    <a:pt x="12264" y="2348"/>
                    <a:pt x="12264" y="2348"/>
                  </a:cubicBezTo>
                  <a:cubicBezTo>
                    <a:pt x="12538" y="1643"/>
                    <a:pt x="13084" y="1409"/>
                    <a:pt x="13631" y="1409"/>
                  </a:cubicBezTo>
                  <a:cubicBezTo>
                    <a:pt x="13631" y="1409"/>
                    <a:pt x="13905" y="1409"/>
                    <a:pt x="13905" y="1409"/>
                  </a:cubicBezTo>
                  <a:cubicBezTo>
                    <a:pt x="13905" y="1174"/>
                    <a:pt x="13905" y="1174"/>
                    <a:pt x="13905" y="939"/>
                  </a:cubicBezTo>
                  <a:cubicBezTo>
                    <a:pt x="6796" y="939"/>
                    <a:pt x="6796" y="939"/>
                    <a:pt x="6796" y="939"/>
                  </a:cubicBezTo>
                  <a:cubicBezTo>
                    <a:pt x="6796" y="1174"/>
                    <a:pt x="6796" y="1174"/>
                    <a:pt x="6796" y="140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24" name="Group"/>
          <p:cNvGrpSpPr/>
          <p:nvPr/>
        </p:nvGrpSpPr>
        <p:grpSpPr>
          <a:xfrm>
            <a:off x="3187938" y="6056345"/>
            <a:ext cx="442688" cy="399569"/>
            <a:chOff x="0" y="0"/>
            <a:chExt cx="442686" cy="399568"/>
          </a:xfrm>
        </p:grpSpPr>
        <p:sp>
          <p:nvSpPr>
            <p:cNvPr id="1018" name="Rectangle"/>
            <p:cNvSpPr/>
            <p:nvPr/>
          </p:nvSpPr>
          <p:spPr>
            <a:xfrm>
              <a:off x="72822" y="121089"/>
              <a:ext cx="177267" cy="1270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19" name="Rectangle"/>
            <p:cNvSpPr/>
            <p:nvPr/>
          </p:nvSpPr>
          <p:spPr>
            <a:xfrm>
              <a:off x="72822" y="171395"/>
              <a:ext cx="142772" cy="1270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20" name="Rectangle"/>
            <p:cNvSpPr/>
            <p:nvPr/>
          </p:nvSpPr>
          <p:spPr>
            <a:xfrm>
              <a:off x="72822" y="224096"/>
              <a:ext cx="104444" cy="1270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grpSp>
          <p:nvGrpSpPr>
            <p:cNvPr id="1023" name="Group"/>
            <p:cNvGrpSpPr/>
            <p:nvPr/>
          </p:nvGrpSpPr>
          <p:grpSpPr>
            <a:xfrm>
              <a:off x="-1" y="0"/>
              <a:ext cx="442688" cy="399569"/>
              <a:chOff x="0" y="0"/>
              <a:chExt cx="442686" cy="399568"/>
            </a:xfrm>
          </p:grpSpPr>
          <p:sp>
            <p:nvSpPr>
              <p:cNvPr id="1021" name="Shape"/>
              <p:cNvSpPr/>
              <p:nvPr/>
            </p:nvSpPr>
            <p:spPr>
              <a:xfrm>
                <a:off x="-1" y="0"/>
                <a:ext cx="322914" cy="39956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9998" y="20305"/>
                    </a:moveTo>
                    <a:lnTo>
                      <a:pt x="1602" y="20305"/>
                    </a:lnTo>
                    <a:lnTo>
                      <a:pt x="1602" y="5232"/>
                    </a:lnTo>
                    <a:lnTo>
                      <a:pt x="6409" y="5232"/>
                    </a:lnTo>
                    <a:lnTo>
                      <a:pt x="6409" y="1347"/>
                    </a:lnTo>
                    <a:lnTo>
                      <a:pt x="19998" y="1347"/>
                    </a:lnTo>
                    <a:lnTo>
                      <a:pt x="19998" y="6941"/>
                    </a:lnTo>
                    <a:lnTo>
                      <a:pt x="21600" y="5594"/>
                    </a:lnTo>
                    <a:lnTo>
                      <a:pt x="21600" y="0"/>
                    </a:lnTo>
                    <a:lnTo>
                      <a:pt x="5704" y="0"/>
                    </a:lnTo>
                    <a:lnTo>
                      <a:pt x="0" y="4610"/>
                    </a:lnTo>
                    <a:lnTo>
                      <a:pt x="0" y="21600"/>
                    </a:lnTo>
                    <a:lnTo>
                      <a:pt x="21600" y="21600"/>
                    </a:lnTo>
                    <a:lnTo>
                      <a:pt x="21600" y="14814"/>
                    </a:lnTo>
                    <a:lnTo>
                      <a:pt x="19998" y="16161"/>
                    </a:lnTo>
                    <a:lnTo>
                      <a:pt x="19998" y="20305"/>
                    </a:lnTo>
                    <a:close/>
                    <a:moveTo>
                      <a:pt x="2372" y="4558"/>
                    </a:moveTo>
                    <a:lnTo>
                      <a:pt x="5640" y="1917"/>
                    </a:lnTo>
                    <a:lnTo>
                      <a:pt x="5640" y="4558"/>
                    </a:lnTo>
                    <a:lnTo>
                      <a:pt x="2372" y="4558"/>
                    </a:ln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1022" name="Shape"/>
              <p:cNvSpPr/>
              <p:nvPr/>
            </p:nvSpPr>
            <p:spPr>
              <a:xfrm>
                <a:off x="183015" y="69948"/>
                <a:ext cx="259672" cy="25967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1637" y="2790"/>
                    </a:moveTo>
                    <a:lnTo>
                      <a:pt x="9644" y="4862"/>
                    </a:lnTo>
                    <a:lnTo>
                      <a:pt x="2072" y="12434"/>
                    </a:lnTo>
                    <a:lnTo>
                      <a:pt x="0" y="21600"/>
                    </a:lnTo>
                    <a:lnTo>
                      <a:pt x="9166" y="19528"/>
                    </a:lnTo>
                    <a:lnTo>
                      <a:pt x="9644" y="19049"/>
                    </a:lnTo>
                    <a:lnTo>
                      <a:pt x="11637" y="16977"/>
                    </a:lnTo>
                    <a:lnTo>
                      <a:pt x="21600" y="7094"/>
                    </a:lnTo>
                    <a:lnTo>
                      <a:pt x="14506" y="0"/>
                    </a:lnTo>
                    <a:lnTo>
                      <a:pt x="11637" y="2790"/>
                    </a:lnTo>
                    <a:close/>
                    <a:moveTo>
                      <a:pt x="18013" y="5420"/>
                    </a:moveTo>
                    <a:lnTo>
                      <a:pt x="6934" y="16499"/>
                    </a:lnTo>
                    <a:lnTo>
                      <a:pt x="5340" y="14905"/>
                    </a:lnTo>
                    <a:lnTo>
                      <a:pt x="16419" y="3826"/>
                    </a:lnTo>
                    <a:lnTo>
                      <a:pt x="18013" y="5420"/>
                    </a:lnTo>
                    <a:close/>
                    <a:moveTo>
                      <a:pt x="4862" y="14427"/>
                    </a:moveTo>
                    <a:lnTo>
                      <a:pt x="3427" y="12992"/>
                    </a:lnTo>
                    <a:lnTo>
                      <a:pt x="14506" y="1913"/>
                    </a:lnTo>
                    <a:lnTo>
                      <a:pt x="15861" y="3348"/>
                    </a:lnTo>
                    <a:lnTo>
                      <a:pt x="4862" y="14427"/>
                    </a:lnTo>
                    <a:close/>
                    <a:moveTo>
                      <a:pt x="4384" y="14905"/>
                    </a:moveTo>
                    <a:lnTo>
                      <a:pt x="7811" y="18332"/>
                    </a:lnTo>
                    <a:lnTo>
                      <a:pt x="4463" y="19129"/>
                    </a:lnTo>
                    <a:lnTo>
                      <a:pt x="2391" y="17137"/>
                    </a:lnTo>
                    <a:lnTo>
                      <a:pt x="3188" y="13709"/>
                    </a:lnTo>
                    <a:lnTo>
                      <a:pt x="4384" y="14905"/>
                    </a:lnTo>
                    <a:close/>
                    <a:moveTo>
                      <a:pt x="8528" y="18093"/>
                    </a:moveTo>
                    <a:lnTo>
                      <a:pt x="7413" y="16977"/>
                    </a:lnTo>
                    <a:lnTo>
                      <a:pt x="18492" y="5978"/>
                    </a:lnTo>
                    <a:lnTo>
                      <a:pt x="19607" y="7094"/>
                    </a:lnTo>
                    <a:lnTo>
                      <a:pt x="8528" y="18093"/>
                    </a:ln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</p:grpSp>
      </p:grpSp>
      <p:grpSp>
        <p:nvGrpSpPr>
          <p:cNvPr id="1030" name="Group"/>
          <p:cNvGrpSpPr/>
          <p:nvPr/>
        </p:nvGrpSpPr>
        <p:grpSpPr>
          <a:xfrm>
            <a:off x="2235007" y="6091282"/>
            <a:ext cx="361765" cy="329694"/>
            <a:chOff x="0" y="0"/>
            <a:chExt cx="361763" cy="329692"/>
          </a:xfrm>
        </p:grpSpPr>
        <p:sp>
          <p:nvSpPr>
            <p:cNvPr id="1025" name="Square"/>
            <p:cNvSpPr/>
            <p:nvPr/>
          </p:nvSpPr>
          <p:spPr>
            <a:xfrm>
              <a:off x="22236" y="261701"/>
              <a:ext cx="67992" cy="67992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26" name="Rectangle"/>
            <p:cNvSpPr/>
            <p:nvPr/>
          </p:nvSpPr>
          <p:spPr>
            <a:xfrm>
              <a:off x="112890" y="215946"/>
              <a:ext cx="67992" cy="113747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27" name="Rectangle"/>
            <p:cNvSpPr/>
            <p:nvPr/>
          </p:nvSpPr>
          <p:spPr>
            <a:xfrm>
              <a:off x="203545" y="170619"/>
              <a:ext cx="67992" cy="159074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28" name="Rectangle"/>
            <p:cNvSpPr/>
            <p:nvPr/>
          </p:nvSpPr>
          <p:spPr>
            <a:xfrm>
              <a:off x="294200" y="125291"/>
              <a:ext cx="67564" cy="20440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29" name="Shape"/>
            <p:cNvSpPr/>
            <p:nvPr/>
          </p:nvSpPr>
          <p:spPr>
            <a:xfrm>
              <a:off x="-1" y="-1"/>
              <a:ext cx="361765" cy="2159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562" y="5133"/>
                  </a:moveTo>
                  <a:lnTo>
                    <a:pt x="14528" y="5133"/>
                  </a:lnTo>
                  <a:lnTo>
                    <a:pt x="9447" y="11377"/>
                  </a:lnTo>
                  <a:lnTo>
                    <a:pt x="6740" y="9110"/>
                  </a:lnTo>
                  <a:lnTo>
                    <a:pt x="0" y="18777"/>
                  </a:lnTo>
                  <a:lnTo>
                    <a:pt x="0" y="21600"/>
                  </a:lnTo>
                  <a:lnTo>
                    <a:pt x="6740" y="11933"/>
                  </a:lnTo>
                  <a:lnTo>
                    <a:pt x="9447" y="14243"/>
                  </a:lnTo>
                  <a:lnTo>
                    <a:pt x="15191" y="7400"/>
                  </a:lnTo>
                  <a:lnTo>
                    <a:pt x="19251" y="7400"/>
                  </a:lnTo>
                  <a:lnTo>
                    <a:pt x="21600" y="3422"/>
                  </a:lnTo>
                  <a:lnTo>
                    <a:pt x="21600" y="0"/>
                  </a:lnTo>
                  <a:lnTo>
                    <a:pt x="18562" y="5133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34" name="Group"/>
          <p:cNvGrpSpPr/>
          <p:nvPr/>
        </p:nvGrpSpPr>
        <p:grpSpPr>
          <a:xfrm>
            <a:off x="1258905" y="6091790"/>
            <a:ext cx="400246" cy="328679"/>
            <a:chOff x="0" y="0"/>
            <a:chExt cx="400245" cy="328677"/>
          </a:xfrm>
        </p:grpSpPr>
        <p:sp>
          <p:nvSpPr>
            <p:cNvPr id="1031" name="Shape"/>
            <p:cNvSpPr/>
            <p:nvPr/>
          </p:nvSpPr>
          <p:spPr>
            <a:xfrm>
              <a:off x="27831" y="19880"/>
              <a:ext cx="312775" cy="3087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7973"/>
                  </a:moveTo>
                  <a:cubicBezTo>
                    <a:pt x="6537" y="8553"/>
                    <a:pt x="6537" y="8553"/>
                    <a:pt x="6537" y="8553"/>
                  </a:cubicBezTo>
                  <a:cubicBezTo>
                    <a:pt x="6537" y="8698"/>
                    <a:pt x="6537" y="8698"/>
                    <a:pt x="6537" y="8698"/>
                  </a:cubicBezTo>
                  <a:cubicBezTo>
                    <a:pt x="6537" y="9568"/>
                    <a:pt x="7105" y="10438"/>
                    <a:pt x="7816" y="10728"/>
                  </a:cubicBezTo>
                  <a:cubicBezTo>
                    <a:pt x="5826" y="14497"/>
                    <a:pt x="3411" y="18701"/>
                    <a:pt x="2842" y="20005"/>
                  </a:cubicBezTo>
                  <a:cubicBezTo>
                    <a:pt x="2700" y="20005"/>
                    <a:pt x="2700" y="20005"/>
                    <a:pt x="2700" y="20005"/>
                  </a:cubicBezTo>
                  <a:cubicBezTo>
                    <a:pt x="2274" y="20005"/>
                    <a:pt x="1989" y="20295"/>
                    <a:pt x="1989" y="20730"/>
                  </a:cubicBezTo>
                  <a:cubicBezTo>
                    <a:pt x="1989" y="21165"/>
                    <a:pt x="2274" y="21600"/>
                    <a:pt x="2700" y="21600"/>
                  </a:cubicBezTo>
                  <a:cubicBezTo>
                    <a:pt x="4121" y="21600"/>
                    <a:pt x="4121" y="21600"/>
                    <a:pt x="4121" y="21600"/>
                  </a:cubicBezTo>
                  <a:cubicBezTo>
                    <a:pt x="4547" y="21600"/>
                    <a:pt x="4974" y="21165"/>
                    <a:pt x="4974" y="20730"/>
                  </a:cubicBezTo>
                  <a:cubicBezTo>
                    <a:pt x="4974" y="20440"/>
                    <a:pt x="4689" y="20150"/>
                    <a:pt x="4263" y="20005"/>
                  </a:cubicBezTo>
                  <a:cubicBezTo>
                    <a:pt x="9521" y="10872"/>
                    <a:pt x="9521" y="10872"/>
                    <a:pt x="9521" y="10872"/>
                  </a:cubicBezTo>
                  <a:cubicBezTo>
                    <a:pt x="9663" y="10872"/>
                    <a:pt x="9663" y="10872"/>
                    <a:pt x="9663" y="10872"/>
                  </a:cubicBezTo>
                  <a:cubicBezTo>
                    <a:pt x="13784" y="20150"/>
                    <a:pt x="13784" y="20150"/>
                    <a:pt x="13784" y="20150"/>
                  </a:cubicBezTo>
                  <a:cubicBezTo>
                    <a:pt x="13500" y="20295"/>
                    <a:pt x="13216" y="20440"/>
                    <a:pt x="13216" y="20875"/>
                  </a:cubicBezTo>
                  <a:cubicBezTo>
                    <a:pt x="13216" y="21165"/>
                    <a:pt x="13642" y="21600"/>
                    <a:pt x="14068" y="21600"/>
                  </a:cubicBezTo>
                  <a:cubicBezTo>
                    <a:pt x="15489" y="21600"/>
                    <a:pt x="15489" y="21600"/>
                    <a:pt x="15489" y="21600"/>
                  </a:cubicBezTo>
                  <a:cubicBezTo>
                    <a:pt x="15916" y="21600"/>
                    <a:pt x="16342" y="21165"/>
                    <a:pt x="16342" y="20875"/>
                  </a:cubicBezTo>
                  <a:cubicBezTo>
                    <a:pt x="16342" y="20440"/>
                    <a:pt x="16058" y="20150"/>
                    <a:pt x="15632" y="20005"/>
                  </a:cubicBezTo>
                  <a:cubicBezTo>
                    <a:pt x="11226" y="10583"/>
                    <a:pt x="11226" y="10583"/>
                    <a:pt x="11226" y="10583"/>
                  </a:cubicBezTo>
                  <a:cubicBezTo>
                    <a:pt x="11653" y="10293"/>
                    <a:pt x="12079" y="9713"/>
                    <a:pt x="12221" y="9133"/>
                  </a:cubicBezTo>
                  <a:cubicBezTo>
                    <a:pt x="21600" y="10003"/>
                    <a:pt x="21600" y="10003"/>
                    <a:pt x="21600" y="10003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0" y="3769"/>
                    <a:pt x="0" y="3769"/>
                    <a:pt x="0" y="3769"/>
                  </a:cubicBezTo>
                  <a:lnTo>
                    <a:pt x="0" y="7973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32" name="Shape"/>
            <p:cNvSpPr/>
            <p:nvPr/>
          </p:nvSpPr>
          <p:spPr>
            <a:xfrm>
              <a:off x="351208" y="0"/>
              <a:ext cx="49038" cy="1828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1456"/>
                    <a:pt x="0" y="2912"/>
                  </a:cubicBezTo>
                  <a:cubicBezTo>
                    <a:pt x="0" y="18688"/>
                    <a:pt x="0" y="18688"/>
                    <a:pt x="0" y="18688"/>
                  </a:cubicBezTo>
                  <a:cubicBezTo>
                    <a:pt x="0" y="20387"/>
                    <a:pt x="5400" y="21600"/>
                    <a:pt x="10800" y="21600"/>
                  </a:cubicBezTo>
                  <a:cubicBezTo>
                    <a:pt x="17100" y="21600"/>
                    <a:pt x="21600" y="20387"/>
                    <a:pt x="21600" y="18688"/>
                  </a:cubicBezTo>
                  <a:cubicBezTo>
                    <a:pt x="21600" y="2912"/>
                    <a:pt x="21600" y="2912"/>
                    <a:pt x="21600" y="2912"/>
                  </a:cubicBezTo>
                  <a:cubicBezTo>
                    <a:pt x="21600" y="1456"/>
                    <a:pt x="171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33" name="Shape"/>
            <p:cNvSpPr/>
            <p:nvPr/>
          </p:nvSpPr>
          <p:spPr>
            <a:xfrm>
              <a:off x="-1" y="71566"/>
              <a:ext cx="17231" cy="662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5400" y="21600"/>
                    <a:pt x="10800" y="21600"/>
                  </a:cubicBezTo>
                  <a:cubicBezTo>
                    <a:pt x="1890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189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42" name="Group"/>
          <p:cNvGrpSpPr/>
          <p:nvPr/>
        </p:nvGrpSpPr>
        <p:grpSpPr>
          <a:xfrm>
            <a:off x="4204977" y="6057241"/>
            <a:ext cx="397777" cy="397777"/>
            <a:chOff x="0" y="0"/>
            <a:chExt cx="397776" cy="397776"/>
          </a:xfrm>
        </p:grpSpPr>
        <p:sp>
          <p:nvSpPr>
            <p:cNvPr id="1035" name="Shape"/>
            <p:cNvSpPr/>
            <p:nvPr/>
          </p:nvSpPr>
          <p:spPr>
            <a:xfrm>
              <a:off x="257990" y="258312"/>
              <a:ext cx="53790" cy="528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46" y="0"/>
                    <a:pt x="0" y="4909"/>
                    <a:pt x="0" y="10800"/>
                  </a:cubicBezTo>
                  <a:cubicBezTo>
                    <a:pt x="0" y="16831"/>
                    <a:pt x="4846" y="21600"/>
                    <a:pt x="10800" y="21600"/>
                  </a:cubicBezTo>
                  <a:cubicBezTo>
                    <a:pt x="16754" y="21600"/>
                    <a:pt x="21600" y="16831"/>
                    <a:pt x="21600" y="10800"/>
                  </a:cubicBezTo>
                  <a:cubicBezTo>
                    <a:pt x="21600" y="4909"/>
                    <a:pt x="16754" y="0"/>
                    <a:pt x="10800" y="0"/>
                  </a:cubicBezTo>
                  <a:close/>
                  <a:moveTo>
                    <a:pt x="10800" y="16270"/>
                  </a:moveTo>
                  <a:cubicBezTo>
                    <a:pt x="7754" y="16270"/>
                    <a:pt x="5400" y="13745"/>
                    <a:pt x="5400" y="10800"/>
                  </a:cubicBezTo>
                  <a:cubicBezTo>
                    <a:pt x="5400" y="7855"/>
                    <a:pt x="7754" y="5470"/>
                    <a:pt x="10800" y="5470"/>
                  </a:cubicBezTo>
                  <a:cubicBezTo>
                    <a:pt x="13708" y="5470"/>
                    <a:pt x="16200" y="7855"/>
                    <a:pt x="16200" y="10800"/>
                  </a:cubicBezTo>
                  <a:cubicBezTo>
                    <a:pt x="16200" y="13745"/>
                    <a:pt x="13708" y="16270"/>
                    <a:pt x="10800" y="1627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36" name="Shape"/>
            <p:cNvSpPr/>
            <p:nvPr/>
          </p:nvSpPr>
          <p:spPr>
            <a:xfrm>
              <a:off x="85674" y="258312"/>
              <a:ext cx="53468" cy="528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70" y="0"/>
                  </a:moveTo>
                  <a:cubicBezTo>
                    <a:pt x="4877" y="0"/>
                    <a:pt x="0" y="4909"/>
                    <a:pt x="0" y="10800"/>
                  </a:cubicBezTo>
                  <a:cubicBezTo>
                    <a:pt x="0" y="16831"/>
                    <a:pt x="4877" y="21600"/>
                    <a:pt x="10870" y="21600"/>
                  </a:cubicBezTo>
                  <a:cubicBezTo>
                    <a:pt x="16862" y="21600"/>
                    <a:pt x="21600" y="16831"/>
                    <a:pt x="21600" y="10800"/>
                  </a:cubicBezTo>
                  <a:cubicBezTo>
                    <a:pt x="21600" y="4909"/>
                    <a:pt x="16862" y="0"/>
                    <a:pt x="10870" y="0"/>
                  </a:cubicBezTo>
                  <a:close/>
                  <a:moveTo>
                    <a:pt x="10870" y="16270"/>
                  </a:moveTo>
                  <a:cubicBezTo>
                    <a:pt x="7804" y="16270"/>
                    <a:pt x="5435" y="13745"/>
                    <a:pt x="5435" y="10800"/>
                  </a:cubicBezTo>
                  <a:cubicBezTo>
                    <a:pt x="5435" y="7855"/>
                    <a:pt x="7804" y="5470"/>
                    <a:pt x="10870" y="5470"/>
                  </a:cubicBezTo>
                  <a:cubicBezTo>
                    <a:pt x="13796" y="5470"/>
                    <a:pt x="16305" y="7855"/>
                    <a:pt x="16305" y="10800"/>
                  </a:cubicBezTo>
                  <a:cubicBezTo>
                    <a:pt x="16305" y="13745"/>
                    <a:pt x="13796" y="16270"/>
                    <a:pt x="10870" y="1627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37" name="Shape"/>
            <p:cNvSpPr/>
            <p:nvPr/>
          </p:nvSpPr>
          <p:spPr>
            <a:xfrm>
              <a:off x="158788" y="251871"/>
              <a:ext cx="79878" cy="132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31" y="0"/>
                  </a:moveTo>
                  <a:cubicBezTo>
                    <a:pt x="1862" y="0"/>
                    <a:pt x="1862" y="0"/>
                    <a:pt x="1862" y="0"/>
                  </a:cubicBezTo>
                  <a:cubicBezTo>
                    <a:pt x="838" y="0"/>
                    <a:pt x="0" y="4547"/>
                    <a:pt x="0" y="10800"/>
                  </a:cubicBezTo>
                  <a:cubicBezTo>
                    <a:pt x="0" y="17053"/>
                    <a:pt x="838" y="21600"/>
                    <a:pt x="1862" y="21600"/>
                  </a:cubicBezTo>
                  <a:cubicBezTo>
                    <a:pt x="19831" y="21600"/>
                    <a:pt x="19831" y="21600"/>
                    <a:pt x="19831" y="21600"/>
                  </a:cubicBezTo>
                  <a:cubicBezTo>
                    <a:pt x="20762" y="21600"/>
                    <a:pt x="21600" y="17053"/>
                    <a:pt x="21600" y="10800"/>
                  </a:cubicBezTo>
                  <a:cubicBezTo>
                    <a:pt x="21600" y="4547"/>
                    <a:pt x="20762" y="0"/>
                    <a:pt x="19831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38" name="Shape"/>
            <p:cNvSpPr/>
            <p:nvPr/>
          </p:nvSpPr>
          <p:spPr>
            <a:xfrm>
              <a:off x="158788" y="278282"/>
              <a:ext cx="79878" cy="135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31" y="0"/>
                  </a:moveTo>
                  <a:cubicBezTo>
                    <a:pt x="1862" y="0"/>
                    <a:pt x="1862" y="0"/>
                    <a:pt x="1862" y="0"/>
                  </a:cubicBezTo>
                  <a:cubicBezTo>
                    <a:pt x="838" y="0"/>
                    <a:pt x="0" y="4985"/>
                    <a:pt x="0" y="10523"/>
                  </a:cubicBezTo>
                  <a:cubicBezTo>
                    <a:pt x="0" y="16615"/>
                    <a:pt x="838" y="21600"/>
                    <a:pt x="1862" y="21600"/>
                  </a:cubicBezTo>
                  <a:cubicBezTo>
                    <a:pt x="19831" y="21600"/>
                    <a:pt x="19831" y="21600"/>
                    <a:pt x="19831" y="21600"/>
                  </a:cubicBezTo>
                  <a:cubicBezTo>
                    <a:pt x="20762" y="21600"/>
                    <a:pt x="21600" y="16615"/>
                    <a:pt x="21600" y="10523"/>
                  </a:cubicBezTo>
                  <a:cubicBezTo>
                    <a:pt x="21600" y="4985"/>
                    <a:pt x="20762" y="0"/>
                    <a:pt x="19831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39" name="Shape"/>
            <p:cNvSpPr/>
            <p:nvPr/>
          </p:nvSpPr>
          <p:spPr>
            <a:xfrm>
              <a:off x="99524" y="139463"/>
              <a:ext cx="52823" cy="528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35" y="0"/>
                  </a:moveTo>
                  <a:cubicBezTo>
                    <a:pt x="8416" y="0"/>
                    <a:pt x="0" y="8416"/>
                    <a:pt x="0" y="18935"/>
                  </a:cubicBezTo>
                  <a:cubicBezTo>
                    <a:pt x="0" y="20338"/>
                    <a:pt x="1122" y="21600"/>
                    <a:pt x="2665" y="21600"/>
                  </a:cubicBezTo>
                  <a:cubicBezTo>
                    <a:pt x="4208" y="21600"/>
                    <a:pt x="5330" y="20338"/>
                    <a:pt x="5330" y="18935"/>
                  </a:cubicBezTo>
                  <a:cubicBezTo>
                    <a:pt x="5330" y="11361"/>
                    <a:pt x="11501" y="5330"/>
                    <a:pt x="18935" y="5330"/>
                  </a:cubicBezTo>
                  <a:cubicBezTo>
                    <a:pt x="20338" y="5330"/>
                    <a:pt x="21600" y="4208"/>
                    <a:pt x="21600" y="2665"/>
                  </a:cubicBezTo>
                  <a:cubicBezTo>
                    <a:pt x="21600" y="1122"/>
                    <a:pt x="20338" y="0"/>
                    <a:pt x="18935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40" name="Shape"/>
            <p:cNvSpPr/>
            <p:nvPr/>
          </p:nvSpPr>
          <p:spPr>
            <a:xfrm>
              <a:off x="-1" y="-1"/>
              <a:ext cx="397778" cy="3977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146" y="5889"/>
                  </a:moveTo>
                  <a:cubicBezTo>
                    <a:pt x="20146" y="2870"/>
                    <a:pt x="20146" y="2870"/>
                    <a:pt x="20146" y="2870"/>
                  </a:cubicBezTo>
                  <a:cubicBezTo>
                    <a:pt x="20146" y="1286"/>
                    <a:pt x="18860" y="0"/>
                    <a:pt x="17276" y="0"/>
                  </a:cubicBezTo>
                  <a:cubicBezTo>
                    <a:pt x="4324" y="0"/>
                    <a:pt x="4324" y="0"/>
                    <a:pt x="4324" y="0"/>
                  </a:cubicBezTo>
                  <a:cubicBezTo>
                    <a:pt x="2740" y="0"/>
                    <a:pt x="1435" y="1286"/>
                    <a:pt x="1435" y="2870"/>
                  </a:cubicBezTo>
                  <a:cubicBezTo>
                    <a:pt x="1435" y="5889"/>
                    <a:pt x="1435" y="5889"/>
                    <a:pt x="1435" y="5889"/>
                  </a:cubicBezTo>
                  <a:cubicBezTo>
                    <a:pt x="596" y="6187"/>
                    <a:pt x="0" y="6970"/>
                    <a:pt x="0" y="7921"/>
                  </a:cubicBezTo>
                  <a:cubicBezTo>
                    <a:pt x="0" y="11518"/>
                    <a:pt x="0" y="11518"/>
                    <a:pt x="0" y="11518"/>
                  </a:cubicBezTo>
                  <a:cubicBezTo>
                    <a:pt x="0" y="12449"/>
                    <a:pt x="596" y="13251"/>
                    <a:pt x="1435" y="13549"/>
                  </a:cubicBezTo>
                  <a:cubicBezTo>
                    <a:pt x="1435" y="18227"/>
                    <a:pt x="1435" y="18227"/>
                    <a:pt x="1435" y="18227"/>
                  </a:cubicBezTo>
                  <a:cubicBezTo>
                    <a:pt x="1435" y="20090"/>
                    <a:pt x="2889" y="21600"/>
                    <a:pt x="4678" y="21600"/>
                  </a:cubicBezTo>
                  <a:cubicBezTo>
                    <a:pt x="6057" y="21600"/>
                    <a:pt x="7231" y="20687"/>
                    <a:pt x="7697" y="19419"/>
                  </a:cubicBezTo>
                  <a:cubicBezTo>
                    <a:pt x="13903" y="19419"/>
                    <a:pt x="13903" y="19419"/>
                    <a:pt x="13903" y="19419"/>
                  </a:cubicBezTo>
                  <a:cubicBezTo>
                    <a:pt x="14369" y="20687"/>
                    <a:pt x="15543" y="21600"/>
                    <a:pt x="16922" y="21600"/>
                  </a:cubicBezTo>
                  <a:cubicBezTo>
                    <a:pt x="18693" y="21600"/>
                    <a:pt x="20146" y="20090"/>
                    <a:pt x="20146" y="18227"/>
                  </a:cubicBezTo>
                  <a:cubicBezTo>
                    <a:pt x="20146" y="13549"/>
                    <a:pt x="20146" y="13549"/>
                    <a:pt x="20146" y="13549"/>
                  </a:cubicBezTo>
                  <a:cubicBezTo>
                    <a:pt x="20985" y="13251"/>
                    <a:pt x="21600" y="12449"/>
                    <a:pt x="21600" y="11518"/>
                  </a:cubicBezTo>
                  <a:cubicBezTo>
                    <a:pt x="21600" y="7921"/>
                    <a:pt x="21600" y="7921"/>
                    <a:pt x="21600" y="7921"/>
                  </a:cubicBezTo>
                  <a:cubicBezTo>
                    <a:pt x="21600" y="6970"/>
                    <a:pt x="20985" y="6187"/>
                    <a:pt x="20146" y="5889"/>
                  </a:cubicBezTo>
                  <a:close/>
                  <a:moveTo>
                    <a:pt x="20146" y="11518"/>
                  </a:moveTo>
                  <a:cubicBezTo>
                    <a:pt x="20146" y="11909"/>
                    <a:pt x="19830" y="12244"/>
                    <a:pt x="19438" y="12244"/>
                  </a:cubicBezTo>
                  <a:cubicBezTo>
                    <a:pt x="18711" y="12244"/>
                    <a:pt x="18711" y="12244"/>
                    <a:pt x="18711" y="12244"/>
                  </a:cubicBezTo>
                  <a:cubicBezTo>
                    <a:pt x="18711" y="18227"/>
                    <a:pt x="18711" y="18227"/>
                    <a:pt x="18711" y="18227"/>
                  </a:cubicBezTo>
                  <a:cubicBezTo>
                    <a:pt x="18711" y="19289"/>
                    <a:pt x="17910" y="20146"/>
                    <a:pt x="16922" y="20146"/>
                  </a:cubicBezTo>
                  <a:cubicBezTo>
                    <a:pt x="15934" y="20146"/>
                    <a:pt x="15114" y="19289"/>
                    <a:pt x="15114" y="18227"/>
                  </a:cubicBezTo>
                  <a:cubicBezTo>
                    <a:pt x="15114" y="17984"/>
                    <a:pt x="15114" y="17984"/>
                    <a:pt x="15114" y="17984"/>
                  </a:cubicBezTo>
                  <a:cubicBezTo>
                    <a:pt x="6467" y="17984"/>
                    <a:pt x="6467" y="17984"/>
                    <a:pt x="6467" y="17984"/>
                  </a:cubicBezTo>
                  <a:cubicBezTo>
                    <a:pt x="6467" y="18227"/>
                    <a:pt x="6467" y="18227"/>
                    <a:pt x="6467" y="18227"/>
                  </a:cubicBezTo>
                  <a:cubicBezTo>
                    <a:pt x="6467" y="19289"/>
                    <a:pt x="5666" y="20146"/>
                    <a:pt x="4678" y="20146"/>
                  </a:cubicBezTo>
                  <a:cubicBezTo>
                    <a:pt x="3690" y="20146"/>
                    <a:pt x="2889" y="19289"/>
                    <a:pt x="2889" y="18227"/>
                  </a:cubicBezTo>
                  <a:cubicBezTo>
                    <a:pt x="2889" y="12244"/>
                    <a:pt x="2889" y="12244"/>
                    <a:pt x="2889" y="12244"/>
                  </a:cubicBezTo>
                  <a:cubicBezTo>
                    <a:pt x="2162" y="12244"/>
                    <a:pt x="2162" y="12244"/>
                    <a:pt x="2162" y="12244"/>
                  </a:cubicBezTo>
                  <a:cubicBezTo>
                    <a:pt x="1752" y="12244"/>
                    <a:pt x="1435" y="11909"/>
                    <a:pt x="1435" y="11518"/>
                  </a:cubicBezTo>
                  <a:cubicBezTo>
                    <a:pt x="1435" y="7921"/>
                    <a:pt x="1435" y="7921"/>
                    <a:pt x="1435" y="7921"/>
                  </a:cubicBezTo>
                  <a:cubicBezTo>
                    <a:pt x="1435" y="7511"/>
                    <a:pt x="1752" y="7194"/>
                    <a:pt x="2162" y="7194"/>
                  </a:cubicBezTo>
                  <a:cubicBezTo>
                    <a:pt x="2870" y="7194"/>
                    <a:pt x="2870" y="7194"/>
                    <a:pt x="2870" y="7194"/>
                  </a:cubicBezTo>
                  <a:cubicBezTo>
                    <a:pt x="2870" y="5032"/>
                    <a:pt x="2870" y="5032"/>
                    <a:pt x="2870" y="5032"/>
                  </a:cubicBezTo>
                  <a:cubicBezTo>
                    <a:pt x="2870" y="3597"/>
                    <a:pt x="3597" y="2889"/>
                    <a:pt x="5032" y="2889"/>
                  </a:cubicBezTo>
                  <a:cubicBezTo>
                    <a:pt x="6486" y="2889"/>
                    <a:pt x="15114" y="2889"/>
                    <a:pt x="16549" y="2889"/>
                  </a:cubicBezTo>
                  <a:cubicBezTo>
                    <a:pt x="17984" y="2889"/>
                    <a:pt x="18711" y="3597"/>
                    <a:pt x="18711" y="5032"/>
                  </a:cubicBezTo>
                  <a:cubicBezTo>
                    <a:pt x="18711" y="7194"/>
                    <a:pt x="18711" y="7194"/>
                    <a:pt x="18711" y="7194"/>
                  </a:cubicBezTo>
                  <a:cubicBezTo>
                    <a:pt x="19438" y="7194"/>
                    <a:pt x="19438" y="7194"/>
                    <a:pt x="19438" y="7194"/>
                  </a:cubicBezTo>
                  <a:cubicBezTo>
                    <a:pt x="19830" y="7194"/>
                    <a:pt x="20146" y="7511"/>
                    <a:pt x="20146" y="7921"/>
                  </a:cubicBezTo>
                  <a:lnTo>
                    <a:pt x="20146" y="1151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41" name="Shape"/>
            <p:cNvSpPr/>
            <p:nvPr/>
          </p:nvSpPr>
          <p:spPr>
            <a:xfrm>
              <a:off x="72791" y="112408"/>
              <a:ext cx="251872" cy="11949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75" y="0"/>
                  </a:moveTo>
                  <a:cubicBezTo>
                    <a:pt x="2854" y="0"/>
                    <a:pt x="2854" y="0"/>
                    <a:pt x="2854" y="0"/>
                  </a:cubicBezTo>
                  <a:cubicBezTo>
                    <a:pt x="1295" y="0"/>
                    <a:pt x="0" y="2731"/>
                    <a:pt x="0" y="6021"/>
                  </a:cubicBezTo>
                  <a:cubicBezTo>
                    <a:pt x="0" y="15579"/>
                    <a:pt x="0" y="15579"/>
                    <a:pt x="0" y="15579"/>
                  </a:cubicBezTo>
                  <a:cubicBezTo>
                    <a:pt x="0" y="18931"/>
                    <a:pt x="1295" y="21600"/>
                    <a:pt x="2854" y="21600"/>
                  </a:cubicBezTo>
                  <a:cubicBezTo>
                    <a:pt x="18775" y="21600"/>
                    <a:pt x="18775" y="21600"/>
                    <a:pt x="18775" y="21600"/>
                  </a:cubicBezTo>
                  <a:cubicBezTo>
                    <a:pt x="20335" y="21600"/>
                    <a:pt x="21600" y="18931"/>
                    <a:pt x="21600" y="15579"/>
                  </a:cubicBezTo>
                  <a:cubicBezTo>
                    <a:pt x="21600" y="6021"/>
                    <a:pt x="21600" y="6021"/>
                    <a:pt x="21600" y="6021"/>
                  </a:cubicBezTo>
                  <a:cubicBezTo>
                    <a:pt x="21600" y="2731"/>
                    <a:pt x="20335" y="0"/>
                    <a:pt x="18775" y="0"/>
                  </a:cubicBezTo>
                  <a:close/>
                  <a:moveTo>
                    <a:pt x="20482" y="15579"/>
                  </a:moveTo>
                  <a:cubicBezTo>
                    <a:pt x="20482" y="17566"/>
                    <a:pt x="19717" y="19179"/>
                    <a:pt x="18775" y="19179"/>
                  </a:cubicBezTo>
                  <a:cubicBezTo>
                    <a:pt x="2854" y="19179"/>
                    <a:pt x="2854" y="19179"/>
                    <a:pt x="2854" y="19179"/>
                  </a:cubicBezTo>
                  <a:cubicBezTo>
                    <a:pt x="1913" y="19179"/>
                    <a:pt x="1148" y="17566"/>
                    <a:pt x="1148" y="15579"/>
                  </a:cubicBezTo>
                  <a:cubicBezTo>
                    <a:pt x="1148" y="6021"/>
                    <a:pt x="1148" y="6021"/>
                    <a:pt x="1148" y="6021"/>
                  </a:cubicBezTo>
                  <a:cubicBezTo>
                    <a:pt x="1148" y="4034"/>
                    <a:pt x="1913" y="2421"/>
                    <a:pt x="2854" y="2421"/>
                  </a:cubicBezTo>
                  <a:cubicBezTo>
                    <a:pt x="18775" y="2421"/>
                    <a:pt x="18775" y="2421"/>
                    <a:pt x="18775" y="2421"/>
                  </a:cubicBezTo>
                  <a:cubicBezTo>
                    <a:pt x="19717" y="2421"/>
                    <a:pt x="20482" y="4034"/>
                    <a:pt x="20482" y="6021"/>
                  </a:cubicBezTo>
                  <a:lnTo>
                    <a:pt x="20482" y="15579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46" name="Group"/>
          <p:cNvGrpSpPr/>
          <p:nvPr/>
        </p:nvGrpSpPr>
        <p:grpSpPr>
          <a:xfrm>
            <a:off x="5238039" y="6031824"/>
            <a:ext cx="384245" cy="448611"/>
            <a:chOff x="0" y="0"/>
            <a:chExt cx="384244" cy="448610"/>
          </a:xfrm>
        </p:grpSpPr>
        <p:sp>
          <p:nvSpPr>
            <p:cNvPr id="1043" name="Shape"/>
            <p:cNvSpPr/>
            <p:nvPr/>
          </p:nvSpPr>
          <p:spPr>
            <a:xfrm>
              <a:off x="-1" y="247710"/>
              <a:ext cx="384246" cy="2009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332" y="0"/>
                  </a:moveTo>
                  <a:cubicBezTo>
                    <a:pt x="14224" y="0"/>
                    <a:pt x="14224" y="0"/>
                    <a:pt x="14224" y="0"/>
                  </a:cubicBezTo>
                  <a:cubicBezTo>
                    <a:pt x="12512" y="11051"/>
                    <a:pt x="12512" y="11051"/>
                    <a:pt x="12512" y="11051"/>
                  </a:cubicBezTo>
                  <a:cubicBezTo>
                    <a:pt x="11063" y="5274"/>
                    <a:pt x="11063" y="5274"/>
                    <a:pt x="11063" y="5274"/>
                  </a:cubicBezTo>
                  <a:cubicBezTo>
                    <a:pt x="12512" y="2009"/>
                    <a:pt x="12512" y="2009"/>
                    <a:pt x="12512" y="2009"/>
                  </a:cubicBezTo>
                  <a:cubicBezTo>
                    <a:pt x="12380" y="1507"/>
                    <a:pt x="12380" y="1507"/>
                    <a:pt x="12380" y="1507"/>
                  </a:cubicBezTo>
                  <a:cubicBezTo>
                    <a:pt x="11854" y="1758"/>
                    <a:pt x="11327" y="1758"/>
                    <a:pt x="10668" y="1758"/>
                  </a:cubicBezTo>
                  <a:cubicBezTo>
                    <a:pt x="10141" y="1758"/>
                    <a:pt x="9615" y="1758"/>
                    <a:pt x="9088" y="1507"/>
                  </a:cubicBezTo>
                  <a:cubicBezTo>
                    <a:pt x="8956" y="1758"/>
                    <a:pt x="8956" y="1758"/>
                    <a:pt x="8956" y="1758"/>
                  </a:cubicBezTo>
                  <a:cubicBezTo>
                    <a:pt x="10537" y="5526"/>
                    <a:pt x="10537" y="5526"/>
                    <a:pt x="10537" y="5526"/>
                  </a:cubicBezTo>
                  <a:cubicBezTo>
                    <a:pt x="9220" y="11302"/>
                    <a:pt x="9220" y="11302"/>
                    <a:pt x="9220" y="11302"/>
                  </a:cubicBezTo>
                  <a:cubicBezTo>
                    <a:pt x="7507" y="0"/>
                    <a:pt x="7507" y="0"/>
                    <a:pt x="7507" y="0"/>
                  </a:cubicBezTo>
                  <a:cubicBezTo>
                    <a:pt x="5268" y="0"/>
                    <a:pt x="5268" y="0"/>
                    <a:pt x="5268" y="0"/>
                  </a:cubicBezTo>
                  <a:cubicBezTo>
                    <a:pt x="2371" y="0"/>
                    <a:pt x="0" y="4521"/>
                    <a:pt x="0" y="10047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10047"/>
                    <a:pt x="21600" y="10047"/>
                    <a:pt x="21600" y="10047"/>
                  </a:cubicBezTo>
                  <a:cubicBezTo>
                    <a:pt x="21600" y="4521"/>
                    <a:pt x="19361" y="0"/>
                    <a:pt x="16332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44" name="Shape"/>
            <p:cNvSpPr/>
            <p:nvPr/>
          </p:nvSpPr>
          <p:spPr>
            <a:xfrm>
              <a:off x="77044" y="-1"/>
              <a:ext cx="232107" cy="2477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55" y="7743"/>
                  </a:moveTo>
                  <a:cubicBezTo>
                    <a:pt x="19418" y="2445"/>
                    <a:pt x="15491" y="0"/>
                    <a:pt x="10691" y="0"/>
                  </a:cubicBezTo>
                  <a:cubicBezTo>
                    <a:pt x="5891" y="0"/>
                    <a:pt x="2182" y="2445"/>
                    <a:pt x="1745" y="7743"/>
                  </a:cubicBezTo>
                  <a:cubicBezTo>
                    <a:pt x="655" y="8151"/>
                    <a:pt x="0" y="9374"/>
                    <a:pt x="0" y="10800"/>
                  </a:cubicBezTo>
                  <a:cubicBezTo>
                    <a:pt x="0" y="12430"/>
                    <a:pt x="1091" y="13857"/>
                    <a:pt x="2400" y="13857"/>
                  </a:cubicBezTo>
                  <a:cubicBezTo>
                    <a:pt x="2400" y="13857"/>
                    <a:pt x="2618" y="13857"/>
                    <a:pt x="2618" y="13857"/>
                  </a:cubicBezTo>
                  <a:cubicBezTo>
                    <a:pt x="4145" y="17932"/>
                    <a:pt x="7200" y="21600"/>
                    <a:pt x="10691" y="21600"/>
                  </a:cubicBezTo>
                  <a:cubicBezTo>
                    <a:pt x="14400" y="21600"/>
                    <a:pt x="17455" y="17932"/>
                    <a:pt x="18982" y="13857"/>
                  </a:cubicBezTo>
                  <a:cubicBezTo>
                    <a:pt x="18982" y="13857"/>
                    <a:pt x="18982" y="13857"/>
                    <a:pt x="19200" y="13857"/>
                  </a:cubicBezTo>
                  <a:cubicBezTo>
                    <a:pt x="20509" y="13857"/>
                    <a:pt x="21600" y="12430"/>
                    <a:pt x="21600" y="10800"/>
                  </a:cubicBezTo>
                  <a:cubicBezTo>
                    <a:pt x="21600" y="9374"/>
                    <a:pt x="20727" y="8151"/>
                    <a:pt x="19855" y="7743"/>
                  </a:cubicBezTo>
                  <a:close/>
                  <a:moveTo>
                    <a:pt x="16582" y="8966"/>
                  </a:moveTo>
                  <a:cubicBezTo>
                    <a:pt x="15491" y="8966"/>
                    <a:pt x="15491" y="8966"/>
                    <a:pt x="15491" y="8966"/>
                  </a:cubicBezTo>
                  <a:cubicBezTo>
                    <a:pt x="15491" y="9374"/>
                    <a:pt x="15491" y="9781"/>
                    <a:pt x="15491" y="9985"/>
                  </a:cubicBezTo>
                  <a:cubicBezTo>
                    <a:pt x="16364" y="10392"/>
                    <a:pt x="16364" y="10392"/>
                    <a:pt x="16364" y="10392"/>
                  </a:cubicBezTo>
                  <a:cubicBezTo>
                    <a:pt x="16582" y="10392"/>
                    <a:pt x="16582" y="10596"/>
                    <a:pt x="16582" y="10800"/>
                  </a:cubicBezTo>
                  <a:cubicBezTo>
                    <a:pt x="16145" y="11411"/>
                    <a:pt x="15927" y="12023"/>
                    <a:pt x="15491" y="12634"/>
                  </a:cubicBezTo>
                  <a:cubicBezTo>
                    <a:pt x="15273" y="12838"/>
                    <a:pt x="15055" y="12838"/>
                    <a:pt x="14836" y="12634"/>
                  </a:cubicBezTo>
                  <a:cubicBezTo>
                    <a:pt x="14182" y="12023"/>
                    <a:pt x="14182" y="12023"/>
                    <a:pt x="14182" y="12023"/>
                  </a:cubicBezTo>
                  <a:cubicBezTo>
                    <a:pt x="13964" y="12430"/>
                    <a:pt x="13527" y="12634"/>
                    <a:pt x="13091" y="12838"/>
                  </a:cubicBezTo>
                  <a:cubicBezTo>
                    <a:pt x="13527" y="13653"/>
                    <a:pt x="13527" y="13653"/>
                    <a:pt x="13527" y="13653"/>
                  </a:cubicBezTo>
                  <a:cubicBezTo>
                    <a:pt x="13745" y="13653"/>
                    <a:pt x="13527" y="14060"/>
                    <a:pt x="13309" y="14060"/>
                  </a:cubicBezTo>
                  <a:cubicBezTo>
                    <a:pt x="12655" y="14468"/>
                    <a:pt x="12000" y="14468"/>
                    <a:pt x="11345" y="14672"/>
                  </a:cubicBezTo>
                  <a:cubicBezTo>
                    <a:pt x="10909" y="14672"/>
                    <a:pt x="10691" y="14468"/>
                    <a:pt x="10691" y="14264"/>
                  </a:cubicBezTo>
                  <a:cubicBezTo>
                    <a:pt x="10691" y="13449"/>
                    <a:pt x="10691" y="13449"/>
                    <a:pt x="10691" y="13449"/>
                  </a:cubicBezTo>
                  <a:cubicBezTo>
                    <a:pt x="10255" y="13449"/>
                    <a:pt x="9818" y="13449"/>
                    <a:pt x="9382" y="13245"/>
                  </a:cubicBezTo>
                  <a:cubicBezTo>
                    <a:pt x="9164" y="14060"/>
                    <a:pt x="9164" y="14060"/>
                    <a:pt x="9164" y="14060"/>
                  </a:cubicBezTo>
                  <a:cubicBezTo>
                    <a:pt x="9164" y="14264"/>
                    <a:pt x="8945" y="14468"/>
                    <a:pt x="8727" y="14264"/>
                  </a:cubicBezTo>
                  <a:cubicBezTo>
                    <a:pt x="8073" y="14060"/>
                    <a:pt x="7418" y="13653"/>
                    <a:pt x="6764" y="13245"/>
                  </a:cubicBezTo>
                  <a:cubicBezTo>
                    <a:pt x="6545" y="13042"/>
                    <a:pt x="6545" y="12838"/>
                    <a:pt x="6764" y="12634"/>
                  </a:cubicBezTo>
                  <a:cubicBezTo>
                    <a:pt x="7418" y="12023"/>
                    <a:pt x="7418" y="12023"/>
                    <a:pt x="7418" y="12023"/>
                  </a:cubicBezTo>
                  <a:cubicBezTo>
                    <a:pt x="6982" y="11819"/>
                    <a:pt x="6764" y="11411"/>
                    <a:pt x="6545" y="11208"/>
                  </a:cubicBezTo>
                  <a:cubicBezTo>
                    <a:pt x="5673" y="11615"/>
                    <a:pt x="5673" y="11615"/>
                    <a:pt x="5673" y="11615"/>
                  </a:cubicBezTo>
                  <a:cubicBezTo>
                    <a:pt x="5673" y="11615"/>
                    <a:pt x="5236" y="11615"/>
                    <a:pt x="5236" y="11208"/>
                  </a:cubicBezTo>
                  <a:cubicBezTo>
                    <a:pt x="4800" y="10800"/>
                    <a:pt x="4800" y="9985"/>
                    <a:pt x="4582" y="9374"/>
                  </a:cubicBezTo>
                  <a:cubicBezTo>
                    <a:pt x="4582" y="9170"/>
                    <a:pt x="4800" y="8966"/>
                    <a:pt x="5018" y="8966"/>
                  </a:cubicBezTo>
                  <a:cubicBezTo>
                    <a:pt x="5891" y="8966"/>
                    <a:pt x="5891" y="8966"/>
                    <a:pt x="5891" y="8966"/>
                  </a:cubicBezTo>
                  <a:cubicBezTo>
                    <a:pt x="5891" y="8558"/>
                    <a:pt x="5891" y="8151"/>
                    <a:pt x="6109" y="7743"/>
                  </a:cubicBezTo>
                  <a:cubicBezTo>
                    <a:pt x="5236" y="7540"/>
                    <a:pt x="5236" y="7540"/>
                    <a:pt x="5236" y="7540"/>
                  </a:cubicBezTo>
                  <a:cubicBezTo>
                    <a:pt x="5018" y="7540"/>
                    <a:pt x="4800" y="7132"/>
                    <a:pt x="5018" y="6928"/>
                  </a:cubicBezTo>
                  <a:cubicBezTo>
                    <a:pt x="5236" y="6317"/>
                    <a:pt x="5673" y="5706"/>
                    <a:pt x="6109" y="5298"/>
                  </a:cubicBezTo>
                  <a:cubicBezTo>
                    <a:pt x="6327" y="5094"/>
                    <a:pt x="6545" y="4891"/>
                    <a:pt x="6764" y="5094"/>
                  </a:cubicBezTo>
                  <a:cubicBezTo>
                    <a:pt x="7418" y="5706"/>
                    <a:pt x="7418" y="5706"/>
                    <a:pt x="7418" y="5706"/>
                  </a:cubicBezTo>
                  <a:cubicBezTo>
                    <a:pt x="7636" y="5502"/>
                    <a:pt x="7855" y="5094"/>
                    <a:pt x="8291" y="5094"/>
                  </a:cubicBezTo>
                  <a:cubicBezTo>
                    <a:pt x="7855" y="4279"/>
                    <a:pt x="7855" y="4279"/>
                    <a:pt x="7855" y="4279"/>
                  </a:cubicBezTo>
                  <a:cubicBezTo>
                    <a:pt x="7855" y="4075"/>
                    <a:pt x="7855" y="3872"/>
                    <a:pt x="8073" y="3668"/>
                  </a:cubicBezTo>
                  <a:cubicBezTo>
                    <a:pt x="8727" y="3464"/>
                    <a:pt x="9600" y="3260"/>
                    <a:pt x="10255" y="3260"/>
                  </a:cubicBezTo>
                  <a:cubicBezTo>
                    <a:pt x="10473" y="3260"/>
                    <a:pt x="10691" y="3260"/>
                    <a:pt x="10691" y="3464"/>
                  </a:cubicBezTo>
                  <a:cubicBezTo>
                    <a:pt x="10691" y="4483"/>
                    <a:pt x="10691" y="4483"/>
                    <a:pt x="10691" y="4483"/>
                  </a:cubicBezTo>
                  <a:cubicBezTo>
                    <a:pt x="11127" y="4483"/>
                    <a:pt x="11564" y="4483"/>
                    <a:pt x="12000" y="4483"/>
                  </a:cubicBezTo>
                  <a:cubicBezTo>
                    <a:pt x="12218" y="3668"/>
                    <a:pt x="12218" y="3668"/>
                    <a:pt x="12218" y="3668"/>
                  </a:cubicBezTo>
                  <a:cubicBezTo>
                    <a:pt x="12218" y="3464"/>
                    <a:pt x="12655" y="3464"/>
                    <a:pt x="12873" y="3464"/>
                  </a:cubicBezTo>
                  <a:cubicBezTo>
                    <a:pt x="13527" y="3872"/>
                    <a:pt x="14182" y="4075"/>
                    <a:pt x="14618" y="4483"/>
                  </a:cubicBezTo>
                  <a:cubicBezTo>
                    <a:pt x="14836" y="4687"/>
                    <a:pt x="15055" y="4891"/>
                    <a:pt x="14836" y="5094"/>
                  </a:cubicBezTo>
                  <a:cubicBezTo>
                    <a:pt x="14182" y="5706"/>
                    <a:pt x="14182" y="5706"/>
                    <a:pt x="14182" y="5706"/>
                  </a:cubicBezTo>
                  <a:cubicBezTo>
                    <a:pt x="14400" y="5909"/>
                    <a:pt x="14618" y="6317"/>
                    <a:pt x="14836" y="6725"/>
                  </a:cubicBezTo>
                  <a:cubicBezTo>
                    <a:pt x="15709" y="6317"/>
                    <a:pt x="15709" y="6317"/>
                    <a:pt x="15709" y="6317"/>
                  </a:cubicBezTo>
                  <a:cubicBezTo>
                    <a:pt x="15927" y="6113"/>
                    <a:pt x="16145" y="6317"/>
                    <a:pt x="16364" y="6521"/>
                  </a:cubicBezTo>
                  <a:cubicBezTo>
                    <a:pt x="16582" y="7132"/>
                    <a:pt x="16800" y="7743"/>
                    <a:pt x="16800" y="8355"/>
                  </a:cubicBezTo>
                  <a:cubicBezTo>
                    <a:pt x="16800" y="8762"/>
                    <a:pt x="16800" y="8966"/>
                    <a:pt x="16582" y="896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45" name="Circle"/>
            <p:cNvSpPr/>
            <p:nvPr/>
          </p:nvSpPr>
          <p:spPr>
            <a:xfrm>
              <a:off x="163840" y="75093"/>
              <a:ext cx="56565" cy="56565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047" name="Shape"/>
          <p:cNvSpPr/>
          <p:nvPr/>
        </p:nvSpPr>
        <p:spPr>
          <a:xfrm>
            <a:off x="7294582" y="6085592"/>
            <a:ext cx="338832" cy="3410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72" y="5400"/>
                </a:moveTo>
                <a:lnTo>
                  <a:pt x="10872" y="0"/>
                </a:lnTo>
                <a:lnTo>
                  <a:pt x="1287" y="0"/>
                </a:lnTo>
                <a:lnTo>
                  <a:pt x="1287" y="20179"/>
                </a:lnTo>
                <a:lnTo>
                  <a:pt x="0" y="20179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5400"/>
                </a:lnTo>
                <a:lnTo>
                  <a:pt x="10872" y="5400"/>
                </a:lnTo>
                <a:close/>
                <a:moveTo>
                  <a:pt x="8154" y="20179"/>
                </a:moveTo>
                <a:lnTo>
                  <a:pt x="4005" y="20179"/>
                </a:lnTo>
                <a:lnTo>
                  <a:pt x="4005" y="17479"/>
                </a:lnTo>
                <a:lnTo>
                  <a:pt x="8154" y="17479"/>
                </a:lnTo>
                <a:lnTo>
                  <a:pt x="8154" y="20179"/>
                </a:lnTo>
                <a:close/>
                <a:moveTo>
                  <a:pt x="9441" y="14779"/>
                </a:moveTo>
                <a:lnTo>
                  <a:pt x="2718" y="14779"/>
                </a:lnTo>
                <a:lnTo>
                  <a:pt x="2718" y="13500"/>
                </a:lnTo>
                <a:lnTo>
                  <a:pt x="9441" y="13500"/>
                </a:lnTo>
                <a:lnTo>
                  <a:pt x="9441" y="14779"/>
                </a:lnTo>
                <a:close/>
                <a:moveTo>
                  <a:pt x="9441" y="12079"/>
                </a:moveTo>
                <a:lnTo>
                  <a:pt x="2718" y="12079"/>
                </a:lnTo>
                <a:lnTo>
                  <a:pt x="2718" y="10800"/>
                </a:lnTo>
                <a:lnTo>
                  <a:pt x="9441" y="10800"/>
                </a:lnTo>
                <a:lnTo>
                  <a:pt x="9441" y="12079"/>
                </a:lnTo>
                <a:close/>
                <a:moveTo>
                  <a:pt x="9441" y="9379"/>
                </a:moveTo>
                <a:lnTo>
                  <a:pt x="2718" y="9379"/>
                </a:lnTo>
                <a:lnTo>
                  <a:pt x="2718" y="8100"/>
                </a:lnTo>
                <a:lnTo>
                  <a:pt x="9441" y="8100"/>
                </a:lnTo>
                <a:lnTo>
                  <a:pt x="9441" y="9379"/>
                </a:lnTo>
                <a:close/>
                <a:moveTo>
                  <a:pt x="9441" y="6679"/>
                </a:moveTo>
                <a:lnTo>
                  <a:pt x="2718" y="6679"/>
                </a:lnTo>
                <a:lnTo>
                  <a:pt x="2718" y="5400"/>
                </a:lnTo>
                <a:lnTo>
                  <a:pt x="9441" y="5400"/>
                </a:lnTo>
                <a:lnTo>
                  <a:pt x="9441" y="6679"/>
                </a:lnTo>
                <a:close/>
                <a:moveTo>
                  <a:pt x="9441" y="4121"/>
                </a:moveTo>
                <a:lnTo>
                  <a:pt x="2718" y="4121"/>
                </a:lnTo>
                <a:lnTo>
                  <a:pt x="2718" y="2700"/>
                </a:lnTo>
                <a:lnTo>
                  <a:pt x="9441" y="2700"/>
                </a:lnTo>
                <a:lnTo>
                  <a:pt x="9441" y="4121"/>
                </a:lnTo>
                <a:close/>
                <a:moveTo>
                  <a:pt x="16164" y="18900"/>
                </a:moveTo>
                <a:lnTo>
                  <a:pt x="13589" y="18900"/>
                </a:lnTo>
                <a:lnTo>
                  <a:pt x="13589" y="16200"/>
                </a:lnTo>
                <a:lnTo>
                  <a:pt x="16164" y="16200"/>
                </a:lnTo>
                <a:lnTo>
                  <a:pt x="16164" y="18900"/>
                </a:lnTo>
                <a:close/>
                <a:moveTo>
                  <a:pt x="16164" y="14779"/>
                </a:moveTo>
                <a:lnTo>
                  <a:pt x="13589" y="14779"/>
                </a:lnTo>
                <a:lnTo>
                  <a:pt x="13589" y="12079"/>
                </a:lnTo>
                <a:lnTo>
                  <a:pt x="16164" y="12079"/>
                </a:lnTo>
                <a:lnTo>
                  <a:pt x="16164" y="14779"/>
                </a:lnTo>
                <a:close/>
                <a:moveTo>
                  <a:pt x="16164" y="10800"/>
                </a:moveTo>
                <a:lnTo>
                  <a:pt x="13589" y="10800"/>
                </a:lnTo>
                <a:lnTo>
                  <a:pt x="13589" y="8100"/>
                </a:lnTo>
                <a:lnTo>
                  <a:pt x="16164" y="8100"/>
                </a:lnTo>
                <a:lnTo>
                  <a:pt x="16164" y="10800"/>
                </a:lnTo>
                <a:close/>
                <a:moveTo>
                  <a:pt x="20313" y="18900"/>
                </a:moveTo>
                <a:lnTo>
                  <a:pt x="17595" y="18900"/>
                </a:lnTo>
                <a:lnTo>
                  <a:pt x="17595" y="16200"/>
                </a:lnTo>
                <a:lnTo>
                  <a:pt x="20313" y="16200"/>
                </a:lnTo>
                <a:lnTo>
                  <a:pt x="20313" y="18900"/>
                </a:lnTo>
                <a:close/>
                <a:moveTo>
                  <a:pt x="20313" y="14779"/>
                </a:moveTo>
                <a:lnTo>
                  <a:pt x="17595" y="14779"/>
                </a:lnTo>
                <a:lnTo>
                  <a:pt x="17595" y="12079"/>
                </a:lnTo>
                <a:lnTo>
                  <a:pt x="20313" y="12079"/>
                </a:lnTo>
                <a:lnTo>
                  <a:pt x="20313" y="14779"/>
                </a:lnTo>
                <a:close/>
                <a:moveTo>
                  <a:pt x="20313" y="10800"/>
                </a:moveTo>
                <a:lnTo>
                  <a:pt x="17595" y="10800"/>
                </a:lnTo>
                <a:lnTo>
                  <a:pt x="17595" y="8100"/>
                </a:lnTo>
                <a:lnTo>
                  <a:pt x="20313" y="8100"/>
                </a:lnTo>
                <a:lnTo>
                  <a:pt x="20313" y="108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055" name="Group"/>
          <p:cNvGrpSpPr/>
          <p:nvPr/>
        </p:nvGrpSpPr>
        <p:grpSpPr>
          <a:xfrm>
            <a:off x="6115406" y="6116973"/>
            <a:ext cx="629511" cy="278311"/>
            <a:chOff x="0" y="0"/>
            <a:chExt cx="629509" cy="278310"/>
          </a:xfrm>
        </p:grpSpPr>
        <p:sp>
          <p:nvSpPr>
            <p:cNvPr id="1048" name="Shape"/>
            <p:cNvSpPr/>
            <p:nvPr/>
          </p:nvSpPr>
          <p:spPr>
            <a:xfrm>
              <a:off x="257105" y="184215"/>
              <a:ext cx="76867" cy="781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00" y="6300"/>
                  </a:moveTo>
                  <a:cubicBezTo>
                    <a:pt x="20700" y="5400"/>
                    <a:pt x="21600" y="4500"/>
                    <a:pt x="21600" y="2700"/>
                  </a:cubicBezTo>
                  <a:cubicBezTo>
                    <a:pt x="20700" y="1800"/>
                    <a:pt x="20700" y="1800"/>
                    <a:pt x="19800" y="900"/>
                  </a:cubicBezTo>
                  <a:cubicBezTo>
                    <a:pt x="19800" y="0"/>
                    <a:pt x="18900" y="0"/>
                    <a:pt x="18000" y="0"/>
                  </a:cubicBezTo>
                  <a:cubicBezTo>
                    <a:pt x="16200" y="0"/>
                    <a:pt x="15300" y="900"/>
                    <a:pt x="14400" y="1800"/>
                  </a:cubicBezTo>
                  <a:cubicBezTo>
                    <a:pt x="0" y="19800"/>
                    <a:pt x="0" y="19800"/>
                    <a:pt x="0" y="19800"/>
                  </a:cubicBezTo>
                  <a:cubicBezTo>
                    <a:pt x="2700" y="20700"/>
                    <a:pt x="4500" y="20700"/>
                    <a:pt x="7200" y="21600"/>
                  </a:cubicBezTo>
                  <a:cubicBezTo>
                    <a:pt x="7200" y="21600"/>
                    <a:pt x="7200" y="21600"/>
                    <a:pt x="7200" y="21600"/>
                  </a:cubicBezTo>
                  <a:cubicBezTo>
                    <a:pt x="18900" y="8100"/>
                    <a:pt x="18900" y="8100"/>
                    <a:pt x="18900" y="8100"/>
                  </a:cubicBezTo>
                  <a:cubicBezTo>
                    <a:pt x="18900" y="7200"/>
                    <a:pt x="19800" y="6300"/>
                    <a:pt x="20700" y="63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/>
              <a:endParaRPr/>
            </a:p>
          </p:txBody>
        </p:sp>
        <p:sp>
          <p:nvSpPr>
            <p:cNvPr id="1049" name="Shape"/>
            <p:cNvSpPr/>
            <p:nvPr/>
          </p:nvSpPr>
          <p:spPr>
            <a:xfrm>
              <a:off x="218671" y="181564"/>
              <a:ext cx="67590" cy="675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4114"/>
                  </a:moveTo>
                  <a:cubicBezTo>
                    <a:pt x="21600" y="2057"/>
                    <a:pt x="20571" y="1029"/>
                    <a:pt x="19543" y="1029"/>
                  </a:cubicBezTo>
                  <a:cubicBezTo>
                    <a:pt x="19543" y="0"/>
                    <a:pt x="18514" y="0"/>
                    <a:pt x="17486" y="0"/>
                  </a:cubicBezTo>
                  <a:cubicBezTo>
                    <a:pt x="16457" y="0"/>
                    <a:pt x="14400" y="1029"/>
                    <a:pt x="13371" y="2057"/>
                  </a:cubicBezTo>
                  <a:cubicBezTo>
                    <a:pt x="0" y="18514"/>
                    <a:pt x="0" y="18514"/>
                    <a:pt x="0" y="18514"/>
                  </a:cubicBezTo>
                  <a:cubicBezTo>
                    <a:pt x="3086" y="19543"/>
                    <a:pt x="5143" y="20571"/>
                    <a:pt x="8229" y="21600"/>
                  </a:cubicBezTo>
                  <a:cubicBezTo>
                    <a:pt x="20571" y="7200"/>
                    <a:pt x="20571" y="7200"/>
                    <a:pt x="20571" y="7200"/>
                  </a:cubicBezTo>
                  <a:cubicBezTo>
                    <a:pt x="21600" y="6171"/>
                    <a:pt x="21600" y="5143"/>
                    <a:pt x="21600" y="411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/>
              <a:endParaRPr/>
            </a:p>
          </p:txBody>
        </p:sp>
        <p:sp>
          <p:nvSpPr>
            <p:cNvPr id="1050" name="Shape"/>
            <p:cNvSpPr/>
            <p:nvPr/>
          </p:nvSpPr>
          <p:spPr>
            <a:xfrm>
              <a:off x="295538" y="217346"/>
              <a:ext cx="59863" cy="583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10" h="21600" extrusionOk="0">
                  <a:moveTo>
                    <a:pt x="15916" y="0"/>
                  </a:moveTo>
                  <a:cubicBezTo>
                    <a:pt x="15916" y="0"/>
                    <a:pt x="14779" y="0"/>
                    <a:pt x="14779" y="0"/>
                  </a:cubicBezTo>
                  <a:cubicBezTo>
                    <a:pt x="0" y="19200"/>
                    <a:pt x="0" y="19200"/>
                    <a:pt x="0" y="19200"/>
                  </a:cubicBezTo>
                  <a:cubicBezTo>
                    <a:pt x="3411" y="19200"/>
                    <a:pt x="6821" y="20400"/>
                    <a:pt x="10232" y="21600"/>
                  </a:cubicBezTo>
                  <a:cubicBezTo>
                    <a:pt x="19326" y="9600"/>
                    <a:pt x="19326" y="9600"/>
                    <a:pt x="19326" y="9600"/>
                  </a:cubicBezTo>
                  <a:cubicBezTo>
                    <a:pt x="19326" y="8400"/>
                    <a:pt x="19326" y="8400"/>
                    <a:pt x="19326" y="8400"/>
                  </a:cubicBezTo>
                  <a:cubicBezTo>
                    <a:pt x="20463" y="7200"/>
                    <a:pt x="20463" y="7200"/>
                    <a:pt x="20463" y="7200"/>
                  </a:cubicBezTo>
                  <a:cubicBezTo>
                    <a:pt x="21600" y="6000"/>
                    <a:pt x="21600" y="2400"/>
                    <a:pt x="19326" y="1200"/>
                  </a:cubicBezTo>
                  <a:cubicBezTo>
                    <a:pt x="18189" y="0"/>
                    <a:pt x="17053" y="0"/>
                    <a:pt x="15916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/>
              <a:endParaRPr/>
            </a:p>
          </p:txBody>
        </p:sp>
        <p:sp>
          <p:nvSpPr>
            <p:cNvPr id="1051" name="Shape"/>
            <p:cNvSpPr/>
            <p:nvPr/>
          </p:nvSpPr>
          <p:spPr>
            <a:xfrm>
              <a:off x="190841" y="201443"/>
              <a:ext cx="32623" cy="318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50" h="21600" extrusionOk="0">
                  <a:moveTo>
                    <a:pt x="17673" y="2160"/>
                  </a:moveTo>
                  <a:cubicBezTo>
                    <a:pt x="15709" y="0"/>
                    <a:pt x="13745" y="0"/>
                    <a:pt x="11782" y="0"/>
                  </a:cubicBezTo>
                  <a:cubicBezTo>
                    <a:pt x="11782" y="0"/>
                    <a:pt x="11782" y="0"/>
                    <a:pt x="11782" y="0"/>
                  </a:cubicBezTo>
                  <a:cubicBezTo>
                    <a:pt x="0" y="15120"/>
                    <a:pt x="0" y="15120"/>
                    <a:pt x="0" y="15120"/>
                  </a:cubicBezTo>
                  <a:cubicBezTo>
                    <a:pt x="3927" y="17280"/>
                    <a:pt x="5891" y="19440"/>
                    <a:pt x="9818" y="21600"/>
                  </a:cubicBezTo>
                  <a:cubicBezTo>
                    <a:pt x="19636" y="8640"/>
                    <a:pt x="19636" y="8640"/>
                    <a:pt x="19636" y="8640"/>
                  </a:cubicBezTo>
                  <a:cubicBezTo>
                    <a:pt x="21600" y="8640"/>
                    <a:pt x="19636" y="4320"/>
                    <a:pt x="17673" y="216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/>
              <a:endParaRPr/>
            </a:p>
          </p:txBody>
        </p:sp>
        <p:sp>
          <p:nvSpPr>
            <p:cNvPr id="1052" name="Shape"/>
            <p:cNvSpPr/>
            <p:nvPr/>
          </p:nvSpPr>
          <p:spPr>
            <a:xfrm>
              <a:off x="336622" y="262406"/>
              <a:ext cx="13254" cy="159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cubicBezTo>
                    <a:pt x="0" y="21600"/>
                    <a:pt x="0" y="21600"/>
                    <a:pt x="0" y="21600"/>
                  </a:cubicBezTo>
                  <a:cubicBezTo>
                    <a:pt x="10800" y="21600"/>
                    <a:pt x="21600" y="17280"/>
                    <a:pt x="21600" y="17280"/>
                  </a:cubicBezTo>
                  <a:cubicBezTo>
                    <a:pt x="21600" y="0"/>
                    <a:pt x="21600" y="0"/>
                    <a:pt x="21600" y="0"/>
                  </a:cubicBezTo>
                  <a:lnTo>
                    <a:pt x="0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/>
              <a:endParaRPr/>
            </a:p>
          </p:txBody>
        </p:sp>
        <p:sp>
          <p:nvSpPr>
            <p:cNvPr id="1053" name="Shape"/>
            <p:cNvSpPr/>
            <p:nvPr/>
          </p:nvSpPr>
          <p:spPr>
            <a:xfrm>
              <a:off x="257633" y="5301"/>
              <a:ext cx="371877" cy="2120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17" h="21600" extrusionOk="0">
                  <a:moveTo>
                    <a:pt x="21234" y="2991"/>
                  </a:moveTo>
                  <a:cubicBezTo>
                    <a:pt x="21234" y="1329"/>
                    <a:pt x="19953" y="0"/>
                    <a:pt x="18305" y="0"/>
                  </a:cubicBezTo>
                  <a:cubicBezTo>
                    <a:pt x="16658" y="0"/>
                    <a:pt x="15376" y="1662"/>
                    <a:pt x="15376" y="3323"/>
                  </a:cubicBezTo>
                  <a:cubicBezTo>
                    <a:pt x="15376" y="4320"/>
                    <a:pt x="15376" y="4320"/>
                    <a:pt x="15376" y="4320"/>
                  </a:cubicBezTo>
                  <a:cubicBezTo>
                    <a:pt x="11349" y="6978"/>
                    <a:pt x="11349" y="6978"/>
                    <a:pt x="11349" y="6978"/>
                  </a:cubicBezTo>
                  <a:cubicBezTo>
                    <a:pt x="11166" y="6646"/>
                    <a:pt x="11166" y="6646"/>
                    <a:pt x="11166" y="6646"/>
                  </a:cubicBezTo>
                  <a:cubicBezTo>
                    <a:pt x="10800" y="5982"/>
                    <a:pt x="8054" y="3655"/>
                    <a:pt x="6407" y="2326"/>
                  </a:cubicBezTo>
                  <a:cubicBezTo>
                    <a:pt x="6407" y="2326"/>
                    <a:pt x="6407" y="2326"/>
                    <a:pt x="6407" y="2326"/>
                  </a:cubicBezTo>
                  <a:cubicBezTo>
                    <a:pt x="6041" y="1994"/>
                    <a:pt x="5675" y="1662"/>
                    <a:pt x="5309" y="1662"/>
                  </a:cubicBezTo>
                  <a:cubicBezTo>
                    <a:pt x="4759" y="1662"/>
                    <a:pt x="4393" y="2326"/>
                    <a:pt x="4393" y="2326"/>
                  </a:cubicBezTo>
                  <a:cubicBezTo>
                    <a:pt x="4393" y="2326"/>
                    <a:pt x="4393" y="2326"/>
                    <a:pt x="4393" y="2326"/>
                  </a:cubicBezTo>
                  <a:cubicBezTo>
                    <a:pt x="1098" y="5649"/>
                    <a:pt x="1098" y="5649"/>
                    <a:pt x="1098" y="5649"/>
                  </a:cubicBezTo>
                  <a:cubicBezTo>
                    <a:pt x="366" y="9637"/>
                    <a:pt x="366" y="9637"/>
                    <a:pt x="366" y="9637"/>
                  </a:cubicBezTo>
                  <a:cubicBezTo>
                    <a:pt x="-183" y="12295"/>
                    <a:pt x="0" y="12960"/>
                    <a:pt x="183" y="12960"/>
                  </a:cubicBezTo>
                  <a:cubicBezTo>
                    <a:pt x="183" y="12960"/>
                    <a:pt x="183" y="13292"/>
                    <a:pt x="366" y="13292"/>
                  </a:cubicBezTo>
                  <a:cubicBezTo>
                    <a:pt x="732" y="13292"/>
                    <a:pt x="1098" y="12960"/>
                    <a:pt x="1281" y="12628"/>
                  </a:cubicBezTo>
                  <a:cubicBezTo>
                    <a:pt x="2746" y="10966"/>
                    <a:pt x="3661" y="6646"/>
                    <a:pt x="3661" y="6646"/>
                  </a:cubicBezTo>
                  <a:cubicBezTo>
                    <a:pt x="3844" y="5982"/>
                    <a:pt x="3844" y="5982"/>
                    <a:pt x="3844" y="5982"/>
                  </a:cubicBezTo>
                  <a:cubicBezTo>
                    <a:pt x="4210" y="6314"/>
                    <a:pt x="4210" y="6314"/>
                    <a:pt x="4210" y="6314"/>
                  </a:cubicBezTo>
                  <a:cubicBezTo>
                    <a:pt x="4393" y="6646"/>
                    <a:pt x="4576" y="6646"/>
                    <a:pt x="4942" y="6978"/>
                  </a:cubicBezTo>
                  <a:cubicBezTo>
                    <a:pt x="5309" y="7311"/>
                    <a:pt x="5858" y="7643"/>
                    <a:pt x="6041" y="7975"/>
                  </a:cubicBezTo>
                  <a:cubicBezTo>
                    <a:pt x="6041" y="7975"/>
                    <a:pt x="6041" y="7975"/>
                    <a:pt x="6041" y="7975"/>
                  </a:cubicBezTo>
                  <a:cubicBezTo>
                    <a:pt x="6773" y="9305"/>
                    <a:pt x="7505" y="10302"/>
                    <a:pt x="8237" y="11298"/>
                  </a:cubicBezTo>
                  <a:cubicBezTo>
                    <a:pt x="9153" y="12628"/>
                    <a:pt x="10068" y="13625"/>
                    <a:pt x="10434" y="15286"/>
                  </a:cubicBezTo>
                  <a:cubicBezTo>
                    <a:pt x="10434" y="15286"/>
                    <a:pt x="10434" y="15286"/>
                    <a:pt x="10434" y="15286"/>
                  </a:cubicBezTo>
                  <a:cubicBezTo>
                    <a:pt x="10434" y="15286"/>
                    <a:pt x="10434" y="15286"/>
                    <a:pt x="10434" y="15286"/>
                  </a:cubicBezTo>
                  <a:cubicBezTo>
                    <a:pt x="10617" y="17945"/>
                    <a:pt x="10617" y="20271"/>
                    <a:pt x="10617" y="21600"/>
                  </a:cubicBezTo>
                  <a:cubicBezTo>
                    <a:pt x="15559" y="17280"/>
                    <a:pt x="15559" y="17280"/>
                    <a:pt x="15559" y="17280"/>
                  </a:cubicBezTo>
                  <a:cubicBezTo>
                    <a:pt x="15925" y="18609"/>
                    <a:pt x="17024" y="19274"/>
                    <a:pt x="18488" y="19274"/>
                  </a:cubicBezTo>
                  <a:cubicBezTo>
                    <a:pt x="20136" y="19274"/>
                    <a:pt x="21417" y="17945"/>
                    <a:pt x="21417" y="16283"/>
                  </a:cubicBezTo>
                  <a:lnTo>
                    <a:pt x="21234" y="299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/>
              <a:endParaRPr/>
            </a:p>
          </p:txBody>
        </p:sp>
        <p:sp>
          <p:nvSpPr>
            <p:cNvPr id="1054" name="Shape"/>
            <p:cNvSpPr/>
            <p:nvPr/>
          </p:nvSpPr>
          <p:spPr>
            <a:xfrm>
              <a:off x="0" y="-1"/>
              <a:ext cx="429661" cy="2730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81" h="21600" extrusionOk="0">
                  <a:moveTo>
                    <a:pt x="19535" y="9771"/>
                  </a:moveTo>
                  <a:cubicBezTo>
                    <a:pt x="19059" y="9000"/>
                    <a:pt x="18265" y="8229"/>
                    <a:pt x="17788" y="7457"/>
                  </a:cubicBezTo>
                  <a:cubicBezTo>
                    <a:pt x="17629" y="7200"/>
                    <a:pt x="17312" y="6943"/>
                    <a:pt x="16994" y="6686"/>
                  </a:cubicBezTo>
                  <a:cubicBezTo>
                    <a:pt x="16835" y="6686"/>
                    <a:pt x="16676" y="6686"/>
                    <a:pt x="16518" y="6429"/>
                  </a:cubicBezTo>
                  <a:cubicBezTo>
                    <a:pt x="16200" y="7457"/>
                    <a:pt x="15406" y="10029"/>
                    <a:pt x="14294" y="11057"/>
                  </a:cubicBezTo>
                  <a:cubicBezTo>
                    <a:pt x="14294" y="11057"/>
                    <a:pt x="14294" y="11057"/>
                    <a:pt x="14294" y="11057"/>
                  </a:cubicBezTo>
                  <a:cubicBezTo>
                    <a:pt x="14135" y="11057"/>
                    <a:pt x="13659" y="11571"/>
                    <a:pt x="13182" y="11571"/>
                  </a:cubicBezTo>
                  <a:cubicBezTo>
                    <a:pt x="12865" y="11571"/>
                    <a:pt x="12547" y="11314"/>
                    <a:pt x="12547" y="11057"/>
                  </a:cubicBezTo>
                  <a:cubicBezTo>
                    <a:pt x="12229" y="10543"/>
                    <a:pt x="12229" y="9514"/>
                    <a:pt x="12706" y="7714"/>
                  </a:cubicBezTo>
                  <a:cubicBezTo>
                    <a:pt x="13341" y="4371"/>
                    <a:pt x="13341" y="4371"/>
                    <a:pt x="13341" y="4371"/>
                  </a:cubicBezTo>
                  <a:cubicBezTo>
                    <a:pt x="15088" y="2571"/>
                    <a:pt x="15088" y="2571"/>
                    <a:pt x="15088" y="2571"/>
                  </a:cubicBezTo>
                  <a:cubicBezTo>
                    <a:pt x="14771" y="2314"/>
                    <a:pt x="14294" y="2057"/>
                    <a:pt x="13818" y="2057"/>
                  </a:cubicBezTo>
                  <a:cubicBezTo>
                    <a:pt x="11753" y="2314"/>
                    <a:pt x="9053" y="4886"/>
                    <a:pt x="9053" y="4886"/>
                  </a:cubicBezTo>
                  <a:cubicBezTo>
                    <a:pt x="9053" y="5143"/>
                    <a:pt x="9053" y="5143"/>
                    <a:pt x="9053" y="5143"/>
                  </a:cubicBezTo>
                  <a:cubicBezTo>
                    <a:pt x="5082" y="2314"/>
                    <a:pt x="5082" y="2314"/>
                    <a:pt x="5082" y="2314"/>
                  </a:cubicBezTo>
                  <a:cubicBezTo>
                    <a:pt x="5082" y="1029"/>
                    <a:pt x="3971" y="0"/>
                    <a:pt x="2541" y="0"/>
                  </a:cubicBezTo>
                  <a:cubicBezTo>
                    <a:pt x="1112" y="257"/>
                    <a:pt x="0" y="1286"/>
                    <a:pt x="0" y="2571"/>
                  </a:cubicBezTo>
                  <a:cubicBezTo>
                    <a:pt x="0" y="12600"/>
                    <a:pt x="0" y="12600"/>
                    <a:pt x="0" y="12600"/>
                  </a:cubicBezTo>
                  <a:cubicBezTo>
                    <a:pt x="0" y="14143"/>
                    <a:pt x="1271" y="15171"/>
                    <a:pt x="2700" y="14914"/>
                  </a:cubicBezTo>
                  <a:cubicBezTo>
                    <a:pt x="3971" y="14914"/>
                    <a:pt x="4924" y="14143"/>
                    <a:pt x="5241" y="13114"/>
                  </a:cubicBezTo>
                  <a:cubicBezTo>
                    <a:pt x="9053" y="15943"/>
                    <a:pt x="9053" y="15943"/>
                    <a:pt x="9053" y="15943"/>
                  </a:cubicBezTo>
                  <a:cubicBezTo>
                    <a:pt x="9053" y="16200"/>
                    <a:pt x="9053" y="16200"/>
                    <a:pt x="9053" y="16200"/>
                  </a:cubicBezTo>
                  <a:cubicBezTo>
                    <a:pt x="9053" y="16457"/>
                    <a:pt x="9053" y="16714"/>
                    <a:pt x="9212" y="16971"/>
                  </a:cubicBezTo>
                  <a:cubicBezTo>
                    <a:pt x="10006" y="15429"/>
                    <a:pt x="10006" y="15429"/>
                    <a:pt x="10006" y="15429"/>
                  </a:cubicBezTo>
                  <a:cubicBezTo>
                    <a:pt x="10006" y="15171"/>
                    <a:pt x="10324" y="14914"/>
                    <a:pt x="10482" y="14914"/>
                  </a:cubicBezTo>
                  <a:cubicBezTo>
                    <a:pt x="10800" y="14914"/>
                    <a:pt x="11118" y="15171"/>
                    <a:pt x="11276" y="15429"/>
                  </a:cubicBezTo>
                  <a:cubicBezTo>
                    <a:pt x="11435" y="15686"/>
                    <a:pt x="11594" y="15943"/>
                    <a:pt x="11594" y="15943"/>
                  </a:cubicBezTo>
                  <a:cubicBezTo>
                    <a:pt x="12547" y="14143"/>
                    <a:pt x="12547" y="14143"/>
                    <a:pt x="12547" y="14143"/>
                  </a:cubicBezTo>
                  <a:cubicBezTo>
                    <a:pt x="12865" y="13629"/>
                    <a:pt x="13182" y="13371"/>
                    <a:pt x="13659" y="13371"/>
                  </a:cubicBezTo>
                  <a:cubicBezTo>
                    <a:pt x="13976" y="13371"/>
                    <a:pt x="14294" y="13629"/>
                    <a:pt x="14453" y="13886"/>
                  </a:cubicBezTo>
                  <a:cubicBezTo>
                    <a:pt x="14612" y="14143"/>
                    <a:pt x="14771" y="14400"/>
                    <a:pt x="14771" y="14657"/>
                  </a:cubicBezTo>
                  <a:cubicBezTo>
                    <a:pt x="14929" y="14657"/>
                    <a:pt x="14929" y="14657"/>
                    <a:pt x="14929" y="14657"/>
                  </a:cubicBezTo>
                  <a:cubicBezTo>
                    <a:pt x="15247" y="13886"/>
                    <a:pt x="15565" y="13629"/>
                    <a:pt x="16041" y="13629"/>
                  </a:cubicBezTo>
                  <a:cubicBezTo>
                    <a:pt x="16359" y="13629"/>
                    <a:pt x="16518" y="13886"/>
                    <a:pt x="16835" y="14143"/>
                  </a:cubicBezTo>
                  <a:cubicBezTo>
                    <a:pt x="16994" y="14400"/>
                    <a:pt x="17153" y="14914"/>
                    <a:pt x="17153" y="15429"/>
                  </a:cubicBezTo>
                  <a:cubicBezTo>
                    <a:pt x="17312" y="15686"/>
                    <a:pt x="17153" y="15943"/>
                    <a:pt x="17153" y="16200"/>
                  </a:cubicBezTo>
                  <a:cubicBezTo>
                    <a:pt x="17471" y="16200"/>
                    <a:pt x="17629" y="16457"/>
                    <a:pt x="17947" y="16714"/>
                  </a:cubicBezTo>
                  <a:cubicBezTo>
                    <a:pt x="18424" y="17486"/>
                    <a:pt x="18582" y="18771"/>
                    <a:pt x="18106" y="19543"/>
                  </a:cubicBezTo>
                  <a:cubicBezTo>
                    <a:pt x="17947" y="20057"/>
                    <a:pt x="17947" y="20057"/>
                    <a:pt x="17947" y="20057"/>
                  </a:cubicBezTo>
                  <a:cubicBezTo>
                    <a:pt x="17947" y="21600"/>
                    <a:pt x="17947" y="21600"/>
                    <a:pt x="17947" y="21600"/>
                  </a:cubicBezTo>
                  <a:cubicBezTo>
                    <a:pt x="17947" y="21600"/>
                    <a:pt x="17947" y="21600"/>
                    <a:pt x="18106" y="21600"/>
                  </a:cubicBezTo>
                  <a:cubicBezTo>
                    <a:pt x="18582" y="21600"/>
                    <a:pt x="18900" y="20829"/>
                    <a:pt x="18900" y="20571"/>
                  </a:cubicBezTo>
                  <a:cubicBezTo>
                    <a:pt x="18900" y="20057"/>
                    <a:pt x="19059" y="17743"/>
                    <a:pt x="18900" y="16457"/>
                  </a:cubicBezTo>
                  <a:cubicBezTo>
                    <a:pt x="18900" y="16200"/>
                    <a:pt x="18741" y="16200"/>
                    <a:pt x="18741" y="15943"/>
                  </a:cubicBezTo>
                  <a:cubicBezTo>
                    <a:pt x="18582" y="15171"/>
                    <a:pt x="17312" y="13629"/>
                    <a:pt x="16835" y="12857"/>
                  </a:cubicBezTo>
                  <a:cubicBezTo>
                    <a:pt x="17153" y="12343"/>
                    <a:pt x="17153" y="12343"/>
                    <a:pt x="17153" y="12343"/>
                  </a:cubicBezTo>
                  <a:cubicBezTo>
                    <a:pt x="17312" y="12600"/>
                    <a:pt x="18900" y="14400"/>
                    <a:pt x="19218" y="15686"/>
                  </a:cubicBezTo>
                  <a:cubicBezTo>
                    <a:pt x="19218" y="15943"/>
                    <a:pt x="19218" y="15943"/>
                    <a:pt x="19376" y="16200"/>
                  </a:cubicBezTo>
                  <a:cubicBezTo>
                    <a:pt x="19535" y="17486"/>
                    <a:pt x="19376" y="19543"/>
                    <a:pt x="19376" y="20314"/>
                  </a:cubicBezTo>
                  <a:cubicBezTo>
                    <a:pt x="19535" y="20314"/>
                    <a:pt x="19535" y="20314"/>
                    <a:pt x="19535" y="20314"/>
                  </a:cubicBezTo>
                  <a:cubicBezTo>
                    <a:pt x="20171" y="20314"/>
                    <a:pt x="20329" y="19800"/>
                    <a:pt x="20329" y="19543"/>
                  </a:cubicBezTo>
                  <a:cubicBezTo>
                    <a:pt x="20329" y="19543"/>
                    <a:pt x="20329" y="18257"/>
                    <a:pt x="20329" y="16971"/>
                  </a:cubicBezTo>
                  <a:cubicBezTo>
                    <a:pt x="20329" y="14914"/>
                    <a:pt x="20171" y="13886"/>
                    <a:pt x="20171" y="13629"/>
                  </a:cubicBezTo>
                  <a:cubicBezTo>
                    <a:pt x="19853" y="12600"/>
                    <a:pt x="18265" y="10543"/>
                    <a:pt x="17629" y="9771"/>
                  </a:cubicBezTo>
                  <a:cubicBezTo>
                    <a:pt x="17947" y="9257"/>
                    <a:pt x="17947" y="9257"/>
                    <a:pt x="17947" y="9257"/>
                  </a:cubicBezTo>
                  <a:cubicBezTo>
                    <a:pt x="17947" y="9257"/>
                    <a:pt x="20171" y="11829"/>
                    <a:pt x="20488" y="13371"/>
                  </a:cubicBezTo>
                  <a:cubicBezTo>
                    <a:pt x="20647" y="13886"/>
                    <a:pt x="20806" y="15171"/>
                    <a:pt x="20806" y="16971"/>
                  </a:cubicBezTo>
                  <a:cubicBezTo>
                    <a:pt x="20806" y="18000"/>
                    <a:pt x="20806" y="19029"/>
                    <a:pt x="20806" y="19286"/>
                  </a:cubicBezTo>
                  <a:cubicBezTo>
                    <a:pt x="20806" y="19286"/>
                    <a:pt x="20806" y="19286"/>
                    <a:pt x="20806" y="19286"/>
                  </a:cubicBezTo>
                  <a:cubicBezTo>
                    <a:pt x="21124" y="19286"/>
                    <a:pt x="21282" y="19286"/>
                    <a:pt x="21441" y="19029"/>
                  </a:cubicBezTo>
                  <a:cubicBezTo>
                    <a:pt x="21441" y="18771"/>
                    <a:pt x="21441" y="18771"/>
                    <a:pt x="21441" y="18771"/>
                  </a:cubicBezTo>
                  <a:cubicBezTo>
                    <a:pt x="21441" y="18771"/>
                    <a:pt x="21600" y="16200"/>
                    <a:pt x="21282" y="12600"/>
                  </a:cubicBezTo>
                  <a:cubicBezTo>
                    <a:pt x="21124" y="11571"/>
                    <a:pt x="20329" y="10800"/>
                    <a:pt x="19535" y="977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/>
              <a:endParaRPr/>
            </a:p>
          </p:txBody>
        </p:sp>
      </p:grpSp>
      <p:sp>
        <p:nvSpPr>
          <p:cNvPr id="1056" name="Shape"/>
          <p:cNvSpPr/>
          <p:nvPr/>
        </p:nvSpPr>
        <p:spPr>
          <a:xfrm>
            <a:off x="8238587" y="6040170"/>
            <a:ext cx="415201" cy="4319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898" y="8100"/>
                </a:moveTo>
                <a:cubicBezTo>
                  <a:pt x="21073" y="7762"/>
                  <a:pt x="21249" y="7425"/>
                  <a:pt x="21249" y="7087"/>
                </a:cubicBezTo>
                <a:cubicBezTo>
                  <a:pt x="21249" y="5400"/>
                  <a:pt x="19668" y="4050"/>
                  <a:pt x="18088" y="4050"/>
                </a:cubicBezTo>
                <a:cubicBezTo>
                  <a:pt x="16683" y="4050"/>
                  <a:pt x="15629" y="4725"/>
                  <a:pt x="15102" y="5737"/>
                </a:cubicBezTo>
                <a:cubicBezTo>
                  <a:pt x="15102" y="5569"/>
                  <a:pt x="14927" y="5400"/>
                  <a:pt x="14751" y="5400"/>
                </a:cubicBezTo>
                <a:cubicBezTo>
                  <a:pt x="14927" y="4894"/>
                  <a:pt x="15102" y="4387"/>
                  <a:pt x="15102" y="4050"/>
                </a:cubicBezTo>
                <a:cubicBezTo>
                  <a:pt x="15102" y="1688"/>
                  <a:pt x="13171" y="0"/>
                  <a:pt x="10888" y="0"/>
                </a:cubicBezTo>
                <a:cubicBezTo>
                  <a:pt x="8605" y="0"/>
                  <a:pt x="6673" y="1688"/>
                  <a:pt x="6673" y="4050"/>
                </a:cubicBezTo>
                <a:cubicBezTo>
                  <a:pt x="6673" y="4387"/>
                  <a:pt x="6673" y="4894"/>
                  <a:pt x="6849" y="5400"/>
                </a:cubicBezTo>
                <a:cubicBezTo>
                  <a:pt x="6673" y="5400"/>
                  <a:pt x="6673" y="5569"/>
                  <a:pt x="6498" y="5737"/>
                </a:cubicBezTo>
                <a:cubicBezTo>
                  <a:pt x="5971" y="4725"/>
                  <a:pt x="4917" y="4050"/>
                  <a:pt x="3688" y="4050"/>
                </a:cubicBezTo>
                <a:cubicBezTo>
                  <a:pt x="1932" y="4050"/>
                  <a:pt x="527" y="5400"/>
                  <a:pt x="527" y="7087"/>
                </a:cubicBezTo>
                <a:cubicBezTo>
                  <a:pt x="527" y="7425"/>
                  <a:pt x="527" y="7762"/>
                  <a:pt x="702" y="8100"/>
                </a:cubicBezTo>
                <a:cubicBezTo>
                  <a:pt x="351" y="8437"/>
                  <a:pt x="0" y="8944"/>
                  <a:pt x="0" y="9450"/>
                </a:cubicBezTo>
                <a:cubicBezTo>
                  <a:pt x="0" y="13500"/>
                  <a:pt x="0" y="13500"/>
                  <a:pt x="0" y="13500"/>
                </a:cubicBezTo>
                <a:cubicBezTo>
                  <a:pt x="0" y="14344"/>
                  <a:pt x="351" y="15019"/>
                  <a:pt x="1054" y="15356"/>
                </a:cubicBezTo>
                <a:cubicBezTo>
                  <a:pt x="1054" y="18562"/>
                  <a:pt x="1054" y="18562"/>
                  <a:pt x="1054" y="18562"/>
                </a:cubicBezTo>
                <a:cubicBezTo>
                  <a:pt x="1054" y="19406"/>
                  <a:pt x="1756" y="20081"/>
                  <a:pt x="2634" y="20081"/>
                </a:cubicBezTo>
                <a:cubicBezTo>
                  <a:pt x="2985" y="20081"/>
                  <a:pt x="3337" y="19912"/>
                  <a:pt x="3688" y="19744"/>
                </a:cubicBezTo>
                <a:cubicBezTo>
                  <a:pt x="3863" y="19912"/>
                  <a:pt x="4390" y="20081"/>
                  <a:pt x="4741" y="20081"/>
                </a:cubicBezTo>
                <a:cubicBezTo>
                  <a:pt x="5620" y="20081"/>
                  <a:pt x="6322" y="19406"/>
                  <a:pt x="6322" y="18562"/>
                </a:cubicBezTo>
                <a:cubicBezTo>
                  <a:pt x="6322" y="15356"/>
                  <a:pt x="6322" y="15356"/>
                  <a:pt x="6322" y="15356"/>
                </a:cubicBezTo>
                <a:cubicBezTo>
                  <a:pt x="6498" y="15187"/>
                  <a:pt x="6673" y="15019"/>
                  <a:pt x="6849" y="14850"/>
                </a:cubicBezTo>
                <a:cubicBezTo>
                  <a:pt x="7024" y="14850"/>
                  <a:pt x="7200" y="15019"/>
                  <a:pt x="7376" y="15187"/>
                </a:cubicBezTo>
                <a:cubicBezTo>
                  <a:pt x="7376" y="19575"/>
                  <a:pt x="7376" y="19575"/>
                  <a:pt x="7376" y="19575"/>
                </a:cubicBezTo>
                <a:cubicBezTo>
                  <a:pt x="7376" y="20587"/>
                  <a:pt x="8254" y="21600"/>
                  <a:pt x="9483" y="21600"/>
                </a:cubicBezTo>
                <a:cubicBezTo>
                  <a:pt x="10010" y="21600"/>
                  <a:pt x="10537" y="21431"/>
                  <a:pt x="10888" y="21094"/>
                </a:cubicBezTo>
                <a:cubicBezTo>
                  <a:pt x="11239" y="21431"/>
                  <a:pt x="11766" y="21600"/>
                  <a:pt x="12293" y="21600"/>
                </a:cubicBezTo>
                <a:cubicBezTo>
                  <a:pt x="13346" y="21600"/>
                  <a:pt x="14400" y="20587"/>
                  <a:pt x="14400" y="19575"/>
                </a:cubicBezTo>
                <a:cubicBezTo>
                  <a:pt x="14400" y="15187"/>
                  <a:pt x="14400" y="15187"/>
                  <a:pt x="14400" y="15187"/>
                </a:cubicBezTo>
                <a:cubicBezTo>
                  <a:pt x="14576" y="15019"/>
                  <a:pt x="14751" y="14850"/>
                  <a:pt x="14751" y="14850"/>
                </a:cubicBezTo>
                <a:cubicBezTo>
                  <a:pt x="14927" y="15019"/>
                  <a:pt x="15102" y="15187"/>
                  <a:pt x="15454" y="15356"/>
                </a:cubicBezTo>
                <a:cubicBezTo>
                  <a:pt x="15454" y="18562"/>
                  <a:pt x="15454" y="18562"/>
                  <a:pt x="15454" y="18562"/>
                </a:cubicBezTo>
                <a:cubicBezTo>
                  <a:pt x="15454" y="19406"/>
                  <a:pt x="16156" y="20081"/>
                  <a:pt x="17034" y="20081"/>
                </a:cubicBezTo>
                <a:cubicBezTo>
                  <a:pt x="17385" y="20081"/>
                  <a:pt x="17737" y="19912"/>
                  <a:pt x="18088" y="19744"/>
                </a:cubicBezTo>
                <a:cubicBezTo>
                  <a:pt x="18263" y="19912"/>
                  <a:pt x="18615" y="20081"/>
                  <a:pt x="19141" y="20081"/>
                </a:cubicBezTo>
                <a:cubicBezTo>
                  <a:pt x="20020" y="20081"/>
                  <a:pt x="20722" y="19406"/>
                  <a:pt x="20722" y="18562"/>
                </a:cubicBezTo>
                <a:cubicBezTo>
                  <a:pt x="20722" y="15356"/>
                  <a:pt x="20722" y="15356"/>
                  <a:pt x="20722" y="15356"/>
                </a:cubicBezTo>
                <a:cubicBezTo>
                  <a:pt x="21249" y="15019"/>
                  <a:pt x="21600" y="14344"/>
                  <a:pt x="21600" y="13500"/>
                </a:cubicBezTo>
                <a:cubicBezTo>
                  <a:pt x="21600" y="9450"/>
                  <a:pt x="21600" y="9450"/>
                  <a:pt x="21600" y="9450"/>
                </a:cubicBezTo>
                <a:cubicBezTo>
                  <a:pt x="21600" y="8944"/>
                  <a:pt x="21424" y="8437"/>
                  <a:pt x="20898" y="8100"/>
                </a:cubicBezTo>
                <a:close/>
                <a:moveTo>
                  <a:pt x="3161" y="14512"/>
                </a:moveTo>
                <a:cubicBezTo>
                  <a:pt x="3161" y="18562"/>
                  <a:pt x="3161" y="18562"/>
                  <a:pt x="3161" y="18562"/>
                </a:cubicBezTo>
                <a:cubicBezTo>
                  <a:pt x="3161" y="18900"/>
                  <a:pt x="2985" y="19069"/>
                  <a:pt x="2634" y="19069"/>
                </a:cubicBezTo>
                <a:cubicBezTo>
                  <a:pt x="2283" y="19069"/>
                  <a:pt x="2107" y="18900"/>
                  <a:pt x="2107" y="18562"/>
                </a:cubicBezTo>
                <a:cubicBezTo>
                  <a:pt x="2107" y="14512"/>
                  <a:pt x="2107" y="14512"/>
                  <a:pt x="2107" y="14512"/>
                </a:cubicBezTo>
                <a:cubicBezTo>
                  <a:pt x="1580" y="14512"/>
                  <a:pt x="1054" y="14175"/>
                  <a:pt x="1054" y="13500"/>
                </a:cubicBezTo>
                <a:cubicBezTo>
                  <a:pt x="1054" y="9450"/>
                  <a:pt x="1054" y="9450"/>
                  <a:pt x="1054" y="9450"/>
                </a:cubicBezTo>
                <a:cubicBezTo>
                  <a:pt x="1054" y="8944"/>
                  <a:pt x="1580" y="8606"/>
                  <a:pt x="2107" y="8606"/>
                </a:cubicBezTo>
                <a:cubicBezTo>
                  <a:pt x="2107" y="8606"/>
                  <a:pt x="1580" y="8100"/>
                  <a:pt x="1580" y="7087"/>
                </a:cubicBezTo>
                <a:cubicBezTo>
                  <a:pt x="1580" y="5906"/>
                  <a:pt x="2459" y="5062"/>
                  <a:pt x="3688" y="5062"/>
                </a:cubicBezTo>
                <a:cubicBezTo>
                  <a:pt x="4741" y="5062"/>
                  <a:pt x="5795" y="5906"/>
                  <a:pt x="5795" y="7087"/>
                </a:cubicBezTo>
                <a:cubicBezTo>
                  <a:pt x="5795" y="8100"/>
                  <a:pt x="5268" y="8606"/>
                  <a:pt x="5268" y="8606"/>
                </a:cubicBezTo>
                <a:cubicBezTo>
                  <a:pt x="5444" y="8606"/>
                  <a:pt x="5795" y="8606"/>
                  <a:pt x="5971" y="8775"/>
                </a:cubicBezTo>
                <a:cubicBezTo>
                  <a:pt x="5971" y="12825"/>
                  <a:pt x="5971" y="12825"/>
                  <a:pt x="5971" y="12825"/>
                </a:cubicBezTo>
                <a:cubicBezTo>
                  <a:pt x="5971" y="13162"/>
                  <a:pt x="5971" y="13500"/>
                  <a:pt x="6146" y="14006"/>
                </a:cubicBezTo>
                <a:cubicBezTo>
                  <a:pt x="5971" y="14344"/>
                  <a:pt x="5620" y="14512"/>
                  <a:pt x="5268" y="14512"/>
                </a:cubicBezTo>
                <a:cubicBezTo>
                  <a:pt x="5268" y="18562"/>
                  <a:pt x="5268" y="18562"/>
                  <a:pt x="5268" y="18562"/>
                </a:cubicBezTo>
                <a:cubicBezTo>
                  <a:pt x="5268" y="18900"/>
                  <a:pt x="4917" y="19069"/>
                  <a:pt x="4741" y="19069"/>
                </a:cubicBezTo>
                <a:cubicBezTo>
                  <a:pt x="4390" y="19069"/>
                  <a:pt x="4215" y="18900"/>
                  <a:pt x="4215" y="18562"/>
                </a:cubicBezTo>
                <a:cubicBezTo>
                  <a:pt x="4215" y="14512"/>
                  <a:pt x="4215" y="14512"/>
                  <a:pt x="4215" y="14512"/>
                </a:cubicBezTo>
                <a:moveTo>
                  <a:pt x="10185" y="14006"/>
                </a:moveTo>
                <a:cubicBezTo>
                  <a:pt x="10185" y="19575"/>
                  <a:pt x="10185" y="19575"/>
                  <a:pt x="10185" y="19575"/>
                </a:cubicBezTo>
                <a:cubicBezTo>
                  <a:pt x="10185" y="19912"/>
                  <a:pt x="9834" y="20250"/>
                  <a:pt x="9483" y="20250"/>
                </a:cubicBezTo>
                <a:cubicBezTo>
                  <a:pt x="9132" y="20250"/>
                  <a:pt x="8780" y="19912"/>
                  <a:pt x="8780" y="19575"/>
                </a:cubicBezTo>
                <a:cubicBezTo>
                  <a:pt x="8780" y="14175"/>
                  <a:pt x="8780" y="14175"/>
                  <a:pt x="8780" y="14175"/>
                </a:cubicBezTo>
                <a:cubicBezTo>
                  <a:pt x="7902" y="14175"/>
                  <a:pt x="7376" y="13500"/>
                  <a:pt x="7376" y="12825"/>
                </a:cubicBezTo>
                <a:cubicBezTo>
                  <a:pt x="7376" y="9450"/>
                  <a:pt x="7376" y="9450"/>
                  <a:pt x="7376" y="9450"/>
                </a:cubicBezTo>
                <a:cubicBezTo>
                  <a:pt x="7376" y="9450"/>
                  <a:pt x="7376" y="9450"/>
                  <a:pt x="7376" y="9450"/>
                </a:cubicBezTo>
                <a:cubicBezTo>
                  <a:pt x="7376" y="7425"/>
                  <a:pt x="7376" y="7425"/>
                  <a:pt x="7376" y="7425"/>
                </a:cubicBezTo>
                <a:cubicBezTo>
                  <a:pt x="7376" y="6581"/>
                  <a:pt x="7902" y="6075"/>
                  <a:pt x="8780" y="6075"/>
                </a:cubicBezTo>
                <a:cubicBezTo>
                  <a:pt x="8780" y="6075"/>
                  <a:pt x="8078" y="5569"/>
                  <a:pt x="8078" y="4050"/>
                </a:cubicBezTo>
                <a:cubicBezTo>
                  <a:pt x="8078" y="2531"/>
                  <a:pt x="9307" y="1350"/>
                  <a:pt x="10888" y="1350"/>
                </a:cubicBezTo>
                <a:cubicBezTo>
                  <a:pt x="12468" y="1350"/>
                  <a:pt x="13698" y="2531"/>
                  <a:pt x="13698" y="4050"/>
                </a:cubicBezTo>
                <a:cubicBezTo>
                  <a:pt x="13698" y="5400"/>
                  <a:pt x="12995" y="6075"/>
                  <a:pt x="12995" y="6075"/>
                </a:cubicBezTo>
                <a:cubicBezTo>
                  <a:pt x="13698" y="6075"/>
                  <a:pt x="14400" y="6581"/>
                  <a:pt x="14400" y="7425"/>
                </a:cubicBezTo>
                <a:cubicBezTo>
                  <a:pt x="14400" y="9450"/>
                  <a:pt x="14400" y="9450"/>
                  <a:pt x="14400" y="9450"/>
                </a:cubicBezTo>
                <a:cubicBezTo>
                  <a:pt x="14400" y="12825"/>
                  <a:pt x="14400" y="12825"/>
                  <a:pt x="14400" y="12825"/>
                </a:cubicBezTo>
                <a:cubicBezTo>
                  <a:pt x="14400" y="13500"/>
                  <a:pt x="13698" y="14175"/>
                  <a:pt x="12995" y="14175"/>
                </a:cubicBezTo>
                <a:cubicBezTo>
                  <a:pt x="12995" y="19575"/>
                  <a:pt x="12995" y="19575"/>
                  <a:pt x="12995" y="19575"/>
                </a:cubicBezTo>
                <a:cubicBezTo>
                  <a:pt x="12995" y="19912"/>
                  <a:pt x="12644" y="20250"/>
                  <a:pt x="12293" y="20250"/>
                </a:cubicBezTo>
                <a:cubicBezTo>
                  <a:pt x="11941" y="20250"/>
                  <a:pt x="11590" y="19912"/>
                  <a:pt x="11590" y="19575"/>
                </a:cubicBezTo>
                <a:cubicBezTo>
                  <a:pt x="11590" y="14006"/>
                  <a:pt x="11590" y="14006"/>
                  <a:pt x="11590" y="14006"/>
                </a:cubicBezTo>
                <a:lnTo>
                  <a:pt x="10185" y="14006"/>
                </a:lnTo>
                <a:close/>
                <a:moveTo>
                  <a:pt x="17561" y="14512"/>
                </a:moveTo>
                <a:cubicBezTo>
                  <a:pt x="17561" y="18562"/>
                  <a:pt x="17561" y="18562"/>
                  <a:pt x="17561" y="18562"/>
                </a:cubicBezTo>
                <a:cubicBezTo>
                  <a:pt x="17561" y="18900"/>
                  <a:pt x="17210" y="19069"/>
                  <a:pt x="17034" y="19069"/>
                </a:cubicBezTo>
                <a:cubicBezTo>
                  <a:pt x="16683" y="19069"/>
                  <a:pt x="16507" y="18900"/>
                  <a:pt x="16507" y="18562"/>
                </a:cubicBezTo>
                <a:cubicBezTo>
                  <a:pt x="16507" y="14512"/>
                  <a:pt x="16507" y="14512"/>
                  <a:pt x="16507" y="14512"/>
                </a:cubicBezTo>
                <a:cubicBezTo>
                  <a:pt x="15980" y="14512"/>
                  <a:pt x="15629" y="14344"/>
                  <a:pt x="15454" y="14006"/>
                </a:cubicBezTo>
                <a:cubicBezTo>
                  <a:pt x="15629" y="13500"/>
                  <a:pt x="15805" y="13162"/>
                  <a:pt x="15805" y="12825"/>
                </a:cubicBezTo>
                <a:cubicBezTo>
                  <a:pt x="15805" y="8775"/>
                  <a:pt x="15805" y="8775"/>
                  <a:pt x="15805" y="8775"/>
                </a:cubicBezTo>
                <a:cubicBezTo>
                  <a:pt x="15980" y="8606"/>
                  <a:pt x="16156" y="8606"/>
                  <a:pt x="16507" y="8606"/>
                </a:cubicBezTo>
                <a:cubicBezTo>
                  <a:pt x="16507" y="8606"/>
                  <a:pt x="15980" y="8100"/>
                  <a:pt x="15980" y="7087"/>
                </a:cubicBezTo>
                <a:cubicBezTo>
                  <a:pt x="15980" y="5906"/>
                  <a:pt x="16859" y="5062"/>
                  <a:pt x="18088" y="5062"/>
                </a:cubicBezTo>
                <a:cubicBezTo>
                  <a:pt x="19141" y="5062"/>
                  <a:pt x="20195" y="5906"/>
                  <a:pt x="20195" y="7087"/>
                </a:cubicBezTo>
                <a:cubicBezTo>
                  <a:pt x="20195" y="8100"/>
                  <a:pt x="19668" y="8606"/>
                  <a:pt x="19668" y="8606"/>
                </a:cubicBezTo>
                <a:cubicBezTo>
                  <a:pt x="20195" y="8606"/>
                  <a:pt x="20722" y="8944"/>
                  <a:pt x="20722" y="9450"/>
                </a:cubicBezTo>
                <a:cubicBezTo>
                  <a:pt x="20722" y="13500"/>
                  <a:pt x="20722" y="13500"/>
                  <a:pt x="20722" y="13500"/>
                </a:cubicBezTo>
                <a:cubicBezTo>
                  <a:pt x="20722" y="14175"/>
                  <a:pt x="20195" y="14512"/>
                  <a:pt x="19668" y="14512"/>
                </a:cubicBezTo>
                <a:cubicBezTo>
                  <a:pt x="19668" y="18562"/>
                  <a:pt x="19668" y="18562"/>
                  <a:pt x="19668" y="18562"/>
                </a:cubicBezTo>
                <a:cubicBezTo>
                  <a:pt x="19668" y="18900"/>
                  <a:pt x="19317" y="19069"/>
                  <a:pt x="19141" y="19069"/>
                </a:cubicBezTo>
                <a:cubicBezTo>
                  <a:pt x="18790" y="19069"/>
                  <a:pt x="18615" y="18900"/>
                  <a:pt x="18615" y="18562"/>
                </a:cubicBezTo>
                <a:cubicBezTo>
                  <a:pt x="18615" y="14512"/>
                  <a:pt x="18615" y="14512"/>
                  <a:pt x="18615" y="14512"/>
                </a:cubicBezTo>
                <a:lnTo>
                  <a:pt x="17561" y="1451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062" name="Group"/>
          <p:cNvGrpSpPr/>
          <p:nvPr/>
        </p:nvGrpSpPr>
        <p:grpSpPr>
          <a:xfrm>
            <a:off x="9102588" y="6100009"/>
            <a:ext cx="479544" cy="312241"/>
            <a:chOff x="0" y="0"/>
            <a:chExt cx="479542" cy="312239"/>
          </a:xfrm>
        </p:grpSpPr>
        <p:sp>
          <p:nvSpPr>
            <p:cNvPr id="1057" name="Shape"/>
            <p:cNvSpPr/>
            <p:nvPr/>
          </p:nvSpPr>
          <p:spPr>
            <a:xfrm>
              <a:off x="-1" y="196703"/>
              <a:ext cx="225548" cy="1155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50" h="21600" extrusionOk="0">
                  <a:moveTo>
                    <a:pt x="18430" y="2945"/>
                  </a:moveTo>
                  <a:cubicBezTo>
                    <a:pt x="18102" y="1309"/>
                    <a:pt x="17120" y="0"/>
                    <a:pt x="16139" y="0"/>
                  </a:cubicBezTo>
                  <a:cubicBezTo>
                    <a:pt x="5011" y="0"/>
                    <a:pt x="5011" y="0"/>
                    <a:pt x="5011" y="0"/>
                  </a:cubicBezTo>
                  <a:cubicBezTo>
                    <a:pt x="4030" y="0"/>
                    <a:pt x="3048" y="1309"/>
                    <a:pt x="2720" y="2945"/>
                  </a:cubicBezTo>
                  <a:cubicBezTo>
                    <a:pt x="102" y="18655"/>
                    <a:pt x="102" y="18655"/>
                    <a:pt x="102" y="18655"/>
                  </a:cubicBezTo>
                  <a:cubicBezTo>
                    <a:pt x="-225" y="20291"/>
                    <a:pt x="266" y="21600"/>
                    <a:pt x="1084" y="21600"/>
                  </a:cubicBezTo>
                  <a:cubicBezTo>
                    <a:pt x="20066" y="21600"/>
                    <a:pt x="20066" y="21600"/>
                    <a:pt x="20066" y="21600"/>
                  </a:cubicBezTo>
                  <a:cubicBezTo>
                    <a:pt x="20884" y="21600"/>
                    <a:pt x="21375" y="20291"/>
                    <a:pt x="21048" y="18655"/>
                  </a:cubicBezTo>
                  <a:lnTo>
                    <a:pt x="18430" y="294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58" name="Shape"/>
            <p:cNvSpPr/>
            <p:nvPr/>
          </p:nvSpPr>
          <p:spPr>
            <a:xfrm>
              <a:off x="253009" y="196703"/>
              <a:ext cx="226534" cy="1155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43" h="21600" extrusionOk="0">
                  <a:moveTo>
                    <a:pt x="21211" y="18655"/>
                  </a:moveTo>
                  <a:cubicBezTo>
                    <a:pt x="18430" y="2945"/>
                    <a:pt x="18430" y="2945"/>
                    <a:pt x="18430" y="2945"/>
                  </a:cubicBezTo>
                  <a:cubicBezTo>
                    <a:pt x="18102" y="1309"/>
                    <a:pt x="17120" y="0"/>
                    <a:pt x="16302" y="0"/>
                  </a:cubicBezTo>
                  <a:cubicBezTo>
                    <a:pt x="5011" y="0"/>
                    <a:pt x="5011" y="0"/>
                    <a:pt x="5011" y="0"/>
                  </a:cubicBezTo>
                  <a:cubicBezTo>
                    <a:pt x="4030" y="0"/>
                    <a:pt x="3048" y="1309"/>
                    <a:pt x="2884" y="2945"/>
                  </a:cubicBezTo>
                  <a:cubicBezTo>
                    <a:pt x="102" y="18655"/>
                    <a:pt x="102" y="18655"/>
                    <a:pt x="102" y="18655"/>
                  </a:cubicBezTo>
                  <a:cubicBezTo>
                    <a:pt x="-225" y="20291"/>
                    <a:pt x="266" y="21600"/>
                    <a:pt x="1084" y="21600"/>
                  </a:cubicBezTo>
                  <a:cubicBezTo>
                    <a:pt x="20066" y="21600"/>
                    <a:pt x="20066" y="21600"/>
                    <a:pt x="20066" y="21600"/>
                  </a:cubicBezTo>
                  <a:cubicBezTo>
                    <a:pt x="20884" y="21600"/>
                    <a:pt x="21375" y="20291"/>
                    <a:pt x="21211" y="1865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59" name="Shape"/>
            <p:cNvSpPr/>
            <p:nvPr/>
          </p:nvSpPr>
          <p:spPr>
            <a:xfrm>
              <a:off x="125786" y="57767"/>
              <a:ext cx="226984" cy="1162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51" h="21600" extrusionOk="0">
                  <a:moveTo>
                    <a:pt x="1237" y="21600"/>
                  </a:moveTo>
                  <a:cubicBezTo>
                    <a:pt x="19913" y="21600"/>
                    <a:pt x="19913" y="21600"/>
                    <a:pt x="19913" y="21600"/>
                  </a:cubicBezTo>
                  <a:cubicBezTo>
                    <a:pt x="20888" y="21600"/>
                    <a:pt x="21375" y="20291"/>
                    <a:pt x="21050" y="18655"/>
                  </a:cubicBezTo>
                  <a:cubicBezTo>
                    <a:pt x="18289" y="2945"/>
                    <a:pt x="18289" y="2945"/>
                    <a:pt x="18289" y="2945"/>
                  </a:cubicBezTo>
                  <a:cubicBezTo>
                    <a:pt x="17964" y="1309"/>
                    <a:pt x="17152" y="0"/>
                    <a:pt x="16178" y="0"/>
                  </a:cubicBezTo>
                  <a:cubicBezTo>
                    <a:pt x="4972" y="0"/>
                    <a:pt x="4972" y="0"/>
                    <a:pt x="4972" y="0"/>
                  </a:cubicBezTo>
                  <a:cubicBezTo>
                    <a:pt x="4160" y="0"/>
                    <a:pt x="3186" y="1309"/>
                    <a:pt x="2861" y="2945"/>
                  </a:cubicBezTo>
                  <a:cubicBezTo>
                    <a:pt x="100" y="18655"/>
                    <a:pt x="100" y="18655"/>
                    <a:pt x="100" y="18655"/>
                  </a:cubicBezTo>
                  <a:cubicBezTo>
                    <a:pt x="-225" y="20291"/>
                    <a:pt x="262" y="21600"/>
                    <a:pt x="1237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60" name="Shape"/>
            <p:cNvSpPr/>
            <p:nvPr/>
          </p:nvSpPr>
          <p:spPr>
            <a:xfrm>
              <a:off x="358836" y="42412"/>
              <a:ext cx="100912" cy="1001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7043" y="14347"/>
                  </a:moveTo>
                  <a:lnTo>
                    <a:pt x="10800" y="21600"/>
                  </a:lnTo>
                  <a:lnTo>
                    <a:pt x="14557" y="14347"/>
                  </a:lnTo>
                  <a:lnTo>
                    <a:pt x="21600" y="10564"/>
                  </a:lnTo>
                  <a:lnTo>
                    <a:pt x="14557" y="6780"/>
                  </a:lnTo>
                  <a:lnTo>
                    <a:pt x="10800" y="0"/>
                  </a:lnTo>
                  <a:lnTo>
                    <a:pt x="7043" y="6780"/>
                  </a:lnTo>
                  <a:lnTo>
                    <a:pt x="0" y="10564"/>
                  </a:lnTo>
                  <a:lnTo>
                    <a:pt x="7043" y="1434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61" name="Shape"/>
            <p:cNvSpPr/>
            <p:nvPr/>
          </p:nvSpPr>
          <p:spPr>
            <a:xfrm>
              <a:off x="325930" y="0"/>
              <a:ext cx="59231" cy="614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67" y="21600"/>
                  </a:moveTo>
                  <a:lnTo>
                    <a:pt x="14400" y="14914"/>
                  </a:lnTo>
                  <a:lnTo>
                    <a:pt x="21600" y="11057"/>
                  </a:lnTo>
                  <a:lnTo>
                    <a:pt x="14400" y="7457"/>
                  </a:lnTo>
                  <a:lnTo>
                    <a:pt x="10667" y="0"/>
                  </a:lnTo>
                  <a:lnTo>
                    <a:pt x="6933" y="7457"/>
                  </a:lnTo>
                  <a:lnTo>
                    <a:pt x="0" y="11057"/>
                  </a:lnTo>
                  <a:lnTo>
                    <a:pt x="6933" y="14914"/>
                  </a:lnTo>
                  <a:lnTo>
                    <a:pt x="10667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67" name="Group"/>
          <p:cNvGrpSpPr/>
          <p:nvPr/>
        </p:nvGrpSpPr>
        <p:grpSpPr>
          <a:xfrm>
            <a:off x="11128292" y="6014828"/>
            <a:ext cx="481907" cy="482601"/>
            <a:chOff x="0" y="0"/>
            <a:chExt cx="481906" cy="482600"/>
          </a:xfrm>
        </p:grpSpPr>
        <p:sp>
          <p:nvSpPr>
            <p:cNvPr id="1063" name="Shape"/>
            <p:cNvSpPr/>
            <p:nvPr/>
          </p:nvSpPr>
          <p:spPr>
            <a:xfrm>
              <a:off x="0" y="180975"/>
              <a:ext cx="481907" cy="3016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98" h="21600" extrusionOk="0">
                  <a:moveTo>
                    <a:pt x="19758" y="9720"/>
                  </a:moveTo>
                  <a:cubicBezTo>
                    <a:pt x="17916" y="9720"/>
                    <a:pt x="17916" y="9720"/>
                    <a:pt x="17916" y="9720"/>
                  </a:cubicBezTo>
                  <a:cubicBezTo>
                    <a:pt x="17916" y="9450"/>
                    <a:pt x="17916" y="9180"/>
                    <a:pt x="17916" y="8910"/>
                  </a:cubicBezTo>
                  <a:cubicBezTo>
                    <a:pt x="21098" y="6480"/>
                    <a:pt x="21098" y="6480"/>
                    <a:pt x="21098" y="6480"/>
                  </a:cubicBezTo>
                  <a:cubicBezTo>
                    <a:pt x="21433" y="6210"/>
                    <a:pt x="21600" y="5400"/>
                    <a:pt x="21433" y="4860"/>
                  </a:cubicBezTo>
                  <a:cubicBezTo>
                    <a:pt x="21265" y="4320"/>
                    <a:pt x="20763" y="4050"/>
                    <a:pt x="20428" y="4320"/>
                  </a:cubicBezTo>
                  <a:cubicBezTo>
                    <a:pt x="17414" y="7020"/>
                    <a:pt x="17414" y="7020"/>
                    <a:pt x="17414" y="7020"/>
                  </a:cubicBezTo>
                  <a:cubicBezTo>
                    <a:pt x="16242" y="2970"/>
                    <a:pt x="13730" y="0"/>
                    <a:pt x="10716" y="0"/>
                  </a:cubicBezTo>
                  <a:cubicBezTo>
                    <a:pt x="7033" y="0"/>
                    <a:pt x="4186" y="4320"/>
                    <a:pt x="3516" y="9720"/>
                  </a:cubicBezTo>
                  <a:cubicBezTo>
                    <a:pt x="1674" y="9720"/>
                    <a:pt x="1674" y="9720"/>
                    <a:pt x="1674" y="9720"/>
                  </a:cubicBezTo>
                  <a:cubicBezTo>
                    <a:pt x="670" y="9720"/>
                    <a:pt x="0" y="10800"/>
                    <a:pt x="0" y="12420"/>
                  </a:cubicBezTo>
                  <a:cubicBezTo>
                    <a:pt x="0" y="12960"/>
                    <a:pt x="167" y="13500"/>
                    <a:pt x="335" y="13770"/>
                  </a:cubicBezTo>
                  <a:cubicBezTo>
                    <a:pt x="2679" y="18090"/>
                    <a:pt x="2679" y="18090"/>
                    <a:pt x="2679" y="18090"/>
                  </a:cubicBezTo>
                  <a:cubicBezTo>
                    <a:pt x="2679" y="18900"/>
                    <a:pt x="2679" y="18900"/>
                    <a:pt x="2679" y="18900"/>
                  </a:cubicBezTo>
                  <a:cubicBezTo>
                    <a:pt x="2679" y="20520"/>
                    <a:pt x="3349" y="21600"/>
                    <a:pt x="4353" y="21600"/>
                  </a:cubicBezTo>
                  <a:cubicBezTo>
                    <a:pt x="17079" y="21600"/>
                    <a:pt x="17079" y="21600"/>
                    <a:pt x="17079" y="21600"/>
                  </a:cubicBezTo>
                  <a:cubicBezTo>
                    <a:pt x="18084" y="21600"/>
                    <a:pt x="18753" y="20520"/>
                    <a:pt x="18753" y="18900"/>
                  </a:cubicBezTo>
                  <a:cubicBezTo>
                    <a:pt x="18753" y="18090"/>
                    <a:pt x="18753" y="18090"/>
                    <a:pt x="18753" y="18090"/>
                  </a:cubicBezTo>
                  <a:cubicBezTo>
                    <a:pt x="21098" y="13770"/>
                    <a:pt x="21098" y="13770"/>
                    <a:pt x="21098" y="13770"/>
                  </a:cubicBezTo>
                  <a:cubicBezTo>
                    <a:pt x="21265" y="13500"/>
                    <a:pt x="21433" y="12960"/>
                    <a:pt x="21433" y="12420"/>
                  </a:cubicBezTo>
                  <a:cubicBezTo>
                    <a:pt x="21433" y="10800"/>
                    <a:pt x="20763" y="9720"/>
                    <a:pt x="19758" y="9720"/>
                  </a:cubicBezTo>
                  <a:close/>
                  <a:moveTo>
                    <a:pt x="17247" y="9720"/>
                  </a:moveTo>
                  <a:cubicBezTo>
                    <a:pt x="16912" y="9720"/>
                    <a:pt x="16912" y="9720"/>
                    <a:pt x="16912" y="9720"/>
                  </a:cubicBezTo>
                  <a:cubicBezTo>
                    <a:pt x="17247" y="9450"/>
                    <a:pt x="17247" y="9450"/>
                    <a:pt x="17247" y="9450"/>
                  </a:cubicBezTo>
                  <a:cubicBezTo>
                    <a:pt x="17247" y="9450"/>
                    <a:pt x="17247" y="9720"/>
                    <a:pt x="17247" y="9720"/>
                  </a:cubicBezTo>
                  <a:close/>
                  <a:moveTo>
                    <a:pt x="10716" y="1080"/>
                  </a:moveTo>
                  <a:cubicBezTo>
                    <a:pt x="13395" y="1080"/>
                    <a:pt x="15740" y="3780"/>
                    <a:pt x="16744" y="7290"/>
                  </a:cubicBezTo>
                  <a:cubicBezTo>
                    <a:pt x="16242" y="7830"/>
                    <a:pt x="16242" y="7830"/>
                    <a:pt x="16242" y="7830"/>
                  </a:cubicBezTo>
                  <a:cubicBezTo>
                    <a:pt x="15237" y="4590"/>
                    <a:pt x="13228" y="2160"/>
                    <a:pt x="10716" y="2160"/>
                  </a:cubicBezTo>
                  <a:cubicBezTo>
                    <a:pt x="7870" y="2160"/>
                    <a:pt x="5526" y="5400"/>
                    <a:pt x="4856" y="9720"/>
                  </a:cubicBezTo>
                  <a:cubicBezTo>
                    <a:pt x="4186" y="9720"/>
                    <a:pt x="4186" y="9720"/>
                    <a:pt x="4186" y="9720"/>
                  </a:cubicBezTo>
                  <a:cubicBezTo>
                    <a:pt x="4856" y="4860"/>
                    <a:pt x="7535" y="1080"/>
                    <a:pt x="10716" y="1080"/>
                  </a:cubicBezTo>
                  <a:close/>
                  <a:moveTo>
                    <a:pt x="13730" y="9720"/>
                  </a:moveTo>
                  <a:cubicBezTo>
                    <a:pt x="13228" y="7830"/>
                    <a:pt x="12056" y="6480"/>
                    <a:pt x="10716" y="6480"/>
                  </a:cubicBezTo>
                  <a:cubicBezTo>
                    <a:pt x="9377" y="6480"/>
                    <a:pt x="8205" y="7830"/>
                    <a:pt x="7702" y="9720"/>
                  </a:cubicBezTo>
                  <a:cubicBezTo>
                    <a:pt x="6865" y="9720"/>
                    <a:pt x="6865" y="9720"/>
                    <a:pt x="6865" y="9720"/>
                  </a:cubicBezTo>
                  <a:cubicBezTo>
                    <a:pt x="7535" y="7290"/>
                    <a:pt x="9042" y="5400"/>
                    <a:pt x="10716" y="5400"/>
                  </a:cubicBezTo>
                  <a:cubicBezTo>
                    <a:pt x="12391" y="5400"/>
                    <a:pt x="13730" y="7020"/>
                    <a:pt x="14400" y="9450"/>
                  </a:cubicBezTo>
                  <a:cubicBezTo>
                    <a:pt x="13898" y="9720"/>
                    <a:pt x="13898" y="9720"/>
                    <a:pt x="13898" y="9720"/>
                  </a:cubicBezTo>
                  <a:lnTo>
                    <a:pt x="13730" y="9720"/>
                  </a:lnTo>
                  <a:close/>
                  <a:moveTo>
                    <a:pt x="10716" y="8640"/>
                  </a:moveTo>
                  <a:cubicBezTo>
                    <a:pt x="10047" y="8640"/>
                    <a:pt x="9544" y="9180"/>
                    <a:pt x="9209" y="9720"/>
                  </a:cubicBezTo>
                  <a:cubicBezTo>
                    <a:pt x="8372" y="9720"/>
                    <a:pt x="8372" y="9720"/>
                    <a:pt x="8372" y="9720"/>
                  </a:cubicBezTo>
                  <a:cubicBezTo>
                    <a:pt x="8874" y="8370"/>
                    <a:pt x="9712" y="7560"/>
                    <a:pt x="10716" y="7560"/>
                  </a:cubicBezTo>
                  <a:cubicBezTo>
                    <a:pt x="11721" y="7560"/>
                    <a:pt x="12558" y="8370"/>
                    <a:pt x="13060" y="9720"/>
                  </a:cubicBezTo>
                  <a:cubicBezTo>
                    <a:pt x="12223" y="9720"/>
                    <a:pt x="12223" y="9720"/>
                    <a:pt x="12223" y="9720"/>
                  </a:cubicBezTo>
                  <a:cubicBezTo>
                    <a:pt x="11888" y="9180"/>
                    <a:pt x="11386" y="8640"/>
                    <a:pt x="10716" y="8640"/>
                  </a:cubicBezTo>
                  <a:close/>
                  <a:moveTo>
                    <a:pt x="10716" y="4320"/>
                  </a:moveTo>
                  <a:cubicBezTo>
                    <a:pt x="8540" y="4320"/>
                    <a:pt x="6865" y="6480"/>
                    <a:pt x="6195" y="9720"/>
                  </a:cubicBezTo>
                  <a:cubicBezTo>
                    <a:pt x="5526" y="9720"/>
                    <a:pt x="5526" y="9720"/>
                    <a:pt x="5526" y="9720"/>
                  </a:cubicBezTo>
                  <a:cubicBezTo>
                    <a:pt x="6195" y="5940"/>
                    <a:pt x="8205" y="3240"/>
                    <a:pt x="10716" y="3240"/>
                  </a:cubicBezTo>
                  <a:cubicBezTo>
                    <a:pt x="12893" y="3240"/>
                    <a:pt x="14735" y="5400"/>
                    <a:pt x="15572" y="8370"/>
                  </a:cubicBezTo>
                  <a:cubicBezTo>
                    <a:pt x="15070" y="8910"/>
                    <a:pt x="15070" y="8910"/>
                    <a:pt x="15070" y="8910"/>
                  </a:cubicBezTo>
                  <a:cubicBezTo>
                    <a:pt x="14233" y="6210"/>
                    <a:pt x="12558" y="4320"/>
                    <a:pt x="10716" y="4320"/>
                  </a:cubicBezTo>
                  <a:close/>
                  <a:moveTo>
                    <a:pt x="17414" y="17280"/>
                  </a:moveTo>
                  <a:cubicBezTo>
                    <a:pt x="17414" y="18900"/>
                    <a:pt x="17414" y="18900"/>
                    <a:pt x="17414" y="18900"/>
                  </a:cubicBezTo>
                  <a:cubicBezTo>
                    <a:pt x="17414" y="19170"/>
                    <a:pt x="17247" y="19440"/>
                    <a:pt x="17079" y="19440"/>
                  </a:cubicBezTo>
                  <a:cubicBezTo>
                    <a:pt x="4353" y="19440"/>
                    <a:pt x="4353" y="19440"/>
                    <a:pt x="4353" y="19440"/>
                  </a:cubicBezTo>
                  <a:cubicBezTo>
                    <a:pt x="4186" y="19440"/>
                    <a:pt x="4019" y="19170"/>
                    <a:pt x="4019" y="18900"/>
                  </a:cubicBezTo>
                  <a:cubicBezTo>
                    <a:pt x="4019" y="17280"/>
                    <a:pt x="4019" y="17280"/>
                    <a:pt x="4019" y="17280"/>
                  </a:cubicBezTo>
                  <a:cubicBezTo>
                    <a:pt x="1340" y="12420"/>
                    <a:pt x="1340" y="12420"/>
                    <a:pt x="1340" y="12420"/>
                  </a:cubicBezTo>
                  <a:cubicBezTo>
                    <a:pt x="1340" y="12150"/>
                    <a:pt x="1507" y="11880"/>
                    <a:pt x="1674" y="11880"/>
                  </a:cubicBezTo>
                  <a:cubicBezTo>
                    <a:pt x="3349" y="11880"/>
                    <a:pt x="3349" y="11880"/>
                    <a:pt x="3349" y="11880"/>
                  </a:cubicBezTo>
                  <a:cubicBezTo>
                    <a:pt x="4019" y="11880"/>
                    <a:pt x="4019" y="11880"/>
                    <a:pt x="4019" y="11880"/>
                  </a:cubicBezTo>
                  <a:cubicBezTo>
                    <a:pt x="4688" y="11880"/>
                    <a:pt x="4688" y="11880"/>
                    <a:pt x="4688" y="11880"/>
                  </a:cubicBezTo>
                  <a:cubicBezTo>
                    <a:pt x="5358" y="11880"/>
                    <a:pt x="5358" y="11880"/>
                    <a:pt x="5358" y="11880"/>
                  </a:cubicBezTo>
                  <a:cubicBezTo>
                    <a:pt x="6028" y="11880"/>
                    <a:pt x="6028" y="11880"/>
                    <a:pt x="6028" y="11880"/>
                  </a:cubicBezTo>
                  <a:cubicBezTo>
                    <a:pt x="6698" y="11880"/>
                    <a:pt x="6698" y="11880"/>
                    <a:pt x="6698" y="11880"/>
                  </a:cubicBezTo>
                  <a:cubicBezTo>
                    <a:pt x="7367" y="11880"/>
                    <a:pt x="7367" y="11880"/>
                    <a:pt x="7367" y="11880"/>
                  </a:cubicBezTo>
                  <a:cubicBezTo>
                    <a:pt x="8037" y="11880"/>
                    <a:pt x="8037" y="11880"/>
                    <a:pt x="8037" y="11880"/>
                  </a:cubicBezTo>
                  <a:cubicBezTo>
                    <a:pt x="8707" y="11880"/>
                    <a:pt x="8707" y="11880"/>
                    <a:pt x="8707" y="11880"/>
                  </a:cubicBezTo>
                  <a:cubicBezTo>
                    <a:pt x="12726" y="11880"/>
                    <a:pt x="12726" y="11880"/>
                    <a:pt x="12726" y="11880"/>
                  </a:cubicBezTo>
                  <a:cubicBezTo>
                    <a:pt x="13395" y="11880"/>
                    <a:pt x="13395" y="11880"/>
                    <a:pt x="13395" y="11880"/>
                  </a:cubicBezTo>
                  <a:cubicBezTo>
                    <a:pt x="14065" y="11880"/>
                    <a:pt x="14065" y="11880"/>
                    <a:pt x="14065" y="11880"/>
                  </a:cubicBezTo>
                  <a:cubicBezTo>
                    <a:pt x="14735" y="11880"/>
                    <a:pt x="14735" y="11880"/>
                    <a:pt x="14735" y="11880"/>
                  </a:cubicBezTo>
                  <a:cubicBezTo>
                    <a:pt x="15405" y="11880"/>
                    <a:pt x="15405" y="11880"/>
                    <a:pt x="15405" y="11880"/>
                  </a:cubicBezTo>
                  <a:cubicBezTo>
                    <a:pt x="16074" y="11880"/>
                    <a:pt x="16074" y="11880"/>
                    <a:pt x="16074" y="11880"/>
                  </a:cubicBezTo>
                  <a:cubicBezTo>
                    <a:pt x="16744" y="11880"/>
                    <a:pt x="16744" y="11880"/>
                    <a:pt x="16744" y="11880"/>
                  </a:cubicBezTo>
                  <a:cubicBezTo>
                    <a:pt x="17414" y="11880"/>
                    <a:pt x="17414" y="11880"/>
                    <a:pt x="17414" y="11880"/>
                  </a:cubicBezTo>
                  <a:cubicBezTo>
                    <a:pt x="18084" y="11880"/>
                    <a:pt x="18084" y="11880"/>
                    <a:pt x="18084" y="11880"/>
                  </a:cubicBezTo>
                  <a:cubicBezTo>
                    <a:pt x="19758" y="11880"/>
                    <a:pt x="19758" y="11880"/>
                    <a:pt x="19758" y="11880"/>
                  </a:cubicBezTo>
                  <a:cubicBezTo>
                    <a:pt x="19926" y="11880"/>
                    <a:pt x="20093" y="12150"/>
                    <a:pt x="20093" y="12420"/>
                  </a:cubicBezTo>
                  <a:lnTo>
                    <a:pt x="17414" y="1728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64" name="Shape"/>
            <p:cNvSpPr/>
            <p:nvPr/>
          </p:nvSpPr>
          <p:spPr>
            <a:xfrm>
              <a:off x="117109" y="68263"/>
              <a:ext cx="32483" cy="1127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999" h="21600" extrusionOk="0">
                  <a:moveTo>
                    <a:pt x="1626" y="20880"/>
                  </a:moveTo>
                  <a:cubicBezTo>
                    <a:pt x="1626" y="20880"/>
                    <a:pt x="1626" y="20880"/>
                    <a:pt x="1626" y="20880"/>
                  </a:cubicBezTo>
                  <a:cubicBezTo>
                    <a:pt x="1626" y="20880"/>
                    <a:pt x="1626" y="20880"/>
                    <a:pt x="1626" y="20880"/>
                  </a:cubicBezTo>
                  <a:cubicBezTo>
                    <a:pt x="1626" y="21600"/>
                    <a:pt x="3590" y="21600"/>
                    <a:pt x="5554" y="21600"/>
                  </a:cubicBezTo>
                  <a:cubicBezTo>
                    <a:pt x="7517" y="21600"/>
                    <a:pt x="9481" y="20880"/>
                    <a:pt x="9481" y="20160"/>
                  </a:cubicBezTo>
                  <a:cubicBezTo>
                    <a:pt x="9481" y="20160"/>
                    <a:pt x="9481" y="20160"/>
                    <a:pt x="9481" y="19440"/>
                  </a:cubicBezTo>
                  <a:cubicBezTo>
                    <a:pt x="9481" y="19440"/>
                    <a:pt x="9481" y="19440"/>
                    <a:pt x="9481" y="19440"/>
                  </a:cubicBezTo>
                  <a:cubicBezTo>
                    <a:pt x="5554" y="17280"/>
                    <a:pt x="9481" y="14400"/>
                    <a:pt x="11444" y="11520"/>
                  </a:cubicBezTo>
                  <a:cubicBezTo>
                    <a:pt x="15372" y="7920"/>
                    <a:pt x="19299" y="4320"/>
                    <a:pt x="15372" y="720"/>
                  </a:cubicBezTo>
                  <a:cubicBezTo>
                    <a:pt x="15372" y="720"/>
                    <a:pt x="13408" y="0"/>
                    <a:pt x="11444" y="0"/>
                  </a:cubicBezTo>
                  <a:cubicBezTo>
                    <a:pt x="9481" y="0"/>
                    <a:pt x="7517" y="720"/>
                    <a:pt x="7517" y="1440"/>
                  </a:cubicBezTo>
                  <a:cubicBezTo>
                    <a:pt x="7517" y="1440"/>
                    <a:pt x="7517" y="1440"/>
                    <a:pt x="7517" y="2160"/>
                  </a:cubicBezTo>
                  <a:cubicBezTo>
                    <a:pt x="7517" y="2160"/>
                    <a:pt x="7517" y="2160"/>
                    <a:pt x="7517" y="2160"/>
                  </a:cubicBezTo>
                  <a:cubicBezTo>
                    <a:pt x="7517" y="2160"/>
                    <a:pt x="7517" y="2160"/>
                    <a:pt x="7517" y="2160"/>
                  </a:cubicBezTo>
                  <a:cubicBezTo>
                    <a:pt x="7517" y="2160"/>
                    <a:pt x="7517" y="2160"/>
                    <a:pt x="7517" y="2160"/>
                  </a:cubicBezTo>
                  <a:cubicBezTo>
                    <a:pt x="11444" y="4320"/>
                    <a:pt x="7517" y="7200"/>
                    <a:pt x="5554" y="10080"/>
                  </a:cubicBezTo>
                  <a:cubicBezTo>
                    <a:pt x="1626" y="13680"/>
                    <a:pt x="-2301" y="17280"/>
                    <a:pt x="1626" y="20880"/>
                  </a:cubicBezTo>
                  <a:cubicBezTo>
                    <a:pt x="1626" y="20880"/>
                    <a:pt x="1626" y="20880"/>
                    <a:pt x="1626" y="2088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65" name="Shape"/>
            <p:cNvSpPr/>
            <p:nvPr/>
          </p:nvSpPr>
          <p:spPr>
            <a:xfrm>
              <a:off x="298625" y="65088"/>
              <a:ext cx="35018" cy="1127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429" h="21600" extrusionOk="0">
                  <a:moveTo>
                    <a:pt x="2338" y="20880"/>
                  </a:moveTo>
                  <a:cubicBezTo>
                    <a:pt x="2338" y="20880"/>
                    <a:pt x="2338" y="20880"/>
                    <a:pt x="2338" y="20880"/>
                  </a:cubicBezTo>
                  <a:cubicBezTo>
                    <a:pt x="2338" y="20880"/>
                    <a:pt x="2338" y="20880"/>
                    <a:pt x="2338" y="20880"/>
                  </a:cubicBezTo>
                  <a:cubicBezTo>
                    <a:pt x="2338" y="21600"/>
                    <a:pt x="4138" y="21600"/>
                    <a:pt x="4138" y="21600"/>
                  </a:cubicBezTo>
                  <a:cubicBezTo>
                    <a:pt x="7738" y="21600"/>
                    <a:pt x="7738" y="21600"/>
                    <a:pt x="7738" y="20160"/>
                  </a:cubicBezTo>
                  <a:cubicBezTo>
                    <a:pt x="7738" y="20160"/>
                    <a:pt x="7738" y="20160"/>
                    <a:pt x="7738" y="20160"/>
                  </a:cubicBezTo>
                  <a:cubicBezTo>
                    <a:pt x="7738" y="20160"/>
                    <a:pt x="7738" y="20160"/>
                    <a:pt x="7738" y="20160"/>
                  </a:cubicBezTo>
                  <a:cubicBezTo>
                    <a:pt x="5938" y="17280"/>
                    <a:pt x="7738" y="14400"/>
                    <a:pt x="11338" y="11520"/>
                  </a:cubicBezTo>
                  <a:cubicBezTo>
                    <a:pt x="14938" y="8640"/>
                    <a:pt x="18538" y="5040"/>
                    <a:pt x="14938" y="1440"/>
                  </a:cubicBezTo>
                  <a:cubicBezTo>
                    <a:pt x="13138" y="720"/>
                    <a:pt x="13138" y="0"/>
                    <a:pt x="11338" y="0"/>
                  </a:cubicBezTo>
                  <a:cubicBezTo>
                    <a:pt x="9538" y="0"/>
                    <a:pt x="7738" y="720"/>
                    <a:pt x="7738" y="1440"/>
                  </a:cubicBezTo>
                  <a:cubicBezTo>
                    <a:pt x="7738" y="2160"/>
                    <a:pt x="7738" y="2160"/>
                    <a:pt x="7738" y="2160"/>
                  </a:cubicBezTo>
                  <a:cubicBezTo>
                    <a:pt x="7738" y="2160"/>
                    <a:pt x="7738" y="2160"/>
                    <a:pt x="7738" y="2160"/>
                  </a:cubicBezTo>
                  <a:cubicBezTo>
                    <a:pt x="7738" y="2160"/>
                    <a:pt x="7738" y="2160"/>
                    <a:pt x="7738" y="2160"/>
                  </a:cubicBezTo>
                  <a:cubicBezTo>
                    <a:pt x="7738" y="2160"/>
                    <a:pt x="7738" y="2160"/>
                    <a:pt x="7738" y="2160"/>
                  </a:cubicBezTo>
                  <a:cubicBezTo>
                    <a:pt x="11338" y="5040"/>
                    <a:pt x="7738" y="7920"/>
                    <a:pt x="4138" y="10800"/>
                  </a:cubicBezTo>
                  <a:cubicBezTo>
                    <a:pt x="2338" y="13680"/>
                    <a:pt x="-3062" y="17280"/>
                    <a:pt x="2338" y="20880"/>
                  </a:cubicBezTo>
                  <a:cubicBezTo>
                    <a:pt x="2338" y="20880"/>
                    <a:pt x="2338" y="20880"/>
                    <a:pt x="2338" y="2088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66" name="Shape"/>
            <p:cNvSpPr/>
            <p:nvPr/>
          </p:nvSpPr>
          <p:spPr>
            <a:xfrm>
              <a:off x="221884" y="0"/>
              <a:ext cx="32586" cy="1127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7053" h="21600" extrusionOk="0">
                  <a:moveTo>
                    <a:pt x="1626" y="20880"/>
                  </a:moveTo>
                  <a:cubicBezTo>
                    <a:pt x="1626" y="20880"/>
                    <a:pt x="1626" y="20880"/>
                    <a:pt x="1626" y="20880"/>
                  </a:cubicBezTo>
                  <a:cubicBezTo>
                    <a:pt x="1626" y="20880"/>
                    <a:pt x="1626" y="20880"/>
                    <a:pt x="1626" y="20880"/>
                  </a:cubicBezTo>
                  <a:cubicBezTo>
                    <a:pt x="1626" y="21600"/>
                    <a:pt x="3590" y="21600"/>
                    <a:pt x="5554" y="21600"/>
                  </a:cubicBezTo>
                  <a:cubicBezTo>
                    <a:pt x="7517" y="21600"/>
                    <a:pt x="9481" y="20880"/>
                    <a:pt x="9481" y="20160"/>
                  </a:cubicBezTo>
                  <a:cubicBezTo>
                    <a:pt x="9481" y="20160"/>
                    <a:pt x="9481" y="20160"/>
                    <a:pt x="9481" y="20160"/>
                  </a:cubicBezTo>
                  <a:cubicBezTo>
                    <a:pt x="9481" y="20160"/>
                    <a:pt x="9481" y="20160"/>
                    <a:pt x="9481" y="20160"/>
                  </a:cubicBezTo>
                  <a:cubicBezTo>
                    <a:pt x="5554" y="17280"/>
                    <a:pt x="9481" y="14400"/>
                    <a:pt x="13408" y="11520"/>
                  </a:cubicBezTo>
                  <a:cubicBezTo>
                    <a:pt x="15372" y="7920"/>
                    <a:pt x="19299" y="4320"/>
                    <a:pt x="15372" y="720"/>
                  </a:cubicBezTo>
                  <a:cubicBezTo>
                    <a:pt x="15372" y="720"/>
                    <a:pt x="13408" y="0"/>
                    <a:pt x="11444" y="0"/>
                  </a:cubicBezTo>
                  <a:cubicBezTo>
                    <a:pt x="9481" y="0"/>
                    <a:pt x="7517" y="720"/>
                    <a:pt x="7517" y="1440"/>
                  </a:cubicBezTo>
                  <a:cubicBezTo>
                    <a:pt x="7517" y="1440"/>
                    <a:pt x="7517" y="2160"/>
                    <a:pt x="9481" y="2160"/>
                  </a:cubicBezTo>
                  <a:cubicBezTo>
                    <a:pt x="9481" y="2160"/>
                    <a:pt x="9481" y="2160"/>
                    <a:pt x="9481" y="2160"/>
                  </a:cubicBezTo>
                  <a:cubicBezTo>
                    <a:pt x="9481" y="2160"/>
                    <a:pt x="9481" y="2160"/>
                    <a:pt x="9481" y="2160"/>
                  </a:cubicBezTo>
                  <a:cubicBezTo>
                    <a:pt x="9481" y="2160"/>
                    <a:pt x="9481" y="2160"/>
                    <a:pt x="9481" y="2160"/>
                  </a:cubicBezTo>
                  <a:cubicBezTo>
                    <a:pt x="11444" y="5040"/>
                    <a:pt x="9481" y="7200"/>
                    <a:pt x="5554" y="10080"/>
                  </a:cubicBezTo>
                  <a:cubicBezTo>
                    <a:pt x="1626" y="13680"/>
                    <a:pt x="-2301" y="17280"/>
                    <a:pt x="1626" y="20880"/>
                  </a:cubicBezTo>
                  <a:cubicBezTo>
                    <a:pt x="1626" y="20880"/>
                    <a:pt x="1626" y="20880"/>
                    <a:pt x="1626" y="2088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72" name="Group"/>
          <p:cNvGrpSpPr/>
          <p:nvPr/>
        </p:nvGrpSpPr>
        <p:grpSpPr>
          <a:xfrm>
            <a:off x="10054252" y="6053642"/>
            <a:ext cx="555111" cy="404973"/>
            <a:chOff x="0" y="0"/>
            <a:chExt cx="555110" cy="404971"/>
          </a:xfrm>
        </p:grpSpPr>
        <p:sp>
          <p:nvSpPr>
            <p:cNvPr id="1068" name="Shape"/>
            <p:cNvSpPr/>
            <p:nvPr/>
          </p:nvSpPr>
          <p:spPr>
            <a:xfrm rot="20700000">
              <a:off x="89135" y="151519"/>
              <a:ext cx="133839" cy="1670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5429" y="10800"/>
                  </a:moveTo>
                  <a:cubicBezTo>
                    <a:pt x="15429" y="6480"/>
                    <a:pt x="17743" y="2469"/>
                    <a:pt x="21600" y="0"/>
                  </a:cubicBezTo>
                  <a:cubicBezTo>
                    <a:pt x="7714" y="0"/>
                    <a:pt x="7714" y="0"/>
                    <a:pt x="7714" y="0"/>
                  </a:cubicBezTo>
                  <a:cubicBezTo>
                    <a:pt x="6943" y="3086"/>
                    <a:pt x="3857" y="5246"/>
                    <a:pt x="0" y="5863"/>
                  </a:cubicBezTo>
                  <a:cubicBezTo>
                    <a:pt x="0" y="15737"/>
                    <a:pt x="0" y="15737"/>
                    <a:pt x="0" y="15737"/>
                  </a:cubicBezTo>
                  <a:cubicBezTo>
                    <a:pt x="3857" y="16046"/>
                    <a:pt x="6943" y="18514"/>
                    <a:pt x="7714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17743" y="19131"/>
                    <a:pt x="15429" y="15120"/>
                    <a:pt x="15429" y="10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69" name="Shape"/>
            <p:cNvSpPr/>
            <p:nvPr/>
          </p:nvSpPr>
          <p:spPr>
            <a:xfrm rot="20700000">
              <a:off x="332188" y="86798"/>
              <a:ext cx="130819" cy="1670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3745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3535" y="2469"/>
                    <a:pt x="5891" y="6480"/>
                    <a:pt x="5891" y="10800"/>
                  </a:cubicBezTo>
                  <a:cubicBezTo>
                    <a:pt x="5891" y="15120"/>
                    <a:pt x="3535" y="19131"/>
                    <a:pt x="0" y="21600"/>
                  </a:cubicBezTo>
                  <a:cubicBezTo>
                    <a:pt x="13745" y="21600"/>
                    <a:pt x="13745" y="21600"/>
                    <a:pt x="13745" y="21600"/>
                  </a:cubicBezTo>
                  <a:cubicBezTo>
                    <a:pt x="14531" y="18514"/>
                    <a:pt x="17673" y="16046"/>
                    <a:pt x="21600" y="15737"/>
                  </a:cubicBezTo>
                  <a:cubicBezTo>
                    <a:pt x="21600" y="5863"/>
                    <a:pt x="21600" y="5863"/>
                    <a:pt x="21600" y="5863"/>
                  </a:cubicBezTo>
                  <a:cubicBezTo>
                    <a:pt x="17673" y="5246"/>
                    <a:pt x="14531" y="3086"/>
                    <a:pt x="13745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70" name="Shape"/>
            <p:cNvSpPr/>
            <p:nvPr/>
          </p:nvSpPr>
          <p:spPr>
            <a:xfrm rot="20700000">
              <a:off x="202620" y="119224"/>
              <a:ext cx="147926" cy="16704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77" y="0"/>
                    <a:pt x="0" y="4629"/>
                    <a:pt x="0" y="10800"/>
                  </a:cubicBezTo>
                  <a:cubicBezTo>
                    <a:pt x="0" y="16663"/>
                    <a:pt x="4877" y="21600"/>
                    <a:pt x="10800" y="21600"/>
                  </a:cubicBezTo>
                  <a:cubicBezTo>
                    <a:pt x="16723" y="21600"/>
                    <a:pt x="21600" y="16663"/>
                    <a:pt x="21600" y="10800"/>
                  </a:cubicBezTo>
                  <a:cubicBezTo>
                    <a:pt x="21600" y="4629"/>
                    <a:pt x="16723" y="0"/>
                    <a:pt x="10800" y="0"/>
                  </a:cubicBezTo>
                  <a:close/>
                  <a:moveTo>
                    <a:pt x="11845" y="16663"/>
                  </a:moveTo>
                  <a:cubicBezTo>
                    <a:pt x="11845" y="18823"/>
                    <a:pt x="11845" y="18823"/>
                    <a:pt x="11845" y="18823"/>
                  </a:cubicBezTo>
                  <a:cubicBezTo>
                    <a:pt x="9755" y="18823"/>
                    <a:pt x="9755" y="18823"/>
                    <a:pt x="9755" y="18823"/>
                  </a:cubicBezTo>
                  <a:cubicBezTo>
                    <a:pt x="9755" y="16971"/>
                    <a:pt x="9755" y="16971"/>
                    <a:pt x="9755" y="16971"/>
                  </a:cubicBezTo>
                  <a:cubicBezTo>
                    <a:pt x="8361" y="16663"/>
                    <a:pt x="6968" y="16354"/>
                    <a:pt x="5923" y="16046"/>
                  </a:cubicBezTo>
                  <a:cubicBezTo>
                    <a:pt x="6619" y="13886"/>
                    <a:pt x="6619" y="13886"/>
                    <a:pt x="6619" y="13886"/>
                  </a:cubicBezTo>
                  <a:cubicBezTo>
                    <a:pt x="7665" y="14194"/>
                    <a:pt x="8710" y="14503"/>
                    <a:pt x="10103" y="14503"/>
                  </a:cubicBezTo>
                  <a:cubicBezTo>
                    <a:pt x="11497" y="14503"/>
                    <a:pt x="12542" y="14194"/>
                    <a:pt x="12542" y="13269"/>
                  </a:cubicBezTo>
                  <a:cubicBezTo>
                    <a:pt x="12542" y="12651"/>
                    <a:pt x="11845" y="12343"/>
                    <a:pt x="10103" y="11726"/>
                  </a:cubicBezTo>
                  <a:cubicBezTo>
                    <a:pt x="7665" y="11109"/>
                    <a:pt x="6271" y="10183"/>
                    <a:pt x="6271" y="8023"/>
                  </a:cubicBezTo>
                  <a:cubicBezTo>
                    <a:pt x="6271" y="6480"/>
                    <a:pt x="7316" y="4937"/>
                    <a:pt x="9755" y="4629"/>
                  </a:cubicBezTo>
                  <a:cubicBezTo>
                    <a:pt x="9755" y="2777"/>
                    <a:pt x="9755" y="2777"/>
                    <a:pt x="9755" y="2777"/>
                  </a:cubicBezTo>
                  <a:cubicBezTo>
                    <a:pt x="11845" y="2777"/>
                    <a:pt x="11845" y="2777"/>
                    <a:pt x="11845" y="2777"/>
                  </a:cubicBezTo>
                  <a:cubicBezTo>
                    <a:pt x="11845" y="4629"/>
                    <a:pt x="11845" y="4629"/>
                    <a:pt x="11845" y="4629"/>
                  </a:cubicBezTo>
                  <a:cubicBezTo>
                    <a:pt x="13239" y="4629"/>
                    <a:pt x="14284" y="4937"/>
                    <a:pt x="15329" y="5246"/>
                  </a:cubicBezTo>
                  <a:cubicBezTo>
                    <a:pt x="14632" y="7406"/>
                    <a:pt x="14632" y="7406"/>
                    <a:pt x="14632" y="7406"/>
                  </a:cubicBezTo>
                  <a:cubicBezTo>
                    <a:pt x="13935" y="7097"/>
                    <a:pt x="12890" y="6789"/>
                    <a:pt x="11497" y="6789"/>
                  </a:cubicBezTo>
                  <a:cubicBezTo>
                    <a:pt x="9755" y="6789"/>
                    <a:pt x="9406" y="7406"/>
                    <a:pt x="9406" y="7714"/>
                  </a:cubicBezTo>
                  <a:cubicBezTo>
                    <a:pt x="9406" y="8331"/>
                    <a:pt x="10103" y="8949"/>
                    <a:pt x="12194" y="9566"/>
                  </a:cubicBezTo>
                  <a:cubicBezTo>
                    <a:pt x="14632" y="10183"/>
                    <a:pt x="15677" y="11417"/>
                    <a:pt x="15677" y="13269"/>
                  </a:cubicBezTo>
                  <a:cubicBezTo>
                    <a:pt x="15677" y="14811"/>
                    <a:pt x="14284" y="16354"/>
                    <a:pt x="11845" y="1666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71" name="Shape"/>
            <p:cNvSpPr/>
            <p:nvPr/>
          </p:nvSpPr>
          <p:spPr>
            <a:xfrm rot="20700000">
              <a:off x="28497" y="59591"/>
              <a:ext cx="498117" cy="2857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43" y="0"/>
                  </a:moveTo>
                  <a:cubicBezTo>
                    <a:pt x="1654" y="0"/>
                    <a:pt x="1654" y="0"/>
                    <a:pt x="1654" y="0"/>
                  </a:cubicBezTo>
                  <a:cubicBezTo>
                    <a:pt x="723" y="0"/>
                    <a:pt x="0" y="1440"/>
                    <a:pt x="0" y="3060"/>
                  </a:cubicBezTo>
                  <a:cubicBezTo>
                    <a:pt x="0" y="18540"/>
                    <a:pt x="0" y="18540"/>
                    <a:pt x="0" y="18540"/>
                  </a:cubicBezTo>
                  <a:cubicBezTo>
                    <a:pt x="0" y="20160"/>
                    <a:pt x="723" y="21600"/>
                    <a:pt x="1654" y="21600"/>
                  </a:cubicBezTo>
                  <a:cubicBezTo>
                    <a:pt x="19843" y="21600"/>
                    <a:pt x="19843" y="21600"/>
                    <a:pt x="19843" y="21600"/>
                  </a:cubicBezTo>
                  <a:cubicBezTo>
                    <a:pt x="20773" y="21600"/>
                    <a:pt x="21600" y="20160"/>
                    <a:pt x="21600" y="18540"/>
                  </a:cubicBezTo>
                  <a:cubicBezTo>
                    <a:pt x="21600" y="3060"/>
                    <a:pt x="21600" y="3060"/>
                    <a:pt x="21600" y="3060"/>
                  </a:cubicBezTo>
                  <a:cubicBezTo>
                    <a:pt x="21600" y="1440"/>
                    <a:pt x="20773" y="0"/>
                    <a:pt x="19843" y="0"/>
                  </a:cubicBezTo>
                  <a:close/>
                  <a:moveTo>
                    <a:pt x="20050" y="15120"/>
                  </a:moveTo>
                  <a:cubicBezTo>
                    <a:pt x="19533" y="15120"/>
                    <a:pt x="19533" y="15120"/>
                    <a:pt x="19533" y="15120"/>
                  </a:cubicBezTo>
                  <a:cubicBezTo>
                    <a:pt x="18603" y="15120"/>
                    <a:pt x="17879" y="16380"/>
                    <a:pt x="17879" y="18000"/>
                  </a:cubicBezTo>
                  <a:cubicBezTo>
                    <a:pt x="17879" y="18900"/>
                    <a:pt x="17879" y="18900"/>
                    <a:pt x="17879" y="18900"/>
                  </a:cubicBezTo>
                  <a:cubicBezTo>
                    <a:pt x="3617" y="18900"/>
                    <a:pt x="3617" y="18900"/>
                    <a:pt x="3617" y="18900"/>
                  </a:cubicBezTo>
                  <a:cubicBezTo>
                    <a:pt x="3617" y="18000"/>
                    <a:pt x="3617" y="18000"/>
                    <a:pt x="3617" y="18000"/>
                  </a:cubicBezTo>
                  <a:cubicBezTo>
                    <a:pt x="3617" y="16380"/>
                    <a:pt x="2894" y="15120"/>
                    <a:pt x="1964" y="15120"/>
                  </a:cubicBezTo>
                  <a:cubicBezTo>
                    <a:pt x="1550" y="15120"/>
                    <a:pt x="1550" y="15120"/>
                    <a:pt x="1550" y="15120"/>
                  </a:cubicBezTo>
                  <a:cubicBezTo>
                    <a:pt x="1550" y="6300"/>
                    <a:pt x="1550" y="6300"/>
                    <a:pt x="1550" y="6300"/>
                  </a:cubicBezTo>
                  <a:cubicBezTo>
                    <a:pt x="1964" y="6300"/>
                    <a:pt x="1964" y="6300"/>
                    <a:pt x="1964" y="6300"/>
                  </a:cubicBezTo>
                  <a:cubicBezTo>
                    <a:pt x="2894" y="6300"/>
                    <a:pt x="3617" y="5220"/>
                    <a:pt x="3617" y="3600"/>
                  </a:cubicBezTo>
                  <a:cubicBezTo>
                    <a:pt x="3617" y="2700"/>
                    <a:pt x="3617" y="2700"/>
                    <a:pt x="3617" y="2700"/>
                  </a:cubicBezTo>
                  <a:cubicBezTo>
                    <a:pt x="17879" y="2700"/>
                    <a:pt x="17879" y="2700"/>
                    <a:pt x="17879" y="2700"/>
                  </a:cubicBezTo>
                  <a:cubicBezTo>
                    <a:pt x="17879" y="3600"/>
                    <a:pt x="17879" y="3600"/>
                    <a:pt x="17879" y="3600"/>
                  </a:cubicBezTo>
                  <a:cubicBezTo>
                    <a:pt x="17879" y="5220"/>
                    <a:pt x="18603" y="6300"/>
                    <a:pt x="19533" y="6300"/>
                  </a:cubicBezTo>
                  <a:cubicBezTo>
                    <a:pt x="20050" y="6300"/>
                    <a:pt x="20050" y="6300"/>
                    <a:pt x="20050" y="6300"/>
                  </a:cubicBezTo>
                  <a:lnTo>
                    <a:pt x="20050" y="1512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6" name="Shape"/>
          <p:cNvSpPr/>
          <p:nvPr/>
        </p:nvSpPr>
        <p:spPr>
          <a:xfrm>
            <a:off x="504260" y="2101533"/>
            <a:ext cx="1038790" cy="6851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401" y="8798"/>
                </a:moveTo>
                <a:cubicBezTo>
                  <a:pt x="17098" y="8798"/>
                  <a:pt x="16838" y="8863"/>
                  <a:pt x="16579" y="8929"/>
                </a:cubicBezTo>
                <a:cubicBezTo>
                  <a:pt x="16449" y="4005"/>
                  <a:pt x="13765" y="0"/>
                  <a:pt x="10475" y="0"/>
                </a:cubicBezTo>
                <a:cubicBezTo>
                  <a:pt x="7445" y="0"/>
                  <a:pt x="4891" y="3414"/>
                  <a:pt x="4415" y="7878"/>
                </a:cubicBezTo>
                <a:cubicBezTo>
                  <a:pt x="1991" y="8010"/>
                  <a:pt x="0" y="11030"/>
                  <a:pt x="0" y="14772"/>
                </a:cubicBezTo>
                <a:cubicBezTo>
                  <a:pt x="0" y="18514"/>
                  <a:pt x="2034" y="21600"/>
                  <a:pt x="4545" y="21600"/>
                </a:cubicBezTo>
                <a:cubicBezTo>
                  <a:pt x="8311" y="21600"/>
                  <a:pt x="8311" y="21600"/>
                  <a:pt x="8311" y="21600"/>
                </a:cubicBezTo>
                <a:cubicBezTo>
                  <a:pt x="8614" y="21600"/>
                  <a:pt x="8830" y="21272"/>
                  <a:pt x="8830" y="20812"/>
                </a:cubicBezTo>
                <a:cubicBezTo>
                  <a:pt x="8830" y="20418"/>
                  <a:pt x="8614" y="20024"/>
                  <a:pt x="8311" y="20024"/>
                </a:cubicBezTo>
                <a:cubicBezTo>
                  <a:pt x="4545" y="20024"/>
                  <a:pt x="4545" y="20024"/>
                  <a:pt x="4545" y="20024"/>
                </a:cubicBezTo>
                <a:cubicBezTo>
                  <a:pt x="2597" y="20024"/>
                  <a:pt x="1039" y="17661"/>
                  <a:pt x="1039" y="14772"/>
                </a:cubicBezTo>
                <a:cubicBezTo>
                  <a:pt x="1039" y="11818"/>
                  <a:pt x="2597" y="9454"/>
                  <a:pt x="4545" y="9454"/>
                </a:cubicBezTo>
                <a:cubicBezTo>
                  <a:pt x="4632" y="9454"/>
                  <a:pt x="4718" y="9454"/>
                  <a:pt x="4848" y="9454"/>
                </a:cubicBezTo>
                <a:cubicBezTo>
                  <a:pt x="5368" y="9520"/>
                  <a:pt x="5368" y="9520"/>
                  <a:pt x="5368" y="9520"/>
                </a:cubicBezTo>
                <a:cubicBezTo>
                  <a:pt x="5411" y="8732"/>
                  <a:pt x="5411" y="8732"/>
                  <a:pt x="5411" y="8732"/>
                </a:cubicBezTo>
                <a:cubicBezTo>
                  <a:pt x="5584" y="4727"/>
                  <a:pt x="7792" y="1576"/>
                  <a:pt x="10475" y="1576"/>
                </a:cubicBezTo>
                <a:cubicBezTo>
                  <a:pt x="13289" y="1576"/>
                  <a:pt x="15540" y="5055"/>
                  <a:pt x="15540" y="9323"/>
                </a:cubicBezTo>
                <a:cubicBezTo>
                  <a:pt x="15540" y="9520"/>
                  <a:pt x="15540" y="9717"/>
                  <a:pt x="15540" y="9914"/>
                </a:cubicBezTo>
                <a:cubicBezTo>
                  <a:pt x="15453" y="11161"/>
                  <a:pt x="15453" y="11161"/>
                  <a:pt x="15453" y="11161"/>
                </a:cubicBezTo>
                <a:cubicBezTo>
                  <a:pt x="16232" y="10702"/>
                  <a:pt x="16232" y="10702"/>
                  <a:pt x="16232" y="10702"/>
                </a:cubicBezTo>
                <a:cubicBezTo>
                  <a:pt x="16622" y="10505"/>
                  <a:pt x="17012" y="10373"/>
                  <a:pt x="17401" y="10373"/>
                </a:cubicBezTo>
                <a:cubicBezTo>
                  <a:pt x="19133" y="10373"/>
                  <a:pt x="20561" y="12540"/>
                  <a:pt x="20561" y="15232"/>
                </a:cubicBezTo>
                <a:cubicBezTo>
                  <a:pt x="20561" y="17858"/>
                  <a:pt x="19133" y="20024"/>
                  <a:pt x="17401" y="20024"/>
                </a:cubicBezTo>
                <a:cubicBezTo>
                  <a:pt x="17358" y="20024"/>
                  <a:pt x="15973" y="20024"/>
                  <a:pt x="14588" y="20024"/>
                </a:cubicBezTo>
                <a:cubicBezTo>
                  <a:pt x="13246" y="20024"/>
                  <a:pt x="11861" y="20024"/>
                  <a:pt x="11817" y="20024"/>
                </a:cubicBezTo>
                <a:cubicBezTo>
                  <a:pt x="11514" y="20024"/>
                  <a:pt x="11341" y="19827"/>
                  <a:pt x="11341" y="19368"/>
                </a:cubicBezTo>
                <a:cubicBezTo>
                  <a:pt x="11341" y="10833"/>
                  <a:pt x="11341" y="10833"/>
                  <a:pt x="11341" y="10833"/>
                </a:cubicBezTo>
                <a:cubicBezTo>
                  <a:pt x="11904" y="11883"/>
                  <a:pt x="11904" y="11883"/>
                  <a:pt x="11904" y="11883"/>
                </a:cubicBezTo>
                <a:cubicBezTo>
                  <a:pt x="12077" y="12212"/>
                  <a:pt x="12423" y="12212"/>
                  <a:pt x="12640" y="11949"/>
                </a:cubicBezTo>
                <a:cubicBezTo>
                  <a:pt x="12856" y="11686"/>
                  <a:pt x="12856" y="11161"/>
                  <a:pt x="12683" y="10833"/>
                </a:cubicBezTo>
                <a:cubicBezTo>
                  <a:pt x="11428" y="8601"/>
                  <a:pt x="11428" y="8601"/>
                  <a:pt x="11428" y="8601"/>
                </a:cubicBezTo>
                <a:cubicBezTo>
                  <a:pt x="11298" y="8338"/>
                  <a:pt x="11038" y="8141"/>
                  <a:pt x="10822" y="8141"/>
                </a:cubicBezTo>
                <a:cubicBezTo>
                  <a:pt x="10605" y="8141"/>
                  <a:pt x="10345" y="8338"/>
                  <a:pt x="10216" y="8601"/>
                </a:cubicBezTo>
                <a:cubicBezTo>
                  <a:pt x="8960" y="10833"/>
                  <a:pt x="8960" y="10833"/>
                  <a:pt x="8960" y="10833"/>
                </a:cubicBezTo>
                <a:cubicBezTo>
                  <a:pt x="8787" y="11161"/>
                  <a:pt x="8787" y="11686"/>
                  <a:pt x="9004" y="11949"/>
                </a:cubicBezTo>
                <a:cubicBezTo>
                  <a:pt x="9133" y="12080"/>
                  <a:pt x="9220" y="12146"/>
                  <a:pt x="9350" y="12146"/>
                </a:cubicBezTo>
                <a:cubicBezTo>
                  <a:pt x="9480" y="12146"/>
                  <a:pt x="9653" y="12080"/>
                  <a:pt x="9739" y="11883"/>
                </a:cubicBezTo>
                <a:cubicBezTo>
                  <a:pt x="10302" y="10898"/>
                  <a:pt x="10302" y="10898"/>
                  <a:pt x="10302" y="10898"/>
                </a:cubicBezTo>
                <a:cubicBezTo>
                  <a:pt x="10302" y="19368"/>
                  <a:pt x="10302" y="19368"/>
                  <a:pt x="10302" y="19368"/>
                </a:cubicBezTo>
                <a:cubicBezTo>
                  <a:pt x="10302" y="20287"/>
                  <a:pt x="10692" y="21600"/>
                  <a:pt x="11817" y="21600"/>
                </a:cubicBezTo>
                <a:cubicBezTo>
                  <a:pt x="11861" y="21600"/>
                  <a:pt x="13246" y="21600"/>
                  <a:pt x="14588" y="21600"/>
                </a:cubicBezTo>
                <a:cubicBezTo>
                  <a:pt x="15973" y="21600"/>
                  <a:pt x="17358" y="21600"/>
                  <a:pt x="17401" y="21600"/>
                </a:cubicBezTo>
                <a:cubicBezTo>
                  <a:pt x="19739" y="21600"/>
                  <a:pt x="21600" y="18777"/>
                  <a:pt x="21600" y="15232"/>
                </a:cubicBezTo>
                <a:cubicBezTo>
                  <a:pt x="21600" y="11686"/>
                  <a:pt x="19739" y="8798"/>
                  <a:pt x="17401" y="8798"/>
                </a:cubicBezTo>
                <a:close/>
                <a:moveTo>
                  <a:pt x="17401" y="8798"/>
                </a:moveTo>
                <a:cubicBezTo>
                  <a:pt x="17401" y="8798"/>
                  <a:pt x="17401" y="8798"/>
                  <a:pt x="17401" y="8798"/>
                </a:cubicBezTo>
              </a:path>
            </a:pathLst>
          </a:custGeom>
          <a:solidFill>
            <a:srgbClr val="000002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660" name="Group"/>
          <p:cNvGrpSpPr/>
          <p:nvPr/>
        </p:nvGrpSpPr>
        <p:grpSpPr>
          <a:xfrm>
            <a:off x="5804692" y="2101533"/>
            <a:ext cx="920752" cy="681793"/>
            <a:chOff x="0" y="0"/>
            <a:chExt cx="920750" cy="681792"/>
          </a:xfrm>
        </p:grpSpPr>
        <p:sp>
          <p:nvSpPr>
            <p:cNvPr id="2657" name="Shape"/>
            <p:cNvSpPr/>
            <p:nvPr/>
          </p:nvSpPr>
          <p:spPr>
            <a:xfrm>
              <a:off x="0" y="-1"/>
              <a:ext cx="920751" cy="68179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94" y="4192"/>
                  </a:moveTo>
                  <a:cubicBezTo>
                    <a:pt x="20494" y="1279"/>
                    <a:pt x="20494" y="1279"/>
                    <a:pt x="20494" y="1279"/>
                  </a:cubicBezTo>
                  <a:cubicBezTo>
                    <a:pt x="20494" y="568"/>
                    <a:pt x="20020" y="0"/>
                    <a:pt x="19493" y="0"/>
                  </a:cubicBezTo>
                  <a:cubicBezTo>
                    <a:pt x="16174" y="0"/>
                    <a:pt x="16174" y="0"/>
                    <a:pt x="16174" y="0"/>
                  </a:cubicBezTo>
                  <a:cubicBezTo>
                    <a:pt x="15647" y="0"/>
                    <a:pt x="15225" y="568"/>
                    <a:pt x="15225" y="1279"/>
                  </a:cubicBezTo>
                  <a:cubicBezTo>
                    <a:pt x="15225" y="4050"/>
                    <a:pt x="15225" y="4050"/>
                    <a:pt x="15225" y="4050"/>
                  </a:cubicBezTo>
                  <a:cubicBezTo>
                    <a:pt x="14857" y="4050"/>
                    <a:pt x="14857" y="4050"/>
                    <a:pt x="14857" y="4050"/>
                  </a:cubicBezTo>
                  <a:cubicBezTo>
                    <a:pt x="13698" y="2984"/>
                    <a:pt x="12328" y="2345"/>
                    <a:pt x="10800" y="2345"/>
                  </a:cubicBezTo>
                  <a:cubicBezTo>
                    <a:pt x="9325" y="2345"/>
                    <a:pt x="7902" y="2984"/>
                    <a:pt x="6743" y="4050"/>
                  </a:cubicBezTo>
                  <a:cubicBezTo>
                    <a:pt x="1739" y="4050"/>
                    <a:pt x="1739" y="4050"/>
                    <a:pt x="1739" y="4050"/>
                  </a:cubicBezTo>
                  <a:cubicBezTo>
                    <a:pt x="790" y="4050"/>
                    <a:pt x="0" y="5116"/>
                    <a:pt x="0" y="6395"/>
                  </a:cubicBezTo>
                  <a:cubicBezTo>
                    <a:pt x="0" y="17621"/>
                    <a:pt x="0" y="17621"/>
                    <a:pt x="0" y="17621"/>
                  </a:cubicBezTo>
                  <a:cubicBezTo>
                    <a:pt x="0" y="18900"/>
                    <a:pt x="790" y="19895"/>
                    <a:pt x="1739" y="19895"/>
                  </a:cubicBezTo>
                  <a:cubicBezTo>
                    <a:pt x="6743" y="19895"/>
                    <a:pt x="6743" y="19895"/>
                    <a:pt x="6743" y="19895"/>
                  </a:cubicBezTo>
                  <a:cubicBezTo>
                    <a:pt x="7902" y="20961"/>
                    <a:pt x="9325" y="21600"/>
                    <a:pt x="10800" y="21600"/>
                  </a:cubicBezTo>
                  <a:cubicBezTo>
                    <a:pt x="12328" y="21600"/>
                    <a:pt x="13698" y="20961"/>
                    <a:pt x="14857" y="19895"/>
                  </a:cubicBezTo>
                  <a:cubicBezTo>
                    <a:pt x="19914" y="19895"/>
                    <a:pt x="19914" y="19895"/>
                    <a:pt x="19914" y="19895"/>
                  </a:cubicBezTo>
                  <a:cubicBezTo>
                    <a:pt x="20862" y="19895"/>
                    <a:pt x="21600" y="18900"/>
                    <a:pt x="21600" y="17621"/>
                  </a:cubicBezTo>
                  <a:cubicBezTo>
                    <a:pt x="21600" y="6395"/>
                    <a:pt x="21600" y="6395"/>
                    <a:pt x="21600" y="6395"/>
                  </a:cubicBezTo>
                  <a:cubicBezTo>
                    <a:pt x="21600" y="5400"/>
                    <a:pt x="21126" y="4547"/>
                    <a:pt x="20494" y="4192"/>
                  </a:cubicBezTo>
                  <a:close/>
                  <a:moveTo>
                    <a:pt x="16384" y="1563"/>
                  </a:moveTo>
                  <a:cubicBezTo>
                    <a:pt x="19335" y="1563"/>
                    <a:pt x="19335" y="1563"/>
                    <a:pt x="19335" y="1563"/>
                  </a:cubicBezTo>
                  <a:cubicBezTo>
                    <a:pt x="19335" y="4050"/>
                    <a:pt x="19335" y="4050"/>
                    <a:pt x="19335" y="4050"/>
                  </a:cubicBezTo>
                  <a:cubicBezTo>
                    <a:pt x="16384" y="4050"/>
                    <a:pt x="16384" y="4050"/>
                    <a:pt x="16384" y="4050"/>
                  </a:cubicBezTo>
                  <a:lnTo>
                    <a:pt x="16384" y="1563"/>
                  </a:lnTo>
                  <a:close/>
                  <a:moveTo>
                    <a:pt x="1159" y="17621"/>
                  </a:moveTo>
                  <a:cubicBezTo>
                    <a:pt x="1159" y="6395"/>
                    <a:pt x="1159" y="6395"/>
                    <a:pt x="1159" y="6395"/>
                  </a:cubicBezTo>
                  <a:cubicBezTo>
                    <a:pt x="1159" y="5968"/>
                    <a:pt x="1422" y="5613"/>
                    <a:pt x="1739" y="5613"/>
                  </a:cubicBezTo>
                  <a:cubicBezTo>
                    <a:pt x="5479" y="5613"/>
                    <a:pt x="5479" y="5613"/>
                    <a:pt x="5479" y="5613"/>
                  </a:cubicBezTo>
                  <a:cubicBezTo>
                    <a:pt x="4373" y="7318"/>
                    <a:pt x="3688" y="9521"/>
                    <a:pt x="3688" y="12008"/>
                  </a:cubicBezTo>
                  <a:cubicBezTo>
                    <a:pt x="3688" y="14424"/>
                    <a:pt x="4373" y="16697"/>
                    <a:pt x="5479" y="18403"/>
                  </a:cubicBezTo>
                  <a:cubicBezTo>
                    <a:pt x="1739" y="18403"/>
                    <a:pt x="1739" y="18403"/>
                    <a:pt x="1739" y="18403"/>
                  </a:cubicBezTo>
                  <a:cubicBezTo>
                    <a:pt x="1422" y="18403"/>
                    <a:pt x="1159" y="18047"/>
                    <a:pt x="1159" y="17621"/>
                  </a:cubicBezTo>
                  <a:close/>
                  <a:moveTo>
                    <a:pt x="4794" y="12008"/>
                  </a:moveTo>
                  <a:cubicBezTo>
                    <a:pt x="4794" y="7532"/>
                    <a:pt x="7481" y="3908"/>
                    <a:pt x="10800" y="3908"/>
                  </a:cubicBezTo>
                  <a:cubicBezTo>
                    <a:pt x="14119" y="3908"/>
                    <a:pt x="16806" y="7532"/>
                    <a:pt x="16806" y="12008"/>
                  </a:cubicBezTo>
                  <a:cubicBezTo>
                    <a:pt x="16806" y="16484"/>
                    <a:pt x="14119" y="20108"/>
                    <a:pt x="10800" y="20108"/>
                  </a:cubicBezTo>
                  <a:cubicBezTo>
                    <a:pt x="7481" y="20108"/>
                    <a:pt x="4794" y="16484"/>
                    <a:pt x="4794" y="12008"/>
                  </a:cubicBezTo>
                  <a:close/>
                  <a:moveTo>
                    <a:pt x="20441" y="17621"/>
                  </a:moveTo>
                  <a:cubicBezTo>
                    <a:pt x="20441" y="18047"/>
                    <a:pt x="20230" y="18403"/>
                    <a:pt x="19914" y="18403"/>
                  </a:cubicBezTo>
                  <a:cubicBezTo>
                    <a:pt x="16121" y="18403"/>
                    <a:pt x="16121" y="18403"/>
                    <a:pt x="16121" y="18403"/>
                  </a:cubicBezTo>
                  <a:cubicBezTo>
                    <a:pt x="17280" y="16697"/>
                    <a:pt x="17965" y="14424"/>
                    <a:pt x="17965" y="12008"/>
                  </a:cubicBezTo>
                  <a:cubicBezTo>
                    <a:pt x="17965" y="9521"/>
                    <a:pt x="17280" y="7318"/>
                    <a:pt x="16121" y="5613"/>
                  </a:cubicBezTo>
                  <a:cubicBezTo>
                    <a:pt x="19914" y="5613"/>
                    <a:pt x="19914" y="5613"/>
                    <a:pt x="19914" y="5613"/>
                  </a:cubicBezTo>
                  <a:cubicBezTo>
                    <a:pt x="20230" y="5613"/>
                    <a:pt x="20441" y="5968"/>
                    <a:pt x="20441" y="6395"/>
                  </a:cubicBezTo>
                  <a:lnTo>
                    <a:pt x="20441" y="17621"/>
                  </a:lnTo>
                  <a:close/>
                  <a:moveTo>
                    <a:pt x="20441" y="17621"/>
                  </a:moveTo>
                  <a:cubicBezTo>
                    <a:pt x="20441" y="17621"/>
                    <a:pt x="20441" y="17621"/>
                    <a:pt x="20441" y="17621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58" name="Shape"/>
            <p:cNvSpPr/>
            <p:nvPr/>
          </p:nvSpPr>
          <p:spPr>
            <a:xfrm>
              <a:off x="296802" y="215252"/>
              <a:ext cx="327148" cy="3271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82" y="0"/>
                    <a:pt x="0" y="4734"/>
                    <a:pt x="0" y="10800"/>
                  </a:cubicBezTo>
                  <a:cubicBezTo>
                    <a:pt x="0" y="16718"/>
                    <a:pt x="4882" y="21600"/>
                    <a:pt x="10800" y="21600"/>
                  </a:cubicBezTo>
                  <a:cubicBezTo>
                    <a:pt x="16718" y="21600"/>
                    <a:pt x="21600" y="16718"/>
                    <a:pt x="21600" y="10800"/>
                  </a:cubicBezTo>
                  <a:cubicBezTo>
                    <a:pt x="21600" y="4734"/>
                    <a:pt x="16718" y="0"/>
                    <a:pt x="10800" y="0"/>
                  </a:cubicBezTo>
                  <a:close/>
                  <a:moveTo>
                    <a:pt x="10800" y="18345"/>
                  </a:moveTo>
                  <a:cubicBezTo>
                    <a:pt x="6658" y="18345"/>
                    <a:pt x="3255" y="14942"/>
                    <a:pt x="3255" y="10800"/>
                  </a:cubicBezTo>
                  <a:cubicBezTo>
                    <a:pt x="3255" y="6510"/>
                    <a:pt x="6658" y="3107"/>
                    <a:pt x="10800" y="3107"/>
                  </a:cubicBezTo>
                  <a:cubicBezTo>
                    <a:pt x="14942" y="3107"/>
                    <a:pt x="18493" y="6510"/>
                    <a:pt x="18493" y="10800"/>
                  </a:cubicBezTo>
                  <a:cubicBezTo>
                    <a:pt x="18493" y="14942"/>
                    <a:pt x="14942" y="18345"/>
                    <a:pt x="10800" y="18345"/>
                  </a:cubicBezTo>
                  <a:close/>
                  <a:moveTo>
                    <a:pt x="10800" y="18345"/>
                  </a:moveTo>
                  <a:cubicBezTo>
                    <a:pt x="10800" y="18345"/>
                    <a:pt x="10800" y="18345"/>
                    <a:pt x="10800" y="18345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59" name="Shape"/>
            <p:cNvSpPr/>
            <p:nvPr/>
          </p:nvSpPr>
          <p:spPr>
            <a:xfrm>
              <a:off x="72067" y="217148"/>
              <a:ext cx="78706" cy="493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811" y="0"/>
                  </a:moveTo>
                  <a:cubicBezTo>
                    <a:pt x="6789" y="0"/>
                    <a:pt x="6789" y="0"/>
                    <a:pt x="6789" y="0"/>
                  </a:cubicBezTo>
                  <a:cubicBezTo>
                    <a:pt x="3086" y="0"/>
                    <a:pt x="0" y="4909"/>
                    <a:pt x="0" y="10800"/>
                  </a:cubicBezTo>
                  <a:cubicBezTo>
                    <a:pt x="0" y="16691"/>
                    <a:pt x="3086" y="21600"/>
                    <a:pt x="6789" y="21600"/>
                  </a:cubicBezTo>
                  <a:cubicBezTo>
                    <a:pt x="14811" y="21600"/>
                    <a:pt x="14811" y="21600"/>
                    <a:pt x="14811" y="21600"/>
                  </a:cubicBezTo>
                  <a:cubicBezTo>
                    <a:pt x="18514" y="21600"/>
                    <a:pt x="21600" y="16691"/>
                    <a:pt x="21600" y="10800"/>
                  </a:cubicBezTo>
                  <a:cubicBezTo>
                    <a:pt x="21600" y="4909"/>
                    <a:pt x="18514" y="0"/>
                    <a:pt x="14811" y="0"/>
                  </a:cubicBezTo>
                  <a:close/>
                  <a:moveTo>
                    <a:pt x="14811" y="0"/>
                  </a:moveTo>
                  <a:cubicBezTo>
                    <a:pt x="14811" y="0"/>
                    <a:pt x="14811" y="0"/>
                    <a:pt x="14811" y="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664" name="Group"/>
          <p:cNvGrpSpPr/>
          <p:nvPr/>
        </p:nvGrpSpPr>
        <p:grpSpPr>
          <a:xfrm>
            <a:off x="4155042" y="2209112"/>
            <a:ext cx="777083" cy="577618"/>
            <a:chOff x="0" y="0"/>
            <a:chExt cx="777081" cy="577616"/>
          </a:xfrm>
        </p:grpSpPr>
        <p:sp>
          <p:nvSpPr>
            <p:cNvPr id="2661" name="Shape"/>
            <p:cNvSpPr/>
            <p:nvPr/>
          </p:nvSpPr>
          <p:spPr>
            <a:xfrm>
              <a:off x="0" y="0"/>
              <a:ext cx="777082" cy="5776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233" y="0"/>
                  </a:moveTo>
                  <a:cubicBezTo>
                    <a:pt x="1367" y="0"/>
                    <a:pt x="1367" y="0"/>
                    <a:pt x="1367" y="0"/>
                  </a:cubicBezTo>
                  <a:cubicBezTo>
                    <a:pt x="638" y="0"/>
                    <a:pt x="0" y="736"/>
                    <a:pt x="0" y="1841"/>
                  </a:cubicBezTo>
                  <a:cubicBezTo>
                    <a:pt x="0" y="19759"/>
                    <a:pt x="0" y="19759"/>
                    <a:pt x="0" y="19759"/>
                  </a:cubicBezTo>
                  <a:cubicBezTo>
                    <a:pt x="0" y="20864"/>
                    <a:pt x="638" y="21600"/>
                    <a:pt x="1367" y="21600"/>
                  </a:cubicBezTo>
                  <a:cubicBezTo>
                    <a:pt x="20233" y="21600"/>
                    <a:pt x="20233" y="21600"/>
                    <a:pt x="20233" y="21600"/>
                  </a:cubicBezTo>
                  <a:cubicBezTo>
                    <a:pt x="20962" y="21600"/>
                    <a:pt x="21600" y="20864"/>
                    <a:pt x="21600" y="19759"/>
                  </a:cubicBezTo>
                  <a:cubicBezTo>
                    <a:pt x="21600" y="1841"/>
                    <a:pt x="21600" y="1841"/>
                    <a:pt x="21600" y="1841"/>
                  </a:cubicBezTo>
                  <a:cubicBezTo>
                    <a:pt x="21600" y="736"/>
                    <a:pt x="20962" y="0"/>
                    <a:pt x="20233" y="0"/>
                  </a:cubicBezTo>
                  <a:close/>
                  <a:moveTo>
                    <a:pt x="17681" y="1718"/>
                  </a:moveTo>
                  <a:cubicBezTo>
                    <a:pt x="16314" y="5032"/>
                    <a:pt x="16314" y="5032"/>
                    <a:pt x="16314" y="5032"/>
                  </a:cubicBezTo>
                  <a:cubicBezTo>
                    <a:pt x="16223" y="5032"/>
                    <a:pt x="16223" y="5032"/>
                    <a:pt x="16223" y="5032"/>
                  </a:cubicBezTo>
                  <a:cubicBezTo>
                    <a:pt x="5377" y="5032"/>
                    <a:pt x="5377" y="5032"/>
                    <a:pt x="5377" y="5032"/>
                  </a:cubicBezTo>
                  <a:cubicBezTo>
                    <a:pt x="5377" y="5032"/>
                    <a:pt x="5286" y="5032"/>
                    <a:pt x="5286" y="5032"/>
                  </a:cubicBezTo>
                  <a:cubicBezTo>
                    <a:pt x="3919" y="1718"/>
                    <a:pt x="3919" y="1718"/>
                    <a:pt x="3919" y="1718"/>
                  </a:cubicBezTo>
                  <a:lnTo>
                    <a:pt x="17681" y="1718"/>
                  </a:lnTo>
                  <a:close/>
                  <a:moveTo>
                    <a:pt x="20324" y="19759"/>
                  </a:moveTo>
                  <a:cubicBezTo>
                    <a:pt x="20324" y="19882"/>
                    <a:pt x="20233" y="19882"/>
                    <a:pt x="20233" y="19882"/>
                  </a:cubicBezTo>
                  <a:cubicBezTo>
                    <a:pt x="1367" y="19882"/>
                    <a:pt x="1367" y="19882"/>
                    <a:pt x="1367" y="19882"/>
                  </a:cubicBezTo>
                  <a:cubicBezTo>
                    <a:pt x="1367" y="19882"/>
                    <a:pt x="1276" y="19882"/>
                    <a:pt x="1276" y="19759"/>
                  </a:cubicBezTo>
                  <a:cubicBezTo>
                    <a:pt x="1276" y="1841"/>
                    <a:pt x="1276" y="1841"/>
                    <a:pt x="1276" y="1841"/>
                  </a:cubicBezTo>
                  <a:cubicBezTo>
                    <a:pt x="1276" y="1718"/>
                    <a:pt x="1367" y="1718"/>
                    <a:pt x="1367" y="1718"/>
                  </a:cubicBezTo>
                  <a:cubicBezTo>
                    <a:pt x="2461" y="1718"/>
                    <a:pt x="2461" y="1718"/>
                    <a:pt x="2461" y="1718"/>
                  </a:cubicBezTo>
                  <a:cubicBezTo>
                    <a:pt x="4192" y="5768"/>
                    <a:pt x="4192" y="5768"/>
                    <a:pt x="4192" y="5768"/>
                  </a:cubicBezTo>
                  <a:cubicBezTo>
                    <a:pt x="4375" y="6382"/>
                    <a:pt x="4922" y="6750"/>
                    <a:pt x="5377" y="6750"/>
                  </a:cubicBezTo>
                  <a:cubicBezTo>
                    <a:pt x="16223" y="6750"/>
                    <a:pt x="16223" y="6750"/>
                    <a:pt x="16223" y="6750"/>
                  </a:cubicBezTo>
                  <a:cubicBezTo>
                    <a:pt x="16678" y="6750"/>
                    <a:pt x="17134" y="6382"/>
                    <a:pt x="17408" y="5768"/>
                  </a:cubicBezTo>
                  <a:cubicBezTo>
                    <a:pt x="19139" y="1718"/>
                    <a:pt x="19139" y="1718"/>
                    <a:pt x="19139" y="1718"/>
                  </a:cubicBezTo>
                  <a:cubicBezTo>
                    <a:pt x="20233" y="1718"/>
                    <a:pt x="20233" y="1718"/>
                    <a:pt x="20233" y="1718"/>
                  </a:cubicBezTo>
                  <a:cubicBezTo>
                    <a:pt x="20233" y="1718"/>
                    <a:pt x="20324" y="1718"/>
                    <a:pt x="20324" y="1841"/>
                  </a:cubicBezTo>
                  <a:lnTo>
                    <a:pt x="20324" y="19759"/>
                  </a:lnTo>
                  <a:close/>
                  <a:moveTo>
                    <a:pt x="20324" y="19759"/>
                  </a:moveTo>
                  <a:cubicBezTo>
                    <a:pt x="20324" y="19759"/>
                    <a:pt x="20324" y="19759"/>
                    <a:pt x="20324" y="19759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62" name="Shape"/>
            <p:cNvSpPr/>
            <p:nvPr/>
          </p:nvSpPr>
          <p:spPr>
            <a:xfrm>
              <a:off x="462647" y="246560"/>
              <a:ext cx="193925" cy="1939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83" y="0"/>
                  </a:moveTo>
                  <a:cubicBezTo>
                    <a:pt x="5125" y="0"/>
                    <a:pt x="0" y="4759"/>
                    <a:pt x="0" y="10617"/>
                  </a:cubicBezTo>
                  <a:cubicBezTo>
                    <a:pt x="0" y="16475"/>
                    <a:pt x="5125" y="21600"/>
                    <a:pt x="10983" y="21600"/>
                  </a:cubicBezTo>
                  <a:cubicBezTo>
                    <a:pt x="16841" y="21600"/>
                    <a:pt x="21600" y="16475"/>
                    <a:pt x="21600" y="10617"/>
                  </a:cubicBezTo>
                  <a:cubicBezTo>
                    <a:pt x="21600" y="4759"/>
                    <a:pt x="16841" y="0"/>
                    <a:pt x="10983" y="0"/>
                  </a:cubicBezTo>
                  <a:close/>
                  <a:moveTo>
                    <a:pt x="10983" y="16475"/>
                  </a:moveTo>
                  <a:cubicBezTo>
                    <a:pt x="7688" y="16475"/>
                    <a:pt x="5125" y="13912"/>
                    <a:pt x="5125" y="10617"/>
                  </a:cubicBezTo>
                  <a:cubicBezTo>
                    <a:pt x="5125" y="7688"/>
                    <a:pt x="7688" y="5125"/>
                    <a:pt x="10983" y="5125"/>
                  </a:cubicBezTo>
                  <a:cubicBezTo>
                    <a:pt x="13912" y="5125"/>
                    <a:pt x="16475" y="7688"/>
                    <a:pt x="16475" y="10617"/>
                  </a:cubicBezTo>
                  <a:cubicBezTo>
                    <a:pt x="16475" y="13912"/>
                    <a:pt x="13912" y="16475"/>
                    <a:pt x="10983" y="16475"/>
                  </a:cubicBezTo>
                  <a:close/>
                  <a:moveTo>
                    <a:pt x="10983" y="16475"/>
                  </a:moveTo>
                  <a:cubicBezTo>
                    <a:pt x="10983" y="16475"/>
                    <a:pt x="10983" y="16475"/>
                    <a:pt x="10983" y="16475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63" name="Shape"/>
            <p:cNvSpPr/>
            <p:nvPr/>
          </p:nvSpPr>
          <p:spPr>
            <a:xfrm>
              <a:off x="131591" y="246560"/>
              <a:ext cx="192541" cy="1939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17" y="0"/>
                  </a:moveTo>
                  <a:cubicBezTo>
                    <a:pt x="4759" y="0"/>
                    <a:pt x="0" y="4759"/>
                    <a:pt x="0" y="10617"/>
                  </a:cubicBezTo>
                  <a:cubicBezTo>
                    <a:pt x="0" y="16475"/>
                    <a:pt x="4759" y="21600"/>
                    <a:pt x="10617" y="21600"/>
                  </a:cubicBezTo>
                  <a:cubicBezTo>
                    <a:pt x="16475" y="21600"/>
                    <a:pt x="21600" y="16475"/>
                    <a:pt x="21600" y="10617"/>
                  </a:cubicBezTo>
                  <a:cubicBezTo>
                    <a:pt x="21600" y="4759"/>
                    <a:pt x="16475" y="0"/>
                    <a:pt x="10617" y="0"/>
                  </a:cubicBezTo>
                  <a:close/>
                  <a:moveTo>
                    <a:pt x="10617" y="16475"/>
                  </a:moveTo>
                  <a:cubicBezTo>
                    <a:pt x="7688" y="16475"/>
                    <a:pt x="5125" y="13912"/>
                    <a:pt x="5125" y="10617"/>
                  </a:cubicBezTo>
                  <a:cubicBezTo>
                    <a:pt x="5125" y="7688"/>
                    <a:pt x="7688" y="5125"/>
                    <a:pt x="10617" y="5125"/>
                  </a:cubicBezTo>
                  <a:cubicBezTo>
                    <a:pt x="13912" y="5125"/>
                    <a:pt x="16475" y="7688"/>
                    <a:pt x="16475" y="10617"/>
                  </a:cubicBezTo>
                  <a:cubicBezTo>
                    <a:pt x="16475" y="13912"/>
                    <a:pt x="13912" y="16475"/>
                    <a:pt x="10617" y="16475"/>
                  </a:cubicBezTo>
                  <a:close/>
                  <a:moveTo>
                    <a:pt x="10617" y="16475"/>
                  </a:moveTo>
                  <a:cubicBezTo>
                    <a:pt x="10617" y="16475"/>
                    <a:pt x="10617" y="16475"/>
                    <a:pt x="10617" y="16475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665" name="Shape"/>
          <p:cNvSpPr/>
          <p:nvPr/>
        </p:nvSpPr>
        <p:spPr>
          <a:xfrm>
            <a:off x="2304573" y="2163764"/>
            <a:ext cx="800896" cy="8490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313" y="18562"/>
                </a:moveTo>
                <a:cubicBezTo>
                  <a:pt x="19454" y="18562"/>
                  <a:pt x="19454" y="18562"/>
                  <a:pt x="19454" y="18562"/>
                </a:cubicBezTo>
                <a:cubicBezTo>
                  <a:pt x="19454" y="16605"/>
                  <a:pt x="19454" y="16605"/>
                  <a:pt x="19454" y="16605"/>
                </a:cubicBezTo>
                <a:cubicBezTo>
                  <a:pt x="19454" y="16065"/>
                  <a:pt x="18954" y="15593"/>
                  <a:pt x="18381" y="15593"/>
                </a:cubicBezTo>
                <a:cubicBezTo>
                  <a:pt x="11372" y="15593"/>
                  <a:pt x="11372" y="15593"/>
                  <a:pt x="11372" y="15593"/>
                </a:cubicBezTo>
                <a:cubicBezTo>
                  <a:pt x="11372" y="13567"/>
                  <a:pt x="11372" y="13567"/>
                  <a:pt x="11372" y="13567"/>
                </a:cubicBezTo>
                <a:cubicBezTo>
                  <a:pt x="11801" y="13567"/>
                  <a:pt x="11801" y="13567"/>
                  <a:pt x="11801" y="13567"/>
                </a:cubicBezTo>
                <a:cubicBezTo>
                  <a:pt x="11873" y="13567"/>
                  <a:pt x="13160" y="13567"/>
                  <a:pt x="14519" y="13567"/>
                </a:cubicBezTo>
                <a:cubicBezTo>
                  <a:pt x="15878" y="13567"/>
                  <a:pt x="17237" y="13567"/>
                  <a:pt x="17309" y="13567"/>
                </a:cubicBezTo>
                <a:cubicBezTo>
                  <a:pt x="19669" y="13567"/>
                  <a:pt x="21600" y="11745"/>
                  <a:pt x="21600" y="9518"/>
                </a:cubicBezTo>
                <a:cubicBezTo>
                  <a:pt x="21600" y="7223"/>
                  <a:pt x="19669" y="5400"/>
                  <a:pt x="17309" y="5400"/>
                </a:cubicBezTo>
                <a:cubicBezTo>
                  <a:pt x="17094" y="5400"/>
                  <a:pt x="16879" y="5400"/>
                  <a:pt x="16665" y="5468"/>
                </a:cubicBezTo>
                <a:cubicBezTo>
                  <a:pt x="16450" y="2430"/>
                  <a:pt x="13732" y="0"/>
                  <a:pt x="10442" y="0"/>
                </a:cubicBezTo>
                <a:cubicBezTo>
                  <a:pt x="7438" y="0"/>
                  <a:pt x="4864" y="2093"/>
                  <a:pt x="4363" y="4860"/>
                </a:cubicBezTo>
                <a:cubicBezTo>
                  <a:pt x="1931" y="4995"/>
                  <a:pt x="0" y="6885"/>
                  <a:pt x="0" y="9180"/>
                </a:cubicBezTo>
                <a:cubicBezTo>
                  <a:pt x="0" y="11610"/>
                  <a:pt x="2074" y="13567"/>
                  <a:pt x="4649" y="13567"/>
                </a:cubicBezTo>
                <a:cubicBezTo>
                  <a:pt x="10228" y="13567"/>
                  <a:pt x="10228" y="13567"/>
                  <a:pt x="10228" y="13567"/>
                </a:cubicBezTo>
                <a:cubicBezTo>
                  <a:pt x="10228" y="15593"/>
                  <a:pt x="10228" y="15593"/>
                  <a:pt x="10228" y="15593"/>
                </a:cubicBezTo>
                <a:cubicBezTo>
                  <a:pt x="3219" y="15593"/>
                  <a:pt x="3219" y="15593"/>
                  <a:pt x="3219" y="15593"/>
                </a:cubicBezTo>
                <a:cubicBezTo>
                  <a:pt x="2646" y="15593"/>
                  <a:pt x="2217" y="16065"/>
                  <a:pt x="2217" y="16605"/>
                </a:cubicBezTo>
                <a:cubicBezTo>
                  <a:pt x="2217" y="18562"/>
                  <a:pt x="2217" y="18562"/>
                  <a:pt x="2217" y="18562"/>
                </a:cubicBezTo>
                <a:cubicBezTo>
                  <a:pt x="1287" y="18562"/>
                  <a:pt x="1287" y="18562"/>
                  <a:pt x="1287" y="18562"/>
                </a:cubicBezTo>
                <a:cubicBezTo>
                  <a:pt x="715" y="18562"/>
                  <a:pt x="215" y="19035"/>
                  <a:pt x="215" y="19575"/>
                </a:cubicBezTo>
                <a:cubicBezTo>
                  <a:pt x="215" y="20588"/>
                  <a:pt x="215" y="20588"/>
                  <a:pt x="215" y="20588"/>
                </a:cubicBezTo>
                <a:cubicBezTo>
                  <a:pt x="215" y="21127"/>
                  <a:pt x="715" y="21600"/>
                  <a:pt x="1287" y="21600"/>
                </a:cubicBezTo>
                <a:cubicBezTo>
                  <a:pt x="4291" y="21600"/>
                  <a:pt x="4291" y="21600"/>
                  <a:pt x="4291" y="21600"/>
                </a:cubicBezTo>
                <a:cubicBezTo>
                  <a:pt x="4864" y="21600"/>
                  <a:pt x="5364" y="21127"/>
                  <a:pt x="5364" y="20588"/>
                </a:cubicBezTo>
                <a:cubicBezTo>
                  <a:pt x="5364" y="19575"/>
                  <a:pt x="5364" y="19575"/>
                  <a:pt x="5364" y="19575"/>
                </a:cubicBezTo>
                <a:cubicBezTo>
                  <a:pt x="5364" y="19035"/>
                  <a:pt x="4864" y="18562"/>
                  <a:pt x="4291" y="18562"/>
                </a:cubicBezTo>
                <a:cubicBezTo>
                  <a:pt x="3362" y="18562"/>
                  <a:pt x="3362" y="18562"/>
                  <a:pt x="3362" y="18562"/>
                </a:cubicBezTo>
                <a:cubicBezTo>
                  <a:pt x="3362" y="16740"/>
                  <a:pt x="3362" y="16740"/>
                  <a:pt x="3362" y="16740"/>
                </a:cubicBezTo>
                <a:cubicBezTo>
                  <a:pt x="10228" y="16740"/>
                  <a:pt x="10228" y="16740"/>
                  <a:pt x="10228" y="16740"/>
                </a:cubicBezTo>
                <a:cubicBezTo>
                  <a:pt x="10228" y="18562"/>
                  <a:pt x="10228" y="18562"/>
                  <a:pt x="10228" y="18562"/>
                </a:cubicBezTo>
                <a:cubicBezTo>
                  <a:pt x="9298" y="18562"/>
                  <a:pt x="9298" y="18562"/>
                  <a:pt x="9298" y="18562"/>
                </a:cubicBezTo>
                <a:cubicBezTo>
                  <a:pt x="8726" y="18562"/>
                  <a:pt x="8225" y="19035"/>
                  <a:pt x="8225" y="19575"/>
                </a:cubicBezTo>
                <a:cubicBezTo>
                  <a:pt x="8225" y="20588"/>
                  <a:pt x="8225" y="20588"/>
                  <a:pt x="8225" y="20588"/>
                </a:cubicBezTo>
                <a:cubicBezTo>
                  <a:pt x="8225" y="21127"/>
                  <a:pt x="8726" y="21600"/>
                  <a:pt x="9298" y="21600"/>
                </a:cubicBezTo>
                <a:cubicBezTo>
                  <a:pt x="12302" y="21600"/>
                  <a:pt x="12302" y="21600"/>
                  <a:pt x="12302" y="21600"/>
                </a:cubicBezTo>
                <a:cubicBezTo>
                  <a:pt x="12874" y="21600"/>
                  <a:pt x="13375" y="21127"/>
                  <a:pt x="13375" y="20588"/>
                </a:cubicBezTo>
                <a:cubicBezTo>
                  <a:pt x="13375" y="19575"/>
                  <a:pt x="13375" y="19575"/>
                  <a:pt x="13375" y="19575"/>
                </a:cubicBezTo>
                <a:cubicBezTo>
                  <a:pt x="13375" y="19035"/>
                  <a:pt x="12874" y="18562"/>
                  <a:pt x="12302" y="18562"/>
                </a:cubicBezTo>
                <a:cubicBezTo>
                  <a:pt x="11372" y="18562"/>
                  <a:pt x="11372" y="18562"/>
                  <a:pt x="11372" y="18562"/>
                </a:cubicBezTo>
                <a:cubicBezTo>
                  <a:pt x="11372" y="16740"/>
                  <a:pt x="11372" y="16740"/>
                  <a:pt x="11372" y="16740"/>
                </a:cubicBezTo>
                <a:cubicBezTo>
                  <a:pt x="18238" y="16740"/>
                  <a:pt x="18238" y="16740"/>
                  <a:pt x="18238" y="16740"/>
                </a:cubicBezTo>
                <a:cubicBezTo>
                  <a:pt x="18238" y="18562"/>
                  <a:pt x="18238" y="18562"/>
                  <a:pt x="18238" y="18562"/>
                </a:cubicBezTo>
                <a:cubicBezTo>
                  <a:pt x="17309" y="18562"/>
                  <a:pt x="17309" y="18562"/>
                  <a:pt x="17309" y="18562"/>
                </a:cubicBezTo>
                <a:cubicBezTo>
                  <a:pt x="16736" y="18562"/>
                  <a:pt x="16236" y="19035"/>
                  <a:pt x="16236" y="19575"/>
                </a:cubicBezTo>
                <a:cubicBezTo>
                  <a:pt x="16236" y="20588"/>
                  <a:pt x="16236" y="20588"/>
                  <a:pt x="16236" y="20588"/>
                </a:cubicBezTo>
                <a:cubicBezTo>
                  <a:pt x="16236" y="21127"/>
                  <a:pt x="16736" y="21600"/>
                  <a:pt x="17309" y="21600"/>
                </a:cubicBezTo>
                <a:cubicBezTo>
                  <a:pt x="20313" y="21600"/>
                  <a:pt x="20313" y="21600"/>
                  <a:pt x="20313" y="21600"/>
                </a:cubicBezTo>
                <a:cubicBezTo>
                  <a:pt x="20885" y="21600"/>
                  <a:pt x="21385" y="21127"/>
                  <a:pt x="21385" y="20588"/>
                </a:cubicBezTo>
                <a:cubicBezTo>
                  <a:pt x="21385" y="19575"/>
                  <a:pt x="21385" y="19575"/>
                  <a:pt x="21385" y="19575"/>
                </a:cubicBezTo>
                <a:cubicBezTo>
                  <a:pt x="21385" y="19035"/>
                  <a:pt x="20885" y="18562"/>
                  <a:pt x="20313" y="18562"/>
                </a:cubicBezTo>
                <a:close/>
                <a:moveTo>
                  <a:pt x="1359" y="9180"/>
                </a:moveTo>
                <a:cubicBezTo>
                  <a:pt x="1359" y="7492"/>
                  <a:pt x="2861" y="6143"/>
                  <a:pt x="4649" y="6143"/>
                </a:cubicBezTo>
                <a:cubicBezTo>
                  <a:pt x="4721" y="6143"/>
                  <a:pt x="4792" y="6143"/>
                  <a:pt x="4935" y="6143"/>
                </a:cubicBezTo>
                <a:cubicBezTo>
                  <a:pt x="5579" y="6210"/>
                  <a:pt x="5579" y="6210"/>
                  <a:pt x="5579" y="6210"/>
                </a:cubicBezTo>
                <a:cubicBezTo>
                  <a:pt x="5650" y="5535"/>
                  <a:pt x="5650" y="5535"/>
                  <a:pt x="5650" y="5535"/>
                </a:cubicBezTo>
                <a:cubicBezTo>
                  <a:pt x="5865" y="3173"/>
                  <a:pt x="7939" y="1283"/>
                  <a:pt x="10442" y="1283"/>
                </a:cubicBezTo>
                <a:cubicBezTo>
                  <a:pt x="13089" y="1283"/>
                  <a:pt x="15306" y="3375"/>
                  <a:pt x="15306" y="5873"/>
                </a:cubicBezTo>
                <a:cubicBezTo>
                  <a:pt x="15306" y="6008"/>
                  <a:pt x="15306" y="6075"/>
                  <a:pt x="15234" y="6210"/>
                </a:cubicBezTo>
                <a:cubicBezTo>
                  <a:pt x="15163" y="7290"/>
                  <a:pt x="15163" y="7290"/>
                  <a:pt x="15163" y="7290"/>
                </a:cubicBezTo>
                <a:cubicBezTo>
                  <a:pt x="16236" y="6885"/>
                  <a:pt x="16236" y="6885"/>
                  <a:pt x="16236" y="6885"/>
                </a:cubicBezTo>
                <a:cubicBezTo>
                  <a:pt x="16522" y="6750"/>
                  <a:pt x="16879" y="6683"/>
                  <a:pt x="17309" y="6683"/>
                </a:cubicBezTo>
                <a:cubicBezTo>
                  <a:pt x="18882" y="6683"/>
                  <a:pt x="20241" y="7965"/>
                  <a:pt x="20241" y="9518"/>
                </a:cubicBezTo>
                <a:cubicBezTo>
                  <a:pt x="20241" y="11002"/>
                  <a:pt x="18882" y="12285"/>
                  <a:pt x="17309" y="12285"/>
                </a:cubicBezTo>
                <a:cubicBezTo>
                  <a:pt x="17237" y="12285"/>
                  <a:pt x="15878" y="12285"/>
                  <a:pt x="14519" y="12285"/>
                </a:cubicBezTo>
                <a:cubicBezTo>
                  <a:pt x="13160" y="12285"/>
                  <a:pt x="11873" y="12285"/>
                  <a:pt x="11801" y="12285"/>
                </a:cubicBezTo>
                <a:cubicBezTo>
                  <a:pt x="4649" y="12285"/>
                  <a:pt x="4649" y="12285"/>
                  <a:pt x="4649" y="12285"/>
                </a:cubicBezTo>
                <a:cubicBezTo>
                  <a:pt x="2861" y="12285"/>
                  <a:pt x="1359" y="10868"/>
                  <a:pt x="1359" y="9180"/>
                </a:cubicBezTo>
                <a:close/>
                <a:moveTo>
                  <a:pt x="4148" y="20452"/>
                </a:moveTo>
                <a:cubicBezTo>
                  <a:pt x="1430" y="20452"/>
                  <a:pt x="1430" y="20452"/>
                  <a:pt x="1430" y="20452"/>
                </a:cubicBezTo>
                <a:cubicBezTo>
                  <a:pt x="1430" y="19710"/>
                  <a:pt x="1430" y="19710"/>
                  <a:pt x="1430" y="19710"/>
                </a:cubicBezTo>
                <a:cubicBezTo>
                  <a:pt x="4148" y="19710"/>
                  <a:pt x="4148" y="19710"/>
                  <a:pt x="4148" y="19710"/>
                </a:cubicBezTo>
                <a:lnTo>
                  <a:pt x="4148" y="20452"/>
                </a:lnTo>
                <a:close/>
                <a:moveTo>
                  <a:pt x="12159" y="20452"/>
                </a:moveTo>
                <a:cubicBezTo>
                  <a:pt x="9441" y="20452"/>
                  <a:pt x="9441" y="20452"/>
                  <a:pt x="9441" y="20452"/>
                </a:cubicBezTo>
                <a:cubicBezTo>
                  <a:pt x="9441" y="19710"/>
                  <a:pt x="9441" y="19710"/>
                  <a:pt x="9441" y="19710"/>
                </a:cubicBezTo>
                <a:cubicBezTo>
                  <a:pt x="12159" y="19710"/>
                  <a:pt x="12159" y="19710"/>
                  <a:pt x="12159" y="19710"/>
                </a:cubicBezTo>
                <a:lnTo>
                  <a:pt x="12159" y="20452"/>
                </a:lnTo>
                <a:close/>
                <a:moveTo>
                  <a:pt x="20170" y="20452"/>
                </a:moveTo>
                <a:cubicBezTo>
                  <a:pt x="17452" y="20452"/>
                  <a:pt x="17452" y="20452"/>
                  <a:pt x="17452" y="20452"/>
                </a:cubicBezTo>
                <a:cubicBezTo>
                  <a:pt x="17452" y="19710"/>
                  <a:pt x="17452" y="19710"/>
                  <a:pt x="17452" y="19710"/>
                </a:cubicBezTo>
                <a:cubicBezTo>
                  <a:pt x="20170" y="19710"/>
                  <a:pt x="20170" y="19710"/>
                  <a:pt x="20170" y="19710"/>
                </a:cubicBezTo>
                <a:lnTo>
                  <a:pt x="20170" y="20452"/>
                </a:lnTo>
                <a:close/>
                <a:moveTo>
                  <a:pt x="20170" y="20452"/>
                </a:moveTo>
                <a:cubicBezTo>
                  <a:pt x="20170" y="20452"/>
                  <a:pt x="20170" y="20452"/>
                  <a:pt x="20170" y="20452"/>
                </a:cubicBezTo>
              </a:path>
            </a:pathLst>
          </a:custGeom>
          <a:solidFill>
            <a:srgbClr val="000002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669" name="Group"/>
          <p:cNvGrpSpPr/>
          <p:nvPr/>
        </p:nvGrpSpPr>
        <p:grpSpPr>
          <a:xfrm>
            <a:off x="4288683" y="464025"/>
            <a:ext cx="507613" cy="1033464"/>
            <a:chOff x="0" y="0"/>
            <a:chExt cx="507611" cy="1033463"/>
          </a:xfrm>
        </p:grpSpPr>
        <p:sp>
          <p:nvSpPr>
            <p:cNvPr id="2666" name="Shape"/>
            <p:cNvSpPr/>
            <p:nvPr/>
          </p:nvSpPr>
          <p:spPr>
            <a:xfrm>
              <a:off x="5662" y="274638"/>
              <a:ext cx="498476" cy="7588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189" y="1283"/>
                  </a:moveTo>
                  <a:cubicBezTo>
                    <a:pt x="16241" y="428"/>
                    <a:pt x="13805" y="0"/>
                    <a:pt x="11044" y="0"/>
                  </a:cubicBezTo>
                  <a:cubicBezTo>
                    <a:pt x="10394" y="0"/>
                    <a:pt x="10394" y="0"/>
                    <a:pt x="10394" y="0"/>
                  </a:cubicBezTo>
                  <a:cubicBezTo>
                    <a:pt x="7795" y="0"/>
                    <a:pt x="5197" y="428"/>
                    <a:pt x="3411" y="1283"/>
                  </a:cubicBezTo>
                  <a:cubicBezTo>
                    <a:pt x="1137" y="2246"/>
                    <a:pt x="0" y="3636"/>
                    <a:pt x="0" y="5347"/>
                  </a:cubicBezTo>
                  <a:cubicBezTo>
                    <a:pt x="0" y="16253"/>
                    <a:pt x="0" y="16253"/>
                    <a:pt x="0" y="16253"/>
                  </a:cubicBezTo>
                  <a:cubicBezTo>
                    <a:pt x="0" y="19461"/>
                    <a:pt x="3735" y="21600"/>
                    <a:pt x="9582" y="21600"/>
                  </a:cubicBezTo>
                  <a:cubicBezTo>
                    <a:pt x="11856" y="21600"/>
                    <a:pt x="11856" y="21600"/>
                    <a:pt x="11856" y="21600"/>
                  </a:cubicBezTo>
                  <a:cubicBezTo>
                    <a:pt x="17702" y="21600"/>
                    <a:pt x="21600" y="19461"/>
                    <a:pt x="21600" y="16253"/>
                  </a:cubicBezTo>
                  <a:cubicBezTo>
                    <a:pt x="21600" y="5347"/>
                    <a:pt x="21600" y="5347"/>
                    <a:pt x="21600" y="5347"/>
                  </a:cubicBezTo>
                  <a:cubicBezTo>
                    <a:pt x="21600" y="3636"/>
                    <a:pt x="20463" y="2246"/>
                    <a:pt x="18189" y="1283"/>
                  </a:cubicBezTo>
                  <a:close/>
                  <a:moveTo>
                    <a:pt x="19164" y="5347"/>
                  </a:moveTo>
                  <a:cubicBezTo>
                    <a:pt x="19164" y="8554"/>
                    <a:pt x="19164" y="8554"/>
                    <a:pt x="19164" y="8554"/>
                  </a:cubicBezTo>
                  <a:cubicBezTo>
                    <a:pt x="12018" y="8554"/>
                    <a:pt x="12018" y="8554"/>
                    <a:pt x="12018" y="8554"/>
                  </a:cubicBezTo>
                  <a:cubicBezTo>
                    <a:pt x="12018" y="1604"/>
                    <a:pt x="12018" y="1604"/>
                    <a:pt x="12018" y="1604"/>
                  </a:cubicBezTo>
                  <a:cubicBezTo>
                    <a:pt x="15753" y="1818"/>
                    <a:pt x="19164" y="2994"/>
                    <a:pt x="19164" y="5347"/>
                  </a:cubicBezTo>
                  <a:close/>
                  <a:moveTo>
                    <a:pt x="9582" y="1604"/>
                  </a:moveTo>
                  <a:cubicBezTo>
                    <a:pt x="9582" y="8554"/>
                    <a:pt x="9582" y="8554"/>
                    <a:pt x="9582" y="8554"/>
                  </a:cubicBezTo>
                  <a:cubicBezTo>
                    <a:pt x="2274" y="8554"/>
                    <a:pt x="2274" y="8554"/>
                    <a:pt x="2274" y="8554"/>
                  </a:cubicBezTo>
                  <a:cubicBezTo>
                    <a:pt x="2274" y="5347"/>
                    <a:pt x="2274" y="5347"/>
                    <a:pt x="2274" y="5347"/>
                  </a:cubicBezTo>
                  <a:cubicBezTo>
                    <a:pt x="2274" y="2994"/>
                    <a:pt x="5847" y="1818"/>
                    <a:pt x="9582" y="1604"/>
                  </a:cubicBezTo>
                  <a:close/>
                  <a:moveTo>
                    <a:pt x="11856" y="19996"/>
                  </a:moveTo>
                  <a:cubicBezTo>
                    <a:pt x="9582" y="19996"/>
                    <a:pt x="9582" y="19996"/>
                    <a:pt x="9582" y="19996"/>
                  </a:cubicBezTo>
                  <a:cubicBezTo>
                    <a:pt x="7958" y="19996"/>
                    <a:pt x="2274" y="19675"/>
                    <a:pt x="2274" y="16253"/>
                  </a:cubicBezTo>
                  <a:cubicBezTo>
                    <a:pt x="2274" y="10158"/>
                    <a:pt x="2274" y="10158"/>
                    <a:pt x="2274" y="10158"/>
                  </a:cubicBezTo>
                  <a:cubicBezTo>
                    <a:pt x="19164" y="10158"/>
                    <a:pt x="19164" y="10158"/>
                    <a:pt x="19164" y="10158"/>
                  </a:cubicBezTo>
                  <a:cubicBezTo>
                    <a:pt x="19164" y="16253"/>
                    <a:pt x="19164" y="16253"/>
                    <a:pt x="19164" y="16253"/>
                  </a:cubicBezTo>
                  <a:cubicBezTo>
                    <a:pt x="19164" y="19675"/>
                    <a:pt x="13642" y="19996"/>
                    <a:pt x="11856" y="19996"/>
                  </a:cubicBezTo>
                  <a:close/>
                  <a:moveTo>
                    <a:pt x="11856" y="19996"/>
                  </a:moveTo>
                  <a:cubicBezTo>
                    <a:pt x="11856" y="19996"/>
                    <a:pt x="11856" y="19996"/>
                    <a:pt x="11856" y="19996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67" name="Shape"/>
            <p:cNvSpPr/>
            <p:nvPr/>
          </p:nvSpPr>
          <p:spPr>
            <a:xfrm>
              <a:off x="0" y="0"/>
              <a:ext cx="507612" cy="1381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17" h="21600" extrusionOk="0">
                  <a:moveTo>
                    <a:pt x="1954" y="20432"/>
                  </a:moveTo>
                  <a:cubicBezTo>
                    <a:pt x="4476" y="12843"/>
                    <a:pt x="7472" y="8757"/>
                    <a:pt x="10625" y="8757"/>
                  </a:cubicBezTo>
                  <a:cubicBezTo>
                    <a:pt x="13778" y="8757"/>
                    <a:pt x="16932" y="12843"/>
                    <a:pt x="19454" y="20432"/>
                  </a:cubicBezTo>
                  <a:cubicBezTo>
                    <a:pt x="19612" y="21016"/>
                    <a:pt x="19927" y="21600"/>
                    <a:pt x="20085" y="21600"/>
                  </a:cubicBezTo>
                  <a:cubicBezTo>
                    <a:pt x="20558" y="21600"/>
                    <a:pt x="20873" y="21016"/>
                    <a:pt x="21031" y="19849"/>
                  </a:cubicBezTo>
                  <a:cubicBezTo>
                    <a:pt x="21504" y="18097"/>
                    <a:pt x="21346" y="15178"/>
                    <a:pt x="20873" y="13427"/>
                  </a:cubicBezTo>
                  <a:cubicBezTo>
                    <a:pt x="18035" y="5254"/>
                    <a:pt x="14409" y="0"/>
                    <a:pt x="10625" y="0"/>
                  </a:cubicBezTo>
                  <a:cubicBezTo>
                    <a:pt x="6841" y="0"/>
                    <a:pt x="3373" y="4670"/>
                    <a:pt x="377" y="13427"/>
                  </a:cubicBezTo>
                  <a:cubicBezTo>
                    <a:pt x="-96" y="14595"/>
                    <a:pt x="-96" y="17514"/>
                    <a:pt x="219" y="19265"/>
                  </a:cubicBezTo>
                  <a:cubicBezTo>
                    <a:pt x="692" y="21600"/>
                    <a:pt x="1323" y="21600"/>
                    <a:pt x="1954" y="20432"/>
                  </a:cubicBezTo>
                  <a:close/>
                  <a:moveTo>
                    <a:pt x="1954" y="20432"/>
                  </a:moveTo>
                  <a:cubicBezTo>
                    <a:pt x="1954" y="20432"/>
                    <a:pt x="1954" y="20432"/>
                    <a:pt x="1954" y="20432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68" name="Shape"/>
            <p:cNvSpPr/>
            <p:nvPr/>
          </p:nvSpPr>
          <p:spPr>
            <a:xfrm>
              <a:off x="86027" y="131762"/>
              <a:ext cx="333284" cy="1047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90" h="21600" extrusionOk="0">
                  <a:moveTo>
                    <a:pt x="10635" y="0"/>
                  </a:moveTo>
                  <a:cubicBezTo>
                    <a:pt x="7035" y="0"/>
                    <a:pt x="3675" y="3857"/>
                    <a:pt x="795" y="10800"/>
                  </a:cubicBezTo>
                  <a:cubicBezTo>
                    <a:pt x="-165" y="13114"/>
                    <a:pt x="-165" y="16971"/>
                    <a:pt x="315" y="19286"/>
                  </a:cubicBezTo>
                  <a:cubicBezTo>
                    <a:pt x="1035" y="21600"/>
                    <a:pt x="2235" y="21600"/>
                    <a:pt x="2955" y="20057"/>
                  </a:cubicBezTo>
                  <a:cubicBezTo>
                    <a:pt x="5115" y="14657"/>
                    <a:pt x="7755" y="11571"/>
                    <a:pt x="10635" y="11571"/>
                  </a:cubicBezTo>
                  <a:cubicBezTo>
                    <a:pt x="13515" y="11571"/>
                    <a:pt x="16155" y="14657"/>
                    <a:pt x="18315" y="20057"/>
                  </a:cubicBezTo>
                  <a:cubicBezTo>
                    <a:pt x="18795" y="20829"/>
                    <a:pt x="19275" y="21600"/>
                    <a:pt x="19515" y="21600"/>
                  </a:cubicBezTo>
                  <a:cubicBezTo>
                    <a:pt x="19995" y="21600"/>
                    <a:pt x="20475" y="20829"/>
                    <a:pt x="20955" y="19286"/>
                  </a:cubicBezTo>
                  <a:cubicBezTo>
                    <a:pt x="21435" y="16971"/>
                    <a:pt x="21435" y="13114"/>
                    <a:pt x="20715" y="11571"/>
                  </a:cubicBezTo>
                  <a:cubicBezTo>
                    <a:pt x="17835" y="3857"/>
                    <a:pt x="14235" y="0"/>
                    <a:pt x="10635" y="0"/>
                  </a:cubicBezTo>
                  <a:close/>
                  <a:moveTo>
                    <a:pt x="10635" y="0"/>
                  </a:moveTo>
                  <a:cubicBezTo>
                    <a:pt x="10635" y="0"/>
                    <a:pt x="10635" y="0"/>
                    <a:pt x="10635" y="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673" name="Group"/>
          <p:cNvGrpSpPr/>
          <p:nvPr/>
        </p:nvGrpSpPr>
        <p:grpSpPr>
          <a:xfrm>
            <a:off x="7808181" y="523875"/>
            <a:ext cx="861506" cy="1044575"/>
            <a:chOff x="0" y="0"/>
            <a:chExt cx="861504" cy="1044575"/>
          </a:xfrm>
        </p:grpSpPr>
        <p:sp>
          <p:nvSpPr>
            <p:cNvPr id="2670" name="Shape"/>
            <p:cNvSpPr/>
            <p:nvPr/>
          </p:nvSpPr>
          <p:spPr>
            <a:xfrm>
              <a:off x="-1" y="0"/>
              <a:ext cx="861506" cy="10445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73" h="21600" extrusionOk="0">
                  <a:moveTo>
                    <a:pt x="19721" y="8660"/>
                  </a:moveTo>
                  <a:cubicBezTo>
                    <a:pt x="5380" y="8660"/>
                    <a:pt x="5380" y="8660"/>
                    <a:pt x="5380" y="8660"/>
                  </a:cubicBezTo>
                  <a:cubicBezTo>
                    <a:pt x="18599" y="4035"/>
                    <a:pt x="18599" y="4035"/>
                    <a:pt x="18599" y="4035"/>
                  </a:cubicBezTo>
                  <a:cubicBezTo>
                    <a:pt x="18953" y="3887"/>
                    <a:pt x="19307" y="3641"/>
                    <a:pt x="19484" y="3297"/>
                  </a:cubicBezTo>
                  <a:cubicBezTo>
                    <a:pt x="19662" y="2952"/>
                    <a:pt x="19603" y="2559"/>
                    <a:pt x="19484" y="2263"/>
                  </a:cubicBezTo>
                  <a:cubicBezTo>
                    <a:pt x="18776" y="836"/>
                    <a:pt x="18776" y="836"/>
                    <a:pt x="18776" y="836"/>
                  </a:cubicBezTo>
                  <a:cubicBezTo>
                    <a:pt x="18481" y="344"/>
                    <a:pt x="17891" y="0"/>
                    <a:pt x="17242" y="0"/>
                  </a:cubicBezTo>
                  <a:cubicBezTo>
                    <a:pt x="17006" y="0"/>
                    <a:pt x="16829" y="49"/>
                    <a:pt x="16593" y="98"/>
                  </a:cubicBezTo>
                  <a:cubicBezTo>
                    <a:pt x="1012" y="5560"/>
                    <a:pt x="1012" y="5560"/>
                    <a:pt x="1012" y="5560"/>
                  </a:cubicBezTo>
                  <a:cubicBezTo>
                    <a:pt x="186" y="5855"/>
                    <a:pt x="-227" y="6642"/>
                    <a:pt x="127" y="7380"/>
                  </a:cubicBezTo>
                  <a:cubicBezTo>
                    <a:pt x="835" y="8758"/>
                    <a:pt x="835" y="8758"/>
                    <a:pt x="835" y="8758"/>
                  </a:cubicBezTo>
                  <a:cubicBezTo>
                    <a:pt x="953" y="9004"/>
                    <a:pt x="1189" y="9201"/>
                    <a:pt x="1425" y="9349"/>
                  </a:cubicBezTo>
                  <a:cubicBezTo>
                    <a:pt x="1248" y="9545"/>
                    <a:pt x="1189" y="9791"/>
                    <a:pt x="1189" y="10037"/>
                  </a:cubicBezTo>
                  <a:cubicBezTo>
                    <a:pt x="1189" y="20222"/>
                    <a:pt x="1189" y="20222"/>
                    <a:pt x="1189" y="20222"/>
                  </a:cubicBezTo>
                  <a:cubicBezTo>
                    <a:pt x="1189" y="21010"/>
                    <a:pt x="1898" y="21600"/>
                    <a:pt x="2842" y="21600"/>
                  </a:cubicBezTo>
                  <a:cubicBezTo>
                    <a:pt x="19721" y="21600"/>
                    <a:pt x="19721" y="21600"/>
                    <a:pt x="19721" y="21600"/>
                  </a:cubicBezTo>
                  <a:cubicBezTo>
                    <a:pt x="20606" y="21600"/>
                    <a:pt x="21373" y="21010"/>
                    <a:pt x="21373" y="20222"/>
                  </a:cubicBezTo>
                  <a:cubicBezTo>
                    <a:pt x="21373" y="10037"/>
                    <a:pt x="21373" y="10037"/>
                    <a:pt x="21373" y="10037"/>
                  </a:cubicBezTo>
                  <a:cubicBezTo>
                    <a:pt x="21373" y="9250"/>
                    <a:pt x="20606" y="8660"/>
                    <a:pt x="19721" y="8660"/>
                  </a:cubicBezTo>
                  <a:close/>
                  <a:moveTo>
                    <a:pt x="19957" y="10037"/>
                  </a:moveTo>
                  <a:cubicBezTo>
                    <a:pt x="19957" y="11759"/>
                    <a:pt x="19957" y="11759"/>
                    <a:pt x="19957" y="11759"/>
                  </a:cubicBezTo>
                  <a:cubicBezTo>
                    <a:pt x="17714" y="11759"/>
                    <a:pt x="17714" y="11759"/>
                    <a:pt x="17714" y="11759"/>
                  </a:cubicBezTo>
                  <a:cubicBezTo>
                    <a:pt x="18717" y="9841"/>
                    <a:pt x="18717" y="9841"/>
                    <a:pt x="18717" y="9841"/>
                  </a:cubicBezTo>
                  <a:cubicBezTo>
                    <a:pt x="19721" y="9841"/>
                    <a:pt x="19721" y="9841"/>
                    <a:pt x="19721" y="9841"/>
                  </a:cubicBezTo>
                  <a:cubicBezTo>
                    <a:pt x="19839" y="9841"/>
                    <a:pt x="19957" y="9939"/>
                    <a:pt x="19957" y="10037"/>
                  </a:cubicBezTo>
                  <a:close/>
                  <a:moveTo>
                    <a:pt x="2842" y="9841"/>
                  </a:moveTo>
                  <a:cubicBezTo>
                    <a:pt x="4612" y="9841"/>
                    <a:pt x="4612" y="9841"/>
                    <a:pt x="4612" y="9841"/>
                  </a:cubicBezTo>
                  <a:cubicBezTo>
                    <a:pt x="3668" y="11759"/>
                    <a:pt x="3668" y="11759"/>
                    <a:pt x="3668" y="11759"/>
                  </a:cubicBezTo>
                  <a:cubicBezTo>
                    <a:pt x="2606" y="11759"/>
                    <a:pt x="2606" y="11759"/>
                    <a:pt x="2606" y="11759"/>
                  </a:cubicBezTo>
                  <a:cubicBezTo>
                    <a:pt x="2606" y="10037"/>
                    <a:pt x="2606" y="10037"/>
                    <a:pt x="2606" y="10037"/>
                  </a:cubicBezTo>
                  <a:cubicBezTo>
                    <a:pt x="2606" y="9939"/>
                    <a:pt x="2665" y="9841"/>
                    <a:pt x="2842" y="9841"/>
                  </a:cubicBezTo>
                  <a:close/>
                  <a:moveTo>
                    <a:pt x="5675" y="9841"/>
                  </a:moveTo>
                  <a:cubicBezTo>
                    <a:pt x="8980" y="9841"/>
                    <a:pt x="8980" y="9841"/>
                    <a:pt x="8980" y="9841"/>
                  </a:cubicBezTo>
                  <a:cubicBezTo>
                    <a:pt x="7976" y="11759"/>
                    <a:pt x="7976" y="11759"/>
                    <a:pt x="7976" y="11759"/>
                  </a:cubicBezTo>
                  <a:cubicBezTo>
                    <a:pt x="4671" y="11759"/>
                    <a:pt x="4671" y="11759"/>
                    <a:pt x="4671" y="11759"/>
                  </a:cubicBezTo>
                  <a:lnTo>
                    <a:pt x="5675" y="9841"/>
                  </a:lnTo>
                  <a:close/>
                  <a:moveTo>
                    <a:pt x="10042" y="9841"/>
                  </a:moveTo>
                  <a:cubicBezTo>
                    <a:pt x="13347" y="9841"/>
                    <a:pt x="13347" y="9841"/>
                    <a:pt x="13347" y="9841"/>
                  </a:cubicBezTo>
                  <a:cubicBezTo>
                    <a:pt x="12343" y="11759"/>
                    <a:pt x="12343" y="11759"/>
                    <a:pt x="12343" y="11759"/>
                  </a:cubicBezTo>
                  <a:cubicBezTo>
                    <a:pt x="9039" y="11759"/>
                    <a:pt x="9039" y="11759"/>
                    <a:pt x="9039" y="11759"/>
                  </a:cubicBezTo>
                  <a:lnTo>
                    <a:pt x="10042" y="9841"/>
                  </a:lnTo>
                  <a:close/>
                  <a:moveTo>
                    <a:pt x="14350" y="9841"/>
                  </a:moveTo>
                  <a:cubicBezTo>
                    <a:pt x="17655" y="9841"/>
                    <a:pt x="17655" y="9841"/>
                    <a:pt x="17655" y="9841"/>
                  </a:cubicBezTo>
                  <a:cubicBezTo>
                    <a:pt x="16652" y="11759"/>
                    <a:pt x="16652" y="11759"/>
                    <a:pt x="16652" y="11759"/>
                  </a:cubicBezTo>
                  <a:cubicBezTo>
                    <a:pt x="13347" y="11759"/>
                    <a:pt x="13347" y="11759"/>
                    <a:pt x="13347" y="11759"/>
                  </a:cubicBezTo>
                  <a:lnTo>
                    <a:pt x="14350" y="9841"/>
                  </a:lnTo>
                  <a:close/>
                  <a:moveTo>
                    <a:pt x="11222" y="5314"/>
                  </a:moveTo>
                  <a:cubicBezTo>
                    <a:pt x="8153" y="6396"/>
                    <a:pt x="8153" y="6396"/>
                    <a:pt x="8153" y="6396"/>
                  </a:cubicBezTo>
                  <a:cubicBezTo>
                    <a:pt x="8212" y="4330"/>
                    <a:pt x="8212" y="4330"/>
                    <a:pt x="8212" y="4330"/>
                  </a:cubicBezTo>
                  <a:cubicBezTo>
                    <a:pt x="11281" y="3247"/>
                    <a:pt x="11281" y="3247"/>
                    <a:pt x="11281" y="3247"/>
                  </a:cubicBezTo>
                  <a:lnTo>
                    <a:pt x="11222" y="5314"/>
                  </a:lnTo>
                  <a:close/>
                  <a:moveTo>
                    <a:pt x="12225" y="2903"/>
                  </a:moveTo>
                  <a:cubicBezTo>
                    <a:pt x="15294" y="1870"/>
                    <a:pt x="15294" y="1870"/>
                    <a:pt x="15294" y="1870"/>
                  </a:cubicBezTo>
                  <a:cubicBezTo>
                    <a:pt x="15235" y="3936"/>
                    <a:pt x="15235" y="3936"/>
                    <a:pt x="15235" y="3936"/>
                  </a:cubicBezTo>
                  <a:cubicBezTo>
                    <a:pt x="12166" y="5019"/>
                    <a:pt x="12166" y="5019"/>
                    <a:pt x="12166" y="5019"/>
                  </a:cubicBezTo>
                  <a:lnTo>
                    <a:pt x="12225" y="2903"/>
                  </a:lnTo>
                  <a:close/>
                  <a:moveTo>
                    <a:pt x="7209" y="6741"/>
                  </a:moveTo>
                  <a:cubicBezTo>
                    <a:pt x="4199" y="7823"/>
                    <a:pt x="4199" y="7823"/>
                    <a:pt x="4199" y="7823"/>
                  </a:cubicBezTo>
                  <a:cubicBezTo>
                    <a:pt x="4199" y="5708"/>
                    <a:pt x="4199" y="5708"/>
                    <a:pt x="4199" y="5708"/>
                  </a:cubicBezTo>
                  <a:cubicBezTo>
                    <a:pt x="7268" y="4674"/>
                    <a:pt x="7268" y="4674"/>
                    <a:pt x="7268" y="4674"/>
                  </a:cubicBezTo>
                  <a:lnTo>
                    <a:pt x="7209" y="6741"/>
                  </a:lnTo>
                  <a:close/>
                  <a:moveTo>
                    <a:pt x="17124" y="1181"/>
                  </a:moveTo>
                  <a:cubicBezTo>
                    <a:pt x="17183" y="1181"/>
                    <a:pt x="17183" y="1181"/>
                    <a:pt x="17242" y="1181"/>
                  </a:cubicBezTo>
                  <a:cubicBezTo>
                    <a:pt x="17301" y="1181"/>
                    <a:pt x="17419" y="1230"/>
                    <a:pt x="17478" y="1328"/>
                  </a:cubicBezTo>
                  <a:cubicBezTo>
                    <a:pt x="18127" y="2706"/>
                    <a:pt x="18127" y="2706"/>
                    <a:pt x="18127" y="2706"/>
                  </a:cubicBezTo>
                  <a:cubicBezTo>
                    <a:pt x="18186" y="2755"/>
                    <a:pt x="18186" y="2805"/>
                    <a:pt x="18127" y="2854"/>
                  </a:cubicBezTo>
                  <a:cubicBezTo>
                    <a:pt x="18127" y="2854"/>
                    <a:pt x="18127" y="2952"/>
                    <a:pt x="18009" y="2952"/>
                  </a:cubicBezTo>
                  <a:cubicBezTo>
                    <a:pt x="16180" y="3592"/>
                    <a:pt x="16180" y="3592"/>
                    <a:pt x="16180" y="3592"/>
                  </a:cubicBezTo>
                  <a:cubicBezTo>
                    <a:pt x="16239" y="1525"/>
                    <a:pt x="16239" y="1525"/>
                    <a:pt x="16239" y="1525"/>
                  </a:cubicBezTo>
                  <a:lnTo>
                    <a:pt x="17124" y="1181"/>
                  </a:lnTo>
                  <a:close/>
                  <a:moveTo>
                    <a:pt x="1484" y="6741"/>
                  </a:moveTo>
                  <a:cubicBezTo>
                    <a:pt x="1484" y="6741"/>
                    <a:pt x="1484" y="6692"/>
                    <a:pt x="1603" y="6642"/>
                  </a:cubicBezTo>
                  <a:cubicBezTo>
                    <a:pt x="3255" y="6052"/>
                    <a:pt x="3255" y="6052"/>
                    <a:pt x="3255" y="6052"/>
                  </a:cubicBezTo>
                  <a:cubicBezTo>
                    <a:pt x="3196" y="8118"/>
                    <a:pt x="3196" y="8118"/>
                    <a:pt x="3196" y="8118"/>
                  </a:cubicBezTo>
                  <a:cubicBezTo>
                    <a:pt x="2488" y="8414"/>
                    <a:pt x="2488" y="8414"/>
                    <a:pt x="2488" y="8414"/>
                  </a:cubicBezTo>
                  <a:cubicBezTo>
                    <a:pt x="2429" y="8414"/>
                    <a:pt x="2429" y="8414"/>
                    <a:pt x="2370" y="8414"/>
                  </a:cubicBezTo>
                  <a:cubicBezTo>
                    <a:pt x="2311" y="8414"/>
                    <a:pt x="2193" y="8364"/>
                    <a:pt x="2134" y="8315"/>
                  </a:cubicBezTo>
                  <a:cubicBezTo>
                    <a:pt x="1484" y="6888"/>
                    <a:pt x="1484" y="6888"/>
                    <a:pt x="1484" y="6888"/>
                  </a:cubicBezTo>
                  <a:cubicBezTo>
                    <a:pt x="1425" y="6839"/>
                    <a:pt x="1425" y="6790"/>
                    <a:pt x="1484" y="6741"/>
                  </a:cubicBezTo>
                  <a:close/>
                  <a:moveTo>
                    <a:pt x="19721" y="20419"/>
                  </a:moveTo>
                  <a:cubicBezTo>
                    <a:pt x="2842" y="20419"/>
                    <a:pt x="2842" y="20419"/>
                    <a:pt x="2842" y="20419"/>
                  </a:cubicBezTo>
                  <a:cubicBezTo>
                    <a:pt x="2665" y="20419"/>
                    <a:pt x="2606" y="20321"/>
                    <a:pt x="2606" y="20222"/>
                  </a:cubicBezTo>
                  <a:cubicBezTo>
                    <a:pt x="2606" y="12940"/>
                    <a:pt x="2606" y="12940"/>
                    <a:pt x="2606" y="12940"/>
                  </a:cubicBezTo>
                  <a:cubicBezTo>
                    <a:pt x="19957" y="12940"/>
                    <a:pt x="19957" y="12940"/>
                    <a:pt x="19957" y="12940"/>
                  </a:cubicBezTo>
                  <a:cubicBezTo>
                    <a:pt x="19957" y="20222"/>
                    <a:pt x="19957" y="20222"/>
                    <a:pt x="19957" y="20222"/>
                  </a:cubicBezTo>
                  <a:cubicBezTo>
                    <a:pt x="19957" y="20321"/>
                    <a:pt x="19839" y="20419"/>
                    <a:pt x="19721" y="20419"/>
                  </a:cubicBezTo>
                  <a:close/>
                  <a:moveTo>
                    <a:pt x="19721" y="20419"/>
                  </a:moveTo>
                  <a:cubicBezTo>
                    <a:pt x="19721" y="20419"/>
                    <a:pt x="19721" y="20419"/>
                    <a:pt x="19721" y="20419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71" name="Shape"/>
            <p:cNvSpPr/>
            <p:nvPr/>
          </p:nvSpPr>
          <p:spPr>
            <a:xfrm>
              <a:off x="159760" y="739948"/>
              <a:ext cx="342830" cy="563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00" y="0"/>
                  </a:moveTo>
                  <a:cubicBezTo>
                    <a:pt x="1800" y="0"/>
                    <a:pt x="1800" y="0"/>
                    <a:pt x="1800" y="0"/>
                  </a:cubicBezTo>
                  <a:cubicBezTo>
                    <a:pt x="750" y="0"/>
                    <a:pt x="0" y="4500"/>
                    <a:pt x="0" y="10800"/>
                  </a:cubicBezTo>
                  <a:cubicBezTo>
                    <a:pt x="0" y="16200"/>
                    <a:pt x="750" y="21600"/>
                    <a:pt x="1800" y="21600"/>
                  </a:cubicBezTo>
                  <a:cubicBezTo>
                    <a:pt x="19800" y="21600"/>
                    <a:pt x="19800" y="21600"/>
                    <a:pt x="19800" y="21600"/>
                  </a:cubicBezTo>
                  <a:cubicBezTo>
                    <a:pt x="20850" y="21600"/>
                    <a:pt x="21600" y="16200"/>
                    <a:pt x="21600" y="10800"/>
                  </a:cubicBezTo>
                  <a:cubicBezTo>
                    <a:pt x="21600" y="4500"/>
                    <a:pt x="20850" y="0"/>
                    <a:pt x="19800" y="0"/>
                  </a:cubicBezTo>
                  <a:close/>
                  <a:moveTo>
                    <a:pt x="19800" y="0"/>
                  </a:moveTo>
                  <a:cubicBezTo>
                    <a:pt x="19800" y="0"/>
                    <a:pt x="19800" y="0"/>
                    <a:pt x="19800" y="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72" name="Shape"/>
            <p:cNvSpPr/>
            <p:nvPr/>
          </p:nvSpPr>
          <p:spPr>
            <a:xfrm>
              <a:off x="159760" y="853555"/>
              <a:ext cx="342830" cy="573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00" y="0"/>
                  </a:moveTo>
                  <a:cubicBezTo>
                    <a:pt x="1800" y="0"/>
                    <a:pt x="1800" y="0"/>
                    <a:pt x="1800" y="0"/>
                  </a:cubicBezTo>
                  <a:cubicBezTo>
                    <a:pt x="750" y="0"/>
                    <a:pt x="0" y="5400"/>
                    <a:pt x="0" y="10800"/>
                  </a:cubicBezTo>
                  <a:cubicBezTo>
                    <a:pt x="0" y="17100"/>
                    <a:pt x="750" y="21600"/>
                    <a:pt x="1800" y="21600"/>
                  </a:cubicBezTo>
                  <a:cubicBezTo>
                    <a:pt x="19800" y="21600"/>
                    <a:pt x="19800" y="21600"/>
                    <a:pt x="19800" y="21600"/>
                  </a:cubicBezTo>
                  <a:cubicBezTo>
                    <a:pt x="20850" y="21600"/>
                    <a:pt x="21600" y="17100"/>
                    <a:pt x="21600" y="10800"/>
                  </a:cubicBezTo>
                  <a:cubicBezTo>
                    <a:pt x="21600" y="5400"/>
                    <a:pt x="20850" y="0"/>
                    <a:pt x="19800" y="0"/>
                  </a:cubicBezTo>
                  <a:close/>
                  <a:moveTo>
                    <a:pt x="19800" y="0"/>
                  </a:moveTo>
                  <a:cubicBezTo>
                    <a:pt x="19800" y="0"/>
                    <a:pt x="19800" y="0"/>
                    <a:pt x="19800" y="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681" name="Group"/>
          <p:cNvGrpSpPr/>
          <p:nvPr/>
        </p:nvGrpSpPr>
        <p:grpSpPr>
          <a:xfrm>
            <a:off x="9795987" y="775195"/>
            <a:ext cx="1249046" cy="852470"/>
            <a:chOff x="0" y="0"/>
            <a:chExt cx="1249044" cy="852468"/>
          </a:xfrm>
        </p:grpSpPr>
        <p:sp>
          <p:nvSpPr>
            <p:cNvPr id="2674" name="Shape"/>
            <p:cNvSpPr/>
            <p:nvPr/>
          </p:nvSpPr>
          <p:spPr>
            <a:xfrm>
              <a:off x="346569" y="126764"/>
              <a:ext cx="159330" cy="1593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41" y="0"/>
                    <a:pt x="0" y="4841"/>
                    <a:pt x="0" y="10800"/>
                  </a:cubicBezTo>
                  <a:cubicBezTo>
                    <a:pt x="0" y="16759"/>
                    <a:pt x="4841" y="21600"/>
                    <a:pt x="10800" y="21600"/>
                  </a:cubicBezTo>
                  <a:cubicBezTo>
                    <a:pt x="16759" y="21600"/>
                    <a:pt x="21600" y="16759"/>
                    <a:pt x="21600" y="10800"/>
                  </a:cubicBezTo>
                  <a:cubicBezTo>
                    <a:pt x="21600" y="4841"/>
                    <a:pt x="16759" y="0"/>
                    <a:pt x="10800" y="0"/>
                  </a:cubicBezTo>
                  <a:close/>
                  <a:moveTo>
                    <a:pt x="10800" y="16759"/>
                  </a:moveTo>
                  <a:cubicBezTo>
                    <a:pt x="7448" y="16759"/>
                    <a:pt x="4841" y="14152"/>
                    <a:pt x="4841" y="10800"/>
                  </a:cubicBezTo>
                  <a:cubicBezTo>
                    <a:pt x="4841" y="7448"/>
                    <a:pt x="7448" y="4841"/>
                    <a:pt x="10800" y="4841"/>
                  </a:cubicBezTo>
                  <a:cubicBezTo>
                    <a:pt x="14152" y="4841"/>
                    <a:pt x="16759" y="7448"/>
                    <a:pt x="16759" y="10800"/>
                  </a:cubicBezTo>
                  <a:cubicBezTo>
                    <a:pt x="16759" y="14152"/>
                    <a:pt x="14152" y="16759"/>
                    <a:pt x="10800" y="16759"/>
                  </a:cubicBezTo>
                  <a:close/>
                  <a:moveTo>
                    <a:pt x="10800" y="16759"/>
                  </a:moveTo>
                  <a:cubicBezTo>
                    <a:pt x="10800" y="16759"/>
                    <a:pt x="10800" y="16759"/>
                    <a:pt x="10800" y="16759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75" name="Shape"/>
            <p:cNvSpPr/>
            <p:nvPr/>
          </p:nvSpPr>
          <p:spPr>
            <a:xfrm>
              <a:off x="346569" y="564047"/>
              <a:ext cx="159330" cy="1616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41" y="0"/>
                    <a:pt x="0" y="4759"/>
                    <a:pt x="0" y="10617"/>
                  </a:cubicBezTo>
                  <a:cubicBezTo>
                    <a:pt x="0" y="16475"/>
                    <a:pt x="4841" y="21600"/>
                    <a:pt x="10800" y="21600"/>
                  </a:cubicBezTo>
                  <a:cubicBezTo>
                    <a:pt x="16759" y="21600"/>
                    <a:pt x="21600" y="16475"/>
                    <a:pt x="21600" y="10617"/>
                  </a:cubicBezTo>
                  <a:cubicBezTo>
                    <a:pt x="21600" y="4759"/>
                    <a:pt x="16759" y="0"/>
                    <a:pt x="10800" y="0"/>
                  </a:cubicBezTo>
                  <a:close/>
                  <a:moveTo>
                    <a:pt x="10800" y="16841"/>
                  </a:moveTo>
                  <a:cubicBezTo>
                    <a:pt x="7448" y="16841"/>
                    <a:pt x="4841" y="13912"/>
                    <a:pt x="4841" y="10617"/>
                  </a:cubicBezTo>
                  <a:cubicBezTo>
                    <a:pt x="4841" y="7322"/>
                    <a:pt x="7448" y="4759"/>
                    <a:pt x="10800" y="4759"/>
                  </a:cubicBezTo>
                  <a:cubicBezTo>
                    <a:pt x="14152" y="4759"/>
                    <a:pt x="16759" y="7322"/>
                    <a:pt x="16759" y="10617"/>
                  </a:cubicBezTo>
                  <a:cubicBezTo>
                    <a:pt x="16759" y="13912"/>
                    <a:pt x="14152" y="16841"/>
                    <a:pt x="10800" y="16841"/>
                  </a:cubicBezTo>
                  <a:close/>
                  <a:moveTo>
                    <a:pt x="10800" y="16841"/>
                  </a:moveTo>
                  <a:cubicBezTo>
                    <a:pt x="10800" y="16841"/>
                    <a:pt x="10800" y="16841"/>
                    <a:pt x="10800" y="16841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76" name="Shape"/>
            <p:cNvSpPr/>
            <p:nvPr/>
          </p:nvSpPr>
          <p:spPr>
            <a:xfrm>
              <a:off x="554487" y="233759"/>
              <a:ext cx="158679" cy="1593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051" h="21600" extrusionOk="0">
                  <a:moveTo>
                    <a:pt x="6315" y="745"/>
                  </a:moveTo>
                  <a:cubicBezTo>
                    <a:pt x="3752" y="1862"/>
                    <a:pt x="1922" y="4097"/>
                    <a:pt x="823" y="6703"/>
                  </a:cubicBezTo>
                  <a:cubicBezTo>
                    <a:pt x="-275" y="9310"/>
                    <a:pt x="-275" y="12290"/>
                    <a:pt x="823" y="14897"/>
                  </a:cubicBezTo>
                  <a:cubicBezTo>
                    <a:pt x="2288" y="18993"/>
                    <a:pt x="6315" y="21600"/>
                    <a:pt x="10342" y="21600"/>
                  </a:cubicBezTo>
                  <a:cubicBezTo>
                    <a:pt x="11806" y="21600"/>
                    <a:pt x="13271" y="21600"/>
                    <a:pt x="14735" y="20855"/>
                  </a:cubicBezTo>
                  <a:cubicBezTo>
                    <a:pt x="17298" y="19738"/>
                    <a:pt x="19128" y="17876"/>
                    <a:pt x="20227" y="14897"/>
                  </a:cubicBezTo>
                  <a:cubicBezTo>
                    <a:pt x="21325" y="12290"/>
                    <a:pt x="21325" y="9310"/>
                    <a:pt x="20227" y="6703"/>
                  </a:cubicBezTo>
                  <a:cubicBezTo>
                    <a:pt x="18762" y="2607"/>
                    <a:pt x="14735" y="0"/>
                    <a:pt x="10342" y="0"/>
                  </a:cubicBezTo>
                  <a:cubicBezTo>
                    <a:pt x="9244" y="0"/>
                    <a:pt x="7779" y="372"/>
                    <a:pt x="6315" y="745"/>
                  </a:cubicBezTo>
                  <a:close/>
                  <a:moveTo>
                    <a:pt x="15833" y="8566"/>
                  </a:moveTo>
                  <a:cubicBezTo>
                    <a:pt x="16566" y="10055"/>
                    <a:pt x="16566" y="11545"/>
                    <a:pt x="15833" y="13034"/>
                  </a:cubicBezTo>
                  <a:cubicBezTo>
                    <a:pt x="15467" y="14524"/>
                    <a:pt x="14369" y="15641"/>
                    <a:pt x="12905" y="16386"/>
                  </a:cubicBezTo>
                  <a:cubicBezTo>
                    <a:pt x="12172" y="16759"/>
                    <a:pt x="11440" y="16759"/>
                    <a:pt x="10342" y="16759"/>
                  </a:cubicBezTo>
                  <a:cubicBezTo>
                    <a:pt x="8145" y="16759"/>
                    <a:pt x="5949" y="15269"/>
                    <a:pt x="5217" y="13034"/>
                  </a:cubicBezTo>
                  <a:cubicBezTo>
                    <a:pt x="4484" y="11545"/>
                    <a:pt x="4484" y="10055"/>
                    <a:pt x="5217" y="8566"/>
                  </a:cubicBezTo>
                  <a:cubicBezTo>
                    <a:pt x="5583" y="7076"/>
                    <a:pt x="6681" y="5959"/>
                    <a:pt x="8145" y="5214"/>
                  </a:cubicBezTo>
                  <a:cubicBezTo>
                    <a:pt x="8878" y="4841"/>
                    <a:pt x="9610" y="4841"/>
                    <a:pt x="10342" y="4841"/>
                  </a:cubicBezTo>
                  <a:cubicBezTo>
                    <a:pt x="12905" y="4841"/>
                    <a:pt x="15101" y="6331"/>
                    <a:pt x="15833" y="8566"/>
                  </a:cubicBezTo>
                  <a:close/>
                  <a:moveTo>
                    <a:pt x="15833" y="8566"/>
                  </a:moveTo>
                  <a:cubicBezTo>
                    <a:pt x="15833" y="8566"/>
                    <a:pt x="15833" y="8566"/>
                    <a:pt x="15833" y="8566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77" name="Shape"/>
            <p:cNvSpPr/>
            <p:nvPr/>
          </p:nvSpPr>
          <p:spPr>
            <a:xfrm>
              <a:off x="136970" y="457052"/>
              <a:ext cx="161016" cy="1593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060" h="21600" extrusionOk="0">
                  <a:moveTo>
                    <a:pt x="10530" y="0"/>
                  </a:moveTo>
                  <a:cubicBezTo>
                    <a:pt x="9090" y="0"/>
                    <a:pt x="8010" y="372"/>
                    <a:pt x="6570" y="745"/>
                  </a:cubicBezTo>
                  <a:cubicBezTo>
                    <a:pt x="4050" y="1862"/>
                    <a:pt x="1890" y="4097"/>
                    <a:pt x="810" y="6703"/>
                  </a:cubicBezTo>
                  <a:cubicBezTo>
                    <a:pt x="-270" y="9310"/>
                    <a:pt x="-270" y="12290"/>
                    <a:pt x="810" y="14897"/>
                  </a:cubicBezTo>
                  <a:cubicBezTo>
                    <a:pt x="2610" y="18993"/>
                    <a:pt x="6210" y="21600"/>
                    <a:pt x="10530" y="21600"/>
                  </a:cubicBezTo>
                  <a:cubicBezTo>
                    <a:pt x="11970" y="21600"/>
                    <a:pt x="13410" y="21600"/>
                    <a:pt x="14490" y="20855"/>
                  </a:cubicBezTo>
                  <a:cubicBezTo>
                    <a:pt x="17010" y="19738"/>
                    <a:pt x="19170" y="17876"/>
                    <a:pt x="20250" y="15269"/>
                  </a:cubicBezTo>
                  <a:cubicBezTo>
                    <a:pt x="21330" y="12290"/>
                    <a:pt x="21330" y="9310"/>
                    <a:pt x="20250" y="6703"/>
                  </a:cubicBezTo>
                  <a:cubicBezTo>
                    <a:pt x="18810" y="2607"/>
                    <a:pt x="14850" y="0"/>
                    <a:pt x="10530" y="0"/>
                  </a:cubicBezTo>
                  <a:close/>
                  <a:moveTo>
                    <a:pt x="15930" y="13407"/>
                  </a:moveTo>
                  <a:cubicBezTo>
                    <a:pt x="15210" y="14897"/>
                    <a:pt x="14130" y="16014"/>
                    <a:pt x="12690" y="16386"/>
                  </a:cubicBezTo>
                  <a:cubicBezTo>
                    <a:pt x="11970" y="16759"/>
                    <a:pt x="11250" y="16759"/>
                    <a:pt x="10530" y="16759"/>
                  </a:cubicBezTo>
                  <a:cubicBezTo>
                    <a:pt x="8370" y="16759"/>
                    <a:pt x="6210" y="15641"/>
                    <a:pt x="5130" y="13034"/>
                  </a:cubicBezTo>
                  <a:cubicBezTo>
                    <a:pt x="4770" y="11545"/>
                    <a:pt x="4770" y="10055"/>
                    <a:pt x="5130" y="8566"/>
                  </a:cubicBezTo>
                  <a:cubicBezTo>
                    <a:pt x="5850" y="7076"/>
                    <a:pt x="6930" y="5959"/>
                    <a:pt x="8370" y="5214"/>
                  </a:cubicBezTo>
                  <a:cubicBezTo>
                    <a:pt x="9090" y="5214"/>
                    <a:pt x="9810" y="4841"/>
                    <a:pt x="10530" y="4841"/>
                  </a:cubicBezTo>
                  <a:cubicBezTo>
                    <a:pt x="13050" y="4841"/>
                    <a:pt x="15210" y="6331"/>
                    <a:pt x="15930" y="8566"/>
                  </a:cubicBezTo>
                  <a:cubicBezTo>
                    <a:pt x="16650" y="10055"/>
                    <a:pt x="16650" y="11917"/>
                    <a:pt x="15930" y="13407"/>
                  </a:cubicBezTo>
                  <a:close/>
                  <a:moveTo>
                    <a:pt x="15930" y="13407"/>
                  </a:moveTo>
                  <a:cubicBezTo>
                    <a:pt x="15930" y="13407"/>
                    <a:pt x="15930" y="13407"/>
                    <a:pt x="15930" y="13407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78" name="Shape"/>
            <p:cNvSpPr/>
            <p:nvPr/>
          </p:nvSpPr>
          <p:spPr>
            <a:xfrm>
              <a:off x="552559" y="457052"/>
              <a:ext cx="160614" cy="1616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020" h="21600" extrusionOk="0">
                  <a:moveTo>
                    <a:pt x="14107" y="1098"/>
                  </a:moveTo>
                  <a:cubicBezTo>
                    <a:pt x="12735" y="366"/>
                    <a:pt x="11364" y="0"/>
                    <a:pt x="9992" y="0"/>
                  </a:cubicBezTo>
                  <a:cubicBezTo>
                    <a:pt x="6221" y="0"/>
                    <a:pt x="2449" y="2929"/>
                    <a:pt x="735" y="6590"/>
                  </a:cubicBezTo>
                  <a:cubicBezTo>
                    <a:pt x="-1322" y="12081"/>
                    <a:pt x="1078" y="18305"/>
                    <a:pt x="6221" y="20502"/>
                  </a:cubicBezTo>
                  <a:cubicBezTo>
                    <a:pt x="7592" y="21234"/>
                    <a:pt x="8621" y="21600"/>
                    <a:pt x="9992" y="21600"/>
                  </a:cubicBezTo>
                  <a:cubicBezTo>
                    <a:pt x="14107" y="21600"/>
                    <a:pt x="17878" y="19037"/>
                    <a:pt x="19249" y="15010"/>
                  </a:cubicBezTo>
                  <a:cubicBezTo>
                    <a:pt x="20278" y="12447"/>
                    <a:pt x="20278" y="9519"/>
                    <a:pt x="19249" y="6956"/>
                  </a:cubicBezTo>
                  <a:cubicBezTo>
                    <a:pt x="18221" y="4027"/>
                    <a:pt x="16507" y="2197"/>
                    <a:pt x="14107" y="1098"/>
                  </a:cubicBezTo>
                  <a:close/>
                  <a:moveTo>
                    <a:pt x="15135" y="13180"/>
                  </a:moveTo>
                  <a:cubicBezTo>
                    <a:pt x="14449" y="15376"/>
                    <a:pt x="12392" y="16841"/>
                    <a:pt x="9992" y="16841"/>
                  </a:cubicBezTo>
                  <a:cubicBezTo>
                    <a:pt x="9307" y="16841"/>
                    <a:pt x="8621" y="16475"/>
                    <a:pt x="7935" y="16475"/>
                  </a:cubicBezTo>
                  <a:cubicBezTo>
                    <a:pt x="5192" y="15010"/>
                    <a:pt x="3821" y="11715"/>
                    <a:pt x="4849" y="8420"/>
                  </a:cubicBezTo>
                  <a:cubicBezTo>
                    <a:pt x="5878" y="6224"/>
                    <a:pt x="7935" y="4759"/>
                    <a:pt x="9992" y="4759"/>
                  </a:cubicBezTo>
                  <a:cubicBezTo>
                    <a:pt x="10678" y="4759"/>
                    <a:pt x="11707" y="5125"/>
                    <a:pt x="12392" y="5492"/>
                  </a:cubicBezTo>
                  <a:cubicBezTo>
                    <a:pt x="15135" y="6590"/>
                    <a:pt x="16507" y="10251"/>
                    <a:pt x="15135" y="13180"/>
                  </a:cubicBezTo>
                  <a:close/>
                  <a:moveTo>
                    <a:pt x="15135" y="13180"/>
                  </a:moveTo>
                  <a:cubicBezTo>
                    <a:pt x="15135" y="13180"/>
                    <a:pt x="15135" y="13180"/>
                    <a:pt x="15135" y="1318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79" name="Shape"/>
            <p:cNvSpPr/>
            <p:nvPr/>
          </p:nvSpPr>
          <p:spPr>
            <a:xfrm>
              <a:off x="137368" y="233759"/>
              <a:ext cx="160260" cy="1593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080" h="21600" extrusionOk="0">
                  <a:moveTo>
                    <a:pt x="13465" y="745"/>
                  </a:moveTo>
                  <a:cubicBezTo>
                    <a:pt x="12156" y="0"/>
                    <a:pt x="10847" y="0"/>
                    <a:pt x="9538" y="0"/>
                  </a:cubicBezTo>
                  <a:cubicBezTo>
                    <a:pt x="5938" y="0"/>
                    <a:pt x="2338" y="2607"/>
                    <a:pt x="702" y="6703"/>
                  </a:cubicBezTo>
                  <a:cubicBezTo>
                    <a:pt x="-1262" y="11917"/>
                    <a:pt x="1029" y="18621"/>
                    <a:pt x="5938" y="20855"/>
                  </a:cubicBezTo>
                  <a:cubicBezTo>
                    <a:pt x="7247" y="21228"/>
                    <a:pt x="8229" y="21600"/>
                    <a:pt x="9538" y="21600"/>
                  </a:cubicBezTo>
                  <a:cubicBezTo>
                    <a:pt x="13465" y="21600"/>
                    <a:pt x="17065" y="18993"/>
                    <a:pt x="18374" y="14897"/>
                  </a:cubicBezTo>
                  <a:cubicBezTo>
                    <a:pt x="20338" y="9310"/>
                    <a:pt x="18047" y="2979"/>
                    <a:pt x="13465" y="745"/>
                  </a:cubicBezTo>
                  <a:close/>
                  <a:moveTo>
                    <a:pt x="14447" y="13034"/>
                  </a:moveTo>
                  <a:cubicBezTo>
                    <a:pt x="13793" y="15269"/>
                    <a:pt x="11829" y="16759"/>
                    <a:pt x="9538" y="16759"/>
                  </a:cubicBezTo>
                  <a:cubicBezTo>
                    <a:pt x="8883" y="16759"/>
                    <a:pt x="8229" y="16759"/>
                    <a:pt x="7574" y="16386"/>
                  </a:cubicBezTo>
                  <a:cubicBezTo>
                    <a:pt x="4956" y="14897"/>
                    <a:pt x="3647" y="11545"/>
                    <a:pt x="4629" y="8566"/>
                  </a:cubicBezTo>
                  <a:cubicBezTo>
                    <a:pt x="5611" y="6331"/>
                    <a:pt x="7574" y="4841"/>
                    <a:pt x="9538" y="4841"/>
                  </a:cubicBezTo>
                  <a:cubicBezTo>
                    <a:pt x="10193" y="4841"/>
                    <a:pt x="11174" y="4841"/>
                    <a:pt x="11829" y="5214"/>
                  </a:cubicBezTo>
                  <a:cubicBezTo>
                    <a:pt x="14447" y="6331"/>
                    <a:pt x="15756" y="10055"/>
                    <a:pt x="14447" y="13034"/>
                  </a:cubicBezTo>
                  <a:close/>
                  <a:moveTo>
                    <a:pt x="14447" y="13034"/>
                  </a:moveTo>
                  <a:cubicBezTo>
                    <a:pt x="14447" y="13034"/>
                    <a:pt x="14447" y="13034"/>
                    <a:pt x="14447" y="13034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80" name="Shape"/>
            <p:cNvSpPr/>
            <p:nvPr/>
          </p:nvSpPr>
          <p:spPr>
            <a:xfrm>
              <a:off x="0" y="-1"/>
              <a:ext cx="1249045" cy="8524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124" y="15608"/>
                  </a:moveTo>
                  <a:cubicBezTo>
                    <a:pt x="20886" y="15608"/>
                    <a:pt x="20696" y="15956"/>
                    <a:pt x="20696" y="16305"/>
                  </a:cubicBezTo>
                  <a:cubicBezTo>
                    <a:pt x="20696" y="17489"/>
                    <a:pt x="20030" y="18465"/>
                    <a:pt x="19221" y="18465"/>
                  </a:cubicBezTo>
                  <a:cubicBezTo>
                    <a:pt x="18412" y="18465"/>
                    <a:pt x="17746" y="17489"/>
                    <a:pt x="17746" y="16305"/>
                  </a:cubicBezTo>
                  <a:cubicBezTo>
                    <a:pt x="17746" y="14354"/>
                    <a:pt x="16652" y="12821"/>
                    <a:pt x="15320" y="12821"/>
                  </a:cubicBezTo>
                  <a:cubicBezTo>
                    <a:pt x="15082" y="12821"/>
                    <a:pt x="14844" y="12890"/>
                    <a:pt x="14606" y="12960"/>
                  </a:cubicBezTo>
                  <a:cubicBezTo>
                    <a:pt x="14701" y="12263"/>
                    <a:pt x="14749" y="11566"/>
                    <a:pt x="14749" y="10800"/>
                  </a:cubicBezTo>
                  <a:cubicBezTo>
                    <a:pt x="14749" y="4808"/>
                    <a:pt x="11419" y="0"/>
                    <a:pt x="7374" y="0"/>
                  </a:cubicBezTo>
                  <a:cubicBezTo>
                    <a:pt x="3283" y="0"/>
                    <a:pt x="0" y="4808"/>
                    <a:pt x="0" y="10800"/>
                  </a:cubicBezTo>
                  <a:cubicBezTo>
                    <a:pt x="0" y="16723"/>
                    <a:pt x="3283" y="21600"/>
                    <a:pt x="7374" y="21600"/>
                  </a:cubicBezTo>
                  <a:cubicBezTo>
                    <a:pt x="10419" y="21600"/>
                    <a:pt x="12989" y="18883"/>
                    <a:pt x="14130" y="15050"/>
                  </a:cubicBezTo>
                  <a:cubicBezTo>
                    <a:pt x="14416" y="14493"/>
                    <a:pt x="14844" y="14145"/>
                    <a:pt x="15320" y="14145"/>
                  </a:cubicBezTo>
                  <a:cubicBezTo>
                    <a:pt x="16129" y="14145"/>
                    <a:pt x="16795" y="15120"/>
                    <a:pt x="16795" y="16305"/>
                  </a:cubicBezTo>
                  <a:cubicBezTo>
                    <a:pt x="16795" y="18255"/>
                    <a:pt x="17889" y="19788"/>
                    <a:pt x="19221" y="19788"/>
                  </a:cubicBezTo>
                  <a:cubicBezTo>
                    <a:pt x="20506" y="19788"/>
                    <a:pt x="21600" y="18255"/>
                    <a:pt x="21600" y="16305"/>
                  </a:cubicBezTo>
                  <a:cubicBezTo>
                    <a:pt x="21600" y="15956"/>
                    <a:pt x="21410" y="15608"/>
                    <a:pt x="21124" y="15608"/>
                  </a:cubicBezTo>
                  <a:close/>
                  <a:moveTo>
                    <a:pt x="13322" y="14423"/>
                  </a:moveTo>
                  <a:cubicBezTo>
                    <a:pt x="13226" y="14632"/>
                    <a:pt x="13131" y="14911"/>
                    <a:pt x="13036" y="15259"/>
                  </a:cubicBezTo>
                  <a:cubicBezTo>
                    <a:pt x="11989" y="18186"/>
                    <a:pt x="9848" y="20206"/>
                    <a:pt x="7374" y="20206"/>
                  </a:cubicBezTo>
                  <a:cubicBezTo>
                    <a:pt x="3806" y="20206"/>
                    <a:pt x="904" y="16026"/>
                    <a:pt x="904" y="10800"/>
                  </a:cubicBezTo>
                  <a:cubicBezTo>
                    <a:pt x="904" y="5574"/>
                    <a:pt x="3806" y="1324"/>
                    <a:pt x="7374" y="1324"/>
                  </a:cubicBezTo>
                  <a:cubicBezTo>
                    <a:pt x="10943" y="1324"/>
                    <a:pt x="13797" y="5574"/>
                    <a:pt x="13797" y="10800"/>
                  </a:cubicBezTo>
                  <a:cubicBezTo>
                    <a:pt x="13797" y="12054"/>
                    <a:pt x="13655" y="13308"/>
                    <a:pt x="13322" y="14423"/>
                  </a:cubicBezTo>
                  <a:close/>
                  <a:moveTo>
                    <a:pt x="13322" y="14423"/>
                  </a:moveTo>
                  <a:cubicBezTo>
                    <a:pt x="13322" y="14423"/>
                    <a:pt x="13322" y="14423"/>
                    <a:pt x="13322" y="14423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685" name="Group"/>
          <p:cNvGrpSpPr/>
          <p:nvPr/>
        </p:nvGrpSpPr>
        <p:grpSpPr>
          <a:xfrm>
            <a:off x="2312113" y="828675"/>
            <a:ext cx="785814" cy="638176"/>
            <a:chOff x="0" y="0"/>
            <a:chExt cx="785812" cy="638175"/>
          </a:xfrm>
        </p:grpSpPr>
        <p:sp>
          <p:nvSpPr>
            <p:cNvPr id="2682" name="Shape"/>
            <p:cNvSpPr/>
            <p:nvPr/>
          </p:nvSpPr>
          <p:spPr>
            <a:xfrm>
              <a:off x="0" y="0"/>
              <a:ext cx="785813" cy="6381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153" y="0"/>
                  </a:moveTo>
                  <a:cubicBezTo>
                    <a:pt x="1447" y="0"/>
                    <a:pt x="1447" y="0"/>
                    <a:pt x="1447" y="0"/>
                  </a:cubicBezTo>
                  <a:cubicBezTo>
                    <a:pt x="723" y="0"/>
                    <a:pt x="0" y="889"/>
                    <a:pt x="0" y="1906"/>
                  </a:cubicBezTo>
                  <a:cubicBezTo>
                    <a:pt x="0" y="19821"/>
                    <a:pt x="0" y="19821"/>
                    <a:pt x="0" y="19821"/>
                  </a:cubicBezTo>
                  <a:cubicBezTo>
                    <a:pt x="0" y="20838"/>
                    <a:pt x="723" y="21600"/>
                    <a:pt x="1447" y="21600"/>
                  </a:cubicBezTo>
                  <a:cubicBezTo>
                    <a:pt x="20153" y="21600"/>
                    <a:pt x="20153" y="21600"/>
                    <a:pt x="20153" y="21600"/>
                  </a:cubicBezTo>
                  <a:cubicBezTo>
                    <a:pt x="20877" y="21600"/>
                    <a:pt x="21600" y="20838"/>
                    <a:pt x="21600" y="19821"/>
                  </a:cubicBezTo>
                  <a:cubicBezTo>
                    <a:pt x="21600" y="1906"/>
                    <a:pt x="21600" y="1906"/>
                    <a:pt x="21600" y="1906"/>
                  </a:cubicBezTo>
                  <a:cubicBezTo>
                    <a:pt x="21600" y="889"/>
                    <a:pt x="20877" y="0"/>
                    <a:pt x="20153" y="0"/>
                  </a:cubicBezTo>
                  <a:close/>
                  <a:moveTo>
                    <a:pt x="6614" y="17915"/>
                  </a:moveTo>
                  <a:cubicBezTo>
                    <a:pt x="6614" y="20075"/>
                    <a:pt x="6614" y="20075"/>
                    <a:pt x="6614" y="20075"/>
                  </a:cubicBezTo>
                  <a:cubicBezTo>
                    <a:pt x="3617" y="20075"/>
                    <a:pt x="3617" y="20075"/>
                    <a:pt x="3617" y="20075"/>
                  </a:cubicBezTo>
                  <a:cubicBezTo>
                    <a:pt x="3617" y="17915"/>
                    <a:pt x="3617" y="17915"/>
                    <a:pt x="3617" y="17915"/>
                  </a:cubicBezTo>
                  <a:lnTo>
                    <a:pt x="6614" y="17915"/>
                  </a:lnTo>
                  <a:close/>
                  <a:moveTo>
                    <a:pt x="7441" y="17915"/>
                  </a:moveTo>
                  <a:cubicBezTo>
                    <a:pt x="10335" y="17915"/>
                    <a:pt x="10335" y="17915"/>
                    <a:pt x="10335" y="17915"/>
                  </a:cubicBezTo>
                  <a:cubicBezTo>
                    <a:pt x="10335" y="20075"/>
                    <a:pt x="10335" y="20075"/>
                    <a:pt x="10335" y="20075"/>
                  </a:cubicBezTo>
                  <a:cubicBezTo>
                    <a:pt x="7441" y="20075"/>
                    <a:pt x="7441" y="20075"/>
                    <a:pt x="7441" y="20075"/>
                  </a:cubicBezTo>
                  <a:lnTo>
                    <a:pt x="7441" y="17915"/>
                  </a:lnTo>
                  <a:close/>
                  <a:moveTo>
                    <a:pt x="11265" y="17915"/>
                  </a:moveTo>
                  <a:cubicBezTo>
                    <a:pt x="14159" y="17915"/>
                    <a:pt x="14159" y="17915"/>
                    <a:pt x="14159" y="17915"/>
                  </a:cubicBezTo>
                  <a:cubicBezTo>
                    <a:pt x="14159" y="20075"/>
                    <a:pt x="14159" y="20075"/>
                    <a:pt x="14159" y="20075"/>
                  </a:cubicBezTo>
                  <a:cubicBezTo>
                    <a:pt x="11265" y="20075"/>
                    <a:pt x="11265" y="20075"/>
                    <a:pt x="11265" y="20075"/>
                  </a:cubicBezTo>
                  <a:lnTo>
                    <a:pt x="11265" y="17915"/>
                  </a:lnTo>
                  <a:close/>
                  <a:moveTo>
                    <a:pt x="14986" y="17915"/>
                  </a:moveTo>
                  <a:cubicBezTo>
                    <a:pt x="17983" y="17915"/>
                    <a:pt x="17983" y="17915"/>
                    <a:pt x="17983" y="17915"/>
                  </a:cubicBezTo>
                  <a:cubicBezTo>
                    <a:pt x="17983" y="20075"/>
                    <a:pt x="17983" y="20075"/>
                    <a:pt x="17983" y="20075"/>
                  </a:cubicBezTo>
                  <a:cubicBezTo>
                    <a:pt x="14986" y="20075"/>
                    <a:pt x="14986" y="20075"/>
                    <a:pt x="14986" y="20075"/>
                  </a:cubicBezTo>
                  <a:lnTo>
                    <a:pt x="14986" y="17915"/>
                  </a:lnTo>
                  <a:close/>
                  <a:moveTo>
                    <a:pt x="1240" y="16264"/>
                  </a:moveTo>
                  <a:cubicBezTo>
                    <a:pt x="1240" y="5336"/>
                    <a:pt x="1240" y="5336"/>
                    <a:pt x="1240" y="5336"/>
                  </a:cubicBezTo>
                  <a:cubicBezTo>
                    <a:pt x="20360" y="5336"/>
                    <a:pt x="20360" y="5336"/>
                    <a:pt x="20360" y="5336"/>
                  </a:cubicBezTo>
                  <a:cubicBezTo>
                    <a:pt x="20360" y="16264"/>
                    <a:pt x="20360" y="16264"/>
                    <a:pt x="20360" y="16264"/>
                  </a:cubicBezTo>
                  <a:lnTo>
                    <a:pt x="1240" y="16264"/>
                  </a:lnTo>
                  <a:close/>
                  <a:moveTo>
                    <a:pt x="14986" y="3685"/>
                  </a:moveTo>
                  <a:cubicBezTo>
                    <a:pt x="14986" y="1652"/>
                    <a:pt x="14986" y="1652"/>
                    <a:pt x="14986" y="1652"/>
                  </a:cubicBezTo>
                  <a:cubicBezTo>
                    <a:pt x="17983" y="1652"/>
                    <a:pt x="17983" y="1652"/>
                    <a:pt x="17983" y="1652"/>
                  </a:cubicBezTo>
                  <a:cubicBezTo>
                    <a:pt x="17983" y="3685"/>
                    <a:pt x="17983" y="3685"/>
                    <a:pt x="17983" y="3685"/>
                  </a:cubicBezTo>
                  <a:lnTo>
                    <a:pt x="14986" y="3685"/>
                  </a:lnTo>
                  <a:close/>
                  <a:moveTo>
                    <a:pt x="14159" y="3685"/>
                  </a:moveTo>
                  <a:cubicBezTo>
                    <a:pt x="11265" y="3685"/>
                    <a:pt x="11265" y="3685"/>
                    <a:pt x="11265" y="3685"/>
                  </a:cubicBezTo>
                  <a:cubicBezTo>
                    <a:pt x="11265" y="1652"/>
                    <a:pt x="11265" y="1652"/>
                    <a:pt x="11265" y="1652"/>
                  </a:cubicBezTo>
                  <a:cubicBezTo>
                    <a:pt x="14159" y="1652"/>
                    <a:pt x="14159" y="1652"/>
                    <a:pt x="14159" y="1652"/>
                  </a:cubicBezTo>
                  <a:lnTo>
                    <a:pt x="14159" y="3685"/>
                  </a:lnTo>
                  <a:close/>
                  <a:moveTo>
                    <a:pt x="10335" y="3685"/>
                  </a:moveTo>
                  <a:cubicBezTo>
                    <a:pt x="7441" y="3685"/>
                    <a:pt x="7441" y="3685"/>
                    <a:pt x="7441" y="3685"/>
                  </a:cubicBezTo>
                  <a:cubicBezTo>
                    <a:pt x="7441" y="1652"/>
                    <a:pt x="7441" y="1652"/>
                    <a:pt x="7441" y="1652"/>
                  </a:cubicBezTo>
                  <a:cubicBezTo>
                    <a:pt x="10335" y="1652"/>
                    <a:pt x="10335" y="1652"/>
                    <a:pt x="10335" y="1652"/>
                  </a:cubicBezTo>
                  <a:lnTo>
                    <a:pt x="10335" y="3685"/>
                  </a:lnTo>
                  <a:close/>
                  <a:moveTo>
                    <a:pt x="6614" y="3685"/>
                  </a:moveTo>
                  <a:cubicBezTo>
                    <a:pt x="3617" y="3685"/>
                    <a:pt x="3617" y="3685"/>
                    <a:pt x="3617" y="3685"/>
                  </a:cubicBezTo>
                  <a:cubicBezTo>
                    <a:pt x="3617" y="1652"/>
                    <a:pt x="3617" y="1652"/>
                    <a:pt x="3617" y="1652"/>
                  </a:cubicBezTo>
                  <a:cubicBezTo>
                    <a:pt x="6614" y="1652"/>
                    <a:pt x="6614" y="1652"/>
                    <a:pt x="6614" y="1652"/>
                  </a:cubicBezTo>
                  <a:lnTo>
                    <a:pt x="6614" y="3685"/>
                  </a:lnTo>
                  <a:close/>
                  <a:moveTo>
                    <a:pt x="20360" y="1906"/>
                  </a:moveTo>
                  <a:cubicBezTo>
                    <a:pt x="20360" y="3685"/>
                    <a:pt x="20360" y="3685"/>
                    <a:pt x="20360" y="3685"/>
                  </a:cubicBezTo>
                  <a:cubicBezTo>
                    <a:pt x="18810" y="3685"/>
                    <a:pt x="18810" y="3685"/>
                    <a:pt x="18810" y="3685"/>
                  </a:cubicBezTo>
                  <a:cubicBezTo>
                    <a:pt x="18810" y="1652"/>
                    <a:pt x="18810" y="1652"/>
                    <a:pt x="18810" y="1652"/>
                  </a:cubicBezTo>
                  <a:cubicBezTo>
                    <a:pt x="20153" y="1652"/>
                    <a:pt x="20153" y="1652"/>
                    <a:pt x="20153" y="1652"/>
                  </a:cubicBezTo>
                  <a:cubicBezTo>
                    <a:pt x="20256" y="1652"/>
                    <a:pt x="20360" y="1652"/>
                    <a:pt x="20360" y="1906"/>
                  </a:cubicBezTo>
                  <a:close/>
                  <a:moveTo>
                    <a:pt x="1447" y="1652"/>
                  </a:moveTo>
                  <a:cubicBezTo>
                    <a:pt x="2790" y="1652"/>
                    <a:pt x="2790" y="1652"/>
                    <a:pt x="2790" y="1652"/>
                  </a:cubicBezTo>
                  <a:cubicBezTo>
                    <a:pt x="2790" y="3685"/>
                    <a:pt x="2790" y="3685"/>
                    <a:pt x="2790" y="3685"/>
                  </a:cubicBezTo>
                  <a:cubicBezTo>
                    <a:pt x="1240" y="3685"/>
                    <a:pt x="1240" y="3685"/>
                    <a:pt x="1240" y="3685"/>
                  </a:cubicBezTo>
                  <a:cubicBezTo>
                    <a:pt x="1240" y="1906"/>
                    <a:pt x="1240" y="1906"/>
                    <a:pt x="1240" y="1906"/>
                  </a:cubicBezTo>
                  <a:cubicBezTo>
                    <a:pt x="1240" y="1652"/>
                    <a:pt x="1344" y="1652"/>
                    <a:pt x="1447" y="1652"/>
                  </a:cubicBezTo>
                  <a:close/>
                  <a:moveTo>
                    <a:pt x="1240" y="19821"/>
                  </a:moveTo>
                  <a:cubicBezTo>
                    <a:pt x="1240" y="17915"/>
                    <a:pt x="1240" y="17915"/>
                    <a:pt x="1240" y="17915"/>
                  </a:cubicBezTo>
                  <a:cubicBezTo>
                    <a:pt x="2790" y="17915"/>
                    <a:pt x="2790" y="17915"/>
                    <a:pt x="2790" y="17915"/>
                  </a:cubicBezTo>
                  <a:cubicBezTo>
                    <a:pt x="2790" y="20075"/>
                    <a:pt x="2790" y="20075"/>
                    <a:pt x="2790" y="20075"/>
                  </a:cubicBezTo>
                  <a:cubicBezTo>
                    <a:pt x="1447" y="20075"/>
                    <a:pt x="1447" y="20075"/>
                    <a:pt x="1447" y="20075"/>
                  </a:cubicBezTo>
                  <a:cubicBezTo>
                    <a:pt x="1344" y="20075"/>
                    <a:pt x="1240" y="19948"/>
                    <a:pt x="1240" y="19821"/>
                  </a:cubicBezTo>
                  <a:close/>
                  <a:moveTo>
                    <a:pt x="20153" y="20075"/>
                  </a:moveTo>
                  <a:cubicBezTo>
                    <a:pt x="18810" y="20075"/>
                    <a:pt x="18810" y="20075"/>
                    <a:pt x="18810" y="20075"/>
                  </a:cubicBezTo>
                  <a:cubicBezTo>
                    <a:pt x="18810" y="17915"/>
                    <a:pt x="18810" y="17915"/>
                    <a:pt x="18810" y="17915"/>
                  </a:cubicBezTo>
                  <a:cubicBezTo>
                    <a:pt x="20360" y="17915"/>
                    <a:pt x="20360" y="17915"/>
                    <a:pt x="20360" y="17915"/>
                  </a:cubicBezTo>
                  <a:cubicBezTo>
                    <a:pt x="20360" y="19821"/>
                    <a:pt x="20360" y="19821"/>
                    <a:pt x="20360" y="19821"/>
                  </a:cubicBezTo>
                  <a:cubicBezTo>
                    <a:pt x="20360" y="19948"/>
                    <a:pt x="20256" y="20075"/>
                    <a:pt x="20153" y="20075"/>
                  </a:cubicBezTo>
                  <a:close/>
                  <a:moveTo>
                    <a:pt x="20153" y="20075"/>
                  </a:moveTo>
                  <a:cubicBezTo>
                    <a:pt x="20153" y="20075"/>
                    <a:pt x="20153" y="20075"/>
                    <a:pt x="20153" y="20075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83" name="Shape"/>
            <p:cNvSpPr/>
            <p:nvPr/>
          </p:nvSpPr>
          <p:spPr>
            <a:xfrm>
              <a:off x="384175" y="217488"/>
              <a:ext cx="168275" cy="2032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680" y="8000"/>
                  </a:moveTo>
                  <a:cubicBezTo>
                    <a:pt x="6240" y="800"/>
                    <a:pt x="6240" y="800"/>
                    <a:pt x="6240" y="800"/>
                  </a:cubicBezTo>
                  <a:cubicBezTo>
                    <a:pt x="5760" y="400"/>
                    <a:pt x="4800" y="0"/>
                    <a:pt x="3840" y="0"/>
                  </a:cubicBezTo>
                  <a:cubicBezTo>
                    <a:pt x="1920" y="0"/>
                    <a:pt x="0" y="1600"/>
                    <a:pt x="0" y="3600"/>
                  </a:cubicBezTo>
                  <a:cubicBezTo>
                    <a:pt x="0" y="18400"/>
                    <a:pt x="0" y="18400"/>
                    <a:pt x="0" y="18400"/>
                  </a:cubicBezTo>
                  <a:cubicBezTo>
                    <a:pt x="0" y="20400"/>
                    <a:pt x="1920" y="21600"/>
                    <a:pt x="3840" y="21600"/>
                  </a:cubicBezTo>
                  <a:cubicBezTo>
                    <a:pt x="4800" y="21600"/>
                    <a:pt x="5760" y="21600"/>
                    <a:pt x="6240" y="21200"/>
                  </a:cubicBezTo>
                  <a:cubicBezTo>
                    <a:pt x="19680" y="14000"/>
                    <a:pt x="19680" y="14000"/>
                    <a:pt x="19680" y="14000"/>
                  </a:cubicBezTo>
                  <a:cubicBezTo>
                    <a:pt x="21120" y="13200"/>
                    <a:pt x="21600" y="12000"/>
                    <a:pt x="21600" y="10800"/>
                  </a:cubicBezTo>
                  <a:cubicBezTo>
                    <a:pt x="21600" y="9600"/>
                    <a:pt x="21120" y="8800"/>
                    <a:pt x="19680" y="8000"/>
                  </a:cubicBezTo>
                  <a:close/>
                  <a:moveTo>
                    <a:pt x="6240" y="15600"/>
                  </a:moveTo>
                  <a:cubicBezTo>
                    <a:pt x="6240" y="6400"/>
                    <a:pt x="6240" y="6400"/>
                    <a:pt x="6240" y="6400"/>
                  </a:cubicBezTo>
                  <a:cubicBezTo>
                    <a:pt x="14400" y="10800"/>
                    <a:pt x="14400" y="10800"/>
                    <a:pt x="14400" y="10800"/>
                  </a:cubicBezTo>
                  <a:lnTo>
                    <a:pt x="6240" y="15600"/>
                  </a:lnTo>
                  <a:close/>
                  <a:moveTo>
                    <a:pt x="6240" y="15600"/>
                  </a:moveTo>
                  <a:cubicBezTo>
                    <a:pt x="6240" y="15600"/>
                    <a:pt x="6240" y="15600"/>
                    <a:pt x="6240" y="1560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84" name="Shape"/>
            <p:cNvSpPr/>
            <p:nvPr/>
          </p:nvSpPr>
          <p:spPr>
            <a:xfrm>
              <a:off x="285750" y="220663"/>
              <a:ext cx="46038" cy="1952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1246"/>
                    <a:pt x="0" y="2908"/>
                  </a:cubicBezTo>
                  <a:cubicBezTo>
                    <a:pt x="0" y="19108"/>
                    <a:pt x="0" y="19108"/>
                    <a:pt x="0" y="19108"/>
                  </a:cubicBezTo>
                  <a:cubicBezTo>
                    <a:pt x="0" y="20354"/>
                    <a:pt x="5400" y="21600"/>
                    <a:pt x="10800" y="21600"/>
                  </a:cubicBezTo>
                  <a:cubicBezTo>
                    <a:pt x="18000" y="21600"/>
                    <a:pt x="21600" y="20354"/>
                    <a:pt x="21600" y="19108"/>
                  </a:cubicBezTo>
                  <a:cubicBezTo>
                    <a:pt x="21600" y="2908"/>
                    <a:pt x="21600" y="2908"/>
                    <a:pt x="21600" y="2908"/>
                  </a:cubicBezTo>
                  <a:cubicBezTo>
                    <a:pt x="21600" y="1246"/>
                    <a:pt x="18000" y="0"/>
                    <a:pt x="10800" y="0"/>
                  </a:cubicBezTo>
                  <a:close/>
                  <a:moveTo>
                    <a:pt x="10800" y="0"/>
                  </a:moveTo>
                  <a:cubicBezTo>
                    <a:pt x="10800" y="0"/>
                    <a:pt x="10800" y="0"/>
                    <a:pt x="10800" y="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688" name="Group"/>
          <p:cNvGrpSpPr/>
          <p:nvPr/>
        </p:nvGrpSpPr>
        <p:grpSpPr>
          <a:xfrm>
            <a:off x="5961062" y="661669"/>
            <a:ext cx="608014" cy="822326"/>
            <a:chOff x="0" y="0"/>
            <a:chExt cx="608012" cy="822325"/>
          </a:xfrm>
        </p:grpSpPr>
        <p:sp>
          <p:nvSpPr>
            <p:cNvPr id="2686" name="Shape"/>
            <p:cNvSpPr/>
            <p:nvPr/>
          </p:nvSpPr>
          <p:spPr>
            <a:xfrm>
              <a:off x="123824" y="127000"/>
              <a:ext cx="360364" cy="3571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950" y="0"/>
                    <a:pt x="0" y="4775"/>
                    <a:pt x="0" y="10686"/>
                  </a:cubicBezTo>
                  <a:cubicBezTo>
                    <a:pt x="0" y="16825"/>
                    <a:pt x="4950" y="21600"/>
                    <a:pt x="10800" y="21600"/>
                  </a:cubicBezTo>
                  <a:cubicBezTo>
                    <a:pt x="16650" y="21600"/>
                    <a:pt x="21600" y="16825"/>
                    <a:pt x="21600" y="10686"/>
                  </a:cubicBezTo>
                  <a:cubicBezTo>
                    <a:pt x="21600" y="4775"/>
                    <a:pt x="16650" y="0"/>
                    <a:pt x="10800" y="0"/>
                  </a:cubicBezTo>
                  <a:close/>
                  <a:moveTo>
                    <a:pt x="10800" y="18644"/>
                  </a:moveTo>
                  <a:cubicBezTo>
                    <a:pt x="6525" y="18644"/>
                    <a:pt x="2925" y="15006"/>
                    <a:pt x="2925" y="10686"/>
                  </a:cubicBezTo>
                  <a:cubicBezTo>
                    <a:pt x="2925" y="6366"/>
                    <a:pt x="6525" y="2728"/>
                    <a:pt x="10800" y="2728"/>
                  </a:cubicBezTo>
                  <a:cubicBezTo>
                    <a:pt x="15075" y="2728"/>
                    <a:pt x="18675" y="6366"/>
                    <a:pt x="18675" y="10686"/>
                  </a:cubicBezTo>
                  <a:cubicBezTo>
                    <a:pt x="18675" y="15006"/>
                    <a:pt x="15075" y="18644"/>
                    <a:pt x="10800" y="18644"/>
                  </a:cubicBezTo>
                  <a:close/>
                  <a:moveTo>
                    <a:pt x="10800" y="18644"/>
                  </a:moveTo>
                  <a:cubicBezTo>
                    <a:pt x="10800" y="18644"/>
                    <a:pt x="10800" y="18644"/>
                    <a:pt x="10800" y="18644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87" name="Shape"/>
            <p:cNvSpPr/>
            <p:nvPr/>
          </p:nvSpPr>
          <p:spPr>
            <a:xfrm>
              <a:off x="0" y="0"/>
              <a:ext cx="608013" cy="8223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00" y="0"/>
                    <a:pt x="0" y="3649"/>
                    <a:pt x="0" y="7989"/>
                  </a:cubicBezTo>
                  <a:cubicBezTo>
                    <a:pt x="0" y="10553"/>
                    <a:pt x="2933" y="14301"/>
                    <a:pt x="4667" y="16373"/>
                  </a:cubicBezTo>
                  <a:cubicBezTo>
                    <a:pt x="5733" y="17655"/>
                    <a:pt x="6933" y="18937"/>
                    <a:pt x="8000" y="19923"/>
                  </a:cubicBezTo>
                  <a:cubicBezTo>
                    <a:pt x="9733" y="21501"/>
                    <a:pt x="10400" y="21600"/>
                    <a:pt x="10800" y="21600"/>
                  </a:cubicBezTo>
                  <a:cubicBezTo>
                    <a:pt x="11200" y="21600"/>
                    <a:pt x="11867" y="21501"/>
                    <a:pt x="13600" y="19923"/>
                  </a:cubicBezTo>
                  <a:cubicBezTo>
                    <a:pt x="14667" y="18937"/>
                    <a:pt x="15867" y="17655"/>
                    <a:pt x="16933" y="16373"/>
                  </a:cubicBezTo>
                  <a:cubicBezTo>
                    <a:pt x="18667" y="14301"/>
                    <a:pt x="21600" y="10553"/>
                    <a:pt x="21600" y="7989"/>
                  </a:cubicBezTo>
                  <a:cubicBezTo>
                    <a:pt x="21600" y="3649"/>
                    <a:pt x="16800" y="0"/>
                    <a:pt x="10800" y="0"/>
                  </a:cubicBezTo>
                  <a:close/>
                  <a:moveTo>
                    <a:pt x="15733" y="15386"/>
                  </a:moveTo>
                  <a:cubicBezTo>
                    <a:pt x="13600" y="18049"/>
                    <a:pt x="11467" y="19825"/>
                    <a:pt x="10800" y="20318"/>
                  </a:cubicBezTo>
                  <a:cubicBezTo>
                    <a:pt x="10000" y="19825"/>
                    <a:pt x="8000" y="18049"/>
                    <a:pt x="5733" y="15386"/>
                  </a:cubicBezTo>
                  <a:cubicBezTo>
                    <a:pt x="3200" y="12230"/>
                    <a:pt x="1733" y="9567"/>
                    <a:pt x="1733" y="7989"/>
                  </a:cubicBezTo>
                  <a:cubicBezTo>
                    <a:pt x="1733" y="4340"/>
                    <a:pt x="5733" y="1282"/>
                    <a:pt x="10800" y="1282"/>
                  </a:cubicBezTo>
                  <a:cubicBezTo>
                    <a:pt x="15733" y="1282"/>
                    <a:pt x="19867" y="4340"/>
                    <a:pt x="19867" y="7989"/>
                  </a:cubicBezTo>
                  <a:cubicBezTo>
                    <a:pt x="19867" y="9567"/>
                    <a:pt x="18400" y="12230"/>
                    <a:pt x="15733" y="15386"/>
                  </a:cubicBezTo>
                  <a:close/>
                  <a:moveTo>
                    <a:pt x="15733" y="15386"/>
                  </a:moveTo>
                  <a:cubicBezTo>
                    <a:pt x="15733" y="15386"/>
                    <a:pt x="15733" y="15386"/>
                    <a:pt x="15733" y="15386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693" name="Group"/>
          <p:cNvGrpSpPr/>
          <p:nvPr/>
        </p:nvGrpSpPr>
        <p:grpSpPr>
          <a:xfrm>
            <a:off x="704568" y="661669"/>
            <a:ext cx="638176" cy="811214"/>
            <a:chOff x="0" y="0"/>
            <a:chExt cx="638175" cy="811212"/>
          </a:xfrm>
        </p:grpSpPr>
        <p:sp>
          <p:nvSpPr>
            <p:cNvPr id="2689" name="Shape"/>
            <p:cNvSpPr/>
            <p:nvPr/>
          </p:nvSpPr>
          <p:spPr>
            <a:xfrm>
              <a:off x="0" y="0"/>
              <a:ext cx="638176" cy="8112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29" y="2900"/>
                  </a:moveTo>
                  <a:cubicBezTo>
                    <a:pt x="16009" y="2900"/>
                    <a:pt x="16009" y="2900"/>
                    <a:pt x="16009" y="2900"/>
                  </a:cubicBezTo>
                  <a:cubicBezTo>
                    <a:pt x="16009" y="1500"/>
                    <a:pt x="16009" y="1500"/>
                    <a:pt x="16009" y="1500"/>
                  </a:cubicBezTo>
                  <a:cubicBezTo>
                    <a:pt x="16009" y="700"/>
                    <a:pt x="15120" y="0"/>
                    <a:pt x="14104" y="0"/>
                  </a:cubicBezTo>
                  <a:cubicBezTo>
                    <a:pt x="7496" y="0"/>
                    <a:pt x="7496" y="0"/>
                    <a:pt x="7496" y="0"/>
                  </a:cubicBezTo>
                  <a:cubicBezTo>
                    <a:pt x="6480" y="0"/>
                    <a:pt x="5591" y="700"/>
                    <a:pt x="5591" y="1500"/>
                  </a:cubicBezTo>
                  <a:cubicBezTo>
                    <a:pt x="5591" y="2900"/>
                    <a:pt x="5591" y="2900"/>
                    <a:pt x="5591" y="2900"/>
                  </a:cubicBezTo>
                  <a:cubicBezTo>
                    <a:pt x="1271" y="2900"/>
                    <a:pt x="1271" y="2900"/>
                    <a:pt x="1271" y="2900"/>
                  </a:cubicBezTo>
                  <a:cubicBezTo>
                    <a:pt x="508" y="2900"/>
                    <a:pt x="0" y="3300"/>
                    <a:pt x="0" y="3800"/>
                  </a:cubicBezTo>
                  <a:cubicBezTo>
                    <a:pt x="0" y="5700"/>
                    <a:pt x="0" y="5700"/>
                    <a:pt x="0" y="5700"/>
                  </a:cubicBezTo>
                  <a:cubicBezTo>
                    <a:pt x="0" y="6200"/>
                    <a:pt x="508" y="6600"/>
                    <a:pt x="1271" y="6600"/>
                  </a:cubicBezTo>
                  <a:cubicBezTo>
                    <a:pt x="1906" y="6600"/>
                    <a:pt x="1906" y="6600"/>
                    <a:pt x="1906" y="6600"/>
                  </a:cubicBezTo>
                  <a:cubicBezTo>
                    <a:pt x="1906" y="20300"/>
                    <a:pt x="1906" y="20300"/>
                    <a:pt x="1906" y="20300"/>
                  </a:cubicBezTo>
                  <a:cubicBezTo>
                    <a:pt x="1906" y="21000"/>
                    <a:pt x="2795" y="21600"/>
                    <a:pt x="3685" y="21600"/>
                  </a:cubicBezTo>
                  <a:cubicBezTo>
                    <a:pt x="17915" y="21600"/>
                    <a:pt x="17915" y="21600"/>
                    <a:pt x="17915" y="21600"/>
                  </a:cubicBezTo>
                  <a:cubicBezTo>
                    <a:pt x="18805" y="21600"/>
                    <a:pt x="19694" y="21000"/>
                    <a:pt x="19694" y="20300"/>
                  </a:cubicBezTo>
                  <a:cubicBezTo>
                    <a:pt x="19694" y="6700"/>
                    <a:pt x="19694" y="6700"/>
                    <a:pt x="19694" y="6700"/>
                  </a:cubicBezTo>
                  <a:cubicBezTo>
                    <a:pt x="20329" y="6700"/>
                    <a:pt x="20329" y="6700"/>
                    <a:pt x="20329" y="6700"/>
                  </a:cubicBezTo>
                  <a:cubicBezTo>
                    <a:pt x="21092" y="6700"/>
                    <a:pt x="21600" y="6200"/>
                    <a:pt x="21600" y="5700"/>
                  </a:cubicBezTo>
                  <a:cubicBezTo>
                    <a:pt x="21600" y="3800"/>
                    <a:pt x="21600" y="3800"/>
                    <a:pt x="21600" y="3800"/>
                  </a:cubicBezTo>
                  <a:cubicBezTo>
                    <a:pt x="21600" y="3300"/>
                    <a:pt x="21092" y="2900"/>
                    <a:pt x="20329" y="2900"/>
                  </a:cubicBezTo>
                  <a:close/>
                  <a:moveTo>
                    <a:pt x="7115" y="1500"/>
                  </a:moveTo>
                  <a:cubicBezTo>
                    <a:pt x="7115" y="1300"/>
                    <a:pt x="7242" y="1200"/>
                    <a:pt x="7496" y="1200"/>
                  </a:cubicBezTo>
                  <a:cubicBezTo>
                    <a:pt x="14104" y="1200"/>
                    <a:pt x="14104" y="1200"/>
                    <a:pt x="14104" y="1200"/>
                  </a:cubicBezTo>
                  <a:cubicBezTo>
                    <a:pt x="14358" y="1200"/>
                    <a:pt x="14485" y="1300"/>
                    <a:pt x="14485" y="1500"/>
                  </a:cubicBezTo>
                  <a:cubicBezTo>
                    <a:pt x="14485" y="2900"/>
                    <a:pt x="14485" y="2900"/>
                    <a:pt x="14485" y="2900"/>
                  </a:cubicBezTo>
                  <a:cubicBezTo>
                    <a:pt x="7115" y="2900"/>
                    <a:pt x="7115" y="2900"/>
                    <a:pt x="7115" y="2900"/>
                  </a:cubicBezTo>
                  <a:lnTo>
                    <a:pt x="7115" y="1500"/>
                  </a:lnTo>
                  <a:close/>
                  <a:moveTo>
                    <a:pt x="18169" y="20300"/>
                  </a:moveTo>
                  <a:cubicBezTo>
                    <a:pt x="18169" y="20400"/>
                    <a:pt x="18042" y="20500"/>
                    <a:pt x="17915" y="20500"/>
                  </a:cubicBezTo>
                  <a:cubicBezTo>
                    <a:pt x="3685" y="20500"/>
                    <a:pt x="3685" y="20500"/>
                    <a:pt x="3685" y="20500"/>
                  </a:cubicBezTo>
                  <a:cubicBezTo>
                    <a:pt x="3558" y="20500"/>
                    <a:pt x="3431" y="20400"/>
                    <a:pt x="3431" y="20300"/>
                  </a:cubicBezTo>
                  <a:cubicBezTo>
                    <a:pt x="3431" y="6700"/>
                    <a:pt x="3431" y="6700"/>
                    <a:pt x="3431" y="6700"/>
                  </a:cubicBezTo>
                  <a:cubicBezTo>
                    <a:pt x="18169" y="6700"/>
                    <a:pt x="18169" y="6700"/>
                    <a:pt x="18169" y="6700"/>
                  </a:cubicBezTo>
                  <a:lnTo>
                    <a:pt x="18169" y="20300"/>
                  </a:lnTo>
                  <a:close/>
                  <a:moveTo>
                    <a:pt x="20075" y="5500"/>
                  </a:moveTo>
                  <a:cubicBezTo>
                    <a:pt x="1525" y="5500"/>
                    <a:pt x="1525" y="5500"/>
                    <a:pt x="1525" y="5500"/>
                  </a:cubicBezTo>
                  <a:cubicBezTo>
                    <a:pt x="1525" y="4000"/>
                    <a:pt x="1525" y="4000"/>
                    <a:pt x="1525" y="4000"/>
                  </a:cubicBezTo>
                  <a:cubicBezTo>
                    <a:pt x="20075" y="4000"/>
                    <a:pt x="20075" y="4000"/>
                    <a:pt x="20075" y="4000"/>
                  </a:cubicBezTo>
                  <a:lnTo>
                    <a:pt x="20075" y="5500"/>
                  </a:lnTo>
                  <a:close/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90" name="Shape"/>
            <p:cNvSpPr/>
            <p:nvPr/>
          </p:nvSpPr>
          <p:spPr>
            <a:xfrm>
              <a:off x="165100" y="319088"/>
              <a:ext cx="44451" cy="3873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8000" y="21600"/>
                    <a:pt x="21600" y="20971"/>
                    <a:pt x="21600" y="20342"/>
                  </a:cubicBezTo>
                  <a:cubicBezTo>
                    <a:pt x="21600" y="1258"/>
                    <a:pt x="21600" y="1258"/>
                    <a:pt x="21600" y="1258"/>
                  </a:cubicBezTo>
                  <a:cubicBezTo>
                    <a:pt x="21600" y="629"/>
                    <a:pt x="18000" y="0"/>
                    <a:pt x="10800" y="0"/>
                  </a:cubicBezTo>
                  <a:cubicBezTo>
                    <a:pt x="5400" y="0"/>
                    <a:pt x="0" y="629"/>
                    <a:pt x="0" y="1258"/>
                  </a:cubicBezTo>
                  <a:cubicBezTo>
                    <a:pt x="0" y="20342"/>
                    <a:pt x="0" y="20342"/>
                    <a:pt x="0" y="20342"/>
                  </a:cubicBezTo>
                  <a:cubicBezTo>
                    <a:pt x="0" y="20971"/>
                    <a:pt x="5400" y="21600"/>
                    <a:pt x="10800" y="21600"/>
                  </a:cubicBezTo>
                  <a:close/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91" name="Shape"/>
            <p:cNvSpPr/>
            <p:nvPr/>
          </p:nvSpPr>
          <p:spPr>
            <a:xfrm>
              <a:off x="296863" y="319088"/>
              <a:ext cx="44451" cy="3873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200" y="21600"/>
                    <a:pt x="21600" y="20971"/>
                    <a:pt x="21600" y="20342"/>
                  </a:cubicBezTo>
                  <a:cubicBezTo>
                    <a:pt x="21600" y="1258"/>
                    <a:pt x="21600" y="1258"/>
                    <a:pt x="21600" y="1258"/>
                  </a:cubicBezTo>
                  <a:cubicBezTo>
                    <a:pt x="21600" y="629"/>
                    <a:pt x="16200" y="0"/>
                    <a:pt x="10800" y="0"/>
                  </a:cubicBezTo>
                  <a:cubicBezTo>
                    <a:pt x="5400" y="0"/>
                    <a:pt x="0" y="629"/>
                    <a:pt x="0" y="1258"/>
                  </a:cubicBezTo>
                  <a:cubicBezTo>
                    <a:pt x="0" y="20342"/>
                    <a:pt x="0" y="20342"/>
                    <a:pt x="0" y="20342"/>
                  </a:cubicBezTo>
                  <a:cubicBezTo>
                    <a:pt x="0" y="20971"/>
                    <a:pt x="5400" y="21600"/>
                    <a:pt x="10800" y="21600"/>
                  </a:cubicBezTo>
                  <a:close/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92" name="Shape"/>
            <p:cNvSpPr/>
            <p:nvPr/>
          </p:nvSpPr>
          <p:spPr>
            <a:xfrm>
              <a:off x="427037" y="319088"/>
              <a:ext cx="46039" cy="3873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200" y="21600"/>
                    <a:pt x="21600" y="20971"/>
                    <a:pt x="21600" y="20342"/>
                  </a:cubicBezTo>
                  <a:cubicBezTo>
                    <a:pt x="21600" y="1258"/>
                    <a:pt x="21600" y="1258"/>
                    <a:pt x="21600" y="1258"/>
                  </a:cubicBezTo>
                  <a:cubicBezTo>
                    <a:pt x="21600" y="629"/>
                    <a:pt x="16200" y="0"/>
                    <a:pt x="10800" y="0"/>
                  </a:cubicBezTo>
                  <a:cubicBezTo>
                    <a:pt x="3600" y="0"/>
                    <a:pt x="0" y="629"/>
                    <a:pt x="0" y="1258"/>
                  </a:cubicBezTo>
                  <a:cubicBezTo>
                    <a:pt x="0" y="20342"/>
                    <a:pt x="0" y="20342"/>
                    <a:pt x="0" y="20342"/>
                  </a:cubicBezTo>
                  <a:cubicBezTo>
                    <a:pt x="0" y="20971"/>
                    <a:pt x="3600" y="21600"/>
                    <a:pt x="10800" y="21600"/>
                  </a:cubicBezTo>
                  <a:close/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698" name="Group"/>
          <p:cNvGrpSpPr/>
          <p:nvPr/>
        </p:nvGrpSpPr>
        <p:grpSpPr>
          <a:xfrm>
            <a:off x="7725364" y="2095500"/>
            <a:ext cx="1015106" cy="731839"/>
            <a:chOff x="0" y="0"/>
            <a:chExt cx="1015104" cy="731838"/>
          </a:xfrm>
        </p:grpSpPr>
        <p:sp>
          <p:nvSpPr>
            <p:cNvPr id="2694" name="Shape"/>
            <p:cNvSpPr/>
            <p:nvPr/>
          </p:nvSpPr>
          <p:spPr>
            <a:xfrm>
              <a:off x="-1" y="122826"/>
              <a:ext cx="611009" cy="6090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8" h="21579" extrusionOk="0">
                  <a:moveTo>
                    <a:pt x="20084" y="8402"/>
                  </a:moveTo>
                  <a:cubicBezTo>
                    <a:pt x="19419" y="8402"/>
                    <a:pt x="18921" y="8069"/>
                    <a:pt x="18671" y="7568"/>
                  </a:cubicBezTo>
                  <a:cubicBezTo>
                    <a:pt x="18422" y="6984"/>
                    <a:pt x="18588" y="6317"/>
                    <a:pt x="19087" y="5900"/>
                  </a:cubicBezTo>
                  <a:cubicBezTo>
                    <a:pt x="19585" y="5400"/>
                    <a:pt x="19668" y="4649"/>
                    <a:pt x="19170" y="4065"/>
                  </a:cubicBezTo>
                  <a:cubicBezTo>
                    <a:pt x="18671" y="3482"/>
                    <a:pt x="18090" y="2898"/>
                    <a:pt x="17508" y="2398"/>
                  </a:cubicBezTo>
                  <a:cubicBezTo>
                    <a:pt x="17259" y="2231"/>
                    <a:pt x="17010" y="2064"/>
                    <a:pt x="16677" y="2064"/>
                  </a:cubicBezTo>
                  <a:cubicBezTo>
                    <a:pt x="16262" y="2064"/>
                    <a:pt x="15930" y="2231"/>
                    <a:pt x="15681" y="2481"/>
                  </a:cubicBezTo>
                  <a:cubicBezTo>
                    <a:pt x="15431" y="2815"/>
                    <a:pt x="15016" y="2981"/>
                    <a:pt x="14601" y="2981"/>
                  </a:cubicBezTo>
                  <a:cubicBezTo>
                    <a:pt x="14351" y="2981"/>
                    <a:pt x="14185" y="2981"/>
                    <a:pt x="14102" y="2898"/>
                  </a:cubicBezTo>
                  <a:cubicBezTo>
                    <a:pt x="13521" y="2648"/>
                    <a:pt x="13105" y="2064"/>
                    <a:pt x="13188" y="1480"/>
                  </a:cubicBezTo>
                  <a:cubicBezTo>
                    <a:pt x="13188" y="730"/>
                    <a:pt x="12690" y="146"/>
                    <a:pt x="12025" y="62"/>
                  </a:cubicBezTo>
                  <a:cubicBezTo>
                    <a:pt x="11194" y="-21"/>
                    <a:pt x="10364" y="-21"/>
                    <a:pt x="9616" y="62"/>
                  </a:cubicBezTo>
                  <a:cubicBezTo>
                    <a:pt x="8951" y="146"/>
                    <a:pt x="8370" y="730"/>
                    <a:pt x="8453" y="1397"/>
                  </a:cubicBezTo>
                  <a:cubicBezTo>
                    <a:pt x="8453" y="2064"/>
                    <a:pt x="8121" y="2564"/>
                    <a:pt x="7539" y="2815"/>
                  </a:cubicBezTo>
                  <a:cubicBezTo>
                    <a:pt x="7373" y="2898"/>
                    <a:pt x="7207" y="2898"/>
                    <a:pt x="7041" y="2898"/>
                  </a:cubicBezTo>
                  <a:cubicBezTo>
                    <a:pt x="6625" y="2898"/>
                    <a:pt x="6127" y="2731"/>
                    <a:pt x="5877" y="2481"/>
                  </a:cubicBezTo>
                  <a:cubicBezTo>
                    <a:pt x="5628" y="2147"/>
                    <a:pt x="5296" y="2064"/>
                    <a:pt x="4964" y="2064"/>
                  </a:cubicBezTo>
                  <a:cubicBezTo>
                    <a:pt x="4631" y="2064"/>
                    <a:pt x="4382" y="2147"/>
                    <a:pt x="4133" y="2314"/>
                  </a:cubicBezTo>
                  <a:cubicBezTo>
                    <a:pt x="3468" y="2815"/>
                    <a:pt x="2887" y="3398"/>
                    <a:pt x="2388" y="4065"/>
                  </a:cubicBezTo>
                  <a:cubicBezTo>
                    <a:pt x="1973" y="4566"/>
                    <a:pt x="1973" y="5400"/>
                    <a:pt x="2554" y="5817"/>
                  </a:cubicBezTo>
                  <a:cubicBezTo>
                    <a:pt x="2970" y="6234"/>
                    <a:pt x="3136" y="6901"/>
                    <a:pt x="2887" y="7485"/>
                  </a:cubicBezTo>
                  <a:cubicBezTo>
                    <a:pt x="2637" y="7985"/>
                    <a:pt x="2056" y="8402"/>
                    <a:pt x="1391" y="8402"/>
                  </a:cubicBezTo>
                  <a:cubicBezTo>
                    <a:pt x="727" y="8319"/>
                    <a:pt x="145" y="8819"/>
                    <a:pt x="62" y="9570"/>
                  </a:cubicBezTo>
                  <a:cubicBezTo>
                    <a:pt x="-21" y="10320"/>
                    <a:pt x="-21" y="11154"/>
                    <a:pt x="62" y="11988"/>
                  </a:cubicBezTo>
                  <a:cubicBezTo>
                    <a:pt x="145" y="12739"/>
                    <a:pt x="893" y="13156"/>
                    <a:pt x="1474" y="13156"/>
                  </a:cubicBezTo>
                  <a:cubicBezTo>
                    <a:pt x="1557" y="13156"/>
                    <a:pt x="1557" y="13156"/>
                    <a:pt x="1557" y="13156"/>
                  </a:cubicBezTo>
                  <a:cubicBezTo>
                    <a:pt x="2056" y="13156"/>
                    <a:pt x="2637" y="13573"/>
                    <a:pt x="2804" y="14073"/>
                  </a:cubicBezTo>
                  <a:cubicBezTo>
                    <a:pt x="3053" y="14657"/>
                    <a:pt x="2887" y="15324"/>
                    <a:pt x="2471" y="15658"/>
                  </a:cubicBezTo>
                  <a:cubicBezTo>
                    <a:pt x="1973" y="16158"/>
                    <a:pt x="1890" y="16992"/>
                    <a:pt x="2305" y="17493"/>
                  </a:cubicBezTo>
                  <a:cubicBezTo>
                    <a:pt x="2804" y="18160"/>
                    <a:pt x="3385" y="18743"/>
                    <a:pt x="4050" y="19244"/>
                  </a:cubicBezTo>
                  <a:cubicBezTo>
                    <a:pt x="4299" y="19411"/>
                    <a:pt x="4548" y="19494"/>
                    <a:pt x="4881" y="19494"/>
                  </a:cubicBezTo>
                  <a:cubicBezTo>
                    <a:pt x="5213" y="19494"/>
                    <a:pt x="5545" y="19327"/>
                    <a:pt x="5794" y="19077"/>
                  </a:cubicBezTo>
                  <a:cubicBezTo>
                    <a:pt x="6127" y="18827"/>
                    <a:pt x="6542" y="18577"/>
                    <a:pt x="6957" y="18577"/>
                  </a:cubicBezTo>
                  <a:cubicBezTo>
                    <a:pt x="7124" y="18577"/>
                    <a:pt x="7290" y="18660"/>
                    <a:pt x="7456" y="18743"/>
                  </a:cubicBezTo>
                  <a:cubicBezTo>
                    <a:pt x="8037" y="18910"/>
                    <a:pt x="8370" y="19494"/>
                    <a:pt x="8370" y="20161"/>
                  </a:cubicBezTo>
                  <a:cubicBezTo>
                    <a:pt x="8287" y="20828"/>
                    <a:pt x="8785" y="21412"/>
                    <a:pt x="9533" y="21496"/>
                  </a:cubicBezTo>
                  <a:cubicBezTo>
                    <a:pt x="9948" y="21579"/>
                    <a:pt x="10364" y="21579"/>
                    <a:pt x="10779" y="21579"/>
                  </a:cubicBezTo>
                  <a:cubicBezTo>
                    <a:pt x="11111" y="21579"/>
                    <a:pt x="11527" y="21579"/>
                    <a:pt x="11942" y="21496"/>
                  </a:cubicBezTo>
                  <a:cubicBezTo>
                    <a:pt x="12607" y="21496"/>
                    <a:pt x="13105" y="20828"/>
                    <a:pt x="13105" y="20161"/>
                  </a:cubicBezTo>
                  <a:cubicBezTo>
                    <a:pt x="13105" y="19577"/>
                    <a:pt x="13437" y="18994"/>
                    <a:pt x="14019" y="18743"/>
                  </a:cubicBezTo>
                  <a:cubicBezTo>
                    <a:pt x="14185" y="18743"/>
                    <a:pt x="14351" y="18660"/>
                    <a:pt x="14517" y="18660"/>
                  </a:cubicBezTo>
                  <a:cubicBezTo>
                    <a:pt x="14933" y="18660"/>
                    <a:pt x="15348" y="18827"/>
                    <a:pt x="15597" y="19160"/>
                  </a:cubicBezTo>
                  <a:cubicBezTo>
                    <a:pt x="15847" y="19411"/>
                    <a:pt x="16262" y="19577"/>
                    <a:pt x="16594" y="19577"/>
                  </a:cubicBezTo>
                  <a:cubicBezTo>
                    <a:pt x="16927" y="19577"/>
                    <a:pt x="17176" y="19494"/>
                    <a:pt x="17425" y="19327"/>
                  </a:cubicBezTo>
                  <a:cubicBezTo>
                    <a:pt x="18090" y="18743"/>
                    <a:pt x="18671" y="18160"/>
                    <a:pt x="19170" y="17576"/>
                  </a:cubicBezTo>
                  <a:cubicBezTo>
                    <a:pt x="19585" y="16992"/>
                    <a:pt x="19502" y="16242"/>
                    <a:pt x="19004" y="15741"/>
                  </a:cubicBezTo>
                  <a:cubicBezTo>
                    <a:pt x="18588" y="15324"/>
                    <a:pt x="18422" y="14657"/>
                    <a:pt x="18671" y="14073"/>
                  </a:cubicBezTo>
                  <a:cubicBezTo>
                    <a:pt x="18837" y="13573"/>
                    <a:pt x="19419" y="13239"/>
                    <a:pt x="20001" y="13239"/>
                  </a:cubicBezTo>
                  <a:cubicBezTo>
                    <a:pt x="20084" y="13239"/>
                    <a:pt x="20084" y="13239"/>
                    <a:pt x="20084" y="13239"/>
                  </a:cubicBezTo>
                  <a:cubicBezTo>
                    <a:pt x="20084" y="13239"/>
                    <a:pt x="20084" y="13239"/>
                    <a:pt x="20167" y="13239"/>
                  </a:cubicBezTo>
                  <a:cubicBezTo>
                    <a:pt x="20831" y="13239"/>
                    <a:pt x="21330" y="12739"/>
                    <a:pt x="21413" y="12072"/>
                  </a:cubicBezTo>
                  <a:cubicBezTo>
                    <a:pt x="21579" y="11238"/>
                    <a:pt x="21579" y="10404"/>
                    <a:pt x="21413" y="9570"/>
                  </a:cubicBezTo>
                  <a:cubicBezTo>
                    <a:pt x="21413" y="8903"/>
                    <a:pt x="20665" y="8402"/>
                    <a:pt x="20084" y="8402"/>
                  </a:cubicBezTo>
                  <a:close/>
                  <a:moveTo>
                    <a:pt x="19917" y="11655"/>
                  </a:moveTo>
                  <a:cubicBezTo>
                    <a:pt x="18754" y="11738"/>
                    <a:pt x="17674" y="12405"/>
                    <a:pt x="17259" y="13489"/>
                  </a:cubicBezTo>
                  <a:cubicBezTo>
                    <a:pt x="16761" y="14657"/>
                    <a:pt x="17010" y="15908"/>
                    <a:pt x="17841" y="16742"/>
                  </a:cubicBezTo>
                  <a:cubicBezTo>
                    <a:pt x="17508" y="17159"/>
                    <a:pt x="17093" y="17576"/>
                    <a:pt x="16594" y="17993"/>
                  </a:cubicBezTo>
                  <a:cubicBezTo>
                    <a:pt x="16096" y="17409"/>
                    <a:pt x="15265" y="17159"/>
                    <a:pt x="14517" y="17159"/>
                  </a:cubicBezTo>
                  <a:cubicBezTo>
                    <a:pt x="14102" y="17159"/>
                    <a:pt x="13770" y="17242"/>
                    <a:pt x="13437" y="17326"/>
                  </a:cubicBezTo>
                  <a:cubicBezTo>
                    <a:pt x="12357" y="17826"/>
                    <a:pt x="11610" y="18827"/>
                    <a:pt x="11610" y="19994"/>
                  </a:cubicBezTo>
                  <a:cubicBezTo>
                    <a:pt x="11028" y="20078"/>
                    <a:pt x="10447" y="20078"/>
                    <a:pt x="9865" y="19994"/>
                  </a:cubicBezTo>
                  <a:cubicBezTo>
                    <a:pt x="9865" y="18827"/>
                    <a:pt x="9117" y="17743"/>
                    <a:pt x="8037" y="17326"/>
                  </a:cubicBezTo>
                  <a:cubicBezTo>
                    <a:pt x="7705" y="17159"/>
                    <a:pt x="7373" y="17076"/>
                    <a:pt x="6957" y="17076"/>
                  </a:cubicBezTo>
                  <a:cubicBezTo>
                    <a:pt x="6127" y="17076"/>
                    <a:pt x="5379" y="17409"/>
                    <a:pt x="4797" y="17910"/>
                  </a:cubicBezTo>
                  <a:cubicBezTo>
                    <a:pt x="4382" y="17576"/>
                    <a:pt x="3967" y="17159"/>
                    <a:pt x="3634" y="16659"/>
                  </a:cubicBezTo>
                  <a:cubicBezTo>
                    <a:pt x="4465" y="15825"/>
                    <a:pt x="4714" y="14574"/>
                    <a:pt x="4216" y="13489"/>
                  </a:cubicBezTo>
                  <a:cubicBezTo>
                    <a:pt x="3801" y="12405"/>
                    <a:pt x="2721" y="11655"/>
                    <a:pt x="1557" y="11655"/>
                  </a:cubicBezTo>
                  <a:cubicBezTo>
                    <a:pt x="1557" y="11071"/>
                    <a:pt x="1557" y="10487"/>
                    <a:pt x="1557" y="9903"/>
                  </a:cubicBezTo>
                  <a:cubicBezTo>
                    <a:pt x="2804" y="9820"/>
                    <a:pt x="3884" y="9153"/>
                    <a:pt x="4299" y="8069"/>
                  </a:cubicBezTo>
                  <a:cubicBezTo>
                    <a:pt x="4714" y="6984"/>
                    <a:pt x="4465" y="5733"/>
                    <a:pt x="3717" y="4816"/>
                  </a:cubicBezTo>
                  <a:cubicBezTo>
                    <a:pt x="4050" y="4399"/>
                    <a:pt x="4465" y="3982"/>
                    <a:pt x="4881" y="3648"/>
                  </a:cubicBezTo>
                  <a:cubicBezTo>
                    <a:pt x="5462" y="4149"/>
                    <a:pt x="6210" y="4482"/>
                    <a:pt x="7041" y="4482"/>
                  </a:cubicBezTo>
                  <a:cubicBezTo>
                    <a:pt x="7373" y="4482"/>
                    <a:pt x="7788" y="4399"/>
                    <a:pt x="8121" y="4232"/>
                  </a:cubicBezTo>
                  <a:cubicBezTo>
                    <a:pt x="9201" y="3815"/>
                    <a:pt x="9948" y="2731"/>
                    <a:pt x="9948" y="1564"/>
                  </a:cubicBezTo>
                  <a:cubicBezTo>
                    <a:pt x="10530" y="1480"/>
                    <a:pt x="11111" y="1480"/>
                    <a:pt x="11693" y="1564"/>
                  </a:cubicBezTo>
                  <a:cubicBezTo>
                    <a:pt x="11693" y="2731"/>
                    <a:pt x="12357" y="3815"/>
                    <a:pt x="13437" y="4316"/>
                  </a:cubicBezTo>
                  <a:cubicBezTo>
                    <a:pt x="13853" y="4482"/>
                    <a:pt x="14185" y="4482"/>
                    <a:pt x="14601" y="4482"/>
                  </a:cubicBezTo>
                  <a:cubicBezTo>
                    <a:pt x="15348" y="4482"/>
                    <a:pt x="16179" y="4232"/>
                    <a:pt x="16677" y="3648"/>
                  </a:cubicBezTo>
                  <a:cubicBezTo>
                    <a:pt x="17093" y="4065"/>
                    <a:pt x="17508" y="4482"/>
                    <a:pt x="17924" y="4899"/>
                  </a:cubicBezTo>
                  <a:cubicBezTo>
                    <a:pt x="17093" y="5733"/>
                    <a:pt x="16844" y="6984"/>
                    <a:pt x="17259" y="8069"/>
                  </a:cubicBezTo>
                  <a:cubicBezTo>
                    <a:pt x="17757" y="9236"/>
                    <a:pt x="18754" y="9903"/>
                    <a:pt x="19917" y="9987"/>
                  </a:cubicBezTo>
                  <a:cubicBezTo>
                    <a:pt x="20001" y="10571"/>
                    <a:pt x="20001" y="11154"/>
                    <a:pt x="19917" y="11655"/>
                  </a:cubicBezTo>
                  <a:close/>
                  <a:moveTo>
                    <a:pt x="19917" y="11655"/>
                  </a:moveTo>
                  <a:cubicBezTo>
                    <a:pt x="19917" y="11655"/>
                    <a:pt x="19917" y="11655"/>
                    <a:pt x="19917" y="11655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95" name="Shape"/>
            <p:cNvSpPr/>
            <p:nvPr/>
          </p:nvSpPr>
          <p:spPr>
            <a:xfrm>
              <a:off x="189910" y="312737"/>
              <a:ext cx="231776" cy="2301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49" y="0"/>
                    <a:pt x="0" y="4849"/>
                    <a:pt x="0" y="10800"/>
                  </a:cubicBezTo>
                  <a:cubicBezTo>
                    <a:pt x="0" y="16751"/>
                    <a:pt x="4849" y="21600"/>
                    <a:pt x="10800" y="21600"/>
                  </a:cubicBezTo>
                  <a:cubicBezTo>
                    <a:pt x="16751" y="21600"/>
                    <a:pt x="21600" y="16751"/>
                    <a:pt x="21600" y="10800"/>
                  </a:cubicBezTo>
                  <a:cubicBezTo>
                    <a:pt x="21600" y="4849"/>
                    <a:pt x="16751" y="0"/>
                    <a:pt x="10800" y="0"/>
                  </a:cubicBezTo>
                  <a:close/>
                  <a:moveTo>
                    <a:pt x="10800" y="17633"/>
                  </a:moveTo>
                  <a:cubicBezTo>
                    <a:pt x="7053" y="17633"/>
                    <a:pt x="3967" y="14547"/>
                    <a:pt x="3967" y="10800"/>
                  </a:cubicBezTo>
                  <a:cubicBezTo>
                    <a:pt x="3967" y="7053"/>
                    <a:pt x="7053" y="3967"/>
                    <a:pt x="10800" y="3967"/>
                  </a:cubicBezTo>
                  <a:cubicBezTo>
                    <a:pt x="14547" y="3967"/>
                    <a:pt x="17633" y="7053"/>
                    <a:pt x="17633" y="10800"/>
                  </a:cubicBezTo>
                  <a:cubicBezTo>
                    <a:pt x="17633" y="14547"/>
                    <a:pt x="14547" y="17633"/>
                    <a:pt x="10800" y="17633"/>
                  </a:cubicBezTo>
                  <a:close/>
                  <a:moveTo>
                    <a:pt x="10800" y="17633"/>
                  </a:moveTo>
                  <a:cubicBezTo>
                    <a:pt x="10800" y="17633"/>
                    <a:pt x="10800" y="17633"/>
                    <a:pt x="10800" y="17633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96" name="Shape"/>
            <p:cNvSpPr/>
            <p:nvPr/>
          </p:nvSpPr>
          <p:spPr>
            <a:xfrm>
              <a:off x="702272" y="136524"/>
              <a:ext cx="180501" cy="1793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038" h="21600" extrusionOk="0">
                  <a:moveTo>
                    <a:pt x="9627" y="0"/>
                  </a:moveTo>
                  <a:cubicBezTo>
                    <a:pt x="8386" y="0"/>
                    <a:pt x="7144" y="284"/>
                    <a:pt x="5903" y="568"/>
                  </a:cubicBezTo>
                  <a:cubicBezTo>
                    <a:pt x="1186" y="2842"/>
                    <a:pt x="-1297" y="9379"/>
                    <a:pt x="689" y="14779"/>
                  </a:cubicBezTo>
                  <a:cubicBezTo>
                    <a:pt x="2179" y="19042"/>
                    <a:pt x="5655" y="21600"/>
                    <a:pt x="9627" y="21600"/>
                  </a:cubicBezTo>
                  <a:cubicBezTo>
                    <a:pt x="10869" y="21600"/>
                    <a:pt x="12110" y="21316"/>
                    <a:pt x="13103" y="20747"/>
                  </a:cubicBezTo>
                  <a:cubicBezTo>
                    <a:pt x="18069" y="18474"/>
                    <a:pt x="20303" y="11937"/>
                    <a:pt x="18317" y="6537"/>
                  </a:cubicBezTo>
                  <a:cubicBezTo>
                    <a:pt x="16827" y="2558"/>
                    <a:pt x="13351" y="0"/>
                    <a:pt x="9627" y="0"/>
                  </a:cubicBezTo>
                  <a:close/>
                  <a:moveTo>
                    <a:pt x="11613" y="16484"/>
                  </a:moveTo>
                  <a:cubicBezTo>
                    <a:pt x="10869" y="16768"/>
                    <a:pt x="10372" y="17053"/>
                    <a:pt x="9627" y="17053"/>
                  </a:cubicBezTo>
                  <a:cubicBezTo>
                    <a:pt x="7393" y="17053"/>
                    <a:pt x="5406" y="15632"/>
                    <a:pt x="4413" y="13074"/>
                  </a:cubicBezTo>
                  <a:cubicBezTo>
                    <a:pt x="3172" y="9947"/>
                    <a:pt x="4662" y="6253"/>
                    <a:pt x="7393" y="4832"/>
                  </a:cubicBezTo>
                  <a:cubicBezTo>
                    <a:pt x="8137" y="4547"/>
                    <a:pt x="8882" y="4263"/>
                    <a:pt x="9627" y="4263"/>
                  </a:cubicBezTo>
                  <a:cubicBezTo>
                    <a:pt x="11862" y="4263"/>
                    <a:pt x="13848" y="5968"/>
                    <a:pt x="14593" y="8242"/>
                  </a:cubicBezTo>
                  <a:cubicBezTo>
                    <a:pt x="15834" y="11368"/>
                    <a:pt x="14344" y="15347"/>
                    <a:pt x="11613" y="16484"/>
                  </a:cubicBezTo>
                  <a:close/>
                  <a:moveTo>
                    <a:pt x="11613" y="16484"/>
                  </a:moveTo>
                  <a:cubicBezTo>
                    <a:pt x="11613" y="16484"/>
                    <a:pt x="11613" y="16484"/>
                    <a:pt x="11613" y="16484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97" name="Shape"/>
            <p:cNvSpPr/>
            <p:nvPr/>
          </p:nvSpPr>
          <p:spPr>
            <a:xfrm>
              <a:off x="567834" y="0"/>
              <a:ext cx="447271" cy="4492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79" h="21600" extrusionOk="0">
                  <a:moveTo>
                    <a:pt x="20325" y="12101"/>
                  </a:moveTo>
                  <a:cubicBezTo>
                    <a:pt x="19765" y="11874"/>
                    <a:pt x="19429" y="11422"/>
                    <a:pt x="19429" y="10857"/>
                  </a:cubicBezTo>
                  <a:cubicBezTo>
                    <a:pt x="19429" y="10291"/>
                    <a:pt x="19765" y="9839"/>
                    <a:pt x="20213" y="9613"/>
                  </a:cubicBezTo>
                  <a:cubicBezTo>
                    <a:pt x="20325" y="9499"/>
                    <a:pt x="20325" y="9499"/>
                    <a:pt x="20325" y="9499"/>
                  </a:cubicBezTo>
                  <a:cubicBezTo>
                    <a:pt x="20996" y="9273"/>
                    <a:pt x="21444" y="8482"/>
                    <a:pt x="21220" y="7803"/>
                  </a:cubicBezTo>
                  <a:cubicBezTo>
                    <a:pt x="20996" y="7012"/>
                    <a:pt x="20661" y="6220"/>
                    <a:pt x="20325" y="5428"/>
                  </a:cubicBezTo>
                  <a:cubicBezTo>
                    <a:pt x="19989" y="4976"/>
                    <a:pt x="19541" y="4750"/>
                    <a:pt x="18982" y="4750"/>
                  </a:cubicBezTo>
                  <a:cubicBezTo>
                    <a:pt x="18758" y="4750"/>
                    <a:pt x="18534" y="4750"/>
                    <a:pt x="18310" y="4863"/>
                  </a:cubicBezTo>
                  <a:cubicBezTo>
                    <a:pt x="18198" y="4863"/>
                    <a:pt x="17975" y="4976"/>
                    <a:pt x="17863" y="4976"/>
                  </a:cubicBezTo>
                  <a:cubicBezTo>
                    <a:pt x="17415" y="4976"/>
                    <a:pt x="17079" y="4750"/>
                    <a:pt x="16855" y="4524"/>
                  </a:cubicBezTo>
                  <a:cubicBezTo>
                    <a:pt x="16520" y="4071"/>
                    <a:pt x="16408" y="3506"/>
                    <a:pt x="16632" y="2940"/>
                  </a:cubicBezTo>
                  <a:cubicBezTo>
                    <a:pt x="16967" y="2262"/>
                    <a:pt x="16632" y="1470"/>
                    <a:pt x="15960" y="1131"/>
                  </a:cubicBezTo>
                  <a:cubicBezTo>
                    <a:pt x="15289" y="679"/>
                    <a:pt x="14505" y="339"/>
                    <a:pt x="13722" y="113"/>
                  </a:cubicBezTo>
                  <a:cubicBezTo>
                    <a:pt x="13610" y="113"/>
                    <a:pt x="13498" y="0"/>
                    <a:pt x="13274" y="0"/>
                  </a:cubicBezTo>
                  <a:cubicBezTo>
                    <a:pt x="12714" y="0"/>
                    <a:pt x="12155" y="452"/>
                    <a:pt x="11931" y="1018"/>
                  </a:cubicBezTo>
                  <a:cubicBezTo>
                    <a:pt x="11707" y="1583"/>
                    <a:pt x="11148" y="1923"/>
                    <a:pt x="10700" y="1923"/>
                  </a:cubicBezTo>
                  <a:cubicBezTo>
                    <a:pt x="10140" y="1923"/>
                    <a:pt x="9581" y="1583"/>
                    <a:pt x="9357" y="1018"/>
                  </a:cubicBezTo>
                  <a:cubicBezTo>
                    <a:pt x="9245" y="452"/>
                    <a:pt x="8685" y="0"/>
                    <a:pt x="8014" y="0"/>
                  </a:cubicBezTo>
                  <a:cubicBezTo>
                    <a:pt x="7902" y="0"/>
                    <a:pt x="7790" y="0"/>
                    <a:pt x="7678" y="113"/>
                  </a:cubicBezTo>
                  <a:cubicBezTo>
                    <a:pt x="6783" y="339"/>
                    <a:pt x="6111" y="679"/>
                    <a:pt x="5328" y="1018"/>
                  </a:cubicBezTo>
                  <a:cubicBezTo>
                    <a:pt x="4656" y="1470"/>
                    <a:pt x="4433" y="2262"/>
                    <a:pt x="4656" y="2940"/>
                  </a:cubicBezTo>
                  <a:cubicBezTo>
                    <a:pt x="4992" y="3506"/>
                    <a:pt x="4880" y="4071"/>
                    <a:pt x="4433" y="4524"/>
                  </a:cubicBezTo>
                  <a:cubicBezTo>
                    <a:pt x="4209" y="4750"/>
                    <a:pt x="3873" y="4863"/>
                    <a:pt x="3425" y="4863"/>
                  </a:cubicBezTo>
                  <a:cubicBezTo>
                    <a:pt x="3202" y="4863"/>
                    <a:pt x="3090" y="4863"/>
                    <a:pt x="2866" y="4750"/>
                  </a:cubicBezTo>
                  <a:cubicBezTo>
                    <a:pt x="2754" y="4637"/>
                    <a:pt x="2530" y="4637"/>
                    <a:pt x="2306" y="4637"/>
                  </a:cubicBezTo>
                  <a:cubicBezTo>
                    <a:pt x="1747" y="4637"/>
                    <a:pt x="1299" y="4863"/>
                    <a:pt x="1075" y="5315"/>
                  </a:cubicBezTo>
                  <a:cubicBezTo>
                    <a:pt x="627" y="6107"/>
                    <a:pt x="292" y="6898"/>
                    <a:pt x="68" y="7690"/>
                  </a:cubicBezTo>
                  <a:cubicBezTo>
                    <a:pt x="-156" y="8482"/>
                    <a:pt x="292" y="9273"/>
                    <a:pt x="963" y="9499"/>
                  </a:cubicBezTo>
                  <a:cubicBezTo>
                    <a:pt x="1523" y="9726"/>
                    <a:pt x="1859" y="10178"/>
                    <a:pt x="1859" y="10743"/>
                  </a:cubicBezTo>
                  <a:cubicBezTo>
                    <a:pt x="1859" y="11309"/>
                    <a:pt x="1523" y="11874"/>
                    <a:pt x="963" y="12101"/>
                  </a:cubicBezTo>
                  <a:cubicBezTo>
                    <a:pt x="180" y="12327"/>
                    <a:pt x="-156" y="13118"/>
                    <a:pt x="68" y="13797"/>
                  </a:cubicBezTo>
                  <a:cubicBezTo>
                    <a:pt x="292" y="14702"/>
                    <a:pt x="627" y="15493"/>
                    <a:pt x="963" y="16172"/>
                  </a:cubicBezTo>
                  <a:cubicBezTo>
                    <a:pt x="1187" y="16624"/>
                    <a:pt x="1747" y="16963"/>
                    <a:pt x="2306" y="16963"/>
                  </a:cubicBezTo>
                  <a:cubicBezTo>
                    <a:pt x="2530" y="16963"/>
                    <a:pt x="2754" y="16850"/>
                    <a:pt x="2866" y="16737"/>
                  </a:cubicBezTo>
                  <a:cubicBezTo>
                    <a:pt x="2978" y="16737"/>
                    <a:pt x="2978" y="16737"/>
                    <a:pt x="2978" y="16737"/>
                  </a:cubicBezTo>
                  <a:cubicBezTo>
                    <a:pt x="3090" y="16737"/>
                    <a:pt x="3313" y="16624"/>
                    <a:pt x="3425" y="16624"/>
                  </a:cubicBezTo>
                  <a:cubicBezTo>
                    <a:pt x="3761" y="16624"/>
                    <a:pt x="4097" y="16850"/>
                    <a:pt x="4433" y="17076"/>
                  </a:cubicBezTo>
                  <a:cubicBezTo>
                    <a:pt x="4768" y="17529"/>
                    <a:pt x="4880" y="18094"/>
                    <a:pt x="4656" y="18660"/>
                  </a:cubicBezTo>
                  <a:cubicBezTo>
                    <a:pt x="4321" y="19338"/>
                    <a:pt x="4656" y="20130"/>
                    <a:pt x="5216" y="20469"/>
                  </a:cubicBezTo>
                  <a:cubicBezTo>
                    <a:pt x="5999" y="20921"/>
                    <a:pt x="6783" y="21261"/>
                    <a:pt x="7566" y="21487"/>
                  </a:cubicBezTo>
                  <a:cubicBezTo>
                    <a:pt x="7678" y="21487"/>
                    <a:pt x="7790" y="21600"/>
                    <a:pt x="8014" y="21600"/>
                  </a:cubicBezTo>
                  <a:cubicBezTo>
                    <a:pt x="8574" y="21600"/>
                    <a:pt x="9133" y="21148"/>
                    <a:pt x="9357" y="20582"/>
                  </a:cubicBezTo>
                  <a:cubicBezTo>
                    <a:pt x="9469" y="20130"/>
                    <a:pt x="10028" y="19677"/>
                    <a:pt x="10588" y="19677"/>
                  </a:cubicBezTo>
                  <a:cubicBezTo>
                    <a:pt x="11148" y="19677"/>
                    <a:pt x="11707" y="20017"/>
                    <a:pt x="11819" y="20582"/>
                  </a:cubicBezTo>
                  <a:cubicBezTo>
                    <a:pt x="12043" y="21148"/>
                    <a:pt x="12603" y="21600"/>
                    <a:pt x="13274" y="21600"/>
                  </a:cubicBezTo>
                  <a:cubicBezTo>
                    <a:pt x="13386" y="21600"/>
                    <a:pt x="13498" y="21600"/>
                    <a:pt x="13610" y="21487"/>
                  </a:cubicBezTo>
                  <a:cubicBezTo>
                    <a:pt x="14057" y="21374"/>
                    <a:pt x="14505" y="21261"/>
                    <a:pt x="14841" y="21148"/>
                  </a:cubicBezTo>
                  <a:cubicBezTo>
                    <a:pt x="15177" y="20921"/>
                    <a:pt x="15624" y="20808"/>
                    <a:pt x="15960" y="20582"/>
                  </a:cubicBezTo>
                  <a:cubicBezTo>
                    <a:pt x="16632" y="20243"/>
                    <a:pt x="16855" y="19338"/>
                    <a:pt x="16520" y="18660"/>
                  </a:cubicBezTo>
                  <a:cubicBezTo>
                    <a:pt x="16296" y="18094"/>
                    <a:pt x="16408" y="17529"/>
                    <a:pt x="16855" y="17076"/>
                  </a:cubicBezTo>
                  <a:cubicBezTo>
                    <a:pt x="17079" y="16850"/>
                    <a:pt x="17415" y="16737"/>
                    <a:pt x="17863" y="16737"/>
                  </a:cubicBezTo>
                  <a:cubicBezTo>
                    <a:pt x="17975" y="16737"/>
                    <a:pt x="18198" y="16737"/>
                    <a:pt x="18310" y="16850"/>
                  </a:cubicBezTo>
                  <a:cubicBezTo>
                    <a:pt x="18534" y="16963"/>
                    <a:pt x="18758" y="16963"/>
                    <a:pt x="18982" y="16963"/>
                  </a:cubicBezTo>
                  <a:cubicBezTo>
                    <a:pt x="19541" y="16963"/>
                    <a:pt x="19989" y="16737"/>
                    <a:pt x="20213" y="16285"/>
                  </a:cubicBezTo>
                  <a:cubicBezTo>
                    <a:pt x="20661" y="15493"/>
                    <a:pt x="20996" y="14702"/>
                    <a:pt x="21220" y="13910"/>
                  </a:cubicBezTo>
                  <a:cubicBezTo>
                    <a:pt x="21444" y="13118"/>
                    <a:pt x="20996" y="12440"/>
                    <a:pt x="20325" y="12101"/>
                  </a:cubicBezTo>
                  <a:close/>
                  <a:moveTo>
                    <a:pt x="18870" y="15154"/>
                  </a:moveTo>
                  <a:cubicBezTo>
                    <a:pt x="18534" y="15041"/>
                    <a:pt x="18198" y="14928"/>
                    <a:pt x="17863" y="14928"/>
                  </a:cubicBezTo>
                  <a:cubicBezTo>
                    <a:pt x="16967" y="14928"/>
                    <a:pt x="16184" y="15267"/>
                    <a:pt x="15624" y="15832"/>
                  </a:cubicBezTo>
                  <a:cubicBezTo>
                    <a:pt x="14729" y="16737"/>
                    <a:pt x="14393" y="17981"/>
                    <a:pt x="14841" y="19112"/>
                  </a:cubicBezTo>
                  <a:cubicBezTo>
                    <a:pt x="14617" y="19225"/>
                    <a:pt x="14393" y="19338"/>
                    <a:pt x="14169" y="19451"/>
                  </a:cubicBezTo>
                  <a:cubicBezTo>
                    <a:pt x="13946" y="19564"/>
                    <a:pt x="13722" y="19677"/>
                    <a:pt x="13386" y="19677"/>
                  </a:cubicBezTo>
                  <a:cubicBezTo>
                    <a:pt x="12938" y="18547"/>
                    <a:pt x="11819" y="17868"/>
                    <a:pt x="10588" y="17868"/>
                  </a:cubicBezTo>
                  <a:cubicBezTo>
                    <a:pt x="9469" y="17868"/>
                    <a:pt x="8238" y="18660"/>
                    <a:pt x="7790" y="19677"/>
                  </a:cubicBezTo>
                  <a:cubicBezTo>
                    <a:pt x="7342" y="19564"/>
                    <a:pt x="6783" y="19338"/>
                    <a:pt x="6335" y="19112"/>
                  </a:cubicBezTo>
                  <a:cubicBezTo>
                    <a:pt x="6783" y="17981"/>
                    <a:pt x="6559" y="16624"/>
                    <a:pt x="5664" y="15832"/>
                  </a:cubicBezTo>
                  <a:cubicBezTo>
                    <a:pt x="5104" y="15267"/>
                    <a:pt x="4209" y="14928"/>
                    <a:pt x="3425" y="14928"/>
                  </a:cubicBezTo>
                  <a:cubicBezTo>
                    <a:pt x="3090" y="14928"/>
                    <a:pt x="2754" y="14928"/>
                    <a:pt x="2418" y="15041"/>
                  </a:cubicBezTo>
                  <a:cubicBezTo>
                    <a:pt x="2194" y="14588"/>
                    <a:pt x="1970" y="14136"/>
                    <a:pt x="1859" y="13571"/>
                  </a:cubicBezTo>
                  <a:cubicBezTo>
                    <a:pt x="2978" y="13005"/>
                    <a:pt x="3649" y="11987"/>
                    <a:pt x="3649" y="10743"/>
                  </a:cubicBezTo>
                  <a:cubicBezTo>
                    <a:pt x="3649" y="9499"/>
                    <a:pt x="2978" y="8482"/>
                    <a:pt x="1859" y="7916"/>
                  </a:cubicBezTo>
                  <a:cubicBezTo>
                    <a:pt x="1970" y="7464"/>
                    <a:pt x="2194" y="6898"/>
                    <a:pt x="2418" y="6446"/>
                  </a:cubicBezTo>
                  <a:cubicBezTo>
                    <a:pt x="2754" y="6559"/>
                    <a:pt x="3090" y="6672"/>
                    <a:pt x="3425" y="6672"/>
                  </a:cubicBezTo>
                  <a:cubicBezTo>
                    <a:pt x="4321" y="6672"/>
                    <a:pt x="5104" y="6333"/>
                    <a:pt x="5664" y="5768"/>
                  </a:cubicBezTo>
                  <a:cubicBezTo>
                    <a:pt x="6559" y="4863"/>
                    <a:pt x="6783" y="3619"/>
                    <a:pt x="6447" y="2488"/>
                  </a:cubicBezTo>
                  <a:cubicBezTo>
                    <a:pt x="6895" y="2262"/>
                    <a:pt x="7342" y="2036"/>
                    <a:pt x="7790" y="1923"/>
                  </a:cubicBezTo>
                  <a:cubicBezTo>
                    <a:pt x="8350" y="3053"/>
                    <a:pt x="9469" y="3732"/>
                    <a:pt x="10700" y="3732"/>
                  </a:cubicBezTo>
                  <a:cubicBezTo>
                    <a:pt x="11819" y="3732"/>
                    <a:pt x="12938" y="2940"/>
                    <a:pt x="13498" y="1923"/>
                  </a:cubicBezTo>
                  <a:cubicBezTo>
                    <a:pt x="13946" y="2036"/>
                    <a:pt x="14393" y="2262"/>
                    <a:pt x="14841" y="2488"/>
                  </a:cubicBezTo>
                  <a:cubicBezTo>
                    <a:pt x="14505" y="3619"/>
                    <a:pt x="14729" y="4976"/>
                    <a:pt x="15624" y="5768"/>
                  </a:cubicBezTo>
                  <a:cubicBezTo>
                    <a:pt x="16184" y="6446"/>
                    <a:pt x="16967" y="6672"/>
                    <a:pt x="17863" y="6672"/>
                  </a:cubicBezTo>
                  <a:cubicBezTo>
                    <a:pt x="18198" y="6672"/>
                    <a:pt x="18534" y="6672"/>
                    <a:pt x="18870" y="6559"/>
                  </a:cubicBezTo>
                  <a:cubicBezTo>
                    <a:pt x="19094" y="7012"/>
                    <a:pt x="19318" y="7464"/>
                    <a:pt x="19429" y="8029"/>
                  </a:cubicBezTo>
                  <a:cubicBezTo>
                    <a:pt x="18310" y="8482"/>
                    <a:pt x="17639" y="9613"/>
                    <a:pt x="17639" y="10857"/>
                  </a:cubicBezTo>
                  <a:cubicBezTo>
                    <a:pt x="17639" y="12101"/>
                    <a:pt x="18310" y="13231"/>
                    <a:pt x="19429" y="13684"/>
                  </a:cubicBezTo>
                  <a:cubicBezTo>
                    <a:pt x="19206" y="14136"/>
                    <a:pt x="19094" y="14702"/>
                    <a:pt x="18870" y="15154"/>
                  </a:cubicBezTo>
                  <a:close/>
                  <a:moveTo>
                    <a:pt x="18870" y="15154"/>
                  </a:moveTo>
                  <a:cubicBezTo>
                    <a:pt x="18870" y="15154"/>
                    <a:pt x="18870" y="15154"/>
                    <a:pt x="18870" y="15154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701" name="Group"/>
          <p:cNvGrpSpPr/>
          <p:nvPr/>
        </p:nvGrpSpPr>
        <p:grpSpPr>
          <a:xfrm>
            <a:off x="2455781" y="5238591"/>
            <a:ext cx="500064" cy="788989"/>
            <a:chOff x="0" y="0"/>
            <a:chExt cx="500063" cy="788988"/>
          </a:xfrm>
        </p:grpSpPr>
        <p:sp>
          <p:nvSpPr>
            <p:cNvPr id="2699" name="Shape"/>
            <p:cNvSpPr/>
            <p:nvPr/>
          </p:nvSpPr>
          <p:spPr>
            <a:xfrm>
              <a:off x="0" y="0"/>
              <a:ext cx="404814" cy="3119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39" extrusionOk="0">
                  <a:moveTo>
                    <a:pt x="2386" y="21439"/>
                  </a:moveTo>
                  <a:cubicBezTo>
                    <a:pt x="2637" y="21439"/>
                    <a:pt x="2763" y="21439"/>
                    <a:pt x="3014" y="21278"/>
                  </a:cubicBezTo>
                  <a:cubicBezTo>
                    <a:pt x="3516" y="20955"/>
                    <a:pt x="3767" y="19988"/>
                    <a:pt x="3391" y="19343"/>
                  </a:cubicBezTo>
                  <a:cubicBezTo>
                    <a:pt x="2637" y="17731"/>
                    <a:pt x="2260" y="15797"/>
                    <a:pt x="2260" y="13863"/>
                  </a:cubicBezTo>
                  <a:cubicBezTo>
                    <a:pt x="2260" y="7899"/>
                    <a:pt x="6153" y="2901"/>
                    <a:pt x="10800" y="2901"/>
                  </a:cubicBezTo>
                  <a:cubicBezTo>
                    <a:pt x="15572" y="2901"/>
                    <a:pt x="19340" y="7899"/>
                    <a:pt x="19340" y="13863"/>
                  </a:cubicBezTo>
                  <a:cubicBezTo>
                    <a:pt x="19340" y="15797"/>
                    <a:pt x="18963" y="17570"/>
                    <a:pt x="18209" y="19182"/>
                  </a:cubicBezTo>
                  <a:cubicBezTo>
                    <a:pt x="17958" y="19988"/>
                    <a:pt x="18084" y="20794"/>
                    <a:pt x="18712" y="21278"/>
                  </a:cubicBezTo>
                  <a:cubicBezTo>
                    <a:pt x="19214" y="21600"/>
                    <a:pt x="19967" y="21439"/>
                    <a:pt x="20219" y="20633"/>
                  </a:cubicBezTo>
                  <a:cubicBezTo>
                    <a:pt x="21223" y="18537"/>
                    <a:pt x="21600" y="16281"/>
                    <a:pt x="21600" y="13863"/>
                  </a:cubicBezTo>
                  <a:cubicBezTo>
                    <a:pt x="21600" y="6125"/>
                    <a:pt x="16828" y="0"/>
                    <a:pt x="10800" y="0"/>
                  </a:cubicBezTo>
                  <a:cubicBezTo>
                    <a:pt x="4772" y="0"/>
                    <a:pt x="0" y="6125"/>
                    <a:pt x="0" y="13863"/>
                  </a:cubicBezTo>
                  <a:cubicBezTo>
                    <a:pt x="0" y="16281"/>
                    <a:pt x="502" y="18699"/>
                    <a:pt x="1381" y="20794"/>
                  </a:cubicBezTo>
                  <a:cubicBezTo>
                    <a:pt x="1633" y="21278"/>
                    <a:pt x="2009" y="21439"/>
                    <a:pt x="2386" y="21439"/>
                  </a:cubicBezTo>
                  <a:close/>
                  <a:moveTo>
                    <a:pt x="2386" y="21439"/>
                  </a:moveTo>
                  <a:cubicBezTo>
                    <a:pt x="2386" y="21439"/>
                    <a:pt x="2386" y="21439"/>
                    <a:pt x="2386" y="21439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00" name="Shape"/>
            <p:cNvSpPr/>
            <p:nvPr/>
          </p:nvSpPr>
          <p:spPr>
            <a:xfrm>
              <a:off x="8146" y="180975"/>
              <a:ext cx="491918" cy="6080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81" h="21600" extrusionOk="0">
                  <a:moveTo>
                    <a:pt x="17429" y="8173"/>
                  </a:moveTo>
                  <a:cubicBezTo>
                    <a:pt x="16009" y="7673"/>
                    <a:pt x="14082" y="7422"/>
                    <a:pt x="12156" y="7339"/>
                  </a:cubicBezTo>
                  <a:cubicBezTo>
                    <a:pt x="12156" y="2752"/>
                    <a:pt x="12156" y="2752"/>
                    <a:pt x="12156" y="2752"/>
                  </a:cubicBezTo>
                  <a:cubicBezTo>
                    <a:pt x="12156" y="1251"/>
                    <a:pt x="10635" y="0"/>
                    <a:pt x="8809" y="0"/>
                  </a:cubicBezTo>
                  <a:cubicBezTo>
                    <a:pt x="6984" y="0"/>
                    <a:pt x="5463" y="1251"/>
                    <a:pt x="5463" y="2752"/>
                  </a:cubicBezTo>
                  <a:cubicBezTo>
                    <a:pt x="5463" y="6839"/>
                    <a:pt x="5463" y="6839"/>
                    <a:pt x="5463" y="6839"/>
                  </a:cubicBezTo>
                  <a:cubicBezTo>
                    <a:pt x="4854" y="6505"/>
                    <a:pt x="4144" y="6338"/>
                    <a:pt x="3435" y="6338"/>
                  </a:cubicBezTo>
                  <a:cubicBezTo>
                    <a:pt x="2826" y="6338"/>
                    <a:pt x="2319" y="6422"/>
                    <a:pt x="1913" y="6588"/>
                  </a:cubicBezTo>
                  <a:cubicBezTo>
                    <a:pt x="189" y="7256"/>
                    <a:pt x="-419" y="8924"/>
                    <a:pt x="291" y="10258"/>
                  </a:cubicBezTo>
                  <a:cubicBezTo>
                    <a:pt x="595" y="11008"/>
                    <a:pt x="2623" y="17430"/>
                    <a:pt x="3840" y="20015"/>
                  </a:cubicBezTo>
                  <a:cubicBezTo>
                    <a:pt x="4449" y="21266"/>
                    <a:pt x="5666" y="21600"/>
                    <a:pt x="6578" y="21600"/>
                  </a:cubicBezTo>
                  <a:cubicBezTo>
                    <a:pt x="17835" y="21600"/>
                    <a:pt x="17835" y="21600"/>
                    <a:pt x="17835" y="21600"/>
                  </a:cubicBezTo>
                  <a:cubicBezTo>
                    <a:pt x="19153" y="21600"/>
                    <a:pt x="19558" y="20349"/>
                    <a:pt x="19660" y="19932"/>
                  </a:cubicBezTo>
                  <a:cubicBezTo>
                    <a:pt x="20471" y="17430"/>
                    <a:pt x="21080" y="11759"/>
                    <a:pt x="21181" y="11509"/>
                  </a:cubicBezTo>
                  <a:cubicBezTo>
                    <a:pt x="21181" y="11425"/>
                    <a:pt x="21181" y="11425"/>
                    <a:pt x="21181" y="11425"/>
                  </a:cubicBezTo>
                  <a:cubicBezTo>
                    <a:pt x="21181" y="10425"/>
                    <a:pt x="20471" y="9090"/>
                    <a:pt x="17429" y="8173"/>
                  </a:cubicBezTo>
                  <a:close/>
                  <a:moveTo>
                    <a:pt x="17835" y="19515"/>
                  </a:moveTo>
                  <a:cubicBezTo>
                    <a:pt x="17835" y="19849"/>
                    <a:pt x="17733" y="20015"/>
                    <a:pt x="17632" y="20015"/>
                  </a:cubicBezTo>
                  <a:cubicBezTo>
                    <a:pt x="6578" y="20015"/>
                    <a:pt x="6578" y="20015"/>
                    <a:pt x="6578" y="20015"/>
                  </a:cubicBezTo>
                  <a:cubicBezTo>
                    <a:pt x="5970" y="20015"/>
                    <a:pt x="5767" y="19849"/>
                    <a:pt x="5564" y="19432"/>
                  </a:cubicBezTo>
                  <a:cubicBezTo>
                    <a:pt x="4347" y="16846"/>
                    <a:pt x="2116" y="9841"/>
                    <a:pt x="2116" y="9758"/>
                  </a:cubicBezTo>
                  <a:cubicBezTo>
                    <a:pt x="2116" y="9674"/>
                    <a:pt x="2116" y="9674"/>
                    <a:pt x="2116" y="9674"/>
                  </a:cubicBezTo>
                  <a:cubicBezTo>
                    <a:pt x="2015" y="9674"/>
                    <a:pt x="2015" y="9674"/>
                    <a:pt x="2015" y="9674"/>
                  </a:cubicBezTo>
                  <a:cubicBezTo>
                    <a:pt x="1609" y="9007"/>
                    <a:pt x="1913" y="8256"/>
                    <a:pt x="2725" y="7923"/>
                  </a:cubicBezTo>
                  <a:cubicBezTo>
                    <a:pt x="2927" y="7839"/>
                    <a:pt x="3130" y="7839"/>
                    <a:pt x="3435" y="7839"/>
                  </a:cubicBezTo>
                  <a:cubicBezTo>
                    <a:pt x="3942" y="7839"/>
                    <a:pt x="4449" y="8090"/>
                    <a:pt x="4753" y="8507"/>
                  </a:cubicBezTo>
                  <a:cubicBezTo>
                    <a:pt x="5158" y="9507"/>
                    <a:pt x="5463" y="10008"/>
                    <a:pt x="6173" y="10008"/>
                  </a:cubicBezTo>
                  <a:cubicBezTo>
                    <a:pt x="6173" y="10008"/>
                    <a:pt x="6173" y="10008"/>
                    <a:pt x="6173" y="10008"/>
                  </a:cubicBezTo>
                  <a:cubicBezTo>
                    <a:pt x="6375" y="10008"/>
                    <a:pt x="6375" y="10008"/>
                    <a:pt x="6375" y="10008"/>
                  </a:cubicBezTo>
                  <a:cubicBezTo>
                    <a:pt x="6477" y="10008"/>
                    <a:pt x="6477" y="10008"/>
                    <a:pt x="6477" y="10008"/>
                  </a:cubicBezTo>
                  <a:cubicBezTo>
                    <a:pt x="7085" y="9841"/>
                    <a:pt x="7389" y="9424"/>
                    <a:pt x="7288" y="8673"/>
                  </a:cubicBezTo>
                  <a:cubicBezTo>
                    <a:pt x="7288" y="8673"/>
                    <a:pt x="7288" y="8673"/>
                    <a:pt x="7288" y="8673"/>
                  </a:cubicBezTo>
                  <a:cubicBezTo>
                    <a:pt x="7288" y="2752"/>
                    <a:pt x="7288" y="2752"/>
                    <a:pt x="7288" y="2752"/>
                  </a:cubicBezTo>
                  <a:cubicBezTo>
                    <a:pt x="7288" y="2085"/>
                    <a:pt x="7998" y="1501"/>
                    <a:pt x="8809" y="1501"/>
                  </a:cubicBezTo>
                  <a:cubicBezTo>
                    <a:pt x="9620" y="1501"/>
                    <a:pt x="10330" y="2085"/>
                    <a:pt x="10330" y="2752"/>
                  </a:cubicBezTo>
                  <a:cubicBezTo>
                    <a:pt x="10330" y="7923"/>
                    <a:pt x="10330" y="7923"/>
                    <a:pt x="10330" y="7923"/>
                  </a:cubicBezTo>
                  <a:cubicBezTo>
                    <a:pt x="10330" y="8507"/>
                    <a:pt x="10837" y="8840"/>
                    <a:pt x="11344" y="8840"/>
                  </a:cubicBezTo>
                  <a:cubicBezTo>
                    <a:pt x="14691" y="8840"/>
                    <a:pt x="19254" y="9758"/>
                    <a:pt x="19254" y="11425"/>
                  </a:cubicBezTo>
                  <a:cubicBezTo>
                    <a:pt x="19254" y="11926"/>
                    <a:pt x="18544" y="17347"/>
                    <a:pt x="17835" y="19515"/>
                  </a:cubicBezTo>
                  <a:close/>
                  <a:moveTo>
                    <a:pt x="17835" y="19515"/>
                  </a:moveTo>
                  <a:cubicBezTo>
                    <a:pt x="17835" y="19515"/>
                    <a:pt x="17835" y="19515"/>
                    <a:pt x="17835" y="19515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702" name="Shape"/>
          <p:cNvSpPr/>
          <p:nvPr/>
        </p:nvSpPr>
        <p:spPr>
          <a:xfrm>
            <a:off x="5908810" y="3546950"/>
            <a:ext cx="713475" cy="738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309" h="21600" extrusionOk="0">
                <a:moveTo>
                  <a:pt x="19063" y="14652"/>
                </a:moveTo>
                <a:cubicBezTo>
                  <a:pt x="18861" y="14446"/>
                  <a:pt x="18593" y="14239"/>
                  <a:pt x="18526" y="14102"/>
                </a:cubicBezTo>
                <a:cubicBezTo>
                  <a:pt x="18526" y="14033"/>
                  <a:pt x="18526" y="14033"/>
                  <a:pt x="18459" y="14033"/>
                </a:cubicBezTo>
                <a:cubicBezTo>
                  <a:pt x="18459" y="14033"/>
                  <a:pt x="18459" y="14033"/>
                  <a:pt x="18459" y="14033"/>
                </a:cubicBezTo>
                <a:cubicBezTo>
                  <a:pt x="18057" y="13345"/>
                  <a:pt x="17922" y="11625"/>
                  <a:pt x="17788" y="10594"/>
                </a:cubicBezTo>
                <a:cubicBezTo>
                  <a:pt x="17788" y="10456"/>
                  <a:pt x="17788" y="10318"/>
                  <a:pt x="17788" y="10181"/>
                </a:cubicBezTo>
                <a:cubicBezTo>
                  <a:pt x="17788" y="10181"/>
                  <a:pt x="17788" y="10112"/>
                  <a:pt x="17788" y="10112"/>
                </a:cubicBezTo>
                <a:cubicBezTo>
                  <a:pt x="17788" y="10112"/>
                  <a:pt x="17788" y="10112"/>
                  <a:pt x="17788" y="10112"/>
                </a:cubicBezTo>
                <a:cubicBezTo>
                  <a:pt x="17587" y="8530"/>
                  <a:pt x="16983" y="6260"/>
                  <a:pt x="15642" y="4403"/>
                </a:cubicBezTo>
                <a:cubicBezTo>
                  <a:pt x="14770" y="3164"/>
                  <a:pt x="13562" y="2270"/>
                  <a:pt x="12288" y="1789"/>
                </a:cubicBezTo>
                <a:cubicBezTo>
                  <a:pt x="12086" y="825"/>
                  <a:pt x="11214" y="0"/>
                  <a:pt x="10141" y="0"/>
                </a:cubicBezTo>
                <a:cubicBezTo>
                  <a:pt x="9135" y="0"/>
                  <a:pt x="8263" y="825"/>
                  <a:pt x="8061" y="1789"/>
                </a:cubicBezTo>
                <a:cubicBezTo>
                  <a:pt x="6720" y="2270"/>
                  <a:pt x="5580" y="3164"/>
                  <a:pt x="4640" y="4403"/>
                </a:cubicBezTo>
                <a:cubicBezTo>
                  <a:pt x="3299" y="6260"/>
                  <a:pt x="2762" y="8530"/>
                  <a:pt x="2561" y="10112"/>
                </a:cubicBezTo>
                <a:cubicBezTo>
                  <a:pt x="2561" y="10112"/>
                  <a:pt x="2561" y="10112"/>
                  <a:pt x="2561" y="10112"/>
                </a:cubicBezTo>
                <a:cubicBezTo>
                  <a:pt x="2561" y="10112"/>
                  <a:pt x="2561" y="10181"/>
                  <a:pt x="2561" y="10181"/>
                </a:cubicBezTo>
                <a:cubicBezTo>
                  <a:pt x="2561" y="10318"/>
                  <a:pt x="2494" y="10456"/>
                  <a:pt x="2494" y="10594"/>
                </a:cubicBezTo>
                <a:cubicBezTo>
                  <a:pt x="2427" y="11625"/>
                  <a:pt x="2225" y="13345"/>
                  <a:pt x="1823" y="14033"/>
                </a:cubicBezTo>
                <a:cubicBezTo>
                  <a:pt x="1823" y="14033"/>
                  <a:pt x="1823" y="14033"/>
                  <a:pt x="1823" y="14033"/>
                </a:cubicBezTo>
                <a:cubicBezTo>
                  <a:pt x="1823" y="14033"/>
                  <a:pt x="1823" y="14033"/>
                  <a:pt x="1823" y="14102"/>
                </a:cubicBezTo>
                <a:cubicBezTo>
                  <a:pt x="1689" y="14239"/>
                  <a:pt x="1488" y="14446"/>
                  <a:pt x="1286" y="14652"/>
                </a:cubicBezTo>
                <a:cubicBezTo>
                  <a:pt x="616" y="15203"/>
                  <a:pt x="-659" y="16372"/>
                  <a:pt x="414" y="18436"/>
                </a:cubicBezTo>
                <a:cubicBezTo>
                  <a:pt x="616" y="18848"/>
                  <a:pt x="1085" y="19055"/>
                  <a:pt x="1488" y="19055"/>
                </a:cubicBezTo>
                <a:cubicBezTo>
                  <a:pt x="4439" y="19055"/>
                  <a:pt x="4439" y="19055"/>
                  <a:pt x="4439" y="19055"/>
                </a:cubicBezTo>
                <a:cubicBezTo>
                  <a:pt x="4573" y="20499"/>
                  <a:pt x="5781" y="21600"/>
                  <a:pt x="7189" y="21600"/>
                </a:cubicBezTo>
                <a:cubicBezTo>
                  <a:pt x="8598" y="21600"/>
                  <a:pt x="9739" y="20499"/>
                  <a:pt x="9873" y="19055"/>
                </a:cubicBezTo>
                <a:cubicBezTo>
                  <a:pt x="18794" y="19055"/>
                  <a:pt x="18794" y="19055"/>
                  <a:pt x="18794" y="19055"/>
                </a:cubicBezTo>
                <a:cubicBezTo>
                  <a:pt x="19264" y="19055"/>
                  <a:pt x="19666" y="18848"/>
                  <a:pt x="19935" y="18436"/>
                </a:cubicBezTo>
                <a:cubicBezTo>
                  <a:pt x="20941" y="16372"/>
                  <a:pt x="19666" y="15203"/>
                  <a:pt x="19063" y="14652"/>
                </a:cubicBezTo>
                <a:close/>
                <a:moveTo>
                  <a:pt x="7189" y="20362"/>
                </a:moveTo>
                <a:cubicBezTo>
                  <a:pt x="6452" y="20362"/>
                  <a:pt x="5848" y="19811"/>
                  <a:pt x="5714" y="19055"/>
                </a:cubicBezTo>
                <a:cubicBezTo>
                  <a:pt x="8665" y="19055"/>
                  <a:pt x="8665" y="19055"/>
                  <a:pt x="8665" y="19055"/>
                </a:cubicBezTo>
                <a:cubicBezTo>
                  <a:pt x="8531" y="19811"/>
                  <a:pt x="7927" y="20362"/>
                  <a:pt x="7189" y="20362"/>
                </a:cubicBezTo>
                <a:close/>
                <a:moveTo>
                  <a:pt x="18794" y="17817"/>
                </a:moveTo>
                <a:cubicBezTo>
                  <a:pt x="18794" y="17817"/>
                  <a:pt x="18794" y="17817"/>
                  <a:pt x="18794" y="17817"/>
                </a:cubicBezTo>
                <a:cubicBezTo>
                  <a:pt x="1488" y="17817"/>
                  <a:pt x="1488" y="17817"/>
                  <a:pt x="1488" y="17817"/>
                </a:cubicBezTo>
                <a:cubicBezTo>
                  <a:pt x="1488" y="17817"/>
                  <a:pt x="1488" y="17817"/>
                  <a:pt x="1488" y="17817"/>
                </a:cubicBezTo>
                <a:cubicBezTo>
                  <a:pt x="951" y="16716"/>
                  <a:pt x="1353" y="16234"/>
                  <a:pt x="2091" y="15615"/>
                </a:cubicBezTo>
                <a:cubicBezTo>
                  <a:pt x="2360" y="15340"/>
                  <a:pt x="2695" y="15065"/>
                  <a:pt x="2896" y="14721"/>
                </a:cubicBezTo>
                <a:cubicBezTo>
                  <a:pt x="2896" y="14652"/>
                  <a:pt x="2896" y="14652"/>
                  <a:pt x="2896" y="14652"/>
                </a:cubicBezTo>
                <a:cubicBezTo>
                  <a:pt x="3433" y="13827"/>
                  <a:pt x="3567" y="12313"/>
                  <a:pt x="3701" y="10731"/>
                </a:cubicBezTo>
                <a:cubicBezTo>
                  <a:pt x="3768" y="10594"/>
                  <a:pt x="3768" y="10456"/>
                  <a:pt x="3768" y="10318"/>
                </a:cubicBezTo>
                <a:cubicBezTo>
                  <a:pt x="3768" y="10318"/>
                  <a:pt x="3768" y="10318"/>
                  <a:pt x="3768" y="10318"/>
                </a:cubicBezTo>
                <a:cubicBezTo>
                  <a:pt x="3970" y="8874"/>
                  <a:pt x="4439" y="6810"/>
                  <a:pt x="5647" y="5159"/>
                </a:cubicBezTo>
                <a:cubicBezTo>
                  <a:pt x="6519" y="3990"/>
                  <a:pt x="7525" y="3233"/>
                  <a:pt x="8799" y="2889"/>
                </a:cubicBezTo>
                <a:cubicBezTo>
                  <a:pt x="9269" y="2820"/>
                  <a:pt x="9269" y="2820"/>
                  <a:pt x="9269" y="2820"/>
                </a:cubicBezTo>
                <a:cubicBezTo>
                  <a:pt x="9269" y="2201"/>
                  <a:pt x="9269" y="2201"/>
                  <a:pt x="9269" y="2201"/>
                </a:cubicBezTo>
                <a:cubicBezTo>
                  <a:pt x="9269" y="1720"/>
                  <a:pt x="9671" y="1307"/>
                  <a:pt x="10141" y="1307"/>
                </a:cubicBezTo>
                <a:cubicBezTo>
                  <a:pt x="10678" y="1307"/>
                  <a:pt x="11080" y="1720"/>
                  <a:pt x="11080" y="2201"/>
                </a:cubicBezTo>
                <a:cubicBezTo>
                  <a:pt x="11080" y="2820"/>
                  <a:pt x="11080" y="2820"/>
                  <a:pt x="11080" y="2820"/>
                </a:cubicBezTo>
                <a:cubicBezTo>
                  <a:pt x="11550" y="2889"/>
                  <a:pt x="11550" y="2889"/>
                  <a:pt x="11550" y="2889"/>
                </a:cubicBezTo>
                <a:cubicBezTo>
                  <a:pt x="12757" y="3233"/>
                  <a:pt x="13830" y="3990"/>
                  <a:pt x="14702" y="5159"/>
                </a:cubicBezTo>
                <a:cubicBezTo>
                  <a:pt x="15843" y="6810"/>
                  <a:pt x="16380" y="8874"/>
                  <a:pt x="16581" y="10318"/>
                </a:cubicBezTo>
                <a:cubicBezTo>
                  <a:pt x="16581" y="10318"/>
                  <a:pt x="16581" y="10318"/>
                  <a:pt x="16581" y="10318"/>
                </a:cubicBezTo>
                <a:cubicBezTo>
                  <a:pt x="16581" y="10456"/>
                  <a:pt x="16581" y="10594"/>
                  <a:pt x="16581" y="10731"/>
                </a:cubicBezTo>
                <a:cubicBezTo>
                  <a:pt x="16715" y="12313"/>
                  <a:pt x="16916" y="13827"/>
                  <a:pt x="17453" y="14652"/>
                </a:cubicBezTo>
                <a:cubicBezTo>
                  <a:pt x="17453" y="14721"/>
                  <a:pt x="17453" y="14721"/>
                  <a:pt x="17453" y="14721"/>
                </a:cubicBezTo>
                <a:cubicBezTo>
                  <a:pt x="17654" y="15065"/>
                  <a:pt x="17989" y="15340"/>
                  <a:pt x="18258" y="15615"/>
                </a:cubicBezTo>
                <a:cubicBezTo>
                  <a:pt x="18929" y="16234"/>
                  <a:pt x="19398" y="16716"/>
                  <a:pt x="18794" y="17817"/>
                </a:cubicBezTo>
                <a:close/>
                <a:moveTo>
                  <a:pt x="18794" y="17817"/>
                </a:moveTo>
                <a:cubicBezTo>
                  <a:pt x="18794" y="17817"/>
                  <a:pt x="18794" y="17817"/>
                  <a:pt x="18794" y="17817"/>
                </a:cubicBezTo>
              </a:path>
            </a:pathLst>
          </a:custGeom>
          <a:solidFill>
            <a:srgbClr val="000002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705" name="Group"/>
          <p:cNvGrpSpPr/>
          <p:nvPr/>
        </p:nvGrpSpPr>
        <p:grpSpPr>
          <a:xfrm>
            <a:off x="7853363" y="3534250"/>
            <a:ext cx="762001" cy="763589"/>
            <a:chOff x="0" y="0"/>
            <a:chExt cx="762000" cy="763587"/>
          </a:xfrm>
        </p:grpSpPr>
        <p:sp>
          <p:nvSpPr>
            <p:cNvPr id="2703" name="Shape"/>
            <p:cNvSpPr/>
            <p:nvPr/>
          </p:nvSpPr>
          <p:spPr>
            <a:xfrm>
              <a:off x="287337" y="204786"/>
              <a:ext cx="284164" cy="3571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529" y="9237"/>
                  </a:moveTo>
                  <a:cubicBezTo>
                    <a:pt x="3392" y="284"/>
                    <a:pt x="3392" y="284"/>
                    <a:pt x="3392" y="284"/>
                  </a:cubicBezTo>
                  <a:cubicBezTo>
                    <a:pt x="3035" y="142"/>
                    <a:pt x="2678" y="0"/>
                    <a:pt x="2142" y="0"/>
                  </a:cubicBezTo>
                  <a:cubicBezTo>
                    <a:pt x="893" y="0"/>
                    <a:pt x="0" y="711"/>
                    <a:pt x="0" y="1847"/>
                  </a:cubicBezTo>
                  <a:cubicBezTo>
                    <a:pt x="0" y="19753"/>
                    <a:pt x="0" y="19753"/>
                    <a:pt x="0" y="19753"/>
                  </a:cubicBezTo>
                  <a:cubicBezTo>
                    <a:pt x="0" y="20747"/>
                    <a:pt x="893" y="21600"/>
                    <a:pt x="2142" y="21600"/>
                  </a:cubicBezTo>
                  <a:cubicBezTo>
                    <a:pt x="2678" y="21600"/>
                    <a:pt x="3035" y="21458"/>
                    <a:pt x="3392" y="21174"/>
                  </a:cubicBezTo>
                  <a:cubicBezTo>
                    <a:pt x="20529" y="12363"/>
                    <a:pt x="20529" y="12363"/>
                    <a:pt x="20529" y="12363"/>
                  </a:cubicBezTo>
                  <a:cubicBezTo>
                    <a:pt x="21243" y="11937"/>
                    <a:pt x="21600" y="11368"/>
                    <a:pt x="21600" y="10800"/>
                  </a:cubicBezTo>
                  <a:cubicBezTo>
                    <a:pt x="21600" y="10089"/>
                    <a:pt x="21243" y="9521"/>
                    <a:pt x="20529" y="9237"/>
                  </a:cubicBezTo>
                  <a:close/>
                  <a:moveTo>
                    <a:pt x="3392" y="18189"/>
                  </a:moveTo>
                  <a:cubicBezTo>
                    <a:pt x="3392" y="3268"/>
                    <a:pt x="3392" y="3268"/>
                    <a:pt x="3392" y="3268"/>
                  </a:cubicBezTo>
                  <a:cubicBezTo>
                    <a:pt x="17494" y="10800"/>
                    <a:pt x="17494" y="10800"/>
                    <a:pt x="17494" y="10800"/>
                  </a:cubicBezTo>
                  <a:lnTo>
                    <a:pt x="3392" y="18189"/>
                  </a:lnTo>
                  <a:close/>
                  <a:moveTo>
                    <a:pt x="3392" y="18189"/>
                  </a:moveTo>
                  <a:cubicBezTo>
                    <a:pt x="3392" y="18189"/>
                    <a:pt x="3392" y="18189"/>
                    <a:pt x="3392" y="18189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04" name="Shape"/>
            <p:cNvSpPr/>
            <p:nvPr/>
          </p:nvSpPr>
          <p:spPr>
            <a:xfrm>
              <a:off x="-1" y="0"/>
              <a:ext cx="762001" cy="7635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00" y="0"/>
                    <a:pt x="0" y="4852"/>
                    <a:pt x="0" y="10833"/>
                  </a:cubicBezTo>
                  <a:cubicBezTo>
                    <a:pt x="0" y="16748"/>
                    <a:pt x="4800" y="21600"/>
                    <a:pt x="10800" y="21600"/>
                  </a:cubicBezTo>
                  <a:cubicBezTo>
                    <a:pt x="16733" y="21600"/>
                    <a:pt x="21600" y="16748"/>
                    <a:pt x="21600" y="10833"/>
                  </a:cubicBezTo>
                  <a:cubicBezTo>
                    <a:pt x="21600" y="4852"/>
                    <a:pt x="16733" y="0"/>
                    <a:pt x="10800" y="0"/>
                  </a:cubicBezTo>
                  <a:close/>
                  <a:moveTo>
                    <a:pt x="10800" y="20404"/>
                  </a:moveTo>
                  <a:cubicBezTo>
                    <a:pt x="5467" y="20404"/>
                    <a:pt x="1200" y="16084"/>
                    <a:pt x="1200" y="10833"/>
                  </a:cubicBezTo>
                  <a:cubicBezTo>
                    <a:pt x="1200" y="5516"/>
                    <a:pt x="5467" y="1263"/>
                    <a:pt x="10800" y="1263"/>
                  </a:cubicBezTo>
                  <a:cubicBezTo>
                    <a:pt x="16067" y="1263"/>
                    <a:pt x="20400" y="5516"/>
                    <a:pt x="20400" y="10833"/>
                  </a:cubicBezTo>
                  <a:cubicBezTo>
                    <a:pt x="20400" y="16084"/>
                    <a:pt x="16067" y="20404"/>
                    <a:pt x="10800" y="20404"/>
                  </a:cubicBezTo>
                  <a:close/>
                  <a:moveTo>
                    <a:pt x="10800" y="20404"/>
                  </a:moveTo>
                  <a:cubicBezTo>
                    <a:pt x="10800" y="20404"/>
                    <a:pt x="10800" y="20404"/>
                    <a:pt x="10800" y="20404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708" name="Group"/>
          <p:cNvGrpSpPr/>
          <p:nvPr/>
        </p:nvGrpSpPr>
        <p:grpSpPr>
          <a:xfrm>
            <a:off x="2428794" y="3527107"/>
            <a:ext cx="552452" cy="777876"/>
            <a:chOff x="0" y="0"/>
            <a:chExt cx="552451" cy="777874"/>
          </a:xfrm>
        </p:grpSpPr>
        <p:sp>
          <p:nvSpPr>
            <p:cNvPr id="2706" name="Shape"/>
            <p:cNvSpPr/>
            <p:nvPr/>
          </p:nvSpPr>
          <p:spPr>
            <a:xfrm>
              <a:off x="300038" y="0"/>
              <a:ext cx="252414" cy="7715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572" y="0"/>
                  </a:moveTo>
                  <a:cubicBezTo>
                    <a:pt x="3028" y="0"/>
                    <a:pt x="3028" y="0"/>
                    <a:pt x="3028" y="0"/>
                  </a:cubicBezTo>
                  <a:cubicBezTo>
                    <a:pt x="1413" y="0"/>
                    <a:pt x="0" y="395"/>
                    <a:pt x="0" y="988"/>
                  </a:cubicBezTo>
                  <a:cubicBezTo>
                    <a:pt x="0" y="16068"/>
                    <a:pt x="0" y="16068"/>
                    <a:pt x="0" y="16068"/>
                  </a:cubicBezTo>
                  <a:cubicBezTo>
                    <a:pt x="0" y="16398"/>
                    <a:pt x="404" y="16859"/>
                    <a:pt x="807" y="17122"/>
                  </a:cubicBezTo>
                  <a:cubicBezTo>
                    <a:pt x="8479" y="21139"/>
                    <a:pt x="8479" y="21139"/>
                    <a:pt x="8479" y="21139"/>
                  </a:cubicBezTo>
                  <a:cubicBezTo>
                    <a:pt x="9084" y="21402"/>
                    <a:pt x="9892" y="21600"/>
                    <a:pt x="10699" y="21600"/>
                  </a:cubicBezTo>
                  <a:cubicBezTo>
                    <a:pt x="11708" y="21600"/>
                    <a:pt x="12516" y="21402"/>
                    <a:pt x="12920" y="21139"/>
                  </a:cubicBezTo>
                  <a:cubicBezTo>
                    <a:pt x="20591" y="17122"/>
                    <a:pt x="20591" y="17122"/>
                    <a:pt x="20591" y="17122"/>
                  </a:cubicBezTo>
                  <a:cubicBezTo>
                    <a:pt x="21196" y="16859"/>
                    <a:pt x="21600" y="16398"/>
                    <a:pt x="21600" y="16068"/>
                  </a:cubicBezTo>
                  <a:cubicBezTo>
                    <a:pt x="21600" y="988"/>
                    <a:pt x="21600" y="988"/>
                    <a:pt x="21600" y="988"/>
                  </a:cubicBezTo>
                  <a:cubicBezTo>
                    <a:pt x="21600" y="395"/>
                    <a:pt x="20187" y="0"/>
                    <a:pt x="18572" y="0"/>
                  </a:cubicBezTo>
                  <a:close/>
                  <a:moveTo>
                    <a:pt x="12112" y="19295"/>
                  </a:moveTo>
                  <a:cubicBezTo>
                    <a:pt x="9488" y="19295"/>
                    <a:pt x="9488" y="19295"/>
                    <a:pt x="9488" y="19295"/>
                  </a:cubicBezTo>
                  <a:cubicBezTo>
                    <a:pt x="5047" y="17056"/>
                    <a:pt x="5047" y="17056"/>
                    <a:pt x="5047" y="17056"/>
                  </a:cubicBezTo>
                  <a:cubicBezTo>
                    <a:pt x="16351" y="17056"/>
                    <a:pt x="16351" y="17056"/>
                    <a:pt x="16351" y="17056"/>
                  </a:cubicBezTo>
                  <a:lnTo>
                    <a:pt x="12112" y="19295"/>
                  </a:lnTo>
                  <a:close/>
                  <a:moveTo>
                    <a:pt x="3634" y="15871"/>
                  </a:moveTo>
                  <a:cubicBezTo>
                    <a:pt x="3634" y="3885"/>
                    <a:pt x="3634" y="3885"/>
                    <a:pt x="3634" y="3885"/>
                  </a:cubicBezTo>
                  <a:cubicBezTo>
                    <a:pt x="8882" y="3885"/>
                    <a:pt x="8882" y="3885"/>
                    <a:pt x="8882" y="3885"/>
                  </a:cubicBezTo>
                  <a:cubicBezTo>
                    <a:pt x="8882" y="15871"/>
                    <a:pt x="8882" y="15871"/>
                    <a:pt x="8882" y="15871"/>
                  </a:cubicBezTo>
                  <a:lnTo>
                    <a:pt x="3634" y="15871"/>
                  </a:lnTo>
                  <a:close/>
                  <a:moveTo>
                    <a:pt x="12516" y="15871"/>
                  </a:moveTo>
                  <a:cubicBezTo>
                    <a:pt x="12516" y="3885"/>
                    <a:pt x="12516" y="3885"/>
                    <a:pt x="12516" y="3885"/>
                  </a:cubicBezTo>
                  <a:cubicBezTo>
                    <a:pt x="17764" y="3885"/>
                    <a:pt x="17764" y="3885"/>
                    <a:pt x="17764" y="3885"/>
                  </a:cubicBezTo>
                  <a:cubicBezTo>
                    <a:pt x="17764" y="15871"/>
                    <a:pt x="17764" y="15871"/>
                    <a:pt x="17764" y="15871"/>
                  </a:cubicBezTo>
                  <a:lnTo>
                    <a:pt x="12516" y="15871"/>
                  </a:lnTo>
                  <a:close/>
                  <a:moveTo>
                    <a:pt x="17764" y="1185"/>
                  </a:moveTo>
                  <a:cubicBezTo>
                    <a:pt x="17764" y="2700"/>
                    <a:pt x="17764" y="2700"/>
                    <a:pt x="17764" y="2700"/>
                  </a:cubicBezTo>
                  <a:cubicBezTo>
                    <a:pt x="3634" y="2700"/>
                    <a:pt x="3634" y="2700"/>
                    <a:pt x="3634" y="2700"/>
                  </a:cubicBezTo>
                  <a:cubicBezTo>
                    <a:pt x="3634" y="1185"/>
                    <a:pt x="3634" y="1185"/>
                    <a:pt x="3634" y="1185"/>
                  </a:cubicBezTo>
                  <a:lnTo>
                    <a:pt x="17764" y="1185"/>
                  </a:lnTo>
                  <a:close/>
                  <a:moveTo>
                    <a:pt x="17764" y="1185"/>
                  </a:moveTo>
                  <a:cubicBezTo>
                    <a:pt x="17764" y="1185"/>
                    <a:pt x="17764" y="1185"/>
                    <a:pt x="17764" y="1185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07" name="Shape"/>
            <p:cNvSpPr/>
            <p:nvPr/>
          </p:nvSpPr>
          <p:spPr>
            <a:xfrm>
              <a:off x="0" y="733425"/>
              <a:ext cx="354014" cy="444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13" y="0"/>
                  </a:moveTo>
                  <a:cubicBezTo>
                    <a:pt x="1287" y="0"/>
                    <a:pt x="1287" y="0"/>
                    <a:pt x="1287" y="0"/>
                  </a:cubicBezTo>
                  <a:cubicBezTo>
                    <a:pt x="572" y="0"/>
                    <a:pt x="0" y="5684"/>
                    <a:pt x="0" y="11368"/>
                  </a:cubicBezTo>
                  <a:cubicBezTo>
                    <a:pt x="0" y="17053"/>
                    <a:pt x="572" y="21600"/>
                    <a:pt x="1287" y="21600"/>
                  </a:cubicBezTo>
                  <a:cubicBezTo>
                    <a:pt x="20313" y="21600"/>
                    <a:pt x="20313" y="21600"/>
                    <a:pt x="20313" y="21600"/>
                  </a:cubicBezTo>
                  <a:cubicBezTo>
                    <a:pt x="21028" y="21600"/>
                    <a:pt x="21600" y="17053"/>
                    <a:pt x="21600" y="11368"/>
                  </a:cubicBezTo>
                  <a:cubicBezTo>
                    <a:pt x="21600" y="5684"/>
                    <a:pt x="21028" y="0"/>
                    <a:pt x="20313" y="0"/>
                  </a:cubicBezTo>
                  <a:close/>
                  <a:moveTo>
                    <a:pt x="20313" y="0"/>
                  </a:moveTo>
                  <a:cubicBezTo>
                    <a:pt x="20313" y="0"/>
                    <a:pt x="20313" y="0"/>
                    <a:pt x="20313" y="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712" name="Group"/>
          <p:cNvGrpSpPr/>
          <p:nvPr/>
        </p:nvGrpSpPr>
        <p:grpSpPr>
          <a:xfrm>
            <a:off x="4312601" y="3558857"/>
            <a:ext cx="461964" cy="714376"/>
            <a:chOff x="0" y="0"/>
            <a:chExt cx="461962" cy="714375"/>
          </a:xfrm>
        </p:grpSpPr>
        <p:sp>
          <p:nvSpPr>
            <p:cNvPr id="2709" name="Shape"/>
            <p:cNvSpPr/>
            <p:nvPr/>
          </p:nvSpPr>
          <p:spPr>
            <a:xfrm>
              <a:off x="0" y="-1"/>
              <a:ext cx="461963" cy="7143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624" y="0"/>
                  </a:moveTo>
                  <a:cubicBezTo>
                    <a:pt x="3086" y="0"/>
                    <a:pt x="3086" y="0"/>
                    <a:pt x="3086" y="0"/>
                  </a:cubicBezTo>
                  <a:cubicBezTo>
                    <a:pt x="1322" y="0"/>
                    <a:pt x="0" y="924"/>
                    <a:pt x="0" y="1989"/>
                  </a:cubicBezTo>
                  <a:cubicBezTo>
                    <a:pt x="0" y="19611"/>
                    <a:pt x="0" y="19611"/>
                    <a:pt x="0" y="19611"/>
                  </a:cubicBezTo>
                  <a:cubicBezTo>
                    <a:pt x="0" y="20747"/>
                    <a:pt x="1322" y="21600"/>
                    <a:pt x="3086" y="21600"/>
                  </a:cubicBezTo>
                  <a:cubicBezTo>
                    <a:pt x="18624" y="21600"/>
                    <a:pt x="18624" y="21600"/>
                    <a:pt x="18624" y="21600"/>
                  </a:cubicBezTo>
                  <a:cubicBezTo>
                    <a:pt x="20278" y="21600"/>
                    <a:pt x="21600" y="20747"/>
                    <a:pt x="21600" y="19611"/>
                  </a:cubicBezTo>
                  <a:cubicBezTo>
                    <a:pt x="21600" y="1989"/>
                    <a:pt x="21600" y="1989"/>
                    <a:pt x="21600" y="1989"/>
                  </a:cubicBezTo>
                  <a:cubicBezTo>
                    <a:pt x="21600" y="924"/>
                    <a:pt x="20278" y="0"/>
                    <a:pt x="18624" y="0"/>
                  </a:cubicBezTo>
                  <a:close/>
                  <a:moveTo>
                    <a:pt x="1984" y="4618"/>
                  </a:moveTo>
                  <a:cubicBezTo>
                    <a:pt x="19616" y="4618"/>
                    <a:pt x="19616" y="4618"/>
                    <a:pt x="19616" y="4618"/>
                  </a:cubicBezTo>
                  <a:cubicBezTo>
                    <a:pt x="19616" y="16058"/>
                    <a:pt x="19616" y="16058"/>
                    <a:pt x="19616" y="16058"/>
                  </a:cubicBezTo>
                  <a:cubicBezTo>
                    <a:pt x="1984" y="16058"/>
                    <a:pt x="1984" y="16058"/>
                    <a:pt x="1984" y="16058"/>
                  </a:cubicBezTo>
                  <a:lnTo>
                    <a:pt x="1984" y="4618"/>
                  </a:lnTo>
                  <a:close/>
                  <a:moveTo>
                    <a:pt x="3086" y="1350"/>
                  </a:moveTo>
                  <a:cubicBezTo>
                    <a:pt x="18624" y="1350"/>
                    <a:pt x="18624" y="1350"/>
                    <a:pt x="18624" y="1350"/>
                  </a:cubicBezTo>
                  <a:cubicBezTo>
                    <a:pt x="19176" y="1350"/>
                    <a:pt x="19616" y="1634"/>
                    <a:pt x="19616" y="1989"/>
                  </a:cubicBezTo>
                  <a:cubicBezTo>
                    <a:pt x="19616" y="3268"/>
                    <a:pt x="19616" y="3268"/>
                    <a:pt x="19616" y="3268"/>
                  </a:cubicBezTo>
                  <a:cubicBezTo>
                    <a:pt x="1984" y="3268"/>
                    <a:pt x="1984" y="3268"/>
                    <a:pt x="1984" y="3268"/>
                  </a:cubicBezTo>
                  <a:cubicBezTo>
                    <a:pt x="1984" y="1989"/>
                    <a:pt x="1984" y="1989"/>
                    <a:pt x="1984" y="1989"/>
                  </a:cubicBezTo>
                  <a:cubicBezTo>
                    <a:pt x="1984" y="1634"/>
                    <a:pt x="2424" y="1350"/>
                    <a:pt x="3086" y="1350"/>
                  </a:cubicBezTo>
                  <a:close/>
                  <a:moveTo>
                    <a:pt x="18624" y="20321"/>
                  </a:moveTo>
                  <a:cubicBezTo>
                    <a:pt x="3086" y="20321"/>
                    <a:pt x="3086" y="20321"/>
                    <a:pt x="3086" y="20321"/>
                  </a:cubicBezTo>
                  <a:cubicBezTo>
                    <a:pt x="2424" y="20321"/>
                    <a:pt x="1984" y="19966"/>
                    <a:pt x="1984" y="19611"/>
                  </a:cubicBezTo>
                  <a:cubicBezTo>
                    <a:pt x="1984" y="17337"/>
                    <a:pt x="1984" y="17337"/>
                    <a:pt x="1984" y="17337"/>
                  </a:cubicBezTo>
                  <a:cubicBezTo>
                    <a:pt x="19616" y="17337"/>
                    <a:pt x="19616" y="17337"/>
                    <a:pt x="19616" y="17337"/>
                  </a:cubicBezTo>
                  <a:cubicBezTo>
                    <a:pt x="19616" y="19611"/>
                    <a:pt x="19616" y="19611"/>
                    <a:pt x="19616" y="19611"/>
                  </a:cubicBezTo>
                  <a:cubicBezTo>
                    <a:pt x="19616" y="19966"/>
                    <a:pt x="19176" y="20321"/>
                    <a:pt x="18624" y="20321"/>
                  </a:cubicBezTo>
                  <a:close/>
                  <a:moveTo>
                    <a:pt x="18624" y="20321"/>
                  </a:moveTo>
                  <a:cubicBezTo>
                    <a:pt x="18624" y="20321"/>
                    <a:pt x="18624" y="20321"/>
                    <a:pt x="18624" y="20321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10" name="Shape"/>
            <p:cNvSpPr/>
            <p:nvPr/>
          </p:nvSpPr>
          <p:spPr>
            <a:xfrm>
              <a:off x="198437" y="63499"/>
              <a:ext cx="68264" cy="269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4469" y="21600"/>
                  </a:moveTo>
                  <a:cubicBezTo>
                    <a:pt x="16386" y="21600"/>
                    <a:pt x="16386" y="21600"/>
                    <a:pt x="16386" y="21600"/>
                  </a:cubicBezTo>
                  <a:cubicBezTo>
                    <a:pt x="19366" y="21600"/>
                    <a:pt x="21600" y="16200"/>
                    <a:pt x="21600" y="10800"/>
                  </a:cubicBezTo>
                  <a:cubicBezTo>
                    <a:pt x="21600" y="3600"/>
                    <a:pt x="19366" y="0"/>
                    <a:pt x="16386" y="0"/>
                  </a:cubicBezTo>
                  <a:cubicBezTo>
                    <a:pt x="4469" y="0"/>
                    <a:pt x="4469" y="0"/>
                    <a:pt x="4469" y="0"/>
                  </a:cubicBezTo>
                  <a:cubicBezTo>
                    <a:pt x="2234" y="0"/>
                    <a:pt x="0" y="3600"/>
                    <a:pt x="0" y="10800"/>
                  </a:cubicBezTo>
                  <a:cubicBezTo>
                    <a:pt x="0" y="16200"/>
                    <a:pt x="2234" y="21600"/>
                    <a:pt x="4469" y="21600"/>
                  </a:cubicBezTo>
                  <a:close/>
                  <a:moveTo>
                    <a:pt x="4469" y="21600"/>
                  </a:moveTo>
                  <a:cubicBezTo>
                    <a:pt x="4469" y="21600"/>
                    <a:pt x="4469" y="21600"/>
                    <a:pt x="4469" y="2160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11" name="Shape"/>
            <p:cNvSpPr/>
            <p:nvPr/>
          </p:nvSpPr>
          <p:spPr>
            <a:xfrm>
              <a:off x="204787" y="593725"/>
              <a:ext cx="52389" cy="523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909" y="0"/>
                    <a:pt x="0" y="4909"/>
                    <a:pt x="0" y="10800"/>
                  </a:cubicBezTo>
                  <a:cubicBezTo>
                    <a:pt x="0" y="16691"/>
                    <a:pt x="4909" y="21600"/>
                    <a:pt x="10800" y="21600"/>
                  </a:cubicBezTo>
                  <a:cubicBezTo>
                    <a:pt x="16691" y="21600"/>
                    <a:pt x="21600" y="16691"/>
                    <a:pt x="21600" y="10800"/>
                  </a:cubicBezTo>
                  <a:cubicBezTo>
                    <a:pt x="21600" y="4909"/>
                    <a:pt x="16691" y="0"/>
                    <a:pt x="10800" y="0"/>
                  </a:cubicBezTo>
                  <a:close/>
                  <a:moveTo>
                    <a:pt x="10800" y="11782"/>
                  </a:moveTo>
                  <a:cubicBezTo>
                    <a:pt x="10800" y="11782"/>
                    <a:pt x="9818" y="11782"/>
                    <a:pt x="9818" y="10800"/>
                  </a:cubicBezTo>
                  <a:cubicBezTo>
                    <a:pt x="9818" y="10800"/>
                    <a:pt x="10800" y="9818"/>
                    <a:pt x="10800" y="9818"/>
                  </a:cubicBezTo>
                  <a:cubicBezTo>
                    <a:pt x="11782" y="9818"/>
                    <a:pt x="11782" y="10800"/>
                    <a:pt x="11782" y="10800"/>
                  </a:cubicBezTo>
                  <a:cubicBezTo>
                    <a:pt x="11782" y="11782"/>
                    <a:pt x="11782" y="11782"/>
                    <a:pt x="10800" y="11782"/>
                  </a:cubicBezTo>
                  <a:close/>
                  <a:moveTo>
                    <a:pt x="10800" y="11782"/>
                  </a:moveTo>
                  <a:cubicBezTo>
                    <a:pt x="10800" y="11782"/>
                    <a:pt x="10800" y="11782"/>
                    <a:pt x="10800" y="11782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716" name="Group"/>
          <p:cNvGrpSpPr/>
          <p:nvPr/>
        </p:nvGrpSpPr>
        <p:grpSpPr>
          <a:xfrm>
            <a:off x="706948" y="5226289"/>
            <a:ext cx="631988" cy="815578"/>
            <a:chOff x="0" y="0"/>
            <a:chExt cx="631986" cy="815576"/>
          </a:xfrm>
        </p:grpSpPr>
        <p:sp>
          <p:nvSpPr>
            <p:cNvPr id="2713" name="Shape"/>
            <p:cNvSpPr/>
            <p:nvPr/>
          </p:nvSpPr>
          <p:spPr>
            <a:xfrm>
              <a:off x="101599" y="72626"/>
              <a:ext cx="530388" cy="7429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42" h="21600" extrusionOk="0">
                  <a:moveTo>
                    <a:pt x="21313" y="19891"/>
                  </a:moveTo>
                  <a:cubicBezTo>
                    <a:pt x="16057" y="12919"/>
                    <a:pt x="16057" y="12919"/>
                    <a:pt x="16057" y="12919"/>
                  </a:cubicBezTo>
                  <a:cubicBezTo>
                    <a:pt x="16439" y="12714"/>
                    <a:pt x="16821" y="12441"/>
                    <a:pt x="17204" y="12167"/>
                  </a:cubicBezTo>
                  <a:cubicBezTo>
                    <a:pt x="19306" y="10527"/>
                    <a:pt x="20358" y="8408"/>
                    <a:pt x="20262" y="6220"/>
                  </a:cubicBezTo>
                  <a:cubicBezTo>
                    <a:pt x="20166" y="3965"/>
                    <a:pt x="18828" y="1914"/>
                    <a:pt x="16535" y="410"/>
                  </a:cubicBezTo>
                  <a:cubicBezTo>
                    <a:pt x="15865" y="0"/>
                    <a:pt x="15865" y="0"/>
                    <a:pt x="15865" y="0"/>
                  </a:cubicBezTo>
                  <a:cubicBezTo>
                    <a:pt x="8506" y="5673"/>
                    <a:pt x="8506" y="5673"/>
                    <a:pt x="8506" y="5673"/>
                  </a:cubicBezTo>
                  <a:cubicBezTo>
                    <a:pt x="4874" y="3213"/>
                    <a:pt x="4874" y="3213"/>
                    <a:pt x="4874" y="3213"/>
                  </a:cubicBezTo>
                  <a:cubicBezTo>
                    <a:pt x="4970" y="2871"/>
                    <a:pt x="4779" y="2461"/>
                    <a:pt x="4396" y="2187"/>
                  </a:cubicBezTo>
                  <a:cubicBezTo>
                    <a:pt x="4110" y="2051"/>
                    <a:pt x="3727" y="1914"/>
                    <a:pt x="3345" y="1914"/>
                  </a:cubicBezTo>
                  <a:cubicBezTo>
                    <a:pt x="2867" y="1914"/>
                    <a:pt x="2389" y="2051"/>
                    <a:pt x="2103" y="2256"/>
                  </a:cubicBezTo>
                  <a:cubicBezTo>
                    <a:pt x="1816" y="2529"/>
                    <a:pt x="1720" y="2803"/>
                    <a:pt x="1720" y="3076"/>
                  </a:cubicBezTo>
                  <a:cubicBezTo>
                    <a:pt x="1720" y="3418"/>
                    <a:pt x="1912" y="3691"/>
                    <a:pt x="2198" y="3896"/>
                  </a:cubicBezTo>
                  <a:cubicBezTo>
                    <a:pt x="2485" y="4033"/>
                    <a:pt x="2867" y="4170"/>
                    <a:pt x="3345" y="4170"/>
                  </a:cubicBezTo>
                  <a:cubicBezTo>
                    <a:pt x="3441" y="4170"/>
                    <a:pt x="3536" y="4170"/>
                    <a:pt x="3632" y="4170"/>
                  </a:cubicBezTo>
                  <a:cubicBezTo>
                    <a:pt x="7359" y="6562"/>
                    <a:pt x="7359" y="6562"/>
                    <a:pt x="7359" y="6562"/>
                  </a:cubicBezTo>
                  <a:cubicBezTo>
                    <a:pt x="0" y="12235"/>
                    <a:pt x="0" y="12235"/>
                    <a:pt x="0" y="12235"/>
                  </a:cubicBezTo>
                  <a:cubicBezTo>
                    <a:pt x="669" y="12646"/>
                    <a:pt x="669" y="12646"/>
                    <a:pt x="669" y="12646"/>
                  </a:cubicBezTo>
                  <a:cubicBezTo>
                    <a:pt x="2867" y="14081"/>
                    <a:pt x="5639" y="14901"/>
                    <a:pt x="8602" y="14901"/>
                  </a:cubicBezTo>
                  <a:cubicBezTo>
                    <a:pt x="8602" y="14901"/>
                    <a:pt x="8697" y="14901"/>
                    <a:pt x="8697" y="14901"/>
                  </a:cubicBezTo>
                  <a:cubicBezTo>
                    <a:pt x="4874" y="19891"/>
                    <a:pt x="4874" y="19891"/>
                    <a:pt x="4874" y="19891"/>
                  </a:cubicBezTo>
                  <a:cubicBezTo>
                    <a:pt x="4588" y="20301"/>
                    <a:pt x="4588" y="20711"/>
                    <a:pt x="4874" y="21053"/>
                  </a:cubicBezTo>
                  <a:cubicBezTo>
                    <a:pt x="5161" y="21395"/>
                    <a:pt x="5639" y="21600"/>
                    <a:pt x="6308" y="21600"/>
                  </a:cubicBezTo>
                  <a:cubicBezTo>
                    <a:pt x="19975" y="21600"/>
                    <a:pt x="19975" y="21600"/>
                    <a:pt x="19975" y="21600"/>
                  </a:cubicBezTo>
                  <a:cubicBezTo>
                    <a:pt x="20549" y="21600"/>
                    <a:pt x="21122" y="21395"/>
                    <a:pt x="21409" y="21053"/>
                  </a:cubicBezTo>
                  <a:cubicBezTo>
                    <a:pt x="21600" y="20711"/>
                    <a:pt x="21600" y="20301"/>
                    <a:pt x="21313" y="19891"/>
                  </a:cubicBezTo>
                  <a:close/>
                  <a:moveTo>
                    <a:pt x="3154" y="2939"/>
                  </a:moveTo>
                  <a:cubicBezTo>
                    <a:pt x="3250" y="2939"/>
                    <a:pt x="3250" y="2939"/>
                    <a:pt x="3345" y="2939"/>
                  </a:cubicBezTo>
                  <a:cubicBezTo>
                    <a:pt x="3345" y="2939"/>
                    <a:pt x="3345" y="2939"/>
                    <a:pt x="3441" y="2939"/>
                  </a:cubicBezTo>
                  <a:cubicBezTo>
                    <a:pt x="3441" y="2939"/>
                    <a:pt x="3441" y="3008"/>
                    <a:pt x="3441" y="3008"/>
                  </a:cubicBezTo>
                  <a:cubicBezTo>
                    <a:pt x="3441" y="3008"/>
                    <a:pt x="3345" y="3008"/>
                    <a:pt x="3345" y="3076"/>
                  </a:cubicBezTo>
                  <a:cubicBezTo>
                    <a:pt x="3345" y="3076"/>
                    <a:pt x="3250" y="3144"/>
                    <a:pt x="3250" y="3144"/>
                  </a:cubicBezTo>
                  <a:cubicBezTo>
                    <a:pt x="3250" y="3144"/>
                    <a:pt x="3154" y="3144"/>
                    <a:pt x="3154" y="3144"/>
                  </a:cubicBezTo>
                  <a:cubicBezTo>
                    <a:pt x="3154" y="3076"/>
                    <a:pt x="3058" y="3008"/>
                    <a:pt x="3154" y="2939"/>
                  </a:cubicBezTo>
                  <a:close/>
                  <a:moveTo>
                    <a:pt x="2581" y="12167"/>
                  </a:moveTo>
                  <a:cubicBezTo>
                    <a:pt x="15961" y="1777"/>
                    <a:pt x="15961" y="1777"/>
                    <a:pt x="15961" y="1777"/>
                  </a:cubicBezTo>
                  <a:cubicBezTo>
                    <a:pt x="17490" y="3008"/>
                    <a:pt x="18446" y="4580"/>
                    <a:pt x="18542" y="6220"/>
                  </a:cubicBezTo>
                  <a:cubicBezTo>
                    <a:pt x="18637" y="8134"/>
                    <a:pt x="17681" y="9911"/>
                    <a:pt x="15865" y="11347"/>
                  </a:cubicBezTo>
                  <a:cubicBezTo>
                    <a:pt x="14050" y="12782"/>
                    <a:pt x="11373" y="13603"/>
                    <a:pt x="8602" y="13603"/>
                  </a:cubicBezTo>
                  <a:cubicBezTo>
                    <a:pt x="6404" y="13603"/>
                    <a:pt x="4301" y="13124"/>
                    <a:pt x="2581" y="12167"/>
                  </a:cubicBezTo>
                  <a:close/>
                  <a:moveTo>
                    <a:pt x="6595" y="20301"/>
                  </a:moveTo>
                  <a:cubicBezTo>
                    <a:pt x="10800" y="14696"/>
                    <a:pt x="10800" y="14696"/>
                    <a:pt x="10800" y="14696"/>
                  </a:cubicBezTo>
                  <a:cubicBezTo>
                    <a:pt x="12138" y="14559"/>
                    <a:pt x="13476" y="14149"/>
                    <a:pt x="14623" y="13671"/>
                  </a:cubicBezTo>
                  <a:cubicBezTo>
                    <a:pt x="19688" y="20301"/>
                    <a:pt x="19688" y="20301"/>
                    <a:pt x="19688" y="20301"/>
                  </a:cubicBezTo>
                  <a:lnTo>
                    <a:pt x="6595" y="20301"/>
                  </a:lnTo>
                  <a:close/>
                  <a:moveTo>
                    <a:pt x="6595" y="20301"/>
                  </a:moveTo>
                  <a:cubicBezTo>
                    <a:pt x="6595" y="20301"/>
                    <a:pt x="6595" y="20301"/>
                    <a:pt x="6595" y="20301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14" name="Shape"/>
            <p:cNvSpPr/>
            <p:nvPr/>
          </p:nvSpPr>
          <p:spPr>
            <a:xfrm>
              <a:off x="0" y="-1"/>
              <a:ext cx="158751" cy="1647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343" extrusionOk="0">
                  <a:moveTo>
                    <a:pt x="19021" y="5523"/>
                  </a:moveTo>
                  <a:cubicBezTo>
                    <a:pt x="20633" y="5219"/>
                    <a:pt x="21600" y="4002"/>
                    <a:pt x="21600" y="2481"/>
                  </a:cubicBezTo>
                  <a:cubicBezTo>
                    <a:pt x="21600" y="960"/>
                    <a:pt x="19988" y="-257"/>
                    <a:pt x="18376" y="47"/>
                  </a:cubicBezTo>
                  <a:cubicBezTo>
                    <a:pt x="13863" y="351"/>
                    <a:pt x="8704" y="2785"/>
                    <a:pt x="5481" y="6132"/>
                  </a:cubicBezTo>
                  <a:cubicBezTo>
                    <a:pt x="2257" y="9478"/>
                    <a:pt x="0" y="14346"/>
                    <a:pt x="0" y="18605"/>
                  </a:cubicBezTo>
                  <a:cubicBezTo>
                    <a:pt x="0" y="20126"/>
                    <a:pt x="1290" y="21343"/>
                    <a:pt x="2901" y="21343"/>
                  </a:cubicBezTo>
                  <a:cubicBezTo>
                    <a:pt x="2901" y="21343"/>
                    <a:pt x="2901" y="21343"/>
                    <a:pt x="2901" y="21343"/>
                  </a:cubicBezTo>
                  <a:cubicBezTo>
                    <a:pt x="4513" y="21343"/>
                    <a:pt x="5803" y="20126"/>
                    <a:pt x="5803" y="18605"/>
                  </a:cubicBezTo>
                  <a:cubicBezTo>
                    <a:pt x="5803" y="15867"/>
                    <a:pt x="7415" y="12216"/>
                    <a:pt x="9672" y="9782"/>
                  </a:cubicBezTo>
                  <a:cubicBezTo>
                    <a:pt x="12251" y="7349"/>
                    <a:pt x="15797" y="5828"/>
                    <a:pt x="19021" y="5523"/>
                  </a:cubicBezTo>
                  <a:close/>
                  <a:moveTo>
                    <a:pt x="19021" y="5523"/>
                  </a:moveTo>
                  <a:cubicBezTo>
                    <a:pt x="19021" y="5523"/>
                    <a:pt x="19021" y="5523"/>
                    <a:pt x="19021" y="5523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15" name="Shape"/>
            <p:cNvSpPr/>
            <p:nvPr/>
          </p:nvSpPr>
          <p:spPr>
            <a:xfrm>
              <a:off x="60325" y="56751"/>
              <a:ext cx="117475" cy="1222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232" y="11215"/>
                  </a:moveTo>
                  <a:cubicBezTo>
                    <a:pt x="12960" y="9554"/>
                    <a:pt x="15984" y="7892"/>
                    <a:pt x="18144" y="7892"/>
                  </a:cubicBezTo>
                  <a:cubicBezTo>
                    <a:pt x="20304" y="7477"/>
                    <a:pt x="21600" y="5815"/>
                    <a:pt x="21600" y="3738"/>
                  </a:cubicBezTo>
                  <a:cubicBezTo>
                    <a:pt x="21600" y="1662"/>
                    <a:pt x="19440" y="0"/>
                    <a:pt x="17280" y="0"/>
                  </a:cubicBezTo>
                  <a:cubicBezTo>
                    <a:pt x="12528" y="415"/>
                    <a:pt x="7776" y="3323"/>
                    <a:pt x="5184" y="6231"/>
                  </a:cubicBezTo>
                  <a:cubicBezTo>
                    <a:pt x="3024" y="8723"/>
                    <a:pt x="432" y="13292"/>
                    <a:pt x="0" y="17862"/>
                  </a:cubicBezTo>
                  <a:cubicBezTo>
                    <a:pt x="0" y="19938"/>
                    <a:pt x="1728" y="21600"/>
                    <a:pt x="3888" y="21600"/>
                  </a:cubicBezTo>
                  <a:cubicBezTo>
                    <a:pt x="4320" y="21600"/>
                    <a:pt x="4320" y="21600"/>
                    <a:pt x="4320" y="21600"/>
                  </a:cubicBezTo>
                  <a:cubicBezTo>
                    <a:pt x="6480" y="21600"/>
                    <a:pt x="8208" y="19938"/>
                    <a:pt x="8208" y="17862"/>
                  </a:cubicBezTo>
                  <a:cubicBezTo>
                    <a:pt x="8208" y="15785"/>
                    <a:pt x="9504" y="12877"/>
                    <a:pt x="11232" y="11215"/>
                  </a:cubicBezTo>
                  <a:close/>
                  <a:moveTo>
                    <a:pt x="11232" y="11215"/>
                  </a:moveTo>
                  <a:cubicBezTo>
                    <a:pt x="11232" y="11215"/>
                    <a:pt x="11232" y="11215"/>
                    <a:pt x="11232" y="11215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717" name="Shape"/>
          <p:cNvSpPr/>
          <p:nvPr/>
        </p:nvSpPr>
        <p:spPr>
          <a:xfrm>
            <a:off x="10044272" y="2156615"/>
            <a:ext cx="752476" cy="644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88" y="5755"/>
                </a:moveTo>
                <a:cubicBezTo>
                  <a:pt x="14783" y="5755"/>
                  <a:pt x="14783" y="5755"/>
                  <a:pt x="14783" y="5755"/>
                </a:cubicBezTo>
                <a:cubicBezTo>
                  <a:pt x="14783" y="1182"/>
                  <a:pt x="14783" y="1182"/>
                  <a:pt x="14783" y="1182"/>
                </a:cubicBezTo>
                <a:cubicBezTo>
                  <a:pt x="14783" y="552"/>
                  <a:pt x="14310" y="0"/>
                  <a:pt x="13770" y="0"/>
                </a:cubicBezTo>
                <a:cubicBezTo>
                  <a:pt x="1012" y="0"/>
                  <a:pt x="1012" y="0"/>
                  <a:pt x="1012" y="0"/>
                </a:cubicBezTo>
                <a:cubicBezTo>
                  <a:pt x="472" y="0"/>
                  <a:pt x="0" y="552"/>
                  <a:pt x="0" y="1182"/>
                </a:cubicBezTo>
                <a:cubicBezTo>
                  <a:pt x="0" y="11036"/>
                  <a:pt x="0" y="11036"/>
                  <a:pt x="0" y="11036"/>
                </a:cubicBezTo>
                <a:cubicBezTo>
                  <a:pt x="0" y="11746"/>
                  <a:pt x="472" y="12219"/>
                  <a:pt x="1012" y="12219"/>
                </a:cubicBezTo>
                <a:cubicBezTo>
                  <a:pt x="1822" y="12219"/>
                  <a:pt x="1822" y="12219"/>
                  <a:pt x="1822" y="12219"/>
                </a:cubicBezTo>
                <a:cubicBezTo>
                  <a:pt x="1080" y="14663"/>
                  <a:pt x="1080" y="14663"/>
                  <a:pt x="1080" y="14663"/>
                </a:cubicBezTo>
                <a:cubicBezTo>
                  <a:pt x="945" y="15057"/>
                  <a:pt x="1012" y="15372"/>
                  <a:pt x="1147" y="15530"/>
                </a:cubicBezTo>
                <a:cubicBezTo>
                  <a:pt x="1282" y="15766"/>
                  <a:pt x="1485" y="15924"/>
                  <a:pt x="1687" y="15924"/>
                </a:cubicBezTo>
                <a:cubicBezTo>
                  <a:pt x="1822" y="15924"/>
                  <a:pt x="2025" y="15845"/>
                  <a:pt x="2160" y="15688"/>
                </a:cubicBezTo>
                <a:cubicBezTo>
                  <a:pt x="6345" y="12377"/>
                  <a:pt x="6345" y="12377"/>
                  <a:pt x="6345" y="12377"/>
                </a:cubicBezTo>
                <a:cubicBezTo>
                  <a:pt x="6412" y="12298"/>
                  <a:pt x="6615" y="12219"/>
                  <a:pt x="6750" y="12219"/>
                </a:cubicBezTo>
                <a:cubicBezTo>
                  <a:pt x="6750" y="12219"/>
                  <a:pt x="6750" y="12219"/>
                  <a:pt x="6750" y="12219"/>
                </a:cubicBezTo>
                <a:cubicBezTo>
                  <a:pt x="6750" y="16791"/>
                  <a:pt x="6750" y="16791"/>
                  <a:pt x="6750" y="16791"/>
                </a:cubicBezTo>
                <a:cubicBezTo>
                  <a:pt x="6750" y="17422"/>
                  <a:pt x="7223" y="17974"/>
                  <a:pt x="7830" y="17974"/>
                </a:cubicBezTo>
                <a:cubicBezTo>
                  <a:pt x="14850" y="17974"/>
                  <a:pt x="14850" y="17974"/>
                  <a:pt x="14850" y="17974"/>
                </a:cubicBezTo>
                <a:cubicBezTo>
                  <a:pt x="14918" y="17974"/>
                  <a:pt x="15188" y="18053"/>
                  <a:pt x="15255" y="18131"/>
                </a:cubicBezTo>
                <a:cubicBezTo>
                  <a:pt x="19373" y="21442"/>
                  <a:pt x="19373" y="21442"/>
                  <a:pt x="19373" y="21442"/>
                </a:cubicBezTo>
                <a:cubicBezTo>
                  <a:pt x="19575" y="21600"/>
                  <a:pt x="19710" y="21600"/>
                  <a:pt x="19913" y="21600"/>
                </a:cubicBezTo>
                <a:cubicBezTo>
                  <a:pt x="20115" y="21600"/>
                  <a:pt x="20250" y="21521"/>
                  <a:pt x="20318" y="21442"/>
                </a:cubicBezTo>
                <a:cubicBezTo>
                  <a:pt x="20385" y="21364"/>
                  <a:pt x="20723" y="21048"/>
                  <a:pt x="20520" y="20418"/>
                </a:cubicBezTo>
                <a:cubicBezTo>
                  <a:pt x="19778" y="17974"/>
                  <a:pt x="19778" y="17974"/>
                  <a:pt x="19778" y="17974"/>
                </a:cubicBezTo>
                <a:cubicBezTo>
                  <a:pt x="20588" y="17974"/>
                  <a:pt x="20588" y="17974"/>
                  <a:pt x="20588" y="17974"/>
                </a:cubicBezTo>
                <a:cubicBezTo>
                  <a:pt x="21128" y="17974"/>
                  <a:pt x="21600" y="17422"/>
                  <a:pt x="21600" y="16791"/>
                </a:cubicBezTo>
                <a:cubicBezTo>
                  <a:pt x="21600" y="6937"/>
                  <a:pt x="21600" y="6937"/>
                  <a:pt x="21600" y="6937"/>
                </a:cubicBezTo>
                <a:cubicBezTo>
                  <a:pt x="21600" y="6228"/>
                  <a:pt x="21128" y="5755"/>
                  <a:pt x="20588" y="5755"/>
                </a:cubicBezTo>
                <a:close/>
                <a:moveTo>
                  <a:pt x="5602" y="11194"/>
                </a:moveTo>
                <a:cubicBezTo>
                  <a:pt x="2700" y="13480"/>
                  <a:pt x="2700" y="13480"/>
                  <a:pt x="2700" y="13480"/>
                </a:cubicBezTo>
                <a:cubicBezTo>
                  <a:pt x="3105" y="12219"/>
                  <a:pt x="3105" y="12219"/>
                  <a:pt x="3105" y="12219"/>
                </a:cubicBezTo>
                <a:cubicBezTo>
                  <a:pt x="3240" y="11904"/>
                  <a:pt x="3172" y="11509"/>
                  <a:pt x="3037" y="11273"/>
                </a:cubicBezTo>
                <a:cubicBezTo>
                  <a:pt x="2835" y="10958"/>
                  <a:pt x="2565" y="10800"/>
                  <a:pt x="2295" y="10800"/>
                </a:cubicBezTo>
                <a:cubicBezTo>
                  <a:pt x="1215" y="10800"/>
                  <a:pt x="1215" y="10800"/>
                  <a:pt x="1215" y="10800"/>
                </a:cubicBezTo>
                <a:cubicBezTo>
                  <a:pt x="1215" y="1419"/>
                  <a:pt x="1215" y="1419"/>
                  <a:pt x="1215" y="1419"/>
                </a:cubicBezTo>
                <a:cubicBezTo>
                  <a:pt x="13568" y="1419"/>
                  <a:pt x="13568" y="1419"/>
                  <a:pt x="13568" y="1419"/>
                </a:cubicBezTo>
                <a:cubicBezTo>
                  <a:pt x="13568" y="10800"/>
                  <a:pt x="13568" y="10800"/>
                  <a:pt x="13568" y="10800"/>
                </a:cubicBezTo>
                <a:cubicBezTo>
                  <a:pt x="7425" y="10800"/>
                  <a:pt x="7425" y="10800"/>
                  <a:pt x="7425" y="10800"/>
                </a:cubicBezTo>
                <a:cubicBezTo>
                  <a:pt x="7425" y="10800"/>
                  <a:pt x="7425" y="10800"/>
                  <a:pt x="7425" y="10800"/>
                </a:cubicBezTo>
                <a:cubicBezTo>
                  <a:pt x="7358" y="10800"/>
                  <a:pt x="7358" y="10800"/>
                  <a:pt x="7358" y="10800"/>
                </a:cubicBezTo>
                <a:cubicBezTo>
                  <a:pt x="6750" y="10800"/>
                  <a:pt x="6750" y="10800"/>
                  <a:pt x="6750" y="10800"/>
                </a:cubicBezTo>
                <a:cubicBezTo>
                  <a:pt x="6412" y="10800"/>
                  <a:pt x="5940" y="10958"/>
                  <a:pt x="5602" y="11194"/>
                </a:cubicBezTo>
                <a:close/>
                <a:moveTo>
                  <a:pt x="20385" y="16555"/>
                </a:moveTo>
                <a:cubicBezTo>
                  <a:pt x="19305" y="16555"/>
                  <a:pt x="19305" y="16555"/>
                  <a:pt x="19305" y="16555"/>
                </a:cubicBezTo>
                <a:cubicBezTo>
                  <a:pt x="18968" y="16555"/>
                  <a:pt x="18698" y="16712"/>
                  <a:pt x="18563" y="16949"/>
                </a:cubicBezTo>
                <a:cubicBezTo>
                  <a:pt x="18360" y="17264"/>
                  <a:pt x="18360" y="17580"/>
                  <a:pt x="18428" y="17974"/>
                </a:cubicBezTo>
                <a:cubicBezTo>
                  <a:pt x="18833" y="19235"/>
                  <a:pt x="18833" y="19235"/>
                  <a:pt x="18833" y="19235"/>
                </a:cubicBezTo>
                <a:cubicBezTo>
                  <a:pt x="15930" y="16949"/>
                  <a:pt x="15930" y="16949"/>
                  <a:pt x="15930" y="16949"/>
                </a:cubicBezTo>
                <a:cubicBezTo>
                  <a:pt x="15660" y="16712"/>
                  <a:pt x="15188" y="16555"/>
                  <a:pt x="14850" y="16555"/>
                </a:cubicBezTo>
                <a:cubicBezTo>
                  <a:pt x="8033" y="16555"/>
                  <a:pt x="8033" y="16555"/>
                  <a:pt x="8033" y="16555"/>
                </a:cubicBezTo>
                <a:cubicBezTo>
                  <a:pt x="8033" y="12219"/>
                  <a:pt x="8033" y="12219"/>
                  <a:pt x="8033" y="12219"/>
                </a:cubicBezTo>
                <a:cubicBezTo>
                  <a:pt x="13770" y="12219"/>
                  <a:pt x="13770" y="12219"/>
                  <a:pt x="13770" y="12219"/>
                </a:cubicBezTo>
                <a:cubicBezTo>
                  <a:pt x="14310" y="12219"/>
                  <a:pt x="14783" y="11746"/>
                  <a:pt x="14783" y="11036"/>
                </a:cubicBezTo>
                <a:cubicBezTo>
                  <a:pt x="14783" y="7174"/>
                  <a:pt x="14783" y="7174"/>
                  <a:pt x="14783" y="7174"/>
                </a:cubicBezTo>
                <a:cubicBezTo>
                  <a:pt x="20385" y="7174"/>
                  <a:pt x="20385" y="7174"/>
                  <a:pt x="20385" y="7174"/>
                </a:cubicBezTo>
                <a:lnTo>
                  <a:pt x="20385" y="16555"/>
                </a:lnTo>
                <a:close/>
                <a:moveTo>
                  <a:pt x="20385" y="16555"/>
                </a:moveTo>
                <a:cubicBezTo>
                  <a:pt x="20385" y="16555"/>
                  <a:pt x="20385" y="16555"/>
                  <a:pt x="20385" y="16555"/>
                </a:cubicBezTo>
              </a:path>
            </a:pathLst>
          </a:custGeom>
          <a:solidFill>
            <a:srgbClr val="000002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718" name="Shape"/>
          <p:cNvSpPr/>
          <p:nvPr/>
        </p:nvSpPr>
        <p:spPr>
          <a:xfrm>
            <a:off x="10031341" y="3544568"/>
            <a:ext cx="778336" cy="7429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25" h="21600" extrusionOk="0">
                <a:moveTo>
                  <a:pt x="21497" y="8203"/>
                </a:moveTo>
                <a:cubicBezTo>
                  <a:pt x="21432" y="7929"/>
                  <a:pt x="21172" y="7519"/>
                  <a:pt x="20326" y="7519"/>
                </a:cubicBezTo>
                <a:cubicBezTo>
                  <a:pt x="14470" y="7519"/>
                  <a:pt x="14470" y="7519"/>
                  <a:pt x="14470" y="7519"/>
                </a:cubicBezTo>
                <a:cubicBezTo>
                  <a:pt x="14080" y="7519"/>
                  <a:pt x="13625" y="7177"/>
                  <a:pt x="13495" y="6767"/>
                </a:cubicBezTo>
                <a:cubicBezTo>
                  <a:pt x="11673" y="957"/>
                  <a:pt x="11673" y="957"/>
                  <a:pt x="11673" y="957"/>
                </a:cubicBezTo>
                <a:cubicBezTo>
                  <a:pt x="11478" y="137"/>
                  <a:pt x="11022" y="0"/>
                  <a:pt x="10762" y="0"/>
                </a:cubicBezTo>
                <a:cubicBezTo>
                  <a:pt x="10502" y="0"/>
                  <a:pt x="10046" y="137"/>
                  <a:pt x="9851" y="957"/>
                </a:cubicBezTo>
                <a:cubicBezTo>
                  <a:pt x="8029" y="6767"/>
                  <a:pt x="8029" y="6767"/>
                  <a:pt x="8029" y="6767"/>
                </a:cubicBezTo>
                <a:cubicBezTo>
                  <a:pt x="7899" y="7177"/>
                  <a:pt x="7444" y="7519"/>
                  <a:pt x="6989" y="7519"/>
                </a:cubicBezTo>
                <a:cubicBezTo>
                  <a:pt x="1198" y="7519"/>
                  <a:pt x="1198" y="7519"/>
                  <a:pt x="1198" y="7519"/>
                </a:cubicBezTo>
                <a:cubicBezTo>
                  <a:pt x="352" y="7519"/>
                  <a:pt x="92" y="7929"/>
                  <a:pt x="27" y="8203"/>
                </a:cubicBezTo>
                <a:cubicBezTo>
                  <a:pt x="-38" y="8408"/>
                  <a:pt x="-38" y="8886"/>
                  <a:pt x="613" y="9433"/>
                </a:cubicBezTo>
                <a:cubicBezTo>
                  <a:pt x="5297" y="13056"/>
                  <a:pt x="5297" y="13056"/>
                  <a:pt x="5297" y="13056"/>
                </a:cubicBezTo>
                <a:cubicBezTo>
                  <a:pt x="5622" y="13261"/>
                  <a:pt x="5817" y="13876"/>
                  <a:pt x="5687" y="14286"/>
                </a:cubicBezTo>
                <a:cubicBezTo>
                  <a:pt x="3866" y="20096"/>
                  <a:pt x="3866" y="20096"/>
                  <a:pt x="3866" y="20096"/>
                </a:cubicBezTo>
                <a:cubicBezTo>
                  <a:pt x="3735" y="20575"/>
                  <a:pt x="3801" y="20985"/>
                  <a:pt x="3996" y="21258"/>
                </a:cubicBezTo>
                <a:cubicBezTo>
                  <a:pt x="4126" y="21463"/>
                  <a:pt x="4321" y="21600"/>
                  <a:pt x="4581" y="21600"/>
                </a:cubicBezTo>
                <a:cubicBezTo>
                  <a:pt x="4842" y="21600"/>
                  <a:pt x="5102" y="21463"/>
                  <a:pt x="5427" y="21258"/>
                </a:cubicBezTo>
                <a:cubicBezTo>
                  <a:pt x="10111" y="17635"/>
                  <a:pt x="10111" y="17635"/>
                  <a:pt x="10111" y="17635"/>
                </a:cubicBezTo>
                <a:cubicBezTo>
                  <a:pt x="10307" y="17499"/>
                  <a:pt x="10502" y="17430"/>
                  <a:pt x="10762" y="17430"/>
                </a:cubicBezTo>
                <a:cubicBezTo>
                  <a:pt x="11022" y="17430"/>
                  <a:pt x="11217" y="17499"/>
                  <a:pt x="11348" y="17635"/>
                </a:cubicBezTo>
                <a:cubicBezTo>
                  <a:pt x="16097" y="21258"/>
                  <a:pt x="16097" y="21258"/>
                  <a:pt x="16097" y="21258"/>
                </a:cubicBezTo>
                <a:cubicBezTo>
                  <a:pt x="16422" y="21463"/>
                  <a:pt x="16682" y="21600"/>
                  <a:pt x="16878" y="21600"/>
                </a:cubicBezTo>
                <a:cubicBezTo>
                  <a:pt x="17138" y="21600"/>
                  <a:pt x="17398" y="21463"/>
                  <a:pt x="17528" y="21258"/>
                </a:cubicBezTo>
                <a:cubicBezTo>
                  <a:pt x="17723" y="20985"/>
                  <a:pt x="17789" y="20575"/>
                  <a:pt x="17593" y="20096"/>
                </a:cubicBezTo>
                <a:cubicBezTo>
                  <a:pt x="15837" y="14286"/>
                  <a:pt x="15837" y="14286"/>
                  <a:pt x="15837" y="14286"/>
                </a:cubicBezTo>
                <a:cubicBezTo>
                  <a:pt x="15707" y="13876"/>
                  <a:pt x="15902" y="13261"/>
                  <a:pt x="16162" y="13056"/>
                </a:cubicBezTo>
                <a:cubicBezTo>
                  <a:pt x="20911" y="9433"/>
                  <a:pt x="20911" y="9433"/>
                  <a:pt x="20911" y="9433"/>
                </a:cubicBezTo>
                <a:cubicBezTo>
                  <a:pt x="21562" y="8886"/>
                  <a:pt x="21562" y="8408"/>
                  <a:pt x="21497" y="8203"/>
                </a:cubicBezTo>
                <a:close/>
                <a:moveTo>
                  <a:pt x="15511" y="12030"/>
                </a:moveTo>
                <a:cubicBezTo>
                  <a:pt x="14731" y="12577"/>
                  <a:pt x="14405" y="13739"/>
                  <a:pt x="14666" y="14628"/>
                </a:cubicBezTo>
                <a:cubicBezTo>
                  <a:pt x="16292" y="19823"/>
                  <a:pt x="16292" y="19823"/>
                  <a:pt x="16292" y="19823"/>
                </a:cubicBezTo>
                <a:cubicBezTo>
                  <a:pt x="12063" y="16610"/>
                  <a:pt x="12063" y="16610"/>
                  <a:pt x="12063" y="16610"/>
                </a:cubicBezTo>
                <a:cubicBezTo>
                  <a:pt x="11738" y="16337"/>
                  <a:pt x="11217" y="16200"/>
                  <a:pt x="10762" y="16200"/>
                </a:cubicBezTo>
                <a:cubicBezTo>
                  <a:pt x="10242" y="16200"/>
                  <a:pt x="9786" y="16337"/>
                  <a:pt x="9461" y="16610"/>
                </a:cubicBezTo>
                <a:cubicBezTo>
                  <a:pt x="5232" y="19823"/>
                  <a:pt x="5232" y="19823"/>
                  <a:pt x="5232" y="19823"/>
                </a:cubicBezTo>
                <a:cubicBezTo>
                  <a:pt x="6858" y="14628"/>
                  <a:pt x="6858" y="14628"/>
                  <a:pt x="6858" y="14628"/>
                </a:cubicBezTo>
                <a:cubicBezTo>
                  <a:pt x="7119" y="13739"/>
                  <a:pt x="6793" y="12577"/>
                  <a:pt x="6013" y="12030"/>
                </a:cubicBezTo>
                <a:cubicBezTo>
                  <a:pt x="1784" y="8818"/>
                  <a:pt x="1784" y="8818"/>
                  <a:pt x="1784" y="8818"/>
                </a:cubicBezTo>
                <a:cubicBezTo>
                  <a:pt x="6989" y="8818"/>
                  <a:pt x="6989" y="8818"/>
                  <a:pt x="6989" y="8818"/>
                </a:cubicBezTo>
                <a:cubicBezTo>
                  <a:pt x="7899" y="8818"/>
                  <a:pt x="8875" y="8066"/>
                  <a:pt x="9135" y="7177"/>
                </a:cubicBezTo>
                <a:cubicBezTo>
                  <a:pt x="10762" y="1982"/>
                  <a:pt x="10762" y="1982"/>
                  <a:pt x="10762" y="1982"/>
                </a:cubicBezTo>
                <a:cubicBezTo>
                  <a:pt x="12389" y="7177"/>
                  <a:pt x="12389" y="7177"/>
                  <a:pt x="12389" y="7177"/>
                </a:cubicBezTo>
                <a:cubicBezTo>
                  <a:pt x="12649" y="8066"/>
                  <a:pt x="13560" y="8818"/>
                  <a:pt x="14470" y="8818"/>
                </a:cubicBezTo>
                <a:cubicBezTo>
                  <a:pt x="19675" y="8818"/>
                  <a:pt x="19675" y="8818"/>
                  <a:pt x="19675" y="8818"/>
                </a:cubicBezTo>
                <a:lnTo>
                  <a:pt x="15511" y="12030"/>
                </a:lnTo>
                <a:close/>
                <a:moveTo>
                  <a:pt x="15511" y="12030"/>
                </a:moveTo>
                <a:cubicBezTo>
                  <a:pt x="15511" y="12030"/>
                  <a:pt x="15511" y="12030"/>
                  <a:pt x="15511" y="12030"/>
                </a:cubicBezTo>
              </a:path>
            </a:pathLst>
          </a:custGeom>
          <a:solidFill>
            <a:srgbClr val="000002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719" name="Shape"/>
          <p:cNvSpPr/>
          <p:nvPr/>
        </p:nvSpPr>
        <p:spPr>
          <a:xfrm>
            <a:off x="693632" y="3523932"/>
            <a:ext cx="660058" cy="7842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85" h="21600" extrusionOk="0">
                <a:moveTo>
                  <a:pt x="21466" y="10378"/>
                </a:moveTo>
                <a:cubicBezTo>
                  <a:pt x="20854" y="5708"/>
                  <a:pt x="16564" y="2141"/>
                  <a:pt x="11509" y="1816"/>
                </a:cubicBezTo>
                <a:cubicBezTo>
                  <a:pt x="11509" y="584"/>
                  <a:pt x="11509" y="584"/>
                  <a:pt x="11509" y="584"/>
                </a:cubicBezTo>
                <a:cubicBezTo>
                  <a:pt x="11509" y="259"/>
                  <a:pt x="11126" y="0"/>
                  <a:pt x="10743" y="0"/>
                </a:cubicBezTo>
                <a:cubicBezTo>
                  <a:pt x="10360" y="0"/>
                  <a:pt x="10054" y="259"/>
                  <a:pt x="10054" y="584"/>
                </a:cubicBezTo>
                <a:cubicBezTo>
                  <a:pt x="10054" y="1816"/>
                  <a:pt x="10054" y="1816"/>
                  <a:pt x="10054" y="1816"/>
                </a:cubicBezTo>
                <a:cubicBezTo>
                  <a:pt x="4998" y="2141"/>
                  <a:pt x="709" y="5708"/>
                  <a:pt x="20" y="10314"/>
                </a:cubicBezTo>
                <a:cubicBezTo>
                  <a:pt x="-57" y="10897"/>
                  <a:pt x="96" y="11351"/>
                  <a:pt x="479" y="11676"/>
                </a:cubicBezTo>
                <a:cubicBezTo>
                  <a:pt x="862" y="12065"/>
                  <a:pt x="1398" y="12259"/>
                  <a:pt x="2088" y="12259"/>
                </a:cubicBezTo>
                <a:cubicBezTo>
                  <a:pt x="10054" y="12259"/>
                  <a:pt x="10054" y="12259"/>
                  <a:pt x="10054" y="12259"/>
                </a:cubicBezTo>
                <a:cubicBezTo>
                  <a:pt x="10054" y="18162"/>
                  <a:pt x="10054" y="18162"/>
                  <a:pt x="10054" y="18162"/>
                </a:cubicBezTo>
                <a:cubicBezTo>
                  <a:pt x="10054" y="19395"/>
                  <a:pt x="8905" y="20432"/>
                  <a:pt x="7373" y="20432"/>
                </a:cubicBezTo>
                <a:cubicBezTo>
                  <a:pt x="5917" y="20432"/>
                  <a:pt x="4769" y="19395"/>
                  <a:pt x="4769" y="18162"/>
                </a:cubicBezTo>
                <a:cubicBezTo>
                  <a:pt x="4769" y="17838"/>
                  <a:pt x="4462" y="17578"/>
                  <a:pt x="4079" y="17578"/>
                </a:cubicBezTo>
                <a:cubicBezTo>
                  <a:pt x="3696" y="17578"/>
                  <a:pt x="3313" y="17838"/>
                  <a:pt x="3313" y="18162"/>
                </a:cubicBezTo>
                <a:cubicBezTo>
                  <a:pt x="3313" y="20043"/>
                  <a:pt x="5152" y="21600"/>
                  <a:pt x="7373" y="21600"/>
                </a:cubicBezTo>
                <a:cubicBezTo>
                  <a:pt x="9671" y="21600"/>
                  <a:pt x="11509" y="20043"/>
                  <a:pt x="11509" y="18162"/>
                </a:cubicBezTo>
                <a:cubicBezTo>
                  <a:pt x="11509" y="12259"/>
                  <a:pt x="11509" y="12259"/>
                  <a:pt x="11509" y="12259"/>
                </a:cubicBezTo>
                <a:cubicBezTo>
                  <a:pt x="19475" y="12259"/>
                  <a:pt x="19475" y="12259"/>
                  <a:pt x="19475" y="12259"/>
                </a:cubicBezTo>
                <a:cubicBezTo>
                  <a:pt x="20164" y="12259"/>
                  <a:pt x="20700" y="12065"/>
                  <a:pt x="21083" y="11741"/>
                </a:cubicBezTo>
                <a:cubicBezTo>
                  <a:pt x="21390" y="11351"/>
                  <a:pt x="21543" y="10897"/>
                  <a:pt x="21466" y="10378"/>
                </a:cubicBezTo>
                <a:close/>
                <a:moveTo>
                  <a:pt x="20011" y="10897"/>
                </a:moveTo>
                <a:cubicBezTo>
                  <a:pt x="19934" y="11027"/>
                  <a:pt x="19781" y="11027"/>
                  <a:pt x="19475" y="11027"/>
                </a:cubicBezTo>
                <a:cubicBezTo>
                  <a:pt x="2088" y="11027"/>
                  <a:pt x="2088" y="11027"/>
                  <a:pt x="2088" y="11027"/>
                </a:cubicBezTo>
                <a:cubicBezTo>
                  <a:pt x="1858" y="11027"/>
                  <a:pt x="1628" y="11027"/>
                  <a:pt x="1552" y="10897"/>
                </a:cubicBezTo>
                <a:cubicBezTo>
                  <a:pt x="1475" y="10832"/>
                  <a:pt x="1398" y="10703"/>
                  <a:pt x="1475" y="10508"/>
                </a:cubicBezTo>
                <a:cubicBezTo>
                  <a:pt x="2088" y="6227"/>
                  <a:pt x="6071" y="2984"/>
                  <a:pt x="10743" y="2984"/>
                </a:cubicBezTo>
                <a:cubicBezTo>
                  <a:pt x="15492" y="2984"/>
                  <a:pt x="19475" y="6227"/>
                  <a:pt x="20088" y="10508"/>
                </a:cubicBezTo>
                <a:cubicBezTo>
                  <a:pt x="20088" y="10638"/>
                  <a:pt x="20088" y="10832"/>
                  <a:pt x="20011" y="10897"/>
                </a:cubicBezTo>
                <a:close/>
                <a:moveTo>
                  <a:pt x="20011" y="10897"/>
                </a:moveTo>
                <a:cubicBezTo>
                  <a:pt x="20011" y="10897"/>
                  <a:pt x="20011" y="10897"/>
                  <a:pt x="20011" y="10897"/>
                </a:cubicBezTo>
              </a:path>
            </a:pathLst>
          </a:custGeom>
          <a:solidFill>
            <a:srgbClr val="000002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720" name="Shape"/>
          <p:cNvSpPr/>
          <p:nvPr/>
        </p:nvSpPr>
        <p:spPr>
          <a:xfrm>
            <a:off x="7820820" y="5246528"/>
            <a:ext cx="827088" cy="7731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548" y="0"/>
                </a:moveTo>
                <a:cubicBezTo>
                  <a:pt x="2052" y="0"/>
                  <a:pt x="2052" y="0"/>
                  <a:pt x="2052" y="0"/>
                </a:cubicBezTo>
                <a:cubicBezTo>
                  <a:pt x="929" y="0"/>
                  <a:pt x="0" y="994"/>
                  <a:pt x="0" y="2197"/>
                </a:cubicBezTo>
                <a:cubicBezTo>
                  <a:pt x="0" y="16161"/>
                  <a:pt x="0" y="16161"/>
                  <a:pt x="0" y="16161"/>
                </a:cubicBezTo>
                <a:cubicBezTo>
                  <a:pt x="0" y="17364"/>
                  <a:pt x="929" y="18357"/>
                  <a:pt x="2052" y="18357"/>
                </a:cubicBezTo>
                <a:cubicBezTo>
                  <a:pt x="7379" y="18357"/>
                  <a:pt x="7379" y="18357"/>
                  <a:pt x="7379" y="18357"/>
                </a:cubicBezTo>
                <a:cubicBezTo>
                  <a:pt x="7379" y="20083"/>
                  <a:pt x="7379" y="20083"/>
                  <a:pt x="7379" y="20083"/>
                </a:cubicBezTo>
                <a:cubicBezTo>
                  <a:pt x="5033" y="20083"/>
                  <a:pt x="5033" y="20083"/>
                  <a:pt x="5033" y="20083"/>
                </a:cubicBezTo>
                <a:cubicBezTo>
                  <a:pt x="4643" y="20083"/>
                  <a:pt x="4349" y="20449"/>
                  <a:pt x="4349" y="20815"/>
                </a:cubicBezTo>
                <a:cubicBezTo>
                  <a:pt x="4349" y="21234"/>
                  <a:pt x="4643" y="21600"/>
                  <a:pt x="5033" y="21600"/>
                </a:cubicBezTo>
                <a:cubicBezTo>
                  <a:pt x="16567" y="21600"/>
                  <a:pt x="16567" y="21600"/>
                  <a:pt x="16567" y="21600"/>
                </a:cubicBezTo>
                <a:cubicBezTo>
                  <a:pt x="16957" y="21600"/>
                  <a:pt x="17251" y="21234"/>
                  <a:pt x="17251" y="20815"/>
                </a:cubicBezTo>
                <a:cubicBezTo>
                  <a:pt x="17251" y="20449"/>
                  <a:pt x="16957" y="20083"/>
                  <a:pt x="16567" y="20083"/>
                </a:cubicBezTo>
                <a:cubicBezTo>
                  <a:pt x="14221" y="20083"/>
                  <a:pt x="14221" y="20083"/>
                  <a:pt x="14221" y="20083"/>
                </a:cubicBezTo>
                <a:cubicBezTo>
                  <a:pt x="14221" y="18357"/>
                  <a:pt x="14221" y="18357"/>
                  <a:pt x="14221" y="18357"/>
                </a:cubicBezTo>
                <a:cubicBezTo>
                  <a:pt x="19548" y="18357"/>
                  <a:pt x="19548" y="18357"/>
                  <a:pt x="19548" y="18357"/>
                </a:cubicBezTo>
                <a:cubicBezTo>
                  <a:pt x="20671" y="18357"/>
                  <a:pt x="21600" y="17364"/>
                  <a:pt x="21600" y="16161"/>
                </a:cubicBezTo>
                <a:cubicBezTo>
                  <a:pt x="21600" y="2197"/>
                  <a:pt x="21600" y="2197"/>
                  <a:pt x="21600" y="2197"/>
                </a:cubicBezTo>
                <a:cubicBezTo>
                  <a:pt x="21600" y="994"/>
                  <a:pt x="20671" y="0"/>
                  <a:pt x="19548" y="0"/>
                </a:cubicBezTo>
                <a:close/>
                <a:moveTo>
                  <a:pt x="2052" y="1464"/>
                </a:moveTo>
                <a:cubicBezTo>
                  <a:pt x="19548" y="1464"/>
                  <a:pt x="19548" y="1464"/>
                  <a:pt x="19548" y="1464"/>
                </a:cubicBezTo>
                <a:cubicBezTo>
                  <a:pt x="19938" y="1464"/>
                  <a:pt x="20232" y="1778"/>
                  <a:pt x="20232" y="2197"/>
                </a:cubicBezTo>
                <a:cubicBezTo>
                  <a:pt x="20232" y="13232"/>
                  <a:pt x="20232" y="13232"/>
                  <a:pt x="20232" y="13232"/>
                </a:cubicBezTo>
                <a:cubicBezTo>
                  <a:pt x="1368" y="13232"/>
                  <a:pt x="1368" y="13232"/>
                  <a:pt x="1368" y="13232"/>
                </a:cubicBezTo>
                <a:cubicBezTo>
                  <a:pt x="1368" y="2197"/>
                  <a:pt x="1368" y="2197"/>
                  <a:pt x="1368" y="2197"/>
                </a:cubicBezTo>
                <a:cubicBezTo>
                  <a:pt x="1368" y="1778"/>
                  <a:pt x="1710" y="1464"/>
                  <a:pt x="2052" y="1464"/>
                </a:cubicBezTo>
                <a:close/>
                <a:moveTo>
                  <a:pt x="12852" y="20083"/>
                </a:moveTo>
                <a:cubicBezTo>
                  <a:pt x="8796" y="20083"/>
                  <a:pt x="8796" y="20083"/>
                  <a:pt x="8796" y="20083"/>
                </a:cubicBezTo>
                <a:cubicBezTo>
                  <a:pt x="8796" y="18357"/>
                  <a:pt x="8796" y="18357"/>
                  <a:pt x="8796" y="18357"/>
                </a:cubicBezTo>
                <a:cubicBezTo>
                  <a:pt x="12852" y="18357"/>
                  <a:pt x="12852" y="18357"/>
                  <a:pt x="12852" y="18357"/>
                </a:cubicBezTo>
                <a:lnTo>
                  <a:pt x="12852" y="20083"/>
                </a:lnTo>
                <a:close/>
                <a:moveTo>
                  <a:pt x="19548" y="16893"/>
                </a:moveTo>
                <a:cubicBezTo>
                  <a:pt x="2052" y="16893"/>
                  <a:pt x="2052" y="16893"/>
                  <a:pt x="2052" y="16893"/>
                </a:cubicBezTo>
                <a:cubicBezTo>
                  <a:pt x="1710" y="16893"/>
                  <a:pt x="1368" y="16579"/>
                  <a:pt x="1368" y="16161"/>
                </a:cubicBezTo>
                <a:cubicBezTo>
                  <a:pt x="1368" y="14696"/>
                  <a:pt x="1368" y="14696"/>
                  <a:pt x="1368" y="14696"/>
                </a:cubicBezTo>
                <a:cubicBezTo>
                  <a:pt x="20232" y="14696"/>
                  <a:pt x="20232" y="14696"/>
                  <a:pt x="20232" y="14696"/>
                </a:cubicBezTo>
                <a:cubicBezTo>
                  <a:pt x="20232" y="16161"/>
                  <a:pt x="20232" y="16161"/>
                  <a:pt x="20232" y="16161"/>
                </a:cubicBezTo>
                <a:cubicBezTo>
                  <a:pt x="20232" y="16579"/>
                  <a:pt x="19938" y="16893"/>
                  <a:pt x="19548" y="16893"/>
                </a:cubicBezTo>
                <a:close/>
                <a:moveTo>
                  <a:pt x="19548" y="16893"/>
                </a:moveTo>
                <a:cubicBezTo>
                  <a:pt x="19548" y="16893"/>
                  <a:pt x="19548" y="16893"/>
                  <a:pt x="19548" y="16893"/>
                </a:cubicBezTo>
              </a:path>
            </a:pathLst>
          </a:custGeom>
          <a:solidFill>
            <a:srgbClr val="000002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723" name="Group"/>
          <p:cNvGrpSpPr/>
          <p:nvPr/>
        </p:nvGrpSpPr>
        <p:grpSpPr>
          <a:xfrm>
            <a:off x="4131304" y="5150484"/>
            <a:ext cx="824560" cy="965201"/>
            <a:chOff x="0" y="0"/>
            <a:chExt cx="824558" cy="965200"/>
          </a:xfrm>
        </p:grpSpPr>
        <p:sp>
          <p:nvSpPr>
            <p:cNvPr id="2721" name="Shape"/>
            <p:cNvSpPr/>
            <p:nvPr/>
          </p:nvSpPr>
          <p:spPr>
            <a:xfrm>
              <a:off x="0" y="0"/>
              <a:ext cx="824559" cy="9652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70" h="21600" extrusionOk="0">
                  <a:moveTo>
                    <a:pt x="20466" y="5609"/>
                  </a:moveTo>
                  <a:cubicBezTo>
                    <a:pt x="11826" y="293"/>
                    <a:pt x="11826" y="293"/>
                    <a:pt x="11826" y="293"/>
                  </a:cubicBezTo>
                  <a:cubicBezTo>
                    <a:pt x="11534" y="126"/>
                    <a:pt x="11098" y="0"/>
                    <a:pt x="10661" y="0"/>
                  </a:cubicBezTo>
                  <a:cubicBezTo>
                    <a:pt x="10272" y="0"/>
                    <a:pt x="9836" y="126"/>
                    <a:pt x="9544" y="293"/>
                  </a:cubicBezTo>
                  <a:cubicBezTo>
                    <a:pt x="904" y="5609"/>
                    <a:pt x="904" y="5609"/>
                    <a:pt x="904" y="5609"/>
                  </a:cubicBezTo>
                  <a:cubicBezTo>
                    <a:pt x="273" y="5986"/>
                    <a:pt x="-115" y="6781"/>
                    <a:pt x="31" y="7409"/>
                  </a:cubicBezTo>
                  <a:cubicBezTo>
                    <a:pt x="1584" y="14358"/>
                    <a:pt x="1584" y="14358"/>
                    <a:pt x="1584" y="14358"/>
                  </a:cubicBezTo>
                  <a:cubicBezTo>
                    <a:pt x="1729" y="14902"/>
                    <a:pt x="2166" y="15614"/>
                    <a:pt x="2652" y="15991"/>
                  </a:cubicBezTo>
                  <a:cubicBezTo>
                    <a:pt x="9156" y="20930"/>
                    <a:pt x="9156" y="20930"/>
                    <a:pt x="9156" y="20930"/>
                  </a:cubicBezTo>
                  <a:cubicBezTo>
                    <a:pt x="9302" y="21056"/>
                    <a:pt x="10078" y="21600"/>
                    <a:pt x="10661" y="21600"/>
                  </a:cubicBezTo>
                  <a:cubicBezTo>
                    <a:pt x="11292" y="21600"/>
                    <a:pt x="12117" y="21014"/>
                    <a:pt x="12214" y="20930"/>
                  </a:cubicBezTo>
                  <a:cubicBezTo>
                    <a:pt x="18670" y="15991"/>
                    <a:pt x="18670" y="15991"/>
                    <a:pt x="18670" y="15991"/>
                  </a:cubicBezTo>
                  <a:cubicBezTo>
                    <a:pt x="19204" y="15614"/>
                    <a:pt x="19641" y="14902"/>
                    <a:pt x="19786" y="14358"/>
                  </a:cubicBezTo>
                  <a:cubicBezTo>
                    <a:pt x="21339" y="7409"/>
                    <a:pt x="21339" y="7409"/>
                    <a:pt x="21339" y="7409"/>
                  </a:cubicBezTo>
                  <a:cubicBezTo>
                    <a:pt x="21485" y="6781"/>
                    <a:pt x="21097" y="5986"/>
                    <a:pt x="20466" y="5609"/>
                  </a:cubicBezTo>
                  <a:close/>
                  <a:moveTo>
                    <a:pt x="19980" y="7200"/>
                  </a:moveTo>
                  <a:cubicBezTo>
                    <a:pt x="18427" y="14149"/>
                    <a:pt x="18427" y="14149"/>
                    <a:pt x="18427" y="14149"/>
                  </a:cubicBezTo>
                  <a:cubicBezTo>
                    <a:pt x="18378" y="14442"/>
                    <a:pt x="18039" y="14902"/>
                    <a:pt x="17796" y="15112"/>
                  </a:cubicBezTo>
                  <a:cubicBezTo>
                    <a:pt x="11292" y="20051"/>
                    <a:pt x="11292" y="20051"/>
                    <a:pt x="11292" y="20051"/>
                  </a:cubicBezTo>
                  <a:cubicBezTo>
                    <a:pt x="11049" y="20219"/>
                    <a:pt x="10806" y="20344"/>
                    <a:pt x="10661" y="20428"/>
                  </a:cubicBezTo>
                  <a:cubicBezTo>
                    <a:pt x="10564" y="20344"/>
                    <a:pt x="10321" y="20219"/>
                    <a:pt x="10078" y="20051"/>
                  </a:cubicBezTo>
                  <a:cubicBezTo>
                    <a:pt x="3574" y="15112"/>
                    <a:pt x="3574" y="15112"/>
                    <a:pt x="3574" y="15112"/>
                  </a:cubicBezTo>
                  <a:cubicBezTo>
                    <a:pt x="3331" y="14902"/>
                    <a:pt x="2992" y="14442"/>
                    <a:pt x="2943" y="14149"/>
                  </a:cubicBezTo>
                  <a:cubicBezTo>
                    <a:pt x="1390" y="7200"/>
                    <a:pt x="1390" y="7200"/>
                    <a:pt x="1390" y="7200"/>
                  </a:cubicBezTo>
                  <a:cubicBezTo>
                    <a:pt x="1341" y="6991"/>
                    <a:pt x="1487" y="6656"/>
                    <a:pt x="1681" y="6572"/>
                  </a:cubicBezTo>
                  <a:cubicBezTo>
                    <a:pt x="10321" y="1256"/>
                    <a:pt x="10321" y="1256"/>
                    <a:pt x="10321" y="1256"/>
                  </a:cubicBezTo>
                  <a:cubicBezTo>
                    <a:pt x="10418" y="1214"/>
                    <a:pt x="10564" y="1214"/>
                    <a:pt x="10661" y="1214"/>
                  </a:cubicBezTo>
                  <a:cubicBezTo>
                    <a:pt x="10806" y="1214"/>
                    <a:pt x="10952" y="1214"/>
                    <a:pt x="11049" y="1256"/>
                  </a:cubicBezTo>
                  <a:cubicBezTo>
                    <a:pt x="19689" y="6572"/>
                    <a:pt x="19689" y="6572"/>
                    <a:pt x="19689" y="6572"/>
                  </a:cubicBezTo>
                  <a:cubicBezTo>
                    <a:pt x="19883" y="6656"/>
                    <a:pt x="20029" y="6991"/>
                    <a:pt x="19980" y="7200"/>
                  </a:cubicBezTo>
                  <a:close/>
                  <a:moveTo>
                    <a:pt x="19980" y="7200"/>
                  </a:moveTo>
                  <a:cubicBezTo>
                    <a:pt x="19980" y="7200"/>
                    <a:pt x="19980" y="7200"/>
                    <a:pt x="19980" y="720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22" name="Shape"/>
            <p:cNvSpPr/>
            <p:nvPr/>
          </p:nvSpPr>
          <p:spPr>
            <a:xfrm>
              <a:off x="104658" y="138112"/>
              <a:ext cx="615243" cy="6905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01" h="21600" extrusionOk="0">
                  <a:moveTo>
                    <a:pt x="20218" y="5385"/>
                  </a:moveTo>
                  <a:cubicBezTo>
                    <a:pt x="12045" y="351"/>
                    <a:pt x="12045" y="351"/>
                    <a:pt x="12045" y="351"/>
                  </a:cubicBezTo>
                  <a:cubicBezTo>
                    <a:pt x="11655" y="117"/>
                    <a:pt x="11201" y="0"/>
                    <a:pt x="10618" y="0"/>
                  </a:cubicBezTo>
                  <a:cubicBezTo>
                    <a:pt x="10099" y="0"/>
                    <a:pt x="9580" y="117"/>
                    <a:pt x="9191" y="351"/>
                  </a:cubicBezTo>
                  <a:cubicBezTo>
                    <a:pt x="1082" y="5385"/>
                    <a:pt x="1082" y="5385"/>
                    <a:pt x="1082" y="5385"/>
                  </a:cubicBezTo>
                  <a:cubicBezTo>
                    <a:pt x="304" y="5912"/>
                    <a:pt x="-150" y="6907"/>
                    <a:pt x="45" y="7785"/>
                  </a:cubicBezTo>
                  <a:cubicBezTo>
                    <a:pt x="1666" y="14224"/>
                    <a:pt x="1666" y="14224"/>
                    <a:pt x="1666" y="14224"/>
                  </a:cubicBezTo>
                  <a:cubicBezTo>
                    <a:pt x="1861" y="14927"/>
                    <a:pt x="2509" y="15863"/>
                    <a:pt x="3158" y="16390"/>
                  </a:cubicBezTo>
                  <a:cubicBezTo>
                    <a:pt x="8866" y="20722"/>
                    <a:pt x="8866" y="20722"/>
                    <a:pt x="8866" y="20722"/>
                  </a:cubicBezTo>
                  <a:cubicBezTo>
                    <a:pt x="9191" y="20956"/>
                    <a:pt x="10099" y="21600"/>
                    <a:pt x="10618" y="21600"/>
                  </a:cubicBezTo>
                  <a:cubicBezTo>
                    <a:pt x="11201" y="21600"/>
                    <a:pt x="12045" y="20956"/>
                    <a:pt x="12434" y="20722"/>
                  </a:cubicBezTo>
                  <a:cubicBezTo>
                    <a:pt x="18142" y="16390"/>
                    <a:pt x="18142" y="16390"/>
                    <a:pt x="18142" y="16390"/>
                  </a:cubicBezTo>
                  <a:cubicBezTo>
                    <a:pt x="18791" y="15863"/>
                    <a:pt x="19439" y="14927"/>
                    <a:pt x="19634" y="14224"/>
                  </a:cubicBezTo>
                  <a:cubicBezTo>
                    <a:pt x="21255" y="7785"/>
                    <a:pt x="21255" y="7785"/>
                    <a:pt x="21255" y="7785"/>
                  </a:cubicBezTo>
                  <a:cubicBezTo>
                    <a:pt x="21450" y="6907"/>
                    <a:pt x="20996" y="5912"/>
                    <a:pt x="20218" y="5385"/>
                  </a:cubicBezTo>
                  <a:close/>
                  <a:moveTo>
                    <a:pt x="19828" y="7493"/>
                  </a:moveTo>
                  <a:cubicBezTo>
                    <a:pt x="18142" y="13932"/>
                    <a:pt x="18142" y="13932"/>
                    <a:pt x="18142" y="13932"/>
                  </a:cubicBezTo>
                  <a:cubicBezTo>
                    <a:pt x="18077" y="14341"/>
                    <a:pt x="17623" y="15044"/>
                    <a:pt x="17169" y="15337"/>
                  </a:cubicBezTo>
                  <a:cubicBezTo>
                    <a:pt x="11461" y="19668"/>
                    <a:pt x="11461" y="19668"/>
                    <a:pt x="11461" y="19668"/>
                  </a:cubicBezTo>
                  <a:cubicBezTo>
                    <a:pt x="11136" y="19961"/>
                    <a:pt x="10812" y="20137"/>
                    <a:pt x="10618" y="20195"/>
                  </a:cubicBezTo>
                  <a:cubicBezTo>
                    <a:pt x="10488" y="20137"/>
                    <a:pt x="10164" y="19961"/>
                    <a:pt x="9839" y="19668"/>
                  </a:cubicBezTo>
                  <a:cubicBezTo>
                    <a:pt x="4066" y="15337"/>
                    <a:pt x="4066" y="15337"/>
                    <a:pt x="4066" y="15337"/>
                  </a:cubicBezTo>
                  <a:cubicBezTo>
                    <a:pt x="3677" y="15044"/>
                    <a:pt x="3223" y="14341"/>
                    <a:pt x="3093" y="13932"/>
                  </a:cubicBezTo>
                  <a:cubicBezTo>
                    <a:pt x="1472" y="7493"/>
                    <a:pt x="1472" y="7493"/>
                    <a:pt x="1472" y="7493"/>
                  </a:cubicBezTo>
                  <a:cubicBezTo>
                    <a:pt x="1407" y="7141"/>
                    <a:pt x="1601" y="6673"/>
                    <a:pt x="1926" y="6498"/>
                  </a:cubicBezTo>
                  <a:cubicBezTo>
                    <a:pt x="10034" y="1463"/>
                    <a:pt x="10034" y="1463"/>
                    <a:pt x="10034" y="1463"/>
                  </a:cubicBezTo>
                  <a:cubicBezTo>
                    <a:pt x="10164" y="1346"/>
                    <a:pt x="10423" y="1346"/>
                    <a:pt x="10618" y="1346"/>
                  </a:cubicBezTo>
                  <a:cubicBezTo>
                    <a:pt x="10877" y="1346"/>
                    <a:pt x="11072" y="1346"/>
                    <a:pt x="11266" y="1463"/>
                  </a:cubicBezTo>
                  <a:cubicBezTo>
                    <a:pt x="19374" y="6498"/>
                    <a:pt x="19374" y="6498"/>
                    <a:pt x="19374" y="6498"/>
                  </a:cubicBezTo>
                  <a:cubicBezTo>
                    <a:pt x="19699" y="6673"/>
                    <a:pt x="19893" y="7141"/>
                    <a:pt x="19828" y="7493"/>
                  </a:cubicBezTo>
                  <a:close/>
                  <a:moveTo>
                    <a:pt x="19828" y="7493"/>
                  </a:moveTo>
                  <a:cubicBezTo>
                    <a:pt x="19828" y="7493"/>
                    <a:pt x="19828" y="7493"/>
                    <a:pt x="19828" y="7493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726" name="Group"/>
          <p:cNvGrpSpPr/>
          <p:nvPr/>
        </p:nvGrpSpPr>
        <p:grpSpPr>
          <a:xfrm>
            <a:off x="5861050" y="5229066"/>
            <a:ext cx="808038" cy="808038"/>
            <a:chOff x="0" y="0"/>
            <a:chExt cx="808037" cy="808037"/>
          </a:xfrm>
        </p:grpSpPr>
        <p:sp>
          <p:nvSpPr>
            <p:cNvPr id="2724" name="Shape"/>
            <p:cNvSpPr/>
            <p:nvPr/>
          </p:nvSpPr>
          <p:spPr>
            <a:xfrm>
              <a:off x="0" y="0"/>
              <a:ext cx="808038" cy="8080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50" y="0"/>
                    <a:pt x="0" y="4850"/>
                    <a:pt x="0" y="10800"/>
                  </a:cubicBezTo>
                  <a:cubicBezTo>
                    <a:pt x="0" y="16750"/>
                    <a:pt x="4850" y="21600"/>
                    <a:pt x="10800" y="21600"/>
                  </a:cubicBezTo>
                  <a:cubicBezTo>
                    <a:pt x="16800" y="21600"/>
                    <a:pt x="21600" y="16750"/>
                    <a:pt x="21600" y="10800"/>
                  </a:cubicBezTo>
                  <a:cubicBezTo>
                    <a:pt x="21600" y="4850"/>
                    <a:pt x="16800" y="0"/>
                    <a:pt x="10800" y="0"/>
                  </a:cubicBezTo>
                  <a:close/>
                  <a:moveTo>
                    <a:pt x="11550" y="20150"/>
                  </a:moveTo>
                  <a:cubicBezTo>
                    <a:pt x="11550" y="18700"/>
                    <a:pt x="11550" y="18700"/>
                    <a:pt x="11550" y="18700"/>
                  </a:cubicBezTo>
                  <a:cubicBezTo>
                    <a:pt x="11550" y="18300"/>
                    <a:pt x="11200" y="18000"/>
                    <a:pt x="10800" y="18000"/>
                  </a:cubicBezTo>
                  <a:cubicBezTo>
                    <a:pt x="10450" y="18000"/>
                    <a:pt x="10100" y="18300"/>
                    <a:pt x="10100" y="18700"/>
                  </a:cubicBezTo>
                  <a:cubicBezTo>
                    <a:pt x="10100" y="20150"/>
                    <a:pt x="10100" y="20150"/>
                    <a:pt x="10100" y="20150"/>
                  </a:cubicBezTo>
                  <a:cubicBezTo>
                    <a:pt x="5500" y="19800"/>
                    <a:pt x="1800" y="16100"/>
                    <a:pt x="1450" y="11500"/>
                  </a:cubicBezTo>
                  <a:cubicBezTo>
                    <a:pt x="2900" y="11500"/>
                    <a:pt x="2900" y="11500"/>
                    <a:pt x="2900" y="11500"/>
                  </a:cubicBezTo>
                  <a:cubicBezTo>
                    <a:pt x="3300" y="11500"/>
                    <a:pt x="3600" y="11200"/>
                    <a:pt x="3600" y="10800"/>
                  </a:cubicBezTo>
                  <a:cubicBezTo>
                    <a:pt x="3600" y="10400"/>
                    <a:pt x="3300" y="10100"/>
                    <a:pt x="2900" y="10100"/>
                  </a:cubicBezTo>
                  <a:cubicBezTo>
                    <a:pt x="1450" y="10100"/>
                    <a:pt x="1450" y="10100"/>
                    <a:pt x="1450" y="10100"/>
                  </a:cubicBezTo>
                  <a:cubicBezTo>
                    <a:pt x="1800" y="5500"/>
                    <a:pt x="5500" y="1800"/>
                    <a:pt x="10100" y="1450"/>
                  </a:cubicBezTo>
                  <a:cubicBezTo>
                    <a:pt x="10100" y="2900"/>
                    <a:pt x="10100" y="2900"/>
                    <a:pt x="10100" y="2900"/>
                  </a:cubicBezTo>
                  <a:cubicBezTo>
                    <a:pt x="10100" y="3300"/>
                    <a:pt x="10450" y="3600"/>
                    <a:pt x="10800" y="3600"/>
                  </a:cubicBezTo>
                  <a:cubicBezTo>
                    <a:pt x="11200" y="3600"/>
                    <a:pt x="11550" y="3300"/>
                    <a:pt x="11550" y="2900"/>
                  </a:cubicBezTo>
                  <a:cubicBezTo>
                    <a:pt x="11550" y="1450"/>
                    <a:pt x="11550" y="1450"/>
                    <a:pt x="11550" y="1450"/>
                  </a:cubicBezTo>
                  <a:cubicBezTo>
                    <a:pt x="16150" y="1800"/>
                    <a:pt x="19850" y="5500"/>
                    <a:pt x="20200" y="10100"/>
                  </a:cubicBezTo>
                  <a:cubicBezTo>
                    <a:pt x="18750" y="10100"/>
                    <a:pt x="18750" y="10100"/>
                    <a:pt x="18750" y="10100"/>
                  </a:cubicBezTo>
                  <a:cubicBezTo>
                    <a:pt x="18350" y="10100"/>
                    <a:pt x="18000" y="10400"/>
                    <a:pt x="18000" y="10800"/>
                  </a:cubicBezTo>
                  <a:cubicBezTo>
                    <a:pt x="18000" y="11200"/>
                    <a:pt x="18350" y="11500"/>
                    <a:pt x="18750" y="11500"/>
                  </a:cubicBezTo>
                  <a:cubicBezTo>
                    <a:pt x="20200" y="11500"/>
                    <a:pt x="20200" y="11500"/>
                    <a:pt x="20200" y="11500"/>
                  </a:cubicBezTo>
                  <a:cubicBezTo>
                    <a:pt x="19850" y="16100"/>
                    <a:pt x="16150" y="19800"/>
                    <a:pt x="11550" y="20150"/>
                  </a:cubicBezTo>
                  <a:close/>
                  <a:moveTo>
                    <a:pt x="11550" y="20150"/>
                  </a:moveTo>
                  <a:cubicBezTo>
                    <a:pt x="11550" y="20150"/>
                    <a:pt x="11550" y="20150"/>
                    <a:pt x="11550" y="2015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25" name="Shape"/>
            <p:cNvSpPr/>
            <p:nvPr/>
          </p:nvSpPr>
          <p:spPr>
            <a:xfrm>
              <a:off x="259177" y="179795"/>
              <a:ext cx="342487" cy="2504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76" h="21295" extrusionOk="0">
                  <a:moveTo>
                    <a:pt x="19741" y="16848"/>
                  </a:moveTo>
                  <a:cubicBezTo>
                    <a:pt x="10518" y="16848"/>
                    <a:pt x="10518" y="16848"/>
                    <a:pt x="10518" y="16848"/>
                  </a:cubicBezTo>
                  <a:cubicBezTo>
                    <a:pt x="3045" y="966"/>
                    <a:pt x="3045" y="966"/>
                    <a:pt x="3045" y="966"/>
                  </a:cubicBezTo>
                  <a:cubicBezTo>
                    <a:pt x="2578" y="13"/>
                    <a:pt x="1527" y="-305"/>
                    <a:pt x="710" y="330"/>
                  </a:cubicBezTo>
                  <a:cubicBezTo>
                    <a:pt x="10" y="966"/>
                    <a:pt x="-224" y="2395"/>
                    <a:pt x="243" y="3507"/>
                  </a:cubicBezTo>
                  <a:cubicBezTo>
                    <a:pt x="8182" y="20342"/>
                    <a:pt x="8182" y="20342"/>
                    <a:pt x="8182" y="20342"/>
                  </a:cubicBezTo>
                  <a:cubicBezTo>
                    <a:pt x="8182" y="20342"/>
                    <a:pt x="8182" y="20342"/>
                    <a:pt x="8182" y="20342"/>
                  </a:cubicBezTo>
                  <a:cubicBezTo>
                    <a:pt x="8299" y="20342"/>
                    <a:pt x="8299" y="20501"/>
                    <a:pt x="8299" y="20501"/>
                  </a:cubicBezTo>
                  <a:cubicBezTo>
                    <a:pt x="8299" y="20501"/>
                    <a:pt x="8299" y="20501"/>
                    <a:pt x="8416" y="20501"/>
                  </a:cubicBezTo>
                  <a:cubicBezTo>
                    <a:pt x="8416" y="20660"/>
                    <a:pt x="8416" y="20660"/>
                    <a:pt x="8416" y="20660"/>
                  </a:cubicBezTo>
                  <a:cubicBezTo>
                    <a:pt x="8533" y="20660"/>
                    <a:pt x="8533" y="20819"/>
                    <a:pt x="8533" y="20819"/>
                  </a:cubicBezTo>
                  <a:cubicBezTo>
                    <a:pt x="8533" y="20819"/>
                    <a:pt x="8533" y="20819"/>
                    <a:pt x="8650" y="20819"/>
                  </a:cubicBezTo>
                  <a:cubicBezTo>
                    <a:pt x="8650" y="20977"/>
                    <a:pt x="8650" y="20977"/>
                    <a:pt x="8650" y="20977"/>
                  </a:cubicBezTo>
                  <a:cubicBezTo>
                    <a:pt x="8766" y="20977"/>
                    <a:pt x="8766" y="20977"/>
                    <a:pt x="8766" y="21136"/>
                  </a:cubicBezTo>
                  <a:cubicBezTo>
                    <a:pt x="8766" y="21136"/>
                    <a:pt x="8883" y="21136"/>
                    <a:pt x="8883" y="21136"/>
                  </a:cubicBezTo>
                  <a:cubicBezTo>
                    <a:pt x="8883" y="21136"/>
                    <a:pt x="8883" y="21136"/>
                    <a:pt x="9000" y="21136"/>
                  </a:cubicBezTo>
                  <a:cubicBezTo>
                    <a:pt x="9000" y="21136"/>
                    <a:pt x="9000" y="21136"/>
                    <a:pt x="9000" y="21136"/>
                  </a:cubicBezTo>
                  <a:cubicBezTo>
                    <a:pt x="9117" y="21295"/>
                    <a:pt x="9117" y="21295"/>
                    <a:pt x="9117" y="21295"/>
                  </a:cubicBezTo>
                  <a:cubicBezTo>
                    <a:pt x="9233" y="21295"/>
                    <a:pt x="9233" y="21295"/>
                    <a:pt x="9233" y="21295"/>
                  </a:cubicBezTo>
                  <a:cubicBezTo>
                    <a:pt x="9233" y="21295"/>
                    <a:pt x="9350" y="21295"/>
                    <a:pt x="9350" y="21295"/>
                  </a:cubicBezTo>
                  <a:cubicBezTo>
                    <a:pt x="9350" y="21295"/>
                    <a:pt x="9350" y="21295"/>
                    <a:pt x="9467" y="21295"/>
                  </a:cubicBezTo>
                  <a:cubicBezTo>
                    <a:pt x="9467" y="21295"/>
                    <a:pt x="9584" y="21295"/>
                    <a:pt x="9584" y="21295"/>
                  </a:cubicBezTo>
                  <a:cubicBezTo>
                    <a:pt x="9584" y="21295"/>
                    <a:pt x="9584" y="21295"/>
                    <a:pt x="9584" y="21295"/>
                  </a:cubicBezTo>
                  <a:cubicBezTo>
                    <a:pt x="9584" y="21295"/>
                    <a:pt x="9584" y="21295"/>
                    <a:pt x="9584" y="21295"/>
                  </a:cubicBezTo>
                  <a:cubicBezTo>
                    <a:pt x="19741" y="21295"/>
                    <a:pt x="19741" y="21295"/>
                    <a:pt x="19741" y="21295"/>
                  </a:cubicBezTo>
                  <a:cubicBezTo>
                    <a:pt x="20675" y="21295"/>
                    <a:pt x="21376" y="20342"/>
                    <a:pt x="21376" y="19071"/>
                  </a:cubicBezTo>
                  <a:cubicBezTo>
                    <a:pt x="21376" y="17801"/>
                    <a:pt x="20675" y="16848"/>
                    <a:pt x="19741" y="16848"/>
                  </a:cubicBezTo>
                  <a:close/>
                  <a:moveTo>
                    <a:pt x="19741" y="16848"/>
                  </a:moveTo>
                  <a:cubicBezTo>
                    <a:pt x="19741" y="16848"/>
                    <a:pt x="19741" y="16848"/>
                    <a:pt x="19741" y="16848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731" name="Group"/>
          <p:cNvGrpSpPr/>
          <p:nvPr/>
        </p:nvGrpSpPr>
        <p:grpSpPr>
          <a:xfrm>
            <a:off x="9962515" y="5213191"/>
            <a:ext cx="914818" cy="839788"/>
            <a:chOff x="0" y="0"/>
            <a:chExt cx="914816" cy="839787"/>
          </a:xfrm>
        </p:grpSpPr>
        <p:sp>
          <p:nvSpPr>
            <p:cNvPr id="2727" name="Shape"/>
            <p:cNvSpPr/>
            <p:nvPr/>
          </p:nvSpPr>
          <p:spPr>
            <a:xfrm>
              <a:off x="254000" y="644525"/>
              <a:ext cx="230187" cy="555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141" y="0"/>
                  </a:moveTo>
                  <a:cubicBezTo>
                    <a:pt x="2459" y="0"/>
                    <a:pt x="2459" y="0"/>
                    <a:pt x="2459" y="0"/>
                  </a:cubicBezTo>
                  <a:cubicBezTo>
                    <a:pt x="1229" y="0"/>
                    <a:pt x="0" y="4469"/>
                    <a:pt x="0" y="10428"/>
                  </a:cubicBezTo>
                  <a:cubicBezTo>
                    <a:pt x="0" y="16386"/>
                    <a:pt x="1229" y="21600"/>
                    <a:pt x="2459" y="21600"/>
                  </a:cubicBezTo>
                  <a:cubicBezTo>
                    <a:pt x="19141" y="21600"/>
                    <a:pt x="19141" y="21600"/>
                    <a:pt x="19141" y="21600"/>
                  </a:cubicBezTo>
                  <a:cubicBezTo>
                    <a:pt x="20546" y="21600"/>
                    <a:pt x="21600" y="16386"/>
                    <a:pt x="21600" y="10428"/>
                  </a:cubicBezTo>
                  <a:cubicBezTo>
                    <a:pt x="21600" y="5214"/>
                    <a:pt x="20546" y="0"/>
                    <a:pt x="19141" y="0"/>
                  </a:cubicBezTo>
                  <a:close/>
                  <a:moveTo>
                    <a:pt x="19141" y="0"/>
                  </a:moveTo>
                  <a:cubicBezTo>
                    <a:pt x="19141" y="0"/>
                    <a:pt x="19141" y="0"/>
                    <a:pt x="19141" y="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28" name="Shape"/>
            <p:cNvSpPr/>
            <p:nvPr/>
          </p:nvSpPr>
          <p:spPr>
            <a:xfrm>
              <a:off x="115886" y="325438"/>
              <a:ext cx="439738" cy="523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87" y="21600"/>
                  </a:moveTo>
                  <a:cubicBezTo>
                    <a:pt x="20313" y="21600"/>
                    <a:pt x="20313" y="21600"/>
                    <a:pt x="20313" y="21600"/>
                  </a:cubicBezTo>
                  <a:cubicBezTo>
                    <a:pt x="21049" y="21600"/>
                    <a:pt x="21600" y="16971"/>
                    <a:pt x="21600" y="10800"/>
                  </a:cubicBezTo>
                  <a:cubicBezTo>
                    <a:pt x="21600" y="4629"/>
                    <a:pt x="21049" y="0"/>
                    <a:pt x="20313" y="0"/>
                  </a:cubicBezTo>
                  <a:cubicBezTo>
                    <a:pt x="1287" y="0"/>
                    <a:pt x="1287" y="0"/>
                    <a:pt x="1287" y="0"/>
                  </a:cubicBezTo>
                  <a:cubicBezTo>
                    <a:pt x="551" y="0"/>
                    <a:pt x="0" y="4629"/>
                    <a:pt x="0" y="10800"/>
                  </a:cubicBezTo>
                  <a:cubicBezTo>
                    <a:pt x="0" y="16971"/>
                    <a:pt x="551" y="21600"/>
                    <a:pt x="1287" y="21600"/>
                  </a:cubicBezTo>
                  <a:close/>
                  <a:moveTo>
                    <a:pt x="1287" y="21600"/>
                  </a:moveTo>
                  <a:cubicBezTo>
                    <a:pt x="1287" y="21600"/>
                    <a:pt x="1287" y="21600"/>
                    <a:pt x="1287" y="2160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29" name="Shape"/>
            <p:cNvSpPr/>
            <p:nvPr/>
          </p:nvSpPr>
          <p:spPr>
            <a:xfrm>
              <a:off x="115886" y="450850"/>
              <a:ext cx="439738" cy="523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1600" y="4629"/>
                    <a:pt x="21049" y="0"/>
                    <a:pt x="20313" y="0"/>
                  </a:cubicBezTo>
                  <a:cubicBezTo>
                    <a:pt x="1287" y="0"/>
                    <a:pt x="1287" y="0"/>
                    <a:pt x="1287" y="0"/>
                  </a:cubicBezTo>
                  <a:cubicBezTo>
                    <a:pt x="551" y="0"/>
                    <a:pt x="0" y="4629"/>
                    <a:pt x="0" y="10800"/>
                  </a:cubicBezTo>
                  <a:cubicBezTo>
                    <a:pt x="0" y="16971"/>
                    <a:pt x="551" y="21600"/>
                    <a:pt x="1287" y="21600"/>
                  </a:cubicBezTo>
                  <a:cubicBezTo>
                    <a:pt x="20313" y="21600"/>
                    <a:pt x="20313" y="21600"/>
                    <a:pt x="20313" y="21600"/>
                  </a:cubicBezTo>
                  <a:cubicBezTo>
                    <a:pt x="21049" y="21600"/>
                    <a:pt x="21600" y="16971"/>
                    <a:pt x="21600" y="10800"/>
                  </a:cubicBezTo>
                  <a:close/>
                  <a:moveTo>
                    <a:pt x="21600" y="10800"/>
                  </a:moveTo>
                  <a:cubicBezTo>
                    <a:pt x="21600" y="10800"/>
                    <a:pt x="21600" y="10800"/>
                    <a:pt x="21600" y="10800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730" name="Shape"/>
            <p:cNvSpPr/>
            <p:nvPr/>
          </p:nvSpPr>
          <p:spPr>
            <a:xfrm>
              <a:off x="0" y="0"/>
              <a:ext cx="914817" cy="8397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2" h="21600" extrusionOk="0">
                  <a:moveTo>
                    <a:pt x="21556" y="3464"/>
                  </a:moveTo>
                  <a:cubicBezTo>
                    <a:pt x="21467" y="3175"/>
                    <a:pt x="21291" y="2935"/>
                    <a:pt x="21026" y="2790"/>
                  </a:cubicBezTo>
                  <a:cubicBezTo>
                    <a:pt x="20010" y="2165"/>
                    <a:pt x="20010" y="2165"/>
                    <a:pt x="20010" y="2165"/>
                  </a:cubicBezTo>
                  <a:cubicBezTo>
                    <a:pt x="19877" y="2069"/>
                    <a:pt x="19701" y="2020"/>
                    <a:pt x="19524" y="2020"/>
                  </a:cubicBezTo>
                  <a:cubicBezTo>
                    <a:pt x="19126" y="2020"/>
                    <a:pt x="18773" y="2261"/>
                    <a:pt x="18596" y="2598"/>
                  </a:cubicBezTo>
                  <a:cubicBezTo>
                    <a:pt x="15769" y="7793"/>
                    <a:pt x="15769" y="7793"/>
                    <a:pt x="15769" y="7793"/>
                  </a:cubicBezTo>
                  <a:cubicBezTo>
                    <a:pt x="15769" y="6350"/>
                    <a:pt x="15769" y="6350"/>
                    <a:pt x="15769" y="6350"/>
                  </a:cubicBezTo>
                  <a:cubicBezTo>
                    <a:pt x="15769" y="5677"/>
                    <a:pt x="15460" y="4763"/>
                    <a:pt x="15018" y="4282"/>
                  </a:cubicBezTo>
                  <a:cubicBezTo>
                    <a:pt x="11838" y="866"/>
                    <a:pt x="11838" y="866"/>
                    <a:pt x="11838" y="866"/>
                  </a:cubicBezTo>
                  <a:cubicBezTo>
                    <a:pt x="11396" y="385"/>
                    <a:pt x="10557" y="0"/>
                    <a:pt x="9939" y="0"/>
                  </a:cubicBezTo>
                  <a:cubicBezTo>
                    <a:pt x="1458" y="0"/>
                    <a:pt x="1458" y="0"/>
                    <a:pt x="1458" y="0"/>
                  </a:cubicBezTo>
                  <a:cubicBezTo>
                    <a:pt x="663" y="0"/>
                    <a:pt x="0" y="722"/>
                    <a:pt x="0" y="1636"/>
                  </a:cubicBezTo>
                  <a:cubicBezTo>
                    <a:pt x="0" y="20012"/>
                    <a:pt x="0" y="20012"/>
                    <a:pt x="0" y="20012"/>
                  </a:cubicBezTo>
                  <a:cubicBezTo>
                    <a:pt x="0" y="20878"/>
                    <a:pt x="663" y="21600"/>
                    <a:pt x="1458" y="21600"/>
                  </a:cubicBezTo>
                  <a:cubicBezTo>
                    <a:pt x="14312" y="21600"/>
                    <a:pt x="14312" y="21600"/>
                    <a:pt x="14312" y="21600"/>
                  </a:cubicBezTo>
                  <a:cubicBezTo>
                    <a:pt x="15107" y="21600"/>
                    <a:pt x="15769" y="20878"/>
                    <a:pt x="15769" y="20012"/>
                  </a:cubicBezTo>
                  <a:cubicBezTo>
                    <a:pt x="15769" y="14721"/>
                    <a:pt x="15769" y="14721"/>
                    <a:pt x="15769" y="14721"/>
                  </a:cubicBezTo>
                  <a:cubicBezTo>
                    <a:pt x="21423" y="4330"/>
                    <a:pt x="21423" y="4330"/>
                    <a:pt x="21423" y="4330"/>
                  </a:cubicBezTo>
                  <a:cubicBezTo>
                    <a:pt x="21556" y="4089"/>
                    <a:pt x="21600" y="3800"/>
                    <a:pt x="21556" y="3464"/>
                  </a:cubicBezTo>
                  <a:close/>
                  <a:moveTo>
                    <a:pt x="19568" y="3464"/>
                  </a:moveTo>
                  <a:cubicBezTo>
                    <a:pt x="20231" y="3849"/>
                    <a:pt x="20231" y="3849"/>
                    <a:pt x="20231" y="3849"/>
                  </a:cubicBezTo>
                  <a:cubicBezTo>
                    <a:pt x="19612" y="5003"/>
                    <a:pt x="19612" y="5003"/>
                    <a:pt x="19612" y="5003"/>
                  </a:cubicBezTo>
                  <a:cubicBezTo>
                    <a:pt x="18950" y="4570"/>
                    <a:pt x="18950" y="4570"/>
                    <a:pt x="18950" y="4570"/>
                  </a:cubicBezTo>
                  <a:lnTo>
                    <a:pt x="19568" y="3464"/>
                  </a:lnTo>
                  <a:close/>
                  <a:moveTo>
                    <a:pt x="13914" y="15490"/>
                  </a:moveTo>
                  <a:cubicBezTo>
                    <a:pt x="13870" y="15587"/>
                    <a:pt x="13693" y="15779"/>
                    <a:pt x="13561" y="15875"/>
                  </a:cubicBezTo>
                  <a:cubicBezTo>
                    <a:pt x="13163" y="16116"/>
                    <a:pt x="13163" y="16116"/>
                    <a:pt x="13163" y="16116"/>
                  </a:cubicBezTo>
                  <a:cubicBezTo>
                    <a:pt x="13119" y="15587"/>
                    <a:pt x="13119" y="15587"/>
                    <a:pt x="13119" y="15587"/>
                  </a:cubicBezTo>
                  <a:cubicBezTo>
                    <a:pt x="13119" y="15490"/>
                    <a:pt x="13207" y="15202"/>
                    <a:pt x="13252" y="15106"/>
                  </a:cubicBezTo>
                  <a:cubicBezTo>
                    <a:pt x="18331" y="5773"/>
                    <a:pt x="18331" y="5773"/>
                    <a:pt x="18331" y="5773"/>
                  </a:cubicBezTo>
                  <a:cubicBezTo>
                    <a:pt x="18994" y="6158"/>
                    <a:pt x="18994" y="6158"/>
                    <a:pt x="18994" y="6158"/>
                  </a:cubicBezTo>
                  <a:lnTo>
                    <a:pt x="13914" y="15490"/>
                  </a:lnTo>
                  <a:close/>
                  <a:moveTo>
                    <a:pt x="14002" y="5147"/>
                  </a:moveTo>
                  <a:cubicBezTo>
                    <a:pt x="11485" y="5147"/>
                    <a:pt x="11485" y="5147"/>
                    <a:pt x="11485" y="5147"/>
                  </a:cubicBezTo>
                  <a:cubicBezTo>
                    <a:pt x="11352" y="5147"/>
                    <a:pt x="11264" y="5051"/>
                    <a:pt x="11264" y="4907"/>
                  </a:cubicBezTo>
                  <a:cubicBezTo>
                    <a:pt x="11264" y="2165"/>
                    <a:pt x="11264" y="2165"/>
                    <a:pt x="11264" y="2165"/>
                  </a:cubicBezTo>
                  <a:lnTo>
                    <a:pt x="14002" y="5147"/>
                  </a:lnTo>
                  <a:close/>
                  <a:moveTo>
                    <a:pt x="14312" y="20205"/>
                  </a:moveTo>
                  <a:cubicBezTo>
                    <a:pt x="1458" y="20205"/>
                    <a:pt x="1458" y="20205"/>
                    <a:pt x="1458" y="20205"/>
                  </a:cubicBezTo>
                  <a:cubicBezTo>
                    <a:pt x="1369" y="20205"/>
                    <a:pt x="1281" y="20109"/>
                    <a:pt x="1281" y="20012"/>
                  </a:cubicBezTo>
                  <a:cubicBezTo>
                    <a:pt x="1281" y="1636"/>
                    <a:pt x="1281" y="1636"/>
                    <a:pt x="1281" y="1636"/>
                  </a:cubicBezTo>
                  <a:cubicBezTo>
                    <a:pt x="1281" y="1491"/>
                    <a:pt x="1369" y="1395"/>
                    <a:pt x="1458" y="1395"/>
                  </a:cubicBezTo>
                  <a:cubicBezTo>
                    <a:pt x="9939" y="1395"/>
                    <a:pt x="9939" y="1395"/>
                    <a:pt x="9939" y="1395"/>
                  </a:cubicBezTo>
                  <a:cubicBezTo>
                    <a:pt x="9983" y="1395"/>
                    <a:pt x="9983" y="1395"/>
                    <a:pt x="9983" y="1395"/>
                  </a:cubicBezTo>
                  <a:cubicBezTo>
                    <a:pt x="9983" y="4907"/>
                    <a:pt x="9983" y="4907"/>
                    <a:pt x="9983" y="4907"/>
                  </a:cubicBezTo>
                  <a:cubicBezTo>
                    <a:pt x="9983" y="5821"/>
                    <a:pt x="10645" y="6494"/>
                    <a:pt x="11485" y="6494"/>
                  </a:cubicBezTo>
                  <a:cubicBezTo>
                    <a:pt x="14533" y="6494"/>
                    <a:pt x="14533" y="6494"/>
                    <a:pt x="14533" y="6494"/>
                  </a:cubicBezTo>
                  <a:cubicBezTo>
                    <a:pt x="14533" y="10054"/>
                    <a:pt x="14533" y="10054"/>
                    <a:pt x="14533" y="10054"/>
                  </a:cubicBezTo>
                  <a:cubicBezTo>
                    <a:pt x="14533" y="10054"/>
                    <a:pt x="14533" y="10054"/>
                    <a:pt x="14533" y="10054"/>
                  </a:cubicBezTo>
                  <a:cubicBezTo>
                    <a:pt x="12191" y="14432"/>
                    <a:pt x="12191" y="14432"/>
                    <a:pt x="12191" y="14432"/>
                  </a:cubicBezTo>
                  <a:cubicBezTo>
                    <a:pt x="11971" y="14769"/>
                    <a:pt x="11882" y="15250"/>
                    <a:pt x="11882" y="15635"/>
                  </a:cubicBezTo>
                  <a:cubicBezTo>
                    <a:pt x="11926" y="16837"/>
                    <a:pt x="11926" y="16837"/>
                    <a:pt x="11926" y="16837"/>
                  </a:cubicBezTo>
                  <a:cubicBezTo>
                    <a:pt x="11926" y="17415"/>
                    <a:pt x="12280" y="17800"/>
                    <a:pt x="12766" y="17800"/>
                  </a:cubicBezTo>
                  <a:cubicBezTo>
                    <a:pt x="12942" y="17800"/>
                    <a:pt x="13075" y="17751"/>
                    <a:pt x="13252" y="17655"/>
                  </a:cubicBezTo>
                  <a:cubicBezTo>
                    <a:pt x="14179" y="17030"/>
                    <a:pt x="14179" y="17030"/>
                    <a:pt x="14179" y="17030"/>
                  </a:cubicBezTo>
                  <a:cubicBezTo>
                    <a:pt x="14312" y="16982"/>
                    <a:pt x="14400" y="16886"/>
                    <a:pt x="14533" y="16789"/>
                  </a:cubicBezTo>
                  <a:cubicBezTo>
                    <a:pt x="14533" y="20012"/>
                    <a:pt x="14533" y="20012"/>
                    <a:pt x="14533" y="20012"/>
                  </a:cubicBezTo>
                  <a:cubicBezTo>
                    <a:pt x="14533" y="20109"/>
                    <a:pt x="14444" y="20205"/>
                    <a:pt x="14312" y="20205"/>
                  </a:cubicBezTo>
                  <a:close/>
                  <a:moveTo>
                    <a:pt x="14312" y="20205"/>
                  </a:moveTo>
                  <a:cubicBezTo>
                    <a:pt x="14312" y="20205"/>
                    <a:pt x="14312" y="20205"/>
                    <a:pt x="14312" y="20205"/>
                  </a:cubicBezTo>
                </a:path>
              </a:pathLst>
            </a:custGeom>
            <a:solidFill>
              <a:srgbClr val="00000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90" name="Group"/>
          <p:cNvGrpSpPr/>
          <p:nvPr/>
        </p:nvGrpSpPr>
        <p:grpSpPr>
          <a:xfrm>
            <a:off x="5208587" y="2263775"/>
            <a:ext cx="314326" cy="361950"/>
            <a:chOff x="0" y="0"/>
            <a:chExt cx="314325" cy="361950"/>
          </a:xfrm>
        </p:grpSpPr>
        <p:sp>
          <p:nvSpPr>
            <p:cNvPr id="2586" name="Shape"/>
            <p:cNvSpPr/>
            <p:nvPr/>
          </p:nvSpPr>
          <p:spPr>
            <a:xfrm>
              <a:off x="0" y="0"/>
              <a:ext cx="314325" cy="3619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982" y="0"/>
                  </a:moveTo>
                  <a:lnTo>
                    <a:pt x="982" y="4547"/>
                  </a:lnTo>
                  <a:lnTo>
                    <a:pt x="0" y="4547"/>
                  </a:lnTo>
                  <a:lnTo>
                    <a:pt x="0" y="6347"/>
                  </a:lnTo>
                  <a:lnTo>
                    <a:pt x="3055" y="6347"/>
                  </a:lnTo>
                  <a:lnTo>
                    <a:pt x="3055" y="1800"/>
                  </a:lnTo>
                  <a:lnTo>
                    <a:pt x="19636" y="1800"/>
                  </a:lnTo>
                  <a:lnTo>
                    <a:pt x="19636" y="19800"/>
                  </a:lnTo>
                  <a:lnTo>
                    <a:pt x="3055" y="19800"/>
                  </a:lnTo>
                  <a:lnTo>
                    <a:pt x="3055" y="17147"/>
                  </a:lnTo>
                  <a:lnTo>
                    <a:pt x="982" y="17147"/>
                  </a:lnTo>
                  <a:lnTo>
                    <a:pt x="982" y="21600"/>
                  </a:lnTo>
                  <a:lnTo>
                    <a:pt x="21600" y="21600"/>
                  </a:lnTo>
                  <a:lnTo>
                    <a:pt x="21600" y="0"/>
                  </a:lnTo>
                  <a:lnTo>
                    <a:pt x="982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587" name="Shape"/>
            <p:cNvSpPr/>
            <p:nvPr/>
          </p:nvSpPr>
          <p:spPr>
            <a:xfrm>
              <a:off x="-1" y="120650"/>
              <a:ext cx="44451" cy="603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6484"/>
                  </a:moveTo>
                  <a:lnTo>
                    <a:pt x="21600" y="0"/>
                  </a:lnTo>
                  <a:lnTo>
                    <a:pt x="6943" y="0"/>
                  </a:lnTo>
                  <a:lnTo>
                    <a:pt x="6943" y="10800"/>
                  </a:lnTo>
                  <a:lnTo>
                    <a:pt x="0" y="10800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1600" y="1648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588" name="Shape"/>
            <p:cNvSpPr/>
            <p:nvPr/>
          </p:nvSpPr>
          <p:spPr>
            <a:xfrm>
              <a:off x="-1" y="196850"/>
              <a:ext cx="44451" cy="603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5916"/>
                  </a:moveTo>
                  <a:lnTo>
                    <a:pt x="21600" y="0"/>
                  </a:lnTo>
                  <a:lnTo>
                    <a:pt x="6943" y="0"/>
                  </a:lnTo>
                  <a:lnTo>
                    <a:pt x="6943" y="10800"/>
                  </a:lnTo>
                  <a:lnTo>
                    <a:pt x="0" y="10800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1600" y="1591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589" name="Shape"/>
            <p:cNvSpPr/>
            <p:nvPr/>
          </p:nvSpPr>
          <p:spPr>
            <a:xfrm>
              <a:off x="90488" y="90488"/>
              <a:ext cx="149226" cy="1666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cubicBezTo>
                    <a:pt x="4320" y="21600"/>
                    <a:pt x="4320" y="21600"/>
                    <a:pt x="4320" y="21600"/>
                  </a:cubicBezTo>
                  <a:cubicBezTo>
                    <a:pt x="4320" y="18655"/>
                    <a:pt x="7020" y="15709"/>
                    <a:pt x="10800" y="15709"/>
                  </a:cubicBezTo>
                  <a:cubicBezTo>
                    <a:pt x="14040" y="15709"/>
                    <a:pt x="17280" y="18655"/>
                    <a:pt x="1728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18655"/>
                    <a:pt x="19440" y="15218"/>
                    <a:pt x="16740" y="13745"/>
                  </a:cubicBezTo>
                  <a:cubicBezTo>
                    <a:pt x="18360" y="12273"/>
                    <a:pt x="19440" y="10309"/>
                    <a:pt x="19440" y="7855"/>
                  </a:cubicBezTo>
                  <a:cubicBezTo>
                    <a:pt x="19440" y="3927"/>
                    <a:pt x="15120" y="0"/>
                    <a:pt x="10800" y="0"/>
                  </a:cubicBezTo>
                  <a:cubicBezTo>
                    <a:pt x="5940" y="0"/>
                    <a:pt x="2160" y="3927"/>
                    <a:pt x="2160" y="7855"/>
                  </a:cubicBezTo>
                  <a:cubicBezTo>
                    <a:pt x="2160" y="10309"/>
                    <a:pt x="3240" y="12273"/>
                    <a:pt x="4320" y="13745"/>
                  </a:cubicBezTo>
                  <a:cubicBezTo>
                    <a:pt x="1620" y="15218"/>
                    <a:pt x="0" y="18655"/>
                    <a:pt x="0" y="21600"/>
                  </a:cubicBezTo>
                  <a:close/>
                  <a:moveTo>
                    <a:pt x="6480" y="7855"/>
                  </a:moveTo>
                  <a:cubicBezTo>
                    <a:pt x="6480" y="5891"/>
                    <a:pt x="8100" y="3927"/>
                    <a:pt x="10800" y="3927"/>
                  </a:cubicBezTo>
                  <a:cubicBezTo>
                    <a:pt x="12960" y="3927"/>
                    <a:pt x="15120" y="5891"/>
                    <a:pt x="15120" y="7855"/>
                  </a:cubicBezTo>
                  <a:cubicBezTo>
                    <a:pt x="15120" y="10309"/>
                    <a:pt x="12960" y="11782"/>
                    <a:pt x="10800" y="11782"/>
                  </a:cubicBezTo>
                  <a:cubicBezTo>
                    <a:pt x="8100" y="11782"/>
                    <a:pt x="6480" y="10309"/>
                    <a:pt x="6480" y="785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591" name="Shape"/>
          <p:cNvSpPr/>
          <p:nvPr/>
        </p:nvSpPr>
        <p:spPr>
          <a:xfrm>
            <a:off x="3871912" y="2274888"/>
            <a:ext cx="420689" cy="342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cubicBezTo>
                  <a:pt x="2893" y="6884"/>
                  <a:pt x="2893" y="6884"/>
                  <a:pt x="2893" y="6884"/>
                </a:cubicBezTo>
                <a:cubicBezTo>
                  <a:pt x="0" y="6884"/>
                  <a:pt x="0" y="6884"/>
                  <a:pt x="0" y="6884"/>
                </a:cubicBezTo>
                <a:cubicBezTo>
                  <a:pt x="0" y="14479"/>
                  <a:pt x="0" y="14479"/>
                  <a:pt x="0" y="14479"/>
                </a:cubicBezTo>
                <a:cubicBezTo>
                  <a:pt x="2893" y="14479"/>
                  <a:pt x="2893" y="14479"/>
                  <a:pt x="2893" y="14479"/>
                </a:cubicBezTo>
                <a:cubicBezTo>
                  <a:pt x="4436" y="15191"/>
                  <a:pt x="4436" y="15191"/>
                  <a:pt x="4436" y="15191"/>
                </a:cubicBezTo>
                <a:cubicBezTo>
                  <a:pt x="4436" y="15191"/>
                  <a:pt x="4436" y="15191"/>
                  <a:pt x="4436" y="15191"/>
                </a:cubicBezTo>
                <a:cubicBezTo>
                  <a:pt x="4050" y="16378"/>
                  <a:pt x="4243" y="17327"/>
                  <a:pt x="4629" y="18277"/>
                </a:cubicBezTo>
                <a:cubicBezTo>
                  <a:pt x="5014" y="19226"/>
                  <a:pt x="5593" y="19938"/>
                  <a:pt x="6557" y="20176"/>
                </a:cubicBezTo>
                <a:cubicBezTo>
                  <a:pt x="6750" y="20413"/>
                  <a:pt x="7136" y="20413"/>
                  <a:pt x="7521" y="20413"/>
                </a:cubicBezTo>
                <a:cubicBezTo>
                  <a:pt x="7907" y="20413"/>
                  <a:pt x="8486" y="20176"/>
                  <a:pt x="8871" y="19938"/>
                </a:cubicBezTo>
                <a:cubicBezTo>
                  <a:pt x="9643" y="19464"/>
                  <a:pt x="10221" y="18514"/>
                  <a:pt x="10414" y="17565"/>
                </a:cubicBezTo>
                <a:cubicBezTo>
                  <a:pt x="10607" y="17327"/>
                  <a:pt x="10607" y="17327"/>
                  <a:pt x="10607" y="17327"/>
                </a:cubicBezTo>
                <a:cubicBezTo>
                  <a:pt x="21600" y="21600"/>
                  <a:pt x="21600" y="21600"/>
                  <a:pt x="21600" y="21600"/>
                </a:cubicBezTo>
                <a:lnTo>
                  <a:pt x="21600" y="0"/>
                </a:lnTo>
                <a:close/>
                <a:moveTo>
                  <a:pt x="9064" y="17090"/>
                </a:moveTo>
                <a:cubicBezTo>
                  <a:pt x="8871" y="17565"/>
                  <a:pt x="8679" y="18040"/>
                  <a:pt x="8293" y="18277"/>
                </a:cubicBezTo>
                <a:cubicBezTo>
                  <a:pt x="7907" y="18514"/>
                  <a:pt x="7329" y="18514"/>
                  <a:pt x="6943" y="18277"/>
                </a:cubicBezTo>
                <a:cubicBezTo>
                  <a:pt x="6557" y="18277"/>
                  <a:pt x="6171" y="17802"/>
                  <a:pt x="5979" y="17327"/>
                </a:cubicBezTo>
                <a:cubicBezTo>
                  <a:pt x="5786" y="16853"/>
                  <a:pt x="5786" y="16378"/>
                  <a:pt x="5786" y="15903"/>
                </a:cubicBezTo>
                <a:cubicBezTo>
                  <a:pt x="5786" y="15666"/>
                  <a:pt x="5786" y="15666"/>
                  <a:pt x="5786" y="15666"/>
                </a:cubicBezTo>
                <a:cubicBezTo>
                  <a:pt x="9064" y="16853"/>
                  <a:pt x="9064" y="16853"/>
                  <a:pt x="9064" y="16853"/>
                </a:cubicBezTo>
                <a:lnTo>
                  <a:pt x="9064" y="17090"/>
                </a:lnTo>
                <a:close/>
                <a:moveTo>
                  <a:pt x="20057" y="18989"/>
                </a:moveTo>
                <a:cubicBezTo>
                  <a:pt x="3279" y="12818"/>
                  <a:pt x="3279" y="12818"/>
                  <a:pt x="3279" y="12818"/>
                </a:cubicBezTo>
                <a:cubicBezTo>
                  <a:pt x="1543" y="12580"/>
                  <a:pt x="1543" y="12580"/>
                  <a:pt x="1543" y="12580"/>
                </a:cubicBezTo>
                <a:cubicBezTo>
                  <a:pt x="1543" y="8782"/>
                  <a:pt x="1543" y="8782"/>
                  <a:pt x="1543" y="8782"/>
                </a:cubicBezTo>
                <a:cubicBezTo>
                  <a:pt x="3086" y="8782"/>
                  <a:pt x="3086" y="8782"/>
                  <a:pt x="3086" y="8782"/>
                </a:cubicBezTo>
                <a:cubicBezTo>
                  <a:pt x="20057" y="2611"/>
                  <a:pt x="20057" y="2611"/>
                  <a:pt x="20057" y="2611"/>
                </a:cubicBezTo>
                <a:lnTo>
                  <a:pt x="20057" y="18989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594" name="Group"/>
          <p:cNvGrpSpPr/>
          <p:nvPr/>
        </p:nvGrpSpPr>
        <p:grpSpPr>
          <a:xfrm>
            <a:off x="2659063" y="4224337"/>
            <a:ext cx="360364" cy="346076"/>
            <a:chOff x="0" y="0"/>
            <a:chExt cx="360363" cy="346075"/>
          </a:xfrm>
        </p:grpSpPr>
        <p:sp>
          <p:nvSpPr>
            <p:cNvPr id="2592" name="Shape"/>
            <p:cNvSpPr/>
            <p:nvPr/>
          </p:nvSpPr>
          <p:spPr>
            <a:xfrm>
              <a:off x="0" y="180975"/>
              <a:ext cx="150814" cy="1651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740" y="13255"/>
                  </a:moveTo>
                  <a:cubicBezTo>
                    <a:pt x="18360" y="11782"/>
                    <a:pt x="19440" y="9818"/>
                    <a:pt x="19440" y="7855"/>
                  </a:cubicBezTo>
                  <a:cubicBezTo>
                    <a:pt x="19440" y="3436"/>
                    <a:pt x="15660" y="0"/>
                    <a:pt x="10800" y="0"/>
                  </a:cubicBezTo>
                  <a:cubicBezTo>
                    <a:pt x="5940" y="0"/>
                    <a:pt x="2160" y="3436"/>
                    <a:pt x="2160" y="7855"/>
                  </a:cubicBezTo>
                  <a:cubicBezTo>
                    <a:pt x="2160" y="9818"/>
                    <a:pt x="3240" y="11782"/>
                    <a:pt x="4860" y="13255"/>
                  </a:cubicBezTo>
                  <a:cubicBezTo>
                    <a:pt x="2160" y="15218"/>
                    <a:pt x="0" y="18164"/>
                    <a:pt x="0" y="21600"/>
                  </a:cubicBezTo>
                  <a:cubicBezTo>
                    <a:pt x="4320" y="21600"/>
                    <a:pt x="4320" y="21600"/>
                    <a:pt x="4320" y="21600"/>
                  </a:cubicBezTo>
                  <a:cubicBezTo>
                    <a:pt x="4320" y="18164"/>
                    <a:pt x="7020" y="15709"/>
                    <a:pt x="10800" y="15709"/>
                  </a:cubicBezTo>
                  <a:cubicBezTo>
                    <a:pt x="14580" y="15709"/>
                    <a:pt x="17280" y="18164"/>
                    <a:pt x="1728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18164"/>
                    <a:pt x="19980" y="15218"/>
                    <a:pt x="16740" y="13255"/>
                  </a:cubicBezTo>
                  <a:close/>
                  <a:moveTo>
                    <a:pt x="6480" y="7855"/>
                  </a:moveTo>
                  <a:cubicBezTo>
                    <a:pt x="6480" y="5891"/>
                    <a:pt x="8640" y="3927"/>
                    <a:pt x="10800" y="3927"/>
                  </a:cubicBezTo>
                  <a:cubicBezTo>
                    <a:pt x="13500" y="3927"/>
                    <a:pt x="15120" y="5891"/>
                    <a:pt x="15120" y="7855"/>
                  </a:cubicBezTo>
                  <a:cubicBezTo>
                    <a:pt x="15120" y="9818"/>
                    <a:pt x="13500" y="11782"/>
                    <a:pt x="10800" y="11782"/>
                  </a:cubicBezTo>
                  <a:cubicBezTo>
                    <a:pt x="8640" y="11782"/>
                    <a:pt x="6480" y="9818"/>
                    <a:pt x="6480" y="785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593" name="Shape"/>
            <p:cNvSpPr/>
            <p:nvPr/>
          </p:nvSpPr>
          <p:spPr>
            <a:xfrm>
              <a:off x="-1" y="0"/>
              <a:ext cx="360365" cy="3460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330"/>
                  </a:moveTo>
                  <a:cubicBezTo>
                    <a:pt x="21600" y="1878"/>
                    <a:pt x="21600" y="1878"/>
                    <a:pt x="21600" y="1878"/>
                  </a:cubicBezTo>
                  <a:cubicBezTo>
                    <a:pt x="13500" y="1878"/>
                    <a:pt x="13500" y="1878"/>
                    <a:pt x="13500" y="1878"/>
                  </a:cubicBezTo>
                  <a:cubicBezTo>
                    <a:pt x="13500" y="0"/>
                    <a:pt x="13500" y="0"/>
                    <a:pt x="1350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513"/>
                    <a:pt x="0" y="7513"/>
                    <a:pt x="0" y="7513"/>
                  </a:cubicBezTo>
                  <a:cubicBezTo>
                    <a:pt x="1800" y="7513"/>
                    <a:pt x="1800" y="7513"/>
                    <a:pt x="1800" y="7513"/>
                  </a:cubicBezTo>
                  <a:cubicBezTo>
                    <a:pt x="1800" y="10096"/>
                    <a:pt x="1800" y="10096"/>
                    <a:pt x="1800" y="10096"/>
                  </a:cubicBezTo>
                  <a:cubicBezTo>
                    <a:pt x="5625" y="7513"/>
                    <a:pt x="5625" y="7513"/>
                    <a:pt x="5625" y="7513"/>
                  </a:cubicBezTo>
                  <a:cubicBezTo>
                    <a:pt x="9000" y="7513"/>
                    <a:pt x="9000" y="7513"/>
                    <a:pt x="9000" y="7513"/>
                  </a:cubicBezTo>
                  <a:cubicBezTo>
                    <a:pt x="9000" y="10330"/>
                    <a:pt x="9000" y="10330"/>
                    <a:pt x="9000" y="10330"/>
                  </a:cubicBezTo>
                  <a:cubicBezTo>
                    <a:pt x="15750" y="10330"/>
                    <a:pt x="15750" y="10330"/>
                    <a:pt x="15750" y="10330"/>
                  </a:cubicBezTo>
                  <a:cubicBezTo>
                    <a:pt x="16875" y="11270"/>
                    <a:pt x="16875" y="11270"/>
                    <a:pt x="16875" y="11270"/>
                  </a:cubicBezTo>
                  <a:cubicBezTo>
                    <a:pt x="14850" y="11504"/>
                    <a:pt x="13500" y="13148"/>
                    <a:pt x="13500" y="15026"/>
                  </a:cubicBezTo>
                  <a:cubicBezTo>
                    <a:pt x="13500" y="15965"/>
                    <a:pt x="13950" y="16904"/>
                    <a:pt x="14625" y="17609"/>
                  </a:cubicBezTo>
                  <a:cubicBezTo>
                    <a:pt x="13500" y="18548"/>
                    <a:pt x="12600" y="19957"/>
                    <a:pt x="12600" y="21600"/>
                  </a:cubicBezTo>
                  <a:cubicBezTo>
                    <a:pt x="14400" y="21600"/>
                    <a:pt x="14400" y="21600"/>
                    <a:pt x="14400" y="21600"/>
                  </a:cubicBezTo>
                  <a:cubicBezTo>
                    <a:pt x="14400" y="19957"/>
                    <a:pt x="15525" y="18783"/>
                    <a:pt x="17100" y="18783"/>
                  </a:cubicBezTo>
                  <a:cubicBezTo>
                    <a:pt x="18675" y="18783"/>
                    <a:pt x="19800" y="19957"/>
                    <a:pt x="1980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19957"/>
                    <a:pt x="20925" y="18548"/>
                    <a:pt x="19575" y="17609"/>
                  </a:cubicBezTo>
                  <a:cubicBezTo>
                    <a:pt x="20250" y="16904"/>
                    <a:pt x="20700" y="15965"/>
                    <a:pt x="20700" y="15026"/>
                  </a:cubicBezTo>
                  <a:cubicBezTo>
                    <a:pt x="20700" y="14087"/>
                    <a:pt x="20475" y="13148"/>
                    <a:pt x="19800" y="12443"/>
                  </a:cubicBezTo>
                  <a:cubicBezTo>
                    <a:pt x="19800" y="10330"/>
                    <a:pt x="19800" y="10330"/>
                    <a:pt x="19800" y="10330"/>
                  </a:cubicBezTo>
                  <a:lnTo>
                    <a:pt x="21600" y="10330"/>
                  </a:lnTo>
                  <a:close/>
                  <a:moveTo>
                    <a:pt x="5175" y="5635"/>
                  </a:moveTo>
                  <a:cubicBezTo>
                    <a:pt x="3600" y="6574"/>
                    <a:pt x="3600" y="6574"/>
                    <a:pt x="3600" y="6574"/>
                  </a:cubicBezTo>
                  <a:cubicBezTo>
                    <a:pt x="3600" y="5635"/>
                    <a:pt x="3600" y="5635"/>
                    <a:pt x="3600" y="5635"/>
                  </a:cubicBezTo>
                  <a:cubicBezTo>
                    <a:pt x="1800" y="5635"/>
                    <a:pt x="1800" y="5635"/>
                    <a:pt x="1800" y="5635"/>
                  </a:cubicBezTo>
                  <a:cubicBezTo>
                    <a:pt x="1800" y="1878"/>
                    <a:pt x="1800" y="1878"/>
                    <a:pt x="1800" y="1878"/>
                  </a:cubicBezTo>
                  <a:cubicBezTo>
                    <a:pt x="11700" y="1878"/>
                    <a:pt x="11700" y="1878"/>
                    <a:pt x="11700" y="1878"/>
                  </a:cubicBezTo>
                  <a:cubicBezTo>
                    <a:pt x="11700" y="5635"/>
                    <a:pt x="11700" y="5635"/>
                    <a:pt x="11700" y="5635"/>
                  </a:cubicBezTo>
                  <a:lnTo>
                    <a:pt x="5175" y="5635"/>
                  </a:lnTo>
                  <a:close/>
                  <a:moveTo>
                    <a:pt x="10800" y="8452"/>
                  </a:moveTo>
                  <a:cubicBezTo>
                    <a:pt x="10800" y="7513"/>
                    <a:pt x="10800" y="7513"/>
                    <a:pt x="10800" y="7513"/>
                  </a:cubicBezTo>
                  <a:cubicBezTo>
                    <a:pt x="13500" y="7513"/>
                    <a:pt x="13500" y="7513"/>
                    <a:pt x="13500" y="7513"/>
                  </a:cubicBezTo>
                  <a:cubicBezTo>
                    <a:pt x="13500" y="3757"/>
                    <a:pt x="13500" y="3757"/>
                    <a:pt x="13500" y="3757"/>
                  </a:cubicBezTo>
                  <a:cubicBezTo>
                    <a:pt x="19800" y="3757"/>
                    <a:pt x="19800" y="3757"/>
                    <a:pt x="19800" y="3757"/>
                  </a:cubicBezTo>
                  <a:cubicBezTo>
                    <a:pt x="19800" y="8452"/>
                    <a:pt x="19800" y="8452"/>
                    <a:pt x="19800" y="8452"/>
                  </a:cubicBezTo>
                  <a:cubicBezTo>
                    <a:pt x="18000" y="8452"/>
                    <a:pt x="18000" y="8452"/>
                    <a:pt x="18000" y="8452"/>
                  </a:cubicBezTo>
                  <a:cubicBezTo>
                    <a:pt x="18000" y="9861"/>
                    <a:pt x="18000" y="9861"/>
                    <a:pt x="18000" y="9861"/>
                  </a:cubicBezTo>
                  <a:cubicBezTo>
                    <a:pt x="16650" y="8452"/>
                    <a:pt x="16650" y="8452"/>
                    <a:pt x="16650" y="8452"/>
                  </a:cubicBezTo>
                  <a:lnTo>
                    <a:pt x="10800" y="8452"/>
                  </a:lnTo>
                  <a:close/>
                  <a:moveTo>
                    <a:pt x="15300" y="15026"/>
                  </a:moveTo>
                  <a:cubicBezTo>
                    <a:pt x="15300" y="14087"/>
                    <a:pt x="16200" y="13148"/>
                    <a:pt x="17100" y="13148"/>
                  </a:cubicBezTo>
                  <a:cubicBezTo>
                    <a:pt x="18225" y="13148"/>
                    <a:pt x="18900" y="14087"/>
                    <a:pt x="18900" y="15026"/>
                  </a:cubicBezTo>
                  <a:cubicBezTo>
                    <a:pt x="18900" y="15965"/>
                    <a:pt x="18225" y="16904"/>
                    <a:pt x="17100" y="16904"/>
                  </a:cubicBezTo>
                  <a:cubicBezTo>
                    <a:pt x="16200" y="16904"/>
                    <a:pt x="15300" y="15965"/>
                    <a:pt x="15300" y="1502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595" name="Shape"/>
          <p:cNvSpPr/>
          <p:nvPr/>
        </p:nvSpPr>
        <p:spPr>
          <a:xfrm>
            <a:off x="3857626" y="4284662"/>
            <a:ext cx="449264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80" y="14040"/>
                </a:moveTo>
                <a:cubicBezTo>
                  <a:pt x="20520" y="12960"/>
                  <a:pt x="20880" y="11520"/>
                  <a:pt x="20880" y="10080"/>
                </a:cubicBezTo>
                <a:cubicBezTo>
                  <a:pt x="20880" y="6840"/>
                  <a:pt x="19440" y="4320"/>
                  <a:pt x="18000" y="4320"/>
                </a:cubicBezTo>
                <a:cubicBezTo>
                  <a:pt x="16380" y="4320"/>
                  <a:pt x="15120" y="6840"/>
                  <a:pt x="15120" y="10080"/>
                </a:cubicBezTo>
                <a:cubicBezTo>
                  <a:pt x="15120" y="11520"/>
                  <a:pt x="15480" y="12960"/>
                  <a:pt x="15840" y="14040"/>
                </a:cubicBezTo>
                <a:cubicBezTo>
                  <a:pt x="15480" y="14760"/>
                  <a:pt x="15300" y="15480"/>
                  <a:pt x="14940" y="16200"/>
                </a:cubicBezTo>
                <a:cubicBezTo>
                  <a:pt x="14400" y="14760"/>
                  <a:pt x="13860" y="13320"/>
                  <a:pt x="13140" y="12600"/>
                </a:cubicBezTo>
                <a:cubicBezTo>
                  <a:pt x="13860" y="11160"/>
                  <a:pt x="14400" y="9360"/>
                  <a:pt x="14400" y="7200"/>
                </a:cubicBezTo>
                <a:cubicBezTo>
                  <a:pt x="14400" y="3240"/>
                  <a:pt x="12780" y="0"/>
                  <a:pt x="10800" y="0"/>
                </a:cubicBezTo>
                <a:cubicBezTo>
                  <a:pt x="8820" y="0"/>
                  <a:pt x="7200" y="3240"/>
                  <a:pt x="7200" y="7200"/>
                </a:cubicBezTo>
                <a:cubicBezTo>
                  <a:pt x="7200" y="9360"/>
                  <a:pt x="7560" y="11160"/>
                  <a:pt x="8460" y="12600"/>
                </a:cubicBezTo>
                <a:cubicBezTo>
                  <a:pt x="7560" y="13320"/>
                  <a:pt x="7020" y="14760"/>
                  <a:pt x="6480" y="16200"/>
                </a:cubicBezTo>
                <a:cubicBezTo>
                  <a:pt x="6300" y="15480"/>
                  <a:pt x="5940" y="14760"/>
                  <a:pt x="5580" y="14040"/>
                </a:cubicBezTo>
                <a:cubicBezTo>
                  <a:pt x="6120" y="12960"/>
                  <a:pt x="6480" y="11520"/>
                  <a:pt x="6480" y="10080"/>
                </a:cubicBezTo>
                <a:cubicBezTo>
                  <a:pt x="6480" y="6840"/>
                  <a:pt x="5040" y="4320"/>
                  <a:pt x="3600" y="4320"/>
                </a:cubicBezTo>
                <a:cubicBezTo>
                  <a:pt x="1980" y="4320"/>
                  <a:pt x="720" y="6840"/>
                  <a:pt x="720" y="10080"/>
                </a:cubicBezTo>
                <a:cubicBezTo>
                  <a:pt x="720" y="11520"/>
                  <a:pt x="1080" y="12960"/>
                  <a:pt x="1440" y="14040"/>
                </a:cubicBezTo>
                <a:cubicBezTo>
                  <a:pt x="540" y="15480"/>
                  <a:pt x="0" y="17640"/>
                  <a:pt x="0" y="20160"/>
                </a:cubicBezTo>
                <a:cubicBezTo>
                  <a:pt x="1440" y="20160"/>
                  <a:pt x="1440" y="20160"/>
                  <a:pt x="1440" y="20160"/>
                </a:cubicBezTo>
                <a:cubicBezTo>
                  <a:pt x="1440" y="17640"/>
                  <a:pt x="2340" y="15840"/>
                  <a:pt x="3600" y="15840"/>
                </a:cubicBezTo>
                <a:cubicBezTo>
                  <a:pt x="4680" y="15840"/>
                  <a:pt x="5760" y="17640"/>
                  <a:pt x="5760" y="20160"/>
                </a:cubicBezTo>
                <a:cubicBezTo>
                  <a:pt x="5760" y="21600"/>
                  <a:pt x="5760" y="21600"/>
                  <a:pt x="5760" y="21600"/>
                </a:cubicBezTo>
                <a:cubicBezTo>
                  <a:pt x="7200" y="21600"/>
                  <a:pt x="7200" y="21600"/>
                  <a:pt x="7200" y="21600"/>
                </a:cubicBezTo>
                <a:cubicBezTo>
                  <a:pt x="7200" y="17640"/>
                  <a:pt x="8820" y="14400"/>
                  <a:pt x="10800" y="14400"/>
                </a:cubicBezTo>
                <a:cubicBezTo>
                  <a:pt x="12780" y="14400"/>
                  <a:pt x="14400" y="17640"/>
                  <a:pt x="14400" y="21600"/>
                </a:cubicBezTo>
                <a:cubicBezTo>
                  <a:pt x="15840" y="21600"/>
                  <a:pt x="15840" y="21600"/>
                  <a:pt x="15840" y="21600"/>
                </a:cubicBezTo>
                <a:cubicBezTo>
                  <a:pt x="15840" y="20160"/>
                  <a:pt x="15840" y="20160"/>
                  <a:pt x="15840" y="20160"/>
                </a:cubicBezTo>
                <a:cubicBezTo>
                  <a:pt x="15840" y="17640"/>
                  <a:pt x="16740" y="15840"/>
                  <a:pt x="18000" y="15840"/>
                </a:cubicBezTo>
                <a:cubicBezTo>
                  <a:pt x="19080" y="15840"/>
                  <a:pt x="20160" y="17640"/>
                  <a:pt x="20160" y="20160"/>
                </a:cubicBezTo>
                <a:cubicBezTo>
                  <a:pt x="21600" y="20160"/>
                  <a:pt x="21600" y="20160"/>
                  <a:pt x="21600" y="20160"/>
                </a:cubicBezTo>
                <a:cubicBezTo>
                  <a:pt x="21600" y="17640"/>
                  <a:pt x="20880" y="15480"/>
                  <a:pt x="19980" y="14040"/>
                </a:cubicBezTo>
                <a:close/>
                <a:moveTo>
                  <a:pt x="2160" y="10080"/>
                </a:moveTo>
                <a:cubicBezTo>
                  <a:pt x="2160" y="8640"/>
                  <a:pt x="2700" y="7200"/>
                  <a:pt x="3600" y="7200"/>
                </a:cubicBezTo>
                <a:cubicBezTo>
                  <a:pt x="4320" y="7200"/>
                  <a:pt x="5040" y="8640"/>
                  <a:pt x="5040" y="10080"/>
                </a:cubicBezTo>
                <a:cubicBezTo>
                  <a:pt x="5040" y="11520"/>
                  <a:pt x="4320" y="12960"/>
                  <a:pt x="3600" y="12960"/>
                </a:cubicBezTo>
                <a:cubicBezTo>
                  <a:pt x="2700" y="12960"/>
                  <a:pt x="2160" y="11520"/>
                  <a:pt x="2160" y="10080"/>
                </a:cubicBezTo>
                <a:close/>
                <a:moveTo>
                  <a:pt x="8640" y="7200"/>
                </a:moveTo>
                <a:cubicBezTo>
                  <a:pt x="8640" y="4680"/>
                  <a:pt x="9540" y="2880"/>
                  <a:pt x="10800" y="2880"/>
                </a:cubicBezTo>
                <a:cubicBezTo>
                  <a:pt x="11880" y="2880"/>
                  <a:pt x="12960" y="4680"/>
                  <a:pt x="12960" y="7200"/>
                </a:cubicBezTo>
                <a:cubicBezTo>
                  <a:pt x="12960" y="9720"/>
                  <a:pt x="11880" y="11520"/>
                  <a:pt x="10800" y="11520"/>
                </a:cubicBezTo>
                <a:cubicBezTo>
                  <a:pt x="9540" y="11520"/>
                  <a:pt x="8640" y="9720"/>
                  <a:pt x="8640" y="7200"/>
                </a:cubicBezTo>
                <a:close/>
                <a:moveTo>
                  <a:pt x="16560" y="10080"/>
                </a:moveTo>
                <a:cubicBezTo>
                  <a:pt x="16560" y="8640"/>
                  <a:pt x="17100" y="7200"/>
                  <a:pt x="18000" y="7200"/>
                </a:cubicBezTo>
                <a:cubicBezTo>
                  <a:pt x="18720" y="7200"/>
                  <a:pt x="19440" y="8640"/>
                  <a:pt x="19440" y="10080"/>
                </a:cubicBezTo>
                <a:cubicBezTo>
                  <a:pt x="19440" y="11520"/>
                  <a:pt x="18720" y="12960"/>
                  <a:pt x="18000" y="12960"/>
                </a:cubicBezTo>
                <a:cubicBezTo>
                  <a:pt x="17100" y="12960"/>
                  <a:pt x="16560" y="11520"/>
                  <a:pt x="16560" y="1008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96" name="Shape"/>
          <p:cNvSpPr/>
          <p:nvPr/>
        </p:nvSpPr>
        <p:spPr>
          <a:xfrm>
            <a:off x="1465262" y="2249488"/>
            <a:ext cx="367362" cy="3921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45" h="21600" extrusionOk="0">
                <a:moveTo>
                  <a:pt x="21380" y="11008"/>
                </a:moveTo>
                <a:cubicBezTo>
                  <a:pt x="21159" y="10592"/>
                  <a:pt x="19396" y="7269"/>
                  <a:pt x="18955" y="6646"/>
                </a:cubicBezTo>
                <a:cubicBezTo>
                  <a:pt x="18735" y="5608"/>
                  <a:pt x="16971" y="0"/>
                  <a:pt x="9698" y="0"/>
                </a:cubicBezTo>
                <a:cubicBezTo>
                  <a:pt x="4408" y="0"/>
                  <a:pt x="0" y="4154"/>
                  <a:pt x="0" y="9138"/>
                </a:cubicBezTo>
                <a:cubicBezTo>
                  <a:pt x="0" y="11008"/>
                  <a:pt x="661" y="12462"/>
                  <a:pt x="1543" y="13915"/>
                </a:cubicBezTo>
                <a:cubicBezTo>
                  <a:pt x="2204" y="15162"/>
                  <a:pt x="2645" y="16408"/>
                  <a:pt x="2645" y="17654"/>
                </a:cubicBezTo>
                <a:cubicBezTo>
                  <a:pt x="2645" y="21600"/>
                  <a:pt x="2645" y="21600"/>
                  <a:pt x="2645" y="21600"/>
                </a:cubicBezTo>
                <a:cubicBezTo>
                  <a:pt x="4408" y="21600"/>
                  <a:pt x="4408" y="21600"/>
                  <a:pt x="4408" y="21600"/>
                </a:cubicBezTo>
                <a:cubicBezTo>
                  <a:pt x="4408" y="17654"/>
                  <a:pt x="4408" y="17654"/>
                  <a:pt x="4408" y="17654"/>
                </a:cubicBezTo>
                <a:cubicBezTo>
                  <a:pt x="4408" y="15992"/>
                  <a:pt x="3747" y="14538"/>
                  <a:pt x="3086" y="13292"/>
                </a:cubicBezTo>
                <a:cubicBezTo>
                  <a:pt x="2424" y="11838"/>
                  <a:pt x="1763" y="10592"/>
                  <a:pt x="1763" y="9138"/>
                </a:cubicBezTo>
                <a:cubicBezTo>
                  <a:pt x="1763" y="5400"/>
                  <a:pt x="4849" y="2285"/>
                  <a:pt x="8816" y="1869"/>
                </a:cubicBezTo>
                <a:cubicBezTo>
                  <a:pt x="8816" y="7685"/>
                  <a:pt x="8816" y="7685"/>
                  <a:pt x="8816" y="7685"/>
                </a:cubicBezTo>
                <a:cubicBezTo>
                  <a:pt x="7273" y="8100"/>
                  <a:pt x="6171" y="9346"/>
                  <a:pt x="6171" y="10800"/>
                </a:cubicBezTo>
                <a:cubicBezTo>
                  <a:pt x="6171" y="12669"/>
                  <a:pt x="7714" y="14123"/>
                  <a:pt x="9698" y="14123"/>
                </a:cubicBezTo>
                <a:cubicBezTo>
                  <a:pt x="10359" y="14123"/>
                  <a:pt x="11020" y="13915"/>
                  <a:pt x="11682" y="13708"/>
                </a:cubicBezTo>
                <a:cubicBezTo>
                  <a:pt x="13224" y="14746"/>
                  <a:pt x="13224" y="14746"/>
                  <a:pt x="13224" y="14746"/>
                </a:cubicBezTo>
                <a:cubicBezTo>
                  <a:pt x="13445" y="15369"/>
                  <a:pt x="13886" y="15785"/>
                  <a:pt x="14547" y="15785"/>
                </a:cubicBezTo>
                <a:cubicBezTo>
                  <a:pt x="15429" y="15785"/>
                  <a:pt x="15869" y="15369"/>
                  <a:pt x="15869" y="14538"/>
                </a:cubicBezTo>
                <a:cubicBezTo>
                  <a:pt x="15869" y="13915"/>
                  <a:pt x="15429" y="13292"/>
                  <a:pt x="14547" y="13292"/>
                </a:cubicBezTo>
                <a:cubicBezTo>
                  <a:pt x="14547" y="13292"/>
                  <a:pt x="14327" y="13292"/>
                  <a:pt x="14327" y="13500"/>
                </a:cubicBezTo>
                <a:cubicBezTo>
                  <a:pt x="12784" y="12462"/>
                  <a:pt x="12784" y="12462"/>
                  <a:pt x="12784" y="12462"/>
                </a:cubicBezTo>
                <a:cubicBezTo>
                  <a:pt x="13004" y="12046"/>
                  <a:pt x="13224" y="11423"/>
                  <a:pt x="13224" y="10800"/>
                </a:cubicBezTo>
                <a:cubicBezTo>
                  <a:pt x="13224" y="9346"/>
                  <a:pt x="12122" y="8100"/>
                  <a:pt x="10580" y="7685"/>
                </a:cubicBezTo>
                <a:cubicBezTo>
                  <a:pt x="10580" y="1869"/>
                  <a:pt x="10580" y="1869"/>
                  <a:pt x="10580" y="1869"/>
                </a:cubicBezTo>
                <a:cubicBezTo>
                  <a:pt x="16310" y="2285"/>
                  <a:pt x="17192" y="6854"/>
                  <a:pt x="17412" y="7062"/>
                </a:cubicBezTo>
                <a:cubicBezTo>
                  <a:pt x="17412" y="7269"/>
                  <a:pt x="17412" y="7269"/>
                  <a:pt x="17412" y="7269"/>
                </a:cubicBezTo>
                <a:cubicBezTo>
                  <a:pt x="17412" y="7269"/>
                  <a:pt x="19616" y="11215"/>
                  <a:pt x="19837" y="11631"/>
                </a:cubicBezTo>
                <a:cubicBezTo>
                  <a:pt x="19837" y="11838"/>
                  <a:pt x="19837" y="12046"/>
                  <a:pt x="19837" y="12046"/>
                </a:cubicBezTo>
                <a:cubicBezTo>
                  <a:pt x="19396" y="12046"/>
                  <a:pt x="18294" y="12462"/>
                  <a:pt x="18294" y="12462"/>
                </a:cubicBezTo>
                <a:cubicBezTo>
                  <a:pt x="17633" y="12462"/>
                  <a:pt x="17633" y="12462"/>
                  <a:pt x="17633" y="12462"/>
                </a:cubicBezTo>
                <a:cubicBezTo>
                  <a:pt x="17633" y="14954"/>
                  <a:pt x="17633" y="14954"/>
                  <a:pt x="17633" y="14954"/>
                </a:cubicBezTo>
                <a:cubicBezTo>
                  <a:pt x="17633" y="16200"/>
                  <a:pt x="16310" y="17446"/>
                  <a:pt x="14988" y="17446"/>
                </a:cubicBezTo>
                <a:cubicBezTo>
                  <a:pt x="13224" y="17446"/>
                  <a:pt x="13224" y="17446"/>
                  <a:pt x="13224" y="17446"/>
                </a:cubicBezTo>
                <a:cubicBezTo>
                  <a:pt x="13224" y="21600"/>
                  <a:pt x="13224" y="21600"/>
                  <a:pt x="13224" y="21600"/>
                </a:cubicBezTo>
                <a:cubicBezTo>
                  <a:pt x="14988" y="21600"/>
                  <a:pt x="14988" y="21600"/>
                  <a:pt x="14988" y="21600"/>
                </a:cubicBezTo>
                <a:cubicBezTo>
                  <a:pt x="14988" y="19108"/>
                  <a:pt x="14988" y="19108"/>
                  <a:pt x="14988" y="19108"/>
                </a:cubicBezTo>
                <a:cubicBezTo>
                  <a:pt x="17192" y="19108"/>
                  <a:pt x="19396" y="17031"/>
                  <a:pt x="19396" y="14954"/>
                </a:cubicBezTo>
                <a:cubicBezTo>
                  <a:pt x="19396" y="13708"/>
                  <a:pt x="19396" y="13708"/>
                  <a:pt x="19396" y="13708"/>
                </a:cubicBezTo>
                <a:cubicBezTo>
                  <a:pt x="19837" y="13708"/>
                  <a:pt x="20057" y="13708"/>
                  <a:pt x="20278" y="13500"/>
                </a:cubicBezTo>
                <a:cubicBezTo>
                  <a:pt x="20718" y="13500"/>
                  <a:pt x="21159" y="13085"/>
                  <a:pt x="21380" y="12669"/>
                </a:cubicBezTo>
                <a:cubicBezTo>
                  <a:pt x="21600" y="12046"/>
                  <a:pt x="21600" y="11423"/>
                  <a:pt x="21380" y="11008"/>
                </a:cubicBezTo>
                <a:close/>
                <a:moveTo>
                  <a:pt x="11461" y="10800"/>
                </a:moveTo>
                <a:cubicBezTo>
                  <a:pt x="11461" y="11838"/>
                  <a:pt x="10800" y="12462"/>
                  <a:pt x="9698" y="12462"/>
                </a:cubicBezTo>
                <a:cubicBezTo>
                  <a:pt x="8816" y="12462"/>
                  <a:pt x="7935" y="11838"/>
                  <a:pt x="7935" y="10800"/>
                </a:cubicBezTo>
                <a:cubicBezTo>
                  <a:pt x="7935" y="9969"/>
                  <a:pt x="8816" y="9138"/>
                  <a:pt x="9698" y="9138"/>
                </a:cubicBezTo>
                <a:cubicBezTo>
                  <a:pt x="10800" y="9138"/>
                  <a:pt x="11461" y="9969"/>
                  <a:pt x="11461" y="108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606" name="Group"/>
          <p:cNvGrpSpPr/>
          <p:nvPr/>
        </p:nvGrpSpPr>
        <p:grpSpPr>
          <a:xfrm>
            <a:off x="447676" y="4216400"/>
            <a:ext cx="360364" cy="361950"/>
            <a:chOff x="0" y="0"/>
            <a:chExt cx="360363" cy="361950"/>
          </a:xfrm>
        </p:grpSpPr>
        <p:sp>
          <p:nvSpPr>
            <p:cNvPr id="2597" name="Shape"/>
            <p:cNvSpPr/>
            <p:nvPr/>
          </p:nvSpPr>
          <p:spPr>
            <a:xfrm>
              <a:off x="-1" y="0"/>
              <a:ext cx="360365" cy="3619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48" y="0"/>
                  </a:moveTo>
                  <a:lnTo>
                    <a:pt x="0" y="5021"/>
                  </a:lnTo>
                  <a:lnTo>
                    <a:pt x="0" y="21600"/>
                  </a:lnTo>
                  <a:lnTo>
                    <a:pt x="9991" y="21600"/>
                  </a:lnTo>
                  <a:lnTo>
                    <a:pt x="9991" y="16200"/>
                  </a:lnTo>
                  <a:lnTo>
                    <a:pt x="11704" y="16200"/>
                  </a:lnTo>
                  <a:lnTo>
                    <a:pt x="11704" y="21600"/>
                  </a:lnTo>
                  <a:lnTo>
                    <a:pt x="21600" y="21600"/>
                  </a:lnTo>
                  <a:lnTo>
                    <a:pt x="21600" y="5021"/>
                  </a:lnTo>
                  <a:lnTo>
                    <a:pt x="10848" y="0"/>
                  </a:lnTo>
                  <a:close/>
                  <a:moveTo>
                    <a:pt x="19887" y="19800"/>
                  </a:moveTo>
                  <a:lnTo>
                    <a:pt x="13512" y="19800"/>
                  </a:lnTo>
                  <a:lnTo>
                    <a:pt x="13512" y="14400"/>
                  </a:lnTo>
                  <a:lnTo>
                    <a:pt x="8183" y="14400"/>
                  </a:lnTo>
                  <a:lnTo>
                    <a:pt x="8183" y="19800"/>
                  </a:lnTo>
                  <a:lnTo>
                    <a:pt x="1808" y="19800"/>
                  </a:lnTo>
                  <a:lnTo>
                    <a:pt x="1808" y="6063"/>
                  </a:lnTo>
                  <a:lnTo>
                    <a:pt x="10848" y="2084"/>
                  </a:lnTo>
                  <a:lnTo>
                    <a:pt x="19887" y="6063"/>
                  </a:lnTo>
                  <a:lnTo>
                    <a:pt x="19887" y="198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598" name="Rectangle"/>
            <p:cNvSpPr/>
            <p:nvPr/>
          </p:nvSpPr>
          <p:spPr>
            <a:xfrm>
              <a:off x="150812" y="180975"/>
              <a:ext cx="60326" cy="3016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599" name="Rectangle"/>
            <p:cNvSpPr/>
            <p:nvPr/>
          </p:nvSpPr>
          <p:spPr>
            <a:xfrm>
              <a:off x="150812" y="120650"/>
              <a:ext cx="60326" cy="3016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00" name="Rectangle"/>
            <p:cNvSpPr/>
            <p:nvPr/>
          </p:nvSpPr>
          <p:spPr>
            <a:xfrm>
              <a:off x="241300" y="241300"/>
              <a:ext cx="60325" cy="3016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01" name="Rectangle"/>
            <p:cNvSpPr/>
            <p:nvPr/>
          </p:nvSpPr>
          <p:spPr>
            <a:xfrm>
              <a:off x="241300" y="180975"/>
              <a:ext cx="60325" cy="3016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02" name="Rectangle"/>
            <p:cNvSpPr/>
            <p:nvPr/>
          </p:nvSpPr>
          <p:spPr>
            <a:xfrm>
              <a:off x="241300" y="120650"/>
              <a:ext cx="60325" cy="3016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03" name="Rectangle"/>
            <p:cNvSpPr/>
            <p:nvPr/>
          </p:nvSpPr>
          <p:spPr>
            <a:xfrm>
              <a:off x="60325" y="241300"/>
              <a:ext cx="60325" cy="3016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04" name="Rectangle"/>
            <p:cNvSpPr/>
            <p:nvPr/>
          </p:nvSpPr>
          <p:spPr>
            <a:xfrm>
              <a:off x="60325" y="180975"/>
              <a:ext cx="60325" cy="3016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05" name="Rectangle"/>
            <p:cNvSpPr/>
            <p:nvPr/>
          </p:nvSpPr>
          <p:spPr>
            <a:xfrm>
              <a:off x="60325" y="120650"/>
              <a:ext cx="60325" cy="3016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607" name="Shape"/>
          <p:cNvSpPr/>
          <p:nvPr/>
        </p:nvSpPr>
        <p:spPr>
          <a:xfrm>
            <a:off x="1470025" y="4200184"/>
            <a:ext cx="363539" cy="3940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46" extrusionOk="0">
                <a:moveTo>
                  <a:pt x="17814" y="12600"/>
                </a:moveTo>
                <a:cubicBezTo>
                  <a:pt x="18037" y="11160"/>
                  <a:pt x="18037" y="11160"/>
                  <a:pt x="18037" y="11160"/>
                </a:cubicBezTo>
                <a:cubicBezTo>
                  <a:pt x="19151" y="9720"/>
                  <a:pt x="19151" y="9720"/>
                  <a:pt x="19151" y="9720"/>
                </a:cubicBezTo>
                <a:cubicBezTo>
                  <a:pt x="19819" y="8897"/>
                  <a:pt x="19819" y="7663"/>
                  <a:pt x="19151" y="6840"/>
                </a:cubicBezTo>
                <a:cubicBezTo>
                  <a:pt x="18037" y="5400"/>
                  <a:pt x="18037" y="5400"/>
                  <a:pt x="18037" y="5400"/>
                </a:cubicBezTo>
                <a:cubicBezTo>
                  <a:pt x="17814" y="3755"/>
                  <a:pt x="17814" y="3755"/>
                  <a:pt x="17814" y="3755"/>
                </a:cubicBezTo>
                <a:cubicBezTo>
                  <a:pt x="17592" y="2726"/>
                  <a:pt x="16701" y="1903"/>
                  <a:pt x="15588" y="1697"/>
                </a:cubicBezTo>
                <a:cubicBezTo>
                  <a:pt x="13806" y="1492"/>
                  <a:pt x="13806" y="1492"/>
                  <a:pt x="13806" y="1492"/>
                </a:cubicBezTo>
                <a:cubicBezTo>
                  <a:pt x="12247" y="463"/>
                  <a:pt x="12247" y="463"/>
                  <a:pt x="12247" y="463"/>
                </a:cubicBezTo>
                <a:cubicBezTo>
                  <a:pt x="11357" y="-154"/>
                  <a:pt x="10021" y="-154"/>
                  <a:pt x="9130" y="463"/>
                </a:cubicBezTo>
                <a:cubicBezTo>
                  <a:pt x="7571" y="1492"/>
                  <a:pt x="7571" y="1492"/>
                  <a:pt x="7571" y="1492"/>
                </a:cubicBezTo>
                <a:cubicBezTo>
                  <a:pt x="6012" y="1697"/>
                  <a:pt x="6012" y="1697"/>
                  <a:pt x="6012" y="1697"/>
                </a:cubicBezTo>
                <a:cubicBezTo>
                  <a:pt x="4676" y="1903"/>
                  <a:pt x="3786" y="2726"/>
                  <a:pt x="3563" y="3755"/>
                </a:cubicBezTo>
                <a:cubicBezTo>
                  <a:pt x="3340" y="5400"/>
                  <a:pt x="3340" y="5400"/>
                  <a:pt x="3340" y="5400"/>
                </a:cubicBezTo>
                <a:cubicBezTo>
                  <a:pt x="2227" y="6840"/>
                  <a:pt x="2227" y="6840"/>
                  <a:pt x="2227" y="6840"/>
                </a:cubicBezTo>
                <a:cubicBezTo>
                  <a:pt x="1559" y="7663"/>
                  <a:pt x="1559" y="8897"/>
                  <a:pt x="2227" y="9720"/>
                </a:cubicBezTo>
                <a:cubicBezTo>
                  <a:pt x="3340" y="11160"/>
                  <a:pt x="3340" y="11160"/>
                  <a:pt x="3340" y="11160"/>
                </a:cubicBezTo>
                <a:cubicBezTo>
                  <a:pt x="3563" y="12600"/>
                  <a:pt x="3563" y="12600"/>
                  <a:pt x="3563" y="12600"/>
                </a:cubicBezTo>
                <a:cubicBezTo>
                  <a:pt x="0" y="17743"/>
                  <a:pt x="0" y="17743"/>
                  <a:pt x="0" y="17743"/>
                </a:cubicBezTo>
                <a:cubicBezTo>
                  <a:pt x="4231" y="17743"/>
                  <a:pt x="4231" y="17743"/>
                  <a:pt x="4231" y="17743"/>
                </a:cubicBezTo>
                <a:cubicBezTo>
                  <a:pt x="5790" y="21446"/>
                  <a:pt x="5790" y="21446"/>
                  <a:pt x="5790" y="21446"/>
                </a:cubicBezTo>
                <a:cubicBezTo>
                  <a:pt x="9575" y="16303"/>
                  <a:pt x="9575" y="16303"/>
                  <a:pt x="9575" y="16303"/>
                </a:cubicBezTo>
                <a:cubicBezTo>
                  <a:pt x="10021" y="16303"/>
                  <a:pt x="10243" y="16509"/>
                  <a:pt x="10689" y="16509"/>
                </a:cubicBezTo>
                <a:cubicBezTo>
                  <a:pt x="11134" y="16509"/>
                  <a:pt x="11579" y="16303"/>
                  <a:pt x="11802" y="16303"/>
                </a:cubicBezTo>
                <a:cubicBezTo>
                  <a:pt x="15588" y="21446"/>
                  <a:pt x="15588" y="21446"/>
                  <a:pt x="15588" y="21446"/>
                </a:cubicBezTo>
                <a:cubicBezTo>
                  <a:pt x="17146" y="17743"/>
                  <a:pt x="17146" y="17743"/>
                  <a:pt x="17146" y="17743"/>
                </a:cubicBezTo>
                <a:cubicBezTo>
                  <a:pt x="21600" y="17743"/>
                  <a:pt x="21600" y="17743"/>
                  <a:pt x="21600" y="17743"/>
                </a:cubicBezTo>
                <a:lnTo>
                  <a:pt x="17814" y="12600"/>
                </a:lnTo>
                <a:close/>
                <a:moveTo>
                  <a:pt x="5344" y="16097"/>
                </a:moveTo>
                <a:cubicBezTo>
                  <a:pt x="3118" y="16097"/>
                  <a:pt x="3118" y="16097"/>
                  <a:pt x="3118" y="16097"/>
                </a:cubicBezTo>
                <a:cubicBezTo>
                  <a:pt x="4676" y="14246"/>
                  <a:pt x="4676" y="14246"/>
                  <a:pt x="4676" y="14246"/>
                </a:cubicBezTo>
                <a:cubicBezTo>
                  <a:pt x="4899" y="14452"/>
                  <a:pt x="5344" y="14657"/>
                  <a:pt x="6012" y="14863"/>
                </a:cubicBezTo>
                <a:cubicBezTo>
                  <a:pt x="7571" y="15069"/>
                  <a:pt x="7571" y="15069"/>
                  <a:pt x="7571" y="15069"/>
                </a:cubicBezTo>
                <a:cubicBezTo>
                  <a:pt x="8016" y="15275"/>
                  <a:pt x="8016" y="15275"/>
                  <a:pt x="8016" y="15275"/>
                </a:cubicBezTo>
                <a:cubicBezTo>
                  <a:pt x="6235" y="17949"/>
                  <a:pt x="6235" y="17949"/>
                  <a:pt x="6235" y="17949"/>
                </a:cubicBezTo>
                <a:lnTo>
                  <a:pt x="5344" y="16097"/>
                </a:lnTo>
                <a:close/>
                <a:moveTo>
                  <a:pt x="10021" y="14657"/>
                </a:moveTo>
                <a:cubicBezTo>
                  <a:pt x="8462" y="13423"/>
                  <a:pt x="8462" y="13423"/>
                  <a:pt x="8462" y="13423"/>
                </a:cubicBezTo>
                <a:cubicBezTo>
                  <a:pt x="6235" y="13217"/>
                  <a:pt x="6235" y="13217"/>
                  <a:pt x="6235" y="13217"/>
                </a:cubicBezTo>
                <a:cubicBezTo>
                  <a:pt x="5790" y="13012"/>
                  <a:pt x="5567" y="12806"/>
                  <a:pt x="5344" y="12395"/>
                </a:cubicBezTo>
                <a:cubicBezTo>
                  <a:pt x="5122" y="10337"/>
                  <a:pt x="5122" y="10337"/>
                  <a:pt x="5122" y="10337"/>
                </a:cubicBezTo>
                <a:cubicBezTo>
                  <a:pt x="3786" y="8897"/>
                  <a:pt x="3786" y="8897"/>
                  <a:pt x="3786" y="8897"/>
                </a:cubicBezTo>
                <a:cubicBezTo>
                  <a:pt x="3563" y="8486"/>
                  <a:pt x="3563" y="8075"/>
                  <a:pt x="3786" y="7663"/>
                </a:cubicBezTo>
                <a:cubicBezTo>
                  <a:pt x="5122" y="6017"/>
                  <a:pt x="5122" y="6017"/>
                  <a:pt x="5122" y="6017"/>
                </a:cubicBezTo>
                <a:cubicBezTo>
                  <a:pt x="5344" y="4166"/>
                  <a:pt x="5344" y="4166"/>
                  <a:pt x="5344" y="4166"/>
                </a:cubicBezTo>
                <a:cubicBezTo>
                  <a:pt x="5567" y="3755"/>
                  <a:pt x="5790" y="3343"/>
                  <a:pt x="6235" y="3343"/>
                </a:cubicBezTo>
                <a:cubicBezTo>
                  <a:pt x="8462" y="2932"/>
                  <a:pt x="8462" y="2932"/>
                  <a:pt x="8462" y="2932"/>
                </a:cubicBezTo>
                <a:cubicBezTo>
                  <a:pt x="10021" y="1903"/>
                  <a:pt x="10021" y="1903"/>
                  <a:pt x="10021" y="1903"/>
                </a:cubicBezTo>
                <a:cubicBezTo>
                  <a:pt x="10243" y="1697"/>
                  <a:pt x="10466" y="1697"/>
                  <a:pt x="10689" y="1697"/>
                </a:cubicBezTo>
                <a:cubicBezTo>
                  <a:pt x="10911" y="1697"/>
                  <a:pt x="11134" y="1697"/>
                  <a:pt x="11357" y="1903"/>
                </a:cubicBezTo>
                <a:cubicBezTo>
                  <a:pt x="13138" y="2932"/>
                  <a:pt x="13138" y="2932"/>
                  <a:pt x="13138" y="2932"/>
                </a:cubicBezTo>
                <a:cubicBezTo>
                  <a:pt x="15142" y="3343"/>
                  <a:pt x="15142" y="3343"/>
                  <a:pt x="15142" y="3343"/>
                </a:cubicBezTo>
                <a:cubicBezTo>
                  <a:pt x="15588" y="3343"/>
                  <a:pt x="16033" y="3755"/>
                  <a:pt x="16033" y="4166"/>
                </a:cubicBezTo>
                <a:cubicBezTo>
                  <a:pt x="16478" y="6017"/>
                  <a:pt x="16478" y="6017"/>
                  <a:pt x="16478" y="6017"/>
                </a:cubicBezTo>
                <a:cubicBezTo>
                  <a:pt x="17592" y="7663"/>
                  <a:pt x="17592" y="7663"/>
                  <a:pt x="17592" y="7663"/>
                </a:cubicBezTo>
                <a:cubicBezTo>
                  <a:pt x="17814" y="8075"/>
                  <a:pt x="17814" y="8486"/>
                  <a:pt x="17592" y="8897"/>
                </a:cubicBezTo>
                <a:cubicBezTo>
                  <a:pt x="16478" y="10337"/>
                  <a:pt x="16478" y="10337"/>
                  <a:pt x="16478" y="10337"/>
                </a:cubicBezTo>
                <a:cubicBezTo>
                  <a:pt x="16033" y="12395"/>
                  <a:pt x="16033" y="12395"/>
                  <a:pt x="16033" y="12395"/>
                </a:cubicBezTo>
                <a:cubicBezTo>
                  <a:pt x="16033" y="12806"/>
                  <a:pt x="15588" y="13012"/>
                  <a:pt x="15142" y="13217"/>
                </a:cubicBezTo>
                <a:cubicBezTo>
                  <a:pt x="13138" y="13423"/>
                  <a:pt x="13138" y="13423"/>
                  <a:pt x="13138" y="13423"/>
                </a:cubicBezTo>
                <a:cubicBezTo>
                  <a:pt x="11357" y="14657"/>
                  <a:pt x="11357" y="14657"/>
                  <a:pt x="11357" y="14657"/>
                </a:cubicBezTo>
                <a:cubicBezTo>
                  <a:pt x="10911" y="14863"/>
                  <a:pt x="10466" y="14863"/>
                  <a:pt x="10021" y="14657"/>
                </a:cubicBezTo>
                <a:close/>
                <a:moveTo>
                  <a:pt x="16033" y="16097"/>
                </a:moveTo>
                <a:cubicBezTo>
                  <a:pt x="15142" y="17949"/>
                  <a:pt x="15142" y="17949"/>
                  <a:pt x="15142" y="17949"/>
                </a:cubicBezTo>
                <a:cubicBezTo>
                  <a:pt x="13361" y="15275"/>
                  <a:pt x="13361" y="15275"/>
                  <a:pt x="13361" y="15275"/>
                </a:cubicBezTo>
                <a:cubicBezTo>
                  <a:pt x="13806" y="15069"/>
                  <a:pt x="13806" y="15069"/>
                  <a:pt x="13806" y="15069"/>
                </a:cubicBezTo>
                <a:cubicBezTo>
                  <a:pt x="15588" y="14863"/>
                  <a:pt x="15588" y="14863"/>
                  <a:pt x="15588" y="14863"/>
                </a:cubicBezTo>
                <a:cubicBezTo>
                  <a:pt x="16033" y="14657"/>
                  <a:pt x="16478" y="14452"/>
                  <a:pt x="16924" y="14246"/>
                </a:cubicBezTo>
                <a:cubicBezTo>
                  <a:pt x="18260" y="16097"/>
                  <a:pt x="18260" y="16097"/>
                  <a:pt x="18260" y="16097"/>
                </a:cubicBezTo>
                <a:lnTo>
                  <a:pt x="16033" y="1609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610" name="Group"/>
          <p:cNvGrpSpPr/>
          <p:nvPr/>
        </p:nvGrpSpPr>
        <p:grpSpPr>
          <a:xfrm>
            <a:off x="5126037" y="3187700"/>
            <a:ext cx="481014" cy="331789"/>
            <a:chOff x="0" y="0"/>
            <a:chExt cx="481012" cy="331788"/>
          </a:xfrm>
        </p:grpSpPr>
        <p:sp>
          <p:nvSpPr>
            <p:cNvPr id="2608" name="Shape"/>
            <p:cNvSpPr/>
            <p:nvPr/>
          </p:nvSpPr>
          <p:spPr>
            <a:xfrm>
              <a:off x="0" y="0"/>
              <a:ext cx="481013" cy="3317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250" y="11291"/>
                  </a:moveTo>
                  <a:cubicBezTo>
                    <a:pt x="20081" y="7855"/>
                    <a:pt x="18056" y="5155"/>
                    <a:pt x="15694" y="4909"/>
                  </a:cubicBezTo>
                  <a:cubicBezTo>
                    <a:pt x="15019" y="1964"/>
                    <a:pt x="12994" y="0"/>
                    <a:pt x="10800" y="0"/>
                  </a:cubicBezTo>
                  <a:cubicBezTo>
                    <a:pt x="7931" y="0"/>
                    <a:pt x="5737" y="2945"/>
                    <a:pt x="5400" y="6873"/>
                  </a:cubicBezTo>
                  <a:cubicBezTo>
                    <a:pt x="4219" y="7364"/>
                    <a:pt x="3206" y="8345"/>
                    <a:pt x="2869" y="10064"/>
                  </a:cubicBezTo>
                  <a:cubicBezTo>
                    <a:pt x="1181" y="10800"/>
                    <a:pt x="0" y="13009"/>
                    <a:pt x="0" y="15709"/>
                  </a:cubicBezTo>
                  <a:cubicBezTo>
                    <a:pt x="0" y="18900"/>
                    <a:pt x="1688" y="21600"/>
                    <a:pt x="4050" y="21600"/>
                  </a:cubicBezTo>
                  <a:cubicBezTo>
                    <a:pt x="17550" y="21600"/>
                    <a:pt x="17550" y="21600"/>
                    <a:pt x="17550" y="21600"/>
                  </a:cubicBezTo>
                  <a:cubicBezTo>
                    <a:pt x="19744" y="21600"/>
                    <a:pt x="21600" y="18900"/>
                    <a:pt x="21600" y="15709"/>
                  </a:cubicBezTo>
                  <a:cubicBezTo>
                    <a:pt x="21600" y="13991"/>
                    <a:pt x="21094" y="12518"/>
                    <a:pt x="20250" y="11291"/>
                  </a:cubicBezTo>
                  <a:close/>
                  <a:moveTo>
                    <a:pt x="17550" y="19636"/>
                  </a:moveTo>
                  <a:cubicBezTo>
                    <a:pt x="4050" y="19636"/>
                    <a:pt x="4050" y="19636"/>
                    <a:pt x="4050" y="19636"/>
                  </a:cubicBezTo>
                  <a:cubicBezTo>
                    <a:pt x="2531" y="19636"/>
                    <a:pt x="1350" y="17918"/>
                    <a:pt x="1350" y="15709"/>
                  </a:cubicBezTo>
                  <a:cubicBezTo>
                    <a:pt x="1350" y="13745"/>
                    <a:pt x="2194" y="12273"/>
                    <a:pt x="3544" y="11782"/>
                  </a:cubicBezTo>
                  <a:cubicBezTo>
                    <a:pt x="3881" y="11782"/>
                    <a:pt x="3881" y="11782"/>
                    <a:pt x="3881" y="11782"/>
                  </a:cubicBezTo>
                  <a:cubicBezTo>
                    <a:pt x="4050" y="11045"/>
                    <a:pt x="4050" y="11045"/>
                    <a:pt x="4050" y="11045"/>
                  </a:cubicBezTo>
                  <a:cubicBezTo>
                    <a:pt x="4219" y="9818"/>
                    <a:pt x="5062" y="8836"/>
                    <a:pt x="6075" y="8836"/>
                  </a:cubicBezTo>
                  <a:cubicBezTo>
                    <a:pt x="6750" y="8836"/>
                    <a:pt x="6750" y="8836"/>
                    <a:pt x="6750" y="8836"/>
                  </a:cubicBezTo>
                  <a:cubicBezTo>
                    <a:pt x="6750" y="7855"/>
                    <a:pt x="6750" y="7855"/>
                    <a:pt x="6750" y="7855"/>
                  </a:cubicBezTo>
                  <a:cubicBezTo>
                    <a:pt x="6750" y="4664"/>
                    <a:pt x="8437" y="1964"/>
                    <a:pt x="10800" y="1964"/>
                  </a:cubicBezTo>
                  <a:cubicBezTo>
                    <a:pt x="12487" y="1964"/>
                    <a:pt x="14175" y="3682"/>
                    <a:pt x="14681" y="6136"/>
                  </a:cubicBezTo>
                  <a:cubicBezTo>
                    <a:pt x="14850" y="6873"/>
                    <a:pt x="14850" y="6873"/>
                    <a:pt x="14850" y="6873"/>
                  </a:cubicBezTo>
                  <a:cubicBezTo>
                    <a:pt x="15525" y="6873"/>
                    <a:pt x="15525" y="6873"/>
                    <a:pt x="15525" y="6873"/>
                  </a:cubicBezTo>
                  <a:cubicBezTo>
                    <a:pt x="17381" y="6873"/>
                    <a:pt x="18900" y="9082"/>
                    <a:pt x="18900" y="11782"/>
                  </a:cubicBezTo>
                  <a:cubicBezTo>
                    <a:pt x="18900" y="12273"/>
                    <a:pt x="18900" y="12273"/>
                    <a:pt x="18900" y="12273"/>
                  </a:cubicBezTo>
                  <a:cubicBezTo>
                    <a:pt x="19069" y="12518"/>
                    <a:pt x="19069" y="12518"/>
                    <a:pt x="19069" y="12518"/>
                  </a:cubicBezTo>
                  <a:cubicBezTo>
                    <a:pt x="19744" y="13255"/>
                    <a:pt x="20250" y="14482"/>
                    <a:pt x="20250" y="15709"/>
                  </a:cubicBezTo>
                  <a:cubicBezTo>
                    <a:pt x="20250" y="17918"/>
                    <a:pt x="18900" y="19636"/>
                    <a:pt x="17550" y="1963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09" name="Shape"/>
            <p:cNvSpPr/>
            <p:nvPr/>
          </p:nvSpPr>
          <p:spPr>
            <a:xfrm>
              <a:off x="168275" y="104775"/>
              <a:ext cx="139700" cy="1587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3500" y="13392"/>
                  </a:moveTo>
                  <a:lnTo>
                    <a:pt x="13500" y="0"/>
                  </a:lnTo>
                  <a:lnTo>
                    <a:pt x="8836" y="0"/>
                  </a:lnTo>
                  <a:lnTo>
                    <a:pt x="8836" y="13392"/>
                  </a:lnTo>
                  <a:lnTo>
                    <a:pt x="2945" y="8856"/>
                  </a:lnTo>
                  <a:lnTo>
                    <a:pt x="0" y="11880"/>
                  </a:lnTo>
                  <a:lnTo>
                    <a:pt x="11045" y="21600"/>
                  </a:lnTo>
                  <a:lnTo>
                    <a:pt x="21600" y="11880"/>
                  </a:lnTo>
                  <a:lnTo>
                    <a:pt x="18655" y="8856"/>
                  </a:lnTo>
                  <a:lnTo>
                    <a:pt x="13500" y="13392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611" name="Shape"/>
          <p:cNvSpPr/>
          <p:nvPr/>
        </p:nvSpPr>
        <p:spPr>
          <a:xfrm>
            <a:off x="8331200" y="4175125"/>
            <a:ext cx="390526" cy="4445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769" y="10251"/>
                </a:moveTo>
                <a:cubicBezTo>
                  <a:pt x="19938" y="9336"/>
                  <a:pt x="18277" y="9336"/>
                  <a:pt x="17238" y="10251"/>
                </a:cubicBezTo>
                <a:cubicBezTo>
                  <a:pt x="16615" y="10800"/>
                  <a:pt x="16615" y="10800"/>
                  <a:pt x="16615" y="10800"/>
                </a:cubicBezTo>
                <a:cubicBezTo>
                  <a:pt x="16615" y="4942"/>
                  <a:pt x="16615" y="4942"/>
                  <a:pt x="16615" y="4942"/>
                </a:cubicBezTo>
                <a:cubicBezTo>
                  <a:pt x="11008" y="0"/>
                  <a:pt x="11008" y="0"/>
                  <a:pt x="11008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9037"/>
                  <a:pt x="0" y="19037"/>
                  <a:pt x="0" y="19037"/>
                </a:cubicBezTo>
                <a:cubicBezTo>
                  <a:pt x="8515" y="19037"/>
                  <a:pt x="8515" y="19037"/>
                  <a:pt x="8515" y="19037"/>
                </a:cubicBezTo>
                <a:cubicBezTo>
                  <a:pt x="8100" y="21600"/>
                  <a:pt x="8100" y="21600"/>
                  <a:pt x="8100" y="21600"/>
                </a:cubicBezTo>
                <a:cubicBezTo>
                  <a:pt x="12462" y="20685"/>
                  <a:pt x="12462" y="20685"/>
                  <a:pt x="12462" y="20685"/>
                </a:cubicBezTo>
                <a:cubicBezTo>
                  <a:pt x="20769" y="13363"/>
                  <a:pt x="20769" y="13363"/>
                  <a:pt x="20769" y="13363"/>
                </a:cubicBezTo>
                <a:cubicBezTo>
                  <a:pt x="21185" y="12997"/>
                  <a:pt x="21600" y="12447"/>
                  <a:pt x="21600" y="11715"/>
                </a:cubicBezTo>
                <a:cubicBezTo>
                  <a:pt x="21600" y="11166"/>
                  <a:pt x="21185" y="10617"/>
                  <a:pt x="20769" y="10251"/>
                </a:cubicBezTo>
                <a:close/>
                <a:moveTo>
                  <a:pt x="11631" y="2563"/>
                </a:moveTo>
                <a:cubicBezTo>
                  <a:pt x="13708" y="4393"/>
                  <a:pt x="13708" y="4393"/>
                  <a:pt x="13708" y="4393"/>
                </a:cubicBezTo>
                <a:cubicBezTo>
                  <a:pt x="11631" y="4393"/>
                  <a:pt x="11631" y="4393"/>
                  <a:pt x="11631" y="4393"/>
                </a:cubicBezTo>
                <a:lnTo>
                  <a:pt x="11631" y="2563"/>
                </a:lnTo>
                <a:close/>
                <a:moveTo>
                  <a:pt x="1662" y="17573"/>
                </a:moveTo>
                <a:cubicBezTo>
                  <a:pt x="1662" y="1464"/>
                  <a:pt x="1662" y="1464"/>
                  <a:pt x="1662" y="1464"/>
                </a:cubicBezTo>
                <a:cubicBezTo>
                  <a:pt x="9969" y="1464"/>
                  <a:pt x="9969" y="1464"/>
                  <a:pt x="9969" y="1464"/>
                </a:cubicBezTo>
                <a:cubicBezTo>
                  <a:pt x="9969" y="5858"/>
                  <a:pt x="9969" y="5858"/>
                  <a:pt x="9969" y="5858"/>
                </a:cubicBezTo>
                <a:cubicBezTo>
                  <a:pt x="14954" y="5858"/>
                  <a:pt x="14954" y="5858"/>
                  <a:pt x="14954" y="5858"/>
                </a:cubicBezTo>
                <a:cubicBezTo>
                  <a:pt x="14954" y="12264"/>
                  <a:pt x="14954" y="12264"/>
                  <a:pt x="14954" y="12264"/>
                </a:cubicBezTo>
                <a:cubicBezTo>
                  <a:pt x="8931" y="17573"/>
                  <a:pt x="8931" y="17573"/>
                  <a:pt x="8931" y="17573"/>
                </a:cubicBezTo>
                <a:cubicBezTo>
                  <a:pt x="8931" y="17573"/>
                  <a:pt x="8931" y="17573"/>
                  <a:pt x="8931" y="17573"/>
                </a:cubicBezTo>
                <a:lnTo>
                  <a:pt x="1662" y="17573"/>
                </a:lnTo>
                <a:close/>
                <a:moveTo>
                  <a:pt x="19731" y="12264"/>
                </a:moveTo>
                <a:cubicBezTo>
                  <a:pt x="11631" y="19403"/>
                  <a:pt x="11631" y="19403"/>
                  <a:pt x="11631" y="19403"/>
                </a:cubicBezTo>
                <a:cubicBezTo>
                  <a:pt x="10177" y="19586"/>
                  <a:pt x="10177" y="19586"/>
                  <a:pt x="10177" y="19586"/>
                </a:cubicBezTo>
                <a:cubicBezTo>
                  <a:pt x="10385" y="18305"/>
                  <a:pt x="10385" y="18305"/>
                  <a:pt x="10385" y="18305"/>
                </a:cubicBezTo>
                <a:cubicBezTo>
                  <a:pt x="18485" y="11349"/>
                  <a:pt x="18485" y="11349"/>
                  <a:pt x="18485" y="11349"/>
                </a:cubicBezTo>
                <a:cubicBezTo>
                  <a:pt x="18692" y="10983"/>
                  <a:pt x="19315" y="10983"/>
                  <a:pt x="19731" y="11349"/>
                </a:cubicBezTo>
                <a:cubicBezTo>
                  <a:pt x="19731" y="11349"/>
                  <a:pt x="19938" y="11532"/>
                  <a:pt x="19938" y="11715"/>
                </a:cubicBezTo>
                <a:cubicBezTo>
                  <a:pt x="19938" y="11898"/>
                  <a:pt x="19731" y="12081"/>
                  <a:pt x="19731" y="12264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612" name="Shape"/>
          <p:cNvSpPr/>
          <p:nvPr/>
        </p:nvSpPr>
        <p:spPr>
          <a:xfrm>
            <a:off x="6683375" y="3195638"/>
            <a:ext cx="469901" cy="3159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8229"/>
                </a:moveTo>
                <a:cubicBezTo>
                  <a:pt x="10714" y="0"/>
                  <a:pt x="10714" y="0"/>
                  <a:pt x="10714" y="0"/>
                </a:cubicBezTo>
                <a:cubicBezTo>
                  <a:pt x="0" y="8229"/>
                  <a:pt x="0" y="8229"/>
                  <a:pt x="0" y="8229"/>
                </a:cubicBezTo>
                <a:cubicBezTo>
                  <a:pt x="1037" y="9257"/>
                  <a:pt x="1037" y="9257"/>
                  <a:pt x="1037" y="9257"/>
                </a:cubicBezTo>
                <a:cubicBezTo>
                  <a:pt x="1037" y="17743"/>
                  <a:pt x="1037" y="17743"/>
                  <a:pt x="1037" y="17743"/>
                </a:cubicBezTo>
                <a:cubicBezTo>
                  <a:pt x="691" y="18257"/>
                  <a:pt x="346" y="18771"/>
                  <a:pt x="346" y="19543"/>
                </a:cubicBezTo>
                <a:cubicBezTo>
                  <a:pt x="346" y="20829"/>
                  <a:pt x="1037" y="21600"/>
                  <a:pt x="1728" y="21600"/>
                </a:cubicBezTo>
                <a:cubicBezTo>
                  <a:pt x="2592" y="21600"/>
                  <a:pt x="3110" y="20829"/>
                  <a:pt x="3110" y="19543"/>
                </a:cubicBezTo>
                <a:cubicBezTo>
                  <a:pt x="3110" y="18771"/>
                  <a:pt x="2938" y="18257"/>
                  <a:pt x="2419" y="17743"/>
                </a:cubicBezTo>
                <a:cubicBezTo>
                  <a:pt x="2419" y="10286"/>
                  <a:pt x="2419" y="10286"/>
                  <a:pt x="2419" y="10286"/>
                </a:cubicBezTo>
                <a:cubicBezTo>
                  <a:pt x="3802" y="11314"/>
                  <a:pt x="3802" y="11314"/>
                  <a:pt x="3802" y="11314"/>
                </a:cubicBezTo>
                <a:cubicBezTo>
                  <a:pt x="3802" y="16457"/>
                  <a:pt x="3802" y="16457"/>
                  <a:pt x="3802" y="16457"/>
                </a:cubicBezTo>
                <a:cubicBezTo>
                  <a:pt x="3802" y="19286"/>
                  <a:pt x="9158" y="19543"/>
                  <a:pt x="10714" y="19543"/>
                </a:cubicBezTo>
                <a:cubicBezTo>
                  <a:pt x="12442" y="19543"/>
                  <a:pt x="17626" y="19286"/>
                  <a:pt x="17626" y="16457"/>
                </a:cubicBezTo>
                <a:cubicBezTo>
                  <a:pt x="17626" y="11314"/>
                  <a:pt x="17626" y="11314"/>
                  <a:pt x="17626" y="11314"/>
                </a:cubicBezTo>
                <a:lnTo>
                  <a:pt x="21600" y="8229"/>
                </a:lnTo>
                <a:close/>
                <a:moveTo>
                  <a:pt x="10714" y="2314"/>
                </a:moveTo>
                <a:cubicBezTo>
                  <a:pt x="18662" y="8229"/>
                  <a:pt x="18662" y="8229"/>
                  <a:pt x="18662" y="8229"/>
                </a:cubicBezTo>
                <a:cubicBezTo>
                  <a:pt x="17453" y="9257"/>
                  <a:pt x="17453" y="9257"/>
                  <a:pt x="17453" y="9257"/>
                </a:cubicBezTo>
                <a:cubicBezTo>
                  <a:pt x="16243" y="7457"/>
                  <a:pt x="12096" y="7200"/>
                  <a:pt x="10714" y="7200"/>
                </a:cubicBezTo>
                <a:cubicBezTo>
                  <a:pt x="9331" y="7200"/>
                  <a:pt x="5357" y="7457"/>
                  <a:pt x="4147" y="9257"/>
                </a:cubicBezTo>
                <a:cubicBezTo>
                  <a:pt x="2938" y="8229"/>
                  <a:pt x="2938" y="8229"/>
                  <a:pt x="2938" y="8229"/>
                </a:cubicBezTo>
                <a:lnTo>
                  <a:pt x="10714" y="2314"/>
                </a:lnTo>
                <a:close/>
                <a:moveTo>
                  <a:pt x="16243" y="14400"/>
                </a:moveTo>
                <a:cubicBezTo>
                  <a:pt x="14688" y="13629"/>
                  <a:pt x="11923" y="13371"/>
                  <a:pt x="10714" y="13371"/>
                </a:cubicBezTo>
                <a:cubicBezTo>
                  <a:pt x="9677" y="13371"/>
                  <a:pt x="6912" y="13629"/>
                  <a:pt x="5184" y="14400"/>
                </a:cubicBezTo>
                <a:cubicBezTo>
                  <a:pt x="5184" y="10543"/>
                  <a:pt x="5184" y="10543"/>
                  <a:pt x="5184" y="10543"/>
                </a:cubicBezTo>
                <a:cubicBezTo>
                  <a:pt x="5702" y="10029"/>
                  <a:pt x="7603" y="9257"/>
                  <a:pt x="10714" y="9257"/>
                </a:cubicBezTo>
                <a:cubicBezTo>
                  <a:pt x="13997" y="9257"/>
                  <a:pt x="15898" y="10029"/>
                  <a:pt x="16243" y="10543"/>
                </a:cubicBezTo>
                <a:lnTo>
                  <a:pt x="16243" y="14400"/>
                </a:lnTo>
                <a:close/>
                <a:moveTo>
                  <a:pt x="10714" y="17486"/>
                </a:moveTo>
                <a:cubicBezTo>
                  <a:pt x="8122" y="17486"/>
                  <a:pt x="6221" y="16971"/>
                  <a:pt x="5530" y="16457"/>
                </a:cubicBezTo>
                <a:cubicBezTo>
                  <a:pt x="6221" y="15943"/>
                  <a:pt x="8122" y="15429"/>
                  <a:pt x="10714" y="15429"/>
                </a:cubicBezTo>
                <a:cubicBezTo>
                  <a:pt x="13478" y="15429"/>
                  <a:pt x="15379" y="15943"/>
                  <a:pt x="16070" y="16457"/>
                </a:cubicBezTo>
                <a:cubicBezTo>
                  <a:pt x="15379" y="16971"/>
                  <a:pt x="13478" y="17486"/>
                  <a:pt x="10714" y="1748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613" name="Shape"/>
          <p:cNvSpPr/>
          <p:nvPr/>
        </p:nvSpPr>
        <p:spPr>
          <a:xfrm>
            <a:off x="3875087" y="3160713"/>
            <a:ext cx="409576" cy="3857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1644"/>
                </a:moveTo>
                <a:lnTo>
                  <a:pt x="10884" y="0"/>
                </a:lnTo>
                <a:lnTo>
                  <a:pt x="0" y="11644"/>
                </a:lnTo>
                <a:lnTo>
                  <a:pt x="1005" y="12889"/>
                </a:lnTo>
                <a:lnTo>
                  <a:pt x="2177" y="11644"/>
                </a:lnTo>
                <a:lnTo>
                  <a:pt x="2177" y="21600"/>
                </a:lnTo>
                <a:lnTo>
                  <a:pt x="9377" y="21600"/>
                </a:lnTo>
                <a:lnTo>
                  <a:pt x="9377" y="13156"/>
                </a:lnTo>
                <a:lnTo>
                  <a:pt x="12474" y="13156"/>
                </a:lnTo>
                <a:lnTo>
                  <a:pt x="12474" y="21600"/>
                </a:lnTo>
                <a:lnTo>
                  <a:pt x="19674" y="21600"/>
                </a:lnTo>
                <a:lnTo>
                  <a:pt x="19674" y="11644"/>
                </a:lnTo>
                <a:lnTo>
                  <a:pt x="20595" y="12889"/>
                </a:lnTo>
                <a:lnTo>
                  <a:pt x="21600" y="11644"/>
                </a:lnTo>
                <a:close/>
                <a:moveTo>
                  <a:pt x="18084" y="19911"/>
                </a:moveTo>
                <a:lnTo>
                  <a:pt x="14065" y="19911"/>
                </a:lnTo>
                <a:lnTo>
                  <a:pt x="14065" y="11467"/>
                </a:lnTo>
                <a:lnTo>
                  <a:pt x="7786" y="11467"/>
                </a:lnTo>
                <a:lnTo>
                  <a:pt x="7786" y="19911"/>
                </a:lnTo>
                <a:lnTo>
                  <a:pt x="3767" y="19911"/>
                </a:lnTo>
                <a:lnTo>
                  <a:pt x="3767" y="9956"/>
                </a:lnTo>
                <a:lnTo>
                  <a:pt x="10884" y="2311"/>
                </a:lnTo>
                <a:lnTo>
                  <a:pt x="18084" y="9956"/>
                </a:lnTo>
                <a:lnTo>
                  <a:pt x="18084" y="19911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616" name="Group"/>
          <p:cNvGrpSpPr/>
          <p:nvPr/>
        </p:nvGrpSpPr>
        <p:grpSpPr>
          <a:xfrm>
            <a:off x="8377238" y="3149600"/>
            <a:ext cx="300039" cy="407988"/>
            <a:chOff x="0" y="0"/>
            <a:chExt cx="300038" cy="407987"/>
          </a:xfrm>
        </p:grpSpPr>
        <p:sp>
          <p:nvSpPr>
            <p:cNvPr id="2614" name="Shape"/>
            <p:cNvSpPr/>
            <p:nvPr/>
          </p:nvSpPr>
          <p:spPr>
            <a:xfrm>
              <a:off x="-1" y="0"/>
              <a:ext cx="300040" cy="4079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360" y="7800"/>
                  </a:moveTo>
                  <a:cubicBezTo>
                    <a:pt x="18360" y="5600"/>
                    <a:pt x="18360" y="5600"/>
                    <a:pt x="18360" y="5600"/>
                  </a:cubicBezTo>
                  <a:cubicBezTo>
                    <a:pt x="18360" y="2400"/>
                    <a:pt x="14850" y="0"/>
                    <a:pt x="10800" y="0"/>
                  </a:cubicBezTo>
                  <a:cubicBezTo>
                    <a:pt x="6480" y="0"/>
                    <a:pt x="3240" y="2400"/>
                    <a:pt x="3240" y="5600"/>
                  </a:cubicBezTo>
                  <a:cubicBezTo>
                    <a:pt x="3240" y="7800"/>
                    <a:pt x="3240" y="7800"/>
                    <a:pt x="3240" y="7800"/>
                  </a:cubicBezTo>
                  <a:cubicBezTo>
                    <a:pt x="1080" y="9400"/>
                    <a:pt x="0" y="11400"/>
                    <a:pt x="0" y="13600"/>
                  </a:cubicBezTo>
                  <a:cubicBezTo>
                    <a:pt x="0" y="18000"/>
                    <a:pt x="4860" y="21600"/>
                    <a:pt x="10800" y="21600"/>
                  </a:cubicBezTo>
                  <a:cubicBezTo>
                    <a:pt x="16740" y="21600"/>
                    <a:pt x="21600" y="18000"/>
                    <a:pt x="21600" y="13600"/>
                  </a:cubicBezTo>
                  <a:cubicBezTo>
                    <a:pt x="21600" y="11400"/>
                    <a:pt x="20250" y="9400"/>
                    <a:pt x="18360" y="7800"/>
                  </a:cubicBezTo>
                  <a:close/>
                  <a:moveTo>
                    <a:pt x="5400" y="5600"/>
                  </a:moveTo>
                  <a:cubicBezTo>
                    <a:pt x="5400" y="3400"/>
                    <a:pt x="7830" y="1600"/>
                    <a:pt x="10800" y="1600"/>
                  </a:cubicBezTo>
                  <a:cubicBezTo>
                    <a:pt x="13770" y="1600"/>
                    <a:pt x="16200" y="3400"/>
                    <a:pt x="16200" y="5600"/>
                  </a:cubicBezTo>
                  <a:cubicBezTo>
                    <a:pt x="16200" y="6600"/>
                    <a:pt x="16200" y="6600"/>
                    <a:pt x="16200" y="6600"/>
                  </a:cubicBezTo>
                  <a:cubicBezTo>
                    <a:pt x="14580" y="6000"/>
                    <a:pt x="12690" y="5600"/>
                    <a:pt x="10800" y="5600"/>
                  </a:cubicBezTo>
                  <a:cubicBezTo>
                    <a:pt x="8640" y="5600"/>
                    <a:pt x="7020" y="6000"/>
                    <a:pt x="5400" y="6600"/>
                  </a:cubicBezTo>
                  <a:lnTo>
                    <a:pt x="5400" y="5600"/>
                  </a:lnTo>
                  <a:close/>
                  <a:moveTo>
                    <a:pt x="10800" y="20000"/>
                  </a:moveTo>
                  <a:cubicBezTo>
                    <a:pt x="5940" y="20000"/>
                    <a:pt x="2160" y="17200"/>
                    <a:pt x="2160" y="13600"/>
                  </a:cubicBezTo>
                  <a:cubicBezTo>
                    <a:pt x="2160" y="10000"/>
                    <a:pt x="5940" y="7200"/>
                    <a:pt x="10800" y="7200"/>
                  </a:cubicBezTo>
                  <a:cubicBezTo>
                    <a:pt x="15390" y="7200"/>
                    <a:pt x="19440" y="10000"/>
                    <a:pt x="19440" y="13600"/>
                  </a:cubicBezTo>
                  <a:cubicBezTo>
                    <a:pt x="19440" y="17200"/>
                    <a:pt x="15390" y="20000"/>
                    <a:pt x="10800" y="200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15" name="Shape"/>
            <p:cNvSpPr/>
            <p:nvPr/>
          </p:nvSpPr>
          <p:spPr>
            <a:xfrm>
              <a:off x="119063" y="227012"/>
              <a:ext cx="60326" cy="1047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050" y="0"/>
                    <a:pt x="0" y="3086"/>
                    <a:pt x="0" y="6171"/>
                  </a:cubicBezTo>
                  <a:cubicBezTo>
                    <a:pt x="0" y="8486"/>
                    <a:pt x="1350" y="10029"/>
                    <a:pt x="5400" y="11571"/>
                  </a:cubicBezTo>
                  <a:cubicBezTo>
                    <a:pt x="5400" y="21600"/>
                    <a:pt x="54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6200" y="11571"/>
                    <a:pt x="16200" y="11571"/>
                    <a:pt x="16200" y="11571"/>
                  </a:cubicBezTo>
                  <a:cubicBezTo>
                    <a:pt x="18900" y="10029"/>
                    <a:pt x="21600" y="8486"/>
                    <a:pt x="21600" y="6171"/>
                  </a:cubicBezTo>
                  <a:cubicBezTo>
                    <a:pt x="21600" y="3086"/>
                    <a:pt x="162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624" name="Group"/>
          <p:cNvGrpSpPr/>
          <p:nvPr/>
        </p:nvGrpSpPr>
        <p:grpSpPr>
          <a:xfrm>
            <a:off x="11353800" y="3154363"/>
            <a:ext cx="420688" cy="398464"/>
            <a:chOff x="0" y="0"/>
            <a:chExt cx="420686" cy="398462"/>
          </a:xfrm>
        </p:grpSpPr>
        <p:sp>
          <p:nvSpPr>
            <p:cNvPr id="2617" name="Shape"/>
            <p:cNvSpPr/>
            <p:nvPr/>
          </p:nvSpPr>
          <p:spPr>
            <a:xfrm>
              <a:off x="72540" y="6916"/>
              <a:ext cx="271948" cy="3915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44" h="21225" extrusionOk="0">
                  <a:moveTo>
                    <a:pt x="9176" y="33"/>
                  </a:moveTo>
                  <a:cubicBezTo>
                    <a:pt x="4506" y="440"/>
                    <a:pt x="712" y="3089"/>
                    <a:pt x="128" y="6350"/>
                  </a:cubicBezTo>
                  <a:cubicBezTo>
                    <a:pt x="-456" y="8999"/>
                    <a:pt x="1003" y="11444"/>
                    <a:pt x="3630" y="13074"/>
                  </a:cubicBezTo>
                  <a:cubicBezTo>
                    <a:pt x="5090" y="13889"/>
                    <a:pt x="5966" y="14908"/>
                    <a:pt x="5966" y="16131"/>
                  </a:cubicBezTo>
                  <a:cubicBezTo>
                    <a:pt x="5966" y="17150"/>
                    <a:pt x="5966" y="17150"/>
                    <a:pt x="5966" y="17150"/>
                  </a:cubicBezTo>
                  <a:cubicBezTo>
                    <a:pt x="5966" y="20410"/>
                    <a:pt x="5966" y="20410"/>
                    <a:pt x="5966" y="20410"/>
                  </a:cubicBezTo>
                  <a:cubicBezTo>
                    <a:pt x="8593" y="20410"/>
                    <a:pt x="8593" y="20410"/>
                    <a:pt x="8593" y="20410"/>
                  </a:cubicBezTo>
                  <a:cubicBezTo>
                    <a:pt x="8885" y="21021"/>
                    <a:pt x="9760" y="21225"/>
                    <a:pt x="10636" y="21225"/>
                  </a:cubicBezTo>
                  <a:cubicBezTo>
                    <a:pt x="11512" y="21225"/>
                    <a:pt x="12095" y="21021"/>
                    <a:pt x="12679" y="20410"/>
                  </a:cubicBezTo>
                  <a:cubicBezTo>
                    <a:pt x="15306" y="20410"/>
                    <a:pt x="15306" y="20410"/>
                    <a:pt x="15306" y="20410"/>
                  </a:cubicBezTo>
                  <a:cubicBezTo>
                    <a:pt x="15306" y="17150"/>
                    <a:pt x="15306" y="17150"/>
                    <a:pt x="15306" y="17150"/>
                  </a:cubicBezTo>
                  <a:cubicBezTo>
                    <a:pt x="15306" y="16131"/>
                    <a:pt x="15306" y="16131"/>
                    <a:pt x="15306" y="16131"/>
                  </a:cubicBezTo>
                  <a:cubicBezTo>
                    <a:pt x="15306" y="14908"/>
                    <a:pt x="15890" y="13889"/>
                    <a:pt x="17349" y="12870"/>
                  </a:cubicBezTo>
                  <a:cubicBezTo>
                    <a:pt x="19685" y="11444"/>
                    <a:pt x="21144" y="9406"/>
                    <a:pt x="21144" y="7368"/>
                  </a:cubicBezTo>
                  <a:cubicBezTo>
                    <a:pt x="21144" y="3089"/>
                    <a:pt x="15598" y="-375"/>
                    <a:pt x="9176" y="33"/>
                  </a:cubicBezTo>
                  <a:close/>
                  <a:moveTo>
                    <a:pt x="12971" y="18780"/>
                  </a:moveTo>
                  <a:cubicBezTo>
                    <a:pt x="8301" y="18780"/>
                    <a:pt x="8301" y="18780"/>
                    <a:pt x="8301" y="18780"/>
                  </a:cubicBezTo>
                  <a:cubicBezTo>
                    <a:pt x="8301" y="17150"/>
                    <a:pt x="8301" y="17150"/>
                    <a:pt x="8301" y="17150"/>
                  </a:cubicBezTo>
                  <a:cubicBezTo>
                    <a:pt x="12971" y="17150"/>
                    <a:pt x="12971" y="17150"/>
                    <a:pt x="12971" y="17150"/>
                  </a:cubicBezTo>
                  <a:lnTo>
                    <a:pt x="12971" y="18780"/>
                  </a:lnTo>
                  <a:close/>
                  <a:moveTo>
                    <a:pt x="15890" y="11648"/>
                  </a:moveTo>
                  <a:cubicBezTo>
                    <a:pt x="14139" y="12667"/>
                    <a:pt x="13263" y="14093"/>
                    <a:pt x="12971" y="15519"/>
                  </a:cubicBezTo>
                  <a:cubicBezTo>
                    <a:pt x="8009" y="15519"/>
                    <a:pt x="8009" y="15519"/>
                    <a:pt x="8009" y="15519"/>
                  </a:cubicBezTo>
                  <a:cubicBezTo>
                    <a:pt x="8009" y="14093"/>
                    <a:pt x="6841" y="12667"/>
                    <a:pt x="5382" y="11851"/>
                  </a:cubicBezTo>
                  <a:cubicBezTo>
                    <a:pt x="3047" y="10425"/>
                    <a:pt x="2171" y="8591"/>
                    <a:pt x="2463" y="6553"/>
                  </a:cubicBezTo>
                  <a:cubicBezTo>
                    <a:pt x="2755" y="4108"/>
                    <a:pt x="5966" y="2070"/>
                    <a:pt x="9468" y="1663"/>
                  </a:cubicBezTo>
                  <a:cubicBezTo>
                    <a:pt x="14430" y="1255"/>
                    <a:pt x="18809" y="4108"/>
                    <a:pt x="18809" y="7368"/>
                  </a:cubicBezTo>
                  <a:cubicBezTo>
                    <a:pt x="18809" y="8999"/>
                    <a:pt x="17641" y="10629"/>
                    <a:pt x="15890" y="1164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18" name="Rectangle"/>
            <p:cNvSpPr/>
            <p:nvPr/>
          </p:nvSpPr>
          <p:spPr>
            <a:xfrm>
              <a:off x="374649" y="142875"/>
              <a:ext cx="46038" cy="3016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19" name="Rectangle"/>
            <p:cNvSpPr/>
            <p:nvPr/>
          </p:nvSpPr>
          <p:spPr>
            <a:xfrm>
              <a:off x="0" y="142875"/>
              <a:ext cx="44450" cy="3016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20" name="Shape"/>
            <p:cNvSpPr/>
            <p:nvPr/>
          </p:nvSpPr>
          <p:spPr>
            <a:xfrm>
              <a:off x="314324" y="263525"/>
              <a:ext cx="52389" cy="555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8640"/>
                  </a:moveTo>
                  <a:lnTo>
                    <a:pt x="12436" y="21600"/>
                  </a:lnTo>
                  <a:lnTo>
                    <a:pt x="21600" y="12960"/>
                  </a:lnTo>
                  <a:lnTo>
                    <a:pt x="9818" y="0"/>
                  </a:lnTo>
                  <a:lnTo>
                    <a:pt x="0" y="864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21" name="Shape"/>
            <p:cNvSpPr/>
            <p:nvPr/>
          </p:nvSpPr>
          <p:spPr>
            <a:xfrm>
              <a:off x="47625" y="0"/>
              <a:ext cx="53975" cy="523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436"/>
                  </a:moveTo>
                  <a:lnTo>
                    <a:pt x="9529" y="0"/>
                  </a:lnTo>
                  <a:lnTo>
                    <a:pt x="0" y="7200"/>
                  </a:lnTo>
                  <a:lnTo>
                    <a:pt x="13976" y="21600"/>
                  </a:lnTo>
                  <a:lnTo>
                    <a:pt x="21600" y="1243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22" name="Shape"/>
            <p:cNvSpPr/>
            <p:nvPr/>
          </p:nvSpPr>
          <p:spPr>
            <a:xfrm>
              <a:off x="47625" y="263525"/>
              <a:ext cx="53975" cy="555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2960"/>
                  </a:moveTo>
                  <a:lnTo>
                    <a:pt x="9529" y="21600"/>
                  </a:lnTo>
                  <a:lnTo>
                    <a:pt x="21600" y="8640"/>
                  </a:lnTo>
                  <a:lnTo>
                    <a:pt x="13976" y="0"/>
                  </a:lnTo>
                  <a:lnTo>
                    <a:pt x="0" y="1296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23" name="Shape"/>
            <p:cNvSpPr/>
            <p:nvPr/>
          </p:nvSpPr>
          <p:spPr>
            <a:xfrm>
              <a:off x="314324" y="0"/>
              <a:ext cx="52389" cy="523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2436"/>
                  </a:moveTo>
                  <a:lnTo>
                    <a:pt x="9818" y="21600"/>
                  </a:lnTo>
                  <a:lnTo>
                    <a:pt x="21600" y="7200"/>
                  </a:lnTo>
                  <a:lnTo>
                    <a:pt x="12436" y="0"/>
                  </a:lnTo>
                  <a:lnTo>
                    <a:pt x="0" y="1243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627" name="Group"/>
          <p:cNvGrpSpPr/>
          <p:nvPr/>
        </p:nvGrpSpPr>
        <p:grpSpPr>
          <a:xfrm>
            <a:off x="11398250" y="2241549"/>
            <a:ext cx="330201" cy="406401"/>
            <a:chOff x="0" y="0"/>
            <a:chExt cx="330200" cy="406400"/>
          </a:xfrm>
        </p:grpSpPr>
        <p:sp>
          <p:nvSpPr>
            <p:cNvPr id="2625" name="Shape"/>
            <p:cNvSpPr/>
            <p:nvPr/>
          </p:nvSpPr>
          <p:spPr>
            <a:xfrm>
              <a:off x="-1" y="-1"/>
              <a:ext cx="330201" cy="4064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91" y="1600"/>
                  </a:moveTo>
                  <a:cubicBezTo>
                    <a:pt x="15709" y="1600"/>
                    <a:pt x="15709" y="1600"/>
                    <a:pt x="15709" y="1600"/>
                  </a:cubicBezTo>
                  <a:cubicBezTo>
                    <a:pt x="13500" y="1600"/>
                    <a:pt x="13500" y="1600"/>
                    <a:pt x="13500" y="1600"/>
                  </a:cubicBezTo>
                  <a:cubicBezTo>
                    <a:pt x="13009" y="800"/>
                    <a:pt x="12027" y="0"/>
                    <a:pt x="10800" y="0"/>
                  </a:cubicBezTo>
                  <a:cubicBezTo>
                    <a:pt x="9327" y="0"/>
                    <a:pt x="8345" y="800"/>
                    <a:pt x="7855" y="1600"/>
                  </a:cubicBezTo>
                  <a:cubicBezTo>
                    <a:pt x="5891" y="1600"/>
                    <a:pt x="5891" y="1600"/>
                    <a:pt x="5891" y="1600"/>
                  </a:cubicBezTo>
                  <a:cubicBezTo>
                    <a:pt x="4909" y="1600"/>
                    <a:pt x="4909" y="1600"/>
                    <a:pt x="4909" y="1600"/>
                  </a:cubicBezTo>
                  <a:cubicBezTo>
                    <a:pt x="0" y="1600"/>
                    <a:pt x="0" y="1600"/>
                    <a:pt x="0" y="1600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1600"/>
                    <a:pt x="21600" y="1600"/>
                    <a:pt x="21600" y="1600"/>
                  </a:cubicBezTo>
                  <a:lnTo>
                    <a:pt x="16691" y="1600"/>
                  </a:lnTo>
                  <a:close/>
                  <a:moveTo>
                    <a:pt x="6873" y="3200"/>
                  </a:moveTo>
                  <a:cubicBezTo>
                    <a:pt x="9818" y="3200"/>
                    <a:pt x="9818" y="3200"/>
                    <a:pt x="9818" y="3200"/>
                  </a:cubicBezTo>
                  <a:cubicBezTo>
                    <a:pt x="9818" y="2400"/>
                    <a:pt x="9818" y="2400"/>
                    <a:pt x="9818" y="2400"/>
                  </a:cubicBezTo>
                  <a:cubicBezTo>
                    <a:pt x="9818" y="2000"/>
                    <a:pt x="10064" y="1600"/>
                    <a:pt x="10800" y="1600"/>
                  </a:cubicBezTo>
                  <a:cubicBezTo>
                    <a:pt x="11291" y="1600"/>
                    <a:pt x="11782" y="2000"/>
                    <a:pt x="11782" y="2400"/>
                  </a:cubicBezTo>
                  <a:cubicBezTo>
                    <a:pt x="11782" y="3200"/>
                    <a:pt x="11782" y="3200"/>
                    <a:pt x="11782" y="3200"/>
                  </a:cubicBezTo>
                  <a:cubicBezTo>
                    <a:pt x="14727" y="3200"/>
                    <a:pt x="14727" y="3200"/>
                    <a:pt x="14727" y="3200"/>
                  </a:cubicBezTo>
                  <a:cubicBezTo>
                    <a:pt x="14727" y="4800"/>
                    <a:pt x="14727" y="4800"/>
                    <a:pt x="14727" y="4800"/>
                  </a:cubicBezTo>
                  <a:cubicBezTo>
                    <a:pt x="6873" y="4800"/>
                    <a:pt x="6873" y="4800"/>
                    <a:pt x="6873" y="4800"/>
                  </a:cubicBezTo>
                  <a:lnTo>
                    <a:pt x="6873" y="3200"/>
                  </a:lnTo>
                  <a:close/>
                  <a:moveTo>
                    <a:pt x="19636" y="20000"/>
                  </a:moveTo>
                  <a:cubicBezTo>
                    <a:pt x="1964" y="20000"/>
                    <a:pt x="1964" y="20000"/>
                    <a:pt x="1964" y="20000"/>
                  </a:cubicBezTo>
                  <a:cubicBezTo>
                    <a:pt x="1964" y="3200"/>
                    <a:pt x="1964" y="3200"/>
                    <a:pt x="1964" y="3200"/>
                  </a:cubicBezTo>
                  <a:cubicBezTo>
                    <a:pt x="4909" y="3200"/>
                    <a:pt x="4909" y="3200"/>
                    <a:pt x="4909" y="3200"/>
                  </a:cubicBezTo>
                  <a:cubicBezTo>
                    <a:pt x="4909" y="6400"/>
                    <a:pt x="4909" y="6400"/>
                    <a:pt x="4909" y="6400"/>
                  </a:cubicBezTo>
                  <a:cubicBezTo>
                    <a:pt x="16691" y="6400"/>
                    <a:pt x="16691" y="6400"/>
                    <a:pt x="16691" y="6400"/>
                  </a:cubicBezTo>
                  <a:cubicBezTo>
                    <a:pt x="16691" y="3200"/>
                    <a:pt x="16691" y="3200"/>
                    <a:pt x="16691" y="3200"/>
                  </a:cubicBezTo>
                  <a:cubicBezTo>
                    <a:pt x="19636" y="3200"/>
                    <a:pt x="19636" y="3200"/>
                    <a:pt x="19636" y="3200"/>
                  </a:cubicBezTo>
                  <a:lnTo>
                    <a:pt x="19636" y="200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26" name="Shape"/>
            <p:cNvSpPr/>
            <p:nvPr/>
          </p:nvSpPr>
          <p:spPr>
            <a:xfrm>
              <a:off x="79375" y="173037"/>
              <a:ext cx="184150" cy="1365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79" y="14819"/>
                  </a:moveTo>
                  <a:lnTo>
                    <a:pt x="2234" y="7284"/>
                  </a:lnTo>
                  <a:lnTo>
                    <a:pt x="0" y="10047"/>
                  </a:lnTo>
                  <a:lnTo>
                    <a:pt x="8379" y="21600"/>
                  </a:lnTo>
                  <a:lnTo>
                    <a:pt x="21600" y="3014"/>
                  </a:lnTo>
                  <a:lnTo>
                    <a:pt x="19366" y="0"/>
                  </a:lnTo>
                  <a:lnTo>
                    <a:pt x="8379" y="14819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628" name="Shape"/>
          <p:cNvSpPr/>
          <p:nvPr/>
        </p:nvSpPr>
        <p:spPr>
          <a:xfrm>
            <a:off x="5170487" y="4216400"/>
            <a:ext cx="390526" cy="3619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200"/>
                </a:moveTo>
                <a:lnTo>
                  <a:pt x="21600" y="4737"/>
                </a:lnTo>
                <a:lnTo>
                  <a:pt x="10800" y="0"/>
                </a:lnTo>
                <a:lnTo>
                  <a:pt x="0" y="4737"/>
                </a:lnTo>
                <a:lnTo>
                  <a:pt x="0" y="7200"/>
                </a:lnTo>
                <a:lnTo>
                  <a:pt x="1668" y="7200"/>
                </a:lnTo>
                <a:lnTo>
                  <a:pt x="1668" y="17147"/>
                </a:lnTo>
                <a:lnTo>
                  <a:pt x="0" y="17147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17147"/>
                </a:lnTo>
                <a:lnTo>
                  <a:pt x="19932" y="17147"/>
                </a:lnTo>
                <a:lnTo>
                  <a:pt x="19932" y="7200"/>
                </a:lnTo>
                <a:lnTo>
                  <a:pt x="21600" y="7200"/>
                </a:lnTo>
                <a:close/>
                <a:moveTo>
                  <a:pt x="10800" y="1800"/>
                </a:moveTo>
                <a:lnTo>
                  <a:pt x="18527" y="5400"/>
                </a:lnTo>
                <a:lnTo>
                  <a:pt x="2898" y="5400"/>
                </a:lnTo>
                <a:lnTo>
                  <a:pt x="10800" y="1800"/>
                </a:lnTo>
                <a:close/>
                <a:moveTo>
                  <a:pt x="13346" y="17147"/>
                </a:moveTo>
                <a:lnTo>
                  <a:pt x="13346" y="7200"/>
                </a:lnTo>
                <a:lnTo>
                  <a:pt x="14927" y="7200"/>
                </a:lnTo>
                <a:lnTo>
                  <a:pt x="14927" y="17147"/>
                </a:lnTo>
                <a:lnTo>
                  <a:pt x="13346" y="17147"/>
                </a:lnTo>
                <a:close/>
                <a:moveTo>
                  <a:pt x="8341" y="7200"/>
                </a:moveTo>
                <a:lnTo>
                  <a:pt x="8341" y="17147"/>
                </a:lnTo>
                <a:lnTo>
                  <a:pt x="6673" y="17147"/>
                </a:lnTo>
                <a:lnTo>
                  <a:pt x="6673" y="7200"/>
                </a:lnTo>
                <a:lnTo>
                  <a:pt x="8341" y="7200"/>
                </a:lnTo>
                <a:close/>
                <a:moveTo>
                  <a:pt x="10010" y="7200"/>
                </a:moveTo>
                <a:lnTo>
                  <a:pt x="11678" y="7200"/>
                </a:lnTo>
                <a:lnTo>
                  <a:pt x="11678" y="17147"/>
                </a:lnTo>
                <a:lnTo>
                  <a:pt x="10010" y="17147"/>
                </a:lnTo>
                <a:lnTo>
                  <a:pt x="10010" y="7200"/>
                </a:lnTo>
                <a:close/>
                <a:moveTo>
                  <a:pt x="3337" y="7200"/>
                </a:moveTo>
                <a:lnTo>
                  <a:pt x="5005" y="7200"/>
                </a:lnTo>
                <a:lnTo>
                  <a:pt x="5005" y="17147"/>
                </a:lnTo>
                <a:lnTo>
                  <a:pt x="3337" y="17147"/>
                </a:lnTo>
                <a:lnTo>
                  <a:pt x="3337" y="7200"/>
                </a:lnTo>
                <a:close/>
                <a:moveTo>
                  <a:pt x="19932" y="19800"/>
                </a:moveTo>
                <a:lnTo>
                  <a:pt x="1668" y="19800"/>
                </a:lnTo>
                <a:lnTo>
                  <a:pt x="1668" y="18947"/>
                </a:lnTo>
                <a:lnTo>
                  <a:pt x="19932" y="18947"/>
                </a:lnTo>
                <a:lnTo>
                  <a:pt x="19932" y="19800"/>
                </a:lnTo>
                <a:close/>
                <a:moveTo>
                  <a:pt x="18263" y="17147"/>
                </a:moveTo>
                <a:lnTo>
                  <a:pt x="16595" y="17147"/>
                </a:lnTo>
                <a:lnTo>
                  <a:pt x="16595" y="7200"/>
                </a:lnTo>
                <a:lnTo>
                  <a:pt x="18263" y="7200"/>
                </a:lnTo>
                <a:lnTo>
                  <a:pt x="18263" y="1714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629" name="Shape"/>
          <p:cNvSpPr/>
          <p:nvPr/>
        </p:nvSpPr>
        <p:spPr>
          <a:xfrm>
            <a:off x="2644775" y="3154363"/>
            <a:ext cx="393701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51" y="11726"/>
                </a:moveTo>
                <a:cubicBezTo>
                  <a:pt x="19131" y="11520"/>
                  <a:pt x="21600" y="9051"/>
                  <a:pt x="21600" y="5966"/>
                </a:cubicBezTo>
                <a:cubicBezTo>
                  <a:pt x="21600" y="5143"/>
                  <a:pt x="21394" y="4320"/>
                  <a:pt x="20983" y="3497"/>
                </a:cubicBezTo>
                <a:cubicBezTo>
                  <a:pt x="20366" y="2469"/>
                  <a:pt x="20366" y="2469"/>
                  <a:pt x="20366" y="2469"/>
                </a:cubicBezTo>
                <a:cubicBezTo>
                  <a:pt x="16457" y="6377"/>
                  <a:pt x="16457" y="6377"/>
                  <a:pt x="16457" y="6377"/>
                </a:cubicBezTo>
                <a:cubicBezTo>
                  <a:pt x="15223" y="5143"/>
                  <a:pt x="15223" y="5143"/>
                  <a:pt x="15223" y="5143"/>
                </a:cubicBezTo>
                <a:cubicBezTo>
                  <a:pt x="19131" y="1234"/>
                  <a:pt x="19131" y="1234"/>
                  <a:pt x="19131" y="1234"/>
                </a:cubicBezTo>
                <a:cubicBezTo>
                  <a:pt x="18103" y="823"/>
                  <a:pt x="18103" y="823"/>
                  <a:pt x="18103" y="823"/>
                </a:cubicBezTo>
                <a:cubicBezTo>
                  <a:pt x="17280" y="411"/>
                  <a:pt x="16663" y="206"/>
                  <a:pt x="15840" y="206"/>
                </a:cubicBezTo>
                <a:cubicBezTo>
                  <a:pt x="12549" y="206"/>
                  <a:pt x="10080" y="2880"/>
                  <a:pt x="10080" y="5966"/>
                </a:cubicBezTo>
                <a:cubicBezTo>
                  <a:pt x="10080" y="6377"/>
                  <a:pt x="10080" y="6789"/>
                  <a:pt x="10080" y="6994"/>
                </a:cubicBezTo>
                <a:cubicBezTo>
                  <a:pt x="9051" y="8023"/>
                  <a:pt x="9051" y="8023"/>
                  <a:pt x="9051" y="8023"/>
                </a:cubicBezTo>
                <a:cubicBezTo>
                  <a:pt x="5760" y="4731"/>
                  <a:pt x="5760" y="4731"/>
                  <a:pt x="5760" y="4731"/>
                </a:cubicBezTo>
                <a:cubicBezTo>
                  <a:pt x="5966" y="2469"/>
                  <a:pt x="5966" y="2469"/>
                  <a:pt x="5966" y="2469"/>
                </a:cubicBezTo>
                <a:cubicBezTo>
                  <a:pt x="2057" y="0"/>
                  <a:pt x="2057" y="0"/>
                  <a:pt x="2057" y="0"/>
                </a:cubicBezTo>
                <a:cubicBezTo>
                  <a:pt x="0" y="2057"/>
                  <a:pt x="0" y="2057"/>
                  <a:pt x="0" y="2057"/>
                </a:cubicBezTo>
                <a:cubicBezTo>
                  <a:pt x="2263" y="5966"/>
                  <a:pt x="2263" y="5966"/>
                  <a:pt x="2263" y="5966"/>
                </a:cubicBezTo>
                <a:cubicBezTo>
                  <a:pt x="4526" y="5966"/>
                  <a:pt x="4526" y="5966"/>
                  <a:pt x="4526" y="5966"/>
                </a:cubicBezTo>
                <a:cubicBezTo>
                  <a:pt x="7817" y="9257"/>
                  <a:pt x="7817" y="9257"/>
                  <a:pt x="7817" y="9257"/>
                </a:cubicBezTo>
                <a:cubicBezTo>
                  <a:pt x="1029" y="16046"/>
                  <a:pt x="1029" y="16046"/>
                  <a:pt x="1029" y="16046"/>
                </a:cubicBezTo>
                <a:cubicBezTo>
                  <a:pt x="411" y="16663"/>
                  <a:pt x="206" y="17486"/>
                  <a:pt x="206" y="18309"/>
                </a:cubicBezTo>
                <a:cubicBezTo>
                  <a:pt x="206" y="19337"/>
                  <a:pt x="411" y="20160"/>
                  <a:pt x="1029" y="20777"/>
                </a:cubicBezTo>
                <a:cubicBezTo>
                  <a:pt x="1646" y="21394"/>
                  <a:pt x="2469" y="21600"/>
                  <a:pt x="3497" y="21600"/>
                </a:cubicBezTo>
                <a:cubicBezTo>
                  <a:pt x="4320" y="21600"/>
                  <a:pt x="5143" y="21394"/>
                  <a:pt x="5760" y="20777"/>
                </a:cubicBezTo>
                <a:cubicBezTo>
                  <a:pt x="10903" y="15634"/>
                  <a:pt x="10903" y="15634"/>
                  <a:pt x="10903" y="15634"/>
                </a:cubicBezTo>
                <a:cubicBezTo>
                  <a:pt x="15840" y="20777"/>
                  <a:pt x="15840" y="20777"/>
                  <a:pt x="15840" y="20777"/>
                </a:cubicBezTo>
                <a:cubicBezTo>
                  <a:pt x="16457" y="21394"/>
                  <a:pt x="17280" y="21600"/>
                  <a:pt x="18309" y="21600"/>
                </a:cubicBezTo>
                <a:cubicBezTo>
                  <a:pt x="19131" y="21600"/>
                  <a:pt x="19954" y="21394"/>
                  <a:pt x="20571" y="20777"/>
                </a:cubicBezTo>
                <a:cubicBezTo>
                  <a:pt x="21189" y="20160"/>
                  <a:pt x="21600" y="19337"/>
                  <a:pt x="21600" y="18309"/>
                </a:cubicBezTo>
                <a:cubicBezTo>
                  <a:pt x="21600" y="17486"/>
                  <a:pt x="21189" y="16663"/>
                  <a:pt x="20571" y="16046"/>
                </a:cubicBezTo>
                <a:cubicBezTo>
                  <a:pt x="20366" y="15840"/>
                  <a:pt x="17897" y="13371"/>
                  <a:pt x="16251" y="11726"/>
                </a:cubicBezTo>
                <a:close/>
                <a:moveTo>
                  <a:pt x="3086" y="4320"/>
                </a:moveTo>
                <a:cubicBezTo>
                  <a:pt x="2057" y="2469"/>
                  <a:pt x="2057" y="2469"/>
                  <a:pt x="2057" y="2469"/>
                </a:cubicBezTo>
                <a:cubicBezTo>
                  <a:pt x="2263" y="2057"/>
                  <a:pt x="2263" y="2057"/>
                  <a:pt x="2263" y="2057"/>
                </a:cubicBezTo>
                <a:cubicBezTo>
                  <a:pt x="4114" y="3291"/>
                  <a:pt x="4114" y="3291"/>
                  <a:pt x="4114" y="3291"/>
                </a:cubicBezTo>
                <a:cubicBezTo>
                  <a:pt x="4114" y="4114"/>
                  <a:pt x="4114" y="4114"/>
                  <a:pt x="4114" y="4114"/>
                </a:cubicBezTo>
                <a:cubicBezTo>
                  <a:pt x="3909" y="4320"/>
                  <a:pt x="3909" y="4320"/>
                  <a:pt x="3909" y="4320"/>
                </a:cubicBezTo>
                <a:lnTo>
                  <a:pt x="3086" y="4320"/>
                </a:lnTo>
                <a:close/>
                <a:moveTo>
                  <a:pt x="4526" y="19543"/>
                </a:moveTo>
                <a:cubicBezTo>
                  <a:pt x="3909" y="20160"/>
                  <a:pt x="2880" y="20160"/>
                  <a:pt x="2263" y="19543"/>
                </a:cubicBezTo>
                <a:cubicBezTo>
                  <a:pt x="1851" y="19337"/>
                  <a:pt x="1851" y="18926"/>
                  <a:pt x="1851" y="18309"/>
                </a:cubicBezTo>
                <a:cubicBezTo>
                  <a:pt x="1851" y="17897"/>
                  <a:pt x="1851" y="17486"/>
                  <a:pt x="2263" y="17280"/>
                </a:cubicBezTo>
                <a:cubicBezTo>
                  <a:pt x="11931" y="7611"/>
                  <a:pt x="11931" y="7611"/>
                  <a:pt x="11931" y="7611"/>
                </a:cubicBezTo>
                <a:cubicBezTo>
                  <a:pt x="11726" y="7200"/>
                  <a:pt x="11726" y="7200"/>
                  <a:pt x="11726" y="7200"/>
                </a:cubicBezTo>
                <a:cubicBezTo>
                  <a:pt x="11726" y="6789"/>
                  <a:pt x="11726" y="6377"/>
                  <a:pt x="11726" y="5966"/>
                </a:cubicBezTo>
                <a:cubicBezTo>
                  <a:pt x="11726" y="3703"/>
                  <a:pt x="13577" y="1851"/>
                  <a:pt x="15840" y="1851"/>
                </a:cubicBezTo>
                <a:cubicBezTo>
                  <a:pt x="15840" y="1851"/>
                  <a:pt x="16046" y="1851"/>
                  <a:pt x="16251" y="2057"/>
                </a:cubicBezTo>
                <a:cubicBezTo>
                  <a:pt x="12960" y="5143"/>
                  <a:pt x="12960" y="5143"/>
                  <a:pt x="12960" y="5143"/>
                </a:cubicBezTo>
                <a:cubicBezTo>
                  <a:pt x="16457" y="8640"/>
                  <a:pt x="16457" y="8640"/>
                  <a:pt x="16457" y="8640"/>
                </a:cubicBezTo>
                <a:cubicBezTo>
                  <a:pt x="19749" y="5349"/>
                  <a:pt x="19749" y="5349"/>
                  <a:pt x="19749" y="5349"/>
                </a:cubicBezTo>
                <a:cubicBezTo>
                  <a:pt x="19954" y="5554"/>
                  <a:pt x="19954" y="5760"/>
                  <a:pt x="19954" y="5966"/>
                </a:cubicBezTo>
                <a:cubicBezTo>
                  <a:pt x="19954" y="8640"/>
                  <a:pt x="17486" y="10697"/>
                  <a:pt x="14606" y="10080"/>
                </a:cubicBezTo>
                <a:cubicBezTo>
                  <a:pt x="14194" y="9874"/>
                  <a:pt x="14194" y="9874"/>
                  <a:pt x="14194" y="9874"/>
                </a:cubicBezTo>
                <a:lnTo>
                  <a:pt x="4526" y="19543"/>
                </a:lnTo>
                <a:close/>
                <a:moveTo>
                  <a:pt x="19337" y="19543"/>
                </a:moveTo>
                <a:cubicBezTo>
                  <a:pt x="18720" y="20160"/>
                  <a:pt x="17691" y="20160"/>
                  <a:pt x="17074" y="19543"/>
                </a:cubicBezTo>
                <a:cubicBezTo>
                  <a:pt x="11931" y="14400"/>
                  <a:pt x="11931" y="14400"/>
                  <a:pt x="11931" y="14400"/>
                </a:cubicBezTo>
                <a:cubicBezTo>
                  <a:pt x="14400" y="12137"/>
                  <a:pt x="14400" y="12137"/>
                  <a:pt x="14400" y="12137"/>
                </a:cubicBezTo>
                <a:cubicBezTo>
                  <a:pt x="15634" y="13577"/>
                  <a:pt x="19131" y="17074"/>
                  <a:pt x="19337" y="17280"/>
                </a:cubicBezTo>
                <a:cubicBezTo>
                  <a:pt x="19749" y="17486"/>
                  <a:pt x="19954" y="17897"/>
                  <a:pt x="19954" y="18309"/>
                </a:cubicBezTo>
                <a:cubicBezTo>
                  <a:pt x="19954" y="18926"/>
                  <a:pt x="19749" y="19337"/>
                  <a:pt x="19337" y="1954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630" name="Shape"/>
          <p:cNvSpPr/>
          <p:nvPr/>
        </p:nvSpPr>
        <p:spPr>
          <a:xfrm>
            <a:off x="9855200" y="2263775"/>
            <a:ext cx="360364" cy="3651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895"/>
                </a:moveTo>
                <a:cubicBezTo>
                  <a:pt x="5400" y="14920"/>
                  <a:pt x="5400" y="14920"/>
                  <a:pt x="5400" y="14920"/>
                </a:cubicBezTo>
                <a:cubicBezTo>
                  <a:pt x="4950" y="14697"/>
                  <a:pt x="4275" y="14474"/>
                  <a:pt x="3600" y="14474"/>
                </a:cubicBezTo>
                <a:cubicBezTo>
                  <a:pt x="1575" y="14474"/>
                  <a:pt x="0" y="16033"/>
                  <a:pt x="0" y="18037"/>
                </a:cubicBezTo>
                <a:cubicBezTo>
                  <a:pt x="0" y="20041"/>
                  <a:pt x="1575" y="21600"/>
                  <a:pt x="3600" y="21600"/>
                </a:cubicBezTo>
                <a:cubicBezTo>
                  <a:pt x="5625" y="21600"/>
                  <a:pt x="7200" y="20041"/>
                  <a:pt x="7200" y="18037"/>
                </a:cubicBezTo>
                <a:cubicBezTo>
                  <a:pt x="7200" y="8016"/>
                  <a:pt x="7200" y="8016"/>
                  <a:pt x="7200" y="8016"/>
                </a:cubicBezTo>
                <a:cubicBezTo>
                  <a:pt x="19800" y="5790"/>
                  <a:pt x="19800" y="5790"/>
                  <a:pt x="19800" y="5790"/>
                </a:cubicBezTo>
                <a:cubicBezTo>
                  <a:pt x="19800" y="12247"/>
                  <a:pt x="19800" y="12247"/>
                  <a:pt x="19800" y="12247"/>
                </a:cubicBezTo>
                <a:cubicBezTo>
                  <a:pt x="19350" y="12025"/>
                  <a:pt x="18675" y="11802"/>
                  <a:pt x="18000" y="11802"/>
                </a:cubicBezTo>
                <a:cubicBezTo>
                  <a:pt x="15975" y="11802"/>
                  <a:pt x="14400" y="13361"/>
                  <a:pt x="14400" y="15365"/>
                </a:cubicBezTo>
                <a:cubicBezTo>
                  <a:pt x="14400" y="17369"/>
                  <a:pt x="15975" y="18928"/>
                  <a:pt x="18000" y="18928"/>
                </a:cubicBezTo>
                <a:cubicBezTo>
                  <a:pt x="20025" y="18928"/>
                  <a:pt x="21600" y="17369"/>
                  <a:pt x="21600" y="15365"/>
                </a:cubicBezTo>
                <a:cubicBezTo>
                  <a:pt x="21600" y="0"/>
                  <a:pt x="21600" y="0"/>
                  <a:pt x="21600" y="0"/>
                </a:cubicBezTo>
                <a:lnTo>
                  <a:pt x="5400" y="2895"/>
                </a:lnTo>
                <a:close/>
                <a:moveTo>
                  <a:pt x="3600" y="19819"/>
                </a:moveTo>
                <a:cubicBezTo>
                  <a:pt x="2700" y="19819"/>
                  <a:pt x="1800" y="18928"/>
                  <a:pt x="1800" y="18037"/>
                </a:cubicBezTo>
                <a:cubicBezTo>
                  <a:pt x="1800" y="16924"/>
                  <a:pt x="2700" y="16256"/>
                  <a:pt x="3600" y="16256"/>
                </a:cubicBezTo>
                <a:cubicBezTo>
                  <a:pt x="4725" y="16256"/>
                  <a:pt x="5400" y="16924"/>
                  <a:pt x="5400" y="18037"/>
                </a:cubicBezTo>
                <a:cubicBezTo>
                  <a:pt x="5400" y="18928"/>
                  <a:pt x="4725" y="19819"/>
                  <a:pt x="3600" y="19819"/>
                </a:cubicBezTo>
                <a:close/>
                <a:moveTo>
                  <a:pt x="7200" y="6235"/>
                </a:moveTo>
                <a:cubicBezTo>
                  <a:pt x="7200" y="4454"/>
                  <a:pt x="7200" y="4454"/>
                  <a:pt x="7200" y="4454"/>
                </a:cubicBezTo>
                <a:cubicBezTo>
                  <a:pt x="19800" y="2227"/>
                  <a:pt x="19800" y="2227"/>
                  <a:pt x="19800" y="2227"/>
                </a:cubicBezTo>
                <a:cubicBezTo>
                  <a:pt x="19800" y="3786"/>
                  <a:pt x="19800" y="3786"/>
                  <a:pt x="19800" y="3786"/>
                </a:cubicBezTo>
                <a:lnTo>
                  <a:pt x="7200" y="6235"/>
                </a:lnTo>
                <a:close/>
                <a:moveTo>
                  <a:pt x="18000" y="17146"/>
                </a:moveTo>
                <a:cubicBezTo>
                  <a:pt x="17100" y="17146"/>
                  <a:pt x="16200" y="16256"/>
                  <a:pt x="16200" y="15365"/>
                </a:cubicBezTo>
                <a:cubicBezTo>
                  <a:pt x="16200" y="14252"/>
                  <a:pt x="17100" y="13584"/>
                  <a:pt x="18000" y="13584"/>
                </a:cubicBezTo>
                <a:cubicBezTo>
                  <a:pt x="19125" y="13584"/>
                  <a:pt x="19800" y="14252"/>
                  <a:pt x="19800" y="15365"/>
                </a:cubicBezTo>
                <a:cubicBezTo>
                  <a:pt x="19800" y="16256"/>
                  <a:pt x="19125" y="17146"/>
                  <a:pt x="18000" y="1714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633" name="Group"/>
          <p:cNvGrpSpPr/>
          <p:nvPr/>
        </p:nvGrpSpPr>
        <p:grpSpPr>
          <a:xfrm>
            <a:off x="11353800" y="4232275"/>
            <a:ext cx="420689" cy="331789"/>
            <a:chOff x="0" y="0"/>
            <a:chExt cx="420687" cy="331788"/>
          </a:xfrm>
        </p:grpSpPr>
        <p:sp>
          <p:nvSpPr>
            <p:cNvPr id="2631" name="Shape"/>
            <p:cNvSpPr/>
            <p:nvPr/>
          </p:nvSpPr>
          <p:spPr>
            <a:xfrm>
              <a:off x="0" y="0"/>
              <a:ext cx="420688" cy="3317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  <a:moveTo>
                    <a:pt x="20051" y="1964"/>
                  </a:moveTo>
                  <a:lnTo>
                    <a:pt x="20051" y="15709"/>
                  </a:lnTo>
                  <a:lnTo>
                    <a:pt x="15405" y="9818"/>
                  </a:lnTo>
                  <a:lnTo>
                    <a:pt x="11900" y="14159"/>
                  </a:lnTo>
                  <a:lnTo>
                    <a:pt x="6928" y="7855"/>
                  </a:lnTo>
                  <a:lnTo>
                    <a:pt x="1549" y="14676"/>
                  </a:lnTo>
                  <a:lnTo>
                    <a:pt x="1549" y="1964"/>
                  </a:lnTo>
                  <a:lnTo>
                    <a:pt x="20051" y="1964"/>
                  </a:lnTo>
                  <a:close/>
                  <a:moveTo>
                    <a:pt x="1549" y="17363"/>
                  </a:moveTo>
                  <a:lnTo>
                    <a:pt x="6928" y="10542"/>
                  </a:lnTo>
                  <a:lnTo>
                    <a:pt x="14020" y="19636"/>
                  </a:lnTo>
                  <a:lnTo>
                    <a:pt x="1549" y="19636"/>
                  </a:lnTo>
                  <a:lnTo>
                    <a:pt x="1549" y="17363"/>
                  </a:lnTo>
                  <a:close/>
                  <a:moveTo>
                    <a:pt x="16139" y="19636"/>
                  </a:moveTo>
                  <a:lnTo>
                    <a:pt x="12878" y="15399"/>
                  </a:lnTo>
                  <a:lnTo>
                    <a:pt x="15405" y="12505"/>
                  </a:lnTo>
                  <a:lnTo>
                    <a:pt x="20051" y="18396"/>
                  </a:lnTo>
                  <a:lnTo>
                    <a:pt x="20051" y="19636"/>
                  </a:lnTo>
                  <a:lnTo>
                    <a:pt x="16139" y="1963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32" name="Circle"/>
            <p:cNvSpPr/>
            <p:nvPr/>
          </p:nvSpPr>
          <p:spPr>
            <a:xfrm>
              <a:off x="300036" y="60325"/>
              <a:ext cx="60325" cy="60327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634" name="Shape"/>
          <p:cNvSpPr/>
          <p:nvPr/>
        </p:nvSpPr>
        <p:spPr>
          <a:xfrm>
            <a:off x="1470025" y="3157538"/>
            <a:ext cx="360364" cy="3921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800" y="9138"/>
                </a:moveTo>
                <a:cubicBezTo>
                  <a:pt x="21600" y="9138"/>
                  <a:pt x="21600" y="9138"/>
                  <a:pt x="21600" y="9138"/>
                </a:cubicBezTo>
                <a:cubicBezTo>
                  <a:pt x="21600" y="3323"/>
                  <a:pt x="21600" y="3323"/>
                  <a:pt x="21600" y="3323"/>
                </a:cubicBezTo>
                <a:cubicBezTo>
                  <a:pt x="16200" y="3323"/>
                  <a:pt x="16200" y="3323"/>
                  <a:pt x="16200" y="3323"/>
                </a:cubicBezTo>
                <a:cubicBezTo>
                  <a:pt x="16200" y="1454"/>
                  <a:pt x="14625" y="0"/>
                  <a:pt x="12600" y="0"/>
                </a:cubicBezTo>
                <a:cubicBezTo>
                  <a:pt x="10575" y="0"/>
                  <a:pt x="9000" y="1454"/>
                  <a:pt x="9000" y="3323"/>
                </a:cubicBezTo>
                <a:cubicBezTo>
                  <a:pt x="3600" y="3323"/>
                  <a:pt x="3600" y="3323"/>
                  <a:pt x="3600" y="3323"/>
                </a:cubicBezTo>
                <a:cubicBezTo>
                  <a:pt x="3600" y="7477"/>
                  <a:pt x="3600" y="7477"/>
                  <a:pt x="3600" y="7477"/>
                </a:cubicBezTo>
                <a:cubicBezTo>
                  <a:pt x="1575" y="7477"/>
                  <a:pt x="0" y="8931"/>
                  <a:pt x="0" y="10800"/>
                </a:cubicBezTo>
                <a:cubicBezTo>
                  <a:pt x="0" y="12669"/>
                  <a:pt x="1575" y="14123"/>
                  <a:pt x="3600" y="14123"/>
                </a:cubicBezTo>
                <a:cubicBezTo>
                  <a:pt x="3600" y="18277"/>
                  <a:pt x="3600" y="18277"/>
                  <a:pt x="3600" y="18277"/>
                </a:cubicBezTo>
                <a:cubicBezTo>
                  <a:pt x="9000" y="18277"/>
                  <a:pt x="9000" y="18277"/>
                  <a:pt x="9000" y="18277"/>
                </a:cubicBezTo>
                <a:cubicBezTo>
                  <a:pt x="9000" y="20146"/>
                  <a:pt x="10575" y="21600"/>
                  <a:pt x="12600" y="21600"/>
                </a:cubicBezTo>
                <a:cubicBezTo>
                  <a:pt x="14625" y="21600"/>
                  <a:pt x="16200" y="20146"/>
                  <a:pt x="16200" y="18277"/>
                </a:cubicBezTo>
                <a:cubicBezTo>
                  <a:pt x="21600" y="18277"/>
                  <a:pt x="21600" y="18277"/>
                  <a:pt x="21600" y="18277"/>
                </a:cubicBezTo>
                <a:cubicBezTo>
                  <a:pt x="21600" y="12462"/>
                  <a:pt x="21600" y="12462"/>
                  <a:pt x="21600" y="12462"/>
                </a:cubicBezTo>
                <a:cubicBezTo>
                  <a:pt x="19800" y="12462"/>
                  <a:pt x="19800" y="12462"/>
                  <a:pt x="19800" y="12462"/>
                </a:cubicBezTo>
                <a:cubicBezTo>
                  <a:pt x="18900" y="12462"/>
                  <a:pt x="18000" y="11631"/>
                  <a:pt x="18000" y="10800"/>
                </a:cubicBezTo>
                <a:cubicBezTo>
                  <a:pt x="18000" y="9969"/>
                  <a:pt x="18900" y="9138"/>
                  <a:pt x="19800" y="9138"/>
                </a:cubicBezTo>
                <a:close/>
                <a:moveTo>
                  <a:pt x="19800" y="14123"/>
                </a:moveTo>
                <a:cubicBezTo>
                  <a:pt x="19800" y="16615"/>
                  <a:pt x="19800" y="16615"/>
                  <a:pt x="19800" y="16615"/>
                </a:cubicBezTo>
                <a:cubicBezTo>
                  <a:pt x="14400" y="16615"/>
                  <a:pt x="14400" y="16615"/>
                  <a:pt x="14400" y="16615"/>
                </a:cubicBezTo>
                <a:cubicBezTo>
                  <a:pt x="14400" y="18277"/>
                  <a:pt x="14400" y="18277"/>
                  <a:pt x="14400" y="18277"/>
                </a:cubicBezTo>
                <a:cubicBezTo>
                  <a:pt x="14400" y="19108"/>
                  <a:pt x="13725" y="19938"/>
                  <a:pt x="12600" y="19938"/>
                </a:cubicBezTo>
                <a:cubicBezTo>
                  <a:pt x="11700" y="19938"/>
                  <a:pt x="10800" y="19108"/>
                  <a:pt x="10800" y="18277"/>
                </a:cubicBezTo>
                <a:cubicBezTo>
                  <a:pt x="10800" y="16615"/>
                  <a:pt x="10800" y="16615"/>
                  <a:pt x="10800" y="16615"/>
                </a:cubicBezTo>
                <a:cubicBezTo>
                  <a:pt x="5400" y="16615"/>
                  <a:pt x="5400" y="16615"/>
                  <a:pt x="5400" y="16615"/>
                </a:cubicBezTo>
                <a:cubicBezTo>
                  <a:pt x="5400" y="12462"/>
                  <a:pt x="5400" y="12462"/>
                  <a:pt x="5400" y="12462"/>
                </a:cubicBezTo>
                <a:cubicBezTo>
                  <a:pt x="3600" y="12462"/>
                  <a:pt x="3600" y="12462"/>
                  <a:pt x="3600" y="12462"/>
                </a:cubicBezTo>
                <a:cubicBezTo>
                  <a:pt x="2700" y="12462"/>
                  <a:pt x="1800" y="11631"/>
                  <a:pt x="1800" y="10800"/>
                </a:cubicBezTo>
                <a:cubicBezTo>
                  <a:pt x="1800" y="9969"/>
                  <a:pt x="2700" y="9138"/>
                  <a:pt x="3600" y="9138"/>
                </a:cubicBezTo>
                <a:cubicBezTo>
                  <a:pt x="5400" y="9138"/>
                  <a:pt x="5400" y="9138"/>
                  <a:pt x="5400" y="9138"/>
                </a:cubicBezTo>
                <a:cubicBezTo>
                  <a:pt x="5400" y="4985"/>
                  <a:pt x="5400" y="4985"/>
                  <a:pt x="5400" y="4985"/>
                </a:cubicBezTo>
                <a:cubicBezTo>
                  <a:pt x="10800" y="4985"/>
                  <a:pt x="10800" y="4985"/>
                  <a:pt x="10800" y="4985"/>
                </a:cubicBezTo>
                <a:cubicBezTo>
                  <a:pt x="10800" y="3323"/>
                  <a:pt x="10800" y="3323"/>
                  <a:pt x="10800" y="3323"/>
                </a:cubicBezTo>
                <a:cubicBezTo>
                  <a:pt x="10800" y="2492"/>
                  <a:pt x="11700" y="1662"/>
                  <a:pt x="12600" y="1662"/>
                </a:cubicBezTo>
                <a:cubicBezTo>
                  <a:pt x="13725" y="1662"/>
                  <a:pt x="14400" y="2492"/>
                  <a:pt x="14400" y="3323"/>
                </a:cubicBezTo>
                <a:cubicBezTo>
                  <a:pt x="14400" y="4985"/>
                  <a:pt x="14400" y="4985"/>
                  <a:pt x="14400" y="4985"/>
                </a:cubicBezTo>
                <a:cubicBezTo>
                  <a:pt x="19800" y="4985"/>
                  <a:pt x="19800" y="4985"/>
                  <a:pt x="19800" y="4985"/>
                </a:cubicBezTo>
                <a:cubicBezTo>
                  <a:pt x="19800" y="7477"/>
                  <a:pt x="19800" y="7477"/>
                  <a:pt x="19800" y="7477"/>
                </a:cubicBezTo>
                <a:cubicBezTo>
                  <a:pt x="17775" y="7477"/>
                  <a:pt x="16200" y="8931"/>
                  <a:pt x="16200" y="10800"/>
                </a:cubicBezTo>
                <a:cubicBezTo>
                  <a:pt x="16200" y="12669"/>
                  <a:pt x="17775" y="14123"/>
                  <a:pt x="19800" y="1412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635" name="Shape"/>
          <p:cNvSpPr/>
          <p:nvPr/>
        </p:nvSpPr>
        <p:spPr>
          <a:xfrm>
            <a:off x="9825038" y="3187700"/>
            <a:ext cx="420689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318" y="13745"/>
                </a:moveTo>
                <a:lnTo>
                  <a:pt x="19318" y="9818"/>
                </a:lnTo>
                <a:lnTo>
                  <a:pt x="11574" y="9818"/>
                </a:lnTo>
                <a:lnTo>
                  <a:pt x="11574" y="7855"/>
                </a:lnTo>
                <a:lnTo>
                  <a:pt x="13938" y="7855"/>
                </a:lnTo>
                <a:lnTo>
                  <a:pt x="13938" y="0"/>
                </a:lnTo>
                <a:lnTo>
                  <a:pt x="7743" y="0"/>
                </a:lnTo>
                <a:lnTo>
                  <a:pt x="7743" y="7855"/>
                </a:lnTo>
                <a:lnTo>
                  <a:pt x="10026" y="7855"/>
                </a:lnTo>
                <a:lnTo>
                  <a:pt x="10026" y="9818"/>
                </a:lnTo>
                <a:lnTo>
                  <a:pt x="2364" y="9818"/>
                </a:lnTo>
                <a:lnTo>
                  <a:pt x="2364" y="13745"/>
                </a:lnTo>
                <a:lnTo>
                  <a:pt x="0" y="13745"/>
                </a:lnTo>
                <a:lnTo>
                  <a:pt x="0" y="21600"/>
                </a:lnTo>
                <a:lnTo>
                  <a:pt x="6195" y="21600"/>
                </a:lnTo>
                <a:lnTo>
                  <a:pt x="6195" y="13745"/>
                </a:lnTo>
                <a:lnTo>
                  <a:pt x="3912" y="13745"/>
                </a:lnTo>
                <a:lnTo>
                  <a:pt x="3912" y="11782"/>
                </a:lnTo>
                <a:lnTo>
                  <a:pt x="10026" y="11782"/>
                </a:lnTo>
                <a:lnTo>
                  <a:pt x="10026" y="13745"/>
                </a:lnTo>
                <a:lnTo>
                  <a:pt x="7743" y="13745"/>
                </a:lnTo>
                <a:lnTo>
                  <a:pt x="7743" y="21600"/>
                </a:lnTo>
                <a:lnTo>
                  <a:pt x="13938" y="21600"/>
                </a:lnTo>
                <a:lnTo>
                  <a:pt x="13938" y="13745"/>
                </a:lnTo>
                <a:lnTo>
                  <a:pt x="11574" y="13745"/>
                </a:lnTo>
                <a:lnTo>
                  <a:pt x="11574" y="11782"/>
                </a:lnTo>
                <a:lnTo>
                  <a:pt x="17769" y="11782"/>
                </a:lnTo>
                <a:lnTo>
                  <a:pt x="17769" y="13745"/>
                </a:lnTo>
                <a:lnTo>
                  <a:pt x="15487" y="13745"/>
                </a:lnTo>
                <a:lnTo>
                  <a:pt x="15487" y="21600"/>
                </a:lnTo>
                <a:lnTo>
                  <a:pt x="21600" y="21600"/>
                </a:lnTo>
                <a:lnTo>
                  <a:pt x="21600" y="13745"/>
                </a:lnTo>
                <a:lnTo>
                  <a:pt x="19318" y="13745"/>
                </a:lnTo>
                <a:close/>
                <a:moveTo>
                  <a:pt x="9292" y="1964"/>
                </a:moveTo>
                <a:lnTo>
                  <a:pt x="12389" y="1964"/>
                </a:lnTo>
                <a:lnTo>
                  <a:pt x="12389" y="5891"/>
                </a:lnTo>
                <a:lnTo>
                  <a:pt x="9292" y="5891"/>
                </a:lnTo>
                <a:lnTo>
                  <a:pt x="9292" y="1964"/>
                </a:lnTo>
                <a:close/>
                <a:moveTo>
                  <a:pt x="4646" y="19636"/>
                </a:moveTo>
                <a:lnTo>
                  <a:pt x="1549" y="19636"/>
                </a:lnTo>
                <a:lnTo>
                  <a:pt x="1549" y="15709"/>
                </a:lnTo>
                <a:lnTo>
                  <a:pt x="4646" y="15709"/>
                </a:lnTo>
                <a:lnTo>
                  <a:pt x="4646" y="19636"/>
                </a:lnTo>
                <a:close/>
                <a:moveTo>
                  <a:pt x="12389" y="19636"/>
                </a:moveTo>
                <a:lnTo>
                  <a:pt x="9292" y="19636"/>
                </a:lnTo>
                <a:lnTo>
                  <a:pt x="9292" y="15709"/>
                </a:lnTo>
                <a:lnTo>
                  <a:pt x="12389" y="15709"/>
                </a:lnTo>
                <a:lnTo>
                  <a:pt x="12389" y="19636"/>
                </a:lnTo>
                <a:close/>
                <a:moveTo>
                  <a:pt x="20051" y="19636"/>
                </a:moveTo>
                <a:lnTo>
                  <a:pt x="16954" y="19636"/>
                </a:lnTo>
                <a:lnTo>
                  <a:pt x="16954" y="15709"/>
                </a:lnTo>
                <a:lnTo>
                  <a:pt x="20051" y="15709"/>
                </a:lnTo>
                <a:lnTo>
                  <a:pt x="20051" y="19636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640" name="Group"/>
          <p:cNvGrpSpPr/>
          <p:nvPr/>
        </p:nvGrpSpPr>
        <p:grpSpPr>
          <a:xfrm>
            <a:off x="447676" y="2263775"/>
            <a:ext cx="360363" cy="361950"/>
            <a:chOff x="0" y="0"/>
            <a:chExt cx="360361" cy="361949"/>
          </a:xfrm>
        </p:grpSpPr>
        <p:sp>
          <p:nvSpPr>
            <p:cNvPr id="2636" name="Shape"/>
            <p:cNvSpPr/>
            <p:nvPr/>
          </p:nvSpPr>
          <p:spPr>
            <a:xfrm>
              <a:off x="255586" y="136525"/>
              <a:ext cx="104776" cy="1952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4985"/>
                  </a:moveTo>
                  <a:cubicBezTo>
                    <a:pt x="21600" y="3323"/>
                    <a:pt x="20829" y="1662"/>
                    <a:pt x="20057" y="0"/>
                  </a:cubicBezTo>
                  <a:cubicBezTo>
                    <a:pt x="14657" y="2908"/>
                    <a:pt x="14657" y="2908"/>
                    <a:pt x="14657" y="2908"/>
                  </a:cubicBezTo>
                  <a:cubicBezTo>
                    <a:pt x="14657" y="3738"/>
                    <a:pt x="15429" y="4569"/>
                    <a:pt x="15429" y="4985"/>
                  </a:cubicBezTo>
                  <a:cubicBezTo>
                    <a:pt x="15429" y="9969"/>
                    <a:pt x="11571" y="14123"/>
                    <a:pt x="6171" y="17031"/>
                  </a:cubicBezTo>
                  <a:cubicBezTo>
                    <a:pt x="6171" y="11631"/>
                    <a:pt x="6171" y="11631"/>
                    <a:pt x="6171" y="11631"/>
                  </a:cubicBezTo>
                  <a:cubicBezTo>
                    <a:pt x="0" y="11631"/>
                    <a:pt x="0" y="11631"/>
                    <a:pt x="0" y="11631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18514" y="21600"/>
                    <a:pt x="18514" y="21600"/>
                    <a:pt x="18514" y="21600"/>
                  </a:cubicBezTo>
                  <a:cubicBezTo>
                    <a:pt x="18514" y="18277"/>
                    <a:pt x="18514" y="18277"/>
                    <a:pt x="18514" y="18277"/>
                  </a:cubicBezTo>
                  <a:cubicBezTo>
                    <a:pt x="11571" y="18277"/>
                    <a:pt x="11571" y="18277"/>
                    <a:pt x="11571" y="18277"/>
                  </a:cubicBezTo>
                  <a:cubicBezTo>
                    <a:pt x="17743" y="14954"/>
                    <a:pt x="21600" y="10385"/>
                    <a:pt x="21600" y="498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37" name="Shape"/>
            <p:cNvSpPr/>
            <p:nvPr/>
          </p:nvSpPr>
          <p:spPr>
            <a:xfrm>
              <a:off x="-1" y="30162"/>
              <a:ext cx="106364" cy="2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6171" y="16302"/>
                  </a:moveTo>
                  <a:cubicBezTo>
                    <a:pt x="6171" y="11819"/>
                    <a:pt x="9257" y="7743"/>
                    <a:pt x="15429" y="4891"/>
                  </a:cubicBezTo>
                  <a:cubicBezTo>
                    <a:pt x="15429" y="9781"/>
                    <a:pt x="15429" y="9781"/>
                    <a:pt x="15429" y="9781"/>
                  </a:cubicBezTo>
                  <a:cubicBezTo>
                    <a:pt x="21600" y="9781"/>
                    <a:pt x="21600" y="9781"/>
                    <a:pt x="21600" y="9781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3086" y="0"/>
                    <a:pt x="3086" y="0"/>
                    <a:pt x="3086" y="0"/>
                  </a:cubicBezTo>
                  <a:cubicBezTo>
                    <a:pt x="3086" y="3260"/>
                    <a:pt x="3086" y="3260"/>
                    <a:pt x="3086" y="3260"/>
                  </a:cubicBezTo>
                  <a:cubicBezTo>
                    <a:pt x="9257" y="3260"/>
                    <a:pt x="9257" y="3260"/>
                    <a:pt x="9257" y="3260"/>
                  </a:cubicBezTo>
                  <a:cubicBezTo>
                    <a:pt x="3086" y="6928"/>
                    <a:pt x="0" y="11411"/>
                    <a:pt x="0" y="16302"/>
                  </a:cubicBezTo>
                  <a:cubicBezTo>
                    <a:pt x="0" y="18340"/>
                    <a:pt x="0" y="19970"/>
                    <a:pt x="771" y="21600"/>
                  </a:cubicBezTo>
                  <a:cubicBezTo>
                    <a:pt x="6171" y="18747"/>
                    <a:pt x="6171" y="18747"/>
                    <a:pt x="6171" y="18747"/>
                  </a:cubicBezTo>
                  <a:cubicBezTo>
                    <a:pt x="6171" y="17932"/>
                    <a:pt x="6171" y="17117"/>
                    <a:pt x="6171" y="1630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38" name="Shape"/>
            <p:cNvSpPr/>
            <p:nvPr/>
          </p:nvSpPr>
          <p:spPr>
            <a:xfrm>
              <a:off x="30162" y="257175"/>
              <a:ext cx="192088" cy="1047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635" y="15429"/>
                  </a:moveTo>
                  <a:cubicBezTo>
                    <a:pt x="18212" y="15429"/>
                    <a:pt x="17365" y="15429"/>
                    <a:pt x="16941" y="15429"/>
                  </a:cubicBezTo>
                  <a:cubicBezTo>
                    <a:pt x="12282" y="15429"/>
                    <a:pt x="7624" y="12343"/>
                    <a:pt x="4659" y="6171"/>
                  </a:cubicBezTo>
                  <a:cubicBezTo>
                    <a:pt x="10165" y="6171"/>
                    <a:pt x="10165" y="6171"/>
                    <a:pt x="10165" y="6171"/>
                  </a:cubicBezTo>
                  <a:cubicBezTo>
                    <a:pt x="10165" y="0"/>
                    <a:pt x="10165" y="0"/>
                    <a:pt x="1016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8514"/>
                    <a:pt x="0" y="18514"/>
                    <a:pt x="0" y="18514"/>
                  </a:cubicBezTo>
                  <a:cubicBezTo>
                    <a:pt x="3388" y="18514"/>
                    <a:pt x="3388" y="18514"/>
                    <a:pt x="3388" y="18514"/>
                  </a:cubicBezTo>
                  <a:cubicBezTo>
                    <a:pt x="3388" y="12343"/>
                    <a:pt x="3388" y="12343"/>
                    <a:pt x="3388" y="12343"/>
                  </a:cubicBezTo>
                  <a:cubicBezTo>
                    <a:pt x="6776" y="18514"/>
                    <a:pt x="11435" y="21600"/>
                    <a:pt x="16941" y="21600"/>
                  </a:cubicBezTo>
                  <a:cubicBezTo>
                    <a:pt x="18635" y="21600"/>
                    <a:pt x="19906" y="21600"/>
                    <a:pt x="21600" y="20829"/>
                  </a:cubicBezTo>
                  <a:cubicBezTo>
                    <a:pt x="18635" y="15429"/>
                    <a:pt x="18635" y="15429"/>
                    <a:pt x="18635" y="1542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39" name="Shape"/>
            <p:cNvSpPr/>
            <p:nvPr/>
          </p:nvSpPr>
          <p:spPr>
            <a:xfrm>
              <a:off x="128586" y="0"/>
              <a:ext cx="203201" cy="1063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000" y="21600"/>
                  </a:move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3086"/>
                    <a:pt x="21600" y="3086"/>
                    <a:pt x="21600" y="3086"/>
                  </a:cubicBezTo>
                  <a:cubicBezTo>
                    <a:pt x="18400" y="3086"/>
                    <a:pt x="18400" y="3086"/>
                    <a:pt x="18400" y="3086"/>
                  </a:cubicBezTo>
                  <a:cubicBezTo>
                    <a:pt x="18400" y="10029"/>
                    <a:pt x="18400" y="10029"/>
                    <a:pt x="18400" y="10029"/>
                  </a:cubicBezTo>
                  <a:cubicBezTo>
                    <a:pt x="14800" y="3857"/>
                    <a:pt x="10400" y="0"/>
                    <a:pt x="5600" y="0"/>
                  </a:cubicBezTo>
                  <a:cubicBezTo>
                    <a:pt x="3600" y="0"/>
                    <a:pt x="1600" y="771"/>
                    <a:pt x="0" y="1543"/>
                  </a:cubicBezTo>
                  <a:cubicBezTo>
                    <a:pt x="2800" y="6943"/>
                    <a:pt x="2800" y="6943"/>
                    <a:pt x="2800" y="6943"/>
                  </a:cubicBezTo>
                  <a:cubicBezTo>
                    <a:pt x="3600" y="6943"/>
                    <a:pt x="4400" y="6171"/>
                    <a:pt x="5600" y="6171"/>
                  </a:cubicBezTo>
                  <a:cubicBezTo>
                    <a:pt x="10000" y="6171"/>
                    <a:pt x="14000" y="10029"/>
                    <a:pt x="16800" y="15429"/>
                  </a:cubicBezTo>
                  <a:cubicBezTo>
                    <a:pt x="12000" y="15429"/>
                    <a:pt x="12000" y="15429"/>
                    <a:pt x="12000" y="15429"/>
                  </a:cubicBezTo>
                  <a:lnTo>
                    <a:pt x="12000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643" name="Group"/>
          <p:cNvGrpSpPr/>
          <p:nvPr/>
        </p:nvGrpSpPr>
        <p:grpSpPr>
          <a:xfrm>
            <a:off x="9871075" y="4216399"/>
            <a:ext cx="333376" cy="361951"/>
            <a:chOff x="0" y="0"/>
            <a:chExt cx="333375" cy="361950"/>
          </a:xfrm>
        </p:grpSpPr>
        <p:sp>
          <p:nvSpPr>
            <p:cNvPr id="2641" name="Shape"/>
            <p:cNvSpPr/>
            <p:nvPr/>
          </p:nvSpPr>
          <p:spPr>
            <a:xfrm>
              <a:off x="-1" y="-1"/>
              <a:ext cx="330201" cy="1254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5236"/>
                  </a:moveTo>
                  <a:cubicBezTo>
                    <a:pt x="13991" y="5236"/>
                    <a:pt x="16936" y="9164"/>
                    <a:pt x="18655" y="15709"/>
                  </a:cubicBezTo>
                  <a:cubicBezTo>
                    <a:pt x="14727" y="15709"/>
                    <a:pt x="14727" y="15709"/>
                    <a:pt x="14727" y="15709"/>
                  </a:cubicBezTo>
                  <a:cubicBezTo>
                    <a:pt x="14727" y="20945"/>
                    <a:pt x="14727" y="20945"/>
                    <a:pt x="14727" y="20945"/>
                  </a:cubicBezTo>
                  <a:cubicBezTo>
                    <a:pt x="21600" y="20945"/>
                    <a:pt x="21600" y="20945"/>
                    <a:pt x="21600" y="20945"/>
                  </a:cubicBezTo>
                  <a:cubicBezTo>
                    <a:pt x="21600" y="2618"/>
                    <a:pt x="21600" y="2618"/>
                    <a:pt x="21600" y="2618"/>
                  </a:cubicBezTo>
                  <a:cubicBezTo>
                    <a:pt x="19636" y="2618"/>
                    <a:pt x="19636" y="2618"/>
                    <a:pt x="19636" y="2618"/>
                  </a:cubicBezTo>
                  <a:cubicBezTo>
                    <a:pt x="19636" y="10473"/>
                    <a:pt x="19636" y="10473"/>
                    <a:pt x="19636" y="10473"/>
                  </a:cubicBezTo>
                  <a:cubicBezTo>
                    <a:pt x="17427" y="3927"/>
                    <a:pt x="14236" y="0"/>
                    <a:pt x="10800" y="0"/>
                  </a:cubicBezTo>
                  <a:cubicBezTo>
                    <a:pt x="5891" y="0"/>
                    <a:pt x="1718" y="7855"/>
                    <a:pt x="0" y="20291"/>
                  </a:cubicBezTo>
                  <a:cubicBezTo>
                    <a:pt x="1718" y="21600"/>
                    <a:pt x="1718" y="21600"/>
                    <a:pt x="1718" y="21600"/>
                  </a:cubicBezTo>
                  <a:cubicBezTo>
                    <a:pt x="3191" y="11782"/>
                    <a:pt x="6873" y="5236"/>
                    <a:pt x="10800" y="523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42" name="Shape"/>
            <p:cNvSpPr/>
            <p:nvPr/>
          </p:nvSpPr>
          <p:spPr>
            <a:xfrm>
              <a:off x="0" y="238125"/>
              <a:ext cx="333376" cy="1238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658" y="0"/>
                  </a:moveTo>
                  <a:cubicBezTo>
                    <a:pt x="18202" y="9818"/>
                    <a:pt x="14804" y="16364"/>
                    <a:pt x="10679" y="16364"/>
                  </a:cubicBezTo>
                  <a:cubicBezTo>
                    <a:pt x="7766" y="16364"/>
                    <a:pt x="4854" y="12436"/>
                    <a:pt x="2912" y="5891"/>
                  </a:cubicBezTo>
                  <a:cubicBezTo>
                    <a:pt x="6796" y="5891"/>
                    <a:pt x="6796" y="5891"/>
                    <a:pt x="6796" y="5891"/>
                  </a:cubicBezTo>
                  <a:cubicBezTo>
                    <a:pt x="6796" y="655"/>
                    <a:pt x="6796" y="655"/>
                    <a:pt x="6796" y="655"/>
                  </a:cubicBezTo>
                  <a:cubicBezTo>
                    <a:pt x="0" y="655"/>
                    <a:pt x="0" y="655"/>
                    <a:pt x="0" y="655"/>
                  </a:cubicBezTo>
                  <a:cubicBezTo>
                    <a:pt x="0" y="18982"/>
                    <a:pt x="0" y="18982"/>
                    <a:pt x="0" y="18982"/>
                  </a:cubicBezTo>
                  <a:cubicBezTo>
                    <a:pt x="1942" y="18982"/>
                    <a:pt x="1942" y="18982"/>
                    <a:pt x="1942" y="18982"/>
                  </a:cubicBezTo>
                  <a:cubicBezTo>
                    <a:pt x="1942" y="11127"/>
                    <a:pt x="1942" y="11127"/>
                    <a:pt x="1942" y="11127"/>
                  </a:cubicBezTo>
                  <a:cubicBezTo>
                    <a:pt x="4126" y="17673"/>
                    <a:pt x="7281" y="21600"/>
                    <a:pt x="10679" y="21600"/>
                  </a:cubicBezTo>
                  <a:cubicBezTo>
                    <a:pt x="15533" y="21600"/>
                    <a:pt x="19901" y="13745"/>
                    <a:pt x="21600" y="1309"/>
                  </a:cubicBezTo>
                  <a:lnTo>
                    <a:pt x="19658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2646" name="Group"/>
          <p:cNvGrpSpPr/>
          <p:nvPr/>
        </p:nvGrpSpPr>
        <p:grpSpPr>
          <a:xfrm>
            <a:off x="6765925" y="4194174"/>
            <a:ext cx="300039" cy="406401"/>
            <a:chOff x="0" y="0"/>
            <a:chExt cx="300038" cy="406400"/>
          </a:xfrm>
        </p:grpSpPr>
        <p:sp>
          <p:nvSpPr>
            <p:cNvPr id="2644" name="Shape"/>
            <p:cNvSpPr/>
            <p:nvPr/>
          </p:nvSpPr>
          <p:spPr>
            <a:xfrm>
              <a:off x="-1" y="-1"/>
              <a:ext cx="300040" cy="4064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360" y="7800"/>
                  </a:moveTo>
                  <a:cubicBezTo>
                    <a:pt x="18360" y="5600"/>
                    <a:pt x="18360" y="5600"/>
                    <a:pt x="18360" y="5600"/>
                  </a:cubicBezTo>
                  <a:cubicBezTo>
                    <a:pt x="18360" y="2600"/>
                    <a:pt x="15120" y="0"/>
                    <a:pt x="10800" y="0"/>
                  </a:cubicBezTo>
                  <a:cubicBezTo>
                    <a:pt x="7830" y="0"/>
                    <a:pt x="4860" y="1400"/>
                    <a:pt x="3780" y="3800"/>
                  </a:cubicBezTo>
                  <a:cubicBezTo>
                    <a:pt x="5940" y="4200"/>
                    <a:pt x="5940" y="4200"/>
                    <a:pt x="5940" y="4200"/>
                  </a:cubicBezTo>
                  <a:cubicBezTo>
                    <a:pt x="6480" y="2600"/>
                    <a:pt x="8640" y="1600"/>
                    <a:pt x="10800" y="1600"/>
                  </a:cubicBezTo>
                  <a:cubicBezTo>
                    <a:pt x="13770" y="1600"/>
                    <a:pt x="16200" y="3400"/>
                    <a:pt x="16200" y="5600"/>
                  </a:cubicBezTo>
                  <a:cubicBezTo>
                    <a:pt x="16200" y="6600"/>
                    <a:pt x="16200" y="6600"/>
                    <a:pt x="16200" y="6600"/>
                  </a:cubicBezTo>
                  <a:cubicBezTo>
                    <a:pt x="14850" y="6000"/>
                    <a:pt x="12960" y="5600"/>
                    <a:pt x="10800" y="5600"/>
                  </a:cubicBezTo>
                  <a:cubicBezTo>
                    <a:pt x="4860" y="5600"/>
                    <a:pt x="0" y="9200"/>
                    <a:pt x="0" y="13600"/>
                  </a:cubicBezTo>
                  <a:cubicBezTo>
                    <a:pt x="0" y="18000"/>
                    <a:pt x="4860" y="21600"/>
                    <a:pt x="10800" y="21600"/>
                  </a:cubicBezTo>
                  <a:cubicBezTo>
                    <a:pt x="17010" y="21600"/>
                    <a:pt x="21600" y="18000"/>
                    <a:pt x="21600" y="13600"/>
                  </a:cubicBezTo>
                  <a:cubicBezTo>
                    <a:pt x="21600" y="11400"/>
                    <a:pt x="20520" y="9400"/>
                    <a:pt x="18360" y="7800"/>
                  </a:cubicBezTo>
                  <a:close/>
                  <a:moveTo>
                    <a:pt x="10800" y="20000"/>
                  </a:moveTo>
                  <a:cubicBezTo>
                    <a:pt x="6210" y="20000"/>
                    <a:pt x="2160" y="17200"/>
                    <a:pt x="2160" y="13600"/>
                  </a:cubicBezTo>
                  <a:cubicBezTo>
                    <a:pt x="2160" y="10000"/>
                    <a:pt x="6210" y="7200"/>
                    <a:pt x="10800" y="7200"/>
                  </a:cubicBezTo>
                  <a:cubicBezTo>
                    <a:pt x="15660" y="7200"/>
                    <a:pt x="19440" y="10000"/>
                    <a:pt x="19440" y="13600"/>
                  </a:cubicBezTo>
                  <a:cubicBezTo>
                    <a:pt x="19440" y="17200"/>
                    <a:pt x="15660" y="20000"/>
                    <a:pt x="10800" y="200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45" name="Shape"/>
            <p:cNvSpPr/>
            <p:nvPr/>
          </p:nvSpPr>
          <p:spPr>
            <a:xfrm>
              <a:off x="120650" y="225425"/>
              <a:ext cx="60325" cy="1063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3086"/>
                    <a:pt x="0" y="6171"/>
                  </a:cubicBezTo>
                  <a:cubicBezTo>
                    <a:pt x="0" y="8486"/>
                    <a:pt x="2700" y="10029"/>
                    <a:pt x="5400" y="11571"/>
                  </a:cubicBezTo>
                  <a:cubicBezTo>
                    <a:pt x="5400" y="21600"/>
                    <a:pt x="54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6200" y="11571"/>
                    <a:pt x="16200" y="11571"/>
                    <a:pt x="16200" y="11571"/>
                  </a:cubicBezTo>
                  <a:cubicBezTo>
                    <a:pt x="20250" y="10029"/>
                    <a:pt x="21600" y="8486"/>
                    <a:pt x="21600" y="6171"/>
                  </a:cubicBezTo>
                  <a:cubicBezTo>
                    <a:pt x="21600" y="3086"/>
                    <a:pt x="1755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647" name="Shape"/>
          <p:cNvSpPr/>
          <p:nvPr/>
        </p:nvSpPr>
        <p:spPr>
          <a:xfrm>
            <a:off x="8331200" y="2249488"/>
            <a:ext cx="390526" cy="3921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769" y="3738"/>
                </a:moveTo>
                <a:cubicBezTo>
                  <a:pt x="20354" y="2700"/>
                  <a:pt x="20354" y="2700"/>
                  <a:pt x="20354" y="2700"/>
                </a:cubicBezTo>
                <a:cubicBezTo>
                  <a:pt x="15785" y="7062"/>
                  <a:pt x="15785" y="7062"/>
                  <a:pt x="15785" y="7062"/>
                </a:cubicBezTo>
                <a:cubicBezTo>
                  <a:pt x="14538" y="5815"/>
                  <a:pt x="14538" y="5815"/>
                  <a:pt x="14538" y="5815"/>
                </a:cubicBezTo>
                <a:cubicBezTo>
                  <a:pt x="18900" y="1454"/>
                  <a:pt x="18900" y="1454"/>
                  <a:pt x="18900" y="1454"/>
                </a:cubicBezTo>
                <a:cubicBezTo>
                  <a:pt x="17862" y="831"/>
                  <a:pt x="17862" y="831"/>
                  <a:pt x="17862" y="831"/>
                </a:cubicBezTo>
                <a:cubicBezTo>
                  <a:pt x="17031" y="415"/>
                  <a:pt x="15992" y="0"/>
                  <a:pt x="14954" y="0"/>
                </a:cubicBezTo>
                <a:cubicBezTo>
                  <a:pt x="11215" y="0"/>
                  <a:pt x="8308" y="3115"/>
                  <a:pt x="8308" y="6646"/>
                </a:cubicBezTo>
                <a:cubicBezTo>
                  <a:pt x="8308" y="7062"/>
                  <a:pt x="8308" y="7269"/>
                  <a:pt x="8308" y="7477"/>
                </a:cubicBezTo>
                <a:cubicBezTo>
                  <a:pt x="5815" y="9969"/>
                  <a:pt x="1662" y="14123"/>
                  <a:pt x="1246" y="14538"/>
                </a:cubicBezTo>
                <a:cubicBezTo>
                  <a:pt x="415" y="15369"/>
                  <a:pt x="0" y="16408"/>
                  <a:pt x="0" y="17446"/>
                </a:cubicBezTo>
                <a:cubicBezTo>
                  <a:pt x="0" y="18692"/>
                  <a:pt x="415" y="19731"/>
                  <a:pt x="1246" y="20562"/>
                </a:cubicBezTo>
                <a:cubicBezTo>
                  <a:pt x="1869" y="21185"/>
                  <a:pt x="2908" y="21600"/>
                  <a:pt x="4154" y="21600"/>
                </a:cubicBezTo>
                <a:cubicBezTo>
                  <a:pt x="5192" y="21600"/>
                  <a:pt x="6231" y="21185"/>
                  <a:pt x="7062" y="20562"/>
                </a:cubicBezTo>
                <a:cubicBezTo>
                  <a:pt x="7477" y="19938"/>
                  <a:pt x="11631" y="15785"/>
                  <a:pt x="14123" y="13292"/>
                </a:cubicBezTo>
                <a:cubicBezTo>
                  <a:pt x="14331" y="13292"/>
                  <a:pt x="14746" y="13292"/>
                  <a:pt x="14954" y="13292"/>
                </a:cubicBezTo>
                <a:cubicBezTo>
                  <a:pt x="18485" y="13292"/>
                  <a:pt x="21600" y="10385"/>
                  <a:pt x="21600" y="6646"/>
                </a:cubicBezTo>
                <a:cubicBezTo>
                  <a:pt x="21600" y="5608"/>
                  <a:pt x="21185" y="4569"/>
                  <a:pt x="20769" y="3738"/>
                </a:cubicBezTo>
                <a:close/>
                <a:moveTo>
                  <a:pt x="14954" y="11631"/>
                </a:moveTo>
                <a:cubicBezTo>
                  <a:pt x="14538" y="11631"/>
                  <a:pt x="14331" y="11631"/>
                  <a:pt x="13915" y="11631"/>
                </a:cubicBezTo>
                <a:cubicBezTo>
                  <a:pt x="13500" y="11631"/>
                  <a:pt x="13500" y="11631"/>
                  <a:pt x="13500" y="11631"/>
                </a:cubicBezTo>
                <a:cubicBezTo>
                  <a:pt x="13292" y="11838"/>
                  <a:pt x="13292" y="11838"/>
                  <a:pt x="13292" y="11838"/>
                </a:cubicBezTo>
                <a:cubicBezTo>
                  <a:pt x="10800" y="14331"/>
                  <a:pt x="6438" y="18900"/>
                  <a:pt x="5815" y="19315"/>
                </a:cubicBezTo>
                <a:cubicBezTo>
                  <a:pt x="4985" y="20146"/>
                  <a:pt x="3323" y="20146"/>
                  <a:pt x="2285" y="19315"/>
                </a:cubicBezTo>
                <a:cubicBezTo>
                  <a:pt x="1869" y="18900"/>
                  <a:pt x="1662" y="18277"/>
                  <a:pt x="1662" y="17446"/>
                </a:cubicBezTo>
                <a:cubicBezTo>
                  <a:pt x="1662" y="16823"/>
                  <a:pt x="1869" y="16200"/>
                  <a:pt x="2285" y="15785"/>
                </a:cubicBezTo>
                <a:cubicBezTo>
                  <a:pt x="2908" y="15369"/>
                  <a:pt x="7269" y="10800"/>
                  <a:pt x="9762" y="8308"/>
                </a:cubicBezTo>
                <a:cubicBezTo>
                  <a:pt x="9969" y="8100"/>
                  <a:pt x="9969" y="8100"/>
                  <a:pt x="9969" y="8100"/>
                </a:cubicBezTo>
                <a:cubicBezTo>
                  <a:pt x="9969" y="7685"/>
                  <a:pt x="9969" y="7685"/>
                  <a:pt x="9969" y="7685"/>
                </a:cubicBezTo>
                <a:cubicBezTo>
                  <a:pt x="9969" y="7269"/>
                  <a:pt x="9969" y="7062"/>
                  <a:pt x="9969" y="6646"/>
                </a:cubicBezTo>
                <a:cubicBezTo>
                  <a:pt x="9969" y="3946"/>
                  <a:pt x="12046" y="1662"/>
                  <a:pt x="14954" y="1662"/>
                </a:cubicBezTo>
                <a:cubicBezTo>
                  <a:pt x="15369" y="1662"/>
                  <a:pt x="15785" y="1869"/>
                  <a:pt x="15992" y="1869"/>
                </a:cubicBezTo>
                <a:cubicBezTo>
                  <a:pt x="12254" y="5815"/>
                  <a:pt x="12254" y="5815"/>
                  <a:pt x="12254" y="5815"/>
                </a:cubicBezTo>
                <a:cubicBezTo>
                  <a:pt x="15785" y="9346"/>
                  <a:pt x="15785" y="9346"/>
                  <a:pt x="15785" y="9346"/>
                </a:cubicBezTo>
                <a:cubicBezTo>
                  <a:pt x="19731" y="5608"/>
                  <a:pt x="19731" y="5608"/>
                  <a:pt x="19731" y="5608"/>
                </a:cubicBezTo>
                <a:cubicBezTo>
                  <a:pt x="19731" y="6023"/>
                  <a:pt x="19938" y="6231"/>
                  <a:pt x="19938" y="6646"/>
                </a:cubicBezTo>
                <a:cubicBezTo>
                  <a:pt x="19938" y="9554"/>
                  <a:pt x="17654" y="11631"/>
                  <a:pt x="14954" y="1163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650" name="Group"/>
          <p:cNvGrpSpPr/>
          <p:nvPr/>
        </p:nvGrpSpPr>
        <p:grpSpPr>
          <a:xfrm>
            <a:off x="2598738" y="2279650"/>
            <a:ext cx="481014" cy="331789"/>
            <a:chOff x="0" y="0"/>
            <a:chExt cx="481012" cy="331788"/>
          </a:xfrm>
        </p:grpSpPr>
        <p:sp>
          <p:nvSpPr>
            <p:cNvPr id="2648" name="Shape"/>
            <p:cNvSpPr/>
            <p:nvPr/>
          </p:nvSpPr>
          <p:spPr>
            <a:xfrm>
              <a:off x="0" y="0"/>
              <a:ext cx="481013" cy="3317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250" y="11536"/>
                  </a:moveTo>
                  <a:cubicBezTo>
                    <a:pt x="20081" y="8100"/>
                    <a:pt x="18225" y="5155"/>
                    <a:pt x="15862" y="4909"/>
                  </a:cubicBezTo>
                  <a:cubicBezTo>
                    <a:pt x="15019" y="2209"/>
                    <a:pt x="12994" y="0"/>
                    <a:pt x="10800" y="0"/>
                  </a:cubicBezTo>
                  <a:cubicBezTo>
                    <a:pt x="8100" y="0"/>
                    <a:pt x="5737" y="3191"/>
                    <a:pt x="5400" y="7118"/>
                  </a:cubicBezTo>
                  <a:cubicBezTo>
                    <a:pt x="4388" y="7364"/>
                    <a:pt x="3375" y="8591"/>
                    <a:pt x="2869" y="10064"/>
                  </a:cubicBezTo>
                  <a:cubicBezTo>
                    <a:pt x="1181" y="10800"/>
                    <a:pt x="0" y="13255"/>
                    <a:pt x="0" y="15709"/>
                  </a:cubicBezTo>
                  <a:cubicBezTo>
                    <a:pt x="0" y="19145"/>
                    <a:pt x="1856" y="21600"/>
                    <a:pt x="4050" y="21600"/>
                  </a:cubicBezTo>
                  <a:cubicBezTo>
                    <a:pt x="17550" y="21600"/>
                    <a:pt x="17550" y="21600"/>
                    <a:pt x="17550" y="21600"/>
                  </a:cubicBezTo>
                  <a:cubicBezTo>
                    <a:pt x="19744" y="21600"/>
                    <a:pt x="21600" y="19145"/>
                    <a:pt x="21600" y="15709"/>
                  </a:cubicBezTo>
                  <a:cubicBezTo>
                    <a:pt x="21600" y="14236"/>
                    <a:pt x="21094" y="12518"/>
                    <a:pt x="20250" y="11536"/>
                  </a:cubicBezTo>
                  <a:close/>
                  <a:moveTo>
                    <a:pt x="17550" y="19636"/>
                  </a:moveTo>
                  <a:cubicBezTo>
                    <a:pt x="4050" y="19636"/>
                    <a:pt x="4050" y="19636"/>
                    <a:pt x="4050" y="19636"/>
                  </a:cubicBezTo>
                  <a:cubicBezTo>
                    <a:pt x="2531" y="19636"/>
                    <a:pt x="1350" y="17918"/>
                    <a:pt x="1350" y="15709"/>
                  </a:cubicBezTo>
                  <a:cubicBezTo>
                    <a:pt x="1350" y="13991"/>
                    <a:pt x="2362" y="12273"/>
                    <a:pt x="3544" y="12027"/>
                  </a:cubicBezTo>
                  <a:cubicBezTo>
                    <a:pt x="4050" y="11782"/>
                    <a:pt x="4050" y="11782"/>
                    <a:pt x="4050" y="11782"/>
                  </a:cubicBezTo>
                  <a:cubicBezTo>
                    <a:pt x="4050" y="11291"/>
                    <a:pt x="4050" y="11291"/>
                    <a:pt x="4050" y="11291"/>
                  </a:cubicBezTo>
                  <a:cubicBezTo>
                    <a:pt x="4388" y="9818"/>
                    <a:pt x="5231" y="8836"/>
                    <a:pt x="6075" y="8836"/>
                  </a:cubicBezTo>
                  <a:cubicBezTo>
                    <a:pt x="6750" y="8836"/>
                    <a:pt x="6750" y="8836"/>
                    <a:pt x="6750" y="8836"/>
                  </a:cubicBezTo>
                  <a:cubicBezTo>
                    <a:pt x="6750" y="7855"/>
                    <a:pt x="6750" y="7855"/>
                    <a:pt x="6750" y="7855"/>
                  </a:cubicBezTo>
                  <a:cubicBezTo>
                    <a:pt x="6750" y="4664"/>
                    <a:pt x="8606" y="1964"/>
                    <a:pt x="10800" y="1964"/>
                  </a:cubicBezTo>
                  <a:cubicBezTo>
                    <a:pt x="12656" y="1964"/>
                    <a:pt x="14175" y="3682"/>
                    <a:pt x="14681" y="6382"/>
                  </a:cubicBezTo>
                  <a:cubicBezTo>
                    <a:pt x="14850" y="7118"/>
                    <a:pt x="14850" y="7118"/>
                    <a:pt x="14850" y="7118"/>
                  </a:cubicBezTo>
                  <a:cubicBezTo>
                    <a:pt x="15525" y="6873"/>
                    <a:pt x="15525" y="6873"/>
                    <a:pt x="15525" y="6873"/>
                  </a:cubicBezTo>
                  <a:cubicBezTo>
                    <a:pt x="17381" y="6873"/>
                    <a:pt x="18900" y="9082"/>
                    <a:pt x="18900" y="11782"/>
                  </a:cubicBezTo>
                  <a:cubicBezTo>
                    <a:pt x="18900" y="12273"/>
                    <a:pt x="18900" y="12273"/>
                    <a:pt x="18900" y="12273"/>
                  </a:cubicBezTo>
                  <a:cubicBezTo>
                    <a:pt x="19238" y="12764"/>
                    <a:pt x="19238" y="12764"/>
                    <a:pt x="19238" y="12764"/>
                  </a:cubicBezTo>
                  <a:cubicBezTo>
                    <a:pt x="19912" y="13500"/>
                    <a:pt x="20250" y="14482"/>
                    <a:pt x="20250" y="15709"/>
                  </a:cubicBezTo>
                  <a:cubicBezTo>
                    <a:pt x="20250" y="17918"/>
                    <a:pt x="19069" y="19636"/>
                    <a:pt x="17550" y="1963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49" name="Shape"/>
            <p:cNvSpPr/>
            <p:nvPr/>
          </p:nvSpPr>
          <p:spPr>
            <a:xfrm>
              <a:off x="169862" y="115888"/>
              <a:ext cx="142876" cy="1555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9918"/>
                  </a:moveTo>
                  <a:lnTo>
                    <a:pt x="3360" y="12563"/>
                  </a:lnTo>
                  <a:lnTo>
                    <a:pt x="8400" y="7935"/>
                  </a:lnTo>
                  <a:lnTo>
                    <a:pt x="8400" y="21600"/>
                  </a:lnTo>
                  <a:lnTo>
                    <a:pt x="12960" y="21600"/>
                  </a:lnTo>
                  <a:lnTo>
                    <a:pt x="12960" y="7935"/>
                  </a:lnTo>
                  <a:lnTo>
                    <a:pt x="18000" y="12563"/>
                  </a:lnTo>
                  <a:lnTo>
                    <a:pt x="21600" y="9918"/>
                  </a:lnTo>
                  <a:lnTo>
                    <a:pt x="10800" y="0"/>
                  </a:lnTo>
                  <a:lnTo>
                    <a:pt x="0" y="991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651" name="Shape"/>
          <p:cNvSpPr/>
          <p:nvPr/>
        </p:nvSpPr>
        <p:spPr>
          <a:xfrm>
            <a:off x="419101" y="3187700"/>
            <a:ext cx="419101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821"/>
                </a:moveTo>
                <a:lnTo>
                  <a:pt x="19309" y="6821"/>
                </a:lnTo>
                <a:lnTo>
                  <a:pt x="19309" y="2894"/>
                </a:lnTo>
                <a:lnTo>
                  <a:pt x="13909" y="2894"/>
                </a:lnTo>
                <a:lnTo>
                  <a:pt x="13909" y="0"/>
                </a:lnTo>
                <a:lnTo>
                  <a:pt x="7691" y="0"/>
                </a:lnTo>
                <a:lnTo>
                  <a:pt x="7691" y="2894"/>
                </a:lnTo>
                <a:lnTo>
                  <a:pt x="6136" y="2894"/>
                </a:lnTo>
                <a:lnTo>
                  <a:pt x="6136" y="0"/>
                </a:lnTo>
                <a:lnTo>
                  <a:pt x="0" y="0"/>
                </a:lnTo>
                <a:lnTo>
                  <a:pt x="0" y="7855"/>
                </a:lnTo>
                <a:lnTo>
                  <a:pt x="6136" y="7855"/>
                </a:lnTo>
                <a:lnTo>
                  <a:pt x="6136" y="4857"/>
                </a:lnTo>
                <a:lnTo>
                  <a:pt x="7691" y="4857"/>
                </a:lnTo>
                <a:lnTo>
                  <a:pt x="7691" y="7855"/>
                </a:lnTo>
                <a:lnTo>
                  <a:pt x="13909" y="7855"/>
                </a:lnTo>
                <a:lnTo>
                  <a:pt x="13909" y="4857"/>
                </a:lnTo>
                <a:lnTo>
                  <a:pt x="17755" y="4857"/>
                </a:lnTo>
                <a:lnTo>
                  <a:pt x="17755" y="6821"/>
                </a:lnTo>
                <a:lnTo>
                  <a:pt x="15464" y="6821"/>
                </a:lnTo>
                <a:lnTo>
                  <a:pt x="15464" y="14676"/>
                </a:lnTo>
                <a:lnTo>
                  <a:pt x="17755" y="14676"/>
                </a:lnTo>
                <a:lnTo>
                  <a:pt x="17755" y="16639"/>
                </a:lnTo>
                <a:lnTo>
                  <a:pt x="13909" y="16639"/>
                </a:lnTo>
                <a:lnTo>
                  <a:pt x="13909" y="13745"/>
                </a:lnTo>
                <a:lnTo>
                  <a:pt x="7691" y="13745"/>
                </a:lnTo>
                <a:lnTo>
                  <a:pt x="7691" y="16639"/>
                </a:lnTo>
                <a:lnTo>
                  <a:pt x="6136" y="16639"/>
                </a:lnTo>
                <a:lnTo>
                  <a:pt x="6136" y="13745"/>
                </a:lnTo>
                <a:lnTo>
                  <a:pt x="0" y="13745"/>
                </a:lnTo>
                <a:lnTo>
                  <a:pt x="0" y="21600"/>
                </a:lnTo>
                <a:lnTo>
                  <a:pt x="6136" y="21600"/>
                </a:lnTo>
                <a:lnTo>
                  <a:pt x="6136" y="18603"/>
                </a:lnTo>
                <a:lnTo>
                  <a:pt x="7691" y="18603"/>
                </a:lnTo>
                <a:lnTo>
                  <a:pt x="7691" y="21600"/>
                </a:lnTo>
                <a:lnTo>
                  <a:pt x="13909" y="21600"/>
                </a:lnTo>
                <a:lnTo>
                  <a:pt x="13909" y="18603"/>
                </a:lnTo>
                <a:lnTo>
                  <a:pt x="19309" y="18603"/>
                </a:lnTo>
                <a:lnTo>
                  <a:pt x="19309" y="14676"/>
                </a:lnTo>
                <a:lnTo>
                  <a:pt x="21600" y="14676"/>
                </a:lnTo>
                <a:lnTo>
                  <a:pt x="21600" y="6821"/>
                </a:lnTo>
                <a:close/>
                <a:moveTo>
                  <a:pt x="4582" y="5891"/>
                </a:moveTo>
                <a:lnTo>
                  <a:pt x="1473" y="5891"/>
                </a:lnTo>
                <a:lnTo>
                  <a:pt x="1473" y="1964"/>
                </a:lnTo>
                <a:lnTo>
                  <a:pt x="4582" y="1964"/>
                </a:lnTo>
                <a:lnTo>
                  <a:pt x="4582" y="5891"/>
                </a:lnTo>
                <a:close/>
                <a:moveTo>
                  <a:pt x="12355" y="5891"/>
                </a:moveTo>
                <a:lnTo>
                  <a:pt x="9245" y="5891"/>
                </a:lnTo>
                <a:lnTo>
                  <a:pt x="9245" y="1964"/>
                </a:lnTo>
                <a:lnTo>
                  <a:pt x="12355" y="1964"/>
                </a:lnTo>
                <a:lnTo>
                  <a:pt x="12355" y="5891"/>
                </a:lnTo>
                <a:close/>
                <a:moveTo>
                  <a:pt x="4582" y="19636"/>
                </a:moveTo>
                <a:lnTo>
                  <a:pt x="1473" y="19636"/>
                </a:lnTo>
                <a:lnTo>
                  <a:pt x="1473" y="15709"/>
                </a:lnTo>
                <a:lnTo>
                  <a:pt x="4582" y="15709"/>
                </a:lnTo>
                <a:lnTo>
                  <a:pt x="4582" y="19636"/>
                </a:lnTo>
                <a:close/>
                <a:moveTo>
                  <a:pt x="12355" y="19636"/>
                </a:moveTo>
                <a:lnTo>
                  <a:pt x="9245" y="19636"/>
                </a:lnTo>
                <a:lnTo>
                  <a:pt x="9245" y="15709"/>
                </a:lnTo>
                <a:lnTo>
                  <a:pt x="12355" y="15709"/>
                </a:lnTo>
                <a:lnTo>
                  <a:pt x="12355" y="19636"/>
                </a:lnTo>
                <a:close/>
                <a:moveTo>
                  <a:pt x="20045" y="12712"/>
                </a:moveTo>
                <a:lnTo>
                  <a:pt x="17018" y="12712"/>
                </a:lnTo>
                <a:lnTo>
                  <a:pt x="17018" y="8785"/>
                </a:lnTo>
                <a:lnTo>
                  <a:pt x="20045" y="8785"/>
                </a:lnTo>
                <a:lnTo>
                  <a:pt x="20045" y="1271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654" name="Group"/>
          <p:cNvGrpSpPr/>
          <p:nvPr/>
        </p:nvGrpSpPr>
        <p:grpSpPr>
          <a:xfrm>
            <a:off x="6675438" y="2279650"/>
            <a:ext cx="481014" cy="331789"/>
            <a:chOff x="0" y="0"/>
            <a:chExt cx="481012" cy="331788"/>
          </a:xfrm>
        </p:grpSpPr>
        <p:sp>
          <p:nvSpPr>
            <p:cNvPr id="2652" name="Shape"/>
            <p:cNvSpPr/>
            <p:nvPr/>
          </p:nvSpPr>
          <p:spPr>
            <a:xfrm>
              <a:off x="0" y="0"/>
              <a:ext cx="481013" cy="3317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0081" y="3927"/>
                    <a:pt x="20081" y="3927"/>
                    <a:pt x="20081" y="3927"/>
                  </a:cubicBezTo>
                  <a:cubicBezTo>
                    <a:pt x="14175" y="3927"/>
                    <a:pt x="14175" y="3927"/>
                    <a:pt x="14175" y="3927"/>
                  </a:cubicBezTo>
                  <a:cubicBezTo>
                    <a:pt x="14175" y="0"/>
                    <a:pt x="14175" y="0"/>
                    <a:pt x="1417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8655"/>
                    <a:pt x="0" y="18655"/>
                    <a:pt x="0" y="18655"/>
                  </a:cubicBezTo>
                  <a:cubicBezTo>
                    <a:pt x="2869" y="18655"/>
                    <a:pt x="2869" y="18655"/>
                    <a:pt x="2869" y="18655"/>
                  </a:cubicBezTo>
                  <a:cubicBezTo>
                    <a:pt x="3206" y="20373"/>
                    <a:pt x="4219" y="21600"/>
                    <a:pt x="5400" y="21600"/>
                  </a:cubicBezTo>
                  <a:cubicBezTo>
                    <a:pt x="6750" y="21600"/>
                    <a:pt x="7762" y="20373"/>
                    <a:pt x="8100" y="18655"/>
                  </a:cubicBezTo>
                  <a:cubicBezTo>
                    <a:pt x="12825" y="18655"/>
                    <a:pt x="12825" y="18655"/>
                    <a:pt x="12825" y="18655"/>
                  </a:cubicBezTo>
                  <a:cubicBezTo>
                    <a:pt x="14175" y="18655"/>
                    <a:pt x="14175" y="18655"/>
                    <a:pt x="14175" y="18655"/>
                  </a:cubicBezTo>
                  <a:cubicBezTo>
                    <a:pt x="14344" y="18655"/>
                    <a:pt x="14344" y="18655"/>
                    <a:pt x="14344" y="18655"/>
                  </a:cubicBezTo>
                  <a:cubicBezTo>
                    <a:pt x="14681" y="20373"/>
                    <a:pt x="15694" y="21600"/>
                    <a:pt x="16875" y="21600"/>
                  </a:cubicBezTo>
                  <a:cubicBezTo>
                    <a:pt x="18225" y="21600"/>
                    <a:pt x="19238" y="20373"/>
                    <a:pt x="19575" y="18655"/>
                  </a:cubicBezTo>
                  <a:cubicBezTo>
                    <a:pt x="21600" y="18655"/>
                    <a:pt x="21600" y="18655"/>
                    <a:pt x="21600" y="18655"/>
                  </a:cubicBezTo>
                  <a:lnTo>
                    <a:pt x="21600" y="10800"/>
                  </a:lnTo>
                  <a:close/>
                  <a:moveTo>
                    <a:pt x="5400" y="19636"/>
                  </a:moveTo>
                  <a:cubicBezTo>
                    <a:pt x="4725" y="19636"/>
                    <a:pt x="4050" y="18900"/>
                    <a:pt x="4050" y="17673"/>
                  </a:cubicBezTo>
                  <a:cubicBezTo>
                    <a:pt x="4050" y="16691"/>
                    <a:pt x="4725" y="15709"/>
                    <a:pt x="5400" y="15709"/>
                  </a:cubicBezTo>
                  <a:cubicBezTo>
                    <a:pt x="6244" y="15709"/>
                    <a:pt x="6750" y="16691"/>
                    <a:pt x="6750" y="17673"/>
                  </a:cubicBezTo>
                  <a:cubicBezTo>
                    <a:pt x="6750" y="18900"/>
                    <a:pt x="6244" y="19636"/>
                    <a:pt x="5400" y="19636"/>
                  </a:cubicBezTo>
                  <a:close/>
                  <a:moveTo>
                    <a:pt x="12825" y="16691"/>
                  </a:moveTo>
                  <a:cubicBezTo>
                    <a:pt x="8100" y="16691"/>
                    <a:pt x="8100" y="16691"/>
                    <a:pt x="8100" y="16691"/>
                  </a:cubicBezTo>
                  <a:cubicBezTo>
                    <a:pt x="7762" y="15218"/>
                    <a:pt x="6750" y="13745"/>
                    <a:pt x="5400" y="13745"/>
                  </a:cubicBezTo>
                  <a:cubicBezTo>
                    <a:pt x="4219" y="13745"/>
                    <a:pt x="3206" y="15218"/>
                    <a:pt x="2869" y="16691"/>
                  </a:cubicBezTo>
                  <a:cubicBezTo>
                    <a:pt x="1350" y="16691"/>
                    <a:pt x="1350" y="16691"/>
                    <a:pt x="1350" y="16691"/>
                  </a:cubicBezTo>
                  <a:cubicBezTo>
                    <a:pt x="1350" y="1964"/>
                    <a:pt x="1350" y="1964"/>
                    <a:pt x="1350" y="1964"/>
                  </a:cubicBezTo>
                  <a:cubicBezTo>
                    <a:pt x="12825" y="1964"/>
                    <a:pt x="12825" y="1964"/>
                    <a:pt x="12825" y="1964"/>
                  </a:cubicBezTo>
                  <a:cubicBezTo>
                    <a:pt x="12825" y="3927"/>
                    <a:pt x="12825" y="3927"/>
                    <a:pt x="12825" y="3927"/>
                  </a:cubicBezTo>
                  <a:lnTo>
                    <a:pt x="12825" y="16691"/>
                  </a:lnTo>
                  <a:close/>
                  <a:moveTo>
                    <a:pt x="16875" y="19636"/>
                  </a:moveTo>
                  <a:cubicBezTo>
                    <a:pt x="16200" y="19636"/>
                    <a:pt x="15525" y="18900"/>
                    <a:pt x="15525" y="17673"/>
                  </a:cubicBezTo>
                  <a:cubicBezTo>
                    <a:pt x="15525" y="16691"/>
                    <a:pt x="16200" y="15709"/>
                    <a:pt x="16875" y="15709"/>
                  </a:cubicBezTo>
                  <a:cubicBezTo>
                    <a:pt x="17719" y="15709"/>
                    <a:pt x="18225" y="16691"/>
                    <a:pt x="18225" y="17673"/>
                  </a:cubicBezTo>
                  <a:cubicBezTo>
                    <a:pt x="18225" y="18900"/>
                    <a:pt x="17719" y="19636"/>
                    <a:pt x="16875" y="19636"/>
                  </a:cubicBezTo>
                  <a:close/>
                  <a:moveTo>
                    <a:pt x="20250" y="16691"/>
                  </a:moveTo>
                  <a:cubicBezTo>
                    <a:pt x="19575" y="16691"/>
                    <a:pt x="19575" y="16691"/>
                    <a:pt x="19575" y="16691"/>
                  </a:cubicBezTo>
                  <a:cubicBezTo>
                    <a:pt x="19238" y="15218"/>
                    <a:pt x="18225" y="13745"/>
                    <a:pt x="16875" y="13745"/>
                  </a:cubicBezTo>
                  <a:cubicBezTo>
                    <a:pt x="15694" y="13745"/>
                    <a:pt x="14681" y="15218"/>
                    <a:pt x="14344" y="16691"/>
                  </a:cubicBezTo>
                  <a:cubicBezTo>
                    <a:pt x="14175" y="16691"/>
                    <a:pt x="14175" y="16691"/>
                    <a:pt x="14175" y="16691"/>
                  </a:cubicBezTo>
                  <a:cubicBezTo>
                    <a:pt x="14175" y="5891"/>
                    <a:pt x="14175" y="5891"/>
                    <a:pt x="14175" y="5891"/>
                  </a:cubicBezTo>
                  <a:cubicBezTo>
                    <a:pt x="19238" y="5891"/>
                    <a:pt x="19238" y="5891"/>
                    <a:pt x="19238" y="5891"/>
                  </a:cubicBezTo>
                  <a:cubicBezTo>
                    <a:pt x="20250" y="11045"/>
                    <a:pt x="20250" y="11045"/>
                    <a:pt x="20250" y="11045"/>
                  </a:cubicBezTo>
                  <a:lnTo>
                    <a:pt x="20250" y="1669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653" name="Shape"/>
            <p:cNvSpPr/>
            <p:nvPr/>
          </p:nvSpPr>
          <p:spPr>
            <a:xfrm>
              <a:off x="82550" y="66675"/>
              <a:ext cx="169863" cy="1206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680" y="14211"/>
                  </a:moveTo>
                  <a:lnTo>
                    <a:pt x="2422" y="5400"/>
                  </a:lnTo>
                  <a:lnTo>
                    <a:pt x="0" y="8811"/>
                  </a:lnTo>
                  <a:lnTo>
                    <a:pt x="8680" y="21600"/>
                  </a:lnTo>
                  <a:lnTo>
                    <a:pt x="21600" y="3411"/>
                  </a:lnTo>
                  <a:lnTo>
                    <a:pt x="19178" y="0"/>
                  </a:lnTo>
                  <a:lnTo>
                    <a:pt x="8680" y="1421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6" name="Shape"/>
          <p:cNvSpPr/>
          <p:nvPr/>
        </p:nvSpPr>
        <p:spPr>
          <a:xfrm>
            <a:off x="430212" y="1066800"/>
            <a:ext cx="46990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6" y="21274"/>
                </a:moveTo>
                <a:cubicBezTo>
                  <a:pt x="82" y="21111"/>
                  <a:pt x="0" y="20866"/>
                  <a:pt x="0" y="20622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82" y="489"/>
                  <a:pt x="326" y="326"/>
                </a:cubicBezTo>
                <a:cubicBezTo>
                  <a:pt x="489" y="82"/>
                  <a:pt x="734" y="0"/>
                  <a:pt x="1060" y="0"/>
                </a:cubicBezTo>
                <a:cubicBezTo>
                  <a:pt x="15242" y="0"/>
                  <a:pt x="15242" y="0"/>
                  <a:pt x="15242" y="0"/>
                </a:cubicBezTo>
                <a:cubicBezTo>
                  <a:pt x="15487" y="0"/>
                  <a:pt x="15731" y="82"/>
                  <a:pt x="15894" y="326"/>
                </a:cubicBezTo>
                <a:cubicBezTo>
                  <a:pt x="16139" y="489"/>
                  <a:pt x="16220" y="734"/>
                  <a:pt x="16220" y="978"/>
                </a:cubicBezTo>
                <a:cubicBezTo>
                  <a:pt x="16220" y="4402"/>
                  <a:pt x="16220" y="4402"/>
                  <a:pt x="16220" y="4402"/>
                </a:cubicBezTo>
                <a:cubicBezTo>
                  <a:pt x="16220" y="4646"/>
                  <a:pt x="16139" y="4728"/>
                  <a:pt x="15894" y="4728"/>
                </a:cubicBezTo>
                <a:cubicBezTo>
                  <a:pt x="15650" y="4728"/>
                  <a:pt x="15568" y="4646"/>
                  <a:pt x="15568" y="4402"/>
                </a:cubicBezTo>
                <a:cubicBezTo>
                  <a:pt x="15568" y="978"/>
                  <a:pt x="15568" y="978"/>
                  <a:pt x="15568" y="978"/>
                </a:cubicBezTo>
                <a:cubicBezTo>
                  <a:pt x="15568" y="815"/>
                  <a:pt x="15405" y="652"/>
                  <a:pt x="15242" y="652"/>
                </a:cubicBezTo>
                <a:cubicBezTo>
                  <a:pt x="1060" y="652"/>
                  <a:pt x="1060" y="652"/>
                  <a:pt x="1060" y="652"/>
                </a:cubicBezTo>
                <a:cubicBezTo>
                  <a:pt x="815" y="652"/>
                  <a:pt x="734" y="815"/>
                  <a:pt x="734" y="978"/>
                </a:cubicBezTo>
                <a:cubicBezTo>
                  <a:pt x="734" y="20622"/>
                  <a:pt x="734" y="20622"/>
                  <a:pt x="734" y="20622"/>
                </a:cubicBezTo>
                <a:cubicBezTo>
                  <a:pt x="734" y="20785"/>
                  <a:pt x="815" y="20948"/>
                  <a:pt x="1060" y="20948"/>
                </a:cubicBezTo>
                <a:cubicBezTo>
                  <a:pt x="10515" y="20948"/>
                  <a:pt x="10515" y="20948"/>
                  <a:pt x="10515" y="20948"/>
                </a:cubicBezTo>
                <a:cubicBezTo>
                  <a:pt x="10678" y="20948"/>
                  <a:pt x="10841" y="21029"/>
                  <a:pt x="10841" y="21274"/>
                </a:cubicBezTo>
                <a:cubicBezTo>
                  <a:pt x="10841" y="21518"/>
                  <a:pt x="10678" y="21600"/>
                  <a:pt x="10515" y="21600"/>
                </a:cubicBezTo>
                <a:cubicBezTo>
                  <a:pt x="1060" y="21600"/>
                  <a:pt x="1060" y="21600"/>
                  <a:pt x="1060" y="21600"/>
                </a:cubicBezTo>
                <a:cubicBezTo>
                  <a:pt x="734" y="21600"/>
                  <a:pt x="489" y="21518"/>
                  <a:pt x="326" y="21274"/>
                </a:cubicBezTo>
                <a:close/>
                <a:moveTo>
                  <a:pt x="8151" y="18258"/>
                </a:moveTo>
                <a:cubicBezTo>
                  <a:pt x="8314" y="18258"/>
                  <a:pt x="8477" y="18258"/>
                  <a:pt x="8640" y="18421"/>
                </a:cubicBezTo>
                <a:cubicBezTo>
                  <a:pt x="8722" y="18503"/>
                  <a:pt x="8803" y="18666"/>
                  <a:pt x="8803" y="18910"/>
                </a:cubicBezTo>
                <a:cubicBezTo>
                  <a:pt x="8803" y="19073"/>
                  <a:pt x="8722" y="19236"/>
                  <a:pt x="8640" y="19399"/>
                </a:cubicBezTo>
                <a:cubicBezTo>
                  <a:pt x="8477" y="19481"/>
                  <a:pt x="8314" y="19562"/>
                  <a:pt x="8151" y="19562"/>
                </a:cubicBezTo>
                <a:cubicBezTo>
                  <a:pt x="7906" y="19562"/>
                  <a:pt x="7743" y="19481"/>
                  <a:pt x="7662" y="19399"/>
                </a:cubicBezTo>
                <a:cubicBezTo>
                  <a:pt x="7499" y="19236"/>
                  <a:pt x="7417" y="19073"/>
                  <a:pt x="7417" y="18910"/>
                </a:cubicBezTo>
                <a:cubicBezTo>
                  <a:pt x="7417" y="18666"/>
                  <a:pt x="7499" y="18503"/>
                  <a:pt x="7662" y="18421"/>
                </a:cubicBezTo>
                <a:cubicBezTo>
                  <a:pt x="7743" y="18258"/>
                  <a:pt x="7906" y="18258"/>
                  <a:pt x="8151" y="18258"/>
                </a:cubicBezTo>
                <a:close/>
                <a:moveTo>
                  <a:pt x="12471" y="6358"/>
                </a:moveTo>
                <a:cubicBezTo>
                  <a:pt x="12634" y="6195"/>
                  <a:pt x="12878" y="6113"/>
                  <a:pt x="13205" y="6113"/>
                </a:cubicBezTo>
                <a:cubicBezTo>
                  <a:pt x="20622" y="6113"/>
                  <a:pt x="20622" y="6113"/>
                  <a:pt x="20622" y="6113"/>
                </a:cubicBezTo>
                <a:cubicBezTo>
                  <a:pt x="20866" y="6113"/>
                  <a:pt x="21111" y="6195"/>
                  <a:pt x="21355" y="6358"/>
                </a:cubicBezTo>
                <a:cubicBezTo>
                  <a:pt x="21518" y="6602"/>
                  <a:pt x="21600" y="6765"/>
                  <a:pt x="21600" y="7091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18" y="21111"/>
                  <a:pt x="21355" y="21274"/>
                </a:cubicBezTo>
                <a:cubicBezTo>
                  <a:pt x="21111" y="21518"/>
                  <a:pt x="20866" y="21600"/>
                  <a:pt x="20622" y="21600"/>
                </a:cubicBezTo>
                <a:cubicBezTo>
                  <a:pt x="13205" y="21600"/>
                  <a:pt x="13205" y="21600"/>
                  <a:pt x="13205" y="21600"/>
                </a:cubicBezTo>
                <a:cubicBezTo>
                  <a:pt x="12878" y="21600"/>
                  <a:pt x="12634" y="21518"/>
                  <a:pt x="12471" y="21274"/>
                </a:cubicBezTo>
                <a:cubicBezTo>
                  <a:pt x="12226" y="21111"/>
                  <a:pt x="12145" y="20866"/>
                  <a:pt x="12145" y="20622"/>
                </a:cubicBezTo>
                <a:cubicBezTo>
                  <a:pt x="12145" y="7091"/>
                  <a:pt x="12145" y="7091"/>
                  <a:pt x="12145" y="7091"/>
                </a:cubicBezTo>
                <a:cubicBezTo>
                  <a:pt x="12145" y="6765"/>
                  <a:pt x="12226" y="6602"/>
                  <a:pt x="12471" y="6358"/>
                </a:cubicBezTo>
                <a:close/>
                <a:moveTo>
                  <a:pt x="20622" y="6765"/>
                </a:moveTo>
                <a:cubicBezTo>
                  <a:pt x="13205" y="6765"/>
                  <a:pt x="13205" y="6765"/>
                  <a:pt x="13205" y="6765"/>
                </a:cubicBezTo>
                <a:cubicBezTo>
                  <a:pt x="12960" y="6765"/>
                  <a:pt x="12878" y="6847"/>
                  <a:pt x="12878" y="7091"/>
                </a:cubicBezTo>
                <a:cubicBezTo>
                  <a:pt x="12878" y="20622"/>
                  <a:pt x="12878" y="20622"/>
                  <a:pt x="12878" y="20622"/>
                </a:cubicBezTo>
                <a:cubicBezTo>
                  <a:pt x="12878" y="20785"/>
                  <a:pt x="12960" y="20948"/>
                  <a:pt x="13205" y="20948"/>
                </a:cubicBezTo>
                <a:cubicBezTo>
                  <a:pt x="20622" y="20948"/>
                  <a:pt x="20622" y="20948"/>
                  <a:pt x="20622" y="20948"/>
                </a:cubicBezTo>
                <a:cubicBezTo>
                  <a:pt x="20866" y="20948"/>
                  <a:pt x="20948" y="20785"/>
                  <a:pt x="20948" y="20622"/>
                </a:cubicBezTo>
                <a:cubicBezTo>
                  <a:pt x="20948" y="7091"/>
                  <a:pt x="20948" y="7091"/>
                  <a:pt x="20948" y="7091"/>
                </a:cubicBezTo>
                <a:cubicBezTo>
                  <a:pt x="20948" y="6847"/>
                  <a:pt x="20866" y="6765"/>
                  <a:pt x="20622" y="6765"/>
                </a:cubicBezTo>
                <a:close/>
                <a:moveTo>
                  <a:pt x="16872" y="18258"/>
                </a:moveTo>
                <a:cubicBezTo>
                  <a:pt x="17117" y="18258"/>
                  <a:pt x="17280" y="18258"/>
                  <a:pt x="17362" y="18421"/>
                </a:cubicBezTo>
                <a:cubicBezTo>
                  <a:pt x="17525" y="18503"/>
                  <a:pt x="17606" y="18666"/>
                  <a:pt x="17606" y="18910"/>
                </a:cubicBezTo>
                <a:cubicBezTo>
                  <a:pt x="17606" y="19073"/>
                  <a:pt x="17525" y="19236"/>
                  <a:pt x="17362" y="19399"/>
                </a:cubicBezTo>
                <a:cubicBezTo>
                  <a:pt x="17280" y="19481"/>
                  <a:pt x="17117" y="19562"/>
                  <a:pt x="16872" y="19562"/>
                </a:cubicBezTo>
                <a:cubicBezTo>
                  <a:pt x="16709" y="19562"/>
                  <a:pt x="16546" y="19481"/>
                  <a:pt x="16383" y="19399"/>
                </a:cubicBezTo>
                <a:cubicBezTo>
                  <a:pt x="16302" y="19236"/>
                  <a:pt x="16220" y="19073"/>
                  <a:pt x="16220" y="18910"/>
                </a:cubicBezTo>
                <a:cubicBezTo>
                  <a:pt x="16220" y="18666"/>
                  <a:pt x="16302" y="18503"/>
                  <a:pt x="16383" y="18421"/>
                </a:cubicBezTo>
                <a:cubicBezTo>
                  <a:pt x="16546" y="18258"/>
                  <a:pt x="16709" y="18258"/>
                  <a:pt x="16872" y="1825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37" name="Shape"/>
          <p:cNvSpPr/>
          <p:nvPr/>
        </p:nvSpPr>
        <p:spPr>
          <a:xfrm>
            <a:off x="1135062" y="1066800"/>
            <a:ext cx="61595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9236"/>
                </a:moveTo>
                <a:cubicBezTo>
                  <a:pt x="21600" y="19888"/>
                  <a:pt x="21600" y="19888"/>
                  <a:pt x="21600" y="19888"/>
                </a:cubicBezTo>
                <a:cubicBezTo>
                  <a:pt x="21600" y="20296"/>
                  <a:pt x="21476" y="20703"/>
                  <a:pt x="21227" y="21029"/>
                </a:cubicBezTo>
                <a:cubicBezTo>
                  <a:pt x="20915" y="21437"/>
                  <a:pt x="20666" y="21600"/>
                  <a:pt x="20355" y="21600"/>
                </a:cubicBezTo>
                <a:cubicBezTo>
                  <a:pt x="1245" y="21600"/>
                  <a:pt x="1245" y="21600"/>
                  <a:pt x="1245" y="21600"/>
                </a:cubicBezTo>
                <a:cubicBezTo>
                  <a:pt x="996" y="21600"/>
                  <a:pt x="685" y="21437"/>
                  <a:pt x="373" y="21111"/>
                </a:cubicBezTo>
                <a:cubicBezTo>
                  <a:pt x="124" y="20785"/>
                  <a:pt x="0" y="20459"/>
                  <a:pt x="0" y="20051"/>
                </a:cubicBezTo>
                <a:cubicBezTo>
                  <a:pt x="0" y="19236"/>
                  <a:pt x="0" y="19236"/>
                  <a:pt x="0" y="19236"/>
                </a:cubicBezTo>
                <a:cubicBezTo>
                  <a:pt x="0" y="18992"/>
                  <a:pt x="62" y="18910"/>
                  <a:pt x="249" y="18910"/>
                </a:cubicBezTo>
                <a:cubicBezTo>
                  <a:pt x="21351" y="18910"/>
                  <a:pt x="21351" y="18910"/>
                  <a:pt x="21351" y="18910"/>
                </a:cubicBezTo>
                <a:cubicBezTo>
                  <a:pt x="21538" y="18910"/>
                  <a:pt x="21600" y="18992"/>
                  <a:pt x="21600" y="19236"/>
                </a:cubicBezTo>
                <a:close/>
                <a:moveTo>
                  <a:pt x="21102" y="19562"/>
                </a:moveTo>
                <a:cubicBezTo>
                  <a:pt x="498" y="19562"/>
                  <a:pt x="498" y="19562"/>
                  <a:pt x="498" y="19562"/>
                </a:cubicBezTo>
                <a:cubicBezTo>
                  <a:pt x="498" y="20051"/>
                  <a:pt x="498" y="20051"/>
                  <a:pt x="498" y="20051"/>
                </a:cubicBezTo>
                <a:cubicBezTo>
                  <a:pt x="498" y="20214"/>
                  <a:pt x="560" y="20377"/>
                  <a:pt x="747" y="20622"/>
                </a:cubicBezTo>
                <a:cubicBezTo>
                  <a:pt x="934" y="20785"/>
                  <a:pt x="1120" y="20948"/>
                  <a:pt x="1245" y="20948"/>
                </a:cubicBezTo>
                <a:cubicBezTo>
                  <a:pt x="20355" y="20948"/>
                  <a:pt x="20355" y="20948"/>
                  <a:pt x="20355" y="20948"/>
                </a:cubicBezTo>
                <a:cubicBezTo>
                  <a:pt x="20480" y="20948"/>
                  <a:pt x="20666" y="20785"/>
                  <a:pt x="20853" y="20540"/>
                </a:cubicBezTo>
                <a:cubicBezTo>
                  <a:pt x="21040" y="20296"/>
                  <a:pt x="21102" y="20133"/>
                  <a:pt x="21102" y="19888"/>
                </a:cubicBezTo>
                <a:lnTo>
                  <a:pt x="21102" y="19562"/>
                </a:lnTo>
                <a:close/>
                <a:moveTo>
                  <a:pt x="1556" y="17198"/>
                </a:moveTo>
                <a:cubicBezTo>
                  <a:pt x="1556" y="1386"/>
                  <a:pt x="1556" y="1386"/>
                  <a:pt x="1556" y="1386"/>
                </a:cubicBezTo>
                <a:cubicBezTo>
                  <a:pt x="1556" y="978"/>
                  <a:pt x="1618" y="652"/>
                  <a:pt x="1805" y="408"/>
                </a:cubicBezTo>
                <a:cubicBezTo>
                  <a:pt x="1992" y="163"/>
                  <a:pt x="2241" y="0"/>
                  <a:pt x="2552" y="0"/>
                </a:cubicBezTo>
                <a:cubicBezTo>
                  <a:pt x="19048" y="0"/>
                  <a:pt x="19048" y="0"/>
                  <a:pt x="19048" y="0"/>
                </a:cubicBezTo>
                <a:cubicBezTo>
                  <a:pt x="19359" y="0"/>
                  <a:pt x="19546" y="163"/>
                  <a:pt x="19795" y="408"/>
                </a:cubicBezTo>
                <a:cubicBezTo>
                  <a:pt x="19982" y="652"/>
                  <a:pt x="20106" y="978"/>
                  <a:pt x="20106" y="1386"/>
                </a:cubicBezTo>
                <a:cubicBezTo>
                  <a:pt x="20106" y="17198"/>
                  <a:pt x="20106" y="17198"/>
                  <a:pt x="20106" y="17198"/>
                </a:cubicBezTo>
                <a:cubicBezTo>
                  <a:pt x="20106" y="17443"/>
                  <a:pt x="19982" y="17525"/>
                  <a:pt x="19795" y="17525"/>
                </a:cubicBezTo>
                <a:cubicBezTo>
                  <a:pt x="19670" y="17525"/>
                  <a:pt x="19546" y="17443"/>
                  <a:pt x="19546" y="17198"/>
                </a:cubicBezTo>
                <a:cubicBezTo>
                  <a:pt x="19546" y="1386"/>
                  <a:pt x="19546" y="1386"/>
                  <a:pt x="19546" y="1386"/>
                </a:cubicBezTo>
                <a:cubicBezTo>
                  <a:pt x="19546" y="1223"/>
                  <a:pt x="19546" y="1060"/>
                  <a:pt x="19421" y="897"/>
                </a:cubicBezTo>
                <a:cubicBezTo>
                  <a:pt x="19297" y="734"/>
                  <a:pt x="19172" y="652"/>
                  <a:pt x="19048" y="652"/>
                </a:cubicBezTo>
                <a:cubicBezTo>
                  <a:pt x="2552" y="652"/>
                  <a:pt x="2552" y="652"/>
                  <a:pt x="2552" y="652"/>
                </a:cubicBezTo>
                <a:cubicBezTo>
                  <a:pt x="2241" y="652"/>
                  <a:pt x="2054" y="897"/>
                  <a:pt x="2054" y="1386"/>
                </a:cubicBezTo>
                <a:cubicBezTo>
                  <a:pt x="2054" y="17198"/>
                  <a:pt x="2054" y="17198"/>
                  <a:pt x="2054" y="17198"/>
                </a:cubicBezTo>
                <a:cubicBezTo>
                  <a:pt x="2054" y="17443"/>
                  <a:pt x="1930" y="17525"/>
                  <a:pt x="1805" y="17525"/>
                </a:cubicBezTo>
                <a:cubicBezTo>
                  <a:pt x="1618" y="17525"/>
                  <a:pt x="1556" y="17443"/>
                  <a:pt x="1556" y="17198"/>
                </a:cubicBezTo>
                <a:close/>
                <a:moveTo>
                  <a:pt x="18301" y="2038"/>
                </a:moveTo>
                <a:cubicBezTo>
                  <a:pt x="18425" y="2038"/>
                  <a:pt x="18550" y="2119"/>
                  <a:pt x="18550" y="2364"/>
                </a:cubicBezTo>
                <a:cubicBezTo>
                  <a:pt x="18550" y="17198"/>
                  <a:pt x="18550" y="17198"/>
                  <a:pt x="18550" y="17198"/>
                </a:cubicBezTo>
                <a:cubicBezTo>
                  <a:pt x="18550" y="17443"/>
                  <a:pt x="18425" y="17525"/>
                  <a:pt x="18301" y="17525"/>
                </a:cubicBezTo>
                <a:cubicBezTo>
                  <a:pt x="3361" y="17525"/>
                  <a:pt x="3361" y="17525"/>
                  <a:pt x="3361" y="17525"/>
                </a:cubicBezTo>
                <a:cubicBezTo>
                  <a:pt x="3175" y="17525"/>
                  <a:pt x="3050" y="17443"/>
                  <a:pt x="3050" y="17198"/>
                </a:cubicBezTo>
                <a:cubicBezTo>
                  <a:pt x="3050" y="2364"/>
                  <a:pt x="3050" y="2364"/>
                  <a:pt x="3050" y="2364"/>
                </a:cubicBezTo>
                <a:cubicBezTo>
                  <a:pt x="3050" y="2119"/>
                  <a:pt x="3175" y="2038"/>
                  <a:pt x="3361" y="2038"/>
                </a:cubicBezTo>
                <a:lnTo>
                  <a:pt x="18301" y="2038"/>
                </a:lnTo>
                <a:close/>
                <a:moveTo>
                  <a:pt x="17990" y="2690"/>
                </a:moveTo>
                <a:cubicBezTo>
                  <a:pt x="3610" y="2690"/>
                  <a:pt x="3610" y="2690"/>
                  <a:pt x="3610" y="2690"/>
                </a:cubicBezTo>
                <a:cubicBezTo>
                  <a:pt x="3610" y="16872"/>
                  <a:pt x="3610" y="16872"/>
                  <a:pt x="3610" y="16872"/>
                </a:cubicBezTo>
                <a:cubicBezTo>
                  <a:pt x="17990" y="16872"/>
                  <a:pt x="17990" y="16872"/>
                  <a:pt x="17990" y="16872"/>
                </a:cubicBezTo>
                <a:lnTo>
                  <a:pt x="17990" y="269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38" name="Shape"/>
          <p:cNvSpPr/>
          <p:nvPr/>
        </p:nvSpPr>
        <p:spPr>
          <a:xfrm>
            <a:off x="1985963" y="1066800"/>
            <a:ext cx="57150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67" y="16546"/>
                </a:moveTo>
                <a:cubicBezTo>
                  <a:pt x="67" y="16383"/>
                  <a:pt x="0" y="16139"/>
                  <a:pt x="0" y="15894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67" y="489"/>
                  <a:pt x="267" y="326"/>
                </a:cubicBezTo>
                <a:cubicBezTo>
                  <a:pt x="401" y="82"/>
                  <a:pt x="602" y="0"/>
                  <a:pt x="802" y="0"/>
                </a:cubicBezTo>
                <a:cubicBezTo>
                  <a:pt x="20731" y="0"/>
                  <a:pt x="20731" y="0"/>
                  <a:pt x="20731" y="0"/>
                </a:cubicBezTo>
                <a:cubicBezTo>
                  <a:pt x="20998" y="0"/>
                  <a:pt x="21199" y="82"/>
                  <a:pt x="21333" y="326"/>
                </a:cubicBezTo>
                <a:cubicBezTo>
                  <a:pt x="21533" y="489"/>
                  <a:pt x="21600" y="734"/>
                  <a:pt x="21600" y="978"/>
                </a:cubicBezTo>
                <a:cubicBezTo>
                  <a:pt x="21600" y="15894"/>
                  <a:pt x="21600" y="15894"/>
                  <a:pt x="21600" y="15894"/>
                </a:cubicBezTo>
                <a:cubicBezTo>
                  <a:pt x="21600" y="16139"/>
                  <a:pt x="21533" y="16383"/>
                  <a:pt x="21333" y="16546"/>
                </a:cubicBezTo>
                <a:cubicBezTo>
                  <a:pt x="21199" y="16791"/>
                  <a:pt x="20998" y="16872"/>
                  <a:pt x="20731" y="16872"/>
                </a:cubicBezTo>
                <a:cubicBezTo>
                  <a:pt x="11101" y="16872"/>
                  <a:pt x="11101" y="16872"/>
                  <a:pt x="11101" y="16872"/>
                </a:cubicBezTo>
                <a:cubicBezTo>
                  <a:pt x="11101" y="17851"/>
                  <a:pt x="11101" y="17851"/>
                  <a:pt x="11101" y="17851"/>
                </a:cubicBezTo>
                <a:cubicBezTo>
                  <a:pt x="11101" y="18095"/>
                  <a:pt x="10967" y="18258"/>
                  <a:pt x="10767" y="18258"/>
                </a:cubicBezTo>
                <a:cubicBezTo>
                  <a:pt x="10633" y="18258"/>
                  <a:pt x="10499" y="18095"/>
                  <a:pt x="10499" y="17851"/>
                </a:cubicBezTo>
                <a:cubicBezTo>
                  <a:pt x="10499" y="16872"/>
                  <a:pt x="10499" y="16872"/>
                  <a:pt x="10499" y="16872"/>
                </a:cubicBezTo>
                <a:cubicBezTo>
                  <a:pt x="802" y="16872"/>
                  <a:pt x="802" y="16872"/>
                  <a:pt x="802" y="16872"/>
                </a:cubicBezTo>
                <a:cubicBezTo>
                  <a:pt x="602" y="16872"/>
                  <a:pt x="401" y="16791"/>
                  <a:pt x="267" y="16546"/>
                </a:cubicBezTo>
                <a:close/>
                <a:moveTo>
                  <a:pt x="535" y="15894"/>
                </a:moveTo>
                <a:cubicBezTo>
                  <a:pt x="535" y="16057"/>
                  <a:pt x="669" y="16220"/>
                  <a:pt x="802" y="16220"/>
                </a:cubicBezTo>
                <a:cubicBezTo>
                  <a:pt x="20731" y="16220"/>
                  <a:pt x="20731" y="16220"/>
                  <a:pt x="20731" y="16220"/>
                </a:cubicBezTo>
                <a:cubicBezTo>
                  <a:pt x="20931" y="16220"/>
                  <a:pt x="21065" y="16057"/>
                  <a:pt x="21065" y="15894"/>
                </a:cubicBezTo>
                <a:cubicBezTo>
                  <a:pt x="21065" y="978"/>
                  <a:pt x="21065" y="978"/>
                  <a:pt x="21065" y="978"/>
                </a:cubicBezTo>
                <a:cubicBezTo>
                  <a:pt x="21065" y="815"/>
                  <a:pt x="20931" y="652"/>
                  <a:pt x="20731" y="652"/>
                </a:cubicBezTo>
                <a:cubicBezTo>
                  <a:pt x="802" y="652"/>
                  <a:pt x="802" y="652"/>
                  <a:pt x="802" y="652"/>
                </a:cubicBezTo>
                <a:cubicBezTo>
                  <a:pt x="669" y="652"/>
                  <a:pt x="535" y="815"/>
                  <a:pt x="535" y="978"/>
                </a:cubicBezTo>
                <a:lnTo>
                  <a:pt x="535" y="15894"/>
                </a:lnTo>
                <a:close/>
                <a:moveTo>
                  <a:pt x="1672" y="14509"/>
                </a:moveTo>
                <a:cubicBezTo>
                  <a:pt x="1672" y="2364"/>
                  <a:pt x="1672" y="2364"/>
                  <a:pt x="1672" y="2364"/>
                </a:cubicBezTo>
                <a:cubicBezTo>
                  <a:pt x="1672" y="2119"/>
                  <a:pt x="1739" y="2038"/>
                  <a:pt x="1939" y="2038"/>
                </a:cubicBezTo>
                <a:cubicBezTo>
                  <a:pt x="19661" y="2038"/>
                  <a:pt x="19661" y="2038"/>
                  <a:pt x="19661" y="2038"/>
                </a:cubicBezTo>
                <a:cubicBezTo>
                  <a:pt x="19861" y="2038"/>
                  <a:pt x="19928" y="2119"/>
                  <a:pt x="19928" y="2364"/>
                </a:cubicBezTo>
                <a:cubicBezTo>
                  <a:pt x="19928" y="14509"/>
                  <a:pt x="19928" y="14509"/>
                  <a:pt x="19928" y="14509"/>
                </a:cubicBezTo>
                <a:cubicBezTo>
                  <a:pt x="19928" y="14753"/>
                  <a:pt x="19861" y="14835"/>
                  <a:pt x="19661" y="14835"/>
                </a:cubicBezTo>
                <a:cubicBezTo>
                  <a:pt x="1939" y="14835"/>
                  <a:pt x="1939" y="14835"/>
                  <a:pt x="1939" y="14835"/>
                </a:cubicBezTo>
                <a:cubicBezTo>
                  <a:pt x="1739" y="14835"/>
                  <a:pt x="1672" y="14753"/>
                  <a:pt x="1672" y="14509"/>
                </a:cubicBezTo>
                <a:close/>
                <a:moveTo>
                  <a:pt x="2207" y="14183"/>
                </a:moveTo>
                <a:cubicBezTo>
                  <a:pt x="19393" y="14183"/>
                  <a:pt x="19393" y="14183"/>
                  <a:pt x="19393" y="14183"/>
                </a:cubicBezTo>
                <a:cubicBezTo>
                  <a:pt x="19393" y="2690"/>
                  <a:pt x="19393" y="2690"/>
                  <a:pt x="19393" y="2690"/>
                </a:cubicBezTo>
                <a:cubicBezTo>
                  <a:pt x="2207" y="2690"/>
                  <a:pt x="2207" y="2690"/>
                  <a:pt x="2207" y="2690"/>
                </a:cubicBezTo>
                <a:lnTo>
                  <a:pt x="2207" y="14183"/>
                </a:lnTo>
                <a:close/>
                <a:moveTo>
                  <a:pt x="13843" y="18910"/>
                </a:moveTo>
                <a:cubicBezTo>
                  <a:pt x="14110" y="18910"/>
                  <a:pt x="14378" y="18992"/>
                  <a:pt x="14645" y="19318"/>
                </a:cubicBezTo>
                <a:cubicBezTo>
                  <a:pt x="14846" y="19562"/>
                  <a:pt x="14913" y="19888"/>
                  <a:pt x="14913" y="20296"/>
                </a:cubicBezTo>
                <a:cubicBezTo>
                  <a:pt x="14913" y="21274"/>
                  <a:pt x="14913" y="21274"/>
                  <a:pt x="14913" y="21274"/>
                </a:cubicBezTo>
                <a:cubicBezTo>
                  <a:pt x="14913" y="21518"/>
                  <a:pt x="14846" y="21600"/>
                  <a:pt x="14645" y="21600"/>
                </a:cubicBezTo>
                <a:cubicBezTo>
                  <a:pt x="6888" y="21600"/>
                  <a:pt x="6888" y="21600"/>
                  <a:pt x="6888" y="21600"/>
                </a:cubicBezTo>
                <a:cubicBezTo>
                  <a:pt x="6754" y="21600"/>
                  <a:pt x="6620" y="21518"/>
                  <a:pt x="6620" y="21274"/>
                </a:cubicBezTo>
                <a:cubicBezTo>
                  <a:pt x="6620" y="20214"/>
                  <a:pt x="6620" y="20214"/>
                  <a:pt x="6620" y="20214"/>
                </a:cubicBezTo>
                <a:cubicBezTo>
                  <a:pt x="6620" y="19888"/>
                  <a:pt x="6754" y="19562"/>
                  <a:pt x="6955" y="19236"/>
                </a:cubicBezTo>
                <a:cubicBezTo>
                  <a:pt x="7155" y="18992"/>
                  <a:pt x="7423" y="18910"/>
                  <a:pt x="7757" y="18910"/>
                </a:cubicBezTo>
                <a:lnTo>
                  <a:pt x="13843" y="18910"/>
                </a:lnTo>
                <a:close/>
                <a:moveTo>
                  <a:pt x="14244" y="19807"/>
                </a:moveTo>
                <a:cubicBezTo>
                  <a:pt x="14110" y="19644"/>
                  <a:pt x="13976" y="19562"/>
                  <a:pt x="13843" y="19562"/>
                </a:cubicBezTo>
                <a:cubicBezTo>
                  <a:pt x="7757" y="19562"/>
                  <a:pt x="7757" y="19562"/>
                  <a:pt x="7757" y="19562"/>
                </a:cubicBezTo>
                <a:cubicBezTo>
                  <a:pt x="7356" y="19562"/>
                  <a:pt x="7222" y="19807"/>
                  <a:pt x="7222" y="20214"/>
                </a:cubicBezTo>
                <a:cubicBezTo>
                  <a:pt x="7222" y="20948"/>
                  <a:pt x="7222" y="20948"/>
                  <a:pt x="7222" y="20948"/>
                </a:cubicBezTo>
                <a:cubicBezTo>
                  <a:pt x="14378" y="20948"/>
                  <a:pt x="14378" y="20948"/>
                  <a:pt x="14378" y="20948"/>
                </a:cubicBezTo>
                <a:cubicBezTo>
                  <a:pt x="14378" y="20296"/>
                  <a:pt x="14378" y="20296"/>
                  <a:pt x="14378" y="20296"/>
                </a:cubicBezTo>
                <a:cubicBezTo>
                  <a:pt x="14378" y="20133"/>
                  <a:pt x="14311" y="19888"/>
                  <a:pt x="14244" y="1980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39" name="Shape"/>
          <p:cNvSpPr/>
          <p:nvPr/>
        </p:nvSpPr>
        <p:spPr>
          <a:xfrm>
            <a:off x="2792413" y="1066800"/>
            <a:ext cx="36671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17" y="21274"/>
                </a:moveTo>
                <a:cubicBezTo>
                  <a:pt x="209" y="21111"/>
                  <a:pt x="0" y="20866"/>
                  <a:pt x="0" y="20622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209" y="489"/>
                  <a:pt x="417" y="326"/>
                </a:cubicBezTo>
                <a:cubicBezTo>
                  <a:pt x="626" y="82"/>
                  <a:pt x="939" y="0"/>
                  <a:pt x="1357" y="0"/>
                </a:cubicBezTo>
                <a:cubicBezTo>
                  <a:pt x="20348" y="0"/>
                  <a:pt x="20348" y="0"/>
                  <a:pt x="20348" y="0"/>
                </a:cubicBezTo>
                <a:cubicBezTo>
                  <a:pt x="20661" y="0"/>
                  <a:pt x="20974" y="82"/>
                  <a:pt x="21287" y="326"/>
                </a:cubicBezTo>
                <a:cubicBezTo>
                  <a:pt x="21496" y="489"/>
                  <a:pt x="21600" y="734"/>
                  <a:pt x="21600" y="978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496" y="21111"/>
                  <a:pt x="21287" y="21274"/>
                </a:cubicBezTo>
                <a:cubicBezTo>
                  <a:pt x="20974" y="21518"/>
                  <a:pt x="20661" y="21600"/>
                  <a:pt x="20348" y="21600"/>
                </a:cubicBezTo>
                <a:cubicBezTo>
                  <a:pt x="1357" y="21600"/>
                  <a:pt x="1357" y="21600"/>
                  <a:pt x="1357" y="21600"/>
                </a:cubicBezTo>
                <a:cubicBezTo>
                  <a:pt x="939" y="21600"/>
                  <a:pt x="626" y="21518"/>
                  <a:pt x="417" y="21274"/>
                </a:cubicBezTo>
                <a:close/>
                <a:moveTo>
                  <a:pt x="939" y="20622"/>
                </a:moveTo>
                <a:cubicBezTo>
                  <a:pt x="939" y="20785"/>
                  <a:pt x="1043" y="20948"/>
                  <a:pt x="1357" y="20948"/>
                </a:cubicBezTo>
                <a:cubicBezTo>
                  <a:pt x="20348" y="20948"/>
                  <a:pt x="20348" y="20948"/>
                  <a:pt x="20348" y="20948"/>
                </a:cubicBezTo>
                <a:cubicBezTo>
                  <a:pt x="20661" y="20948"/>
                  <a:pt x="20765" y="20785"/>
                  <a:pt x="20765" y="20622"/>
                </a:cubicBezTo>
                <a:cubicBezTo>
                  <a:pt x="20765" y="978"/>
                  <a:pt x="20765" y="978"/>
                  <a:pt x="20765" y="978"/>
                </a:cubicBezTo>
                <a:cubicBezTo>
                  <a:pt x="20765" y="815"/>
                  <a:pt x="20661" y="652"/>
                  <a:pt x="20348" y="652"/>
                </a:cubicBezTo>
                <a:cubicBezTo>
                  <a:pt x="1357" y="652"/>
                  <a:pt x="1357" y="652"/>
                  <a:pt x="1357" y="652"/>
                </a:cubicBezTo>
                <a:cubicBezTo>
                  <a:pt x="1043" y="652"/>
                  <a:pt x="939" y="815"/>
                  <a:pt x="939" y="978"/>
                </a:cubicBezTo>
                <a:lnTo>
                  <a:pt x="939" y="20622"/>
                </a:lnTo>
                <a:close/>
                <a:moveTo>
                  <a:pt x="2609" y="17851"/>
                </a:moveTo>
                <a:cubicBezTo>
                  <a:pt x="2609" y="2364"/>
                  <a:pt x="2609" y="2364"/>
                  <a:pt x="2609" y="2364"/>
                </a:cubicBezTo>
                <a:cubicBezTo>
                  <a:pt x="2609" y="2119"/>
                  <a:pt x="2817" y="2038"/>
                  <a:pt x="3026" y="2038"/>
                </a:cubicBezTo>
                <a:cubicBezTo>
                  <a:pt x="18574" y="2038"/>
                  <a:pt x="18574" y="2038"/>
                  <a:pt x="18574" y="2038"/>
                </a:cubicBezTo>
                <a:cubicBezTo>
                  <a:pt x="18887" y="2038"/>
                  <a:pt x="18991" y="2119"/>
                  <a:pt x="18991" y="2364"/>
                </a:cubicBezTo>
                <a:cubicBezTo>
                  <a:pt x="18991" y="17851"/>
                  <a:pt x="18991" y="17851"/>
                  <a:pt x="18991" y="17851"/>
                </a:cubicBezTo>
                <a:cubicBezTo>
                  <a:pt x="18991" y="18095"/>
                  <a:pt x="18887" y="18258"/>
                  <a:pt x="18574" y="18258"/>
                </a:cubicBezTo>
                <a:cubicBezTo>
                  <a:pt x="3026" y="18258"/>
                  <a:pt x="3026" y="18258"/>
                  <a:pt x="3026" y="18258"/>
                </a:cubicBezTo>
                <a:cubicBezTo>
                  <a:pt x="2817" y="18258"/>
                  <a:pt x="2609" y="18095"/>
                  <a:pt x="2609" y="17851"/>
                </a:cubicBezTo>
                <a:close/>
                <a:moveTo>
                  <a:pt x="3443" y="17525"/>
                </a:moveTo>
                <a:cubicBezTo>
                  <a:pt x="18157" y="17525"/>
                  <a:pt x="18157" y="17525"/>
                  <a:pt x="18157" y="17525"/>
                </a:cubicBezTo>
                <a:cubicBezTo>
                  <a:pt x="18157" y="2690"/>
                  <a:pt x="18157" y="2690"/>
                  <a:pt x="18157" y="2690"/>
                </a:cubicBezTo>
                <a:cubicBezTo>
                  <a:pt x="3443" y="2690"/>
                  <a:pt x="3443" y="2690"/>
                  <a:pt x="3443" y="2690"/>
                </a:cubicBezTo>
                <a:lnTo>
                  <a:pt x="3443" y="17525"/>
                </a:lnTo>
                <a:close/>
                <a:moveTo>
                  <a:pt x="11270" y="18910"/>
                </a:moveTo>
                <a:cubicBezTo>
                  <a:pt x="11478" y="18910"/>
                  <a:pt x="11687" y="18992"/>
                  <a:pt x="11896" y="19073"/>
                </a:cubicBezTo>
                <a:cubicBezTo>
                  <a:pt x="12000" y="19236"/>
                  <a:pt x="12104" y="19399"/>
                  <a:pt x="12104" y="19562"/>
                </a:cubicBezTo>
                <a:cubicBezTo>
                  <a:pt x="12104" y="19807"/>
                  <a:pt x="12000" y="19970"/>
                  <a:pt x="11896" y="20051"/>
                </a:cubicBezTo>
                <a:cubicBezTo>
                  <a:pt x="11687" y="20214"/>
                  <a:pt x="11478" y="20214"/>
                  <a:pt x="11270" y="20214"/>
                </a:cubicBezTo>
                <a:cubicBezTo>
                  <a:pt x="11061" y="20214"/>
                  <a:pt x="10852" y="20214"/>
                  <a:pt x="10643" y="20051"/>
                </a:cubicBezTo>
                <a:cubicBezTo>
                  <a:pt x="10435" y="19970"/>
                  <a:pt x="10435" y="19807"/>
                  <a:pt x="10435" y="19562"/>
                </a:cubicBezTo>
                <a:cubicBezTo>
                  <a:pt x="10435" y="19399"/>
                  <a:pt x="10435" y="19236"/>
                  <a:pt x="10643" y="19073"/>
                </a:cubicBezTo>
                <a:cubicBezTo>
                  <a:pt x="10852" y="18992"/>
                  <a:pt x="11061" y="18910"/>
                  <a:pt x="11270" y="1891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40" name="Shape"/>
          <p:cNvSpPr/>
          <p:nvPr/>
        </p:nvSpPr>
        <p:spPr>
          <a:xfrm>
            <a:off x="3394076" y="1066800"/>
            <a:ext cx="27781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13" y="21274"/>
                </a:moveTo>
                <a:cubicBezTo>
                  <a:pt x="138" y="21111"/>
                  <a:pt x="0" y="20866"/>
                  <a:pt x="0" y="20622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138" y="489"/>
                  <a:pt x="413" y="326"/>
                </a:cubicBezTo>
                <a:cubicBezTo>
                  <a:pt x="825" y="82"/>
                  <a:pt x="1238" y="0"/>
                  <a:pt x="1651" y="0"/>
                </a:cubicBezTo>
                <a:cubicBezTo>
                  <a:pt x="19949" y="0"/>
                  <a:pt x="19949" y="0"/>
                  <a:pt x="19949" y="0"/>
                </a:cubicBezTo>
                <a:cubicBezTo>
                  <a:pt x="20362" y="0"/>
                  <a:pt x="20775" y="82"/>
                  <a:pt x="21050" y="326"/>
                </a:cubicBezTo>
                <a:cubicBezTo>
                  <a:pt x="21462" y="489"/>
                  <a:pt x="21600" y="734"/>
                  <a:pt x="21600" y="978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462" y="21111"/>
                  <a:pt x="21050" y="21274"/>
                </a:cubicBezTo>
                <a:cubicBezTo>
                  <a:pt x="20775" y="21518"/>
                  <a:pt x="20362" y="21600"/>
                  <a:pt x="19949" y="21600"/>
                </a:cubicBezTo>
                <a:cubicBezTo>
                  <a:pt x="1651" y="21600"/>
                  <a:pt x="1651" y="21600"/>
                  <a:pt x="1651" y="21600"/>
                </a:cubicBezTo>
                <a:cubicBezTo>
                  <a:pt x="1238" y="21600"/>
                  <a:pt x="825" y="21518"/>
                  <a:pt x="413" y="21274"/>
                </a:cubicBezTo>
                <a:close/>
                <a:moveTo>
                  <a:pt x="1101" y="20622"/>
                </a:moveTo>
                <a:cubicBezTo>
                  <a:pt x="1101" y="20785"/>
                  <a:pt x="1238" y="20948"/>
                  <a:pt x="1651" y="20948"/>
                </a:cubicBezTo>
                <a:cubicBezTo>
                  <a:pt x="19949" y="20948"/>
                  <a:pt x="19949" y="20948"/>
                  <a:pt x="19949" y="20948"/>
                </a:cubicBezTo>
                <a:cubicBezTo>
                  <a:pt x="20224" y="20948"/>
                  <a:pt x="20499" y="20785"/>
                  <a:pt x="20499" y="20622"/>
                </a:cubicBezTo>
                <a:cubicBezTo>
                  <a:pt x="20499" y="978"/>
                  <a:pt x="20499" y="978"/>
                  <a:pt x="20499" y="978"/>
                </a:cubicBezTo>
                <a:cubicBezTo>
                  <a:pt x="20499" y="815"/>
                  <a:pt x="20224" y="652"/>
                  <a:pt x="19949" y="652"/>
                </a:cubicBezTo>
                <a:cubicBezTo>
                  <a:pt x="1651" y="652"/>
                  <a:pt x="1651" y="652"/>
                  <a:pt x="1651" y="652"/>
                </a:cubicBezTo>
                <a:cubicBezTo>
                  <a:pt x="1238" y="652"/>
                  <a:pt x="1101" y="815"/>
                  <a:pt x="1101" y="978"/>
                </a:cubicBezTo>
                <a:lnTo>
                  <a:pt x="1101" y="20622"/>
                </a:lnTo>
                <a:close/>
                <a:moveTo>
                  <a:pt x="2201" y="17851"/>
                </a:moveTo>
                <a:cubicBezTo>
                  <a:pt x="2201" y="3749"/>
                  <a:pt x="2201" y="3749"/>
                  <a:pt x="2201" y="3749"/>
                </a:cubicBezTo>
                <a:cubicBezTo>
                  <a:pt x="2201" y="3505"/>
                  <a:pt x="2476" y="3342"/>
                  <a:pt x="2752" y="3342"/>
                </a:cubicBezTo>
                <a:cubicBezTo>
                  <a:pt x="18711" y="3342"/>
                  <a:pt x="18711" y="3342"/>
                  <a:pt x="18711" y="3342"/>
                </a:cubicBezTo>
                <a:cubicBezTo>
                  <a:pt x="19124" y="3342"/>
                  <a:pt x="19399" y="3505"/>
                  <a:pt x="19399" y="3749"/>
                </a:cubicBezTo>
                <a:cubicBezTo>
                  <a:pt x="19399" y="17851"/>
                  <a:pt x="19399" y="17851"/>
                  <a:pt x="19399" y="17851"/>
                </a:cubicBezTo>
                <a:cubicBezTo>
                  <a:pt x="19399" y="18095"/>
                  <a:pt x="19124" y="18258"/>
                  <a:pt x="18711" y="18258"/>
                </a:cubicBezTo>
                <a:cubicBezTo>
                  <a:pt x="2752" y="18258"/>
                  <a:pt x="2752" y="18258"/>
                  <a:pt x="2752" y="18258"/>
                </a:cubicBezTo>
                <a:cubicBezTo>
                  <a:pt x="2476" y="18258"/>
                  <a:pt x="2201" y="18095"/>
                  <a:pt x="2201" y="17851"/>
                </a:cubicBezTo>
                <a:close/>
                <a:moveTo>
                  <a:pt x="3439" y="17525"/>
                </a:moveTo>
                <a:cubicBezTo>
                  <a:pt x="18161" y="17525"/>
                  <a:pt x="18161" y="17525"/>
                  <a:pt x="18161" y="17525"/>
                </a:cubicBezTo>
                <a:cubicBezTo>
                  <a:pt x="18161" y="4075"/>
                  <a:pt x="18161" y="4075"/>
                  <a:pt x="18161" y="4075"/>
                </a:cubicBezTo>
                <a:cubicBezTo>
                  <a:pt x="3439" y="4075"/>
                  <a:pt x="3439" y="4075"/>
                  <a:pt x="3439" y="4075"/>
                </a:cubicBezTo>
                <a:lnTo>
                  <a:pt x="3439" y="17525"/>
                </a:lnTo>
                <a:close/>
                <a:moveTo>
                  <a:pt x="7980" y="2364"/>
                </a:moveTo>
                <a:cubicBezTo>
                  <a:pt x="7980" y="2119"/>
                  <a:pt x="8117" y="2038"/>
                  <a:pt x="8530" y="2038"/>
                </a:cubicBezTo>
                <a:cubicBezTo>
                  <a:pt x="13070" y="2038"/>
                  <a:pt x="13070" y="2038"/>
                  <a:pt x="13070" y="2038"/>
                </a:cubicBezTo>
                <a:cubicBezTo>
                  <a:pt x="13483" y="2038"/>
                  <a:pt x="13620" y="2119"/>
                  <a:pt x="13620" y="2364"/>
                </a:cubicBezTo>
                <a:cubicBezTo>
                  <a:pt x="13620" y="2608"/>
                  <a:pt x="13483" y="2690"/>
                  <a:pt x="13070" y="2690"/>
                </a:cubicBezTo>
                <a:cubicBezTo>
                  <a:pt x="8530" y="2690"/>
                  <a:pt x="8530" y="2690"/>
                  <a:pt x="8530" y="2690"/>
                </a:cubicBezTo>
                <a:cubicBezTo>
                  <a:pt x="8117" y="2690"/>
                  <a:pt x="7980" y="2608"/>
                  <a:pt x="7980" y="2364"/>
                </a:cubicBezTo>
                <a:close/>
                <a:moveTo>
                  <a:pt x="11419" y="18910"/>
                </a:moveTo>
                <a:cubicBezTo>
                  <a:pt x="11694" y="18910"/>
                  <a:pt x="11969" y="18992"/>
                  <a:pt x="12245" y="19073"/>
                </a:cubicBezTo>
                <a:cubicBezTo>
                  <a:pt x="12382" y="19236"/>
                  <a:pt x="12520" y="19399"/>
                  <a:pt x="12520" y="19562"/>
                </a:cubicBezTo>
                <a:cubicBezTo>
                  <a:pt x="12520" y="19807"/>
                  <a:pt x="12382" y="19970"/>
                  <a:pt x="12245" y="20051"/>
                </a:cubicBezTo>
                <a:cubicBezTo>
                  <a:pt x="11969" y="20214"/>
                  <a:pt x="11694" y="20214"/>
                  <a:pt x="11419" y="20214"/>
                </a:cubicBezTo>
                <a:cubicBezTo>
                  <a:pt x="11006" y="20214"/>
                  <a:pt x="10731" y="20214"/>
                  <a:pt x="10594" y="20051"/>
                </a:cubicBezTo>
                <a:cubicBezTo>
                  <a:pt x="10318" y="19970"/>
                  <a:pt x="10181" y="19807"/>
                  <a:pt x="10181" y="19562"/>
                </a:cubicBezTo>
                <a:cubicBezTo>
                  <a:pt x="10181" y="19399"/>
                  <a:pt x="10318" y="19236"/>
                  <a:pt x="10594" y="19073"/>
                </a:cubicBezTo>
                <a:cubicBezTo>
                  <a:pt x="10731" y="18992"/>
                  <a:pt x="11006" y="18910"/>
                  <a:pt x="11419" y="1891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41" name="Shape"/>
          <p:cNvSpPr/>
          <p:nvPr/>
        </p:nvSpPr>
        <p:spPr>
          <a:xfrm>
            <a:off x="3908426" y="1066800"/>
            <a:ext cx="350839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7" y="21274"/>
                </a:moveTo>
                <a:cubicBezTo>
                  <a:pt x="109" y="21111"/>
                  <a:pt x="0" y="20866"/>
                  <a:pt x="0" y="20622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109" y="489"/>
                  <a:pt x="327" y="326"/>
                </a:cubicBezTo>
                <a:cubicBezTo>
                  <a:pt x="655" y="82"/>
                  <a:pt x="982" y="0"/>
                  <a:pt x="1309" y="0"/>
                </a:cubicBezTo>
                <a:cubicBezTo>
                  <a:pt x="13964" y="0"/>
                  <a:pt x="13964" y="0"/>
                  <a:pt x="13964" y="0"/>
                </a:cubicBezTo>
                <a:cubicBezTo>
                  <a:pt x="13964" y="0"/>
                  <a:pt x="13964" y="0"/>
                  <a:pt x="13964" y="0"/>
                </a:cubicBezTo>
                <a:cubicBezTo>
                  <a:pt x="14073" y="0"/>
                  <a:pt x="14073" y="0"/>
                  <a:pt x="14073" y="0"/>
                </a:cubicBezTo>
                <a:cubicBezTo>
                  <a:pt x="14182" y="0"/>
                  <a:pt x="14182" y="82"/>
                  <a:pt x="14291" y="163"/>
                </a:cubicBezTo>
                <a:cubicBezTo>
                  <a:pt x="21491" y="6195"/>
                  <a:pt x="21491" y="6195"/>
                  <a:pt x="21491" y="6195"/>
                </a:cubicBezTo>
                <a:cubicBezTo>
                  <a:pt x="21600" y="6195"/>
                  <a:pt x="21600" y="6276"/>
                  <a:pt x="21600" y="6358"/>
                </a:cubicBezTo>
                <a:cubicBezTo>
                  <a:pt x="21600" y="6358"/>
                  <a:pt x="21600" y="6358"/>
                  <a:pt x="21600" y="6358"/>
                </a:cubicBezTo>
                <a:cubicBezTo>
                  <a:pt x="21600" y="6439"/>
                  <a:pt x="21600" y="6439"/>
                  <a:pt x="21600" y="6439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491" y="21111"/>
                  <a:pt x="21273" y="21274"/>
                </a:cubicBezTo>
                <a:cubicBezTo>
                  <a:pt x="20945" y="21518"/>
                  <a:pt x="20618" y="21600"/>
                  <a:pt x="20291" y="21600"/>
                </a:cubicBezTo>
                <a:cubicBezTo>
                  <a:pt x="1309" y="21600"/>
                  <a:pt x="1309" y="21600"/>
                  <a:pt x="1309" y="21600"/>
                </a:cubicBezTo>
                <a:cubicBezTo>
                  <a:pt x="982" y="21600"/>
                  <a:pt x="655" y="21518"/>
                  <a:pt x="327" y="21274"/>
                </a:cubicBezTo>
                <a:close/>
                <a:moveTo>
                  <a:pt x="873" y="20622"/>
                </a:moveTo>
                <a:cubicBezTo>
                  <a:pt x="873" y="20785"/>
                  <a:pt x="982" y="20948"/>
                  <a:pt x="1309" y="20948"/>
                </a:cubicBezTo>
                <a:cubicBezTo>
                  <a:pt x="20291" y="20948"/>
                  <a:pt x="20291" y="20948"/>
                  <a:pt x="20291" y="20948"/>
                </a:cubicBezTo>
                <a:cubicBezTo>
                  <a:pt x="20618" y="20948"/>
                  <a:pt x="20727" y="20785"/>
                  <a:pt x="20727" y="20622"/>
                </a:cubicBezTo>
                <a:cubicBezTo>
                  <a:pt x="20727" y="6765"/>
                  <a:pt x="20727" y="6765"/>
                  <a:pt x="20727" y="6765"/>
                </a:cubicBezTo>
                <a:cubicBezTo>
                  <a:pt x="14836" y="6765"/>
                  <a:pt x="14836" y="6765"/>
                  <a:pt x="14836" y="6765"/>
                </a:cubicBezTo>
                <a:cubicBezTo>
                  <a:pt x="14509" y="6765"/>
                  <a:pt x="14182" y="6602"/>
                  <a:pt x="13855" y="6358"/>
                </a:cubicBezTo>
                <a:cubicBezTo>
                  <a:pt x="13636" y="6113"/>
                  <a:pt x="13527" y="5869"/>
                  <a:pt x="13527" y="5543"/>
                </a:cubicBezTo>
                <a:cubicBezTo>
                  <a:pt x="13527" y="652"/>
                  <a:pt x="13527" y="652"/>
                  <a:pt x="13527" y="652"/>
                </a:cubicBezTo>
                <a:cubicBezTo>
                  <a:pt x="1309" y="652"/>
                  <a:pt x="1309" y="652"/>
                  <a:pt x="1309" y="652"/>
                </a:cubicBezTo>
                <a:cubicBezTo>
                  <a:pt x="982" y="652"/>
                  <a:pt x="873" y="815"/>
                  <a:pt x="873" y="978"/>
                </a:cubicBezTo>
                <a:lnTo>
                  <a:pt x="873" y="20622"/>
                </a:lnTo>
                <a:close/>
                <a:moveTo>
                  <a:pt x="4473" y="6439"/>
                </a:moveTo>
                <a:cubicBezTo>
                  <a:pt x="4473" y="6195"/>
                  <a:pt x="4582" y="6113"/>
                  <a:pt x="4909" y="6113"/>
                </a:cubicBezTo>
                <a:cubicBezTo>
                  <a:pt x="10364" y="6113"/>
                  <a:pt x="10364" y="6113"/>
                  <a:pt x="10364" y="6113"/>
                </a:cubicBezTo>
                <a:cubicBezTo>
                  <a:pt x="10691" y="6113"/>
                  <a:pt x="10800" y="6195"/>
                  <a:pt x="10800" y="6439"/>
                </a:cubicBezTo>
                <a:cubicBezTo>
                  <a:pt x="10800" y="6602"/>
                  <a:pt x="10691" y="6765"/>
                  <a:pt x="10364" y="6765"/>
                </a:cubicBezTo>
                <a:cubicBezTo>
                  <a:pt x="4909" y="6765"/>
                  <a:pt x="4909" y="6765"/>
                  <a:pt x="4909" y="6765"/>
                </a:cubicBezTo>
                <a:cubicBezTo>
                  <a:pt x="4582" y="6765"/>
                  <a:pt x="4473" y="6602"/>
                  <a:pt x="4473" y="6439"/>
                </a:cubicBezTo>
                <a:close/>
                <a:moveTo>
                  <a:pt x="4473" y="9129"/>
                </a:moveTo>
                <a:cubicBezTo>
                  <a:pt x="4473" y="8885"/>
                  <a:pt x="4582" y="8803"/>
                  <a:pt x="4909" y="8803"/>
                </a:cubicBezTo>
                <a:cubicBezTo>
                  <a:pt x="16691" y="8803"/>
                  <a:pt x="16691" y="8803"/>
                  <a:pt x="16691" y="8803"/>
                </a:cubicBezTo>
                <a:cubicBezTo>
                  <a:pt x="17018" y="8803"/>
                  <a:pt x="17127" y="8885"/>
                  <a:pt x="17127" y="9129"/>
                </a:cubicBezTo>
                <a:cubicBezTo>
                  <a:pt x="17127" y="9374"/>
                  <a:pt x="17018" y="9455"/>
                  <a:pt x="16691" y="9455"/>
                </a:cubicBezTo>
                <a:cubicBezTo>
                  <a:pt x="4909" y="9455"/>
                  <a:pt x="4909" y="9455"/>
                  <a:pt x="4909" y="9455"/>
                </a:cubicBezTo>
                <a:cubicBezTo>
                  <a:pt x="4582" y="9455"/>
                  <a:pt x="4473" y="9374"/>
                  <a:pt x="4473" y="9129"/>
                </a:cubicBezTo>
                <a:close/>
                <a:moveTo>
                  <a:pt x="4473" y="11819"/>
                </a:moveTo>
                <a:cubicBezTo>
                  <a:pt x="4473" y="11574"/>
                  <a:pt x="4582" y="11493"/>
                  <a:pt x="4909" y="11493"/>
                </a:cubicBezTo>
                <a:cubicBezTo>
                  <a:pt x="16691" y="11493"/>
                  <a:pt x="16691" y="11493"/>
                  <a:pt x="16691" y="11493"/>
                </a:cubicBezTo>
                <a:cubicBezTo>
                  <a:pt x="17018" y="11493"/>
                  <a:pt x="17127" y="11574"/>
                  <a:pt x="17127" y="11819"/>
                </a:cubicBezTo>
                <a:cubicBezTo>
                  <a:pt x="17127" y="12063"/>
                  <a:pt x="17018" y="12145"/>
                  <a:pt x="16691" y="12145"/>
                </a:cubicBezTo>
                <a:cubicBezTo>
                  <a:pt x="4909" y="12145"/>
                  <a:pt x="4909" y="12145"/>
                  <a:pt x="4909" y="12145"/>
                </a:cubicBezTo>
                <a:cubicBezTo>
                  <a:pt x="4582" y="12145"/>
                  <a:pt x="4473" y="12063"/>
                  <a:pt x="4473" y="11819"/>
                </a:cubicBezTo>
                <a:close/>
                <a:moveTo>
                  <a:pt x="4473" y="14509"/>
                </a:moveTo>
                <a:cubicBezTo>
                  <a:pt x="4473" y="14264"/>
                  <a:pt x="4582" y="14183"/>
                  <a:pt x="4909" y="14183"/>
                </a:cubicBezTo>
                <a:cubicBezTo>
                  <a:pt x="16691" y="14183"/>
                  <a:pt x="16691" y="14183"/>
                  <a:pt x="16691" y="14183"/>
                </a:cubicBezTo>
                <a:cubicBezTo>
                  <a:pt x="17018" y="14183"/>
                  <a:pt x="17127" y="14264"/>
                  <a:pt x="17127" y="14509"/>
                </a:cubicBezTo>
                <a:cubicBezTo>
                  <a:pt x="17127" y="14753"/>
                  <a:pt x="17018" y="14835"/>
                  <a:pt x="16691" y="14835"/>
                </a:cubicBezTo>
                <a:cubicBezTo>
                  <a:pt x="4909" y="14835"/>
                  <a:pt x="4909" y="14835"/>
                  <a:pt x="4909" y="14835"/>
                </a:cubicBezTo>
                <a:cubicBezTo>
                  <a:pt x="4582" y="14835"/>
                  <a:pt x="4473" y="14753"/>
                  <a:pt x="4473" y="14509"/>
                </a:cubicBezTo>
                <a:close/>
                <a:moveTo>
                  <a:pt x="4473" y="17198"/>
                </a:moveTo>
                <a:cubicBezTo>
                  <a:pt x="4473" y="16954"/>
                  <a:pt x="4582" y="16872"/>
                  <a:pt x="4909" y="16872"/>
                </a:cubicBezTo>
                <a:cubicBezTo>
                  <a:pt x="16691" y="16872"/>
                  <a:pt x="16691" y="16872"/>
                  <a:pt x="16691" y="16872"/>
                </a:cubicBezTo>
                <a:cubicBezTo>
                  <a:pt x="17018" y="16872"/>
                  <a:pt x="17127" y="16954"/>
                  <a:pt x="17127" y="17198"/>
                </a:cubicBezTo>
                <a:cubicBezTo>
                  <a:pt x="17127" y="17443"/>
                  <a:pt x="17018" y="17525"/>
                  <a:pt x="16691" y="17525"/>
                </a:cubicBezTo>
                <a:cubicBezTo>
                  <a:pt x="4909" y="17525"/>
                  <a:pt x="4909" y="17525"/>
                  <a:pt x="4909" y="17525"/>
                </a:cubicBezTo>
                <a:cubicBezTo>
                  <a:pt x="4582" y="17525"/>
                  <a:pt x="4473" y="17443"/>
                  <a:pt x="4473" y="17198"/>
                </a:cubicBezTo>
                <a:close/>
                <a:moveTo>
                  <a:pt x="14400" y="5543"/>
                </a:moveTo>
                <a:cubicBezTo>
                  <a:pt x="14400" y="5869"/>
                  <a:pt x="14509" y="6113"/>
                  <a:pt x="14836" y="6113"/>
                </a:cubicBezTo>
                <a:cubicBezTo>
                  <a:pt x="20182" y="6113"/>
                  <a:pt x="20182" y="6113"/>
                  <a:pt x="20182" y="6113"/>
                </a:cubicBezTo>
                <a:cubicBezTo>
                  <a:pt x="14400" y="1223"/>
                  <a:pt x="14400" y="1223"/>
                  <a:pt x="14400" y="1223"/>
                </a:cubicBezTo>
                <a:lnTo>
                  <a:pt x="14400" y="554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42" name="Shape"/>
          <p:cNvSpPr/>
          <p:nvPr/>
        </p:nvSpPr>
        <p:spPr>
          <a:xfrm>
            <a:off x="4494212" y="1066800"/>
            <a:ext cx="498476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31" y="18584"/>
                </a:moveTo>
                <a:cubicBezTo>
                  <a:pt x="77" y="18421"/>
                  <a:pt x="0" y="18177"/>
                  <a:pt x="0" y="17851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77" y="489"/>
                  <a:pt x="231" y="326"/>
                </a:cubicBezTo>
                <a:cubicBezTo>
                  <a:pt x="461" y="82"/>
                  <a:pt x="692" y="0"/>
                  <a:pt x="922" y="0"/>
                </a:cubicBezTo>
                <a:cubicBezTo>
                  <a:pt x="8609" y="0"/>
                  <a:pt x="8609" y="0"/>
                  <a:pt x="8609" y="0"/>
                </a:cubicBezTo>
                <a:cubicBezTo>
                  <a:pt x="8609" y="0"/>
                  <a:pt x="8609" y="0"/>
                  <a:pt x="8609" y="0"/>
                </a:cubicBezTo>
                <a:cubicBezTo>
                  <a:pt x="8686" y="0"/>
                  <a:pt x="8686" y="0"/>
                  <a:pt x="8686" y="0"/>
                </a:cubicBezTo>
                <a:cubicBezTo>
                  <a:pt x="8686" y="0"/>
                  <a:pt x="8763" y="82"/>
                  <a:pt x="8840" y="82"/>
                </a:cubicBezTo>
                <a:cubicBezTo>
                  <a:pt x="13298" y="4809"/>
                  <a:pt x="13298" y="4809"/>
                  <a:pt x="13298" y="4809"/>
                </a:cubicBezTo>
                <a:cubicBezTo>
                  <a:pt x="13298" y="4891"/>
                  <a:pt x="13298" y="4891"/>
                  <a:pt x="13375" y="4972"/>
                </a:cubicBezTo>
                <a:cubicBezTo>
                  <a:pt x="13375" y="5054"/>
                  <a:pt x="13375" y="5054"/>
                  <a:pt x="13375" y="5054"/>
                </a:cubicBezTo>
                <a:cubicBezTo>
                  <a:pt x="13375" y="5054"/>
                  <a:pt x="13375" y="5054"/>
                  <a:pt x="13375" y="5054"/>
                </a:cubicBezTo>
                <a:cubicBezTo>
                  <a:pt x="13375" y="17851"/>
                  <a:pt x="13375" y="17851"/>
                  <a:pt x="13375" y="17851"/>
                </a:cubicBezTo>
                <a:cubicBezTo>
                  <a:pt x="13375" y="18177"/>
                  <a:pt x="13221" y="18421"/>
                  <a:pt x="13068" y="18584"/>
                </a:cubicBezTo>
                <a:cubicBezTo>
                  <a:pt x="12914" y="18829"/>
                  <a:pt x="12683" y="18910"/>
                  <a:pt x="12376" y="18910"/>
                </a:cubicBezTo>
                <a:cubicBezTo>
                  <a:pt x="922" y="18910"/>
                  <a:pt x="922" y="18910"/>
                  <a:pt x="922" y="18910"/>
                </a:cubicBezTo>
                <a:cubicBezTo>
                  <a:pt x="692" y="18910"/>
                  <a:pt x="461" y="18829"/>
                  <a:pt x="231" y="18584"/>
                </a:cubicBezTo>
                <a:close/>
                <a:moveTo>
                  <a:pt x="615" y="17851"/>
                </a:moveTo>
                <a:cubicBezTo>
                  <a:pt x="615" y="18095"/>
                  <a:pt x="692" y="18258"/>
                  <a:pt x="922" y="18258"/>
                </a:cubicBezTo>
                <a:cubicBezTo>
                  <a:pt x="12376" y="18258"/>
                  <a:pt x="12376" y="18258"/>
                  <a:pt x="12376" y="18258"/>
                </a:cubicBezTo>
                <a:cubicBezTo>
                  <a:pt x="12606" y="18258"/>
                  <a:pt x="12683" y="18095"/>
                  <a:pt x="12683" y="17851"/>
                </a:cubicBezTo>
                <a:cubicBezTo>
                  <a:pt x="12683" y="5380"/>
                  <a:pt x="12683" y="5380"/>
                  <a:pt x="12683" y="5380"/>
                </a:cubicBezTo>
                <a:cubicBezTo>
                  <a:pt x="9224" y="5380"/>
                  <a:pt x="9224" y="5380"/>
                  <a:pt x="9224" y="5380"/>
                </a:cubicBezTo>
                <a:cubicBezTo>
                  <a:pt x="8917" y="5380"/>
                  <a:pt x="8686" y="5298"/>
                  <a:pt x="8532" y="5135"/>
                </a:cubicBezTo>
                <a:cubicBezTo>
                  <a:pt x="8379" y="4891"/>
                  <a:pt x="8225" y="4646"/>
                  <a:pt x="8225" y="4402"/>
                </a:cubicBezTo>
                <a:cubicBezTo>
                  <a:pt x="8225" y="652"/>
                  <a:pt x="8225" y="652"/>
                  <a:pt x="8225" y="652"/>
                </a:cubicBezTo>
                <a:cubicBezTo>
                  <a:pt x="922" y="652"/>
                  <a:pt x="922" y="652"/>
                  <a:pt x="922" y="652"/>
                </a:cubicBezTo>
                <a:cubicBezTo>
                  <a:pt x="692" y="652"/>
                  <a:pt x="615" y="815"/>
                  <a:pt x="615" y="978"/>
                </a:cubicBezTo>
                <a:lnTo>
                  <a:pt x="615" y="17851"/>
                </a:lnTo>
                <a:close/>
                <a:moveTo>
                  <a:pt x="2537" y="5054"/>
                </a:moveTo>
                <a:cubicBezTo>
                  <a:pt x="2537" y="4809"/>
                  <a:pt x="2614" y="4728"/>
                  <a:pt x="2844" y="4728"/>
                </a:cubicBezTo>
                <a:cubicBezTo>
                  <a:pt x="5996" y="4728"/>
                  <a:pt x="5996" y="4728"/>
                  <a:pt x="5996" y="4728"/>
                </a:cubicBezTo>
                <a:cubicBezTo>
                  <a:pt x="6226" y="4728"/>
                  <a:pt x="6380" y="4809"/>
                  <a:pt x="6380" y="5054"/>
                </a:cubicBezTo>
                <a:cubicBezTo>
                  <a:pt x="6380" y="5298"/>
                  <a:pt x="6226" y="5380"/>
                  <a:pt x="5996" y="5380"/>
                </a:cubicBezTo>
                <a:cubicBezTo>
                  <a:pt x="2844" y="5380"/>
                  <a:pt x="2844" y="5380"/>
                  <a:pt x="2844" y="5380"/>
                </a:cubicBezTo>
                <a:cubicBezTo>
                  <a:pt x="2614" y="5380"/>
                  <a:pt x="2537" y="5298"/>
                  <a:pt x="2537" y="5054"/>
                </a:cubicBezTo>
                <a:close/>
                <a:moveTo>
                  <a:pt x="2537" y="7743"/>
                </a:moveTo>
                <a:cubicBezTo>
                  <a:pt x="2537" y="7499"/>
                  <a:pt x="2614" y="7417"/>
                  <a:pt x="2844" y="7417"/>
                </a:cubicBezTo>
                <a:cubicBezTo>
                  <a:pt x="10454" y="7417"/>
                  <a:pt x="10454" y="7417"/>
                  <a:pt x="10454" y="7417"/>
                </a:cubicBezTo>
                <a:cubicBezTo>
                  <a:pt x="10685" y="7417"/>
                  <a:pt x="10838" y="7499"/>
                  <a:pt x="10838" y="7743"/>
                </a:cubicBezTo>
                <a:cubicBezTo>
                  <a:pt x="10838" y="7988"/>
                  <a:pt x="10685" y="8069"/>
                  <a:pt x="10454" y="8069"/>
                </a:cubicBezTo>
                <a:cubicBezTo>
                  <a:pt x="2844" y="8069"/>
                  <a:pt x="2844" y="8069"/>
                  <a:pt x="2844" y="8069"/>
                </a:cubicBezTo>
                <a:cubicBezTo>
                  <a:pt x="2614" y="8069"/>
                  <a:pt x="2537" y="7988"/>
                  <a:pt x="2537" y="7743"/>
                </a:cubicBezTo>
                <a:close/>
                <a:moveTo>
                  <a:pt x="2537" y="10433"/>
                </a:moveTo>
                <a:cubicBezTo>
                  <a:pt x="2537" y="10270"/>
                  <a:pt x="2614" y="10107"/>
                  <a:pt x="2844" y="10107"/>
                </a:cubicBezTo>
                <a:cubicBezTo>
                  <a:pt x="10454" y="10107"/>
                  <a:pt x="10454" y="10107"/>
                  <a:pt x="10454" y="10107"/>
                </a:cubicBezTo>
                <a:cubicBezTo>
                  <a:pt x="10685" y="10107"/>
                  <a:pt x="10838" y="10270"/>
                  <a:pt x="10838" y="10433"/>
                </a:cubicBezTo>
                <a:cubicBezTo>
                  <a:pt x="10838" y="10678"/>
                  <a:pt x="10685" y="10759"/>
                  <a:pt x="10454" y="10759"/>
                </a:cubicBezTo>
                <a:cubicBezTo>
                  <a:pt x="2844" y="10759"/>
                  <a:pt x="2844" y="10759"/>
                  <a:pt x="2844" y="10759"/>
                </a:cubicBezTo>
                <a:cubicBezTo>
                  <a:pt x="2614" y="10759"/>
                  <a:pt x="2537" y="10678"/>
                  <a:pt x="2537" y="10433"/>
                </a:cubicBezTo>
                <a:close/>
                <a:moveTo>
                  <a:pt x="2537" y="13123"/>
                </a:moveTo>
                <a:cubicBezTo>
                  <a:pt x="2537" y="12960"/>
                  <a:pt x="2614" y="12797"/>
                  <a:pt x="2844" y="12797"/>
                </a:cubicBezTo>
                <a:cubicBezTo>
                  <a:pt x="10454" y="12797"/>
                  <a:pt x="10454" y="12797"/>
                  <a:pt x="10454" y="12797"/>
                </a:cubicBezTo>
                <a:cubicBezTo>
                  <a:pt x="10685" y="12797"/>
                  <a:pt x="10838" y="12960"/>
                  <a:pt x="10838" y="13123"/>
                </a:cubicBezTo>
                <a:cubicBezTo>
                  <a:pt x="10838" y="13368"/>
                  <a:pt x="10685" y="13531"/>
                  <a:pt x="10454" y="13531"/>
                </a:cubicBezTo>
                <a:cubicBezTo>
                  <a:pt x="2844" y="13531"/>
                  <a:pt x="2844" y="13531"/>
                  <a:pt x="2844" y="13531"/>
                </a:cubicBezTo>
                <a:cubicBezTo>
                  <a:pt x="2614" y="13531"/>
                  <a:pt x="2537" y="13368"/>
                  <a:pt x="2537" y="13123"/>
                </a:cubicBezTo>
                <a:close/>
                <a:moveTo>
                  <a:pt x="2537" y="15894"/>
                </a:moveTo>
                <a:cubicBezTo>
                  <a:pt x="2537" y="15650"/>
                  <a:pt x="2614" y="15487"/>
                  <a:pt x="2844" y="15487"/>
                </a:cubicBezTo>
                <a:cubicBezTo>
                  <a:pt x="10454" y="15487"/>
                  <a:pt x="10454" y="15487"/>
                  <a:pt x="10454" y="15487"/>
                </a:cubicBezTo>
                <a:cubicBezTo>
                  <a:pt x="10685" y="15487"/>
                  <a:pt x="10838" y="15650"/>
                  <a:pt x="10838" y="15894"/>
                </a:cubicBezTo>
                <a:cubicBezTo>
                  <a:pt x="10838" y="16057"/>
                  <a:pt x="10685" y="16220"/>
                  <a:pt x="10454" y="16220"/>
                </a:cubicBezTo>
                <a:cubicBezTo>
                  <a:pt x="2844" y="16220"/>
                  <a:pt x="2844" y="16220"/>
                  <a:pt x="2844" y="16220"/>
                </a:cubicBezTo>
                <a:cubicBezTo>
                  <a:pt x="2614" y="16220"/>
                  <a:pt x="2537" y="16057"/>
                  <a:pt x="2537" y="15894"/>
                </a:cubicBezTo>
                <a:close/>
                <a:moveTo>
                  <a:pt x="13375" y="3016"/>
                </a:moveTo>
                <a:cubicBezTo>
                  <a:pt x="13375" y="2853"/>
                  <a:pt x="13452" y="2690"/>
                  <a:pt x="13683" y="2690"/>
                </a:cubicBezTo>
                <a:cubicBezTo>
                  <a:pt x="16834" y="2690"/>
                  <a:pt x="16834" y="2690"/>
                  <a:pt x="16834" y="2690"/>
                </a:cubicBezTo>
                <a:cubicBezTo>
                  <a:pt x="16911" y="2690"/>
                  <a:pt x="16911" y="2690"/>
                  <a:pt x="16911" y="2690"/>
                </a:cubicBezTo>
                <a:cubicBezTo>
                  <a:pt x="16911" y="2690"/>
                  <a:pt x="16911" y="2690"/>
                  <a:pt x="16911" y="2690"/>
                </a:cubicBezTo>
                <a:cubicBezTo>
                  <a:pt x="16988" y="2690"/>
                  <a:pt x="17065" y="2771"/>
                  <a:pt x="17065" y="2771"/>
                </a:cubicBezTo>
                <a:cubicBezTo>
                  <a:pt x="21523" y="7499"/>
                  <a:pt x="21523" y="7499"/>
                  <a:pt x="21523" y="7499"/>
                </a:cubicBezTo>
                <a:cubicBezTo>
                  <a:pt x="21600" y="7580"/>
                  <a:pt x="21600" y="7580"/>
                  <a:pt x="21600" y="7662"/>
                </a:cubicBezTo>
                <a:cubicBezTo>
                  <a:pt x="21600" y="7743"/>
                  <a:pt x="21600" y="7743"/>
                  <a:pt x="21600" y="7743"/>
                </a:cubicBezTo>
                <a:cubicBezTo>
                  <a:pt x="21600" y="7743"/>
                  <a:pt x="21600" y="7743"/>
                  <a:pt x="21600" y="7743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23" y="21111"/>
                  <a:pt x="21369" y="21274"/>
                </a:cubicBezTo>
                <a:cubicBezTo>
                  <a:pt x="21139" y="21518"/>
                  <a:pt x="20908" y="21600"/>
                  <a:pt x="20678" y="21600"/>
                </a:cubicBezTo>
                <a:cubicBezTo>
                  <a:pt x="9224" y="21600"/>
                  <a:pt x="9224" y="21600"/>
                  <a:pt x="9224" y="21600"/>
                </a:cubicBezTo>
                <a:cubicBezTo>
                  <a:pt x="8917" y="21600"/>
                  <a:pt x="8686" y="21518"/>
                  <a:pt x="8532" y="21274"/>
                </a:cubicBezTo>
                <a:cubicBezTo>
                  <a:pt x="8379" y="21111"/>
                  <a:pt x="8225" y="20866"/>
                  <a:pt x="8225" y="20622"/>
                </a:cubicBezTo>
                <a:cubicBezTo>
                  <a:pt x="8225" y="19888"/>
                  <a:pt x="8225" y="19888"/>
                  <a:pt x="8225" y="19888"/>
                </a:cubicBezTo>
                <a:cubicBezTo>
                  <a:pt x="8225" y="19644"/>
                  <a:pt x="8379" y="19562"/>
                  <a:pt x="8609" y="19562"/>
                </a:cubicBezTo>
                <a:cubicBezTo>
                  <a:pt x="8763" y="19562"/>
                  <a:pt x="8917" y="19644"/>
                  <a:pt x="8917" y="19888"/>
                </a:cubicBezTo>
                <a:cubicBezTo>
                  <a:pt x="8917" y="20622"/>
                  <a:pt x="8917" y="20622"/>
                  <a:pt x="8917" y="20622"/>
                </a:cubicBezTo>
                <a:cubicBezTo>
                  <a:pt x="8917" y="20785"/>
                  <a:pt x="8994" y="20948"/>
                  <a:pt x="9224" y="20948"/>
                </a:cubicBezTo>
                <a:cubicBezTo>
                  <a:pt x="20678" y="20948"/>
                  <a:pt x="20678" y="20948"/>
                  <a:pt x="20678" y="20948"/>
                </a:cubicBezTo>
                <a:cubicBezTo>
                  <a:pt x="20908" y="20948"/>
                  <a:pt x="20985" y="20785"/>
                  <a:pt x="20985" y="20622"/>
                </a:cubicBezTo>
                <a:cubicBezTo>
                  <a:pt x="20985" y="8069"/>
                  <a:pt x="20985" y="8069"/>
                  <a:pt x="20985" y="8069"/>
                </a:cubicBezTo>
                <a:cubicBezTo>
                  <a:pt x="17449" y="8069"/>
                  <a:pt x="17449" y="8069"/>
                  <a:pt x="17449" y="8069"/>
                </a:cubicBezTo>
                <a:cubicBezTo>
                  <a:pt x="17219" y="8069"/>
                  <a:pt x="16988" y="7988"/>
                  <a:pt x="16834" y="7825"/>
                </a:cubicBezTo>
                <a:cubicBezTo>
                  <a:pt x="16604" y="7580"/>
                  <a:pt x="16527" y="7336"/>
                  <a:pt x="16527" y="7091"/>
                </a:cubicBezTo>
                <a:cubicBezTo>
                  <a:pt x="16527" y="3342"/>
                  <a:pt x="16527" y="3342"/>
                  <a:pt x="16527" y="3342"/>
                </a:cubicBezTo>
                <a:cubicBezTo>
                  <a:pt x="13683" y="3342"/>
                  <a:pt x="13683" y="3342"/>
                  <a:pt x="13683" y="3342"/>
                </a:cubicBezTo>
                <a:cubicBezTo>
                  <a:pt x="13452" y="3342"/>
                  <a:pt x="13375" y="3260"/>
                  <a:pt x="13375" y="3016"/>
                </a:cubicBezTo>
                <a:close/>
                <a:moveTo>
                  <a:pt x="8917" y="4402"/>
                </a:moveTo>
                <a:cubicBezTo>
                  <a:pt x="8917" y="4646"/>
                  <a:pt x="8994" y="4728"/>
                  <a:pt x="9224" y="4728"/>
                </a:cubicBezTo>
                <a:cubicBezTo>
                  <a:pt x="12299" y="4728"/>
                  <a:pt x="12299" y="4728"/>
                  <a:pt x="12299" y="4728"/>
                </a:cubicBezTo>
                <a:cubicBezTo>
                  <a:pt x="8917" y="1141"/>
                  <a:pt x="8917" y="1141"/>
                  <a:pt x="8917" y="1141"/>
                </a:cubicBezTo>
                <a:lnTo>
                  <a:pt x="8917" y="4402"/>
                </a:lnTo>
                <a:close/>
                <a:moveTo>
                  <a:pt x="14605" y="10433"/>
                </a:moveTo>
                <a:cubicBezTo>
                  <a:pt x="14605" y="10270"/>
                  <a:pt x="14759" y="10107"/>
                  <a:pt x="14912" y="10107"/>
                </a:cubicBezTo>
                <a:cubicBezTo>
                  <a:pt x="18756" y="10107"/>
                  <a:pt x="18756" y="10107"/>
                  <a:pt x="18756" y="10107"/>
                </a:cubicBezTo>
                <a:cubicBezTo>
                  <a:pt x="18986" y="10107"/>
                  <a:pt x="19063" y="10270"/>
                  <a:pt x="19063" y="10433"/>
                </a:cubicBezTo>
                <a:cubicBezTo>
                  <a:pt x="19063" y="10678"/>
                  <a:pt x="18986" y="10759"/>
                  <a:pt x="18756" y="10759"/>
                </a:cubicBezTo>
                <a:cubicBezTo>
                  <a:pt x="14912" y="10759"/>
                  <a:pt x="14912" y="10759"/>
                  <a:pt x="14912" y="10759"/>
                </a:cubicBezTo>
                <a:cubicBezTo>
                  <a:pt x="14759" y="10759"/>
                  <a:pt x="14605" y="10678"/>
                  <a:pt x="14605" y="10433"/>
                </a:cubicBezTo>
                <a:close/>
                <a:moveTo>
                  <a:pt x="14605" y="13123"/>
                </a:moveTo>
                <a:cubicBezTo>
                  <a:pt x="14605" y="12960"/>
                  <a:pt x="14759" y="12797"/>
                  <a:pt x="14912" y="12797"/>
                </a:cubicBezTo>
                <a:cubicBezTo>
                  <a:pt x="18756" y="12797"/>
                  <a:pt x="18756" y="12797"/>
                  <a:pt x="18756" y="12797"/>
                </a:cubicBezTo>
                <a:cubicBezTo>
                  <a:pt x="18986" y="12797"/>
                  <a:pt x="19063" y="12960"/>
                  <a:pt x="19063" y="13123"/>
                </a:cubicBezTo>
                <a:cubicBezTo>
                  <a:pt x="19063" y="13368"/>
                  <a:pt x="18986" y="13531"/>
                  <a:pt x="18756" y="13531"/>
                </a:cubicBezTo>
                <a:cubicBezTo>
                  <a:pt x="14912" y="13531"/>
                  <a:pt x="14912" y="13531"/>
                  <a:pt x="14912" y="13531"/>
                </a:cubicBezTo>
                <a:cubicBezTo>
                  <a:pt x="14759" y="13531"/>
                  <a:pt x="14605" y="13368"/>
                  <a:pt x="14605" y="13123"/>
                </a:cubicBezTo>
                <a:close/>
                <a:moveTo>
                  <a:pt x="14605" y="15894"/>
                </a:moveTo>
                <a:cubicBezTo>
                  <a:pt x="14605" y="15650"/>
                  <a:pt x="14759" y="15487"/>
                  <a:pt x="14912" y="15487"/>
                </a:cubicBezTo>
                <a:cubicBezTo>
                  <a:pt x="18756" y="15487"/>
                  <a:pt x="18756" y="15487"/>
                  <a:pt x="18756" y="15487"/>
                </a:cubicBezTo>
                <a:cubicBezTo>
                  <a:pt x="18986" y="15487"/>
                  <a:pt x="19063" y="15650"/>
                  <a:pt x="19063" y="15894"/>
                </a:cubicBezTo>
                <a:cubicBezTo>
                  <a:pt x="19063" y="16057"/>
                  <a:pt x="18986" y="16220"/>
                  <a:pt x="18756" y="16220"/>
                </a:cubicBezTo>
                <a:cubicBezTo>
                  <a:pt x="14912" y="16220"/>
                  <a:pt x="14912" y="16220"/>
                  <a:pt x="14912" y="16220"/>
                </a:cubicBezTo>
                <a:cubicBezTo>
                  <a:pt x="14759" y="16220"/>
                  <a:pt x="14605" y="16057"/>
                  <a:pt x="14605" y="15894"/>
                </a:cubicBezTo>
                <a:close/>
                <a:moveTo>
                  <a:pt x="14605" y="18584"/>
                </a:moveTo>
                <a:cubicBezTo>
                  <a:pt x="14605" y="18340"/>
                  <a:pt x="14759" y="18258"/>
                  <a:pt x="14912" y="18258"/>
                </a:cubicBezTo>
                <a:cubicBezTo>
                  <a:pt x="18756" y="18258"/>
                  <a:pt x="18756" y="18258"/>
                  <a:pt x="18756" y="18258"/>
                </a:cubicBezTo>
                <a:cubicBezTo>
                  <a:pt x="18986" y="18258"/>
                  <a:pt x="19063" y="18340"/>
                  <a:pt x="19063" y="18584"/>
                </a:cubicBezTo>
                <a:cubicBezTo>
                  <a:pt x="19063" y="18747"/>
                  <a:pt x="18986" y="18910"/>
                  <a:pt x="18756" y="18910"/>
                </a:cubicBezTo>
                <a:cubicBezTo>
                  <a:pt x="14912" y="18910"/>
                  <a:pt x="14912" y="18910"/>
                  <a:pt x="14912" y="18910"/>
                </a:cubicBezTo>
                <a:cubicBezTo>
                  <a:pt x="14759" y="18910"/>
                  <a:pt x="14605" y="18747"/>
                  <a:pt x="14605" y="18584"/>
                </a:cubicBezTo>
                <a:close/>
                <a:moveTo>
                  <a:pt x="20524" y="7417"/>
                </a:moveTo>
                <a:cubicBezTo>
                  <a:pt x="17142" y="3831"/>
                  <a:pt x="17142" y="3831"/>
                  <a:pt x="17142" y="3831"/>
                </a:cubicBezTo>
                <a:cubicBezTo>
                  <a:pt x="17142" y="7091"/>
                  <a:pt x="17142" y="7091"/>
                  <a:pt x="17142" y="7091"/>
                </a:cubicBezTo>
                <a:cubicBezTo>
                  <a:pt x="17142" y="7336"/>
                  <a:pt x="17295" y="7417"/>
                  <a:pt x="17449" y="7417"/>
                </a:cubicBezTo>
                <a:lnTo>
                  <a:pt x="20524" y="741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43" name="Shape"/>
          <p:cNvSpPr/>
          <p:nvPr/>
        </p:nvSpPr>
        <p:spPr>
          <a:xfrm>
            <a:off x="5227637" y="1066800"/>
            <a:ext cx="484890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1" h="21600" extrusionOk="0">
                <a:moveTo>
                  <a:pt x="236" y="21274"/>
                </a:moveTo>
                <a:cubicBezTo>
                  <a:pt x="79" y="21111"/>
                  <a:pt x="0" y="20866"/>
                  <a:pt x="0" y="20622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79" y="489"/>
                  <a:pt x="236" y="326"/>
                </a:cubicBezTo>
                <a:cubicBezTo>
                  <a:pt x="473" y="82"/>
                  <a:pt x="709" y="0"/>
                  <a:pt x="946" y="0"/>
                </a:cubicBezTo>
                <a:cubicBezTo>
                  <a:pt x="10091" y="0"/>
                  <a:pt x="10091" y="0"/>
                  <a:pt x="10091" y="0"/>
                </a:cubicBezTo>
                <a:cubicBezTo>
                  <a:pt x="10169" y="0"/>
                  <a:pt x="10169" y="0"/>
                  <a:pt x="10169" y="0"/>
                </a:cubicBezTo>
                <a:cubicBezTo>
                  <a:pt x="10169" y="0"/>
                  <a:pt x="10169" y="0"/>
                  <a:pt x="10169" y="0"/>
                </a:cubicBezTo>
                <a:cubicBezTo>
                  <a:pt x="10248" y="0"/>
                  <a:pt x="10327" y="82"/>
                  <a:pt x="10327" y="163"/>
                </a:cubicBezTo>
                <a:cubicBezTo>
                  <a:pt x="15530" y="6195"/>
                  <a:pt x="15530" y="6195"/>
                  <a:pt x="15530" y="6195"/>
                </a:cubicBezTo>
                <a:cubicBezTo>
                  <a:pt x="15609" y="6195"/>
                  <a:pt x="15609" y="6276"/>
                  <a:pt x="15688" y="6358"/>
                </a:cubicBezTo>
                <a:cubicBezTo>
                  <a:pt x="15688" y="6358"/>
                  <a:pt x="15688" y="6358"/>
                  <a:pt x="15688" y="6358"/>
                </a:cubicBezTo>
                <a:cubicBezTo>
                  <a:pt x="15688" y="6439"/>
                  <a:pt x="15688" y="6439"/>
                  <a:pt x="15688" y="6439"/>
                </a:cubicBezTo>
                <a:cubicBezTo>
                  <a:pt x="15688" y="8069"/>
                  <a:pt x="15688" y="8069"/>
                  <a:pt x="15688" y="8069"/>
                </a:cubicBezTo>
                <a:cubicBezTo>
                  <a:pt x="16239" y="8558"/>
                  <a:pt x="16712" y="9048"/>
                  <a:pt x="17107" y="9700"/>
                </a:cubicBezTo>
                <a:cubicBezTo>
                  <a:pt x="17422" y="10352"/>
                  <a:pt x="17580" y="11085"/>
                  <a:pt x="17580" y="11819"/>
                </a:cubicBezTo>
                <a:cubicBezTo>
                  <a:pt x="17580" y="13042"/>
                  <a:pt x="17185" y="14183"/>
                  <a:pt x="16239" y="14998"/>
                </a:cubicBezTo>
                <a:cubicBezTo>
                  <a:pt x="21442" y="20296"/>
                  <a:pt x="21442" y="20296"/>
                  <a:pt x="21442" y="20296"/>
                </a:cubicBezTo>
                <a:cubicBezTo>
                  <a:pt x="21600" y="20540"/>
                  <a:pt x="21600" y="20703"/>
                  <a:pt x="21442" y="20866"/>
                </a:cubicBezTo>
                <a:cubicBezTo>
                  <a:pt x="21364" y="20866"/>
                  <a:pt x="21285" y="20948"/>
                  <a:pt x="21206" y="20948"/>
                </a:cubicBezTo>
                <a:cubicBezTo>
                  <a:pt x="21127" y="20948"/>
                  <a:pt x="21048" y="20866"/>
                  <a:pt x="20969" y="20866"/>
                </a:cubicBezTo>
                <a:cubicBezTo>
                  <a:pt x="15766" y="15405"/>
                  <a:pt x="15766" y="15405"/>
                  <a:pt x="15766" y="15405"/>
                </a:cubicBezTo>
                <a:cubicBezTo>
                  <a:pt x="15766" y="15405"/>
                  <a:pt x="15688" y="15405"/>
                  <a:pt x="15688" y="15487"/>
                </a:cubicBezTo>
                <a:cubicBezTo>
                  <a:pt x="15688" y="15487"/>
                  <a:pt x="15688" y="15487"/>
                  <a:pt x="15688" y="15487"/>
                </a:cubicBezTo>
                <a:cubicBezTo>
                  <a:pt x="15688" y="20622"/>
                  <a:pt x="15688" y="20622"/>
                  <a:pt x="15688" y="20622"/>
                </a:cubicBezTo>
                <a:cubicBezTo>
                  <a:pt x="15688" y="20866"/>
                  <a:pt x="15530" y="21111"/>
                  <a:pt x="15372" y="21274"/>
                </a:cubicBezTo>
                <a:cubicBezTo>
                  <a:pt x="15136" y="21518"/>
                  <a:pt x="14978" y="21600"/>
                  <a:pt x="14663" y="21600"/>
                </a:cubicBezTo>
                <a:cubicBezTo>
                  <a:pt x="946" y="21600"/>
                  <a:pt x="946" y="21600"/>
                  <a:pt x="946" y="21600"/>
                </a:cubicBezTo>
                <a:cubicBezTo>
                  <a:pt x="709" y="21600"/>
                  <a:pt x="473" y="21518"/>
                  <a:pt x="236" y="21274"/>
                </a:cubicBezTo>
                <a:close/>
                <a:moveTo>
                  <a:pt x="631" y="20622"/>
                </a:moveTo>
                <a:cubicBezTo>
                  <a:pt x="631" y="20785"/>
                  <a:pt x="709" y="20948"/>
                  <a:pt x="946" y="20948"/>
                </a:cubicBezTo>
                <a:cubicBezTo>
                  <a:pt x="14663" y="20948"/>
                  <a:pt x="14663" y="20948"/>
                  <a:pt x="14663" y="20948"/>
                </a:cubicBezTo>
                <a:cubicBezTo>
                  <a:pt x="14899" y="20948"/>
                  <a:pt x="14978" y="20785"/>
                  <a:pt x="14978" y="20622"/>
                </a:cubicBezTo>
                <a:cubicBezTo>
                  <a:pt x="14978" y="15894"/>
                  <a:pt x="14978" y="15894"/>
                  <a:pt x="14978" y="15894"/>
                </a:cubicBezTo>
                <a:cubicBezTo>
                  <a:pt x="14505" y="16057"/>
                  <a:pt x="13953" y="16220"/>
                  <a:pt x="13401" y="16220"/>
                </a:cubicBezTo>
                <a:cubicBezTo>
                  <a:pt x="12140" y="16220"/>
                  <a:pt x="11115" y="15731"/>
                  <a:pt x="10327" y="14835"/>
                </a:cubicBezTo>
                <a:cubicBezTo>
                  <a:pt x="10248" y="14835"/>
                  <a:pt x="10248" y="14835"/>
                  <a:pt x="10248" y="14835"/>
                </a:cubicBezTo>
                <a:cubicBezTo>
                  <a:pt x="3547" y="14835"/>
                  <a:pt x="3547" y="14835"/>
                  <a:pt x="3547" y="14835"/>
                </a:cubicBezTo>
                <a:cubicBezTo>
                  <a:pt x="3390" y="14835"/>
                  <a:pt x="3232" y="14753"/>
                  <a:pt x="3232" y="14509"/>
                </a:cubicBezTo>
                <a:cubicBezTo>
                  <a:pt x="3232" y="14264"/>
                  <a:pt x="3390" y="14183"/>
                  <a:pt x="3547" y="14183"/>
                </a:cubicBezTo>
                <a:cubicBezTo>
                  <a:pt x="9775" y="14183"/>
                  <a:pt x="9775" y="14183"/>
                  <a:pt x="9775" y="14183"/>
                </a:cubicBezTo>
                <a:cubicBezTo>
                  <a:pt x="9381" y="13531"/>
                  <a:pt x="9145" y="12878"/>
                  <a:pt x="9145" y="12145"/>
                </a:cubicBezTo>
                <a:cubicBezTo>
                  <a:pt x="3547" y="12145"/>
                  <a:pt x="3547" y="12145"/>
                  <a:pt x="3547" y="12145"/>
                </a:cubicBezTo>
                <a:cubicBezTo>
                  <a:pt x="3390" y="12145"/>
                  <a:pt x="3232" y="12063"/>
                  <a:pt x="3232" y="11819"/>
                </a:cubicBezTo>
                <a:cubicBezTo>
                  <a:pt x="3232" y="11574"/>
                  <a:pt x="3390" y="11493"/>
                  <a:pt x="3547" y="11493"/>
                </a:cubicBezTo>
                <a:cubicBezTo>
                  <a:pt x="9145" y="11493"/>
                  <a:pt x="9145" y="11493"/>
                  <a:pt x="9145" y="11493"/>
                </a:cubicBezTo>
                <a:cubicBezTo>
                  <a:pt x="9145" y="10759"/>
                  <a:pt x="9381" y="10107"/>
                  <a:pt x="9854" y="9455"/>
                </a:cubicBezTo>
                <a:cubicBezTo>
                  <a:pt x="3547" y="9455"/>
                  <a:pt x="3547" y="9455"/>
                  <a:pt x="3547" y="9455"/>
                </a:cubicBezTo>
                <a:cubicBezTo>
                  <a:pt x="3390" y="9455"/>
                  <a:pt x="3232" y="9374"/>
                  <a:pt x="3232" y="9129"/>
                </a:cubicBezTo>
                <a:cubicBezTo>
                  <a:pt x="3232" y="8885"/>
                  <a:pt x="3390" y="8803"/>
                  <a:pt x="3547" y="8803"/>
                </a:cubicBezTo>
                <a:cubicBezTo>
                  <a:pt x="10327" y="8803"/>
                  <a:pt x="10327" y="8803"/>
                  <a:pt x="10327" y="8803"/>
                </a:cubicBezTo>
                <a:cubicBezTo>
                  <a:pt x="11115" y="7906"/>
                  <a:pt x="12140" y="7417"/>
                  <a:pt x="13401" y="7417"/>
                </a:cubicBezTo>
                <a:cubicBezTo>
                  <a:pt x="13953" y="7417"/>
                  <a:pt x="14505" y="7499"/>
                  <a:pt x="14978" y="7743"/>
                </a:cubicBezTo>
                <a:cubicBezTo>
                  <a:pt x="14978" y="6765"/>
                  <a:pt x="14978" y="6765"/>
                  <a:pt x="14978" y="6765"/>
                </a:cubicBezTo>
                <a:cubicBezTo>
                  <a:pt x="10721" y="6765"/>
                  <a:pt x="10721" y="6765"/>
                  <a:pt x="10721" y="6765"/>
                </a:cubicBezTo>
                <a:cubicBezTo>
                  <a:pt x="10485" y="6765"/>
                  <a:pt x="10248" y="6602"/>
                  <a:pt x="10091" y="6358"/>
                </a:cubicBezTo>
                <a:cubicBezTo>
                  <a:pt x="9854" y="6113"/>
                  <a:pt x="9775" y="5869"/>
                  <a:pt x="9775" y="5543"/>
                </a:cubicBezTo>
                <a:cubicBezTo>
                  <a:pt x="9775" y="652"/>
                  <a:pt x="9775" y="652"/>
                  <a:pt x="9775" y="652"/>
                </a:cubicBezTo>
                <a:cubicBezTo>
                  <a:pt x="946" y="652"/>
                  <a:pt x="946" y="652"/>
                  <a:pt x="946" y="652"/>
                </a:cubicBezTo>
                <a:cubicBezTo>
                  <a:pt x="709" y="652"/>
                  <a:pt x="631" y="815"/>
                  <a:pt x="631" y="978"/>
                </a:cubicBezTo>
                <a:lnTo>
                  <a:pt x="631" y="20622"/>
                </a:lnTo>
                <a:close/>
                <a:moveTo>
                  <a:pt x="3232" y="6439"/>
                </a:moveTo>
                <a:cubicBezTo>
                  <a:pt x="3232" y="6195"/>
                  <a:pt x="3390" y="6113"/>
                  <a:pt x="3547" y="6113"/>
                </a:cubicBezTo>
                <a:cubicBezTo>
                  <a:pt x="7489" y="6113"/>
                  <a:pt x="7489" y="6113"/>
                  <a:pt x="7489" y="6113"/>
                </a:cubicBezTo>
                <a:cubicBezTo>
                  <a:pt x="7726" y="6113"/>
                  <a:pt x="7804" y="6195"/>
                  <a:pt x="7804" y="6439"/>
                </a:cubicBezTo>
                <a:cubicBezTo>
                  <a:pt x="7804" y="6602"/>
                  <a:pt x="7726" y="6765"/>
                  <a:pt x="7489" y="6765"/>
                </a:cubicBezTo>
                <a:cubicBezTo>
                  <a:pt x="3547" y="6765"/>
                  <a:pt x="3547" y="6765"/>
                  <a:pt x="3547" y="6765"/>
                </a:cubicBezTo>
                <a:cubicBezTo>
                  <a:pt x="3390" y="6765"/>
                  <a:pt x="3232" y="6602"/>
                  <a:pt x="3232" y="6439"/>
                </a:cubicBezTo>
                <a:close/>
                <a:moveTo>
                  <a:pt x="3232" y="17198"/>
                </a:moveTo>
                <a:cubicBezTo>
                  <a:pt x="3232" y="16954"/>
                  <a:pt x="3390" y="16872"/>
                  <a:pt x="3547" y="16872"/>
                </a:cubicBezTo>
                <a:cubicBezTo>
                  <a:pt x="12061" y="16872"/>
                  <a:pt x="12061" y="16872"/>
                  <a:pt x="12061" y="16872"/>
                </a:cubicBezTo>
                <a:cubicBezTo>
                  <a:pt x="12298" y="16872"/>
                  <a:pt x="12377" y="16954"/>
                  <a:pt x="12377" y="17198"/>
                </a:cubicBezTo>
                <a:cubicBezTo>
                  <a:pt x="12377" y="17443"/>
                  <a:pt x="12298" y="17525"/>
                  <a:pt x="12061" y="17525"/>
                </a:cubicBezTo>
                <a:cubicBezTo>
                  <a:pt x="3547" y="17525"/>
                  <a:pt x="3547" y="17525"/>
                  <a:pt x="3547" y="17525"/>
                </a:cubicBezTo>
                <a:cubicBezTo>
                  <a:pt x="3390" y="17525"/>
                  <a:pt x="3232" y="17443"/>
                  <a:pt x="3232" y="17198"/>
                </a:cubicBezTo>
                <a:close/>
                <a:moveTo>
                  <a:pt x="13401" y="8069"/>
                </a:moveTo>
                <a:cubicBezTo>
                  <a:pt x="12377" y="8069"/>
                  <a:pt x="11509" y="8477"/>
                  <a:pt x="10800" y="9211"/>
                </a:cubicBezTo>
                <a:cubicBezTo>
                  <a:pt x="10091" y="9944"/>
                  <a:pt x="9775" y="10759"/>
                  <a:pt x="9775" y="11819"/>
                </a:cubicBezTo>
                <a:cubicBezTo>
                  <a:pt x="9775" y="12797"/>
                  <a:pt x="10091" y="13694"/>
                  <a:pt x="10800" y="14427"/>
                </a:cubicBezTo>
                <a:cubicBezTo>
                  <a:pt x="11509" y="15161"/>
                  <a:pt x="12377" y="15487"/>
                  <a:pt x="13401" y="15487"/>
                </a:cubicBezTo>
                <a:cubicBezTo>
                  <a:pt x="14347" y="15487"/>
                  <a:pt x="15215" y="15161"/>
                  <a:pt x="15924" y="14427"/>
                </a:cubicBezTo>
                <a:cubicBezTo>
                  <a:pt x="16634" y="13694"/>
                  <a:pt x="16949" y="12797"/>
                  <a:pt x="16949" y="11819"/>
                </a:cubicBezTo>
                <a:cubicBezTo>
                  <a:pt x="16949" y="10759"/>
                  <a:pt x="16634" y="9944"/>
                  <a:pt x="15924" y="9211"/>
                </a:cubicBezTo>
                <a:cubicBezTo>
                  <a:pt x="15215" y="8477"/>
                  <a:pt x="14347" y="8069"/>
                  <a:pt x="13401" y="8069"/>
                </a:cubicBezTo>
                <a:close/>
                <a:moveTo>
                  <a:pt x="10406" y="5543"/>
                </a:moveTo>
                <a:cubicBezTo>
                  <a:pt x="10406" y="5869"/>
                  <a:pt x="10564" y="6113"/>
                  <a:pt x="10721" y="6113"/>
                </a:cubicBezTo>
                <a:cubicBezTo>
                  <a:pt x="14584" y="6113"/>
                  <a:pt x="14584" y="6113"/>
                  <a:pt x="14584" y="6113"/>
                </a:cubicBezTo>
                <a:cubicBezTo>
                  <a:pt x="10406" y="1223"/>
                  <a:pt x="10406" y="1223"/>
                  <a:pt x="10406" y="1223"/>
                </a:cubicBezTo>
                <a:lnTo>
                  <a:pt x="10406" y="554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44" name="Shape"/>
          <p:cNvSpPr/>
          <p:nvPr/>
        </p:nvSpPr>
        <p:spPr>
          <a:xfrm>
            <a:off x="5946776" y="1066800"/>
            <a:ext cx="409576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81" y="21274"/>
                </a:moveTo>
                <a:cubicBezTo>
                  <a:pt x="94" y="21111"/>
                  <a:pt x="0" y="20866"/>
                  <a:pt x="0" y="20622"/>
                </a:cubicBezTo>
                <a:cubicBezTo>
                  <a:pt x="0" y="1712"/>
                  <a:pt x="0" y="1712"/>
                  <a:pt x="0" y="1712"/>
                </a:cubicBezTo>
                <a:cubicBezTo>
                  <a:pt x="0" y="1386"/>
                  <a:pt x="94" y="1141"/>
                  <a:pt x="281" y="978"/>
                </a:cubicBezTo>
                <a:cubicBezTo>
                  <a:pt x="561" y="734"/>
                  <a:pt x="748" y="652"/>
                  <a:pt x="1122" y="652"/>
                </a:cubicBezTo>
                <a:cubicBezTo>
                  <a:pt x="4208" y="652"/>
                  <a:pt x="4208" y="652"/>
                  <a:pt x="4208" y="652"/>
                </a:cubicBezTo>
                <a:cubicBezTo>
                  <a:pt x="4488" y="652"/>
                  <a:pt x="4582" y="815"/>
                  <a:pt x="4582" y="978"/>
                </a:cubicBezTo>
                <a:cubicBezTo>
                  <a:pt x="4582" y="1223"/>
                  <a:pt x="4488" y="1386"/>
                  <a:pt x="4208" y="1386"/>
                </a:cubicBezTo>
                <a:cubicBezTo>
                  <a:pt x="1122" y="1386"/>
                  <a:pt x="1122" y="1386"/>
                  <a:pt x="1122" y="1386"/>
                </a:cubicBezTo>
                <a:cubicBezTo>
                  <a:pt x="842" y="1386"/>
                  <a:pt x="748" y="1467"/>
                  <a:pt x="748" y="1712"/>
                </a:cubicBezTo>
                <a:cubicBezTo>
                  <a:pt x="748" y="20622"/>
                  <a:pt x="748" y="20622"/>
                  <a:pt x="748" y="20622"/>
                </a:cubicBezTo>
                <a:cubicBezTo>
                  <a:pt x="748" y="20785"/>
                  <a:pt x="842" y="20948"/>
                  <a:pt x="1122" y="20948"/>
                </a:cubicBezTo>
                <a:cubicBezTo>
                  <a:pt x="20478" y="20948"/>
                  <a:pt x="20478" y="20948"/>
                  <a:pt x="20478" y="20948"/>
                </a:cubicBezTo>
                <a:cubicBezTo>
                  <a:pt x="20758" y="20948"/>
                  <a:pt x="20852" y="20785"/>
                  <a:pt x="20852" y="20622"/>
                </a:cubicBezTo>
                <a:cubicBezTo>
                  <a:pt x="20852" y="1712"/>
                  <a:pt x="20852" y="1712"/>
                  <a:pt x="20852" y="1712"/>
                </a:cubicBezTo>
                <a:cubicBezTo>
                  <a:pt x="20852" y="1467"/>
                  <a:pt x="20758" y="1386"/>
                  <a:pt x="20478" y="1386"/>
                </a:cubicBezTo>
                <a:cubicBezTo>
                  <a:pt x="17392" y="1386"/>
                  <a:pt x="17392" y="1386"/>
                  <a:pt x="17392" y="1386"/>
                </a:cubicBezTo>
                <a:cubicBezTo>
                  <a:pt x="17112" y="1386"/>
                  <a:pt x="17018" y="1223"/>
                  <a:pt x="17018" y="978"/>
                </a:cubicBezTo>
                <a:cubicBezTo>
                  <a:pt x="17018" y="815"/>
                  <a:pt x="17112" y="652"/>
                  <a:pt x="17392" y="652"/>
                </a:cubicBezTo>
                <a:cubicBezTo>
                  <a:pt x="20478" y="652"/>
                  <a:pt x="20478" y="652"/>
                  <a:pt x="20478" y="652"/>
                </a:cubicBezTo>
                <a:cubicBezTo>
                  <a:pt x="20758" y="652"/>
                  <a:pt x="21039" y="734"/>
                  <a:pt x="21319" y="978"/>
                </a:cubicBezTo>
                <a:cubicBezTo>
                  <a:pt x="21506" y="1141"/>
                  <a:pt x="21600" y="1386"/>
                  <a:pt x="21600" y="1712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06" y="21111"/>
                  <a:pt x="21319" y="21274"/>
                </a:cubicBezTo>
                <a:cubicBezTo>
                  <a:pt x="21039" y="21518"/>
                  <a:pt x="20758" y="21600"/>
                  <a:pt x="20478" y="21600"/>
                </a:cubicBezTo>
                <a:cubicBezTo>
                  <a:pt x="1122" y="21600"/>
                  <a:pt x="1122" y="21600"/>
                  <a:pt x="1122" y="21600"/>
                </a:cubicBezTo>
                <a:cubicBezTo>
                  <a:pt x="748" y="21600"/>
                  <a:pt x="561" y="21518"/>
                  <a:pt x="281" y="21274"/>
                </a:cubicBezTo>
                <a:close/>
                <a:moveTo>
                  <a:pt x="3086" y="3342"/>
                </a:moveTo>
                <a:cubicBezTo>
                  <a:pt x="3086" y="18910"/>
                  <a:pt x="3086" y="18910"/>
                  <a:pt x="3086" y="18910"/>
                </a:cubicBezTo>
                <a:cubicBezTo>
                  <a:pt x="18514" y="18910"/>
                  <a:pt x="18514" y="18910"/>
                  <a:pt x="18514" y="18910"/>
                </a:cubicBezTo>
                <a:cubicBezTo>
                  <a:pt x="18514" y="3342"/>
                  <a:pt x="18514" y="3342"/>
                  <a:pt x="18514" y="3342"/>
                </a:cubicBezTo>
                <a:cubicBezTo>
                  <a:pt x="17392" y="3342"/>
                  <a:pt x="17392" y="3342"/>
                  <a:pt x="17392" y="3342"/>
                </a:cubicBezTo>
                <a:cubicBezTo>
                  <a:pt x="17112" y="3342"/>
                  <a:pt x="17018" y="3260"/>
                  <a:pt x="17018" y="3016"/>
                </a:cubicBezTo>
                <a:cubicBezTo>
                  <a:pt x="17018" y="2853"/>
                  <a:pt x="17112" y="2690"/>
                  <a:pt x="17392" y="2690"/>
                </a:cubicBezTo>
                <a:cubicBezTo>
                  <a:pt x="18888" y="2690"/>
                  <a:pt x="18888" y="2690"/>
                  <a:pt x="18888" y="2690"/>
                </a:cubicBezTo>
                <a:cubicBezTo>
                  <a:pt x="19169" y="2690"/>
                  <a:pt x="19356" y="2853"/>
                  <a:pt x="19356" y="3016"/>
                </a:cubicBezTo>
                <a:cubicBezTo>
                  <a:pt x="19356" y="19236"/>
                  <a:pt x="19356" y="19236"/>
                  <a:pt x="19356" y="19236"/>
                </a:cubicBezTo>
                <a:cubicBezTo>
                  <a:pt x="19356" y="19481"/>
                  <a:pt x="19169" y="19562"/>
                  <a:pt x="18888" y="19562"/>
                </a:cubicBezTo>
                <a:cubicBezTo>
                  <a:pt x="2618" y="19562"/>
                  <a:pt x="2618" y="19562"/>
                  <a:pt x="2618" y="19562"/>
                </a:cubicBezTo>
                <a:cubicBezTo>
                  <a:pt x="2431" y="19562"/>
                  <a:pt x="2244" y="19481"/>
                  <a:pt x="2244" y="19236"/>
                </a:cubicBezTo>
                <a:cubicBezTo>
                  <a:pt x="2244" y="3016"/>
                  <a:pt x="2244" y="3016"/>
                  <a:pt x="2244" y="3016"/>
                </a:cubicBezTo>
                <a:cubicBezTo>
                  <a:pt x="2244" y="2853"/>
                  <a:pt x="2431" y="2690"/>
                  <a:pt x="2618" y="2690"/>
                </a:cubicBezTo>
                <a:cubicBezTo>
                  <a:pt x="4208" y="2690"/>
                  <a:pt x="4208" y="2690"/>
                  <a:pt x="4208" y="2690"/>
                </a:cubicBezTo>
                <a:cubicBezTo>
                  <a:pt x="4488" y="2690"/>
                  <a:pt x="4582" y="2853"/>
                  <a:pt x="4582" y="3016"/>
                </a:cubicBezTo>
                <a:cubicBezTo>
                  <a:pt x="4582" y="3260"/>
                  <a:pt x="4488" y="3342"/>
                  <a:pt x="4208" y="3342"/>
                </a:cubicBezTo>
                <a:lnTo>
                  <a:pt x="3086" y="3342"/>
                </a:lnTo>
                <a:close/>
                <a:moveTo>
                  <a:pt x="5797" y="4402"/>
                </a:moveTo>
                <a:cubicBezTo>
                  <a:pt x="5517" y="4157"/>
                  <a:pt x="5330" y="3831"/>
                  <a:pt x="5330" y="3342"/>
                </a:cubicBezTo>
                <a:cubicBezTo>
                  <a:pt x="5330" y="326"/>
                  <a:pt x="5330" y="326"/>
                  <a:pt x="5330" y="326"/>
                </a:cubicBezTo>
                <a:cubicBezTo>
                  <a:pt x="5330" y="82"/>
                  <a:pt x="5517" y="0"/>
                  <a:pt x="5797" y="0"/>
                </a:cubicBezTo>
                <a:cubicBezTo>
                  <a:pt x="15803" y="0"/>
                  <a:pt x="15803" y="0"/>
                  <a:pt x="15803" y="0"/>
                </a:cubicBezTo>
                <a:cubicBezTo>
                  <a:pt x="16083" y="0"/>
                  <a:pt x="16177" y="82"/>
                  <a:pt x="16177" y="326"/>
                </a:cubicBezTo>
                <a:cubicBezTo>
                  <a:pt x="16177" y="3342"/>
                  <a:pt x="16177" y="3342"/>
                  <a:pt x="16177" y="3342"/>
                </a:cubicBezTo>
                <a:cubicBezTo>
                  <a:pt x="16177" y="3831"/>
                  <a:pt x="16083" y="4157"/>
                  <a:pt x="15803" y="4402"/>
                </a:cubicBezTo>
                <a:cubicBezTo>
                  <a:pt x="15522" y="4565"/>
                  <a:pt x="15148" y="4728"/>
                  <a:pt x="14681" y="4728"/>
                </a:cubicBezTo>
                <a:cubicBezTo>
                  <a:pt x="6919" y="4728"/>
                  <a:pt x="6919" y="4728"/>
                  <a:pt x="6919" y="4728"/>
                </a:cubicBezTo>
                <a:cubicBezTo>
                  <a:pt x="6452" y="4728"/>
                  <a:pt x="6078" y="4565"/>
                  <a:pt x="5797" y="4402"/>
                </a:cubicBezTo>
                <a:close/>
                <a:moveTo>
                  <a:pt x="6171" y="3342"/>
                </a:moveTo>
                <a:cubicBezTo>
                  <a:pt x="6171" y="3831"/>
                  <a:pt x="6452" y="4075"/>
                  <a:pt x="6919" y="4075"/>
                </a:cubicBezTo>
                <a:cubicBezTo>
                  <a:pt x="14681" y="4075"/>
                  <a:pt x="14681" y="4075"/>
                  <a:pt x="14681" y="4075"/>
                </a:cubicBezTo>
                <a:cubicBezTo>
                  <a:pt x="15148" y="4075"/>
                  <a:pt x="15429" y="3831"/>
                  <a:pt x="15429" y="3342"/>
                </a:cubicBezTo>
                <a:cubicBezTo>
                  <a:pt x="15429" y="652"/>
                  <a:pt x="15429" y="652"/>
                  <a:pt x="15429" y="652"/>
                </a:cubicBezTo>
                <a:cubicBezTo>
                  <a:pt x="6171" y="652"/>
                  <a:pt x="6171" y="652"/>
                  <a:pt x="6171" y="652"/>
                </a:cubicBezTo>
                <a:lnTo>
                  <a:pt x="6171" y="3342"/>
                </a:lnTo>
                <a:close/>
                <a:moveTo>
                  <a:pt x="6171" y="7743"/>
                </a:moveTo>
                <a:cubicBezTo>
                  <a:pt x="6171" y="7499"/>
                  <a:pt x="6265" y="7417"/>
                  <a:pt x="6545" y="7417"/>
                </a:cubicBezTo>
                <a:cubicBezTo>
                  <a:pt x="15055" y="7417"/>
                  <a:pt x="15055" y="7417"/>
                  <a:pt x="15055" y="7417"/>
                </a:cubicBezTo>
                <a:cubicBezTo>
                  <a:pt x="15335" y="7417"/>
                  <a:pt x="15429" y="7499"/>
                  <a:pt x="15429" y="7743"/>
                </a:cubicBezTo>
                <a:cubicBezTo>
                  <a:pt x="15429" y="7988"/>
                  <a:pt x="15335" y="8069"/>
                  <a:pt x="15055" y="8069"/>
                </a:cubicBezTo>
                <a:cubicBezTo>
                  <a:pt x="6545" y="8069"/>
                  <a:pt x="6545" y="8069"/>
                  <a:pt x="6545" y="8069"/>
                </a:cubicBezTo>
                <a:cubicBezTo>
                  <a:pt x="6265" y="8069"/>
                  <a:pt x="6171" y="7988"/>
                  <a:pt x="6171" y="7743"/>
                </a:cubicBezTo>
                <a:close/>
                <a:moveTo>
                  <a:pt x="6171" y="10433"/>
                </a:moveTo>
                <a:cubicBezTo>
                  <a:pt x="6171" y="10270"/>
                  <a:pt x="6265" y="10107"/>
                  <a:pt x="6545" y="10107"/>
                </a:cubicBezTo>
                <a:cubicBezTo>
                  <a:pt x="15055" y="10107"/>
                  <a:pt x="15055" y="10107"/>
                  <a:pt x="15055" y="10107"/>
                </a:cubicBezTo>
                <a:cubicBezTo>
                  <a:pt x="15335" y="10107"/>
                  <a:pt x="15429" y="10270"/>
                  <a:pt x="15429" y="10433"/>
                </a:cubicBezTo>
                <a:cubicBezTo>
                  <a:pt x="15429" y="10678"/>
                  <a:pt x="15335" y="10759"/>
                  <a:pt x="15055" y="10759"/>
                </a:cubicBezTo>
                <a:cubicBezTo>
                  <a:pt x="6545" y="10759"/>
                  <a:pt x="6545" y="10759"/>
                  <a:pt x="6545" y="10759"/>
                </a:cubicBezTo>
                <a:cubicBezTo>
                  <a:pt x="6265" y="10759"/>
                  <a:pt x="6171" y="10678"/>
                  <a:pt x="6171" y="10433"/>
                </a:cubicBezTo>
                <a:close/>
                <a:moveTo>
                  <a:pt x="6171" y="13123"/>
                </a:moveTo>
                <a:cubicBezTo>
                  <a:pt x="6171" y="12960"/>
                  <a:pt x="6265" y="12797"/>
                  <a:pt x="6545" y="12797"/>
                </a:cubicBezTo>
                <a:cubicBezTo>
                  <a:pt x="15055" y="12797"/>
                  <a:pt x="15055" y="12797"/>
                  <a:pt x="15055" y="12797"/>
                </a:cubicBezTo>
                <a:cubicBezTo>
                  <a:pt x="15335" y="12797"/>
                  <a:pt x="15429" y="12960"/>
                  <a:pt x="15429" y="13123"/>
                </a:cubicBezTo>
                <a:cubicBezTo>
                  <a:pt x="15429" y="13368"/>
                  <a:pt x="15335" y="13531"/>
                  <a:pt x="15055" y="13531"/>
                </a:cubicBezTo>
                <a:cubicBezTo>
                  <a:pt x="6545" y="13531"/>
                  <a:pt x="6545" y="13531"/>
                  <a:pt x="6545" y="13531"/>
                </a:cubicBezTo>
                <a:cubicBezTo>
                  <a:pt x="6265" y="13531"/>
                  <a:pt x="6171" y="13368"/>
                  <a:pt x="6171" y="13123"/>
                </a:cubicBezTo>
                <a:close/>
                <a:moveTo>
                  <a:pt x="6171" y="15894"/>
                </a:moveTo>
                <a:cubicBezTo>
                  <a:pt x="6171" y="15650"/>
                  <a:pt x="6265" y="15487"/>
                  <a:pt x="6545" y="15487"/>
                </a:cubicBezTo>
                <a:cubicBezTo>
                  <a:pt x="15055" y="15487"/>
                  <a:pt x="15055" y="15487"/>
                  <a:pt x="15055" y="15487"/>
                </a:cubicBezTo>
                <a:cubicBezTo>
                  <a:pt x="15335" y="15487"/>
                  <a:pt x="15429" y="15650"/>
                  <a:pt x="15429" y="15894"/>
                </a:cubicBezTo>
                <a:cubicBezTo>
                  <a:pt x="15429" y="16057"/>
                  <a:pt x="15335" y="16220"/>
                  <a:pt x="15055" y="16220"/>
                </a:cubicBezTo>
                <a:cubicBezTo>
                  <a:pt x="6545" y="16220"/>
                  <a:pt x="6545" y="16220"/>
                  <a:pt x="6545" y="16220"/>
                </a:cubicBezTo>
                <a:cubicBezTo>
                  <a:pt x="6265" y="16220"/>
                  <a:pt x="6171" y="16057"/>
                  <a:pt x="6171" y="15894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45" name="Shape"/>
          <p:cNvSpPr/>
          <p:nvPr/>
        </p:nvSpPr>
        <p:spPr>
          <a:xfrm>
            <a:off x="6591300" y="1066800"/>
            <a:ext cx="615951" cy="468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47" y="20700"/>
                </a:moveTo>
                <a:cubicBezTo>
                  <a:pt x="249" y="20045"/>
                  <a:pt x="0" y="19227"/>
                  <a:pt x="0" y="18327"/>
                </a:cubicBezTo>
                <a:cubicBezTo>
                  <a:pt x="0" y="327"/>
                  <a:pt x="0" y="327"/>
                  <a:pt x="0" y="327"/>
                </a:cubicBezTo>
                <a:cubicBezTo>
                  <a:pt x="0" y="164"/>
                  <a:pt x="124" y="82"/>
                  <a:pt x="249" y="82"/>
                </a:cubicBezTo>
                <a:cubicBezTo>
                  <a:pt x="16745" y="82"/>
                  <a:pt x="16745" y="82"/>
                  <a:pt x="16745" y="82"/>
                </a:cubicBezTo>
                <a:cubicBezTo>
                  <a:pt x="16869" y="82"/>
                  <a:pt x="16994" y="164"/>
                  <a:pt x="16994" y="327"/>
                </a:cubicBezTo>
                <a:cubicBezTo>
                  <a:pt x="16994" y="18327"/>
                  <a:pt x="16994" y="18327"/>
                  <a:pt x="16994" y="18327"/>
                </a:cubicBezTo>
                <a:cubicBezTo>
                  <a:pt x="16994" y="19064"/>
                  <a:pt x="17180" y="19718"/>
                  <a:pt x="17554" y="20209"/>
                </a:cubicBezTo>
                <a:cubicBezTo>
                  <a:pt x="17990" y="20782"/>
                  <a:pt x="18488" y="21027"/>
                  <a:pt x="19048" y="21027"/>
                </a:cubicBezTo>
                <a:cubicBezTo>
                  <a:pt x="19670" y="21027"/>
                  <a:pt x="20106" y="20782"/>
                  <a:pt x="20542" y="20209"/>
                </a:cubicBezTo>
                <a:cubicBezTo>
                  <a:pt x="20978" y="19718"/>
                  <a:pt x="21164" y="19064"/>
                  <a:pt x="21164" y="18327"/>
                </a:cubicBezTo>
                <a:cubicBezTo>
                  <a:pt x="21164" y="327"/>
                  <a:pt x="21164" y="327"/>
                  <a:pt x="21164" y="327"/>
                </a:cubicBezTo>
                <a:cubicBezTo>
                  <a:pt x="21164" y="164"/>
                  <a:pt x="21227" y="82"/>
                  <a:pt x="21351" y="82"/>
                </a:cubicBezTo>
                <a:cubicBezTo>
                  <a:pt x="21538" y="82"/>
                  <a:pt x="21600" y="164"/>
                  <a:pt x="21600" y="327"/>
                </a:cubicBezTo>
                <a:cubicBezTo>
                  <a:pt x="21600" y="18327"/>
                  <a:pt x="21600" y="18327"/>
                  <a:pt x="21600" y="18327"/>
                </a:cubicBezTo>
                <a:cubicBezTo>
                  <a:pt x="21600" y="19227"/>
                  <a:pt x="21351" y="20045"/>
                  <a:pt x="20853" y="20700"/>
                </a:cubicBezTo>
                <a:cubicBezTo>
                  <a:pt x="20355" y="21273"/>
                  <a:pt x="19795" y="21600"/>
                  <a:pt x="19110" y="21600"/>
                </a:cubicBezTo>
                <a:cubicBezTo>
                  <a:pt x="19048" y="21600"/>
                  <a:pt x="19048" y="21600"/>
                  <a:pt x="19048" y="21600"/>
                </a:cubicBezTo>
                <a:cubicBezTo>
                  <a:pt x="2552" y="21600"/>
                  <a:pt x="2552" y="21600"/>
                  <a:pt x="2552" y="21600"/>
                </a:cubicBezTo>
                <a:cubicBezTo>
                  <a:pt x="1867" y="21600"/>
                  <a:pt x="1245" y="21273"/>
                  <a:pt x="747" y="20700"/>
                </a:cubicBezTo>
                <a:close/>
                <a:moveTo>
                  <a:pt x="498" y="18327"/>
                </a:moveTo>
                <a:cubicBezTo>
                  <a:pt x="498" y="19064"/>
                  <a:pt x="685" y="19718"/>
                  <a:pt x="1058" y="20209"/>
                </a:cubicBezTo>
                <a:cubicBezTo>
                  <a:pt x="1494" y="20782"/>
                  <a:pt x="1992" y="21027"/>
                  <a:pt x="2552" y="21027"/>
                </a:cubicBezTo>
                <a:cubicBezTo>
                  <a:pt x="17616" y="21027"/>
                  <a:pt x="17616" y="21027"/>
                  <a:pt x="17616" y="21027"/>
                </a:cubicBezTo>
                <a:cubicBezTo>
                  <a:pt x="17492" y="20945"/>
                  <a:pt x="17367" y="20864"/>
                  <a:pt x="17305" y="20700"/>
                </a:cubicBezTo>
                <a:cubicBezTo>
                  <a:pt x="17243" y="20700"/>
                  <a:pt x="17243" y="20618"/>
                  <a:pt x="17243" y="20618"/>
                </a:cubicBezTo>
                <a:cubicBezTo>
                  <a:pt x="17118" y="20455"/>
                  <a:pt x="17056" y="20373"/>
                  <a:pt x="16994" y="20209"/>
                </a:cubicBezTo>
                <a:cubicBezTo>
                  <a:pt x="16931" y="20209"/>
                  <a:pt x="16931" y="20127"/>
                  <a:pt x="16931" y="20127"/>
                </a:cubicBezTo>
                <a:cubicBezTo>
                  <a:pt x="16869" y="19964"/>
                  <a:pt x="16807" y="19800"/>
                  <a:pt x="16745" y="19636"/>
                </a:cubicBezTo>
                <a:cubicBezTo>
                  <a:pt x="16682" y="19555"/>
                  <a:pt x="16682" y="19555"/>
                  <a:pt x="16682" y="19555"/>
                </a:cubicBezTo>
                <a:cubicBezTo>
                  <a:pt x="16620" y="19391"/>
                  <a:pt x="16620" y="19227"/>
                  <a:pt x="16558" y="18982"/>
                </a:cubicBezTo>
                <a:cubicBezTo>
                  <a:pt x="16558" y="18900"/>
                  <a:pt x="16558" y="18900"/>
                  <a:pt x="16558" y="18900"/>
                </a:cubicBezTo>
                <a:cubicBezTo>
                  <a:pt x="16496" y="18655"/>
                  <a:pt x="16496" y="18491"/>
                  <a:pt x="16496" y="18327"/>
                </a:cubicBezTo>
                <a:cubicBezTo>
                  <a:pt x="16496" y="655"/>
                  <a:pt x="16496" y="655"/>
                  <a:pt x="16496" y="655"/>
                </a:cubicBezTo>
                <a:cubicBezTo>
                  <a:pt x="498" y="655"/>
                  <a:pt x="498" y="655"/>
                  <a:pt x="498" y="655"/>
                </a:cubicBezTo>
                <a:lnTo>
                  <a:pt x="498" y="18327"/>
                </a:lnTo>
                <a:close/>
                <a:moveTo>
                  <a:pt x="2054" y="5073"/>
                </a:moveTo>
                <a:cubicBezTo>
                  <a:pt x="2054" y="2373"/>
                  <a:pt x="2054" y="2373"/>
                  <a:pt x="2054" y="2373"/>
                </a:cubicBezTo>
                <a:cubicBezTo>
                  <a:pt x="2054" y="2127"/>
                  <a:pt x="2116" y="2045"/>
                  <a:pt x="2303" y="2045"/>
                </a:cubicBezTo>
                <a:cubicBezTo>
                  <a:pt x="14690" y="2045"/>
                  <a:pt x="14690" y="2045"/>
                  <a:pt x="14690" y="2045"/>
                </a:cubicBezTo>
                <a:cubicBezTo>
                  <a:pt x="14877" y="2045"/>
                  <a:pt x="14939" y="2127"/>
                  <a:pt x="14939" y="2373"/>
                </a:cubicBezTo>
                <a:cubicBezTo>
                  <a:pt x="14939" y="5073"/>
                  <a:pt x="14939" y="5073"/>
                  <a:pt x="14939" y="5073"/>
                </a:cubicBezTo>
                <a:cubicBezTo>
                  <a:pt x="14939" y="5318"/>
                  <a:pt x="14877" y="5400"/>
                  <a:pt x="14690" y="5400"/>
                </a:cubicBezTo>
                <a:cubicBezTo>
                  <a:pt x="2303" y="5400"/>
                  <a:pt x="2303" y="5400"/>
                  <a:pt x="2303" y="5400"/>
                </a:cubicBezTo>
                <a:cubicBezTo>
                  <a:pt x="2116" y="5400"/>
                  <a:pt x="2054" y="5318"/>
                  <a:pt x="2054" y="5073"/>
                </a:cubicBezTo>
                <a:close/>
                <a:moveTo>
                  <a:pt x="2054" y="13909"/>
                </a:moveTo>
                <a:cubicBezTo>
                  <a:pt x="2054" y="7773"/>
                  <a:pt x="2054" y="7773"/>
                  <a:pt x="2054" y="7773"/>
                </a:cubicBezTo>
                <a:cubicBezTo>
                  <a:pt x="2054" y="7527"/>
                  <a:pt x="2116" y="7445"/>
                  <a:pt x="2303" y="7445"/>
                </a:cubicBezTo>
                <a:cubicBezTo>
                  <a:pt x="7470" y="7445"/>
                  <a:pt x="7470" y="7445"/>
                  <a:pt x="7470" y="7445"/>
                </a:cubicBezTo>
                <a:cubicBezTo>
                  <a:pt x="7656" y="7445"/>
                  <a:pt x="7719" y="7527"/>
                  <a:pt x="7719" y="7773"/>
                </a:cubicBezTo>
                <a:cubicBezTo>
                  <a:pt x="7719" y="13909"/>
                  <a:pt x="7719" y="13909"/>
                  <a:pt x="7719" y="13909"/>
                </a:cubicBezTo>
                <a:cubicBezTo>
                  <a:pt x="7719" y="14155"/>
                  <a:pt x="7656" y="14236"/>
                  <a:pt x="7470" y="14236"/>
                </a:cubicBezTo>
                <a:cubicBezTo>
                  <a:pt x="2303" y="14236"/>
                  <a:pt x="2303" y="14236"/>
                  <a:pt x="2303" y="14236"/>
                </a:cubicBezTo>
                <a:cubicBezTo>
                  <a:pt x="2116" y="14236"/>
                  <a:pt x="2054" y="14155"/>
                  <a:pt x="2054" y="13909"/>
                </a:cubicBezTo>
                <a:close/>
                <a:moveTo>
                  <a:pt x="2054" y="15955"/>
                </a:moveTo>
                <a:cubicBezTo>
                  <a:pt x="2054" y="15709"/>
                  <a:pt x="2116" y="15545"/>
                  <a:pt x="2303" y="15545"/>
                </a:cubicBezTo>
                <a:cubicBezTo>
                  <a:pt x="7470" y="15545"/>
                  <a:pt x="7470" y="15545"/>
                  <a:pt x="7470" y="15545"/>
                </a:cubicBezTo>
                <a:cubicBezTo>
                  <a:pt x="7656" y="15545"/>
                  <a:pt x="7719" y="15709"/>
                  <a:pt x="7719" y="15955"/>
                </a:cubicBezTo>
                <a:cubicBezTo>
                  <a:pt x="7719" y="16118"/>
                  <a:pt x="7656" y="16282"/>
                  <a:pt x="7470" y="16282"/>
                </a:cubicBezTo>
                <a:cubicBezTo>
                  <a:pt x="2303" y="16282"/>
                  <a:pt x="2303" y="16282"/>
                  <a:pt x="2303" y="16282"/>
                </a:cubicBezTo>
                <a:cubicBezTo>
                  <a:pt x="2116" y="16282"/>
                  <a:pt x="2054" y="16118"/>
                  <a:pt x="2054" y="15955"/>
                </a:cubicBezTo>
                <a:close/>
                <a:moveTo>
                  <a:pt x="2054" y="17918"/>
                </a:moveTo>
                <a:cubicBezTo>
                  <a:pt x="2054" y="17755"/>
                  <a:pt x="2116" y="17591"/>
                  <a:pt x="2303" y="17591"/>
                </a:cubicBezTo>
                <a:cubicBezTo>
                  <a:pt x="7470" y="17591"/>
                  <a:pt x="7470" y="17591"/>
                  <a:pt x="7470" y="17591"/>
                </a:cubicBezTo>
                <a:cubicBezTo>
                  <a:pt x="7656" y="17591"/>
                  <a:pt x="7719" y="17755"/>
                  <a:pt x="7719" y="17918"/>
                </a:cubicBezTo>
                <a:cubicBezTo>
                  <a:pt x="7719" y="18164"/>
                  <a:pt x="7656" y="18327"/>
                  <a:pt x="7470" y="18327"/>
                </a:cubicBezTo>
                <a:cubicBezTo>
                  <a:pt x="2303" y="18327"/>
                  <a:pt x="2303" y="18327"/>
                  <a:pt x="2303" y="18327"/>
                </a:cubicBezTo>
                <a:cubicBezTo>
                  <a:pt x="2116" y="18327"/>
                  <a:pt x="2054" y="18164"/>
                  <a:pt x="2054" y="17918"/>
                </a:cubicBezTo>
                <a:close/>
                <a:moveTo>
                  <a:pt x="2552" y="4745"/>
                </a:moveTo>
                <a:cubicBezTo>
                  <a:pt x="14441" y="4745"/>
                  <a:pt x="14441" y="4745"/>
                  <a:pt x="14441" y="4745"/>
                </a:cubicBezTo>
                <a:cubicBezTo>
                  <a:pt x="14441" y="2700"/>
                  <a:pt x="14441" y="2700"/>
                  <a:pt x="14441" y="2700"/>
                </a:cubicBezTo>
                <a:cubicBezTo>
                  <a:pt x="2552" y="2700"/>
                  <a:pt x="2552" y="2700"/>
                  <a:pt x="2552" y="2700"/>
                </a:cubicBezTo>
                <a:lnTo>
                  <a:pt x="2552" y="4745"/>
                </a:lnTo>
                <a:close/>
                <a:moveTo>
                  <a:pt x="2552" y="13582"/>
                </a:moveTo>
                <a:cubicBezTo>
                  <a:pt x="7221" y="13582"/>
                  <a:pt x="7221" y="13582"/>
                  <a:pt x="7221" y="13582"/>
                </a:cubicBezTo>
                <a:cubicBezTo>
                  <a:pt x="7221" y="8100"/>
                  <a:pt x="7221" y="8100"/>
                  <a:pt x="7221" y="8100"/>
                </a:cubicBezTo>
                <a:cubicBezTo>
                  <a:pt x="2552" y="8100"/>
                  <a:pt x="2552" y="8100"/>
                  <a:pt x="2552" y="8100"/>
                </a:cubicBezTo>
                <a:lnTo>
                  <a:pt x="2552" y="13582"/>
                </a:lnTo>
                <a:close/>
                <a:moveTo>
                  <a:pt x="14939" y="7773"/>
                </a:moveTo>
                <a:cubicBezTo>
                  <a:pt x="14939" y="8018"/>
                  <a:pt x="14877" y="8100"/>
                  <a:pt x="14690" y="8100"/>
                </a:cubicBezTo>
                <a:cubicBezTo>
                  <a:pt x="9524" y="8100"/>
                  <a:pt x="9524" y="8100"/>
                  <a:pt x="9524" y="8100"/>
                </a:cubicBezTo>
                <a:cubicBezTo>
                  <a:pt x="9337" y="8100"/>
                  <a:pt x="9275" y="8018"/>
                  <a:pt x="9275" y="7773"/>
                </a:cubicBezTo>
                <a:cubicBezTo>
                  <a:pt x="9275" y="7527"/>
                  <a:pt x="9337" y="7445"/>
                  <a:pt x="9524" y="7445"/>
                </a:cubicBezTo>
                <a:cubicBezTo>
                  <a:pt x="14690" y="7445"/>
                  <a:pt x="14690" y="7445"/>
                  <a:pt x="14690" y="7445"/>
                </a:cubicBezTo>
                <a:cubicBezTo>
                  <a:pt x="14877" y="7445"/>
                  <a:pt x="14939" y="7527"/>
                  <a:pt x="14939" y="7773"/>
                </a:cubicBezTo>
                <a:close/>
                <a:moveTo>
                  <a:pt x="14939" y="9818"/>
                </a:moveTo>
                <a:cubicBezTo>
                  <a:pt x="14939" y="10064"/>
                  <a:pt x="14877" y="10145"/>
                  <a:pt x="14690" y="10145"/>
                </a:cubicBezTo>
                <a:cubicBezTo>
                  <a:pt x="9524" y="10145"/>
                  <a:pt x="9524" y="10145"/>
                  <a:pt x="9524" y="10145"/>
                </a:cubicBezTo>
                <a:cubicBezTo>
                  <a:pt x="9337" y="10145"/>
                  <a:pt x="9275" y="10064"/>
                  <a:pt x="9275" y="9818"/>
                </a:cubicBezTo>
                <a:cubicBezTo>
                  <a:pt x="9275" y="9573"/>
                  <a:pt x="9337" y="9491"/>
                  <a:pt x="9524" y="9491"/>
                </a:cubicBezTo>
                <a:cubicBezTo>
                  <a:pt x="14690" y="9491"/>
                  <a:pt x="14690" y="9491"/>
                  <a:pt x="14690" y="9491"/>
                </a:cubicBezTo>
                <a:cubicBezTo>
                  <a:pt x="14877" y="9491"/>
                  <a:pt x="14939" y="9573"/>
                  <a:pt x="14939" y="9818"/>
                </a:cubicBezTo>
                <a:close/>
                <a:moveTo>
                  <a:pt x="14939" y="11864"/>
                </a:moveTo>
                <a:cubicBezTo>
                  <a:pt x="14939" y="12109"/>
                  <a:pt x="14877" y="12191"/>
                  <a:pt x="14690" y="12191"/>
                </a:cubicBezTo>
                <a:cubicBezTo>
                  <a:pt x="9524" y="12191"/>
                  <a:pt x="9524" y="12191"/>
                  <a:pt x="9524" y="12191"/>
                </a:cubicBezTo>
                <a:cubicBezTo>
                  <a:pt x="9337" y="12191"/>
                  <a:pt x="9275" y="12109"/>
                  <a:pt x="9275" y="11864"/>
                </a:cubicBezTo>
                <a:cubicBezTo>
                  <a:pt x="9275" y="11618"/>
                  <a:pt x="9337" y="11536"/>
                  <a:pt x="9524" y="11536"/>
                </a:cubicBezTo>
                <a:cubicBezTo>
                  <a:pt x="14690" y="11536"/>
                  <a:pt x="14690" y="11536"/>
                  <a:pt x="14690" y="11536"/>
                </a:cubicBezTo>
                <a:cubicBezTo>
                  <a:pt x="14877" y="11536"/>
                  <a:pt x="14939" y="11618"/>
                  <a:pt x="14939" y="11864"/>
                </a:cubicBezTo>
                <a:close/>
                <a:moveTo>
                  <a:pt x="14939" y="13909"/>
                </a:moveTo>
                <a:cubicBezTo>
                  <a:pt x="14939" y="14155"/>
                  <a:pt x="14877" y="14236"/>
                  <a:pt x="14690" y="14236"/>
                </a:cubicBezTo>
                <a:cubicBezTo>
                  <a:pt x="9524" y="14236"/>
                  <a:pt x="9524" y="14236"/>
                  <a:pt x="9524" y="14236"/>
                </a:cubicBezTo>
                <a:cubicBezTo>
                  <a:pt x="9337" y="14236"/>
                  <a:pt x="9275" y="14155"/>
                  <a:pt x="9275" y="13909"/>
                </a:cubicBezTo>
                <a:cubicBezTo>
                  <a:pt x="9275" y="13664"/>
                  <a:pt x="9337" y="13582"/>
                  <a:pt x="9524" y="13582"/>
                </a:cubicBezTo>
                <a:cubicBezTo>
                  <a:pt x="14690" y="13582"/>
                  <a:pt x="14690" y="13582"/>
                  <a:pt x="14690" y="13582"/>
                </a:cubicBezTo>
                <a:cubicBezTo>
                  <a:pt x="14877" y="13582"/>
                  <a:pt x="14939" y="13664"/>
                  <a:pt x="14939" y="13909"/>
                </a:cubicBezTo>
                <a:close/>
                <a:moveTo>
                  <a:pt x="14939" y="15955"/>
                </a:moveTo>
                <a:cubicBezTo>
                  <a:pt x="14939" y="16118"/>
                  <a:pt x="14877" y="16282"/>
                  <a:pt x="14690" y="16282"/>
                </a:cubicBezTo>
                <a:cubicBezTo>
                  <a:pt x="9524" y="16282"/>
                  <a:pt x="9524" y="16282"/>
                  <a:pt x="9524" y="16282"/>
                </a:cubicBezTo>
                <a:cubicBezTo>
                  <a:pt x="9337" y="16282"/>
                  <a:pt x="9275" y="16118"/>
                  <a:pt x="9275" y="15955"/>
                </a:cubicBezTo>
                <a:cubicBezTo>
                  <a:pt x="9275" y="15709"/>
                  <a:pt x="9337" y="15545"/>
                  <a:pt x="9524" y="15545"/>
                </a:cubicBezTo>
                <a:cubicBezTo>
                  <a:pt x="14690" y="15545"/>
                  <a:pt x="14690" y="15545"/>
                  <a:pt x="14690" y="15545"/>
                </a:cubicBezTo>
                <a:cubicBezTo>
                  <a:pt x="14877" y="15545"/>
                  <a:pt x="14939" y="15709"/>
                  <a:pt x="14939" y="15955"/>
                </a:cubicBezTo>
                <a:close/>
                <a:moveTo>
                  <a:pt x="14939" y="17918"/>
                </a:moveTo>
                <a:cubicBezTo>
                  <a:pt x="14939" y="18164"/>
                  <a:pt x="14877" y="18327"/>
                  <a:pt x="14690" y="18327"/>
                </a:cubicBezTo>
                <a:cubicBezTo>
                  <a:pt x="9524" y="18327"/>
                  <a:pt x="9524" y="18327"/>
                  <a:pt x="9524" y="18327"/>
                </a:cubicBezTo>
                <a:cubicBezTo>
                  <a:pt x="9337" y="18327"/>
                  <a:pt x="9275" y="18164"/>
                  <a:pt x="9275" y="17918"/>
                </a:cubicBezTo>
                <a:cubicBezTo>
                  <a:pt x="9275" y="17755"/>
                  <a:pt x="9337" y="17591"/>
                  <a:pt x="9524" y="17591"/>
                </a:cubicBezTo>
                <a:cubicBezTo>
                  <a:pt x="14690" y="17591"/>
                  <a:pt x="14690" y="17591"/>
                  <a:pt x="14690" y="17591"/>
                </a:cubicBezTo>
                <a:cubicBezTo>
                  <a:pt x="14877" y="17591"/>
                  <a:pt x="14939" y="17755"/>
                  <a:pt x="14939" y="17918"/>
                </a:cubicBezTo>
                <a:close/>
                <a:moveTo>
                  <a:pt x="18363" y="19309"/>
                </a:moveTo>
                <a:cubicBezTo>
                  <a:pt x="18114" y="19064"/>
                  <a:pt x="18052" y="18736"/>
                  <a:pt x="18052" y="18327"/>
                </a:cubicBezTo>
                <a:cubicBezTo>
                  <a:pt x="18052" y="327"/>
                  <a:pt x="18052" y="327"/>
                  <a:pt x="18052" y="327"/>
                </a:cubicBezTo>
                <a:cubicBezTo>
                  <a:pt x="18052" y="82"/>
                  <a:pt x="18114" y="0"/>
                  <a:pt x="18301" y="0"/>
                </a:cubicBezTo>
                <a:cubicBezTo>
                  <a:pt x="18488" y="0"/>
                  <a:pt x="18550" y="82"/>
                  <a:pt x="18550" y="327"/>
                </a:cubicBezTo>
                <a:cubicBezTo>
                  <a:pt x="18550" y="18327"/>
                  <a:pt x="18550" y="18327"/>
                  <a:pt x="18550" y="18327"/>
                </a:cubicBezTo>
                <a:cubicBezTo>
                  <a:pt x="18550" y="18736"/>
                  <a:pt x="18737" y="18982"/>
                  <a:pt x="19048" y="18982"/>
                </a:cubicBezTo>
                <a:cubicBezTo>
                  <a:pt x="19421" y="18982"/>
                  <a:pt x="19546" y="18736"/>
                  <a:pt x="19546" y="18327"/>
                </a:cubicBezTo>
                <a:cubicBezTo>
                  <a:pt x="19546" y="327"/>
                  <a:pt x="19546" y="327"/>
                  <a:pt x="19546" y="327"/>
                </a:cubicBezTo>
                <a:cubicBezTo>
                  <a:pt x="19546" y="82"/>
                  <a:pt x="19670" y="0"/>
                  <a:pt x="19857" y="0"/>
                </a:cubicBezTo>
                <a:cubicBezTo>
                  <a:pt x="19982" y="0"/>
                  <a:pt x="20106" y="82"/>
                  <a:pt x="20106" y="327"/>
                </a:cubicBezTo>
                <a:cubicBezTo>
                  <a:pt x="20106" y="18327"/>
                  <a:pt x="20106" y="18327"/>
                  <a:pt x="20106" y="18327"/>
                </a:cubicBezTo>
                <a:cubicBezTo>
                  <a:pt x="20106" y="18655"/>
                  <a:pt x="19982" y="18982"/>
                  <a:pt x="19795" y="19227"/>
                </a:cubicBezTo>
                <a:cubicBezTo>
                  <a:pt x="19608" y="19555"/>
                  <a:pt x="19359" y="19636"/>
                  <a:pt x="19048" y="19636"/>
                </a:cubicBezTo>
                <a:cubicBezTo>
                  <a:pt x="18799" y="19636"/>
                  <a:pt x="18550" y="19555"/>
                  <a:pt x="18363" y="1930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46" name="Shape"/>
          <p:cNvSpPr/>
          <p:nvPr/>
        </p:nvSpPr>
        <p:spPr>
          <a:xfrm>
            <a:off x="7442200" y="1081087"/>
            <a:ext cx="396876" cy="455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3866"/>
                </a:moveTo>
                <a:cubicBezTo>
                  <a:pt x="0" y="3614"/>
                  <a:pt x="96" y="3530"/>
                  <a:pt x="386" y="3530"/>
                </a:cubicBezTo>
                <a:cubicBezTo>
                  <a:pt x="3568" y="3530"/>
                  <a:pt x="3568" y="3530"/>
                  <a:pt x="3568" y="3530"/>
                </a:cubicBezTo>
                <a:cubicBezTo>
                  <a:pt x="3857" y="3530"/>
                  <a:pt x="3954" y="3614"/>
                  <a:pt x="3954" y="3866"/>
                </a:cubicBezTo>
                <a:cubicBezTo>
                  <a:pt x="3954" y="4118"/>
                  <a:pt x="3857" y="4202"/>
                  <a:pt x="3568" y="4202"/>
                </a:cubicBezTo>
                <a:cubicBezTo>
                  <a:pt x="386" y="4202"/>
                  <a:pt x="386" y="4202"/>
                  <a:pt x="386" y="4202"/>
                </a:cubicBezTo>
                <a:cubicBezTo>
                  <a:pt x="96" y="4202"/>
                  <a:pt x="0" y="4118"/>
                  <a:pt x="0" y="3866"/>
                </a:cubicBezTo>
                <a:close/>
                <a:moveTo>
                  <a:pt x="0" y="6640"/>
                </a:moveTo>
                <a:cubicBezTo>
                  <a:pt x="0" y="6388"/>
                  <a:pt x="96" y="6304"/>
                  <a:pt x="386" y="6304"/>
                </a:cubicBezTo>
                <a:cubicBezTo>
                  <a:pt x="3568" y="6304"/>
                  <a:pt x="3568" y="6304"/>
                  <a:pt x="3568" y="6304"/>
                </a:cubicBezTo>
                <a:cubicBezTo>
                  <a:pt x="3857" y="6304"/>
                  <a:pt x="3954" y="6388"/>
                  <a:pt x="3954" y="6640"/>
                </a:cubicBezTo>
                <a:cubicBezTo>
                  <a:pt x="3954" y="6892"/>
                  <a:pt x="3857" y="6976"/>
                  <a:pt x="3568" y="6976"/>
                </a:cubicBezTo>
                <a:cubicBezTo>
                  <a:pt x="386" y="6976"/>
                  <a:pt x="386" y="6976"/>
                  <a:pt x="386" y="6976"/>
                </a:cubicBezTo>
                <a:cubicBezTo>
                  <a:pt x="96" y="6976"/>
                  <a:pt x="0" y="6892"/>
                  <a:pt x="0" y="6640"/>
                </a:cubicBezTo>
                <a:close/>
                <a:moveTo>
                  <a:pt x="0" y="9413"/>
                </a:moveTo>
                <a:cubicBezTo>
                  <a:pt x="0" y="9161"/>
                  <a:pt x="96" y="9077"/>
                  <a:pt x="386" y="9077"/>
                </a:cubicBezTo>
                <a:cubicBezTo>
                  <a:pt x="3568" y="9077"/>
                  <a:pt x="3568" y="9077"/>
                  <a:pt x="3568" y="9077"/>
                </a:cubicBezTo>
                <a:cubicBezTo>
                  <a:pt x="3857" y="9077"/>
                  <a:pt x="3954" y="9161"/>
                  <a:pt x="3954" y="9413"/>
                </a:cubicBezTo>
                <a:cubicBezTo>
                  <a:pt x="3954" y="9665"/>
                  <a:pt x="3857" y="9749"/>
                  <a:pt x="3568" y="9749"/>
                </a:cubicBezTo>
                <a:cubicBezTo>
                  <a:pt x="386" y="9749"/>
                  <a:pt x="386" y="9749"/>
                  <a:pt x="386" y="9749"/>
                </a:cubicBezTo>
                <a:cubicBezTo>
                  <a:pt x="96" y="9749"/>
                  <a:pt x="0" y="9665"/>
                  <a:pt x="0" y="9413"/>
                </a:cubicBezTo>
                <a:close/>
                <a:moveTo>
                  <a:pt x="0" y="12187"/>
                </a:moveTo>
                <a:cubicBezTo>
                  <a:pt x="0" y="11935"/>
                  <a:pt x="96" y="11851"/>
                  <a:pt x="386" y="11851"/>
                </a:cubicBezTo>
                <a:cubicBezTo>
                  <a:pt x="3568" y="11851"/>
                  <a:pt x="3568" y="11851"/>
                  <a:pt x="3568" y="11851"/>
                </a:cubicBezTo>
                <a:cubicBezTo>
                  <a:pt x="3857" y="11851"/>
                  <a:pt x="3954" y="11935"/>
                  <a:pt x="3954" y="12187"/>
                </a:cubicBezTo>
                <a:cubicBezTo>
                  <a:pt x="3954" y="12439"/>
                  <a:pt x="3857" y="12523"/>
                  <a:pt x="3568" y="12523"/>
                </a:cubicBezTo>
                <a:cubicBezTo>
                  <a:pt x="386" y="12523"/>
                  <a:pt x="386" y="12523"/>
                  <a:pt x="386" y="12523"/>
                </a:cubicBezTo>
                <a:cubicBezTo>
                  <a:pt x="96" y="12523"/>
                  <a:pt x="0" y="12439"/>
                  <a:pt x="0" y="12187"/>
                </a:cubicBezTo>
                <a:close/>
                <a:moveTo>
                  <a:pt x="0" y="14960"/>
                </a:moveTo>
                <a:cubicBezTo>
                  <a:pt x="0" y="14792"/>
                  <a:pt x="96" y="14624"/>
                  <a:pt x="386" y="14624"/>
                </a:cubicBezTo>
                <a:cubicBezTo>
                  <a:pt x="3568" y="14624"/>
                  <a:pt x="3568" y="14624"/>
                  <a:pt x="3568" y="14624"/>
                </a:cubicBezTo>
                <a:cubicBezTo>
                  <a:pt x="3857" y="14624"/>
                  <a:pt x="3954" y="14792"/>
                  <a:pt x="3954" y="14960"/>
                </a:cubicBezTo>
                <a:cubicBezTo>
                  <a:pt x="3954" y="15212"/>
                  <a:pt x="3857" y="15296"/>
                  <a:pt x="3568" y="15296"/>
                </a:cubicBezTo>
                <a:cubicBezTo>
                  <a:pt x="386" y="15296"/>
                  <a:pt x="386" y="15296"/>
                  <a:pt x="386" y="15296"/>
                </a:cubicBezTo>
                <a:cubicBezTo>
                  <a:pt x="96" y="15296"/>
                  <a:pt x="0" y="15212"/>
                  <a:pt x="0" y="14960"/>
                </a:cubicBezTo>
                <a:close/>
                <a:moveTo>
                  <a:pt x="0" y="17734"/>
                </a:moveTo>
                <a:cubicBezTo>
                  <a:pt x="0" y="17566"/>
                  <a:pt x="96" y="17398"/>
                  <a:pt x="386" y="17398"/>
                </a:cubicBezTo>
                <a:cubicBezTo>
                  <a:pt x="3568" y="17398"/>
                  <a:pt x="3568" y="17398"/>
                  <a:pt x="3568" y="17398"/>
                </a:cubicBezTo>
                <a:cubicBezTo>
                  <a:pt x="3857" y="17398"/>
                  <a:pt x="3954" y="17566"/>
                  <a:pt x="3954" y="17734"/>
                </a:cubicBezTo>
                <a:cubicBezTo>
                  <a:pt x="3954" y="17986"/>
                  <a:pt x="3857" y="18154"/>
                  <a:pt x="3568" y="18154"/>
                </a:cubicBezTo>
                <a:cubicBezTo>
                  <a:pt x="386" y="18154"/>
                  <a:pt x="386" y="18154"/>
                  <a:pt x="386" y="18154"/>
                </a:cubicBezTo>
                <a:cubicBezTo>
                  <a:pt x="96" y="18154"/>
                  <a:pt x="0" y="17986"/>
                  <a:pt x="0" y="17734"/>
                </a:cubicBezTo>
                <a:close/>
                <a:moveTo>
                  <a:pt x="2796" y="21600"/>
                </a:moveTo>
                <a:cubicBezTo>
                  <a:pt x="2507" y="21600"/>
                  <a:pt x="2218" y="21516"/>
                  <a:pt x="1929" y="21264"/>
                </a:cubicBezTo>
                <a:cubicBezTo>
                  <a:pt x="1736" y="21096"/>
                  <a:pt x="1639" y="20844"/>
                  <a:pt x="1639" y="20591"/>
                </a:cubicBezTo>
                <a:cubicBezTo>
                  <a:pt x="1639" y="19919"/>
                  <a:pt x="1639" y="19919"/>
                  <a:pt x="1639" y="19919"/>
                </a:cubicBezTo>
                <a:cubicBezTo>
                  <a:pt x="1639" y="19667"/>
                  <a:pt x="1736" y="19583"/>
                  <a:pt x="2025" y="19583"/>
                </a:cubicBezTo>
                <a:cubicBezTo>
                  <a:pt x="2314" y="19583"/>
                  <a:pt x="2411" y="19667"/>
                  <a:pt x="2411" y="19919"/>
                </a:cubicBezTo>
                <a:cubicBezTo>
                  <a:pt x="2411" y="20591"/>
                  <a:pt x="2411" y="20591"/>
                  <a:pt x="2411" y="20591"/>
                </a:cubicBezTo>
                <a:cubicBezTo>
                  <a:pt x="2411" y="20760"/>
                  <a:pt x="2507" y="20928"/>
                  <a:pt x="2796" y="20928"/>
                </a:cubicBezTo>
                <a:cubicBezTo>
                  <a:pt x="6461" y="20928"/>
                  <a:pt x="6461" y="20928"/>
                  <a:pt x="6461" y="20928"/>
                </a:cubicBezTo>
                <a:cubicBezTo>
                  <a:pt x="6461" y="756"/>
                  <a:pt x="6461" y="756"/>
                  <a:pt x="6461" y="756"/>
                </a:cubicBezTo>
                <a:cubicBezTo>
                  <a:pt x="2796" y="756"/>
                  <a:pt x="2796" y="756"/>
                  <a:pt x="2796" y="756"/>
                </a:cubicBezTo>
                <a:cubicBezTo>
                  <a:pt x="2507" y="756"/>
                  <a:pt x="2411" y="840"/>
                  <a:pt x="2411" y="1093"/>
                </a:cubicBezTo>
                <a:cubicBezTo>
                  <a:pt x="2411" y="1933"/>
                  <a:pt x="2411" y="1933"/>
                  <a:pt x="2411" y="1933"/>
                </a:cubicBezTo>
                <a:cubicBezTo>
                  <a:pt x="2411" y="2101"/>
                  <a:pt x="2314" y="2269"/>
                  <a:pt x="2025" y="2269"/>
                </a:cubicBezTo>
                <a:cubicBezTo>
                  <a:pt x="1736" y="2269"/>
                  <a:pt x="1639" y="2101"/>
                  <a:pt x="1639" y="1933"/>
                </a:cubicBezTo>
                <a:cubicBezTo>
                  <a:pt x="1639" y="1093"/>
                  <a:pt x="1639" y="1093"/>
                  <a:pt x="1639" y="1093"/>
                </a:cubicBezTo>
                <a:cubicBezTo>
                  <a:pt x="1639" y="756"/>
                  <a:pt x="1736" y="504"/>
                  <a:pt x="1929" y="336"/>
                </a:cubicBezTo>
                <a:cubicBezTo>
                  <a:pt x="2218" y="84"/>
                  <a:pt x="2507" y="0"/>
                  <a:pt x="2796" y="0"/>
                </a:cubicBezTo>
                <a:cubicBezTo>
                  <a:pt x="18804" y="0"/>
                  <a:pt x="18804" y="0"/>
                  <a:pt x="18804" y="0"/>
                </a:cubicBezTo>
                <a:cubicBezTo>
                  <a:pt x="19093" y="0"/>
                  <a:pt x="19382" y="84"/>
                  <a:pt x="19575" y="336"/>
                </a:cubicBezTo>
                <a:cubicBezTo>
                  <a:pt x="19864" y="504"/>
                  <a:pt x="19961" y="756"/>
                  <a:pt x="19961" y="1093"/>
                </a:cubicBezTo>
                <a:cubicBezTo>
                  <a:pt x="19961" y="20591"/>
                  <a:pt x="19961" y="20591"/>
                  <a:pt x="19961" y="20591"/>
                </a:cubicBezTo>
                <a:cubicBezTo>
                  <a:pt x="19961" y="20844"/>
                  <a:pt x="19864" y="21096"/>
                  <a:pt x="19575" y="21264"/>
                </a:cubicBezTo>
                <a:cubicBezTo>
                  <a:pt x="19382" y="21516"/>
                  <a:pt x="19093" y="21600"/>
                  <a:pt x="18804" y="21600"/>
                </a:cubicBezTo>
                <a:lnTo>
                  <a:pt x="2796" y="21600"/>
                </a:lnTo>
                <a:close/>
                <a:moveTo>
                  <a:pt x="7232" y="20928"/>
                </a:moveTo>
                <a:cubicBezTo>
                  <a:pt x="18804" y="20928"/>
                  <a:pt x="18804" y="20928"/>
                  <a:pt x="18804" y="20928"/>
                </a:cubicBezTo>
                <a:cubicBezTo>
                  <a:pt x="18996" y="20928"/>
                  <a:pt x="19189" y="20760"/>
                  <a:pt x="19189" y="20591"/>
                </a:cubicBezTo>
                <a:cubicBezTo>
                  <a:pt x="19189" y="1093"/>
                  <a:pt x="19189" y="1093"/>
                  <a:pt x="19189" y="1093"/>
                </a:cubicBezTo>
                <a:cubicBezTo>
                  <a:pt x="19189" y="840"/>
                  <a:pt x="18996" y="756"/>
                  <a:pt x="18804" y="756"/>
                </a:cubicBezTo>
                <a:cubicBezTo>
                  <a:pt x="7232" y="756"/>
                  <a:pt x="7232" y="756"/>
                  <a:pt x="7232" y="756"/>
                </a:cubicBezTo>
                <a:lnTo>
                  <a:pt x="7232" y="20928"/>
                </a:lnTo>
                <a:close/>
                <a:moveTo>
                  <a:pt x="21118" y="20171"/>
                </a:moveTo>
                <a:cubicBezTo>
                  <a:pt x="20925" y="20171"/>
                  <a:pt x="20732" y="20087"/>
                  <a:pt x="20732" y="19835"/>
                </a:cubicBezTo>
                <a:cubicBezTo>
                  <a:pt x="20732" y="1765"/>
                  <a:pt x="20732" y="1765"/>
                  <a:pt x="20732" y="1765"/>
                </a:cubicBezTo>
                <a:cubicBezTo>
                  <a:pt x="20732" y="1513"/>
                  <a:pt x="20925" y="1429"/>
                  <a:pt x="21118" y="1429"/>
                </a:cubicBezTo>
                <a:cubicBezTo>
                  <a:pt x="21407" y="1429"/>
                  <a:pt x="21600" y="1513"/>
                  <a:pt x="21600" y="1765"/>
                </a:cubicBezTo>
                <a:cubicBezTo>
                  <a:pt x="21600" y="19835"/>
                  <a:pt x="21600" y="19835"/>
                  <a:pt x="21600" y="19835"/>
                </a:cubicBezTo>
                <a:cubicBezTo>
                  <a:pt x="21600" y="20087"/>
                  <a:pt x="21407" y="20171"/>
                  <a:pt x="21118" y="2017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47" name="Shape"/>
          <p:cNvSpPr/>
          <p:nvPr/>
        </p:nvSpPr>
        <p:spPr>
          <a:xfrm>
            <a:off x="8072438" y="1081087"/>
            <a:ext cx="603251" cy="455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9835"/>
                </a:moveTo>
                <a:cubicBezTo>
                  <a:pt x="0" y="1765"/>
                  <a:pt x="0" y="1765"/>
                  <a:pt x="0" y="1765"/>
                </a:cubicBezTo>
                <a:cubicBezTo>
                  <a:pt x="0" y="1513"/>
                  <a:pt x="64" y="1429"/>
                  <a:pt x="254" y="1429"/>
                </a:cubicBezTo>
                <a:cubicBezTo>
                  <a:pt x="445" y="1429"/>
                  <a:pt x="508" y="1513"/>
                  <a:pt x="508" y="1765"/>
                </a:cubicBezTo>
                <a:cubicBezTo>
                  <a:pt x="508" y="19835"/>
                  <a:pt x="508" y="19835"/>
                  <a:pt x="508" y="19835"/>
                </a:cubicBezTo>
                <a:cubicBezTo>
                  <a:pt x="508" y="20087"/>
                  <a:pt x="445" y="20171"/>
                  <a:pt x="254" y="20171"/>
                </a:cubicBezTo>
                <a:cubicBezTo>
                  <a:pt x="64" y="20171"/>
                  <a:pt x="0" y="20087"/>
                  <a:pt x="0" y="19835"/>
                </a:cubicBezTo>
                <a:close/>
                <a:moveTo>
                  <a:pt x="20266" y="336"/>
                </a:moveTo>
                <a:cubicBezTo>
                  <a:pt x="20456" y="504"/>
                  <a:pt x="20520" y="756"/>
                  <a:pt x="20520" y="1093"/>
                </a:cubicBezTo>
                <a:cubicBezTo>
                  <a:pt x="20520" y="20591"/>
                  <a:pt x="20520" y="20591"/>
                  <a:pt x="20520" y="20591"/>
                </a:cubicBezTo>
                <a:cubicBezTo>
                  <a:pt x="20520" y="20844"/>
                  <a:pt x="20456" y="21096"/>
                  <a:pt x="20266" y="21264"/>
                </a:cubicBezTo>
                <a:cubicBezTo>
                  <a:pt x="20139" y="21516"/>
                  <a:pt x="19948" y="21600"/>
                  <a:pt x="19758" y="21600"/>
                </a:cubicBezTo>
                <a:cubicBezTo>
                  <a:pt x="11308" y="21600"/>
                  <a:pt x="11308" y="21600"/>
                  <a:pt x="11308" y="21600"/>
                </a:cubicBezTo>
                <a:cubicBezTo>
                  <a:pt x="11118" y="21600"/>
                  <a:pt x="10927" y="21516"/>
                  <a:pt x="10800" y="21348"/>
                </a:cubicBezTo>
                <a:cubicBezTo>
                  <a:pt x="10609" y="21516"/>
                  <a:pt x="10482" y="21600"/>
                  <a:pt x="10292" y="21600"/>
                </a:cubicBezTo>
                <a:cubicBezTo>
                  <a:pt x="1842" y="21600"/>
                  <a:pt x="1842" y="21600"/>
                  <a:pt x="1842" y="21600"/>
                </a:cubicBezTo>
                <a:cubicBezTo>
                  <a:pt x="1652" y="21600"/>
                  <a:pt x="1461" y="21516"/>
                  <a:pt x="1271" y="21264"/>
                </a:cubicBezTo>
                <a:cubicBezTo>
                  <a:pt x="1144" y="21096"/>
                  <a:pt x="1080" y="20844"/>
                  <a:pt x="1080" y="20591"/>
                </a:cubicBezTo>
                <a:cubicBezTo>
                  <a:pt x="1080" y="1093"/>
                  <a:pt x="1080" y="1093"/>
                  <a:pt x="1080" y="1093"/>
                </a:cubicBezTo>
                <a:cubicBezTo>
                  <a:pt x="1080" y="756"/>
                  <a:pt x="1144" y="504"/>
                  <a:pt x="1271" y="336"/>
                </a:cubicBezTo>
                <a:cubicBezTo>
                  <a:pt x="1461" y="84"/>
                  <a:pt x="1652" y="0"/>
                  <a:pt x="1842" y="0"/>
                </a:cubicBezTo>
                <a:cubicBezTo>
                  <a:pt x="10292" y="0"/>
                  <a:pt x="10292" y="0"/>
                  <a:pt x="10292" y="0"/>
                </a:cubicBezTo>
                <a:cubicBezTo>
                  <a:pt x="10482" y="0"/>
                  <a:pt x="10609" y="84"/>
                  <a:pt x="10800" y="252"/>
                </a:cubicBezTo>
                <a:cubicBezTo>
                  <a:pt x="10927" y="84"/>
                  <a:pt x="11118" y="0"/>
                  <a:pt x="11308" y="0"/>
                </a:cubicBezTo>
                <a:cubicBezTo>
                  <a:pt x="19758" y="0"/>
                  <a:pt x="19758" y="0"/>
                  <a:pt x="19758" y="0"/>
                </a:cubicBezTo>
                <a:cubicBezTo>
                  <a:pt x="19948" y="0"/>
                  <a:pt x="20139" y="84"/>
                  <a:pt x="20266" y="336"/>
                </a:cubicBezTo>
                <a:close/>
                <a:moveTo>
                  <a:pt x="10546" y="20591"/>
                </a:moveTo>
                <a:cubicBezTo>
                  <a:pt x="10546" y="20507"/>
                  <a:pt x="10546" y="20507"/>
                  <a:pt x="10546" y="20507"/>
                </a:cubicBezTo>
                <a:cubicBezTo>
                  <a:pt x="10546" y="19919"/>
                  <a:pt x="10546" y="19919"/>
                  <a:pt x="10546" y="19919"/>
                </a:cubicBezTo>
                <a:cubicBezTo>
                  <a:pt x="10546" y="1933"/>
                  <a:pt x="10546" y="1933"/>
                  <a:pt x="10546" y="1933"/>
                </a:cubicBezTo>
                <a:cubicBezTo>
                  <a:pt x="10546" y="1093"/>
                  <a:pt x="10546" y="1093"/>
                  <a:pt x="10546" y="1093"/>
                </a:cubicBezTo>
                <a:cubicBezTo>
                  <a:pt x="10546" y="840"/>
                  <a:pt x="10419" y="756"/>
                  <a:pt x="10292" y="756"/>
                </a:cubicBezTo>
                <a:cubicBezTo>
                  <a:pt x="1842" y="756"/>
                  <a:pt x="1842" y="756"/>
                  <a:pt x="1842" y="756"/>
                </a:cubicBezTo>
                <a:cubicBezTo>
                  <a:pt x="1652" y="756"/>
                  <a:pt x="1588" y="840"/>
                  <a:pt x="1588" y="1093"/>
                </a:cubicBezTo>
                <a:cubicBezTo>
                  <a:pt x="1588" y="20591"/>
                  <a:pt x="1588" y="20591"/>
                  <a:pt x="1588" y="20591"/>
                </a:cubicBezTo>
                <a:cubicBezTo>
                  <a:pt x="1588" y="20760"/>
                  <a:pt x="1652" y="20928"/>
                  <a:pt x="1842" y="20928"/>
                </a:cubicBezTo>
                <a:cubicBezTo>
                  <a:pt x="10292" y="20928"/>
                  <a:pt x="10292" y="20928"/>
                  <a:pt x="10292" y="20928"/>
                </a:cubicBezTo>
                <a:cubicBezTo>
                  <a:pt x="10419" y="20928"/>
                  <a:pt x="10546" y="20760"/>
                  <a:pt x="10546" y="20591"/>
                </a:cubicBezTo>
                <a:close/>
                <a:moveTo>
                  <a:pt x="9466" y="3866"/>
                </a:moveTo>
                <a:cubicBezTo>
                  <a:pt x="9466" y="4118"/>
                  <a:pt x="9402" y="4202"/>
                  <a:pt x="9212" y="4202"/>
                </a:cubicBezTo>
                <a:cubicBezTo>
                  <a:pt x="2922" y="4202"/>
                  <a:pt x="2922" y="4202"/>
                  <a:pt x="2922" y="4202"/>
                </a:cubicBezTo>
                <a:cubicBezTo>
                  <a:pt x="2732" y="4202"/>
                  <a:pt x="2605" y="4118"/>
                  <a:pt x="2605" y="3866"/>
                </a:cubicBezTo>
                <a:cubicBezTo>
                  <a:pt x="2605" y="3614"/>
                  <a:pt x="2732" y="3530"/>
                  <a:pt x="2922" y="3530"/>
                </a:cubicBezTo>
                <a:cubicBezTo>
                  <a:pt x="9212" y="3530"/>
                  <a:pt x="9212" y="3530"/>
                  <a:pt x="9212" y="3530"/>
                </a:cubicBezTo>
                <a:cubicBezTo>
                  <a:pt x="9402" y="3530"/>
                  <a:pt x="9466" y="3614"/>
                  <a:pt x="9466" y="3866"/>
                </a:cubicBezTo>
                <a:close/>
                <a:moveTo>
                  <a:pt x="9466" y="6640"/>
                </a:moveTo>
                <a:cubicBezTo>
                  <a:pt x="9466" y="6892"/>
                  <a:pt x="9402" y="6976"/>
                  <a:pt x="9212" y="6976"/>
                </a:cubicBezTo>
                <a:cubicBezTo>
                  <a:pt x="2922" y="6976"/>
                  <a:pt x="2922" y="6976"/>
                  <a:pt x="2922" y="6976"/>
                </a:cubicBezTo>
                <a:cubicBezTo>
                  <a:pt x="2732" y="6976"/>
                  <a:pt x="2605" y="6892"/>
                  <a:pt x="2605" y="6640"/>
                </a:cubicBezTo>
                <a:cubicBezTo>
                  <a:pt x="2605" y="6388"/>
                  <a:pt x="2732" y="6304"/>
                  <a:pt x="2922" y="6304"/>
                </a:cubicBezTo>
                <a:cubicBezTo>
                  <a:pt x="9212" y="6304"/>
                  <a:pt x="9212" y="6304"/>
                  <a:pt x="9212" y="6304"/>
                </a:cubicBezTo>
                <a:cubicBezTo>
                  <a:pt x="9402" y="6304"/>
                  <a:pt x="9466" y="6388"/>
                  <a:pt x="9466" y="6640"/>
                </a:cubicBezTo>
                <a:close/>
                <a:moveTo>
                  <a:pt x="9466" y="9413"/>
                </a:moveTo>
                <a:cubicBezTo>
                  <a:pt x="9466" y="9665"/>
                  <a:pt x="9402" y="9749"/>
                  <a:pt x="9212" y="9749"/>
                </a:cubicBezTo>
                <a:cubicBezTo>
                  <a:pt x="2922" y="9749"/>
                  <a:pt x="2922" y="9749"/>
                  <a:pt x="2922" y="9749"/>
                </a:cubicBezTo>
                <a:cubicBezTo>
                  <a:pt x="2732" y="9749"/>
                  <a:pt x="2605" y="9665"/>
                  <a:pt x="2605" y="9413"/>
                </a:cubicBezTo>
                <a:cubicBezTo>
                  <a:pt x="2605" y="9161"/>
                  <a:pt x="2732" y="9077"/>
                  <a:pt x="2922" y="9077"/>
                </a:cubicBezTo>
                <a:cubicBezTo>
                  <a:pt x="9212" y="9077"/>
                  <a:pt x="9212" y="9077"/>
                  <a:pt x="9212" y="9077"/>
                </a:cubicBezTo>
                <a:cubicBezTo>
                  <a:pt x="9402" y="9077"/>
                  <a:pt x="9466" y="9161"/>
                  <a:pt x="9466" y="9413"/>
                </a:cubicBezTo>
                <a:close/>
                <a:moveTo>
                  <a:pt x="9466" y="12187"/>
                </a:moveTo>
                <a:cubicBezTo>
                  <a:pt x="9466" y="12439"/>
                  <a:pt x="9402" y="12523"/>
                  <a:pt x="9212" y="12523"/>
                </a:cubicBezTo>
                <a:cubicBezTo>
                  <a:pt x="2922" y="12523"/>
                  <a:pt x="2922" y="12523"/>
                  <a:pt x="2922" y="12523"/>
                </a:cubicBezTo>
                <a:cubicBezTo>
                  <a:pt x="2732" y="12523"/>
                  <a:pt x="2605" y="12439"/>
                  <a:pt x="2605" y="12187"/>
                </a:cubicBezTo>
                <a:cubicBezTo>
                  <a:pt x="2605" y="11935"/>
                  <a:pt x="2732" y="11851"/>
                  <a:pt x="2922" y="11851"/>
                </a:cubicBezTo>
                <a:cubicBezTo>
                  <a:pt x="9212" y="11851"/>
                  <a:pt x="9212" y="11851"/>
                  <a:pt x="9212" y="11851"/>
                </a:cubicBezTo>
                <a:cubicBezTo>
                  <a:pt x="9402" y="11851"/>
                  <a:pt x="9466" y="11935"/>
                  <a:pt x="9466" y="12187"/>
                </a:cubicBezTo>
                <a:close/>
                <a:moveTo>
                  <a:pt x="9466" y="14960"/>
                </a:moveTo>
                <a:cubicBezTo>
                  <a:pt x="9466" y="15212"/>
                  <a:pt x="9402" y="15296"/>
                  <a:pt x="9212" y="15296"/>
                </a:cubicBezTo>
                <a:cubicBezTo>
                  <a:pt x="2922" y="15296"/>
                  <a:pt x="2922" y="15296"/>
                  <a:pt x="2922" y="15296"/>
                </a:cubicBezTo>
                <a:cubicBezTo>
                  <a:pt x="2732" y="15296"/>
                  <a:pt x="2605" y="15212"/>
                  <a:pt x="2605" y="14960"/>
                </a:cubicBezTo>
                <a:cubicBezTo>
                  <a:pt x="2605" y="14792"/>
                  <a:pt x="2732" y="14624"/>
                  <a:pt x="2922" y="14624"/>
                </a:cubicBezTo>
                <a:cubicBezTo>
                  <a:pt x="9212" y="14624"/>
                  <a:pt x="9212" y="14624"/>
                  <a:pt x="9212" y="14624"/>
                </a:cubicBezTo>
                <a:cubicBezTo>
                  <a:pt x="9402" y="14624"/>
                  <a:pt x="9466" y="14792"/>
                  <a:pt x="9466" y="14960"/>
                </a:cubicBezTo>
                <a:close/>
                <a:moveTo>
                  <a:pt x="9466" y="17734"/>
                </a:moveTo>
                <a:cubicBezTo>
                  <a:pt x="9466" y="17986"/>
                  <a:pt x="9402" y="18154"/>
                  <a:pt x="9212" y="18154"/>
                </a:cubicBezTo>
                <a:cubicBezTo>
                  <a:pt x="2922" y="18154"/>
                  <a:pt x="2922" y="18154"/>
                  <a:pt x="2922" y="18154"/>
                </a:cubicBezTo>
                <a:cubicBezTo>
                  <a:pt x="2732" y="18154"/>
                  <a:pt x="2605" y="17986"/>
                  <a:pt x="2605" y="17734"/>
                </a:cubicBezTo>
                <a:cubicBezTo>
                  <a:pt x="2605" y="17566"/>
                  <a:pt x="2732" y="17398"/>
                  <a:pt x="2922" y="17398"/>
                </a:cubicBezTo>
                <a:cubicBezTo>
                  <a:pt x="9212" y="17398"/>
                  <a:pt x="9212" y="17398"/>
                  <a:pt x="9212" y="17398"/>
                </a:cubicBezTo>
                <a:cubicBezTo>
                  <a:pt x="9402" y="17398"/>
                  <a:pt x="9466" y="17566"/>
                  <a:pt x="9466" y="17734"/>
                </a:cubicBezTo>
                <a:close/>
                <a:moveTo>
                  <a:pt x="20012" y="1093"/>
                </a:moveTo>
                <a:cubicBezTo>
                  <a:pt x="20012" y="840"/>
                  <a:pt x="19885" y="756"/>
                  <a:pt x="19758" y="756"/>
                </a:cubicBezTo>
                <a:cubicBezTo>
                  <a:pt x="11308" y="756"/>
                  <a:pt x="11308" y="756"/>
                  <a:pt x="11308" y="756"/>
                </a:cubicBezTo>
                <a:cubicBezTo>
                  <a:pt x="11118" y="756"/>
                  <a:pt x="11054" y="840"/>
                  <a:pt x="11054" y="1093"/>
                </a:cubicBezTo>
                <a:cubicBezTo>
                  <a:pt x="11054" y="1933"/>
                  <a:pt x="11054" y="1933"/>
                  <a:pt x="11054" y="1933"/>
                </a:cubicBezTo>
                <a:cubicBezTo>
                  <a:pt x="11054" y="19919"/>
                  <a:pt x="11054" y="19919"/>
                  <a:pt x="11054" y="19919"/>
                </a:cubicBezTo>
                <a:cubicBezTo>
                  <a:pt x="11054" y="20507"/>
                  <a:pt x="11054" y="20507"/>
                  <a:pt x="11054" y="20507"/>
                </a:cubicBezTo>
                <a:cubicBezTo>
                  <a:pt x="11054" y="20591"/>
                  <a:pt x="11054" y="20591"/>
                  <a:pt x="11054" y="20591"/>
                </a:cubicBezTo>
                <a:cubicBezTo>
                  <a:pt x="11054" y="20760"/>
                  <a:pt x="11118" y="20928"/>
                  <a:pt x="11308" y="20928"/>
                </a:cubicBezTo>
                <a:cubicBezTo>
                  <a:pt x="19758" y="20928"/>
                  <a:pt x="19758" y="20928"/>
                  <a:pt x="19758" y="20928"/>
                </a:cubicBezTo>
                <a:cubicBezTo>
                  <a:pt x="19885" y="20928"/>
                  <a:pt x="20012" y="20760"/>
                  <a:pt x="20012" y="20591"/>
                </a:cubicBezTo>
                <a:lnTo>
                  <a:pt x="20012" y="1093"/>
                </a:lnTo>
                <a:close/>
                <a:moveTo>
                  <a:pt x="18932" y="3866"/>
                </a:moveTo>
                <a:cubicBezTo>
                  <a:pt x="18932" y="4118"/>
                  <a:pt x="18868" y="4202"/>
                  <a:pt x="18678" y="4202"/>
                </a:cubicBezTo>
                <a:cubicBezTo>
                  <a:pt x="12388" y="4202"/>
                  <a:pt x="12388" y="4202"/>
                  <a:pt x="12388" y="4202"/>
                </a:cubicBezTo>
                <a:cubicBezTo>
                  <a:pt x="12198" y="4202"/>
                  <a:pt x="12134" y="4118"/>
                  <a:pt x="12134" y="3866"/>
                </a:cubicBezTo>
                <a:cubicBezTo>
                  <a:pt x="12134" y="3614"/>
                  <a:pt x="12198" y="3530"/>
                  <a:pt x="12388" y="3530"/>
                </a:cubicBezTo>
                <a:cubicBezTo>
                  <a:pt x="18678" y="3530"/>
                  <a:pt x="18678" y="3530"/>
                  <a:pt x="18678" y="3530"/>
                </a:cubicBezTo>
                <a:cubicBezTo>
                  <a:pt x="18868" y="3530"/>
                  <a:pt x="18932" y="3614"/>
                  <a:pt x="18932" y="3866"/>
                </a:cubicBezTo>
                <a:close/>
                <a:moveTo>
                  <a:pt x="18932" y="6640"/>
                </a:moveTo>
                <a:cubicBezTo>
                  <a:pt x="18932" y="6892"/>
                  <a:pt x="18868" y="6976"/>
                  <a:pt x="18678" y="6976"/>
                </a:cubicBezTo>
                <a:cubicBezTo>
                  <a:pt x="12388" y="6976"/>
                  <a:pt x="12388" y="6976"/>
                  <a:pt x="12388" y="6976"/>
                </a:cubicBezTo>
                <a:cubicBezTo>
                  <a:pt x="12198" y="6976"/>
                  <a:pt x="12134" y="6892"/>
                  <a:pt x="12134" y="6640"/>
                </a:cubicBezTo>
                <a:cubicBezTo>
                  <a:pt x="12134" y="6388"/>
                  <a:pt x="12198" y="6304"/>
                  <a:pt x="12388" y="6304"/>
                </a:cubicBezTo>
                <a:cubicBezTo>
                  <a:pt x="18678" y="6304"/>
                  <a:pt x="18678" y="6304"/>
                  <a:pt x="18678" y="6304"/>
                </a:cubicBezTo>
                <a:cubicBezTo>
                  <a:pt x="18868" y="6304"/>
                  <a:pt x="18932" y="6388"/>
                  <a:pt x="18932" y="6640"/>
                </a:cubicBezTo>
                <a:close/>
                <a:moveTo>
                  <a:pt x="18932" y="9413"/>
                </a:moveTo>
                <a:cubicBezTo>
                  <a:pt x="18932" y="9665"/>
                  <a:pt x="18868" y="9749"/>
                  <a:pt x="18678" y="9749"/>
                </a:cubicBezTo>
                <a:cubicBezTo>
                  <a:pt x="12388" y="9749"/>
                  <a:pt x="12388" y="9749"/>
                  <a:pt x="12388" y="9749"/>
                </a:cubicBezTo>
                <a:cubicBezTo>
                  <a:pt x="12198" y="9749"/>
                  <a:pt x="12134" y="9665"/>
                  <a:pt x="12134" y="9413"/>
                </a:cubicBezTo>
                <a:cubicBezTo>
                  <a:pt x="12134" y="9161"/>
                  <a:pt x="12198" y="9077"/>
                  <a:pt x="12388" y="9077"/>
                </a:cubicBezTo>
                <a:cubicBezTo>
                  <a:pt x="18678" y="9077"/>
                  <a:pt x="18678" y="9077"/>
                  <a:pt x="18678" y="9077"/>
                </a:cubicBezTo>
                <a:cubicBezTo>
                  <a:pt x="18868" y="9077"/>
                  <a:pt x="18932" y="9161"/>
                  <a:pt x="18932" y="9413"/>
                </a:cubicBezTo>
                <a:close/>
                <a:moveTo>
                  <a:pt x="18932" y="12187"/>
                </a:moveTo>
                <a:cubicBezTo>
                  <a:pt x="18932" y="12439"/>
                  <a:pt x="18868" y="12523"/>
                  <a:pt x="18678" y="12523"/>
                </a:cubicBezTo>
                <a:cubicBezTo>
                  <a:pt x="12388" y="12523"/>
                  <a:pt x="12388" y="12523"/>
                  <a:pt x="12388" y="12523"/>
                </a:cubicBezTo>
                <a:cubicBezTo>
                  <a:pt x="12198" y="12523"/>
                  <a:pt x="12134" y="12439"/>
                  <a:pt x="12134" y="12187"/>
                </a:cubicBezTo>
                <a:cubicBezTo>
                  <a:pt x="12134" y="11935"/>
                  <a:pt x="12198" y="11851"/>
                  <a:pt x="12388" y="11851"/>
                </a:cubicBezTo>
                <a:cubicBezTo>
                  <a:pt x="18678" y="11851"/>
                  <a:pt x="18678" y="11851"/>
                  <a:pt x="18678" y="11851"/>
                </a:cubicBezTo>
                <a:cubicBezTo>
                  <a:pt x="18868" y="11851"/>
                  <a:pt x="18932" y="11935"/>
                  <a:pt x="18932" y="12187"/>
                </a:cubicBezTo>
                <a:close/>
                <a:moveTo>
                  <a:pt x="18932" y="14960"/>
                </a:moveTo>
                <a:cubicBezTo>
                  <a:pt x="18932" y="15212"/>
                  <a:pt x="18868" y="15296"/>
                  <a:pt x="18678" y="15296"/>
                </a:cubicBezTo>
                <a:cubicBezTo>
                  <a:pt x="12388" y="15296"/>
                  <a:pt x="12388" y="15296"/>
                  <a:pt x="12388" y="15296"/>
                </a:cubicBezTo>
                <a:cubicBezTo>
                  <a:pt x="12198" y="15296"/>
                  <a:pt x="12134" y="15212"/>
                  <a:pt x="12134" y="14960"/>
                </a:cubicBezTo>
                <a:cubicBezTo>
                  <a:pt x="12134" y="14792"/>
                  <a:pt x="12198" y="14624"/>
                  <a:pt x="12388" y="14624"/>
                </a:cubicBezTo>
                <a:cubicBezTo>
                  <a:pt x="18678" y="14624"/>
                  <a:pt x="18678" y="14624"/>
                  <a:pt x="18678" y="14624"/>
                </a:cubicBezTo>
                <a:cubicBezTo>
                  <a:pt x="18868" y="14624"/>
                  <a:pt x="18932" y="14792"/>
                  <a:pt x="18932" y="14960"/>
                </a:cubicBezTo>
                <a:close/>
                <a:moveTo>
                  <a:pt x="18932" y="17734"/>
                </a:moveTo>
                <a:cubicBezTo>
                  <a:pt x="18932" y="17986"/>
                  <a:pt x="18868" y="18154"/>
                  <a:pt x="18678" y="18154"/>
                </a:cubicBezTo>
                <a:cubicBezTo>
                  <a:pt x="12388" y="18154"/>
                  <a:pt x="12388" y="18154"/>
                  <a:pt x="12388" y="18154"/>
                </a:cubicBezTo>
                <a:cubicBezTo>
                  <a:pt x="12198" y="18154"/>
                  <a:pt x="12134" y="17986"/>
                  <a:pt x="12134" y="17734"/>
                </a:cubicBezTo>
                <a:cubicBezTo>
                  <a:pt x="12134" y="17566"/>
                  <a:pt x="12198" y="17398"/>
                  <a:pt x="12388" y="17398"/>
                </a:cubicBezTo>
                <a:cubicBezTo>
                  <a:pt x="18678" y="17398"/>
                  <a:pt x="18678" y="17398"/>
                  <a:pt x="18678" y="17398"/>
                </a:cubicBezTo>
                <a:cubicBezTo>
                  <a:pt x="18868" y="17398"/>
                  <a:pt x="18932" y="17566"/>
                  <a:pt x="18932" y="17734"/>
                </a:cubicBezTo>
                <a:close/>
                <a:moveTo>
                  <a:pt x="21600" y="1765"/>
                </a:moveTo>
                <a:cubicBezTo>
                  <a:pt x="21600" y="19835"/>
                  <a:pt x="21600" y="19835"/>
                  <a:pt x="21600" y="19835"/>
                </a:cubicBezTo>
                <a:cubicBezTo>
                  <a:pt x="21600" y="20087"/>
                  <a:pt x="21473" y="20171"/>
                  <a:pt x="21282" y="20171"/>
                </a:cubicBezTo>
                <a:cubicBezTo>
                  <a:pt x="21155" y="20171"/>
                  <a:pt x="21028" y="20087"/>
                  <a:pt x="21028" y="19835"/>
                </a:cubicBezTo>
                <a:cubicBezTo>
                  <a:pt x="21028" y="1765"/>
                  <a:pt x="21028" y="1765"/>
                  <a:pt x="21028" y="1765"/>
                </a:cubicBezTo>
                <a:cubicBezTo>
                  <a:pt x="21028" y="1513"/>
                  <a:pt x="21155" y="1429"/>
                  <a:pt x="21282" y="1429"/>
                </a:cubicBezTo>
                <a:cubicBezTo>
                  <a:pt x="21473" y="1429"/>
                  <a:pt x="21600" y="1513"/>
                  <a:pt x="21600" y="176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48" name="Shape"/>
          <p:cNvSpPr/>
          <p:nvPr/>
        </p:nvSpPr>
        <p:spPr>
          <a:xfrm>
            <a:off x="8923338" y="1066800"/>
            <a:ext cx="61595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352" y="326"/>
                </a:moveTo>
                <a:cubicBezTo>
                  <a:pt x="21538" y="489"/>
                  <a:pt x="21600" y="734"/>
                  <a:pt x="21600" y="978"/>
                </a:cubicBezTo>
                <a:cubicBezTo>
                  <a:pt x="21600" y="5054"/>
                  <a:pt x="21600" y="5054"/>
                  <a:pt x="21600" y="5054"/>
                </a:cubicBezTo>
                <a:cubicBezTo>
                  <a:pt x="21600" y="5298"/>
                  <a:pt x="21538" y="5380"/>
                  <a:pt x="21352" y="5380"/>
                </a:cubicBezTo>
                <a:cubicBezTo>
                  <a:pt x="248" y="5380"/>
                  <a:pt x="248" y="5380"/>
                  <a:pt x="248" y="5380"/>
                </a:cubicBezTo>
                <a:cubicBezTo>
                  <a:pt x="124" y="5380"/>
                  <a:pt x="0" y="5298"/>
                  <a:pt x="0" y="5054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124" y="489"/>
                  <a:pt x="248" y="326"/>
                </a:cubicBezTo>
                <a:cubicBezTo>
                  <a:pt x="372" y="82"/>
                  <a:pt x="559" y="0"/>
                  <a:pt x="807" y="0"/>
                </a:cubicBezTo>
                <a:cubicBezTo>
                  <a:pt x="20855" y="0"/>
                  <a:pt x="20855" y="0"/>
                  <a:pt x="20855" y="0"/>
                </a:cubicBezTo>
                <a:cubicBezTo>
                  <a:pt x="21041" y="0"/>
                  <a:pt x="21228" y="82"/>
                  <a:pt x="21352" y="326"/>
                </a:cubicBezTo>
                <a:close/>
                <a:moveTo>
                  <a:pt x="21600" y="7091"/>
                </a:move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38" y="21111"/>
                  <a:pt x="21352" y="21274"/>
                </a:cubicBezTo>
                <a:cubicBezTo>
                  <a:pt x="21228" y="21518"/>
                  <a:pt x="21041" y="21600"/>
                  <a:pt x="20855" y="21600"/>
                </a:cubicBezTo>
                <a:cubicBezTo>
                  <a:pt x="807" y="21600"/>
                  <a:pt x="807" y="21600"/>
                  <a:pt x="807" y="21600"/>
                </a:cubicBezTo>
                <a:cubicBezTo>
                  <a:pt x="559" y="21600"/>
                  <a:pt x="372" y="21518"/>
                  <a:pt x="248" y="21274"/>
                </a:cubicBezTo>
                <a:cubicBezTo>
                  <a:pt x="124" y="21111"/>
                  <a:pt x="0" y="20866"/>
                  <a:pt x="0" y="20622"/>
                </a:cubicBezTo>
                <a:cubicBezTo>
                  <a:pt x="0" y="7091"/>
                  <a:pt x="0" y="7091"/>
                  <a:pt x="0" y="7091"/>
                </a:cubicBezTo>
                <a:cubicBezTo>
                  <a:pt x="0" y="6847"/>
                  <a:pt x="124" y="6765"/>
                  <a:pt x="248" y="6765"/>
                </a:cubicBezTo>
                <a:cubicBezTo>
                  <a:pt x="434" y="6765"/>
                  <a:pt x="559" y="6847"/>
                  <a:pt x="559" y="7091"/>
                </a:cubicBezTo>
                <a:cubicBezTo>
                  <a:pt x="559" y="20622"/>
                  <a:pt x="559" y="20622"/>
                  <a:pt x="559" y="20622"/>
                </a:cubicBezTo>
                <a:cubicBezTo>
                  <a:pt x="559" y="20785"/>
                  <a:pt x="621" y="20948"/>
                  <a:pt x="807" y="20948"/>
                </a:cubicBezTo>
                <a:cubicBezTo>
                  <a:pt x="20855" y="20948"/>
                  <a:pt x="20855" y="20948"/>
                  <a:pt x="20855" y="20948"/>
                </a:cubicBezTo>
                <a:cubicBezTo>
                  <a:pt x="20979" y="20948"/>
                  <a:pt x="21103" y="20785"/>
                  <a:pt x="21103" y="20622"/>
                </a:cubicBezTo>
                <a:cubicBezTo>
                  <a:pt x="21103" y="7091"/>
                  <a:pt x="21103" y="7091"/>
                  <a:pt x="21103" y="7091"/>
                </a:cubicBezTo>
                <a:cubicBezTo>
                  <a:pt x="21103" y="6847"/>
                  <a:pt x="21166" y="6765"/>
                  <a:pt x="21352" y="6765"/>
                </a:cubicBezTo>
                <a:cubicBezTo>
                  <a:pt x="21538" y="6765"/>
                  <a:pt x="21600" y="6847"/>
                  <a:pt x="21600" y="7091"/>
                </a:cubicBezTo>
                <a:close/>
                <a:moveTo>
                  <a:pt x="21103" y="978"/>
                </a:moveTo>
                <a:cubicBezTo>
                  <a:pt x="21103" y="815"/>
                  <a:pt x="20979" y="652"/>
                  <a:pt x="20855" y="652"/>
                </a:cubicBezTo>
                <a:cubicBezTo>
                  <a:pt x="807" y="652"/>
                  <a:pt x="807" y="652"/>
                  <a:pt x="807" y="652"/>
                </a:cubicBezTo>
                <a:cubicBezTo>
                  <a:pt x="621" y="652"/>
                  <a:pt x="559" y="815"/>
                  <a:pt x="559" y="978"/>
                </a:cubicBezTo>
                <a:cubicBezTo>
                  <a:pt x="559" y="4728"/>
                  <a:pt x="559" y="4728"/>
                  <a:pt x="559" y="4728"/>
                </a:cubicBezTo>
                <a:cubicBezTo>
                  <a:pt x="21103" y="4728"/>
                  <a:pt x="21103" y="4728"/>
                  <a:pt x="21103" y="4728"/>
                </a:cubicBezTo>
                <a:lnTo>
                  <a:pt x="21103" y="978"/>
                </a:lnTo>
                <a:close/>
                <a:moveTo>
                  <a:pt x="2048" y="2038"/>
                </a:moveTo>
                <a:cubicBezTo>
                  <a:pt x="2234" y="2038"/>
                  <a:pt x="2359" y="2119"/>
                  <a:pt x="2421" y="2201"/>
                </a:cubicBezTo>
                <a:cubicBezTo>
                  <a:pt x="2545" y="2364"/>
                  <a:pt x="2607" y="2527"/>
                  <a:pt x="2607" y="2690"/>
                </a:cubicBezTo>
                <a:cubicBezTo>
                  <a:pt x="2607" y="2934"/>
                  <a:pt x="2545" y="3097"/>
                  <a:pt x="2421" y="3179"/>
                </a:cubicBezTo>
                <a:cubicBezTo>
                  <a:pt x="2359" y="3342"/>
                  <a:pt x="2234" y="3342"/>
                  <a:pt x="2048" y="3342"/>
                </a:cubicBezTo>
                <a:cubicBezTo>
                  <a:pt x="1924" y="3342"/>
                  <a:pt x="1800" y="3342"/>
                  <a:pt x="1738" y="3179"/>
                </a:cubicBezTo>
                <a:cubicBezTo>
                  <a:pt x="1614" y="3097"/>
                  <a:pt x="1552" y="2934"/>
                  <a:pt x="1552" y="2690"/>
                </a:cubicBezTo>
                <a:cubicBezTo>
                  <a:pt x="1552" y="2527"/>
                  <a:pt x="1614" y="2364"/>
                  <a:pt x="1738" y="2201"/>
                </a:cubicBezTo>
                <a:cubicBezTo>
                  <a:pt x="1800" y="2119"/>
                  <a:pt x="1924" y="2038"/>
                  <a:pt x="2048" y="2038"/>
                </a:cubicBezTo>
                <a:close/>
                <a:moveTo>
                  <a:pt x="2359" y="18910"/>
                </a:moveTo>
                <a:cubicBezTo>
                  <a:pt x="2172" y="18910"/>
                  <a:pt x="2048" y="18747"/>
                  <a:pt x="2048" y="18584"/>
                </a:cubicBezTo>
                <a:cubicBezTo>
                  <a:pt x="2048" y="7743"/>
                  <a:pt x="2048" y="7743"/>
                  <a:pt x="2048" y="7743"/>
                </a:cubicBezTo>
                <a:cubicBezTo>
                  <a:pt x="2048" y="7499"/>
                  <a:pt x="2172" y="7417"/>
                  <a:pt x="2359" y="7417"/>
                </a:cubicBezTo>
                <a:cubicBezTo>
                  <a:pt x="9000" y="7417"/>
                  <a:pt x="9000" y="7417"/>
                  <a:pt x="9000" y="7417"/>
                </a:cubicBezTo>
                <a:cubicBezTo>
                  <a:pt x="9186" y="7417"/>
                  <a:pt x="9248" y="7499"/>
                  <a:pt x="9248" y="7743"/>
                </a:cubicBezTo>
                <a:cubicBezTo>
                  <a:pt x="9248" y="18584"/>
                  <a:pt x="9248" y="18584"/>
                  <a:pt x="9248" y="18584"/>
                </a:cubicBezTo>
                <a:cubicBezTo>
                  <a:pt x="9248" y="18747"/>
                  <a:pt x="9186" y="18910"/>
                  <a:pt x="9000" y="18910"/>
                </a:cubicBezTo>
                <a:lnTo>
                  <a:pt x="2359" y="18910"/>
                </a:lnTo>
                <a:close/>
                <a:moveTo>
                  <a:pt x="2607" y="18258"/>
                </a:moveTo>
                <a:cubicBezTo>
                  <a:pt x="8752" y="18258"/>
                  <a:pt x="8752" y="18258"/>
                  <a:pt x="8752" y="18258"/>
                </a:cubicBezTo>
                <a:cubicBezTo>
                  <a:pt x="8752" y="8069"/>
                  <a:pt x="8752" y="8069"/>
                  <a:pt x="8752" y="8069"/>
                </a:cubicBezTo>
                <a:cubicBezTo>
                  <a:pt x="2607" y="8069"/>
                  <a:pt x="2607" y="8069"/>
                  <a:pt x="2607" y="8069"/>
                </a:cubicBezTo>
                <a:lnTo>
                  <a:pt x="2607" y="18258"/>
                </a:lnTo>
                <a:close/>
                <a:moveTo>
                  <a:pt x="4159" y="2038"/>
                </a:moveTo>
                <a:cubicBezTo>
                  <a:pt x="4283" y="2038"/>
                  <a:pt x="4407" y="2119"/>
                  <a:pt x="4531" y="2201"/>
                </a:cubicBezTo>
                <a:cubicBezTo>
                  <a:pt x="4593" y="2364"/>
                  <a:pt x="4655" y="2527"/>
                  <a:pt x="4655" y="2690"/>
                </a:cubicBezTo>
                <a:cubicBezTo>
                  <a:pt x="4655" y="2934"/>
                  <a:pt x="4593" y="3097"/>
                  <a:pt x="4531" y="3179"/>
                </a:cubicBezTo>
                <a:cubicBezTo>
                  <a:pt x="4407" y="3342"/>
                  <a:pt x="4283" y="3342"/>
                  <a:pt x="4159" y="3342"/>
                </a:cubicBezTo>
                <a:cubicBezTo>
                  <a:pt x="3972" y="3342"/>
                  <a:pt x="3848" y="3342"/>
                  <a:pt x="3786" y="3179"/>
                </a:cubicBezTo>
                <a:cubicBezTo>
                  <a:pt x="3662" y="3097"/>
                  <a:pt x="3600" y="2934"/>
                  <a:pt x="3600" y="2690"/>
                </a:cubicBezTo>
                <a:cubicBezTo>
                  <a:pt x="3600" y="2527"/>
                  <a:pt x="3662" y="2364"/>
                  <a:pt x="3786" y="2201"/>
                </a:cubicBezTo>
                <a:cubicBezTo>
                  <a:pt x="3848" y="2119"/>
                  <a:pt x="3972" y="2038"/>
                  <a:pt x="4159" y="2038"/>
                </a:cubicBezTo>
                <a:close/>
                <a:moveTo>
                  <a:pt x="6207" y="2038"/>
                </a:moveTo>
                <a:cubicBezTo>
                  <a:pt x="6331" y="2038"/>
                  <a:pt x="6455" y="2119"/>
                  <a:pt x="6579" y="2201"/>
                </a:cubicBezTo>
                <a:cubicBezTo>
                  <a:pt x="6641" y="2364"/>
                  <a:pt x="6703" y="2527"/>
                  <a:pt x="6703" y="2690"/>
                </a:cubicBezTo>
                <a:cubicBezTo>
                  <a:pt x="6703" y="2934"/>
                  <a:pt x="6641" y="3097"/>
                  <a:pt x="6579" y="3179"/>
                </a:cubicBezTo>
                <a:cubicBezTo>
                  <a:pt x="6455" y="3342"/>
                  <a:pt x="6331" y="3342"/>
                  <a:pt x="6207" y="3342"/>
                </a:cubicBezTo>
                <a:cubicBezTo>
                  <a:pt x="6021" y="3342"/>
                  <a:pt x="5897" y="3342"/>
                  <a:pt x="5834" y="3179"/>
                </a:cubicBezTo>
                <a:cubicBezTo>
                  <a:pt x="5710" y="3097"/>
                  <a:pt x="5648" y="2934"/>
                  <a:pt x="5648" y="2690"/>
                </a:cubicBezTo>
                <a:cubicBezTo>
                  <a:pt x="5648" y="2527"/>
                  <a:pt x="5710" y="2364"/>
                  <a:pt x="5834" y="2201"/>
                </a:cubicBezTo>
                <a:cubicBezTo>
                  <a:pt x="5897" y="2119"/>
                  <a:pt x="6021" y="2038"/>
                  <a:pt x="6207" y="2038"/>
                </a:cubicBezTo>
                <a:close/>
                <a:moveTo>
                  <a:pt x="11297" y="9781"/>
                </a:moveTo>
                <a:cubicBezTo>
                  <a:pt x="11297" y="9537"/>
                  <a:pt x="11421" y="9455"/>
                  <a:pt x="11607" y="9455"/>
                </a:cubicBezTo>
                <a:cubicBezTo>
                  <a:pt x="19303" y="9455"/>
                  <a:pt x="19303" y="9455"/>
                  <a:pt x="19303" y="9455"/>
                </a:cubicBezTo>
                <a:cubicBezTo>
                  <a:pt x="19490" y="9455"/>
                  <a:pt x="19552" y="9537"/>
                  <a:pt x="19552" y="9781"/>
                </a:cubicBezTo>
                <a:cubicBezTo>
                  <a:pt x="19552" y="10026"/>
                  <a:pt x="19490" y="10107"/>
                  <a:pt x="19303" y="10107"/>
                </a:cubicBezTo>
                <a:cubicBezTo>
                  <a:pt x="11607" y="10107"/>
                  <a:pt x="11607" y="10107"/>
                  <a:pt x="11607" y="10107"/>
                </a:cubicBezTo>
                <a:cubicBezTo>
                  <a:pt x="11421" y="10107"/>
                  <a:pt x="11297" y="10026"/>
                  <a:pt x="11297" y="9781"/>
                </a:cubicBezTo>
                <a:close/>
                <a:moveTo>
                  <a:pt x="11297" y="13123"/>
                </a:moveTo>
                <a:cubicBezTo>
                  <a:pt x="11297" y="12960"/>
                  <a:pt x="11421" y="12797"/>
                  <a:pt x="11607" y="12797"/>
                </a:cubicBezTo>
                <a:cubicBezTo>
                  <a:pt x="19303" y="12797"/>
                  <a:pt x="19303" y="12797"/>
                  <a:pt x="19303" y="12797"/>
                </a:cubicBezTo>
                <a:cubicBezTo>
                  <a:pt x="19490" y="12797"/>
                  <a:pt x="19552" y="12960"/>
                  <a:pt x="19552" y="13123"/>
                </a:cubicBezTo>
                <a:cubicBezTo>
                  <a:pt x="19552" y="13368"/>
                  <a:pt x="19490" y="13531"/>
                  <a:pt x="19303" y="13531"/>
                </a:cubicBezTo>
                <a:cubicBezTo>
                  <a:pt x="11607" y="13531"/>
                  <a:pt x="11607" y="13531"/>
                  <a:pt x="11607" y="13531"/>
                </a:cubicBezTo>
                <a:cubicBezTo>
                  <a:pt x="11421" y="13531"/>
                  <a:pt x="11297" y="13368"/>
                  <a:pt x="11297" y="13123"/>
                </a:cubicBezTo>
                <a:close/>
                <a:moveTo>
                  <a:pt x="11297" y="16546"/>
                </a:moveTo>
                <a:cubicBezTo>
                  <a:pt x="11297" y="16302"/>
                  <a:pt x="11421" y="16220"/>
                  <a:pt x="11607" y="16220"/>
                </a:cubicBezTo>
                <a:cubicBezTo>
                  <a:pt x="19303" y="16220"/>
                  <a:pt x="19303" y="16220"/>
                  <a:pt x="19303" y="16220"/>
                </a:cubicBezTo>
                <a:cubicBezTo>
                  <a:pt x="19490" y="16220"/>
                  <a:pt x="19552" y="16302"/>
                  <a:pt x="19552" y="16546"/>
                </a:cubicBezTo>
                <a:cubicBezTo>
                  <a:pt x="19552" y="16791"/>
                  <a:pt x="19490" y="16872"/>
                  <a:pt x="19303" y="16872"/>
                </a:cubicBezTo>
                <a:cubicBezTo>
                  <a:pt x="11607" y="16872"/>
                  <a:pt x="11607" y="16872"/>
                  <a:pt x="11607" y="16872"/>
                </a:cubicBezTo>
                <a:cubicBezTo>
                  <a:pt x="11421" y="16872"/>
                  <a:pt x="11297" y="16791"/>
                  <a:pt x="11297" y="1654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49" name="Shape"/>
          <p:cNvSpPr/>
          <p:nvPr/>
        </p:nvSpPr>
        <p:spPr>
          <a:xfrm>
            <a:off x="9775825" y="1066800"/>
            <a:ext cx="496889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757" y="1712"/>
                </a:moveTo>
                <a:cubicBezTo>
                  <a:pt x="17757" y="1467"/>
                  <a:pt x="17910" y="1386"/>
                  <a:pt x="18141" y="1386"/>
                </a:cubicBezTo>
                <a:cubicBezTo>
                  <a:pt x="20831" y="1386"/>
                  <a:pt x="20831" y="1386"/>
                  <a:pt x="20831" y="1386"/>
                </a:cubicBezTo>
                <a:cubicBezTo>
                  <a:pt x="21369" y="1386"/>
                  <a:pt x="21600" y="1712"/>
                  <a:pt x="21600" y="2364"/>
                </a:cubicBezTo>
                <a:cubicBezTo>
                  <a:pt x="21600" y="5706"/>
                  <a:pt x="21600" y="5706"/>
                  <a:pt x="21600" y="5706"/>
                </a:cubicBezTo>
                <a:cubicBezTo>
                  <a:pt x="21600" y="5950"/>
                  <a:pt x="21523" y="6113"/>
                  <a:pt x="21293" y="6113"/>
                </a:cubicBezTo>
                <a:cubicBezTo>
                  <a:pt x="307" y="6113"/>
                  <a:pt x="307" y="6113"/>
                  <a:pt x="307" y="6113"/>
                </a:cubicBezTo>
                <a:cubicBezTo>
                  <a:pt x="77" y="6113"/>
                  <a:pt x="0" y="5950"/>
                  <a:pt x="0" y="5706"/>
                </a:cubicBezTo>
                <a:cubicBezTo>
                  <a:pt x="0" y="2364"/>
                  <a:pt x="0" y="2364"/>
                  <a:pt x="0" y="2364"/>
                </a:cubicBezTo>
                <a:cubicBezTo>
                  <a:pt x="0" y="2119"/>
                  <a:pt x="77" y="1875"/>
                  <a:pt x="231" y="1630"/>
                </a:cubicBezTo>
                <a:cubicBezTo>
                  <a:pt x="461" y="1467"/>
                  <a:pt x="692" y="1386"/>
                  <a:pt x="922" y="1386"/>
                </a:cubicBezTo>
                <a:cubicBezTo>
                  <a:pt x="3459" y="1386"/>
                  <a:pt x="3459" y="1386"/>
                  <a:pt x="3459" y="1386"/>
                </a:cubicBezTo>
                <a:cubicBezTo>
                  <a:pt x="3690" y="1386"/>
                  <a:pt x="3767" y="1467"/>
                  <a:pt x="3767" y="1712"/>
                </a:cubicBezTo>
                <a:cubicBezTo>
                  <a:pt x="3767" y="1875"/>
                  <a:pt x="3690" y="2038"/>
                  <a:pt x="3459" y="2038"/>
                </a:cubicBezTo>
                <a:cubicBezTo>
                  <a:pt x="922" y="2038"/>
                  <a:pt x="922" y="2038"/>
                  <a:pt x="922" y="2038"/>
                </a:cubicBezTo>
                <a:cubicBezTo>
                  <a:pt x="692" y="2038"/>
                  <a:pt x="615" y="2119"/>
                  <a:pt x="615" y="2364"/>
                </a:cubicBezTo>
                <a:cubicBezTo>
                  <a:pt x="615" y="5380"/>
                  <a:pt x="615" y="5380"/>
                  <a:pt x="615" y="5380"/>
                </a:cubicBezTo>
                <a:cubicBezTo>
                  <a:pt x="20985" y="5380"/>
                  <a:pt x="20985" y="5380"/>
                  <a:pt x="20985" y="5380"/>
                </a:cubicBezTo>
                <a:cubicBezTo>
                  <a:pt x="20985" y="2364"/>
                  <a:pt x="20985" y="2364"/>
                  <a:pt x="20985" y="2364"/>
                </a:cubicBezTo>
                <a:cubicBezTo>
                  <a:pt x="20985" y="2119"/>
                  <a:pt x="20908" y="2038"/>
                  <a:pt x="20831" y="2038"/>
                </a:cubicBezTo>
                <a:cubicBezTo>
                  <a:pt x="18141" y="2038"/>
                  <a:pt x="18141" y="2038"/>
                  <a:pt x="18141" y="2038"/>
                </a:cubicBezTo>
                <a:cubicBezTo>
                  <a:pt x="17910" y="2038"/>
                  <a:pt x="17757" y="1875"/>
                  <a:pt x="17757" y="1712"/>
                </a:cubicBezTo>
                <a:close/>
                <a:moveTo>
                  <a:pt x="21293" y="21274"/>
                </a:moveTo>
                <a:cubicBezTo>
                  <a:pt x="21139" y="21518"/>
                  <a:pt x="20908" y="21600"/>
                  <a:pt x="20678" y="21600"/>
                </a:cubicBezTo>
                <a:cubicBezTo>
                  <a:pt x="922" y="21600"/>
                  <a:pt x="922" y="21600"/>
                  <a:pt x="922" y="21600"/>
                </a:cubicBezTo>
                <a:cubicBezTo>
                  <a:pt x="692" y="21600"/>
                  <a:pt x="461" y="21518"/>
                  <a:pt x="231" y="21274"/>
                </a:cubicBezTo>
                <a:cubicBezTo>
                  <a:pt x="77" y="21111"/>
                  <a:pt x="0" y="20866"/>
                  <a:pt x="0" y="20622"/>
                </a:cubicBezTo>
                <a:cubicBezTo>
                  <a:pt x="0" y="7743"/>
                  <a:pt x="0" y="7743"/>
                  <a:pt x="0" y="7743"/>
                </a:cubicBezTo>
                <a:cubicBezTo>
                  <a:pt x="0" y="7499"/>
                  <a:pt x="77" y="7417"/>
                  <a:pt x="307" y="7417"/>
                </a:cubicBezTo>
                <a:cubicBezTo>
                  <a:pt x="461" y="7417"/>
                  <a:pt x="615" y="7499"/>
                  <a:pt x="615" y="7743"/>
                </a:cubicBezTo>
                <a:cubicBezTo>
                  <a:pt x="615" y="20622"/>
                  <a:pt x="615" y="20622"/>
                  <a:pt x="615" y="20622"/>
                </a:cubicBezTo>
                <a:cubicBezTo>
                  <a:pt x="615" y="20785"/>
                  <a:pt x="692" y="20948"/>
                  <a:pt x="922" y="20948"/>
                </a:cubicBezTo>
                <a:cubicBezTo>
                  <a:pt x="20678" y="20948"/>
                  <a:pt x="20678" y="20948"/>
                  <a:pt x="20678" y="20948"/>
                </a:cubicBezTo>
                <a:cubicBezTo>
                  <a:pt x="20831" y="20948"/>
                  <a:pt x="20985" y="20785"/>
                  <a:pt x="20985" y="20622"/>
                </a:cubicBezTo>
                <a:cubicBezTo>
                  <a:pt x="20985" y="7743"/>
                  <a:pt x="20985" y="7743"/>
                  <a:pt x="20985" y="7743"/>
                </a:cubicBezTo>
                <a:cubicBezTo>
                  <a:pt x="20985" y="7499"/>
                  <a:pt x="21062" y="7417"/>
                  <a:pt x="21293" y="7417"/>
                </a:cubicBezTo>
                <a:cubicBezTo>
                  <a:pt x="21523" y="7417"/>
                  <a:pt x="21600" y="7499"/>
                  <a:pt x="21600" y="7743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23" y="21111"/>
                  <a:pt x="21293" y="21274"/>
                </a:cubicBezTo>
                <a:close/>
                <a:moveTo>
                  <a:pt x="3767" y="15487"/>
                </a:moveTo>
                <a:cubicBezTo>
                  <a:pt x="3767" y="12145"/>
                  <a:pt x="3767" y="12145"/>
                  <a:pt x="3767" y="12145"/>
                </a:cubicBezTo>
                <a:cubicBezTo>
                  <a:pt x="2844" y="12145"/>
                  <a:pt x="2844" y="12145"/>
                  <a:pt x="2844" y="12145"/>
                </a:cubicBezTo>
                <a:cubicBezTo>
                  <a:pt x="2614" y="12145"/>
                  <a:pt x="2537" y="12063"/>
                  <a:pt x="2537" y="11819"/>
                </a:cubicBezTo>
                <a:cubicBezTo>
                  <a:pt x="2537" y="11574"/>
                  <a:pt x="2614" y="11493"/>
                  <a:pt x="2844" y="11493"/>
                </a:cubicBezTo>
                <a:cubicBezTo>
                  <a:pt x="3767" y="11493"/>
                  <a:pt x="3767" y="11493"/>
                  <a:pt x="3767" y="11493"/>
                </a:cubicBezTo>
                <a:cubicBezTo>
                  <a:pt x="3767" y="8395"/>
                  <a:pt x="3767" y="8395"/>
                  <a:pt x="3767" y="8395"/>
                </a:cubicBezTo>
                <a:cubicBezTo>
                  <a:pt x="3767" y="8232"/>
                  <a:pt x="3920" y="8069"/>
                  <a:pt x="4074" y="8069"/>
                </a:cubicBezTo>
                <a:cubicBezTo>
                  <a:pt x="4305" y="8069"/>
                  <a:pt x="4458" y="8232"/>
                  <a:pt x="4458" y="8395"/>
                </a:cubicBezTo>
                <a:cubicBezTo>
                  <a:pt x="4458" y="11493"/>
                  <a:pt x="4458" y="11493"/>
                  <a:pt x="4458" y="11493"/>
                </a:cubicBezTo>
                <a:cubicBezTo>
                  <a:pt x="8225" y="11493"/>
                  <a:pt x="8225" y="11493"/>
                  <a:pt x="8225" y="11493"/>
                </a:cubicBezTo>
                <a:cubicBezTo>
                  <a:pt x="8225" y="8395"/>
                  <a:pt x="8225" y="8395"/>
                  <a:pt x="8225" y="8395"/>
                </a:cubicBezTo>
                <a:cubicBezTo>
                  <a:pt x="8225" y="8232"/>
                  <a:pt x="8379" y="8069"/>
                  <a:pt x="8532" y="8069"/>
                </a:cubicBezTo>
                <a:cubicBezTo>
                  <a:pt x="8763" y="8069"/>
                  <a:pt x="8840" y="8232"/>
                  <a:pt x="8840" y="8395"/>
                </a:cubicBezTo>
                <a:cubicBezTo>
                  <a:pt x="8840" y="11493"/>
                  <a:pt x="8840" y="11493"/>
                  <a:pt x="8840" y="11493"/>
                </a:cubicBezTo>
                <a:cubicBezTo>
                  <a:pt x="12683" y="11493"/>
                  <a:pt x="12683" y="11493"/>
                  <a:pt x="12683" y="11493"/>
                </a:cubicBezTo>
                <a:cubicBezTo>
                  <a:pt x="12683" y="8395"/>
                  <a:pt x="12683" y="8395"/>
                  <a:pt x="12683" y="8395"/>
                </a:cubicBezTo>
                <a:cubicBezTo>
                  <a:pt x="12683" y="8232"/>
                  <a:pt x="12837" y="8069"/>
                  <a:pt x="12991" y="8069"/>
                </a:cubicBezTo>
                <a:cubicBezTo>
                  <a:pt x="13221" y="8069"/>
                  <a:pt x="13298" y="8232"/>
                  <a:pt x="13298" y="8395"/>
                </a:cubicBezTo>
                <a:cubicBezTo>
                  <a:pt x="13298" y="11493"/>
                  <a:pt x="13298" y="11493"/>
                  <a:pt x="13298" y="11493"/>
                </a:cubicBezTo>
                <a:cubicBezTo>
                  <a:pt x="17142" y="11493"/>
                  <a:pt x="17142" y="11493"/>
                  <a:pt x="17142" y="11493"/>
                </a:cubicBezTo>
                <a:cubicBezTo>
                  <a:pt x="17142" y="8395"/>
                  <a:pt x="17142" y="8395"/>
                  <a:pt x="17142" y="8395"/>
                </a:cubicBezTo>
                <a:cubicBezTo>
                  <a:pt x="17142" y="8232"/>
                  <a:pt x="17295" y="8069"/>
                  <a:pt x="17449" y="8069"/>
                </a:cubicBezTo>
                <a:cubicBezTo>
                  <a:pt x="17680" y="8069"/>
                  <a:pt x="17757" y="8232"/>
                  <a:pt x="17757" y="8395"/>
                </a:cubicBezTo>
                <a:cubicBezTo>
                  <a:pt x="17757" y="11493"/>
                  <a:pt x="17757" y="11493"/>
                  <a:pt x="17757" y="11493"/>
                </a:cubicBezTo>
                <a:cubicBezTo>
                  <a:pt x="18756" y="11493"/>
                  <a:pt x="18756" y="11493"/>
                  <a:pt x="18756" y="11493"/>
                </a:cubicBezTo>
                <a:cubicBezTo>
                  <a:pt x="18986" y="11493"/>
                  <a:pt x="19063" y="11574"/>
                  <a:pt x="19063" y="11819"/>
                </a:cubicBezTo>
                <a:cubicBezTo>
                  <a:pt x="19063" y="12063"/>
                  <a:pt x="18986" y="12145"/>
                  <a:pt x="18756" y="12145"/>
                </a:cubicBezTo>
                <a:cubicBezTo>
                  <a:pt x="17757" y="12145"/>
                  <a:pt x="17757" y="12145"/>
                  <a:pt x="17757" y="12145"/>
                </a:cubicBezTo>
                <a:cubicBezTo>
                  <a:pt x="17757" y="15487"/>
                  <a:pt x="17757" y="15487"/>
                  <a:pt x="17757" y="15487"/>
                </a:cubicBezTo>
                <a:cubicBezTo>
                  <a:pt x="18756" y="15487"/>
                  <a:pt x="18756" y="15487"/>
                  <a:pt x="18756" y="15487"/>
                </a:cubicBezTo>
                <a:cubicBezTo>
                  <a:pt x="18986" y="15487"/>
                  <a:pt x="19063" y="15650"/>
                  <a:pt x="19063" y="15894"/>
                </a:cubicBezTo>
                <a:cubicBezTo>
                  <a:pt x="19063" y="16057"/>
                  <a:pt x="18986" y="16220"/>
                  <a:pt x="18756" y="16220"/>
                </a:cubicBezTo>
                <a:cubicBezTo>
                  <a:pt x="17757" y="16220"/>
                  <a:pt x="17757" y="16220"/>
                  <a:pt x="17757" y="16220"/>
                </a:cubicBezTo>
                <a:cubicBezTo>
                  <a:pt x="17757" y="18584"/>
                  <a:pt x="17757" y="18584"/>
                  <a:pt x="17757" y="18584"/>
                </a:cubicBezTo>
                <a:cubicBezTo>
                  <a:pt x="17757" y="18747"/>
                  <a:pt x="17680" y="18910"/>
                  <a:pt x="17449" y="18910"/>
                </a:cubicBezTo>
                <a:cubicBezTo>
                  <a:pt x="17295" y="18910"/>
                  <a:pt x="17142" y="18747"/>
                  <a:pt x="17142" y="18584"/>
                </a:cubicBezTo>
                <a:cubicBezTo>
                  <a:pt x="17142" y="16220"/>
                  <a:pt x="17142" y="16220"/>
                  <a:pt x="17142" y="16220"/>
                </a:cubicBezTo>
                <a:cubicBezTo>
                  <a:pt x="13298" y="16220"/>
                  <a:pt x="13298" y="16220"/>
                  <a:pt x="13298" y="16220"/>
                </a:cubicBezTo>
                <a:cubicBezTo>
                  <a:pt x="13298" y="18584"/>
                  <a:pt x="13298" y="18584"/>
                  <a:pt x="13298" y="18584"/>
                </a:cubicBezTo>
                <a:cubicBezTo>
                  <a:pt x="13298" y="18747"/>
                  <a:pt x="13221" y="18910"/>
                  <a:pt x="12991" y="18910"/>
                </a:cubicBezTo>
                <a:cubicBezTo>
                  <a:pt x="12837" y="18910"/>
                  <a:pt x="12683" y="18747"/>
                  <a:pt x="12683" y="18584"/>
                </a:cubicBezTo>
                <a:cubicBezTo>
                  <a:pt x="12683" y="16220"/>
                  <a:pt x="12683" y="16220"/>
                  <a:pt x="12683" y="16220"/>
                </a:cubicBezTo>
                <a:cubicBezTo>
                  <a:pt x="8840" y="16220"/>
                  <a:pt x="8840" y="16220"/>
                  <a:pt x="8840" y="16220"/>
                </a:cubicBezTo>
                <a:cubicBezTo>
                  <a:pt x="8840" y="18584"/>
                  <a:pt x="8840" y="18584"/>
                  <a:pt x="8840" y="18584"/>
                </a:cubicBezTo>
                <a:cubicBezTo>
                  <a:pt x="8840" y="18747"/>
                  <a:pt x="8763" y="18910"/>
                  <a:pt x="8532" y="18910"/>
                </a:cubicBezTo>
                <a:cubicBezTo>
                  <a:pt x="8379" y="18910"/>
                  <a:pt x="8225" y="18747"/>
                  <a:pt x="8225" y="18584"/>
                </a:cubicBezTo>
                <a:cubicBezTo>
                  <a:pt x="8225" y="16220"/>
                  <a:pt x="8225" y="16220"/>
                  <a:pt x="8225" y="16220"/>
                </a:cubicBezTo>
                <a:cubicBezTo>
                  <a:pt x="4458" y="16220"/>
                  <a:pt x="4458" y="16220"/>
                  <a:pt x="4458" y="16220"/>
                </a:cubicBezTo>
                <a:cubicBezTo>
                  <a:pt x="4458" y="18584"/>
                  <a:pt x="4458" y="18584"/>
                  <a:pt x="4458" y="18584"/>
                </a:cubicBezTo>
                <a:cubicBezTo>
                  <a:pt x="4458" y="18747"/>
                  <a:pt x="4305" y="18910"/>
                  <a:pt x="4074" y="18910"/>
                </a:cubicBezTo>
                <a:cubicBezTo>
                  <a:pt x="3920" y="18910"/>
                  <a:pt x="3767" y="18747"/>
                  <a:pt x="3767" y="18584"/>
                </a:cubicBezTo>
                <a:cubicBezTo>
                  <a:pt x="3767" y="16220"/>
                  <a:pt x="3767" y="16220"/>
                  <a:pt x="3767" y="16220"/>
                </a:cubicBezTo>
                <a:cubicBezTo>
                  <a:pt x="2844" y="16220"/>
                  <a:pt x="2844" y="16220"/>
                  <a:pt x="2844" y="16220"/>
                </a:cubicBezTo>
                <a:cubicBezTo>
                  <a:pt x="2614" y="16220"/>
                  <a:pt x="2537" y="16057"/>
                  <a:pt x="2537" y="15894"/>
                </a:cubicBezTo>
                <a:cubicBezTo>
                  <a:pt x="2537" y="15650"/>
                  <a:pt x="2614" y="15487"/>
                  <a:pt x="2844" y="15487"/>
                </a:cubicBezTo>
                <a:lnTo>
                  <a:pt x="3767" y="15487"/>
                </a:lnTo>
                <a:close/>
                <a:moveTo>
                  <a:pt x="4458" y="15487"/>
                </a:moveTo>
                <a:cubicBezTo>
                  <a:pt x="8225" y="15487"/>
                  <a:pt x="8225" y="15487"/>
                  <a:pt x="8225" y="15487"/>
                </a:cubicBezTo>
                <a:cubicBezTo>
                  <a:pt x="8225" y="12145"/>
                  <a:pt x="8225" y="12145"/>
                  <a:pt x="8225" y="12145"/>
                </a:cubicBezTo>
                <a:cubicBezTo>
                  <a:pt x="4458" y="12145"/>
                  <a:pt x="4458" y="12145"/>
                  <a:pt x="4458" y="12145"/>
                </a:cubicBezTo>
                <a:lnTo>
                  <a:pt x="4458" y="15487"/>
                </a:lnTo>
                <a:close/>
                <a:moveTo>
                  <a:pt x="5381" y="3342"/>
                </a:moveTo>
                <a:cubicBezTo>
                  <a:pt x="5150" y="3342"/>
                  <a:pt x="5073" y="3260"/>
                  <a:pt x="5073" y="3016"/>
                </a:cubicBezTo>
                <a:cubicBezTo>
                  <a:pt x="5073" y="326"/>
                  <a:pt x="5073" y="326"/>
                  <a:pt x="5073" y="326"/>
                </a:cubicBezTo>
                <a:cubicBezTo>
                  <a:pt x="5073" y="82"/>
                  <a:pt x="5150" y="0"/>
                  <a:pt x="5381" y="0"/>
                </a:cubicBezTo>
                <a:cubicBezTo>
                  <a:pt x="5611" y="0"/>
                  <a:pt x="5688" y="82"/>
                  <a:pt x="5688" y="326"/>
                </a:cubicBezTo>
                <a:cubicBezTo>
                  <a:pt x="5688" y="3016"/>
                  <a:pt x="5688" y="3016"/>
                  <a:pt x="5688" y="3016"/>
                </a:cubicBezTo>
                <a:cubicBezTo>
                  <a:pt x="5688" y="3260"/>
                  <a:pt x="5611" y="3342"/>
                  <a:pt x="5381" y="3342"/>
                </a:cubicBezTo>
                <a:close/>
                <a:moveTo>
                  <a:pt x="7302" y="2038"/>
                </a:moveTo>
                <a:cubicBezTo>
                  <a:pt x="7072" y="2038"/>
                  <a:pt x="6995" y="1875"/>
                  <a:pt x="6995" y="1712"/>
                </a:cubicBezTo>
                <a:cubicBezTo>
                  <a:pt x="6995" y="1467"/>
                  <a:pt x="7072" y="1386"/>
                  <a:pt x="7302" y="1386"/>
                </a:cubicBezTo>
                <a:cubicBezTo>
                  <a:pt x="14298" y="1386"/>
                  <a:pt x="14298" y="1386"/>
                  <a:pt x="14298" y="1386"/>
                </a:cubicBezTo>
                <a:cubicBezTo>
                  <a:pt x="14528" y="1386"/>
                  <a:pt x="14605" y="1467"/>
                  <a:pt x="14605" y="1712"/>
                </a:cubicBezTo>
                <a:cubicBezTo>
                  <a:pt x="14605" y="1875"/>
                  <a:pt x="14528" y="2038"/>
                  <a:pt x="14298" y="2038"/>
                </a:cubicBezTo>
                <a:lnTo>
                  <a:pt x="7302" y="2038"/>
                </a:lnTo>
                <a:close/>
                <a:moveTo>
                  <a:pt x="8840" y="12145"/>
                </a:moveTo>
                <a:cubicBezTo>
                  <a:pt x="8840" y="15487"/>
                  <a:pt x="8840" y="15487"/>
                  <a:pt x="8840" y="15487"/>
                </a:cubicBezTo>
                <a:cubicBezTo>
                  <a:pt x="12683" y="15487"/>
                  <a:pt x="12683" y="15487"/>
                  <a:pt x="12683" y="15487"/>
                </a:cubicBezTo>
                <a:cubicBezTo>
                  <a:pt x="12683" y="12145"/>
                  <a:pt x="12683" y="12145"/>
                  <a:pt x="12683" y="12145"/>
                </a:cubicBezTo>
                <a:lnTo>
                  <a:pt x="8840" y="12145"/>
                </a:lnTo>
                <a:close/>
                <a:moveTo>
                  <a:pt x="13298" y="12145"/>
                </a:moveTo>
                <a:cubicBezTo>
                  <a:pt x="13298" y="15487"/>
                  <a:pt x="13298" y="15487"/>
                  <a:pt x="13298" y="15487"/>
                </a:cubicBezTo>
                <a:cubicBezTo>
                  <a:pt x="17142" y="15487"/>
                  <a:pt x="17142" y="15487"/>
                  <a:pt x="17142" y="15487"/>
                </a:cubicBezTo>
                <a:cubicBezTo>
                  <a:pt x="17142" y="12145"/>
                  <a:pt x="17142" y="12145"/>
                  <a:pt x="17142" y="12145"/>
                </a:cubicBezTo>
                <a:lnTo>
                  <a:pt x="13298" y="12145"/>
                </a:lnTo>
                <a:close/>
                <a:moveTo>
                  <a:pt x="15912" y="3016"/>
                </a:moveTo>
                <a:cubicBezTo>
                  <a:pt x="15912" y="326"/>
                  <a:pt x="15912" y="326"/>
                  <a:pt x="15912" y="326"/>
                </a:cubicBezTo>
                <a:cubicBezTo>
                  <a:pt x="15912" y="82"/>
                  <a:pt x="15989" y="0"/>
                  <a:pt x="16219" y="0"/>
                </a:cubicBezTo>
                <a:cubicBezTo>
                  <a:pt x="16373" y="0"/>
                  <a:pt x="16527" y="82"/>
                  <a:pt x="16527" y="326"/>
                </a:cubicBezTo>
                <a:cubicBezTo>
                  <a:pt x="16527" y="3016"/>
                  <a:pt x="16527" y="3016"/>
                  <a:pt x="16527" y="3016"/>
                </a:cubicBezTo>
                <a:cubicBezTo>
                  <a:pt x="16527" y="3260"/>
                  <a:pt x="16373" y="3342"/>
                  <a:pt x="16219" y="3342"/>
                </a:cubicBezTo>
                <a:cubicBezTo>
                  <a:pt x="15989" y="3342"/>
                  <a:pt x="15912" y="3260"/>
                  <a:pt x="15912" y="301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50" name="Shape"/>
          <p:cNvSpPr/>
          <p:nvPr/>
        </p:nvSpPr>
        <p:spPr>
          <a:xfrm>
            <a:off x="10479088" y="1066800"/>
            <a:ext cx="512764" cy="46987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26" extrusionOk="0">
                <a:moveTo>
                  <a:pt x="21600" y="325"/>
                </a:moveTo>
                <a:cubicBezTo>
                  <a:pt x="21600" y="568"/>
                  <a:pt x="21451" y="650"/>
                  <a:pt x="21302" y="650"/>
                </a:cubicBezTo>
                <a:cubicBezTo>
                  <a:pt x="298" y="650"/>
                  <a:pt x="298" y="650"/>
                  <a:pt x="298" y="650"/>
                </a:cubicBezTo>
                <a:cubicBezTo>
                  <a:pt x="74" y="650"/>
                  <a:pt x="0" y="568"/>
                  <a:pt x="0" y="325"/>
                </a:cubicBezTo>
                <a:cubicBezTo>
                  <a:pt x="0" y="81"/>
                  <a:pt x="74" y="0"/>
                  <a:pt x="298" y="0"/>
                </a:cubicBezTo>
                <a:cubicBezTo>
                  <a:pt x="21302" y="0"/>
                  <a:pt x="21302" y="0"/>
                  <a:pt x="21302" y="0"/>
                </a:cubicBezTo>
                <a:cubicBezTo>
                  <a:pt x="21451" y="0"/>
                  <a:pt x="21600" y="81"/>
                  <a:pt x="21600" y="325"/>
                </a:cubicBezTo>
                <a:close/>
                <a:moveTo>
                  <a:pt x="1862" y="2355"/>
                </a:moveTo>
                <a:cubicBezTo>
                  <a:pt x="1862" y="13805"/>
                  <a:pt x="1862" y="13805"/>
                  <a:pt x="1862" y="13805"/>
                </a:cubicBezTo>
                <a:cubicBezTo>
                  <a:pt x="1862" y="14048"/>
                  <a:pt x="1937" y="14129"/>
                  <a:pt x="2160" y="14129"/>
                </a:cubicBezTo>
                <a:cubicBezTo>
                  <a:pt x="19440" y="14129"/>
                  <a:pt x="19440" y="14129"/>
                  <a:pt x="19440" y="14129"/>
                </a:cubicBezTo>
                <a:cubicBezTo>
                  <a:pt x="19663" y="14129"/>
                  <a:pt x="19738" y="14048"/>
                  <a:pt x="19738" y="13805"/>
                </a:cubicBezTo>
                <a:cubicBezTo>
                  <a:pt x="19738" y="2355"/>
                  <a:pt x="19738" y="2355"/>
                  <a:pt x="19738" y="2355"/>
                </a:cubicBezTo>
                <a:cubicBezTo>
                  <a:pt x="19738" y="2111"/>
                  <a:pt x="19812" y="2030"/>
                  <a:pt x="20036" y="2030"/>
                </a:cubicBezTo>
                <a:cubicBezTo>
                  <a:pt x="20259" y="2030"/>
                  <a:pt x="20334" y="2111"/>
                  <a:pt x="20334" y="2355"/>
                </a:cubicBezTo>
                <a:cubicBezTo>
                  <a:pt x="20334" y="13805"/>
                  <a:pt x="20334" y="13805"/>
                  <a:pt x="20334" y="13805"/>
                </a:cubicBezTo>
                <a:cubicBezTo>
                  <a:pt x="20334" y="14048"/>
                  <a:pt x="20259" y="14292"/>
                  <a:pt x="20110" y="14535"/>
                </a:cubicBezTo>
                <a:cubicBezTo>
                  <a:pt x="19887" y="14698"/>
                  <a:pt x="19663" y="14779"/>
                  <a:pt x="19440" y="14779"/>
                </a:cubicBezTo>
                <a:cubicBezTo>
                  <a:pt x="2160" y="14779"/>
                  <a:pt x="2160" y="14779"/>
                  <a:pt x="2160" y="14779"/>
                </a:cubicBezTo>
                <a:cubicBezTo>
                  <a:pt x="1937" y="14779"/>
                  <a:pt x="1713" y="14698"/>
                  <a:pt x="1490" y="14535"/>
                </a:cubicBezTo>
                <a:cubicBezTo>
                  <a:pt x="1341" y="14292"/>
                  <a:pt x="1266" y="14048"/>
                  <a:pt x="1266" y="13805"/>
                </a:cubicBezTo>
                <a:cubicBezTo>
                  <a:pt x="1266" y="2355"/>
                  <a:pt x="1266" y="2355"/>
                  <a:pt x="1266" y="2355"/>
                </a:cubicBezTo>
                <a:cubicBezTo>
                  <a:pt x="1266" y="2111"/>
                  <a:pt x="1341" y="2030"/>
                  <a:pt x="1564" y="2030"/>
                </a:cubicBezTo>
                <a:cubicBezTo>
                  <a:pt x="1713" y="2030"/>
                  <a:pt x="1862" y="2111"/>
                  <a:pt x="1862" y="2355"/>
                </a:cubicBezTo>
                <a:close/>
                <a:moveTo>
                  <a:pt x="11992" y="9257"/>
                </a:moveTo>
                <a:cubicBezTo>
                  <a:pt x="16237" y="4710"/>
                  <a:pt x="16237" y="4710"/>
                  <a:pt x="16237" y="4710"/>
                </a:cubicBezTo>
                <a:cubicBezTo>
                  <a:pt x="13854" y="4710"/>
                  <a:pt x="13854" y="4710"/>
                  <a:pt x="13854" y="4710"/>
                </a:cubicBezTo>
                <a:cubicBezTo>
                  <a:pt x="13705" y="4710"/>
                  <a:pt x="13556" y="4629"/>
                  <a:pt x="13556" y="4385"/>
                </a:cubicBezTo>
                <a:cubicBezTo>
                  <a:pt x="13556" y="4141"/>
                  <a:pt x="13705" y="4060"/>
                  <a:pt x="13854" y="4060"/>
                </a:cubicBezTo>
                <a:cubicBezTo>
                  <a:pt x="16982" y="4060"/>
                  <a:pt x="16982" y="4060"/>
                  <a:pt x="16982" y="4060"/>
                </a:cubicBezTo>
                <a:cubicBezTo>
                  <a:pt x="16982" y="4060"/>
                  <a:pt x="17057" y="4060"/>
                  <a:pt x="17057" y="4060"/>
                </a:cubicBezTo>
                <a:cubicBezTo>
                  <a:pt x="17131" y="4141"/>
                  <a:pt x="17206" y="4141"/>
                  <a:pt x="17206" y="4223"/>
                </a:cubicBezTo>
                <a:cubicBezTo>
                  <a:pt x="17280" y="4304"/>
                  <a:pt x="17280" y="4304"/>
                  <a:pt x="17280" y="4385"/>
                </a:cubicBezTo>
                <a:cubicBezTo>
                  <a:pt x="17280" y="7714"/>
                  <a:pt x="17280" y="7714"/>
                  <a:pt x="17280" y="7714"/>
                </a:cubicBezTo>
                <a:cubicBezTo>
                  <a:pt x="17280" y="7958"/>
                  <a:pt x="17131" y="8039"/>
                  <a:pt x="16982" y="8039"/>
                </a:cubicBezTo>
                <a:cubicBezTo>
                  <a:pt x="16759" y="8039"/>
                  <a:pt x="16684" y="7958"/>
                  <a:pt x="16684" y="7714"/>
                </a:cubicBezTo>
                <a:cubicBezTo>
                  <a:pt x="16684" y="5197"/>
                  <a:pt x="16684" y="5197"/>
                  <a:pt x="16684" y="5197"/>
                </a:cubicBezTo>
                <a:cubicBezTo>
                  <a:pt x="12290" y="9988"/>
                  <a:pt x="12290" y="9988"/>
                  <a:pt x="12290" y="9988"/>
                </a:cubicBezTo>
                <a:cubicBezTo>
                  <a:pt x="12215" y="10069"/>
                  <a:pt x="12141" y="10069"/>
                  <a:pt x="11992" y="10069"/>
                </a:cubicBezTo>
                <a:cubicBezTo>
                  <a:pt x="11917" y="10069"/>
                  <a:pt x="11843" y="10069"/>
                  <a:pt x="11768" y="9988"/>
                </a:cubicBezTo>
                <a:cubicBezTo>
                  <a:pt x="8342" y="6171"/>
                  <a:pt x="8342" y="6171"/>
                  <a:pt x="8342" y="6171"/>
                </a:cubicBezTo>
                <a:cubicBezTo>
                  <a:pt x="4841" y="9338"/>
                  <a:pt x="4841" y="9338"/>
                  <a:pt x="4841" y="9338"/>
                </a:cubicBezTo>
                <a:cubicBezTo>
                  <a:pt x="4692" y="9501"/>
                  <a:pt x="4543" y="9420"/>
                  <a:pt x="4394" y="9257"/>
                </a:cubicBezTo>
                <a:cubicBezTo>
                  <a:pt x="4246" y="9095"/>
                  <a:pt x="4246" y="8932"/>
                  <a:pt x="4469" y="8851"/>
                </a:cubicBezTo>
                <a:cubicBezTo>
                  <a:pt x="8119" y="5441"/>
                  <a:pt x="8119" y="5441"/>
                  <a:pt x="8119" y="5441"/>
                </a:cubicBezTo>
                <a:cubicBezTo>
                  <a:pt x="8268" y="5359"/>
                  <a:pt x="8417" y="5359"/>
                  <a:pt x="8566" y="5441"/>
                </a:cubicBezTo>
                <a:lnTo>
                  <a:pt x="11992" y="9257"/>
                </a:lnTo>
                <a:close/>
                <a:moveTo>
                  <a:pt x="6331" y="20869"/>
                </a:moveTo>
                <a:cubicBezTo>
                  <a:pt x="10577" y="18433"/>
                  <a:pt x="10577" y="18433"/>
                  <a:pt x="10577" y="18433"/>
                </a:cubicBezTo>
                <a:cubicBezTo>
                  <a:pt x="10502" y="18352"/>
                  <a:pt x="10502" y="18271"/>
                  <a:pt x="10502" y="18189"/>
                </a:cubicBezTo>
                <a:cubicBezTo>
                  <a:pt x="10502" y="16484"/>
                  <a:pt x="10502" y="16484"/>
                  <a:pt x="10502" y="16484"/>
                </a:cubicBezTo>
                <a:cubicBezTo>
                  <a:pt x="10502" y="16241"/>
                  <a:pt x="10577" y="16159"/>
                  <a:pt x="10800" y="16159"/>
                </a:cubicBezTo>
                <a:cubicBezTo>
                  <a:pt x="11023" y="16159"/>
                  <a:pt x="11098" y="16241"/>
                  <a:pt x="11098" y="16484"/>
                </a:cubicBezTo>
                <a:cubicBezTo>
                  <a:pt x="11098" y="18189"/>
                  <a:pt x="11098" y="18189"/>
                  <a:pt x="11098" y="18189"/>
                </a:cubicBezTo>
                <a:cubicBezTo>
                  <a:pt x="11098" y="18271"/>
                  <a:pt x="11098" y="18352"/>
                  <a:pt x="10949" y="18433"/>
                </a:cubicBezTo>
                <a:cubicBezTo>
                  <a:pt x="15269" y="20869"/>
                  <a:pt x="15269" y="20869"/>
                  <a:pt x="15269" y="20869"/>
                </a:cubicBezTo>
                <a:cubicBezTo>
                  <a:pt x="15418" y="21032"/>
                  <a:pt x="15492" y="21113"/>
                  <a:pt x="15343" y="21356"/>
                </a:cubicBezTo>
                <a:cubicBezTo>
                  <a:pt x="15343" y="21438"/>
                  <a:pt x="15269" y="21519"/>
                  <a:pt x="15120" y="21519"/>
                </a:cubicBezTo>
                <a:cubicBezTo>
                  <a:pt x="15046" y="21519"/>
                  <a:pt x="14971" y="21519"/>
                  <a:pt x="14971" y="21438"/>
                </a:cubicBezTo>
                <a:cubicBezTo>
                  <a:pt x="10800" y="19083"/>
                  <a:pt x="10800" y="19083"/>
                  <a:pt x="10800" y="19083"/>
                </a:cubicBezTo>
                <a:cubicBezTo>
                  <a:pt x="6629" y="21438"/>
                  <a:pt x="6629" y="21438"/>
                  <a:pt x="6629" y="21438"/>
                </a:cubicBezTo>
                <a:cubicBezTo>
                  <a:pt x="6480" y="21600"/>
                  <a:pt x="6331" y="21519"/>
                  <a:pt x="6182" y="21356"/>
                </a:cubicBezTo>
                <a:cubicBezTo>
                  <a:pt x="6108" y="21113"/>
                  <a:pt x="6108" y="21032"/>
                  <a:pt x="6331" y="2086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51" name="Shape"/>
          <p:cNvSpPr/>
          <p:nvPr/>
        </p:nvSpPr>
        <p:spPr>
          <a:xfrm>
            <a:off x="11198225" y="1066800"/>
            <a:ext cx="46990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45" y="21274"/>
                </a:moveTo>
                <a:cubicBezTo>
                  <a:pt x="82" y="21111"/>
                  <a:pt x="0" y="20866"/>
                  <a:pt x="0" y="20622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82" y="489"/>
                  <a:pt x="245" y="326"/>
                </a:cubicBezTo>
                <a:cubicBezTo>
                  <a:pt x="489" y="82"/>
                  <a:pt x="734" y="0"/>
                  <a:pt x="978" y="0"/>
                </a:cubicBezTo>
                <a:cubicBezTo>
                  <a:pt x="20540" y="0"/>
                  <a:pt x="20540" y="0"/>
                  <a:pt x="20540" y="0"/>
                </a:cubicBezTo>
                <a:cubicBezTo>
                  <a:pt x="20866" y="0"/>
                  <a:pt x="21111" y="82"/>
                  <a:pt x="21274" y="326"/>
                </a:cubicBezTo>
                <a:cubicBezTo>
                  <a:pt x="21437" y="489"/>
                  <a:pt x="21600" y="734"/>
                  <a:pt x="21600" y="978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437" y="21111"/>
                  <a:pt x="21274" y="21274"/>
                </a:cubicBezTo>
                <a:cubicBezTo>
                  <a:pt x="21111" y="21518"/>
                  <a:pt x="20866" y="21600"/>
                  <a:pt x="20540" y="21600"/>
                </a:cubicBezTo>
                <a:cubicBezTo>
                  <a:pt x="978" y="21600"/>
                  <a:pt x="978" y="21600"/>
                  <a:pt x="978" y="21600"/>
                </a:cubicBezTo>
                <a:cubicBezTo>
                  <a:pt x="734" y="21600"/>
                  <a:pt x="489" y="21518"/>
                  <a:pt x="245" y="21274"/>
                </a:cubicBezTo>
                <a:close/>
                <a:moveTo>
                  <a:pt x="652" y="20622"/>
                </a:moveTo>
                <a:cubicBezTo>
                  <a:pt x="652" y="20785"/>
                  <a:pt x="734" y="20948"/>
                  <a:pt x="978" y="20948"/>
                </a:cubicBezTo>
                <a:cubicBezTo>
                  <a:pt x="20540" y="20948"/>
                  <a:pt x="20540" y="20948"/>
                  <a:pt x="20540" y="20948"/>
                </a:cubicBezTo>
                <a:cubicBezTo>
                  <a:pt x="20785" y="20948"/>
                  <a:pt x="20866" y="20785"/>
                  <a:pt x="20866" y="20622"/>
                </a:cubicBezTo>
                <a:cubicBezTo>
                  <a:pt x="20866" y="978"/>
                  <a:pt x="20866" y="978"/>
                  <a:pt x="20866" y="978"/>
                </a:cubicBezTo>
                <a:cubicBezTo>
                  <a:pt x="20866" y="815"/>
                  <a:pt x="20785" y="652"/>
                  <a:pt x="20540" y="652"/>
                </a:cubicBezTo>
                <a:cubicBezTo>
                  <a:pt x="978" y="652"/>
                  <a:pt x="978" y="652"/>
                  <a:pt x="978" y="652"/>
                </a:cubicBezTo>
                <a:cubicBezTo>
                  <a:pt x="734" y="652"/>
                  <a:pt x="652" y="815"/>
                  <a:pt x="652" y="978"/>
                </a:cubicBezTo>
                <a:lnTo>
                  <a:pt x="652" y="20622"/>
                </a:lnTo>
                <a:close/>
                <a:moveTo>
                  <a:pt x="2690" y="16546"/>
                </a:moveTo>
                <a:cubicBezTo>
                  <a:pt x="2690" y="3016"/>
                  <a:pt x="2690" y="3016"/>
                  <a:pt x="2690" y="3016"/>
                </a:cubicBezTo>
                <a:cubicBezTo>
                  <a:pt x="2690" y="2853"/>
                  <a:pt x="2771" y="2690"/>
                  <a:pt x="3016" y="2690"/>
                </a:cubicBezTo>
                <a:cubicBezTo>
                  <a:pt x="18503" y="2690"/>
                  <a:pt x="18503" y="2690"/>
                  <a:pt x="18503" y="2690"/>
                </a:cubicBezTo>
                <a:cubicBezTo>
                  <a:pt x="18747" y="2690"/>
                  <a:pt x="18910" y="2853"/>
                  <a:pt x="18910" y="3016"/>
                </a:cubicBezTo>
                <a:cubicBezTo>
                  <a:pt x="18910" y="16546"/>
                  <a:pt x="18910" y="16546"/>
                  <a:pt x="18910" y="16546"/>
                </a:cubicBezTo>
                <a:cubicBezTo>
                  <a:pt x="18910" y="16791"/>
                  <a:pt x="18747" y="16872"/>
                  <a:pt x="18503" y="16872"/>
                </a:cubicBezTo>
                <a:cubicBezTo>
                  <a:pt x="3016" y="16872"/>
                  <a:pt x="3016" y="16872"/>
                  <a:pt x="3016" y="16872"/>
                </a:cubicBezTo>
                <a:cubicBezTo>
                  <a:pt x="2771" y="16872"/>
                  <a:pt x="2690" y="16791"/>
                  <a:pt x="2690" y="16546"/>
                </a:cubicBezTo>
                <a:close/>
                <a:moveTo>
                  <a:pt x="3342" y="3342"/>
                </a:moveTo>
                <a:cubicBezTo>
                  <a:pt x="3342" y="11493"/>
                  <a:pt x="3342" y="11493"/>
                  <a:pt x="3342" y="11493"/>
                </a:cubicBezTo>
                <a:cubicBezTo>
                  <a:pt x="6358" y="8395"/>
                  <a:pt x="6358" y="8395"/>
                  <a:pt x="6358" y="8395"/>
                </a:cubicBezTo>
                <a:cubicBezTo>
                  <a:pt x="6602" y="8232"/>
                  <a:pt x="6847" y="8069"/>
                  <a:pt x="7173" y="8069"/>
                </a:cubicBezTo>
                <a:cubicBezTo>
                  <a:pt x="7499" y="8069"/>
                  <a:pt x="7743" y="8232"/>
                  <a:pt x="7988" y="8395"/>
                </a:cubicBezTo>
                <a:cubicBezTo>
                  <a:pt x="12878" y="13286"/>
                  <a:pt x="12878" y="13286"/>
                  <a:pt x="12878" y="13286"/>
                </a:cubicBezTo>
                <a:cubicBezTo>
                  <a:pt x="15242" y="11004"/>
                  <a:pt x="15242" y="11004"/>
                  <a:pt x="15242" y="11004"/>
                </a:cubicBezTo>
                <a:cubicBezTo>
                  <a:pt x="15405" y="10841"/>
                  <a:pt x="15650" y="10678"/>
                  <a:pt x="15976" y="10678"/>
                </a:cubicBezTo>
                <a:cubicBezTo>
                  <a:pt x="16302" y="10678"/>
                  <a:pt x="16546" y="10841"/>
                  <a:pt x="16791" y="11085"/>
                </a:cubicBezTo>
                <a:cubicBezTo>
                  <a:pt x="18177" y="12552"/>
                  <a:pt x="18177" y="12552"/>
                  <a:pt x="18177" y="12552"/>
                </a:cubicBezTo>
                <a:cubicBezTo>
                  <a:pt x="18177" y="3342"/>
                  <a:pt x="18177" y="3342"/>
                  <a:pt x="18177" y="3342"/>
                </a:cubicBezTo>
                <a:lnTo>
                  <a:pt x="3342" y="3342"/>
                </a:lnTo>
                <a:close/>
                <a:moveTo>
                  <a:pt x="18177" y="16220"/>
                </a:moveTo>
                <a:cubicBezTo>
                  <a:pt x="18177" y="13612"/>
                  <a:pt x="18177" y="13612"/>
                  <a:pt x="18177" y="13612"/>
                </a:cubicBezTo>
                <a:cubicBezTo>
                  <a:pt x="16302" y="11493"/>
                  <a:pt x="16302" y="11493"/>
                  <a:pt x="16302" y="11493"/>
                </a:cubicBezTo>
                <a:cubicBezTo>
                  <a:pt x="16220" y="11411"/>
                  <a:pt x="16139" y="11411"/>
                  <a:pt x="15976" y="11411"/>
                </a:cubicBezTo>
                <a:cubicBezTo>
                  <a:pt x="15894" y="11411"/>
                  <a:pt x="15731" y="11411"/>
                  <a:pt x="15650" y="11493"/>
                </a:cubicBezTo>
                <a:cubicBezTo>
                  <a:pt x="13042" y="14020"/>
                  <a:pt x="13042" y="14020"/>
                  <a:pt x="13042" y="14020"/>
                </a:cubicBezTo>
                <a:cubicBezTo>
                  <a:pt x="12960" y="14101"/>
                  <a:pt x="12960" y="14101"/>
                  <a:pt x="12797" y="14101"/>
                </a:cubicBezTo>
                <a:cubicBezTo>
                  <a:pt x="12715" y="14101"/>
                  <a:pt x="12634" y="14101"/>
                  <a:pt x="12552" y="14020"/>
                </a:cubicBezTo>
                <a:cubicBezTo>
                  <a:pt x="7499" y="8885"/>
                  <a:pt x="7499" y="8885"/>
                  <a:pt x="7499" y="8885"/>
                </a:cubicBezTo>
                <a:cubicBezTo>
                  <a:pt x="7254" y="8640"/>
                  <a:pt x="7091" y="8640"/>
                  <a:pt x="6847" y="8885"/>
                </a:cubicBezTo>
                <a:cubicBezTo>
                  <a:pt x="3423" y="12389"/>
                  <a:pt x="3423" y="12389"/>
                  <a:pt x="3423" y="12389"/>
                </a:cubicBezTo>
                <a:cubicBezTo>
                  <a:pt x="3342" y="12389"/>
                  <a:pt x="3342" y="12389"/>
                  <a:pt x="3342" y="12389"/>
                </a:cubicBezTo>
                <a:cubicBezTo>
                  <a:pt x="3342" y="16220"/>
                  <a:pt x="3342" y="16220"/>
                  <a:pt x="3342" y="16220"/>
                </a:cubicBezTo>
                <a:lnTo>
                  <a:pt x="18177" y="16220"/>
                </a:lnTo>
                <a:close/>
                <a:moveTo>
                  <a:pt x="12471" y="7091"/>
                </a:moveTo>
                <a:cubicBezTo>
                  <a:pt x="12471" y="6684"/>
                  <a:pt x="12634" y="6439"/>
                  <a:pt x="12878" y="6113"/>
                </a:cubicBezTo>
                <a:cubicBezTo>
                  <a:pt x="13123" y="5869"/>
                  <a:pt x="13449" y="5706"/>
                  <a:pt x="13775" y="5706"/>
                </a:cubicBezTo>
                <a:cubicBezTo>
                  <a:pt x="14183" y="5706"/>
                  <a:pt x="14509" y="5869"/>
                  <a:pt x="14753" y="6113"/>
                </a:cubicBezTo>
                <a:cubicBezTo>
                  <a:pt x="14998" y="6439"/>
                  <a:pt x="15161" y="6684"/>
                  <a:pt x="15161" y="7091"/>
                </a:cubicBezTo>
                <a:cubicBezTo>
                  <a:pt x="15161" y="7417"/>
                  <a:pt x="14998" y="7743"/>
                  <a:pt x="14753" y="8069"/>
                </a:cubicBezTo>
                <a:cubicBezTo>
                  <a:pt x="14509" y="8314"/>
                  <a:pt x="14183" y="8395"/>
                  <a:pt x="13775" y="8395"/>
                </a:cubicBezTo>
                <a:cubicBezTo>
                  <a:pt x="13449" y="8395"/>
                  <a:pt x="13123" y="8314"/>
                  <a:pt x="12878" y="8069"/>
                </a:cubicBezTo>
                <a:cubicBezTo>
                  <a:pt x="12634" y="7743"/>
                  <a:pt x="12471" y="7417"/>
                  <a:pt x="12471" y="7091"/>
                </a:cubicBezTo>
                <a:close/>
                <a:moveTo>
                  <a:pt x="13123" y="7091"/>
                </a:moveTo>
                <a:cubicBezTo>
                  <a:pt x="13123" y="7254"/>
                  <a:pt x="13205" y="7417"/>
                  <a:pt x="13368" y="7580"/>
                </a:cubicBezTo>
                <a:cubicBezTo>
                  <a:pt x="13449" y="7662"/>
                  <a:pt x="13612" y="7743"/>
                  <a:pt x="13775" y="7743"/>
                </a:cubicBezTo>
                <a:cubicBezTo>
                  <a:pt x="14020" y="7743"/>
                  <a:pt x="14183" y="7662"/>
                  <a:pt x="14264" y="7580"/>
                </a:cubicBezTo>
                <a:cubicBezTo>
                  <a:pt x="14427" y="7417"/>
                  <a:pt x="14509" y="7254"/>
                  <a:pt x="14509" y="7091"/>
                </a:cubicBezTo>
                <a:cubicBezTo>
                  <a:pt x="14509" y="6928"/>
                  <a:pt x="14427" y="6765"/>
                  <a:pt x="14264" y="6602"/>
                </a:cubicBezTo>
                <a:cubicBezTo>
                  <a:pt x="14183" y="6439"/>
                  <a:pt x="14020" y="6439"/>
                  <a:pt x="13775" y="6439"/>
                </a:cubicBezTo>
                <a:cubicBezTo>
                  <a:pt x="13612" y="6439"/>
                  <a:pt x="13449" y="6439"/>
                  <a:pt x="13368" y="6602"/>
                </a:cubicBezTo>
                <a:cubicBezTo>
                  <a:pt x="13205" y="6765"/>
                  <a:pt x="13123" y="6928"/>
                  <a:pt x="13123" y="709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52" name="Shape"/>
          <p:cNvSpPr/>
          <p:nvPr/>
        </p:nvSpPr>
        <p:spPr>
          <a:xfrm>
            <a:off x="430212" y="2484438"/>
            <a:ext cx="484189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16" y="18584"/>
                </a:moveTo>
                <a:cubicBezTo>
                  <a:pt x="79" y="18421"/>
                  <a:pt x="0" y="18177"/>
                  <a:pt x="0" y="17851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79" y="489"/>
                  <a:pt x="316" y="326"/>
                </a:cubicBezTo>
                <a:cubicBezTo>
                  <a:pt x="475" y="82"/>
                  <a:pt x="712" y="0"/>
                  <a:pt x="1029" y="0"/>
                </a:cubicBezTo>
                <a:cubicBezTo>
                  <a:pt x="18040" y="0"/>
                  <a:pt x="18040" y="0"/>
                  <a:pt x="18040" y="0"/>
                </a:cubicBezTo>
                <a:cubicBezTo>
                  <a:pt x="18277" y="0"/>
                  <a:pt x="18514" y="82"/>
                  <a:pt x="18752" y="326"/>
                </a:cubicBezTo>
                <a:cubicBezTo>
                  <a:pt x="18910" y="489"/>
                  <a:pt x="18989" y="734"/>
                  <a:pt x="18989" y="978"/>
                </a:cubicBezTo>
                <a:cubicBezTo>
                  <a:pt x="18989" y="17851"/>
                  <a:pt x="18989" y="17851"/>
                  <a:pt x="18989" y="17851"/>
                </a:cubicBezTo>
                <a:cubicBezTo>
                  <a:pt x="18989" y="18177"/>
                  <a:pt x="18910" y="18421"/>
                  <a:pt x="18752" y="18584"/>
                </a:cubicBezTo>
                <a:cubicBezTo>
                  <a:pt x="18514" y="18829"/>
                  <a:pt x="18277" y="18910"/>
                  <a:pt x="18040" y="18910"/>
                </a:cubicBezTo>
                <a:cubicBezTo>
                  <a:pt x="1029" y="18910"/>
                  <a:pt x="1029" y="18910"/>
                  <a:pt x="1029" y="18910"/>
                </a:cubicBezTo>
                <a:cubicBezTo>
                  <a:pt x="712" y="18910"/>
                  <a:pt x="475" y="18829"/>
                  <a:pt x="316" y="18584"/>
                </a:cubicBezTo>
                <a:close/>
                <a:moveTo>
                  <a:pt x="712" y="17851"/>
                </a:moveTo>
                <a:cubicBezTo>
                  <a:pt x="712" y="18095"/>
                  <a:pt x="791" y="18258"/>
                  <a:pt x="1029" y="18258"/>
                </a:cubicBezTo>
                <a:cubicBezTo>
                  <a:pt x="18040" y="18258"/>
                  <a:pt x="18040" y="18258"/>
                  <a:pt x="18040" y="18258"/>
                </a:cubicBezTo>
                <a:cubicBezTo>
                  <a:pt x="18277" y="18258"/>
                  <a:pt x="18356" y="18095"/>
                  <a:pt x="18356" y="17851"/>
                </a:cubicBezTo>
                <a:cubicBezTo>
                  <a:pt x="18356" y="978"/>
                  <a:pt x="18356" y="978"/>
                  <a:pt x="18356" y="978"/>
                </a:cubicBezTo>
                <a:cubicBezTo>
                  <a:pt x="18356" y="815"/>
                  <a:pt x="18277" y="652"/>
                  <a:pt x="18040" y="652"/>
                </a:cubicBezTo>
                <a:cubicBezTo>
                  <a:pt x="1029" y="652"/>
                  <a:pt x="1029" y="652"/>
                  <a:pt x="1029" y="652"/>
                </a:cubicBezTo>
                <a:cubicBezTo>
                  <a:pt x="791" y="652"/>
                  <a:pt x="712" y="815"/>
                  <a:pt x="712" y="978"/>
                </a:cubicBezTo>
                <a:lnTo>
                  <a:pt x="712" y="17851"/>
                </a:lnTo>
                <a:close/>
                <a:moveTo>
                  <a:pt x="1978" y="15161"/>
                </a:moveTo>
                <a:cubicBezTo>
                  <a:pt x="1978" y="2364"/>
                  <a:pt x="1978" y="2364"/>
                  <a:pt x="1978" y="2364"/>
                </a:cubicBezTo>
                <a:cubicBezTo>
                  <a:pt x="1978" y="2119"/>
                  <a:pt x="2057" y="2038"/>
                  <a:pt x="2295" y="2038"/>
                </a:cubicBezTo>
                <a:cubicBezTo>
                  <a:pt x="16695" y="2038"/>
                  <a:pt x="16695" y="2038"/>
                  <a:pt x="16695" y="2038"/>
                </a:cubicBezTo>
                <a:cubicBezTo>
                  <a:pt x="16932" y="2038"/>
                  <a:pt x="17090" y="2119"/>
                  <a:pt x="17090" y="2364"/>
                </a:cubicBezTo>
                <a:cubicBezTo>
                  <a:pt x="17090" y="15161"/>
                  <a:pt x="17090" y="15161"/>
                  <a:pt x="17090" y="15161"/>
                </a:cubicBezTo>
                <a:cubicBezTo>
                  <a:pt x="17090" y="15405"/>
                  <a:pt x="16932" y="15487"/>
                  <a:pt x="16695" y="15487"/>
                </a:cubicBezTo>
                <a:cubicBezTo>
                  <a:pt x="2295" y="15487"/>
                  <a:pt x="2295" y="15487"/>
                  <a:pt x="2295" y="15487"/>
                </a:cubicBezTo>
                <a:cubicBezTo>
                  <a:pt x="2057" y="15487"/>
                  <a:pt x="1978" y="15405"/>
                  <a:pt x="1978" y="15161"/>
                </a:cubicBezTo>
                <a:close/>
                <a:moveTo>
                  <a:pt x="3323" y="19970"/>
                </a:moveTo>
                <a:cubicBezTo>
                  <a:pt x="3323" y="20622"/>
                  <a:pt x="3323" y="20622"/>
                  <a:pt x="3323" y="20622"/>
                </a:cubicBezTo>
                <a:cubicBezTo>
                  <a:pt x="3323" y="20785"/>
                  <a:pt x="3402" y="20948"/>
                  <a:pt x="3640" y="20948"/>
                </a:cubicBezTo>
                <a:cubicBezTo>
                  <a:pt x="20651" y="20948"/>
                  <a:pt x="20651" y="20948"/>
                  <a:pt x="20651" y="20948"/>
                </a:cubicBezTo>
                <a:cubicBezTo>
                  <a:pt x="20888" y="20948"/>
                  <a:pt x="20967" y="20785"/>
                  <a:pt x="20967" y="20622"/>
                </a:cubicBezTo>
                <a:cubicBezTo>
                  <a:pt x="20967" y="3016"/>
                  <a:pt x="20967" y="3016"/>
                  <a:pt x="20967" y="3016"/>
                </a:cubicBezTo>
                <a:cubicBezTo>
                  <a:pt x="20967" y="2853"/>
                  <a:pt x="20888" y="2690"/>
                  <a:pt x="20651" y="2690"/>
                </a:cubicBezTo>
                <a:cubicBezTo>
                  <a:pt x="20018" y="2690"/>
                  <a:pt x="20018" y="2690"/>
                  <a:pt x="20018" y="2690"/>
                </a:cubicBezTo>
                <a:cubicBezTo>
                  <a:pt x="19859" y="2690"/>
                  <a:pt x="19701" y="2608"/>
                  <a:pt x="19701" y="2364"/>
                </a:cubicBezTo>
                <a:cubicBezTo>
                  <a:pt x="19701" y="2119"/>
                  <a:pt x="19859" y="2038"/>
                  <a:pt x="20018" y="2038"/>
                </a:cubicBezTo>
                <a:cubicBezTo>
                  <a:pt x="20651" y="2038"/>
                  <a:pt x="20651" y="2038"/>
                  <a:pt x="20651" y="2038"/>
                </a:cubicBezTo>
                <a:cubicBezTo>
                  <a:pt x="20967" y="2038"/>
                  <a:pt x="21125" y="2119"/>
                  <a:pt x="21363" y="2282"/>
                </a:cubicBezTo>
                <a:cubicBezTo>
                  <a:pt x="21521" y="2527"/>
                  <a:pt x="21600" y="2771"/>
                  <a:pt x="21600" y="3016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21" y="21111"/>
                  <a:pt x="21363" y="21274"/>
                </a:cubicBezTo>
                <a:cubicBezTo>
                  <a:pt x="21125" y="21518"/>
                  <a:pt x="20967" y="21600"/>
                  <a:pt x="20651" y="21600"/>
                </a:cubicBezTo>
                <a:cubicBezTo>
                  <a:pt x="3640" y="21600"/>
                  <a:pt x="3640" y="21600"/>
                  <a:pt x="3640" y="21600"/>
                </a:cubicBezTo>
                <a:cubicBezTo>
                  <a:pt x="3323" y="21600"/>
                  <a:pt x="3086" y="21518"/>
                  <a:pt x="2927" y="21274"/>
                </a:cubicBezTo>
                <a:cubicBezTo>
                  <a:pt x="2769" y="21111"/>
                  <a:pt x="2611" y="20866"/>
                  <a:pt x="2611" y="20622"/>
                </a:cubicBezTo>
                <a:cubicBezTo>
                  <a:pt x="2611" y="19970"/>
                  <a:pt x="2611" y="19970"/>
                  <a:pt x="2611" y="19970"/>
                </a:cubicBezTo>
                <a:cubicBezTo>
                  <a:pt x="2611" y="19725"/>
                  <a:pt x="2769" y="19644"/>
                  <a:pt x="3007" y="19644"/>
                </a:cubicBezTo>
                <a:cubicBezTo>
                  <a:pt x="3165" y="19644"/>
                  <a:pt x="3323" y="19725"/>
                  <a:pt x="3323" y="19970"/>
                </a:cubicBezTo>
                <a:close/>
                <a:moveTo>
                  <a:pt x="2611" y="2690"/>
                </a:moveTo>
                <a:cubicBezTo>
                  <a:pt x="2611" y="10759"/>
                  <a:pt x="2611" y="10759"/>
                  <a:pt x="2611" y="10759"/>
                </a:cubicBezTo>
                <a:cubicBezTo>
                  <a:pt x="5618" y="7743"/>
                  <a:pt x="5618" y="7743"/>
                  <a:pt x="5618" y="7743"/>
                </a:cubicBezTo>
                <a:cubicBezTo>
                  <a:pt x="5776" y="7499"/>
                  <a:pt x="6013" y="7417"/>
                  <a:pt x="6330" y="7417"/>
                </a:cubicBezTo>
                <a:cubicBezTo>
                  <a:pt x="6646" y="7417"/>
                  <a:pt x="6963" y="7499"/>
                  <a:pt x="7121" y="7743"/>
                </a:cubicBezTo>
                <a:cubicBezTo>
                  <a:pt x="11868" y="12634"/>
                  <a:pt x="11868" y="12634"/>
                  <a:pt x="11868" y="12634"/>
                </a:cubicBezTo>
                <a:cubicBezTo>
                  <a:pt x="14163" y="10352"/>
                  <a:pt x="14163" y="10352"/>
                  <a:pt x="14163" y="10352"/>
                </a:cubicBezTo>
                <a:cubicBezTo>
                  <a:pt x="14321" y="10189"/>
                  <a:pt x="14558" y="10026"/>
                  <a:pt x="14875" y="10026"/>
                </a:cubicBezTo>
                <a:cubicBezTo>
                  <a:pt x="15191" y="10026"/>
                  <a:pt x="15508" y="10189"/>
                  <a:pt x="15666" y="10352"/>
                </a:cubicBezTo>
                <a:cubicBezTo>
                  <a:pt x="16378" y="11167"/>
                  <a:pt x="16378" y="11167"/>
                  <a:pt x="16378" y="11167"/>
                </a:cubicBezTo>
                <a:cubicBezTo>
                  <a:pt x="16378" y="2690"/>
                  <a:pt x="16378" y="2690"/>
                  <a:pt x="16378" y="2690"/>
                </a:cubicBezTo>
                <a:lnTo>
                  <a:pt x="2611" y="2690"/>
                </a:lnTo>
                <a:close/>
                <a:moveTo>
                  <a:pt x="16378" y="14835"/>
                </a:moveTo>
                <a:cubicBezTo>
                  <a:pt x="16378" y="12226"/>
                  <a:pt x="16378" y="12226"/>
                  <a:pt x="16378" y="12226"/>
                </a:cubicBezTo>
                <a:cubicBezTo>
                  <a:pt x="15191" y="10841"/>
                  <a:pt x="15191" y="10841"/>
                  <a:pt x="15191" y="10841"/>
                </a:cubicBezTo>
                <a:cubicBezTo>
                  <a:pt x="15112" y="10759"/>
                  <a:pt x="15033" y="10678"/>
                  <a:pt x="14875" y="10678"/>
                </a:cubicBezTo>
                <a:cubicBezTo>
                  <a:pt x="14796" y="10678"/>
                  <a:pt x="14716" y="10759"/>
                  <a:pt x="14558" y="10841"/>
                </a:cubicBezTo>
                <a:cubicBezTo>
                  <a:pt x="12026" y="13368"/>
                  <a:pt x="12026" y="13368"/>
                  <a:pt x="12026" y="13368"/>
                </a:cubicBezTo>
                <a:cubicBezTo>
                  <a:pt x="12026" y="13368"/>
                  <a:pt x="11947" y="13449"/>
                  <a:pt x="11868" y="13449"/>
                </a:cubicBezTo>
                <a:cubicBezTo>
                  <a:pt x="11710" y="13449"/>
                  <a:pt x="11631" y="13368"/>
                  <a:pt x="11631" y="13368"/>
                </a:cubicBezTo>
                <a:cubicBezTo>
                  <a:pt x="6646" y="8232"/>
                  <a:pt x="6646" y="8232"/>
                  <a:pt x="6646" y="8232"/>
                </a:cubicBezTo>
                <a:cubicBezTo>
                  <a:pt x="6488" y="7988"/>
                  <a:pt x="6251" y="7988"/>
                  <a:pt x="6013" y="8232"/>
                </a:cubicBezTo>
                <a:cubicBezTo>
                  <a:pt x="2690" y="11656"/>
                  <a:pt x="2690" y="11656"/>
                  <a:pt x="2690" y="11656"/>
                </a:cubicBezTo>
                <a:cubicBezTo>
                  <a:pt x="2611" y="11737"/>
                  <a:pt x="2611" y="11737"/>
                  <a:pt x="2611" y="11737"/>
                </a:cubicBezTo>
                <a:cubicBezTo>
                  <a:pt x="2611" y="14835"/>
                  <a:pt x="2611" y="14835"/>
                  <a:pt x="2611" y="14835"/>
                </a:cubicBezTo>
                <a:lnTo>
                  <a:pt x="16378" y="14835"/>
                </a:lnTo>
                <a:close/>
                <a:moveTo>
                  <a:pt x="10523" y="6113"/>
                </a:moveTo>
                <a:cubicBezTo>
                  <a:pt x="10523" y="5706"/>
                  <a:pt x="10602" y="5380"/>
                  <a:pt x="10919" y="5135"/>
                </a:cubicBezTo>
                <a:cubicBezTo>
                  <a:pt x="11156" y="4891"/>
                  <a:pt x="11473" y="4728"/>
                  <a:pt x="11789" y="4728"/>
                </a:cubicBezTo>
                <a:cubicBezTo>
                  <a:pt x="12185" y="4728"/>
                  <a:pt x="12501" y="4891"/>
                  <a:pt x="12738" y="5135"/>
                </a:cubicBezTo>
                <a:cubicBezTo>
                  <a:pt x="12976" y="5380"/>
                  <a:pt x="13134" y="5706"/>
                  <a:pt x="13134" y="6113"/>
                </a:cubicBezTo>
                <a:cubicBezTo>
                  <a:pt x="13134" y="6439"/>
                  <a:pt x="12976" y="6765"/>
                  <a:pt x="12738" y="7010"/>
                </a:cubicBezTo>
                <a:cubicBezTo>
                  <a:pt x="12501" y="7254"/>
                  <a:pt x="12185" y="7417"/>
                  <a:pt x="11789" y="7417"/>
                </a:cubicBezTo>
                <a:cubicBezTo>
                  <a:pt x="11473" y="7417"/>
                  <a:pt x="11156" y="7254"/>
                  <a:pt x="10919" y="7010"/>
                </a:cubicBezTo>
                <a:cubicBezTo>
                  <a:pt x="10602" y="6765"/>
                  <a:pt x="10523" y="6439"/>
                  <a:pt x="10523" y="6113"/>
                </a:cubicBezTo>
                <a:close/>
                <a:moveTo>
                  <a:pt x="11156" y="6113"/>
                </a:moveTo>
                <a:cubicBezTo>
                  <a:pt x="11156" y="6276"/>
                  <a:pt x="11235" y="6439"/>
                  <a:pt x="11314" y="6521"/>
                </a:cubicBezTo>
                <a:cubicBezTo>
                  <a:pt x="11473" y="6684"/>
                  <a:pt x="11631" y="6765"/>
                  <a:pt x="11789" y="6765"/>
                </a:cubicBezTo>
                <a:cubicBezTo>
                  <a:pt x="12026" y="6765"/>
                  <a:pt x="12185" y="6684"/>
                  <a:pt x="12264" y="6521"/>
                </a:cubicBezTo>
                <a:cubicBezTo>
                  <a:pt x="12422" y="6439"/>
                  <a:pt x="12501" y="6276"/>
                  <a:pt x="12501" y="6113"/>
                </a:cubicBezTo>
                <a:cubicBezTo>
                  <a:pt x="12501" y="5869"/>
                  <a:pt x="12422" y="5706"/>
                  <a:pt x="12264" y="5624"/>
                </a:cubicBezTo>
                <a:cubicBezTo>
                  <a:pt x="12185" y="5461"/>
                  <a:pt x="12026" y="5380"/>
                  <a:pt x="11789" y="5380"/>
                </a:cubicBezTo>
                <a:cubicBezTo>
                  <a:pt x="11631" y="5380"/>
                  <a:pt x="11473" y="5461"/>
                  <a:pt x="11314" y="5624"/>
                </a:cubicBezTo>
                <a:cubicBezTo>
                  <a:pt x="11235" y="5706"/>
                  <a:pt x="11156" y="5869"/>
                  <a:pt x="11156" y="611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53" name="Shape"/>
          <p:cNvSpPr/>
          <p:nvPr/>
        </p:nvSpPr>
        <p:spPr>
          <a:xfrm>
            <a:off x="1149350" y="2484438"/>
            <a:ext cx="542926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224" y="0"/>
                </a:moveTo>
                <a:cubicBezTo>
                  <a:pt x="20753" y="0"/>
                  <a:pt x="20753" y="0"/>
                  <a:pt x="20753" y="0"/>
                </a:cubicBezTo>
                <a:cubicBezTo>
                  <a:pt x="20965" y="0"/>
                  <a:pt x="21176" y="82"/>
                  <a:pt x="21388" y="326"/>
                </a:cubicBezTo>
                <a:cubicBezTo>
                  <a:pt x="21529" y="489"/>
                  <a:pt x="21600" y="734"/>
                  <a:pt x="21600" y="978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29" y="21111"/>
                  <a:pt x="21388" y="21274"/>
                </a:cubicBezTo>
                <a:cubicBezTo>
                  <a:pt x="21176" y="21518"/>
                  <a:pt x="20965" y="21600"/>
                  <a:pt x="20753" y="21600"/>
                </a:cubicBezTo>
                <a:cubicBezTo>
                  <a:pt x="17224" y="21600"/>
                  <a:pt x="17224" y="21600"/>
                  <a:pt x="17224" y="21600"/>
                </a:cubicBezTo>
                <a:cubicBezTo>
                  <a:pt x="4376" y="21600"/>
                  <a:pt x="4376" y="21600"/>
                  <a:pt x="4376" y="21600"/>
                </a:cubicBezTo>
                <a:cubicBezTo>
                  <a:pt x="847" y="21600"/>
                  <a:pt x="847" y="21600"/>
                  <a:pt x="847" y="21600"/>
                </a:cubicBezTo>
                <a:cubicBezTo>
                  <a:pt x="635" y="21600"/>
                  <a:pt x="424" y="21518"/>
                  <a:pt x="282" y="21274"/>
                </a:cubicBezTo>
                <a:cubicBezTo>
                  <a:pt x="71" y="21111"/>
                  <a:pt x="0" y="20866"/>
                  <a:pt x="0" y="20622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71" y="489"/>
                  <a:pt x="282" y="326"/>
                </a:cubicBezTo>
                <a:cubicBezTo>
                  <a:pt x="424" y="82"/>
                  <a:pt x="635" y="0"/>
                  <a:pt x="847" y="0"/>
                </a:cubicBezTo>
                <a:cubicBezTo>
                  <a:pt x="4376" y="0"/>
                  <a:pt x="4376" y="0"/>
                  <a:pt x="4376" y="0"/>
                </a:cubicBezTo>
                <a:lnTo>
                  <a:pt x="17224" y="0"/>
                </a:lnTo>
                <a:close/>
                <a:moveTo>
                  <a:pt x="847" y="20948"/>
                </a:moveTo>
                <a:cubicBezTo>
                  <a:pt x="4094" y="20948"/>
                  <a:pt x="4094" y="20948"/>
                  <a:pt x="4094" y="20948"/>
                </a:cubicBezTo>
                <a:cubicBezTo>
                  <a:pt x="4094" y="652"/>
                  <a:pt x="4094" y="652"/>
                  <a:pt x="4094" y="652"/>
                </a:cubicBezTo>
                <a:cubicBezTo>
                  <a:pt x="847" y="652"/>
                  <a:pt x="847" y="652"/>
                  <a:pt x="847" y="652"/>
                </a:cubicBezTo>
                <a:cubicBezTo>
                  <a:pt x="706" y="652"/>
                  <a:pt x="565" y="815"/>
                  <a:pt x="565" y="978"/>
                </a:cubicBezTo>
                <a:cubicBezTo>
                  <a:pt x="565" y="20622"/>
                  <a:pt x="565" y="20622"/>
                  <a:pt x="565" y="20622"/>
                </a:cubicBezTo>
                <a:cubicBezTo>
                  <a:pt x="565" y="20785"/>
                  <a:pt x="706" y="20948"/>
                  <a:pt x="847" y="20948"/>
                </a:cubicBezTo>
                <a:close/>
                <a:moveTo>
                  <a:pt x="1482" y="3016"/>
                </a:moveTo>
                <a:cubicBezTo>
                  <a:pt x="1482" y="2853"/>
                  <a:pt x="1553" y="2690"/>
                  <a:pt x="1765" y="2690"/>
                </a:cubicBezTo>
                <a:cubicBezTo>
                  <a:pt x="2894" y="2690"/>
                  <a:pt x="2894" y="2690"/>
                  <a:pt x="2894" y="2690"/>
                </a:cubicBezTo>
                <a:cubicBezTo>
                  <a:pt x="3106" y="2690"/>
                  <a:pt x="3247" y="2853"/>
                  <a:pt x="3247" y="3016"/>
                </a:cubicBezTo>
                <a:cubicBezTo>
                  <a:pt x="3247" y="3260"/>
                  <a:pt x="3106" y="3342"/>
                  <a:pt x="2894" y="3342"/>
                </a:cubicBezTo>
                <a:cubicBezTo>
                  <a:pt x="1765" y="3342"/>
                  <a:pt x="1765" y="3342"/>
                  <a:pt x="1765" y="3342"/>
                </a:cubicBezTo>
                <a:cubicBezTo>
                  <a:pt x="1553" y="3342"/>
                  <a:pt x="1482" y="3260"/>
                  <a:pt x="1482" y="3016"/>
                </a:cubicBezTo>
                <a:close/>
                <a:moveTo>
                  <a:pt x="3247" y="5706"/>
                </a:moveTo>
                <a:cubicBezTo>
                  <a:pt x="3247" y="5950"/>
                  <a:pt x="3106" y="6113"/>
                  <a:pt x="2894" y="6113"/>
                </a:cubicBezTo>
                <a:cubicBezTo>
                  <a:pt x="1765" y="6113"/>
                  <a:pt x="1765" y="6113"/>
                  <a:pt x="1765" y="6113"/>
                </a:cubicBezTo>
                <a:cubicBezTo>
                  <a:pt x="1553" y="6113"/>
                  <a:pt x="1482" y="5950"/>
                  <a:pt x="1482" y="5706"/>
                </a:cubicBezTo>
                <a:cubicBezTo>
                  <a:pt x="1482" y="5543"/>
                  <a:pt x="1553" y="5380"/>
                  <a:pt x="1765" y="5380"/>
                </a:cubicBezTo>
                <a:cubicBezTo>
                  <a:pt x="2894" y="5380"/>
                  <a:pt x="2894" y="5380"/>
                  <a:pt x="2894" y="5380"/>
                </a:cubicBezTo>
                <a:cubicBezTo>
                  <a:pt x="3106" y="5380"/>
                  <a:pt x="3247" y="5543"/>
                  <a:pt x="3247" y="5706"/>
                </a:cubicBezTo>
                <a:close/>
                <a:moveTo>
                  <a:pt x="3247" y="8395"/>
                </a:moveTo>
                <a:cubicBezTo>
                  <a:pt x="3247" y="8640"/>
                  <a:pt x="3106" y="8803"/>
                  <a:pt x="2894" y="8803"/>
                </a:cubicBezTo>
                <a:cubicBezTo>
                  <a:pt x="1765" y="8803"/>
                  <a:pt x="1765" y="8803"/>
                  <a:pt x="1765" y="8803"/>
                </a:cubicBezTo>
                <a:cubicBezTo>
                  <a:pt x="1553" y="8803"/>
                  <a:pt x="1482" y="8640"/>
                  <a:pt x="1482" y="8395"/>
                </a:cubicBezTo>
                <a:cubicBezTo>
                  <a:pt x="1482" y="8232"/>
                  <a:pt x="1553" y="8069"/>
                  <a:pt x="1765" y="8069"/>
                </a:cubicBezTo>
                <a:cubicBezTo>
                  <a:pt x="2894" y="8069"/>
                  <a:pt x="2894" y="8069"/>
                  <a:pt x="2894" y="8069"/>
                </a:cubicBezTo>
                <a:cubicBezTo>
                  <a:pt x="3106" y="8069"/>
                  <a:pt x="3247" y="8232"/>
                  <a:pt x="3247" y="8395"/>
                </a:cubicBezTo>
                <a:close/>
                <a:moveTo>
                  <a:pt x="3247" y="11167"/>
                </a:moveTo>
                <a:cubicBezTo>
                  <a:pt x="3247" y="11330"/>
                  <a:pt x="3106" y="11493"/>
                  <a:pt x="2894" y="11493"/>
                </a:cubicBezTo>
                <a:cubicBezTo>
                  <a:pt x="1765" y="11493"/>
                  <a:pt x="1765" y="11493"/>
                  <a:pt x="1765" y="11493"/>
                </a:cubicBezTo>
                <a:cubicBezTo>
                  <a:pt x="1553" y="11493"/>
                  <a:pt x="1482" y="11330"/>
                  <a:pt x="1482" y="11167"/>
                </a:cubicBezTo>
                <a:cubicBezTo>
                  <a:pt x="1482" y="10922"/>
                  <a:pt x="1553" y="10759"/>
                  <a:pt x="1765" y="10759"/>
                </a:cubicBezTo>
                <a:cubicBezTo>
                  <a:pt x="2894" y="10759"/>
                  <a:pt x="2894" y="10759"/>
                  <a:pt x="2894" y="10759"/>
                </a:cubicBezTo>
                <a:cubicBezTo>
                  <a:pt x="3106" y="10759"/>
                  <a:pt x="3247" y="10922"/>
                  <a:pt x="3247" y="11167"/>
                </a:cubicBezTo>
                <a:close/>
                <a:moveTo>
                  <a:pt x="3247" y="13857"/>
                </a:moveTo>
                <a:cubicBezTo>
                  <a:pt x="3247" y="14101"/>
                  <a:pt x="3106" y="14183"/>
                  <a:pt x="2894" y="14183"/>
                </a:cubicBezTo>
                <a:cubicBezTo>
                  <a:pt x="1765" y="14183"/>
                  <a:pt x="1765" y="14183"/>
                  <a:pt x="1765" y="14183"/>
                </a:cubicBezTo>
                <a:cubicBezTo>
                  <a:pt x="1553" y="14183"/>
                  <a:pt x="1482" y="14101"/>
                  <a:pt x="1482" y="13857"/>
                </a:cubicBezTo>
                <a:cubicBezTo>
                  <a:pt x="1482" y="13612"/>
                  <a:pt x="1553" y="13531"/>
                  <a:pt x="1765" y="13531"/>
                </a:cubicBezTo>
                <a:cubicBezTo>
                  <a:pt x="2894" y="13531"/>
                  <a:pt x="2894" y="13531"/>
                  <a:pt x="2894" y="13531"/>
                </a:cubicBezTo>
                <a:cubicBezTo>
                  <a:pt x="3106" y="13531"/>
                  <a:pt x="3247" y="13612"/>
                  <a:pt x="3247" y="13857"/>
                </a:cubicBezTo>
                <a:close/>
                <a:moveTo>
                  <a:pt x="3247" y="16546"/>
                </a:moveTo>
                <a:cubicBezTo>
                  <a:pt x="3247" y="16791"/>
                  <a:pt x="3106" y="16872"/>
                  <a:pt x="2894" y="16872"/>
                </a:cubicBezTo>
                <a:cubicBezTo>
                  <a:pt x="1765" y="16872"/>
                  <a:pt x="1765" y="16872"/>
                  <a:pt x="1765" y="16872"/>
                </a:cubicBezTo>
                <a:cubicBezTo>
                  <a:pt x="1553" y="16872"/>
                  <a:pt x="1482" y="16791"/>
                  <a:pt x="1482" y="16546"/>
                </a:cubicBezTo>
                <a:cubicBezTo>
                  <a:pt x="1482" y="16302"/>
                  <a:pt x="1553" y="16220"/>
                  <a:pt x="1765" y="16220"/>
                </a:cubicBezTo>
                <a:cubicBezTo>
                  <a:pt x="2894" y="16220"/>
                  <a:pt x="2894" y="16220"/>
                  <a:pt x="2894" y="16220"/>
                </a:cubicBezTo>
                <a:cubicBezTo>
                  <a:pt x="3106" y="16220"/>
                  <a:pt x="3247" y="16302"/>
                  <a:pt x="3247" y="16546"/>
                </a:cubicBezTo>
                <a:close/>
                <a:moveTo>
                  <a:pt x="3247" y="19236"/>
                </a:moveTo>
                <a:cubicBezTo>
                  <a:pt x="3247" y="19481"/>
                  <a:pt x="3106" y="19562"/>
                  <a:pt x="2894" y="19562"/>
                </a:cubicBezTo>
                <a:cubicBezTo>
                  <a:pt x="1765" y="19562"/>
                  <a:pt x="1765" y="19562"/>
                  <a:pt x="1765" y="19562"/>
                </a:cubicBezTo>
                <a:cubicBezTo>
                  <a:pt x="1553" y="19562"/>
                  <a:pt x="1482" y="19481"/>
                  <a:pt x="1482" y="19236"/>
                </a:cubicBezTo>
                <a:cubicBezTo>
                  <a:pt x="1482" y="18992"/>
                  <a:pt x="1553" y="18910"/>
                  <a:pt x="1765" y="18910"/>
                </a:cubicBezTo>
                <a:cubicBezTo>
                  <a:pt x="2894" y="18910"/>
                  <a:pt x="2894" y="18910"/>
                  <a:pt x="2894" y="18910"/>
                </a:cubicBezTo>
                <a:cubicBezTo>
                  <a:pt x="3106" y="18910"/>
                  <a:pt x="3247" y="18992"/>
                  <a:pt x="3247" y="19236"/>
                </a:cubicBezTo>
                <a:close/>
                <a:moveTo>
                  <a:pt x="16941" y="20948"/>
                </a:moveTo>
                <a:cubicBezTo>
                  <a:pt x="16941" y="652"/>
                  <a:pt x="16941" y="652"/>
                  <a:pt x="16941" y="652"/>
                </a:cubicBezTo>
                <a:cubicBezTo>
                  <a:pt x="4659" y="652"/>
                  <a:pt x="4659" y="652"/>
                  <a:pt x="4659" y="652"/>
                </a:cubicBezTo>
                <a:cubicBezTo>
                  <a:pt x="4659" y="20948"/>
                  <a:pt x="4659" y="20948"/>
                  <a:pt x="4659" y="20948"/>
                </a:cubicBezTo>
                <a:lnTo>
                  <a:pt x="16941" y="20948"/>
                </a:lnTo>
                <a:close/>
                <a:moveTo>
                  <a:pt x="13906" y="10841"/>
                </a:moveTo>
                <a:cubicBezTo>
                  <a:pt x="13976" y="10922"/>
                  <a:pt x="14047" y="11004"/>
                  <a:pt x="14047" y="11167"/>
                </a:cubicBezTo>
                <a:cubicBezTo>
                  <a:pt x="14047" y="11248"/>
                  <a:pt x="13976" y="11330"/>
                  <a:pt x="13906" y="11411"/>
                </a:cubicBezTo>
                <a:cubicBezTo>
                  <a:pt x="8612" y="15487"/>
                  <a:pt x="8612" y="15487"/>
                  <a:pt x="8612" y="15487"/>
                </a:cubicBezTo>
                <a:cubicBezTo>
                  <a:pt x="8541" y="15487"/>
                  <a:pt x="8541" y="15487"/>
                  <a:pt x="8471" y="15487"/>
                </a:cubicBezTo>
                <a:cubicBezTo>
                  <a:pt x="8400" y="15487"/>
                  <a:pt x="8400" y="15487"/>
                  <a:pt x="8329" y="15487"/>
                </a:cubicBezTo>
                <a:cubicBezTo>
                  <a:pt x="8259" y="15405"/>
                  <a:pt x="8188" y="15324"/>
                  <a:pt x="8188" y="15161"/>
                </a:cubicBezTo>
                <a:cubicBezTo>
                  <a:pt x="8188" y="7091"/>
                  <a:pt x="8188" y="7091"/>
                  <a:pt x="8188" y="7091"/>
                </a:cubicBezTo>
                <a:cubicBezTo>
                  <a:pt x="8188" y="6928"/>
                  <a:pt x="8259" y="6847"/>
                  <a:pt x="8329" y="6765"/>
                </a:cubicBezTo>
                <a:cubicBezTo>
                  <a:pt x="8400" y="6765"/>
                  <a:pt x="8541" y="6765"/>
                  <a:pt x="8612" y="6765"/>
                </a:cubicBezTo>
                <a:lnTo>
                  <a:pt x="13906" y="10841"/>
                </a:lnTo>
                <a:close/>
                <a:moveTo>
                  <a:pt x="13200" y="11167"/>
                </a:moveTo>
                <a:cubicBezTo>
                  <a:pt x="8753" y="7743"/>
                  <a:pt x="8753" y="7743"/>
                  <a:pt x="8753" y="7743"/>
                </a:cubicBezTo>
                <a:cubicBezTo>
                  <a:pt x="8753" y="14590"/>
                  <a:pt x="8753" y="14590"/>
                  <a:pt x="8753" y="14590"/>
                </a:cubicBezTo>
                <a:lnTo>
                  <a:pt x="13200" y="11167"/>
                </a:lnTo>
                <a:close/>
                <a:moveTo>
                  <a:pt x="20753" y="652"/>
                </a:moveTo>
                <a:cubicBezTo>
                  <a:pt x="17506" y="652"/>
                  <a:pt x="17506" y="652"/>
                  <a:pt x="17506" y="652"/>
                </a:cubicBezTo>
                <a:cubicBezTo>
                  <a:pt x="17506" y="20948"/>
                  <a:pt x="17506" y="20948"/>
                  <a:pt x="17506" y="20948"/>
                </a:cubicBezTo>
                <a:cubicBezTo>
                  <a:pt x="20753" y="20948"/>
                  <a:pt x="20753" y="20948"/>
                  <a:pt x="20753" y="20948"/>
                </a:cubicBezTo>
                <a:cubicBezTo>
                  <a:pt x="20965" y="20948"/>
                  <a:pt x="21035" y="20785"/>
                  <a:pt x="21035" y="20622"/>
                </a:cubicBezTo>
                <a:cubicBezTo>
                  <a:pt x="21035" y="978"/>
                  <a:pt x="21035" y="978"/>
                  <a:pt x="21035" y="978"/>
                </a:cubicBezTo>
                <a:cubicBezTo>
                  <a:pt x="21035" y="815"/>
                  <a:pt x="20965" y="652"/>
                  <a:pt x="20753" y="652"/>
                </a:cubicBezTo>
                <a:close/>
                <a:moveTo>
                  <a:pt x="18424" y="3016"/>
                </a:moveTo>
                <a:cubicBezTo>
                  <a:pt x="18424" y="2853"/>
                  <a:pt x="18494" y="2690"/>
                  <a:pt x="18706" y="2690"/>
                </a:cubicBezTo>
                <a:cubicBezTo>
                  <a:pt x="19835" y="2690"/>
                  <a:pt x="19835" y="2690"/>
                  <a:pt x="19835" y="2690"/>
                </a:cubicBezTo>
                <a:cubicBezTo>
                  <a:pt x="20047" y="2690"/>
                  <a:pt x="20188" y="2853"/>
                  <a:pt x="20188" y="3016"/>
                </a:cubicBezTo>
                <a:cubicBezTo>
                  <a:pt x="20188" y="3260"/>
                  <a:pt x="20047" y="3342"/>
                  <a:pt x="19835" y="3342"/>
                </a:cubicBezTo>
                <a:cubicBezTo>
                  <a:pt x="18706" y="3342"/>
                  <a:pt x="18706" y="3342"/>
                  <a:pt x="18706" y="3342"/>
                </a:cubicBezTo>
                <a:cubicBezTo>
                  <a:pt x="18494" y="3342"/>
                  <a:pt x="18424" y="3260"/>
                  <a:pt x="18424" y="3016"/>
                </a:cubicBezTo>
                <a:close/>
                <a:moveTo>
                  <a:pt x="18424" y="5706"/>
                </a:moveTo>
                <a:cubicBezTo>
                  <a:pt x="18424" y="5543"/>
                  <a:pt x="18494" y="5380"/>
                  <a:pt x="18706" y="5380"/>
                </a:cubicBezTo>
                <a:cubicBezTo>
                  <a:pt x="19835" y="5380"/>
                  <a:pt x="19835" y="5380"/>
                  <a:pt x="19835" y="5380"/>
                </a:cubicBezTo>
                <a:cubicBezTo>
                  <a:pt x="20047" y="5380"/>
                  <a:pt x="20188" y="5543"/>
                  <a:pt x="20188" y="5706"/>
                </a:cubicBezTo>
                <a:cubicBezTo>
                  <a:pt x="20188" y="5950"/>
                  <a:pt x="20047" y="6113"/>
                  <a:pt x="19835" y="6113"/>
                </a:cubicBezTo>
                <a:cubicBezTo>
                  <a:pt x="18706" y="6113"/>
                  <a:pt x="18706" y="6113"/>
                  <a:pt x="18706" y="6113"/>
                </a:cubicBezTo>
                <a:cubicBezTo>
                  <a:pt x="18494" y="6113"/>
                  <a:pt x="18424" y="5950"/>
                  <a:pt x="18424" y="5706"/>
                </a:cubicBezTo>
                <a:close/>
                <a:moveTo>
                  <a:pt x="18424" y="8395"/>
                </a:moveTo>
                <a:cubicBezTo>
                  <a:pt x="18424" y="8232"/>
                  <a:pt x="18494" y="8069"/>
                  <a:pt x="18706" y="8069"/>
                </a:cubicBezTo>
                <a:cubicBezTo>
                  <a:pt x="19835" y="8069"/>
                  <a:pt x="19835" y="8069"/>
                  <a:pt x="19835" y="8069"/>
                </a:cubicBezTo>
                <a:cubicBezTo>
                  <a:pt x="20047" y="8069"/>
                  <a:pt x="20188" y="8232"/>
                  <a:pt x="20188" y="8395"/>
                </a:cubicBezTo>
                <a:cubicBezTo>
                  <a:pt x="20188" y="8640"/>
                  <a:pt x="20047" y="8803"/>
                  <a:pt x="19835" y="8803"/>
                </a:cubicBezTo>
                <a:cubicBezTo>
                  <a:pt x="18706" y="8803"/>
                  <a:pt x="18706" y="8803"/>
                  <a:pt x="18706" y="8803"/>
                </a:cubicBezTo>
                <a:cubicBezTo>
                  <a:pt x="18494" y="8803"/>
                  <a:pt x="18424" y="8640"/>
                  <a:pt x="18424" y="8395"/>
                </a:cubicBezTo>
                <a:close/>
                <a:moveTo>
                  <a:pt x="18424" y="11167"/>
                </a:moveTo>
                <a:cubicBezTo>
                  <a:pt x="18424" y="10922"/>
                  <a:pt x="18494" y="10759"/>
                  <a:pt x="18706" y="10759"/>
                </a:cubicBezTo>
                <a:cubicBezTo>
                  <a:pt x="19835" y="10759"/>
                  <a:pt x="19835" y="10759"/>
                  <a:pt x="19835" y="10759"/>
                </a:cubicBezTo>
                <a:cubicBezTo>
                  <a:pt x="20047" y="10759"/>
                  <a:pt x="20188" y="10922"/>
                  <a:pt x="20188" y="11167"/>
                </a:cubicBezTo>
                <a:cubicBezTo>
                  <a:pt x="20188" y="11330"/>
                  <a:pt x="20047" y="11493"/>
                  <a:pt x="19835" y="11493"/>
                </a:cubicBezTo>
                <a:cubicBezTo>
                  <a:pt x="18706" y="11493"/>
                  <a:pt x="18706" y="11493"/>
                  <a:pt x="18706" y="11493"/>
                </a:cubicBezTo>
                <a:cubicBezTo>
                  <a:pt x="18494" y="11493"/>
                  <a:pt x="18424" y="11330"/>
                  <a:pt x="18424" y="11167"/>
                </a:cubicBezTo>
                <a:close/>
                <a:moveTo>
                  <a:pt x="18424" y="13857"/>
                </a:moveTo>
                <a:cubicBezTo>
                  <a:pt x="18424" y="13612"/>
                  <a:pt x="18494" y="13531"/>
                  <a:pt x="18706" y="13531"/>
                </a:cubicBezTo>
                <a:cubicBezTo>
                  <a:pt x="19835" y="13531"/>
                  <a:pt x="19835" y="13531"/>
                  <a:pt x="19835" y="13531"/>
                </a:cubicBezTo>
                <a:cubicBezTo>
                  <a:pt x="20047" y="13531"/>
                  <a:pt x="20188" y="13612"/>
                  <a:pt x="20188" y="13857"/>
                </a:cubicBezTo>
                <a:cubicBezTo>
                  <a:pt x="20188" y="14101"/>
                  <a:pt x="20047" y="14183"/>
                  <a:pt x="19835" y="14183"/>
                </a:cubicBezTo>
                <a:cubicBezTo>
                  <a:pt x="18706" y="14183"/>
                  <a:pt x="18706" y="14183"/>
                  <a:pt x="18706" y="14183"/>
                </a:cubicBezTo>
                <a:cubicBezTo>
                  <a:pt x="18494" y="14183"/>
                  <a:pt x="18424" y="14101"/>
                  <a:pt x="18424" y="13857"/>
                </a:cubicBezTo>
                <a:close/>
                <a:moveTo>
                  <a:pt x="18424" y="16546"/>
                </a:moveTo>
                <a:cubicBezTo>
                  <a:pt x="18424" y="16302"/>
                  <a:pt x="18494" y="16220"/>
                  <a:pt x="18706" y="16220"/>
                </a:cubicBezTo>
                <a:cubicBezTo>
                  <a:pt x="19835" y="16220"/>
                  <a:pt x="19835" y="16220"/>
                  <a:pt x="19835" y="16220"/>
                </a:cubicBezTo>
                <a:cubicBezTo>
                  <a:pt x="20047" y="16220"/>
                  <a:pt x="20188" y="16302"/>
                  <a:pt x="20188" y="16546"/>
                </a:cubicBezTo>
                <a:cubicBezTo>
                  <a:pt x="20188" y="16791"/>
                  <a:pt x="20047" y="16872"/>
                  <a:pt x="19835" y="16872"/>
                </a:cubicBezTo>
                <a:cubicBezTo>
                  <a:pt x="18706" y="16872"/>
                  <a:pt x="18706" y="16872"/>
                  <a:pt x="18706" y="16872"/>
                </a:cubicBezTo>
                <a:cubicBezTo>
                  <a:pt x="18494" y="16872"/>
                  <a:pt x="18424" y="16791"/>
                  <a:pt x="18424" y="16546"/>
                </a:cubicBezTo>
                <a:close/>
                <a:moveTo>
                  <a:pt x="20188" y="19236"/>
                </a:moveTo>
                <a:cubicBezTo>
                  <a:pt x="20188" y="19481"/>
                  <a:pt x="20047" y="19562"/>
                  <a:pt x="19835" y="19562"/>
                </a:cubicBezTo>
                <a:cubicBezTo>
                  <a:pt x="18706" y="19562"/>
                  <a:pt x="18706" y="19562"/>
                  <a:pt x="18706" y="19562"/>
                </a:cubicBezTo>
                <a:cubicBezTo>
                  <a:pt x="18494" y="19562"/>
                  <a:pt x="18424" y="19481"/>
                  <a:pt x="18424" y="19236"/>
                </a:cubicBezTo>
                <a:cubicBezTo>
                  <a:pt x="18424" y="18992"/>
                  <a:pt x="18494" y="18910"/>
                  <a:pt x="18706" y="18910"/>
                </a:cubicBezTo>
                <a:cubicBezTo>
                  <a:pt x="19835" y="18910"/>
                  <a:pt x="19835" y="18910"/>
                  <a:pt x="19835" y="18910"/>
                </a:cubicBezTo>
                <a:cubicBezTo>
                  <a:pt x="20047" y="18910"/>
                  <a:pt x="20188" y="18992"/>
                  <a:pt x="20188" y="1923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54" name="Shape"/>
          <p:cNvSpPr/>
          <p:nvPr/>
        </p:nvSpPr>
        <p:spPr>
          <a:xfrm>
            <a:off x="1927225" y="2484438"/>
            <a:ext cx="615952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28" y="4565"/>
                </a:moveTo>
                <a:cubicBezTo>
                  <a:pt x="21476" y="4891"/>
                  <a:pt x="21600" y="5298"/>
                  <a:pt x="21600" y="5706"/>
                </a:cubicBezTo>
                <a:cubicBezTo>
                  <a:pt x="21600" y="17851"/>
                  <a:pt x="21600" y="17851"/>
                  <a:pt x="21600" y="17851"/>
                </a:cubicBezTo>
                <a:cubicBezTo>
                  <a:pt x="21600" y="18340"/>
                  <a:pt x="21476" y="18747"/>
                  <a:pt x="21228" y="19073"/>
                </a:cubicBezTo>
                <a:cubicBezTo>
                  <a:pt x="20979" y="19399"/>
                  <a:pt x="20669" y="19562"/>
                  <a:pt x="20297" y="19562"/>
                </a:cubicBezTo>
                <a:cubicBezTo>
                  <a:pt x="16697" y="19562"/>
                  <a:pt x="16697" y="19562"/>
                  <a:pt x="16697" y="19562"/>
                </a:cubicBezTo>
                <a:cubicBezTo>
                  <a:pt x="16510" y="19562"/>
                  <a:pt x="16448" y="19481"/>
                  <a:pt x="16448" y="19236"/>
                </a:cubicBezTo>
                <a:cubicBezTo>
                  <a:pt x="16448" y="18992"/>
                  <a:pt x="16510" y="18910"/>
                  <a:pt x="16697" y="18910"/>
                </a:cubicBezTo>
                <a:cubicBezTo>
                  <a:pt x="20297" y="18910"/>
                  <a:pt x="20297" y="18910"/>
                  <a:pt x="20297" y="18910"/>
                </a:cubicBezTo>
                <a:cubicBezTo>
                  <a:pt x="20483" y="18910"/>
                  <a:pt x="20669" y="18829"/>
                  <a:pt x="20855" y="18584"/>
                </a:cubicBezTo>
                <a:cubicBezTo>
                  <a:pt x="20979" y="18421"/>
                  <a:pt x="21041" y="18177"/>
                  <a:pt x="21041" y="17851"/>
                </a:cubicBezTo>
                <a:cubicBezTo>
                  <a:pt x="21041" y="9455"/>
                  <a:pt x="21041" y="9455"/>
                  <a:pt x="21041" y="9455"/>
                </a:cubicBezTo>
                <a:cubicBezTo>
                  <a:pt x="16945" y="9455"/>
                  <a:pt x="16945" y="9455"/>
                  <a:pt x="16945" y="9455"/>
                </a:cubicBezTo>
                <a:cubicBezTo>
                  <a:pt x="17317" y="10515"/>
                  <a:pt x="17441" y="11656"/>
                  <a:pt x="17441" y="12797"/>
                </a:cubicBezTo>
                <a:cubicBezTo>
                  <a:pt x="17441" y="15242"/>
                  <a:pt x="16821" y="17280"/>
                  <a:pt x="15517" y="18992"/>
                </a:cubicBezTo>
                <a:cubicBezTo>
                  <a:pt x="14214" y="20703"/>
                  <a:pt x="12600" y="21600"/>
                  <a:pt x="10800" y="21600"/>
                </a:cubicBezTo>
                <a:cubicBezTo>
                  <a:pt x="8938" y="21600"/>
                  <a:pt x="7386" y="20703"/>
                  <a:pt x="6083" y="18992"/>
                </a:cubicBezTo>
                <a:cubicBezTo>
                  <a:pt x="4779" y="17280"/>
                  <a:pt x="4097" y="15242"/>
                  <a:pt x="4097" y="12797"/>
                </a:cubicBezTo>
                <a:cubicBezTo>
                  <a:pt x="4097" y="11656"/>
                  <a:pt x="4283" y="10515"/>
                  <a:pt x="4593" y="9455"/>
                </a:cubicBezTo>
                <a:cubicBezTo>
                  <a:pt x="497" y="9455"/>
                  <a:pt x="497" y="9455"/>
                  <a:pt x="497" y="9455"/>
                </a:cubicBezTo>
                <a:cubicBezTo>
                  <a:pt x="497" y="17851"/>
                  <a:pt x="497" y="17851"/>
                  <a:pt x="497" y="17851"/>
                </a:cubicBezTo>
                <a:cubicBezTo>
                  <a:pt x="497" y="18177"/>
                  <a:pt x="559" y="18421"/>
                  <a:pt x="745" y="18584"/>
                </a:cubicBezTo>
                <a:cubicBezTo>
                  <a:pt x="869" y="18829"/>
                  <a:pt x="1055" y="18910"/>
                  <a:pt x="1303" y="18910"/>
                </a:cubicBezTo>
                <a:cubicBezTo>
                  <a:pt x="4345" y="18910"/>
                  <a:pt x="4345" y="18910"/>
                  <a:pt x="4345" y="18910"/>
                </a:cubicBezTo>
                <a:cubicBezTo>
                  <a:pt x="4531" y="18910"/>
                  <a:pt x="4593" y="18992"/>
                  <a:pt x="4593" y="19236"/>
                </a:cubicBezTo>
                <a:cubicBezTo>
                  <a:pt x="4593" y="19481"/>
                  <a:pt x="4531" y="19562"/>
                  <a:pt x="4345" y="19562"/>
                </a:cubicBezTo>
                <a:cubicBezTo>
                  <a:pt x="1303" y="19562"/>
                  <a:pt x="1303" y="19562"/>
                  <a:pt x="1303" y="19562"/>
                </a:cubicBezTo>
                <a:cubicBezTo>
                  <a:pt x="931" y="19562"/>
                  <a:pt x="621" y="19399"/>
                  <a:pt x="372" y="19073"/>
                </a:cubicBezTo>
                <a:cubicBezTo>
                  <a:pt x="124" y="18747"/>
                  <a:pt x="0" y="18340"/>
                  <a:pt x="0" y="17851"/>
                </a:cubicBezTo>
                <a:cubicBezTo>
                  <a:pt x="0" y="5706"/>
                  <a:pt x="0" y="5706"/>
                  <a:pt x="0" y="5706"/>
                </a:cubicBezTo>
                <a:cubicBezTo>
                  <a:pt x="0" y="5298"/>
                  <a:pt x="124" y="4891"/>
                  <a:pt x="372" y="4565"/>
                </a:cubicBezTo>
                <a:cubicBezTo>
                  <a:pt x="621" y="4238"/>
                  <a:pt x="931" y="4075"/>
                  <a:pt x="1303" y="4075"/>
                </a:cubicBezTo>
                <a:cubicBezTo>
                  <a:pt x="5152" y="4075"/>
                  <a:pt x="5152" y="4075"/>
                  <a:pt x="5152" y="4075"/>
                </a:cubicBezTo>
                <a:cubicBezTo>
                  <a:pt x="5400" y="4075"/>
                  <a:pt x="5648" y="3912"/>
                  <a:pt x="5834" y="3668"/>
                </a:cubicBezTo>
                <a:cubicBezTo>
                  <a:pt x="6021" y="3423"/>
                  <a:pt x="6083" y="3260"/>
                  <a:pt x="6145" y="3097"/>
                </a:cubicBezTo>
                <a:cubicBezTo>
                  <a:pt x="6145" y="2934"/>
                  <a:pt x="6145" y="2853"/>
                  <a:pt x="6145" y="2690"/>
                </a:cubicBezTo>
                <a:cubicBezTo>
                  <a:pt x="6145" y="2038"/>
                  <a:pt x="6145" y="2038"/>
                  <a:pt x="6145" y="2038"/>
                </a:cubicBezTo>
                <a:cubicBezTo>
                  <a:pt x="6145" y="1549"/>
                  <a:pt x="6331" y="1060"/>
                  <a:pt x="6703" y="652"/>
                </a:cubicBezTo>
                <a:cubicBezTo>
                  <a:pt x="7014" y="245"/>
                  <a:pt x="7572" y="0"/>
                  <a:pt x="8193" y="0"/>
                </a:cubicBezTo>
                <a:cubicBezTo>
                  <a:pt x="13345" y="0"/>
                  <a:pt x="13345" y="0"/>
                  <a:pt x="13345" y="0"/>
                </a:cubicBezTo>
                <a:cubicBezTo>
                  <a:pt x="13966" y="0"/>
                  <a:pt x="14462" y="245"/>
                  <a:pt x="14834" y="652"/>
                </a:cubicBezTo>
                <a:cubicBezTo>
                  <a:pt x="15207" y="1060"/>
                  <a:pt x="15393" y="1549"/>
                  <a:pt x="15393" y="2038"/>
                </a:cubicBezTo>
                <a:cubicBezTo>
                  <a:pt x="15393" y="2690"/>
                  <a:pt x="15393" y="2690"/>
                  <a:pt x="15393" y="2690"/>
                </a:cubicBezTo>
                <a:cubicBezTo>
                  <a:pt x="15393" y="2853"/>
                  <a:pt x="15393" y="3016"/>
                  <a:pt x="15455" y="3179"/>
                </a:cubicBezTo>
                <a:cubicBezTo>
                  <a:pt x="15455" y="3260"/>
                  <a:pt x="15579" y="3505"/>
                  <a:pt x="15703" y="3749"/>
                </a:cubicBezTo>
                <a:cubicBezTo>
                  <a:pt x="15890" y="3912"/>
                  <a:pt x="16138" y="4075"/>
                  <a:pt x="16448" y="4075"/>
                </a:cubicBezTo>
                <a:cubicBezTo>
                  <a:pt x="20297" y="4075"/>
                  <a:pt x="20297" y="4075"/>
                  <a:pt x="20297" y="4075"/>
                </a:cubicBezTo>
                <a:cubicBezTo>
                  <a:pt x="20669" y="4075"/>
                  <a:pt x="20979" y="4238"/>
                  <a:pt x="21228" y="4565"/>
                </a:cubicBezTo>
                <a:close/>
                <a:moveTo>
                  <a:pt x="21041" y="8803"/>
                </a:moveTo>
                <a:cubicBezTo>
                  <a:pt x="21041" y="5706"/>
                  <a:pt x="21041" y="5706"/>
                  <a:pt x="21041" y="5706"/>
                </a:cubicBezTo>
                <a:cubicBezTo>
                  <a:pt x="21041" y="5461"/>
                  <a:pt x="20979" y="5217"/>
                  <a:pt x="20855" y="5054"/>
                </a:cubicBezTo>
                <a:cubicBezTo>
                  <a:pt x="20669" y="4809"/>
                  <a:pt x="20483" y="4728"/>
                  <a:pt x="20297" y="4728"/>
                </a:cubicBezTo>
                <a:cubicBezTo>
                  <a:pt x="16448" y="4728"/>
                  <a:pt x="16448" y="4728"/>
                  <a:pt x="16448" y="4728"/>
                </a:cubicBezTo>
                <a:cubicBezTo>
                  <a:pt x="15890" y="4728"/>
                  <a:pt x="15517" y="4483"/>
                  <a:pt x="15269" y="4075"/>
                </a:cubicBezTo>
                <a:cubicBezTo>
                  <a:pt x="15021" y="3668"/>
                  <a:pt x="14897" y="3179"/>
                  <a:pt x="14897" y="2690"/>
                </a:cubicBezTo>
                <a:cubicBezTo>
                  <a:pt x="14897" y="2038"/>
                  <a:pt x="14897" y="2038"/>
                  <a:pt x="14897" y="2038"/>
                </a:cubicBezTo>
                <a:cubicBezTo>
                  <a:pt x="14897" y="1712"/>
                  <a:pt x="14772" y="1467"/>
                  <a:pt x="14462" y="1141"/>
                </a:cubicBezTo>
                <a:cubicBezTo>
                  <a:pt x="14214" y="815"/>
                  <a:pt x="13841" y="652"/>
                  <a:pt x="13345" y="652"/>
                </a:cubicBezTo>
                <a:cubicBezTo>
                  <a:pt x="8193" y="652"/>
                  <a:pt x="8193" y="652"/>
                  <a:pt x="8193" y="652"/>
                </a:cubicBezTo>
                <a:cubicBezTo>
                  <a:pt x="7697" y="652"/>
                  <a:pt x="7324" y="815"/>
                  <a:pt x="7076" y="1060"/>
                </a:cubicBezTo>
                <a:cubicBezTo>
                  <a:pt x="6828" y="1386"/>
                  <a:pt x="6641" y="1712"/>
                  <a:pt x="6641" y="2038"/>
                </a:cubicBezTo>
                <a:cubicBezTo>
                  <a:pt x="6641" y="2690"/>
                  <a:pt x="6641" y="2690"/>
                  <a:pt x="6641" y="2690"/>
                </a:cubicBezTo>
                <a:cubicBezTo>
                  <a:pt x="6641" y="3179"/>
                  <a:pt x="6517" y="3668"/>
                  <a:pt x="6269" y="4075"/>
                </a:cubicBezTo>
                <a:cubicBezTo>
                  <a:pt x="6083" y="4483"/>
                  <a:pt x="5648" y="4728"/>
                  <a:pt x="5152" y="4728"/>
                </a:cubicBezTo>
                <a:cubicBezTo>
                  <a:pt x="1303" y="4728"/>
                  <a:pt x="1303" y="4728"/>
                  <a:pt x="1303" y="4728"/>
                </a:cubicBezTo>
                <a:cubicBezTo>
                  <a:pt x="1055" y="4728"/>
                  <a:pt x="869" y="4809"/>
                  <a:pt x="745" y="5054"/>
                </a:cubicBezTo>
                <a:cubicBezTo>
                  <a:pt x="559" y="5217"/>
                  <a:pt x="497" y="5461"/>
                  <a:pt x="497" y="5706"/>
                </a:cubicBezTo>
                <a:cubicBezTo>
                  <a:pt x="497" y="8803"/>
                  <a:pt x="497" y="8803"/>
                  <a:pt x="497" y="8803"/>
                </a:cubicBezTo>
                <a:cubicBezTo>
                  <a:pt x="4717" y="8803"/>
                  <a:pt x="4717" y="8803"/>
                  <a:pt x="4717" y="8803"/>
                </a:cubicBezTo>
                <a:cubicBezTo>
                  <a:pt x="4779" y="8803"/>
                  <a:pt x="4841" y="8803"/>
                  <a:pt x="4841" y="8803"/>
                </a:cubicBezTo>
                <a:cubicBezTo>
                  <a:pt x="5400" y="7417"/>
                  <a:pt x="6207" y="6195"/>
                  <a:pt x="7324" y="5380"/>
                </a:cubicBezTo>
                <a:cubicBezTo>
                  <a:pt x="8379" y="4483"/>
                  <a:pt x="9497" y="4075"/>
                  <a:pt x="10800" y="4075"/>
                </a:cubicBezTo>
                <a:cubicBezTo>
                  <a:pt x="12041" y="4075"/>
                  <a:pt x="13221" y="4483"/>
                  <a:pt x="14276" y="5380"/>
                </a:cubicBezTo>
                <a:cubicBezTo>
                  <a:pt x="15331" y="6195"/>
                  <a:pt x="16138" y="7417"/>
                  <a:pt x="16697" y="8803"/>
                </a:cubicBezTo>
                <a:cubicBezTo>
                  <a:pt x="16759" y="8803"/>
                  <a:pt x="16759" y="8803"/>
                  <a:pt x="16821" y="8803"/>
                </a:cubicBezTo>
                <a:lnTo>
                  <a:pt x="21041" y="8803"/>
                </a:lnTo>
                <a:close/>
                <a:moveTo>
                  <a:pt x="4593" y="3016"/>
                </a:moveTo>
                <a:cubicBezTo>
                  <a:pt x="4593" y="2364"/>
                  <a:pt x="4593" y="2364"/>
                  <a:pt x="4593" y="2364"/>
                </a:cubicBezTo>
                <a:cubicBezTo>
                  <a:pt x="4593" y="2119"/>
                  <a:pt x="4531" y="2038"/>
                  <a:pt x="4345" y="2038"/>
                </a:cubicBezTo>
                <a:cubicBezTo>
                  <a:pt x="2297" y="2038"/>
                  <a:pt x="2297" y="2038"/>
                  <a:pt x="2297" y="2038"/>
                </a:cubicBezTo>
                <a:cubicBezTo>
                  <a:pt x="2110" y="2038"/>
                  <a:pt x="2048" y="2119"/>
                  <a:pt x="2048" y="2364"/>
                </a:cubicBezTo>
                <a:cubicBezTo>
                  <a:pt x="2048" y="3016"/>
                  <a:pt x="2048" y="3016"/>
                  <a:pt x="2048" y="3016"/>
                </a:cubicBezTo>
                <a:cubicBezTo>
                  <a:pt x="2048" y="3260"/>
                  <a:pt x="1986" y="3342"/>
                  <a:pt x="1800" y="3342"/>
                </a:cubicBezTo>
                <a:cubicBezTo>
                  <a:pt x="1614" y="3342"/>
                  <a:pt x="1552" y="3260"/>
                  <a:pt x="1552" y="3016"/>
                </a:cubicBezTo>
                <a:cubicBezTo>
                  <a:pt x="1552" y="2364"/>
                  <a:pt x="1552" y="2364"/>
                  <a:pt x="1552" y="2364"/>
                </a:cubicBezTo>
                <a:cubicBezTo>
                  <a:pt x="1552" y="2119"/>
                  <a:pt x="1614" y="1875"/>
                  <a:pt x="1738" y="1630"/>
                </a:cubicBezTo>
                <a:cubicBezTo>
                  <a:pt x="1924" y="1467"/>
                  <a:pt x="2110" y="1386"/>
                  <a:pt x="2297" y="1386"/>
                </a:cubicBezTo>
                <a:cubicBezTo>
                  <a:pt x="4345" y="1386"/>
                  <a:pt x="4345" y="1386"/>
                  <a:pt x="4345" y="1386"/>
                </a:cubicBezTo>
                <a:cubicBezTo>
                  <a:pt x="4593" y="1386"/>
                  <a:pt x="4779" y="1467"/>
                  <a:pt x="4903" y="1630"/>
                </a:cubicBezTo>
                <a:cubicBezTo>
                  <a:pt x="5028" y="1875"/>
                  <a:pt x="5152" y="2119"/>
                  <a:pt x="5152" y="2364"/>
                </a:cubicBezTo>
                <a:cubicBezTo>
                  <a:pt x="5152" y="3016"/>
                  <a:pt x="5152" y="3016"/>
                  <a:pt x="5152" y="3016"/>
                </a:cubicBezTo>
                <a:cubicBezTo>
                  <a:pt x="5152" y="3260"/>
                  <a:pt x="5028" y="3342"/>
                  <a:pt x="4841" y="3342"/>
                </a:cubicBezTo>
                <a:cubicBezTo>
                  <a:pt x="4717" y="3342"/>
                  <a:pt x="4593" y="3260"/>
                  <a:pt x="4593" y="3016"/>
                </a:cubicBezTo>
                <a:close/>
                <a:moveTo>
                  <a:pt x="16945" y="12797"/>
                </a:moveTo>
                <a:cubicBezTo>
                  <a:pt x="16945" y="10596"/>
                  <a:pt x="16324" y="8722"/>
                  <a:pt x="15145" y="7091"/>
                </a:cubicBezTo>
                <a:cubicBezTo>
                  <a:pt x="13903" y="5543"/>
                  <a:pt x="12476" y="4728"/>
                  <a:pt x="10800" y="4728"/>
                </a:cubicBezTo>
                <a:cubicBezTo>
                  <a:pt x="9062" y="4728"/>
                  <a:pt x="7634" y="5543"/>
                  <a:pt x="6455" y="7091"/>
                </a:cubicBezTo>
                <a:cubicBezTo>
                  <a:pt x="5214" y="8722"/>
                  <a:pt x="4593" y="10596"/>
                  <a:pt x="4593" y="12797"/>
                </a:cubicBezTo>
                <a:cubicBezTo>
                  <a:pt x="4593" y="15079"/>
                  <a:pt x="5214" y="16954"/>
                  <a:pt x="6455" y="18503"/>
                </a:cubicBezTo>
                <a:cubicBezTo>
                  <a:pt x="7634" y="20133"/>
                  <a:pt x="9062" y="20948"/>
                  <a:pt x="10800" y="20948"/>
                </a:cubicBezTo>
                <a:cubicBezTo>
                  <a:pt x="12476" y="20948"/>
                  <a:pt x="13903" y="20133"/>
                  <a:pt x="15145" y="18503"/>
                </a:cubicBezTo>
                <a:cubicBezTo>
                  <a:pt x="16324" y="16954"/>
                  <a:pt x="16945" y="15079"/>
                  <a:pt x="16945" y="12797"/>
                </a:cubicBezTo>
                <a:close/>
                <a:moveTo>
                  <a:pt x="15393" y="12797"/>
                </a:moveTo>
                <a:cubicBezTo>
                  <a:pt x="15393" y="14509"/>
                  <a:pt x="14959" y="15976"/>
                  <a:pt x="14028" y="17117"/>
                </a:cubicBezTo>
                <a:cubicBezTo>
                  <a:pt x="13159" y="18340"/>
                  <a:pt x="12041" y="18910"/>
                  <a:pt x="10800" y="18910"/>
                </a:cubicBezTo>
                <a:cubicBezTo>
                  <a:pt x="9497" y="18910"/>
                  <a:pt x="8379" y="18340"/>
                  <a:pt x="7510" y="17117"/>
                </a:cubicBezTo>
                <a:cubicBezTo>
                  <a:pt x="6579" y="15976"/>
                  <a:pt x="6145" y="14509"/>
                  <a:pt x="6145" y="12797"/>
                </a:cubicBezTo>
                <a:cubicBezTo>
                  <a:pt x="6145" y="11167"/>
                  <a:pt x="6579" y="9700"/>
                  <a:pt x="7510" y="8558"/>
                </a:cubicBezTo>
                <a:cubicBezTo>
                  <a:pt x="8379" y="7336"/>
                  <a:pt x="9497" y="6765"/>
                  <a:pt x="10800" y="6765"/>
                </a:cubicBezTo>
                <a:cubicBezTo>
                  <a:pt x="12041" y="6765"/>
                  <a:pt x="13159" y="7336"/>
                  <a:pt x="14028" y="8558"/>
                </a:cubicBezTo>
                <a:cubicBezTo>
                  <a:pt x="14959" y="9700"/>
                  <a:pt x="15393" y="11167"/>
                  <a:pt x="15393" y="12797"/>
                </a:cubicBezTo>
                <a:close/>
                <a:moveTo>
                  <a:pt x="14897" y="12797"/>
                </a:moveTo>
                <a:cubicBezTo>
                  <a:pt x="14897" y="11330"/>
                  <a:pt x="14462" y="10026"/>
                  <a:pt x="13717" y="8966"/>
                </a:cubicBezTo>
                <a:cubicBezTo>
                  <a:pt x="12910" y="7988"/>
                  <a:pt x="11917" y="7417"/>
                  <a:pt x="10800" y="7417"/>
                </a:cubicBezTo>
                <a:cubicBezTo>
                  <a:pt x="9621" y="7417"/>
                  <a:pt x="8690" y="7988"/>
                  <a:pt x="7883" y="8966"/>
                </a:cubicBezTo>
                <a:cubicBezTo>
                  <a:pt x="7076" y="10026"/>
                  <a:pt x="6641" y="11330"/>
                  <a:pt x="6641" y="12797"/>
                </a:cubicBezTo>
                <a:cubicBezTo>
                  <a:pt x="6641" y="14346"/>
                  <a:pt x="7076" y="15568"/>
                  <a:pt x="7883" y="16628"/>
                </a:cubicBezTo>
                <a:cubicBezTo>
                  <a:pt x="8690" y="17688"/>
                  <a:pt x="9621" y="18258"/>
                  <a:pt x="10800" y="18258"/>
                </a:cubicBezTo>
                <a:cubicBezTo>
                  <a:pt x="11917" y="18258"/>
                  <a:pt x="12910" y="17688"/>
                  <a:pt x="13717" y="16628"/>
                </a:cubicBezTo>
                <a:cubicBezTo>
                  <a:pt x="14462" y="15568"/>
                  <a:pt x="14897" y="14346"/>
                  <a:pt x="14897" y="1279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55" name="Shape"/>
          <p:cNvSpPr/>
          <p:nvPr/>
        </p:nvSpPr>
        <p:spPr>
          <a:xfrm>
            <a:off x="2778125" y="2484438"/>
            <a:ext cx="615952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352" y="7010"/>
                </a:moveTo>
                <a:cubicBezTo>
                  <a:pt x="21538" y="7254"/>
                  <a:pt x="21600" y="7499"/>
                  <a:pt x="21600" y="7743"/>
                </a:cubicBezTo>
                <a:cubicBezTo>
                  <a:pt x="21600" y="17198"/>
                  <a:pt x="21600" y="17198"/>
                  <a:pt x="21600" y="17198"/>
                </a:cubicBezTo>
                <a:cubicBezTo>
                  <a:pt x="21600" y="17525"/>
                  <a:pt x="21538" y="17769"/>
                  <a:pt x="21352" y="17932"/>
                </a:cubicBezTo>
                <a:cubicBezTo>
                  <a:pt x="21228" y="18095"/>
                  <a:pt x="21041" y="18258"/>
                  <a:pt x="20793" y="18258"/>
                </a:cubicBezTo>
                <a:cubicBezTo>
                  <a:pt x="17752" y="18258"/>
                  <a:pt x="17752" y="18258"/>
                  <a:pt x="17752" y="18258"/>
                </a:cubicBezTo>
                <a:cubicBezTo>
                  <a:pt x="17566" y="18258"/>
                  <a:pt x="17503" y="18095"/>
                  <a:pt x="17503" y="17851"/>
                </a:cubicBezTo>
                <a:cubicBezTo>
                  <a:pt x="17503" y="17688"/>
                  <a:pt x="17566" y="17525"/>
                  <a:pt x="17752" y="17525"/>
                </a:cubicBezTo>
                <a:cubicBezTo>
                  <a:pt x="20793" y="17525"/>
                  <a:pt x="20793" y="17525"/>
                  <a:pt x="20793" y="17525"/>
                </a:cubicBezTo>
                <a:cubicBezTo>
                  <a:pt x="20979" y="17525"/>
                  <a:pt x="21103" y="17443"/>
                  <a:pt x="21103" y="17198"/>
                </a:cubicBezTo>
                <a:cubicBezTo>
                  <a:pt x="21103" y="14835"/>
                  <a:pt x="21103" y="14835"/>
                  <a:pt x="21103" y="14835"/>
                </a:cubicBezTo>
                <a:cubicBezTo>
                  <a:pt x="497" y="14835"/>
                  <a:pt x="497" y="14835"/>
                  <a:pt x="497" y="14835"/>
                </a:cubicBezTo>
                <a:cubicBezTo>
                  <a:pt x="497" y="17198"/>
                  <a:pt x="497" y="17198"/>
                  <a:pt x="497" y="17198"/>
                </a:cubicBezTo>
                <a:cubicBezTo>
                  <a:pt x="497" y="17443"/>
                  <a:pt x="621" y="17525"/>
                  <a:pt x="745" y="17525"/>
                </a:cubicBezTo>
                <a:cubicBezTo>
                  <a:pt x="3848" y="17525"/>
                  <a:pt x="3848" y="17525"/>
                  <a:pt x="3848" y="17525"/>
                </a:cubicBezTo>
                <a:cubicBezTo>
                  <a:pt x="4034" y="17525"/>
                  <a:pt x="4097" y="17688"/>
                  <a:pt x="4097" y="17851"/>
                </a:cubicBezTo>
                <a:cubicBezTo>
                  <a:pt x="4097" y="18095"/>
                  <a:pt x="4034" y="18258"/>
                  <a:pt x="3848" y="18258"/>
                </a:cubicBezTo>
                <a:cubicBezTo>
                  <a:pt x="745" y="18258"/>
                  <a:pt x="745" y="18258"/>
                  <a:pt x="745" y="18258"/>
                </a:cubicBezTo>
                <a:cubicBezTo>
                  <a:pt x="559" y="18258"/>
                  <a:pt x="372" y="18095"/>
                  <a:pt x="248" y="17932"/>
                </a:cubicBezTo>
                <a:cubicBezTo>
                  <a:pt x="62" y="17769"/>
                  <a:pt x="0" y="17525"/>
                  <a:pt x="0" y="17198"/>
                </a:cubicBezTo>
                <a:cubicBezTo>
                  <a:pt x="0" y="7743"/>
                  <a:pt x="0" y="7743"/>
                  <a:pt x="0" y="7743"/>
                </a:cubicBezTo>
                <a:cubicBezTo>
                  <a:pt x="0" y="7499"/>
                  <a:pt x="62" y="7254"/>
                  <a:pt x="248" y="7010"/>
                </a:cubicBezTo>
                <a:cubicBezTo>
                  <a:pt x="372" y="6847"/>
                  <a:pt x="559" y="6765"/>
                  <a:pt x="745" y="6765"/>
                </a:cubicBezTo>
                <a:cubicBezTo>
                  <a:pt x="2048" y="6765"/>
                  <a:pt x="2048" y="6765"/>
                  <a:pt x="2048" y="6765"/>
                </a:cubicBezTo>
                <a:cubicBezTo>
                  <a:pt x="2048" y="4402"/>
                  <a:pt x="2048" y="4402"/>
                  <a:pt x="2048" y="4402"/>
                </a:cubicBezTo>
                <a:cubicBezTo>
                  <a:pt x="2048" y="4075"/>
                  <a:pt x="2110" y="3831"/>
                  <a:pt x="2297" y="3668"/>
                </a:cubicBezTo>
                <a:cubicBezTo>
                  <a:pt x="2421" y="3505"/>
                  <a:pt x="2607" y="3342"/>
                  <a:pt x="2855" y="3342"/>
                </a:cubicBezTo>
                <a:cubicBezTo>
                  <a:pt x="3848" y="3342"/>
                  <a:pt x="3848" y="3342"/>
                  <a:pt x="3848" y="3342"/>
                </a:cubicBezTo>
                <a:cubicBezTo>
                  <a:pt x="4034" y="3342"/>
                  <a:pt x="4097" y="3505"/>
                  <a:pt x="4097" y="3749"/>
                </a:cubicBezTo>
                <a:cubicBezTo>
                  <a:pt x="4097" y="3912"/>
                  <a:pt x="4034" y="4075"/>
                  <a:pt x="3848" y="4075"/>
                </a:cubicBezTo>
                <a:cubicBezTo>
                  <a:pt x="2855" y="4075"/>
                  <a:pt x="2855" y="4075"/>
                  <a:pt x="2855" y="4075"/>
                </a:cubicBezTo>
                <a:cubicBezTo>
                  <a:pt x="2669" y="4075"/>
                  <a:pt x="2545" y="4157"/>
                  <a:pt x="2545" y="4402"/>
                </a:cubicBezTo>
                <a:cubicBezTo>
                  <a:pt x="2545" y="6765"/>
                  <a:pt x="2545" y="6765"/>
                  <a:pt x="2545" y="6765"/>
                </a:cubicBezTo>
                <a:cubicBezTo>
                  <a:pt x="4655" y="6765"/>
                  <a:pt x="4655" y="6765"/>
                  <a:pt x="4655" y="6765"/>
                </a:cubicBezTo>
                <a:cubicBezTo>
                  <a:pt x="4655" y="326"/>
                  <a:pt x="4655" y="326"/>
                  <a:pt x="4655" y="326"/>
                </a:cubicBezTo>
                <a:cubicBezTo>
                  <a:pt x="4655" y="82"/>
                  <a:pt x="4717" y="0"/>
                  <a:pt x="4903" y="0"/>
                </a:cubicBezTo>
                <a:cubicBezTo>
                  <a:pt x="16697" y="0"/>
                  <a:pt x="16697" y="0"/>
                  <a:pt x="16697" y="0"/>
                </a:cubicBezTo>
                <a:cubicBezTo>
                  <a:pt x="16883" y="0"/>
                  <a:pt x="16945" y="82"/>
                  <a:pt x="16945" y="326"/>
                </a:cubicBezTo>
                <a:cubicBezTo>
                  <a:pt x="16945" y="6765"/>
                  <a:pt x="16945" y="6765"/>
                  <a:pt x="16945" y="6765"/>
                </a:cubicBezTo>
                <a:cubicBezTo>
                  <a:pt x="18993" y="6765"/>
                  <a:pt x="18993" y="6765"/>
                  <a:pt x="18993" y="6765"/>
                </a:cubicBezTo>
                <a:cubicBezTo>
                  <a:pt x="18993" y="4402"/>
                  <a:pt x="18993" y="4402"/>
                  <a:pt x="18993" y="4402"/>
                </a:cubicBezTo>
                <a:cubicBezTo>
                  <a:pt x="18993" y="4157"/>
                  <a:pt x="18931" y="4075"/>
                  <a:pt x="18745" y="4075"/>
                </a:cubicBezTo>
                <a:cubicBezTo>
                  <a:pt x="17752" y="4075"/>
                  <a:pt x="17752" y="4075"/>
                  <a:pt x="17752" y="4075"/>
                </a:cubicBezTo>
                <a:cubicBezTo>
                  <a:pt x="17566" y="4075"/>
                  <a:pt x="17503" y="3912"/>
                  <a:pt x="17503" y="3749"/>
                </a:cubicBezTo>
                <a:cubicBezTo>
                  <a:pt x="17503" y="3505"/>
                  <a:pt x="17566" y="3342"/>
                  <a:pt x="17752" y="3342"/>
                </a:cubicBezTo>
                <a:cubicBezTo>
                  <a:pt x="18745" y="3342"/>
                  <a:pt x="18745" y="3342"/>
                  <a:pt x="18745" y="3342"/>
                </a:cubicBezTo>
                <a:cubicBezTo>
                  <a:pt x="18993" y="3342"/>
                  <a:pt x="19179" y="3505"/>
                  <a:pt x="19303" y="3668"/>
                </a:cubicBezTo>
                <a:cubicBezTo>
                  <a:pt x="19428" y="3831"/>
                  <a:pt x="19552" y="4075"/>
                  <a:pt x="19552" y="4402"/>
                </a:cubicBezTo>
                <a:cubicBezTo>
                  <a:pt x="19552" y="6765"/>
                  <a:pt x="19552" y="6765"/>
                  <a:pt x="19552" y="6765"/>
                </a:cubicBezTo>
                <a:cubicBezTo>
                  <a:pt x="20793" y="6765"/>
                  <a:pt x="20793" y="6765"/>
                  <a:pt x="20793" y="6765"/>
                </a:cubicBezTo>
                <a:cubicBezTo>
                  <a:pt x="21041" y="6765"/>
                  <a:pt x="21228" y="6847"/>
                  <a:pt x="21352" y="7010"/>
                </a:cubicBezTo>
                <a:close/>
                <a:moveTo>
                  <a:pt x="21103" y="14183"/>
                </a:moveTo>
                <a:cubicBezTo>
                  <a:pt x="21103" y="7743"/>
                  <a:pt x="21103" y="7743"/>
                  <a:pt x="21103" y="7743"/>
                </a:cubicBezTo>
                <a:cubicBezTo>
                  <a:pt x="21103" y="7499"/>
                  <a:pt x="20979" y="7417"/>
                  <a:pt x="20793" y="7417"/>
                </a:cubicBezTo>
                <a:cubicBezTo>
                  <a:pt x="745" y="7417"/>
                  <a:pt x="745" y="7417"/>
                  <a:pt x="745" y="7417"/>
                </a:cubicBezTo>
                <a:cubicBezTo>
                  <a:pt x="621" y="7417"/>
                  <a:pt x="497" y="7499"/>
                  <a:pt x="497" y="7743"/>
                </a:cubicBezTo>
                <a:cubicBezTo>
                  <a:pt x="497" y="14183"/>
                  <a:pt x="497" y="14183"/>
                  <a:pt x="497" y="14183"/>
                </a:cubicBezTo>
                <a:lnTo>
                  <a:pt x="21103" y="14183"/>
                </a:lnTo>
                <a:close/>
                <a:moveTo>
                  <a:pt x="16945" y="15894"/>
                </a:moveTo>
                <a:cubicBezTo>
                  <a:pt x="16945" y="17851"/>
                  <a:pt x="16945" y="17851"/>
                  <a:pt x="16945" y="17851"/>
                </a:cubicBezTo>
                <a:cubicBezTo>
                  <a:pt x="16945" y="21274"/>
                  <a:pt x="16945" y="21274"/>
                  <a:pt x="16945" y="21274"/>
                </a:cubicBezTo>
                <a:cubicBezTo>
                  <a:pt x="16945" y="21518"/>
                  <a:pt x="16883" y="21600"/>
                  <a:pt x="16697" y="21600"/>
                </a:cubicBezTo>
                <a:cubicBezTo>
                  <a:pt x="4903" y="21600"/>
                  <a:pt x="4903" y="21600"/>
                  <a:pt x="4903" y="21600"/>
                </a:cubicBezTo>
                <a:cubicBezTo>
                  <a:pt x="4717" y="21600"/>
                  <a:pt x="4655" y="21518"/>
                  <a:pt x="4655" y="21274"/>
                </a:cubicBezTo>
                <a:cubicBezTo>
                  <a:pt x="4655" y="17851"/>
                  <a:pt x="4655" y="17851"/>
                  <a:pt x="4655" y="17851"/>
                </a:cubicBezTo>
                <a:cubicBezTo>
                  <a:pt x="4655" y="15894"/>
                  <a:pt x="4655" y="15894"/>
                  <a:pt x="4655" y="15894"/>
                </a:cubicBezTo>
                <a:cubicBezTo>
                  <a:pt x="4655" y="15650"/>
                  <a:pt x="4717" y="15487"/>
                  <a:pt x="4903" y="15487"/>
                </a:cubicBezTo>
                <a:cubicBezTo>
                  <a:pt x="5028" y="15487"/>
                  <a:pt x="5152" y="15650"/>
                  <a:pt x="5152" y="15894"/>
                </a:cubicBezTo>
                <a:cubicBezTo>
                  <a:pt x="5152" y="20948"/>
                  <a:pt x="5152" y="20948"/>
                  <a:pt x="5152" y="20948"/>
                </a:cubicBezTo>
                <a:cubicBezTo>
                  <a:pt x="16448" y="20948"/>
                  <a:pt x="16448" y="20948"/>
                  <a:pt x="16448" y="20948"/>
                </a:cubicBezTo>
                <a:cubicBezTo>
                  <a:pt x="16448" y="15894"/>
                  <a:pt x="16448" y="15894"/>
                  <a:pt x="16448" y="15894"/>
                </a:cubicBezTo>
                <a:cubicBezTo>
                  <a:pt x="16448" y="15650"/>
                  <a:pt x="16510" y="15487"/>
                  <a:pt x="16697" y="15487"/>
                </a:cubicBezTo>
                <a:cubicBezTo>
                  <a:pt x="16883" y="15487"/>
                  <a:pt x="16945" y="15650"/>
                  <a:pt x="16945" y="15894"/>
                </a:cubicBezTo>
                <a:close/>
                <a:moveTo>
                  <a:pt x="5152" y="6765"/>
                </a:moveTo>
                <a:cubicBezTo>
                  <a:pt x="16448" y="6765"/>
                  <a:pt x="16448" y="6765"/>
                  <a:pt x="16448" y="6765"/>
                </a:cubicBezTo>
                <a:cubicBezTo>
                  <a:pt x="16448" y="652"/>
                  <a:pt x="16448" y="652"/>
                  <a:pt x="16448" y="652"/>
                </a:cubicBezTo>
                <a:cubicBezTo>
                  <a:pt x="5152" y="652"/>
                  <a:pt x="5152" y="652"/>
                  <a:pt x="5152" y="652"/>
                </a:cubicBezTo>
                <a:lnTo>
                  <a:pt x="5152" y="6765"/>
                </a:lnTo>
                <a:close/>
                <a:moveTo>
                  <a:pt x="17503" y="11493"/>
                </a:moveTo>
                <a:cubicBezTo>
                  <a:pt x="17628" y="11493"/>
                  <a:pt x="17752" y="11574"/>
                  <a:pt x="17876" y="11656"/>
                </a:cubicBezTo>
                <a:cubicBezTo>
                  <a:pt x="17938" y="11819"/>
                  <a:pt x="18000" y="11982"/>
                  <a:pt x="18000" y="12145"/>
                </a:cubicBezTo>
                <a:cubicBezTo>
                  <a:pt x="18000" y="12308"/>
                  <a:pt x="17938" y="12471"/>
                  <a:pt x="17876" y="12634"/>
                </a:cubicBezTo>
                <a:cubicBezTo>
                  <a:pt x="17752" y="12797"/>
                  <a:pt x="17628" y="12797"/>
                  <a:pt x="17503" y="12797"/>
                </a:cubicBezTo>
                <a:cubicBezTo>
                  <a:pt x="17317" y="12797"/>
                  <a:pt x="17193" y="12797"/>
                  <a:pt x="17131" y="12634"/>
                </a:cubicBezTo>
                <a:cubicBezTo>
                  <a:pt x="17007" y="12471"/>
                  <a:pt x="16945" y="12308"/>
                  <a:pt x="16945" y="12145"/>
                </a:cubicBezTo>
                <a:cubicBezTo>
                  <a:pt x="16945" y="11982"/>
                  <a:pt x="17007" y="11819"/>
                  <a:pt x="17131" y="11656"/>
                </a:cubicBezTo>
                <a:cubicBezTo>
                  <a:pt x="17193" y="11574"/>
                  <a:pt x="17317" y="11493"/>
                  <a:pt x="17503" y="11493"/>
                </a:cubicBezTo>
                <a:close/>
                <a:moveTo>
                  <a:pt x="19552" y="11493"/>
                </a:moveTo>
                <a:cubicBezTo>
                  <a:pt x="19676" y="11493"/>
                  <a:pt x="19800" y="11574"/>
                  <a:pt x="19924" y="11656"/>
                </a:cubicBezTo>
                <a:cubicBezTo>
                  <a:pt x="19986" y="11819"/>
                  <a:pt x="20048" y="11982"/>
                  <a:pt x="20048" y="12145"/>
                </a:cubicBezTo>
                <a:cubicBezTo>
                  <a:pt x="20048" y="12308"/>
                  <a:pt x="19986" y="12471"/>
                  <a:pt x="19924" y="12634"/>
                </a:cubicBezTo>
                <a:cubicBezTo>
                  <a:pt x="19800" y="12797"/>
                  <a:pt x="19676" y="12797"/>
                  <a:pt x="19552" y="12797"/>
                </a:cubicBezTo>
                <a:cubicBezTo>
                  <a:pt x="19366" y="12797"/>
                  <a:pt x="19241" y="12797"/>
                  <a:pt x="19179" y="12634"/>
                </a:cubicBezTo>
                <a:cubicBezTo>
                  <a:pt x="19055" y="12471"/>
                  <a:pt x="18993" y="12308"/>
                  <a:pt x="18993" y="12145"/>
                </a:cubicBezTo>
                <a:cubicBezTo>
                  <a:pt x="18993" y="11982"/>
                  <a:pt x="19055" y="11819"/>
                  <a:pt x="19179" y="11656"/>
                </a:cubicBezTo>
                <a:cubicBezTo>
                  <a:pt x="19241" y="11574"/>
                  <a:pt x="19366" y="11493"/>
                  <a:pt x="19552" y="1149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56" name="Shape"/>
          <p:cNvSpPr/>
          <p:nvPr/>
        </p:nvSpPr>
        <p:spPr>
          <a:xfrm>
            <a:off x="3627437" y="2484438"/>
            <a:ext cx="617539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352" y="5054"/>
                </a:moveTo>
                <a:cubicBezTo>
                  <a:pt x="21538" y="5217"/>
                  <a:pt x="21600" y="5461"/>
                  <a:pt x="21600" y="5706"/>
                </a:cubicBezTo>
                <a:cubicBezTo>
                  <a:pt x="21600" y="9781"/>
                  <a:pt x="21600" y="9781"/>
                  <a:pt x="21600" y="9781"/>
                </a:cubicBezTo>
                <a:cubicBezTo>
                  <a:pt x="21600" y="10026"/>
                  <a:pt x="21538" y="10107"/>
                  <a:pt x="21352" y="10107"/>
                </a:cubicBezTo>
                <a:cubicBezTo>
                  <a:pt x="14400" y="10107"/>
                  <a:pt x="14400" y="10107"/>
                  <a:pt x="14400" y="10107"/>
                </a:cubicBezTo>
                <a:cubicBezTo>
                  <a:pt x="14400" y="12471"/>
                  <a:pt x="14400" y="12471"/>
                  <a:pt x="14400" y="12471"/>
                </a:cubicBezTo>
                <a:cubicBezTo>
                  <a:pt x="14400" y="12797"/>
                  <a:pt x="14338" y="13042"/>
                  <a:pt x="14152" y="13205"/>
                </a:cubicBezTo>
                <a:cubicBezTo>
                  <a:pt x="14028" y="13368"/>
                  <a:pt x="13841" y="13531"/>
                  <a:pt x="13655" y="13531"/>
                </a:cubicBezTo>
                <a:cubicBezTo>
                  <a:pt x="8007" y="13531"/>
                  <a:pt x="8007" y="13531"/>
                  <a:pt x="8007" y="13531"/>
                </a:cubicBezTo>
                <a:cubicBezTo>
                  <a:pt x="7759" y="13531"/>
                  <a:pt x="7572" y="13368"/>
                  <a:pt x="7448" y="13205"/>
                </a:cubicBezTo>
                <a:cubicBezTo>
                  <a:pt x="7262" y="13042"/>
                  <a:pt x="7200" y="12797"/>
                  <a:pt x="7200" y="12471"/>
                </a:cubicBezTo>
                <a:cubicBezTo>
                  <a:pt x="7200" y="10107"/>
                  <a:pt x="7200" y="10107"/>
                  <a:pt x="7200" y="10107"/>
                </a:cubicBezTo>
                <a:cubicBezTo>
                  <a:pt x="248" y="10107"/>
                  <a:pt x="248" y="10107"/>
                  <a:pt x="248" y="10107"/>
                </a:cubicBezTo>
                <a:cubicBezTo>
                  <a:pt x="124" y="10107"/>
                  <a:pt x="0" y="10026"/>
                  <a:pt x="0" y="9781"/>
                </a:cubicBezTo>
                <a:cubicBezTo>
                  <a:pt x="0" y="5706"/>
                  <a:pt x="0" y="5706"/>
                  <a:pt x="0" y="5706"/>
                </a:cubicBezTo>
                <a:cubicBezTo>
                  <a:pt x="0" y="5461"/>
                  <a:pt x="62" y="5217"/>
                  <a:pt x="248" y="5054"/>
                </a:cubicBezTo>
                <a:cubicBezTo>
                  <a:pt x="372" y="4809"/>
                  <a:pt x="559" y="4728"/>
                  <a:pt x="807" y="4728"/>
                </a:cubicBezTo>
                <a:cubicBezTo>
                  <a:pt x="20855" y="4728"/>
                  <a:pt x="20855" y="4728"/>
                  <a:pt x="20855" y="4728"/>
                </a:cubicBezTo>
                <a:cubicBezTo>
                  <a:pt x="21041" y="4728"/>
                  <a:pt x="21228" y="4809"/>
                  <a:pt x="21352" y="5054"/>
                </a:cubicBezTo>
                <a:close/>
                <a:moveTo>
                  <a:pt x="21600" y="11819"/>
                </a:move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38" y="21111"/>
                  <a:pt x="21352" y="21274"/>
                </a:cubicBezTo>
                <a:cubicBezTo>
                  <a:pt x="21228" y="21518"/>
                  <a:pt x="21041" y="21600"/>
                  <a:pt x="20855" y="21600"/>
                </a:cubicBezTo>
                <a:cubicBezTo>
                  <a:pt x="807" y="21600"/>
                  <a:pt x="807" y="21600"/>
                  <a:pt x="807" y="21600"/>
                </a:cubicBezTo>
                <a:cubicBezTo>
                  <a:pt x="559" y="21600"/>
                  <a:pt x="372" y="21518"/>
                  <a:pt x="248" y="21274"/>
                </a:cubicBezTo>
                <a:cubicBezTo>
                  <a:pt x="62" y="21111"/>
                  <a:pt x="0" y="20866"/>
                  <a:pt x="0" y="20622"/>
                </a:cubicBezTo>
                <a:cubicBezTo>
                  <a:pt x="0" y="11819"/>
                  <a:pt x="0" y="11819"/>
                  <a:pt x="0" y="11819"/>
                </a:cubicBezTo>
                <a:cubicBezTo>
                  <a:pt x="0" y="11574"/>
                  <a:pt x="124" y="11493"/>
                  <a:pt x="248" y="11493"/>
                </a:cubicBezTo>
                <a:cubicBezTo>
                  <a:pt x="434" y="11493"/>
                  <a:pt x="559" y="11574"/>
                  <a:pt x="559" y="11819"/>
                </a:cubicBezTo>
                <a:cubicBezTo>
                  <a:pt x="559" y="20622"/>
                  <a:pt x="559" y="20622"/>
                  <a:pt x="559" y="20622"/>
                </a:cubicBezTo>
                <a:cubicBezTo>
                  <a:pt x="559" y="20785"/>
                  <a:pt x="621" y="20948"/>
                  <a:pt x="807" y="20948"/>
                </a:cubicBezTo>
                <a:cubicBezTo>
                  <a:pt x="20855" y="20948"/>
                  <a:pt x="20855" y="20948"/>
                  <a:pt x="20855" y="20948"/>
                </a:cubicBezTo>
                <a:cubicBezTo>
                  <a:pt x="20979" y="20948"/>
                  <a:pt x="21103" y="20785"/>
                  <a:pt x="21103" y="20622"/>
                </a:cubicBezTo>
                <a:cubicBezTo>
                  <a:pt x="21103" y="11819"/>
                  <a:pt x="21103" y="11819"/>
                  <a:pt x="21103" y="11819"/>
                </a:cubicBezTo>
                <a:cubicBezTo>
                  <a:pt x="21103" y="11574"/>
                  <a:pt x="21166" y="11493"/>
                  <a:pt x="21352" y="11493"/>
                </a:cubicBezTo>
                <a:cubicBezTo>
                  <a:pt x="21538" y="11493"/>
                  <a:pt x="21600" y="11574"/>
                  <a:pt x="21600" y="11819"/>
                </a:cubicBezTo>
                <a:close/>
                <a:moveTo>
                  <a:pt x="21103" y="5706"/>
                </a:moveTo>
                <a:cubicBezTo>
                  <a:pt x="21103" y="5543"/>
                  <a:pt x="20979" y="5380"/>
                  <a:pt x="20855" y="5380"/>
                </a:cubicBezTo>
                <a:cubicBezTo>
                  <a:pt x="807" y="5380"/>
                  <a:pt x="807" y="5380"/>
                  <a:pt x="807" y="5380"/>
                </a:cubicBezTo>
                <a:cubicBezTo>
                  <a:pt x="621" y="5380"/>
                  <a:pt x="559" y="5543"/>
                  <a:pt x="559" y="5706"/>
                </a:cubicBezTo>
                <a:cubicBezTo>
                  <a:pt x="559" y="9455"/>
                  <a:pt x="559" y="9455"/>
                  <a:pt x="559" y="9455"/>
                </a:cubicBezTo>
                <a:cubicBezTo>
                  <a:pt x="21103" y="9455"/>
                  <a:pt x="21103" y="9455"/>
                  <a:pt x="21103" y="9455"/>
                </a:cubicBezTo>
                <a:lnTo>
                  <a:pt x="21103" y="5706"/>
                </a:lnTo>
                <a:close/>
                <a:moveTo>
                  <a:pt x="13655" y="0"/>
                </a:moveTo>
                <a:cubicBezTo>
                  <a:pt x="13841" y="0"/>
                  <a:pt x="14028" y="82"/>
                  <a:pt x="14152" y="326"/>
                </a:cubicBezTo>
                <a:cubicBezTo>
                  <a:pt x="14338" y="489"/>
                  <a:pt x="14400" y="734"/>
                  <a:pt x="14400" y="978"/>
                </a:cubicBezTo>
                <a:cubicBezTo>
                  <a:pt x="14400" y="3749"/>
                  <a:pt x="14400" y="3749"/>
                  <a:pt x="14400" y="3749"/>
                </a:cubicBezTo>
                <a:cubicBezTo>
                  <a:pt x="14400" y="3912"/>
                  <a:pt x="14338" y="4075"/>
                  <a:pt x="14152" y="4075"/>
                </a:cubicBezTo>
                <a:cubicBezTo>
                  <a:pt x="13966" y="4075"/>
                  <a:pt x="13903" y="3912"/>
                  <a:pt x="13903" y="3749"/>
                </a:cubicBezTo>
                <a:cubicBezTo>
                  <a:pt x="13903" y="978"/>
                  <a:pt x="13903" y="978"/>
                  <a:pt x="13903" y="978"/>
                </a:cubicBezTo>
                <a:cubicBezTo>
                  <a:pt x="13903" y="815"/>
                  <a:pt x="13779" y="652"/>
                  <a:pt x="13655" y="652"/>
                </a:cubicBezTo>
                <a:cubicBezTo>
                  <a:pt x="8007" y="652"/>
                  <a:pt x="8007" y="652"/>
                  <a:pt x="8007" y="652"/>
                </a:cubicBezTo>
                <a:cubicBezTo>
                  <a:pt x="7821" y="652"/>
                  <a:pt x="7697" y="815"/>
                  <a:pt x="7697" y="978"/>
                </a:cubicBezTo>
                <a:cubicBezTo>
                  <a:pt x="7697" y="3749"/>
                  <a:pt x="7697" y="3749"/>
                  <a:pt x="7697" y="3749"/>
                </a:cubicBezTo>
                <a:cubicBezTo>
                  <a:pt x="7697" y="3912"/>
                  <a:pt x="7634" y="4075"/>
                  <a:pt x="7448" y="4075"/>
                </a:cubicBezTo>
                <a:cubicBezTo>
                  <a:pt x="7324" y="4075"/>
                  <a:pt x="7200" y="3912"/>
                  <a:pt x="7200" y="3749"/>
                </a:cubicBezTo>
                <a:cubicBezTo>
                  <a:pt x="7200" y="978"/>
                  <a:pt x="7200" y="978"/>
                  <a:pt x="7200" y="978"/>
                </a:cubicBezTo>
                <a:cubicBezTo>
                  <a:pt x="7200" y="734"/>
                  <a:pt x="7262" y="489"/>
                  <a:pt x="7448" y="326"/>
                </a:cubicBezTo>
                <a:cubicBezTo>
                  <a:pt x="7572" y="82"/>
                  <a:pt x="7759" y="0"/>
                  <a:pt x="8007" y="0"/>
                </a:cubicBezTo>
                <a:lnTo>
                  <a:pt x="13655" y="0"/>
                </a:lnTo>
                <a:close/>
                <a:moveTo>
                  <a:pt x="13903" y="10107"/>
                </a:moveTo>
                <a:cubicBezTo>
                  <a:pt x="7697" y="10107"/>
                  <a:pt x="7697" y="10107"/>
                  <a:pt x="7697" y="10107"/>
                </a:cubicBezTo>
                <a:cubicBezTo>
                  <a:pt x="7697" y="12471"/>
                  <a:pt x="7697" y="12471"/>
                  <a:pt x="7697" y="12471"/>
                </a:cubicBezTo>
                <a:cubicBezTo>
                  <a:pt x="7697" y="12715"/>
                  <a:pt x="7821" y="12797"/>
                  <a:pt x="8007" y="12797"/>
                </a:cubicBezTo>
                <a:cubicBezTo>
                  <a:pt x="13655" y="12797"/>
                  <a:pt x="13655" y="12797"/>
                  <a:pt x="13655" y="12797"/>
                </a:cubicBezTo>
                <a:cubicBezTo>
                  <a:pt x="13779" y="12797"/>
                  <a:pt x="13903" y="12715"/>
                  <a:pt x="13903" y="12471"/>
                </a:cubicBezTo>
                <a:lnTo>
                  <a:pt x="13903" y="1010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57" name="Shape"/>
          <p:cNvSpPr/>
          <p:nvPr/>
        </p:nvSpPr>
        <p:spPr>
          <a:xfrm>
            <a:off x="4479926" y="2484438"/>
            <a:ext cx="55721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394" y="5054"/>
                </a:moveTo>
                <a:cubicBezTo>
                  <a:pt x="21531" y="5217"/>
                  <a:pt x="21600" y="5461"/>
                  <a:pt x="21600" y="5706"/>
                </a:cubicBezTo>
                <a:cubicBezTo>
                  <a:pt x="21600" y="9048"/>
                  <a:pt x="21600" y="9048"/>
                  <a:pt x="21600" y="9048"/>
                </a:cubicBezTo>
                <a:cubicBezTo>
                  <a:pt x="21600" y="9700"/>
                  <a:pt x="21118" y="10352"/>
                  <a:pt x="20087" y="11004"/>
                </a:cubicBezTo>
                <a:cubicBezTo>
                  <a:pt x="19055" y="11737"/>
                  <a:pt x="17679" y="12308"/>
                  <a:pt x="16028" y="12797"/>
                </a:cubicBezTo>
                <a:cubicBezTo>
                  <a:pt x="14308" y="13205"/>
                  <a:pt x="12589" y="13449"/>
                  <a:pt x="10869" y="13449"/>
                </a:cubicBezTo>
                <a:cubicBezTo>
                  <a:pt x="9080" y="13449"/>
                  <a:pt x="7361" y="13205"/>
                  <a:pt x="5641" y="12797"/>
                </a:cubicBezTo>
                <a:cubicBezTo>
                  <a:pt x="3921" y="12308"/>
                  <a:pt x="2545" y="11737"/>
                  <a:pt x="1513" y="11004"/>
                </a:cubicBezTo>
                <a:cubicBezTo>
                  <a:pt x="482" y="10352"/>
                  <a:pt x="0" y="9700"/>
                  <a:pt x="0" y="9048"/>
                </a:cubicBezTo>
                <a:cubicBezTo>
                  <a:pt x="0" y="5706"/>
                  <a:pt x="0" y="5706"/>
                  <a:pt x="0" y="5706"/>
                </a:cubicBezTo>
                <a:cubicBezTo>
                  <a:pt x="0" y="5461"/>
                  <a:pt x="69" y="5217"/>
                  <a:pt x="206" y="5054"/>
                </a:cubicBezTo>
                <a:cubicBezTo>
                  <a:pt x="413" y="4809"/>
                  <a:pt x="550" y="4728"/>
                  <a:pt x="825" y="4728"/>
                </a:cubicBezTo>
                <a:cubicBezTo>
                  <a:pt x="20775" y="4728"/>
                  <a:pt x="20775" y="4728"/>
                  <a:pt x="20775" y="4728"/>
                </a:cubicBezTo>
                <a:cubicBezTo>
                  <a:pt x="20981" y="4728"/>
                  <a:pt x="21187" y="4809"/>
                  <a:pt x="21394" y="5054"/>
                </a:cubicBezTo>
                <a:close/>
                <a:moveTo>
                  <a:pt x="21600" y="12471"/>
                </a:move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31" y="21111"/>
                  <a:pt x="21394" y="21274"/>
                </a:cubicBezTo>
                <a:cubicBezTo>
                  <a:pt x="21187" y="21518"/>
                  <a:pt x="20981" y="21600"/>
                  <a:pt x="20775" y="21600"/>
                </a:cubicBezTo>
                <a:cubicBezTo>
                  <a:pt x="825" y="21600"/>
                  <a:pt x="825" y="21600"/>
                  <a:pt x="825" y="21600"/>
                </a:cubicBezTo>
                <a:cubicBezTo>
                  <a:pt x="550" y="21600"/>
                  <a:pt x="413" y="21518"/>
                  <a:pt x="206" y="21274"/>
                </a:cubicBezTo>
                <a:cubicBezTo>
                  <a:pt x="69" y="21111"/>
                  <a:pt x="0" y="20866"/>
                  <a:pt x="0" y="20622"/>
                </a:cubicBezTo>
                <a:cubicBezTo>
                  <a:pt x="0" y="12471"/>
                  <a:pt x="0" y="12471"/>
                  <a:pt x="0" y="12471"/>
                </a:cubicBezTo>
                <a:cubicBezTo>
                  <a:pt x="0" y="12226"/>
                  <a:pt x="69" y="12145"/>
                  <a:pt x="275" y="12145"/>
                </a:cubicBezTo>
                <a:cubicBezTo>
                  <a:pt x="413" y="12145"/>
                  <a:pt x="550" y="12226"/>
                  <a:pt x="550" y="12471"/>
                </a:cubicBezTo>
                <a:cubicBezTo>
                  <a:pt x="550" y="20622"/>
                  <a:pt x="550" y="20622"/>
                  <a:pt x="550" y="20622"/>
                </a:cubicBezTo>
                <a:cubicBezTo>
                  <a:pt x="550" y="20785"/>
                  <a:pt x="619" y="20948"/>
                  <a:pt x="825" y="20948"/>
                </a:cubicBezTo>
                <a:cubicBezTo>
                  <a:pt x="20775" y="20948"/>
                  <a:pt x="20775" y="20948"/>
                  <a:pt x="20775" y="20948"/>
                </a:cubicBezTo>
                <a:cubicBezTo>
                  <a:pt x="20912" y="20948"/>
                  <a:pt x="21050" y="20785"/>
                  <a:pt x="21050" y="20622"/>
                </a:cubicBezTo>
                <a:cubicBezTo>
                  <a:pt x="21050" y="12471"/>
                  <a:pt x="21050" y="12471"/>
                  <a:pt x="21050" y="12471"/>
                </a:cubicBezTo>
                <a:cubicBezTo>
                  <a:pt x="21050" y="12226"/>
                  <a:pt x="21118" y="12145"/>
                  <a:pt x="21325" y="12145"/>
                </a:cubicBezTo>
                <a:cubicBezTo>
                  <a:pt x="21531" y="12145"/>
                  <a:pt x="21600" y="12226"/>
                  <a:pt x="21600" y="12471"/>
                </a:cubicBezTo>
                <a:close/>
                <a:moveTo>
                  <a:pt x="21050" y="5706"/>
                </a:moveTo>
                <a:cubicBezTo>
                  <a:pt x="21050" y="5543"/>
                  <a:pt x="20912" y="5380"/>
                  <a:pt x="20775" y="5380"/>
                </a:cubicBezTo>
                <a:cubicBezTo>
                  <a:pt x="825" y="5380"/>
                  <a:pt x="825" y="5380"/>
                  <a:pt x="825" y="5380"/>
                </a:cubicBezTo>
                <a:cubicBezTo>
                  <a:pt x="619" y="5380"/>
                  <a:pt x="550" y="5543"/>
                  <a:pt x="550" y="5706"/>
                </a:cubicBezTo>
                <a:cubicBezTo>
                  <a:pt x="550" y="9048"/>
                  <a:pt x="550" y="9048"/>
                  <a:pt x="550" y="9048"/>
                </a:cubicBezTo>
                <a:cubicBezTo>
                  <a:pt x="550" y="9455"/>
                  <a:pt x="1032" y="10026"/>
                  <a:pt x="1926" y="10596"/>
                </a:cubicBezTo>
                <a:cubicBezTo>
                  <a:pt x="2889" y="11167"/>
                  <a:pt x="4196" y="11656"/>
                  <a:pt x="5847" y="12145"/>
                </a:cubicBezTo>
                <a:cubicBezTo>
                  <a:pt x="7498" y="12552"/>
                  <a:pt x="9149" y="12797"/>
                  <a:pt x="10869" y="12797"/>
                </a:cubicBezTo>
                <a:cubicBezTo>
                  <a:pt x="12520" y="12797"/>
                  <a:pt x="14171" y="12552"/>
                  <a:pt x="15822" y="12145"/>
                </a:cubicBezTo>
                <a:cubicBezTo>
                  <a:pt x="17473" y="11656"/>
                  <a:pt x="18711" y="11167"/>
                  <a:pt x="19674" y="10596"/>
                </a:cubicBezTo>
                <a:cubicBezTo>
                  <a:pt x="20568" y="10026"/>
                  <a:pt x="21050" y="9455"/>
                  <a:pt x="21050" y="9048"/>
                </a:cubicBezTo>
                <a:lnTo>
                  <a:pt x="21050" y="5706"/>
                </a:lnTo>
                <a:close/>
                <a:moveTo>
                  <a:pt x="14239" y="3016"/>
                </a:moveTo>
                <a:cubicBezTo>
                  <a:pt x="14239" y="978"/>
                  <a:pt x="14239" y="978"/>
                  <a:pt x="14239" y="978"/>
                </a:cubicBezTo>
                <a:cubicBezTo>
                  <a:pt x="14239" y="815"/>
                  <a:pt x="14102" y="652"/>
                  <a:pt x="13896" y="652"/>
                </a:cubicBezTo>
                <a:cubicBezTo>
                  <a:pt x="7636" y="652"/>
                  <a:pt x="7636" y="652"/>
                  <a:pt x="7636" y="652"/>
                </a:cubicBezTo>
                <a:cubicBezTo>
                  <a:pt x="7498" y="652"/>
                  <a:pt x="7361" y="815"/>
                  <a:pt x="7361" y="978"/>
                </a:cubicBezTo>
                <a:cubicBezTo>
                  <a:pt x="7361" y="3016"/>
                  <a:pt x="7361" y="3016"/>
                  <a:pt x="7361" y="3016"/>
                </a:cubicBezTo>
                <a:cubicBezTo>
                  <a:pt x="7361" y="3260"/>
                  <a:pt x="7292" y="3342"/>
                  <a:pt x="7085" y="3342"/>
                </a:cubicBezTo>
                <a:cubicBezTo>
                  <a:pt x="6879" y="3342"/>
                  <a:pt x="6810" y="3260"/>
                  <a:pt x="6810" y="3016"/>
                </a:cubicBezTo>
                <a:cubicBezTo>
                  <a:pt x="6810" y="978"/>
                  <a:pt x="6810" y="978"/>
                  <a:pt x="6810" y="978"/>
                </a:cubicBezTo>
                <a:cubicBezTo>
                  <a:pt x="6810" y="734"/>
                  <a:pt x="6879" y="489"/>
                  <a:pt x="7017" y="326"/>
                </a:cubicBezTo>
                <a:cubicBezTo>
                  <a:pt x="7223" y="82"/>
                  <a:pt x="7429" y="0"/>
                  <a:pt x="7636" y="0"/>
                </a:cubicBezTo>
                <a:cubicBezTo>
                  <a:pt x="13896" y="0"/>
                  <a:pt x="13896" y="0"/>
                  <a:pt x="13896" y="0"/>
                </a:cubicBezTo>
                <a:cubicBezTo>
                  <a:pt x="14171" y="0"/>
                  <a:pt x="14377" y="82"/>
                  <a:pt x="14515" y="326"/>
                </a:cubicBezTo>
                <a:cubicBezTo>
                  <a:pt x="14721" y="489"/>
                  <a:pt x="14790" y="734"/>
                  <a:pt x="14790" y="978"/>
                </a:cubicBezTo>
                <a:cubicBezTo>
                  <a:pt x="14790" y="3016"/>
                  <a:pt x="14790" y="3016"/>
                  <a:pt x="14790" y="3016"/>
                </a:cubicBezTo>
                <a:cubicBezTo>
                  <a:pt x="14790" y="3260"/>
                  <a:pt x="14652" y="3342"/>
                  <a:pt x="14515" y="3342"/>
                </a:cubicBezTo>
                <a:cubicBezTo>
                  <a:pt x="14308" y="3342"/>
                  <a:pt x="14239" y="3260"/>
                  <a:pt x="14239" y="3016"/>
                </a:cubicBezTo>
                <a:close/>
                <a:moveTo>
                  <a:pt x="9011" y="15405"/>
                </a:moveTo>
                <a:cubicBezTo>
                  <a:pt x="8874" y="15405"/>
                  <a:pt x="8805" y="15324"/>
                  <a:pt x="8805" y="15079"/>
                </a:cubicBezTo>
                <a:cubicBezTo>
                  <a:pt x="8805" y="14835"/>
                  <a:pt x="8943" y="14753"/>
                  <a:pt x="9149" y="14753"/>
                </a:cubicBezTo>
                <a:cubicBezTo>
                  <a:pt x="10250" y="14916"/>
                  <a:pt x="11350" y="14916"/>
                  <a:pt x="12451" y="14753"/>
                </a:cubicBezTo>
                <a:cubicBezTo>
                  <a:pt x="12657" y="14753"/>
                  <a:pt x="12726" y="14835"/>
                  <a:pt x="12795" y="15079"/>
                </a:cubicBezTo>
                <a:cubicBezTo>
                  <a:pt x="12795" y="15324"/>
                  <a:pt x="12726" y="15405"/>
                  <a:pt x="12520" y="15405"/>
                </a:cubicBezTo>
                <a:cubicBezTo>
                  <a:pt x="11969" y="15487"/>
                  <a:pt x="11419" y="15487"/>
                  <a:pt x="10869" y="15487"/>
                </a:cubicBezTo>
                <a:cubicBezTo>
                  <a:pt x="10250" y="15487"/>
                  <a:pt x="9631" y="15487"/>
                  <a:pt x="9011" y="1540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58" name="Shape"/>
          <p:cNvSpPr/>
          <p:nvPr/>
        </p:nvSpPr>
        <p:spPr>
          <a:xfrm>
            <a:off x="5272087" y="2483958"/>
            <a:ext cx="555626" cy="47038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49" extrusionOk="0">
                <a:moveTo>
                  <a:pt x="21600" y="11155"/>
                </a:moveTo>
                <a:cubicBezTo>
                  <a:pt x="21600" y="15134"/>
                  <a:pt x="21600" y="15134"/>
                  <a:pt x="21600" y="15134"/>
                </a:cubicBezTo>
                <a:cubicBezTo>
                  <a:pt x="21600" y="15865"/>
                  <a:pt x="21325" y="16190"/>
                  <a:pt x="20775" y="16190"/>
                </a:cubicBezTo>
                <a:cubicBezTo>
                  <a:pt x="16234" y="16190"/>
                  <a:pt x="16234" y="16190"/>
                  <a:pt x="16234" y="16190"/>
                </a:cubicBezTo>
                <a:cubicBezTo>
                  <a:pt x="15615" y="16190"/>
                  <a:pt x="15340" y="15865"/>
                  <a:pt x="15340" y="15134"/>
                </a:cubicBezTo>
                <a:cubicBezTo>
                  <a:pt x="15340" y="11805"/>
                  <a:pt x="15340" y="11805"/>
                  <a:pt x="15340" y="11805"/>
                </a:cubicBezTo>
                <a:cubicBezTo>
                  <a:pt x="15340" y="11155"/>
                  <a:pt x="15615" y="10749"/>
                  <a:pt x="16234" y="10749"/>
                </a:cubicBezTo>
                <a:cubicBezTo>
                  <a:pt x="19330" y="10749"/>
                  <a:pt x="19330" y="10749"/>
                  <a:pt x="19330" y="10749"/>
                </a:cubicBezTo>
                <a:cubicBezTo>
                  <a:pt x="19330" y="7095"/>
                  <a:pt x="19330" y="7095"/>
                  <a:pt x="19330" y="7095"/>
                </a:cubicBezTo>
                <a:cubicBezTo>
                  <a:pt x="19330" y="6851"/>
                  <a:pt x="19261" y="6770"/>
                  <a:pt x="19055" y="6770"/>
                </a:cubicBezTo>
                <a:cubicBezTo>
                  <a:pt x="1651" y="6770"/>
                  <a:pt x="1651" y="6770"/>
                  <a:pt x="1651" y="6770"/>
                </a:cubicBezTo>
                <a:cubicBezTo>
                  <a:pt x="1238" y="6770"/>
                  <a:pt x="825" y="6608"/>
                  <a:pt x="550" y="6283"/>
                </a:cubicBezTo>
                <a:cubicBezTo>
                  <a:pt x="550" y="19519"/>
                  <a:pt x="550" y="19519"/>
                  <a:pt x="550" y="19519"/>
                </a:cubicBezTo>
                <a:cubicBezTo>
                  <a:pt x="550" y="20412"/>
                  <a:pt x="894" y="20899"/>
                  <a:pt x="1651" y="20899"/>
                </a:cubicBezTo>
                <a:cubicBezTo>
                  <a:pt x="19055" y="20899"/>
                  <a:pt x="19055" y="20899"/>
                  <a:pt x="19055" y="20899"/>
                </a:cubicBezTo>
                <a:cubicBezTo>
                  <a:pt x="19261" y="20899"/>
                  <a:pt x="19330" y="20737"/>
                  <a:pt x="19330" y="20575"/>
                </a:cubicBezTo>
                <a:cubicBezTo>
                  <a:pt x="19330" y="17164"/>
                  <a:pt x="19330" y="17164"/>
                  <a:pt x="19330" y="17164"/>
                </a:cubicBezTo>
                <a:cubicBezTo>
                  <a:pt x="19330" y="16920"/>
                  <a:pt x="19468" y="16839"/>
                  <a:pt x="19605" y="16839"/>
                </a:cubicBezTo>
                <a:cubicBezTo>
                  <a:pt x="19811" y="16839"/>
                  <a:pt x="19880" y="16920"/>
                  <a:pt x="19880" y="17164"/>
                </a:cubicBezTo>
                <a:cubicBezTo>
                  <a:pt x="19880" y="20575"/>
                  <a:pt x="19880" y="20575"/>
                  <a:pt x="19880" y="20575"/>
                </a:cubicBezTo>
                <a:cubicBezTo>
                  <a:pt x="19880" y="21224"/>
                  <a:pt x="19605" y="21549"/>
                  <a:pt x="19055" y="21549"/>
                </a:cubicBezTo>
                <a:cubicBezTo>
                  <a:pt x="1651" y="21549"/>
                  <a:pt x="1651" y="21549"/>
                  <a:pt x="1651" y="21549"/>
                </a:cubicBezTo>
                <a:cubicBezTo>
                  <a:pt x="1169" y="21549"/>
                  <a:pt x="757" y="21387"/>
                  <a:pt x="413" y="20981"/>
                </a:cubicBezTo>
                <a:cubicBezTo>
                  <a:pt x="138" y="20656"/>
                  <a:pt x="0" y="20169"/>
                  <a:pt x="0" y="19519"/>
                </a:cubicBezTo>
                <a:cubicBezTo>
                  <a:pt x="0" y="4740"/>
                  <a:pt x="0" y="4740"/>
                  <a:pt x="0" y="4740"/>
                </a:cubicBezTo>
                <a:cubicBezTo>
                  <a:pt x="0" y="4090"/>
                  <a:pt x="138" y="3603"/>
                  <a:pt x="413" y="3278"/>
                </a:cubicBezTo>
                <a:cubicBezTo>
                  <a:pt x="757" y="2872"/>
                  <a:pt x="1169" y="2710"/>
                  <a:pt x="1651" y="2710"/>
                </a:cubicBezTo>
                <a:cubicBezTo>
                  <a:pt x="6260" y="2710"/>
                  <a:pt x="6260" y="2710"/>
                  <a:pt x="6260" y="2710"/>
                </a:cubicBezTo>
                <a:cubicBezTo>
                  <a:pt x="6260" y="2710"/>
                  <a:pt x="6260" y="2710"/>
                  <a:pt x="6260" y="2710"/>
                </a:cubicBezTo>
                <a:cubicBezTo>
                  <a:pt x="13208" y="30"/>
                  <a:pt x="13208" y="30"/>
                  <a:pt x="13208" y="30"/>
                </a:cubicBezTo>
                <a:cubicBezTo>
                  <a:pt x="13345" y="-51"/>
                  <a:pt x="13483" y="30"/>
                  <a:pt x="13552" y="274"/>
                </a:cubicBezTo>
                <a:cubicBezTo>
                  <a:pt x="13552" y="436"/>
                  <a:pt x="13552" y="599"/>
                  <a:pt x="13345" y="680"/>
                </a:cubicBezTo>
                <a:cubicBezTo>
                  <a:pt x="3027" y="4659"/>
                  <a:pt x="3027" y="4659"/>
                  <a:pt x="3027" y="4659"/>
                </a:cubicBezTo>
                <a:cubicBezTo>
                  <a:pt x="3027" y="4740"/>
                  <a:pt x="2958" y="4740"/>
                  <a:pt x="2958" y="4740"/>
                </a:cubicBezTo>
                <a:cubicBezTo>
                  <a:pt x="2820" y="4740"/>
                  <a:pt x="2683" y="4659"/>
                  <a:pt x="2683" y="4496"/>
                </a:cubicBezTo>
                <a:cubicBezTo>
                  <a:pt x="2614" y="4253"/>
                  <a:pt x="2683" y="4090"/>
                  <a:pt x="2889" y="4090"/>
                </a:cubicBezTo>
                <a:cubicBezTo>
                  <a:pt x="4540" y="3360"/>
                  <a:pt x="4540" y="3360"/>
                  <a:pt x="4540" y="3360"/>
                </a:cubicBezTo>
                <a:cubicBezTo>
                  <a:pt x="1651" y="3360"/>
                  <a:pt x="1651" y="3360"/>
                  <a:pt x="1651" y="3360"/>
                </a:cubicBezTo>
                <a:cubicBezTo>
                  <a:pt x="894" y="3360"/>
                  <a:pt x="550" y="3847"/>
                  <a:pt x="550" y="4740"/>
                </a:cubicBezTo>
                <a:cubicBezTo>
                  <a:pt x="550" y="5633"/>
                  <a:pt x="894" y="6120"/>
                  <a:pt x="1651" y="6120"/>
                </a:cubicBezTo>
                <a:cubicBezTo>
                  <a:pt x="19055" y="6120"/>
                  <a:pt x="19055" y="6120"/>
                  <a:pt x="19055" y="6120"/>
                </a:cubicBezTo>
                <a:cubicBezTo>
                  <a:pt x="19605" y="6120"/>
                  <a:pt x="19880" y="6445"/>
                  <a:pt x="19880" y="7095"/>
                </a:cubicBezTo>
                <a:cubicBezTo>
                  <a:pt x="19880" y="11155"/>
                  <a:pt x="19880" y="11155"/>
                  <a:pt x="19880" y="11155"/>
                </a:cubicBezTo>
                <a:cubicBezTo>
                  <a:pt x="19880" y="11317"/>
                  <a:pt x="19811" y="11480"/>
                  <a:pt x="19605" y="11480"/>
                </a:cubicBezTo>
                <a:cubicBezTo>
                  <a:pt x="16234" y="11480"/>
                  <a:pt x="16234" y="11480"/>
                  <a:pt x="16234" y="11480"/>
                </a:cubicBezTo>
                <a:cubicBezTo>
                  <a:pt x="16028" y="11480"/>
                  <a:pt x="15890" y="11561"/>
                  <a:pt x="15890" y="11805"/>
                </a:cubicBezTo>
                <a:cubicBezTo>
                  <a:pt x="15890" y="15134"/>
                  <a:pt x="15890" y="15134"/>
                  <a:pt x="15890" y="15134"/>
                </a:cubicBezTo>
                <a:cubicBezTo>
                  <a:pt x="15890" y="15378"/>
                  <a:pt x="16028" y="15459"/>
                  <a:pt x="16234" y="15459"/>
                </a:cubicBezTo>
                <a:cubicBezTo>
                  <a:pt x="20775" y="15459"/>
                  <a:pt x="20775" y="15459"/>
                  <a:pt x="20775" y="15459"/>
                </a:cubicBezTo>
                <a:cubicBezTo>
                  <a:pt x="20981" y="15459"/>
                  <a:pt x="21050" y="15378"/>
                  <a:pt x="21050" y="15134"/>
                </a:cubicBezTo>
                <a:cubicBezTo>
                  <a:pt x="21050" y="11155"/>
                  <a:pt x="21050" y="11155"/>
                  <a:pt x="21050" y="11155"/>
                </a:cubicBezTo>
                <a:cubicBezTo>
                  <a:pt x="21050" y="10911"/>
                  <a:pt x="20981" y="10749"/>
                  <a:pt x="20775" y="10749"/>
                </a:cubicBezTo>
                <a:cubicBezTo>
                  <a:pt x="20568" y="10749"/>
                  <a:pt x="20499" y="10668"/>
                  <a:pt x="20499" y="10424"/>
                </a:cubicBezTo>
                <a:cubicBezTo>
                  <a:pt x="20499" y="10262"/>
                  <a:pt x="20568" y="10099"/>
                  <a:pt x="20775" y="10099"/>
                </a:cubicBezTo>
                <a:cubicBezTo>
                  <a:pt x="21325" y="10099"/>
                  <a:pt x="21600" y="10424"/>
                  <a:pt x="21600" y="11155"/>
                </a:cubicBezTo>
                <a:close/>
                <a:moveTo>
                  <a:pt x="18229" y="4740"/>
                </a:moveTo>
                <a:cubicBezTo>
                  <a:pt x="18229" y="3603"/>
                  <a:pt x="18229" y="3603"/>
                  <a:pt x="18229" y="3603"/>
                </a:cubicBezTo>
                <a:cubicBezTo>
                  <a:pt x="18229" y="3522"/>
                  <a:pt x="18161" y="3360"/>
                  <a:pt x="18092" y="3278"/>
                </a:cubicBezTo>
                <a:cubicBezTo>
                  <a:pt x="18023" y="3197"/>
                  <a:pt x="17954" y="3197"/>
                  <a:pt x="17817" y="3197"/>
                </a:cubicBezTo>
                <a:cubicBezTo>
                  <a:pt x="16510" y="3197"/>
                  <a:pt x="16510" y="3197"/>
                  <a:pt x="16510" y="3197"/>
                </a:cubicBezTo>
                <a:cubicBezTo>
                  <a:pt x="16785" y="4253"/>
                  <a:pt x="16785" y="4253"/>
                  <a:pt x="16785" y="4253"/>
                </a:cubicBezTo>
                <a:cubicBezTo>
                  <a:pt x="16854" y="4496"/>
                  <a:pt x="16854" y="4659"/>
                  <a:pt x="16647" y="4740"/>
                </a:cubicBezTo>
                <a:cubicBezTo>
                  <a:pt x="16441" y="4821"/>
                  <a:pt x="16372" y="4740"/>
                  <a:pt x="16303" y="4496"/>
                </a:cubicBezTo>
                <a:cubicBezTo>
                  <a:pt x="15478" y="1817"/>
                  <a:pt x="15478" y="1817"/>
                  <a:pt x="15478" y="1817"/>
                </a:cubicBezTo>
                <a:cubicBezTo>
                  <a:pt x="7498" y="4659"/>
                  <a:pt x="7498" y="4659"/>
                  <a:pt x="7498" y="4659"/>
                </a:cubicBezTo>
                <a:cubicBezTo>
                  <a:pt x="7429" y="4740"/>
                  <a:pt x="7429" y="4740"/>
                  <a:pt x="7429" y="4740"/>
                </a:cubicBezTo>
                <a:cubicBezTo>
                  <a:pt x="7292" y="4740"/>
                  <a:pt x="7154" y="4659"/>
                  <a:pt x="7154" y="4496"/>
                </a:cubicBezTo>
                <a:cubicBezTo>
                  <a:pt x="7085" y="4253"/>
                  <a:pt x="7154" y="4090"/>
                  <a:pt x="7292" y="4090"/>
                </a:cubicBezTo>
                <a:cubicBezTo>
                  <a:pt x="15615" y="1086"/>
                  <a:pt x="15615" y="1086"/>
                  <a:pt x="15615" y="1086"/>
                </a:cubicBezTo>
                <a:cubicBezTo>
                  <a:pt x="15822" y="1005"/>
                  <a:pt x="15890" y="1086"/>
                  <a:pt x="15959" y="1329"/>
                </a:cubicBezTo>
                <a:cubicBezTo>
                  <a:pt x="16303" y="2547"/>
                  <a:pt x="16303" y="2547"/>
                  <a:pt x="16303" y="2547"/>
                </a:cubicBezTo>
                <a:cubicBezTo>
                  <a:pt x="17817" y="2547"/>
                  <a:pt x="17817" y="2547"/>
                  <a:pt x="17817" y="2547"/>
                </a:cubicBezTo>
                <a:cubicBezTo>
                  <a:pt x="18092" y="2547"/>
                  <a:pt x="18298" y="2629"/>
                  <a:pt x="18504" y="2872"/>
                </a:cubicBezTo>
                <a:cubicBezTo>
                  <a:pt x="18711" y="3035"/>
                  <a:pt x="18780" y="3360"/>
                  <a:pt x="18780" y="3603"/>
                </a:cubicBezTo>
                <a:cubicBezTo>
                  <a:pt x="18780" y="4740"/>
                  <a:pt x="18780" y="4740"/>
                  <a:pt x="18780" y="4740"/>
                </a:cubicBezTo>
                <a:cubicBezTo>
                  <a:pt x="18780" y="4984"/>
                  <a:pt x="18642" y="5065"/>
                  <a:pt x="18504" y="5065"/>
                </a:cubicBezTo>
                <a:cubicBezTo>
                  <a:pt x="18298" y="5065"/>
                  <a:pt x="18229" y="4984"/>
                  <a:pt x="18229" y="4740"/>
                </a:cubicBezTo>
                <a:close/>
                <a:moveTo>
                  <a:pt x="18229" y="12779"/>
                </a:moveTo>
                <a:cubicBezTo>
                  <a:pt x="18367" y="12779"/>
                  <a:pt x="18504" y="12860"/>
                  <a:pt x="18642" y="13023"/>
                </a:cubicBezTo>
                <a:cubicBezTo>
                  <a:pt x="18711" y="13104"/>
                  <a:pt x="18780" y="13266"/>
                  <a:pt x="18780" y="13510"/>
                </a:cubicBezTo>
                <a:cubicBezTo>
                  <a:pt x="18780" y="13672"/>
                  <a:pt x="18711" y="13835"/>
                  <a:pt x="18642" y="13997"/>
                </a:cubicBezTo>
                <a:cubicBezTo>
                  <a:pt x="18504" y="14078"/>
                  <a:pt x="18367" y="14160"/>
                  <a:pt x="18229" y="14160"/>
                </a:cubicBezTo>
                <a:cubicBezTo>
                  <a:pt x="18023" y="14160"/>
                  <a:pt x="17885" y="14078"/>
                  <a:pt x="17817" y="13997"/>
                </a:cubicBezTo>
                <a:cubicBezTo>
                  <a:pt x="17679" y="13835"/>
                  <a:pt x="17610" y="13672"/>
                  <a:pt x="17610" y="13510"/>
                </a:cubicBezTo>
                <a:cubicBezTo>
                  <a:pt x="17610" y="13266"/>
                  <a:pt x="17679" y="13104"/>
                  <a:pt x="17817" y="13023"/>
                </a:cubicBezTo>
                <a:cubicBezTo>
                  <a:pt x="17885" y="12860"/>
                  <a:pt x="18023" y="12779"/>
                  <a:pt x="18229" y="1277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59" name="Shape"/>
          <p:cNvSpPr/>
          <p:nvPr/>
        </p:nvSpPr>
        <p:spPr>
          <a:xfrm>
            <a:off x="6064251" y="2484438"/>
            <a:ext cx="61595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9781"/>
                </a:moveTo>
                <a:cubicBezTo>
                  <a:pt x="21600" y="9944"/>
                  <a:pt x="21476" y="10107"/>
                  <a:pt x="21290" y="10107"/>
                </a:cubicBezTo>
                <a:cubicBezTo>
                  <a:pt x="9186" y="10107"/>
                  <a:pt x="9186" y="10107"/>
                  <a:pt x="9186" y="10107"/>
                </a:cubicBezTo>
                <a:cubicBezTo>
                  <a:pt x="10428" y="10841"/>
                  <a:pt x="11110" y="11574"/>
                  <a:pt x="11359" y="12226"/>
                </a:cubicBezTo>
                <a:cubicBezTo>
                  <a:pt x="11669" y="12960"/>
                  <a:pt x="11731" y="13694"/>
                  <a:pt x="11483" y="14509"/>
                </a:cubicBezTo>
                <a:cubicBezTo>
                  <a:pt x="11297" y="15242"/>
                  <a:pt x="10924" y="15813"/>
                  <a:pt x="10366" y="16220"/>
                </a:cubicBezTo>
                <a:cubicBezTo>
                  <a:pt x="10366" y="16220"/>
                  <a:pt x="10303" y="16220"/>
                  <a:pt x="10241" y="16220"/>
                </a:cubicBezTo>
                <a:cubicBezTo>
                  <a:pt x="10179" y="16220"/>
                  <a:pt x="10055" y="16139"/>
                  <a:pt x="10055" y="16057"/>
                </a:cubicBezTo>
                <a:cubicBezTo>
                  <a:pt x="9931" y="15813"/>
                  <a:pt x="9993" y="15650"/>
                  <a:pt x="10117" y="15568"/>
                </a:cubicBezTo>
                <a:cubicBezTo>
                  <a:pt x="10552" y="15324"/>
                  <a:pt x="10862" y="14835"/>
                  <a:pt x="10986" y="14264"/>
                </a:cubicBezTo>
                <a:cubicBezTo>
                  <a:pt x="11172" y="13694"/>
                  <a:pt x="11110" y="13123"/>
                  <a:pt x="10924" y="12552"/>
                </a:cubicBezTo>
                <a:cubicBezTo>
                  <a:pt x="10676" y="11819"/>
                  <a:pt x="9745" y="11085"/>
                  <a:pt x="8193" y="10270"/>
                </a:cubicBezTo>
                <a:cubicBezTo>
                  <a:pt x="8193" y="21274"/>
                  <a:pt x="8193" y="21274"/>
                  <a:pt x="8193" y="21274"/>
                </a:cubicBezTo>
                <a:cubicBezTo>
                  <a:pt x="8193" y="21518"/>
                  <a:pt x="8131" y="21600"/>
                  <a:pt x="7945" y="21600"/>
                </a:cubicBezTo>
                <a:cubicBezTo>
                  <a:pt x="7759" y="21600"/>
                  <a:pt x="7697" y="21518"/>
                  <a:pt x="7697" y="21274"/>
                </a:cubicBezTo>
                <a:cubicBezTo>
                  <a:pt x="7697" y="13531"/>
                  <a:pt x="7697" y="13531"/>
                  <a:pt x="7697" y="13531"/>
                </a:cubicBezTo>
                <a:cubicBezTo>
                  <a:pt x="7572" y="13857"/>
                  <a:pt x="7448" y="14020"/>
                  <a:pt x="7386" y="14183"/>
                </a:cubicBezTo>
                <a:cubicBezTo>
                  <a:pt x="7014" y="14753"/>
                  <a:pt x="6517" y="14998"/>
                  <a:pt x="5959" y="14998"/>
                </a:cubicBezTo>
                <a:cubicBezTo>
                  <a:pt x="5400" y="14998"/>
                  <a:pt x="4903" y="14753"/>
                  <a:pt x="4531" y="14183"/>
                </a:cubicBezTo>
                <a:cubicBezTo>
                  <a:pt x="4159" y="13694"/>
                  <a:pt x="3972" y="13123"/>
                  <a:pt x="3972" y="12389"/>
                </a:cubicBezTo>
                <a:cubicBezTo>
                  <a:pt x="3972" y="11656"/>
                  <a:pt x="4159" y="11004"/>
                  <a:pt x="4531" y="10515"/>
                </a:cubicBezTo>
                <a:cubicBezTo>
                  <a:pt x="4655" y="10352"/>
                  <a:pt x="4841" y="10189"/>
                  <a:pt x="5090" y="10107"/>
                </a:cubicBezTo>
                <a:cubicBezTo>
                  <a:pt x="248" y="10107"/>
                  <a:pt x="248" y="10107"/>
                  <a:pt x="248" y="10107"/>
                </a:cubicBezTo>
                <a:cubicBezTo>
                  <a:pt x="62" y="10107"/>
                  <a:pt x="0" y="9944"/>
                  <a:pt x="0" y="9781"/>
                </a:cubicBezTo>
                <a:cubicBezTo>
                  <a:pt x="0" y="9537"/>
                  <a:pt x="62" y="9374"/>
                  <a:pt x="248" y="9374"/>
                </a:cubicBezTo>
                <a:cubicBezTo>
                  <a:pt x="6703" y="9374"/>
                  <a:pt x="6703" y="9374"/>
                  <a:pt x="6703" y="9374"/>
                </a:cubicBezTo>
                <a:cubicBezTo>
                  <a:pt x="5462" y="8640"/>
                  <a:pt x="4779" y="7906"/>
                  <a:pt x="4531" y="7254"/>
                </a:cubicBezTo>
                <a:cubicBezTo>
                  <a:pt x="4221" y="6521"/>
                  <a:pt x="4221" y="5787"/>
                  <a:pt x="4407" y="5054"/>
                </a:cubicBezTo>
                <a:cubicBezTo>
                  <a:pt x="4593" y="4238"/>
                  <a:pt x="4966" y="3668"/>
                  <a:pt x="5524" y="3342"/>
                </a:cubicBezTo>
                <a:cubicBezTo>
                  <a:pt x="5648" y="3260"/>
                  <a:pt x="5772" y="3260"/>
                  <a:pt x="5834" y="3505"/>
                </a:cubicBezTo>
                <a:cubicBezTo>
                  <a:pt x="5959" y="3668"/>
                  <a:pt x="5897" y="3831"/>
                  <a:pt x="5710" y="3912"/>
                </a:cubicBezTo>
                <a:cubicBezTo>
                  <a:pt x="5276" y="4238"/>
                  <a:pt x="5028" y="4646"/>
                  <a:pt x="4841" y="5217"/>
                </a:cubicBezTo>
                <a:cubicBezTo>
                  <a:pt x="4717" y="5787"/>
                  <a:pt x="4779" y="6358"/>
                  <a:pt x="4966" y="6928"/>
                </a:cubicBezTo>
                <a:cubicBezTo>
                  <a:pt x="5214" y="7662"/>
                  <a:pt x="6145" y="8395"/>
                  <a:pt x="7697" y="9292"/>
                </a:cubicBezTo>
                <a:cubicBezTo>
                  <a:pt x="7697" y="326"/>
                  <a:pt x="7697" y="326"/>
                  <a:pt x="7697" y="326"/>
                </a:cubicBezTo>
                <a:cubicBezTo>
                  <a:pt x="7697" y="82"/>
                  <a:pt x="7759" y="0"/>
                  <a:pt x="7945" y="0"/>
                </a:cubicBezTo>
                <a:cubicBezTo>
                  <a:pt x="8131" y="0"/>
                  <a:pt x="8193" y="82"/>
                  <a:pt x="8193" y="326"/>
                </a:cubicBezTo>
                <a:cubicBezTo>
                  <a:pt x="8193" y="5950"/>
                  <a:pt x="8193" y="5950"/>
                  <a:pt x="8193" y="5950"/>
                </a:cubicBezTo>
                <a:cubicBezTo>
                  <a:pt x="8317" y="5706"/>
                  <a:pt x="8441" y="5461"/>
                  <a:pt x="8503" y="5298"/>
                </a:cubicBezTo>
                <a:cubicBezTo>
                  <a:pt x="8876" y="4809"/>
                  <a:pt x="9372" y="4565"/>
                  <a:pt x="9931" y="4565"/>
                </a:cubicBezTo>
                <a:cubicBezTo>
                  <a:pt x="10490" y="4565"/>
                  <a:pt x="10986" y="4809"/>
                  <a:pt x="11297" y="5298"/>
                </a:cubicBezTo>
                <a:cubicBezTo>
                  <a:pt x="11731" y="5787"/>
                  <a:pt x="11917" y="6439"/>
                  <a:pt x="11917" y="7173"/>
                </a:cubicBezTo>
                <a:cubicBezTo>
                  <a:pt x="11917" y="7906"/>
                  <a:pt x="11731" y="8477"/>
                  <a:pt x="11297" y="8966"/>
                </a:cubicBezTo>
                <a:cubicBezTo>
                  <a:pt x="11234" y="9129"/>
                  <a:pt x="11048" y="9292"/>
                  <a:pt x="10862" y="9374"/>
                </a:cubicBezTo>
                <a:cubicBezTo>
                  <a:pt x="21290" y="9374"/>
                  <a:pt x="21290" y="9374"/>
                  <a:pt x="21290" y="9374"/>
                </a:cubicBezTo>
                <a:cubicBezTo>
                  <a:pt x="21476" y="9374"/>
                  <a:pt x="21600" y="9537"/>
                  <a:pt x="21600" y="9781"/>
                </a:cubicBezTo>
                <a:close/>
                <a:moveTo>
                  <a:pt x="6393" y="652"/>
                </a:moveTo>
                <a:cubicBezTo>
                  <a:pt x="6579" y="652"/>
                  <a:pt x="6641" y="815"/>
                  <a:pt x="6641" y="978"/>
                </a:cubicBezTo>
                <a:cubicBezTo>
                  <a:pt x="6641" y="1223"/>
                  <a:pt x="6579" y="1386"/>
                  <a:pt x="6393" y="1386"/>
                </a:cubicBezTo>
                <a:cubicBezTo>
                  <a:pt x="1241" y="1386"/>
                  <a:pt x="1241" y="1386"/>
                  <a:pt x="1241" y="1386"/>
                </a:cubicBezTo>
                <a:cubicBezTo>
                  <a:pt x="1117" y="1386"/>
                  <a:pt x="993" y="1467"/>
                  <a:pt x="993" y="1712"/>
                </a:cubicBezTo>
                <a:cubicBezTo>
                  <a:pt x="993" y="7743"/>
                  <a:pt x="993" y="7743"/>
                  <a:pt x="993" y="7743"/>
                </a:cubicBezTo>
                <a:cubicBezTo>
                  <a:pt x="993" y="7906"/>
                  <a:pt x="931" y="8069"/>
                  <a:pt x="745" y="8069"/>
                </a:cubicBezTo>
                <a:cubicBezTo>
                  <a:pt x="559" y="8069"/>
                  <a:pt x="497" y="7906"/>
                  <a:pt x="497" y="7743"/>
                </a:cubicBezTo>
                <a:cubicBezTo>
                  <a:pt x="497" y="1712"/>
                  <a:pt x="497" y="1712"/>
                  <a:pt x="497" y="1712"/>
                </a:cubicBezTo>
                <a:cubicBezTo>
                  <a:pt x="497" y="1386"/>
                  <a:pt x="559" y="1141"/>
                  <a:pt x="745" y="978"/>
                </a:cubicBezTo>
                <a:cubicBezTo>
                  <a:pt x="869" y="734"/>
                  <a:pt x="1055" y="652"/>
                  <a:pt x="1241" y="652"/>
                </a:cubicBezTo>
                <a:lnTo>
                  <a:pt x="6393" y="652"/>
                </a:lnTo>
                <a:close/>
                <a:moveTo>
                  <a:pt x="993" y="11819"/>
                </a:moveTo>
                <a:cubicBezTo>
                  <a:pt x="993" y="19888"/>
                  <a:pt x="993" y="19888"/>
                  <a:pt x="993" y="19888"/>
                </a:cubicBezTo>
                <a:cubicBezTo>
                  <a:pt x="993" y="20133"/>
                  <a:pt x="1117" y="20214"/>
                  <a:pt x="1241" y="20214"/>
                </a:cubicBezTo>
                <a:cubicBezTo>
                  <a:pt x="6393" y="20214"/>
                  <a:pt x="6393" y="20214"/>
                  <a:pt x="6393" y="20214"/>
                </a:cubicBezTo>
                <a:cubicBezTo>
                  <a:pt x="6579" y="20214"/>
                  <a:pt x="6641" y="20377"/>
                  <a:pt x="6641" y="20622"/>
                </a:cubicBezTo>
                <a:cubicBezTo>
                  <a:pt x="6641" y="20785"/>
                  <a:pt x="6579" y="20948"/>
                  <a:pt x="6393" y="20948"/>
                </a:cubicBezTo>
                <a:cubicBezTo>
                  <a:pt x="1241" y="20948"/>
                  <a:pt x="1241" y="20948"/>
                  <a:pt x="1241" y="20948"/>
                </a:cubicBezTo>
                <a:cubicBezTo>
                  <a:pt x="1055" y="20948"/>
                  <a:pt x="869" y="20785"/>
                  <a:pt x="745" y="20622"/>
                </a:cubicBezTo>
                <a:cubicBezTo>
                  <a:pt x="559" y="20459"/>
                  <a:pt x="497" y="20214"/>
                  <a:pt x="497" y="19888"/>
                </a:cubicBezTo>
                <a:cubicBezTo>
                  <a:pt x="497" y="11819"/>
                  <a:pt x="497" y="11819"/>
                  <a:pt x="497" y="11819"/>
                </a:cubicBezTo>
                <a:cubicBezTo>
                  <a:pt x="497" y="11574"/>
                  <a:pt x="559" y="11493"/>
                  <a:pt x="745" y="11493"/>
                </a:cubicBezTo>
                <a:cubicBezTo>
                  <a:pt x="931" y="11493"/>
                  <a:pt x="993" y="11574"/>
                  <a:pt x="993" y="11819"/>
                </a:cubicBezTo>
                <a:close/>
                <a:moveTo>
                  <a:pt x="7634" y="10107"/>
                </a:moveTo>
                <a:cubicBezTo>
                  <a:pt x="6207" y="10270"/>
                  <a:pt x="5276" y="10515"/>
                  <a:pt x="4903" y="11004"/>
                </a:cubicBezTo>
                <a:cubicBezTo>
                  <a:pt x="4593" y="11330"/>
                  <a:pt x="4469" y="11819"/>
                  <a:pt x="4469" y="12389"/>
                </a:cubicBezTo>
                <a:cubicBezTo>
                  <a:pt x="4469" y="12878"/>
                  <a:pt x="4593" y="13368"/>
                  <a:pt x="4903" y="13775"/>
                </a:cubicBezTo>
                <a:cubicBezTo>
                  <a:pt x="5214" y="14101"/>
                  <a:pt x="5524" y="14264"/>
                  <a:pt x="5959" y="14264"/>
                </a:cubicBezTo>
                <a:cubicBezTo>
                  <a:pt x="6393" y="14264"/>
                  <a:pt x="6703" y="14101"/>
                  <a:pt x="7014" y="13775"/>
                </a:cubicBezTo>
                <a:cubicBezTo>
                  <a:pt x="7386" y="13286"/>
                  <a:pt x="7572" y="12063"/>
                  <a:pt x="7634" y="10107"/>
                </a:cubicBezTo>
                <a:close/>
                <a:moveTo>
                  <a:pt x="8193" y="9374"/>
                </a:moveTo>
                <a:cubicBezTo>
                  <a:pt x="9683" y="9292"/>
                  <a:pt x="10614" y="8966"/>
                  <a:pt x="10986" y="8558"/>
                </a:cubicBezTo>
                <a:cubicBezTo>
                  <a:pt x="11234" y="8151"/>
                  <a:pt x="11359" y="7662"/>
                  <a:pt x="11359" y="7173"/>
                </a:cubicBezTo>
                <a:cubicBezTo>
                  <a:pt x="11359" y="6602"/>
                  <a:pt x="11234" y="6113"/>
                  <a:pt x="10986" y="5787"/>
                </a:cubicBezTo>
                <a:cubicBezTo>
                  <a:pt x="10676" y="5380"/>
                  <a:pt x="10366" y="5217"/>
                  <a:pt x="9931" y="5217"/>
                </a:cubicBezTo>
                <a:cubicBezTo>
                  <a:pt x="9497" y="5217"/>
                  <a:pt x="9186" y="5380"/>
                  <a:pt x="8876" y="5787"/>
                </a:cubicBezTo>
                <a:cubicBezTo>
                  <a:pt x="8503" y="6276"/>
                  <a:pt x="8317" y="7499"/>
                  <a:pt x="8193" y="9374"/>
                </a:cubicBezTo>
                <a:close/>
                <a:moveTo>
                  <a:pt x="9497" y="652"/>
                </a:moveTo>
                <a:cubicBezTo>
                  <a:pt x="20297" y="652"/>
                  <a:pt x="20297" y="652"/>
                  <a:pt x="20297" y="652"/>
                </a:cubicBezTo>
                <a:cubicBezTo>
                  <a:pt x="20483" y="652"/>
                  <a:pt x="20669" y="734"/>
                  <a:pt x="20855" y="978"/>
                </a:cubicBezTo>
                <a:cubicBezTo>
                  <a:pt x="20979" y="1141"/>
                  <a:pt x="21041" y="1386"/>
                  <a:pt x="21041" y="1712"/>
                </a:cubicBezTo>
                <a:cubicBezTo>
                  <a:pt x="21041" y="7743"/>
                  <a:pt x="21041" y="7743"/>
                  <a:pt x="21041" y="7743"/>
                </a:cubicBezTo>
                <a:cubicBezTo>
                  <a:pt x="21041" y="7906"/>
                  <a:pt x="20979" y="8069"/>
                  <a:pt x="20793" y="8069"/>
                </a:cubicBezTo>
                <a:cubicBezTo>
                  <a:pt x="20607" y="8069"/>
                  <a:pt x="20545" y="7906"/>
                  <a:pt x="20545" y="7743"/>
                </a:cubicBezTo>
                <a:cubicBezTo>
                  <a:pt x="20545" y="1712"/>
                  <a:pt x="20545" y="1712"/>
                  <a:pt x="20545" y="1712"/>
                </a:cubicBezTo>
                <a:cubicBezTo>
                  <a:pt x="20545" y="1467"/>
                  <a:pt x="20483" y="1386"/>
                  <a:pt x="20297" y="1386"/>
                </a:cubicBezTo>
                <a:cubicBezTo>
                  <a:pt x="9497" y="1386"/>
                  <a:pt x="9497" y="1386"/>
                  <a:pt x="9497" y="1386"/>
                </a:cubicBezTo>
                <a:cubicBezTo>
                  <a:pt x="9310" y="1386"/>
                  <a:pt x="9248" y="1223"/>
                  <a:pt x="9248" y="978"/>
                </a:cubicBezTo>
                <a:cubicBezTo>
                  <a:pt x="9248" y="815"/>
                  <a:pt x="9310" y="652"/>
                  <a:pt x="9497" y="652"/>
                </a:cubicBezTo>
                <a:close/>
                <a:moveTo>
                  <a:pt x="21041" y="11819"/>
                </a:moveTo>
                <a:cubicBezTo>
                  <a:pt x="21041" y="19888"/>
                  <a:pt x="21041" y="19888"/>
                  <a:pt x="21041" y="19888"/>
                </a:cubicBezTo>
                <a:cubicBezTo>
                  <a:pt x="21041" y="20214"/>
                  <a:pt x="20979" y="20459"/>
                  <a:pt x="20855" y="20622"/>
                </a:cubicBezTo>
                <a:cubicBezTo>
                  <a:pt x="20669" y="20785"/>
                  <a:pt x="20483" y="20948"/>
                  <a:pt x="20297" y="20948"/>
                </a:cubicBezTo>
                <a:cubicBezTo>
                  <a:pt x="9497" y="20948"/>
                  <a:pt x="9497" y="20948"/>
                  <a:pt x="9497" y="20948"/>
                </a:cubicBezTo>
                <a:cubicBezTo>
                  <a:pt x="9310" y="20948"/>
                  <a:pt x="9248" y="20785"/>
                  <a:pt x="9248" y="20622"/>
                </a:cubicBezTo>
                <a:cubicBezTo>
                  <a:pt x="9248" y="20377"/>
                  <a:pt x="9310" y="20214"/>
                  <a:pt x="9497" y="20214"/>
                </a:cubicBezTo>
                <a:cubicBezTo>
                  <a:pt x="20297" y="20214"/>
                  <a:pt x="20297" y="20214"/>
                  <a:pt x="20297" y="20214"/>
                </a:cubicBezTo>
                <a:cubicBezTo>
                  <a:pt x="20483" y="20214"/>
                  <a:pt x="20545" y="20133"/>
                  <a:pt x="20545" y="19888"/>
                </a:cubicBezTo>
                <a:cubicBezTo>
                  <a:pt x="20545" y="11819"/>
                  <a:pt x="20545" y="11819"/>
                  <a:pt x="20545" y="11819"/>
                </a:cubicBezTo>
                <a:cubicBezTo>
                  <a:pt x="20545" y="11574"/>
                  <a:pt x="20607" y="11493"/>
                  <a:pt x="20793" y="11493"/>
                </a:cubicBezTo>
                <a:cubicBezTo>
                  <a:pt x="20979" y="11493"/>
                  <a:pt x="21041" y="11574"/>
                  <a:pt x="21041" y="1181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60" name="Shape"/>
          <p:cNvSpPr/>
          <p:nvPr/>
        </p:nvSpPr>
        <p:spPr>
          <a:xfrm>
            <a:off x="6915150" y="2484438"/>
            <a:ext cx="52705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874" y="6358"/>
                </a:moveTo>
                <a:cubicBezTo>
                  <a:pt x="16019" y="6195"/>
                  <a:pt x="16236" y="6113"/>
                  <a:pt x="16526" y="6113"/>
                </a:cubicBezTo>
                <a:cubicBezTo>
                  <a:pt x="20730" y="6113"/>
                  <a:pt x="20730" y="6113"/>
                  <a:pt x="20730" y="6113"/>
                </a:cubicBezTo>
                <a:cubicBezTo>
                  <a:pt x="20948" y="6113"/>
                  <a:pt x="21165" y="6195"/>
                  <a:pt x="21310" y="6358"/>
                </a:cubicBezTo>
                <a:cubicBezTo>
                  <a:pt x="21528" y="6602"/>
                  <a:pt x="21600" y="6765"/>
                  <a:pt x="21600" y="7091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28" y="21111"/>
                  <a:pt x="21310" y="21274"/>
                </a:cubicBezTo>
                <a:cubicBezTo>
                  <a:pt x="21165" y="21518"/>
                  <a:pt x="20948" y="21600"/>
                  <a:pt x="20730" y="21600"/>
                </a:cubicBezTo>
                <a:cubicBezTo>
                  <a:pt x="16526" y="21600"/>
                  <a:pt x="16526" y="21600"/>
                  <a:pt x="16526" y="21600"/>
                </a:cubicBezTo>
                <a:cubicBezTo>
                  <a:pt x="12902" y="21600"/>
                  <a:pt x="12902" y="21600"/>
                  <a:pt x="12902" y="21600"/>
                </a:cubicBezTo>
                <a:cubicBezTo>
                  <a:pt x="8698" y="21600"/>
                  <a:pt x="8698" y="21600"/>
                  <a:pt x="8698" y="21600"/>
                </a:cubicBezTo>
                <a:cubicBezTo>
                  <a:pt x="5074" y="21600"/>
                  <a:pt x="5074" y="21600"/>
                  <a:pt x="5074" y="21600"/>
                </a:cubicBezTo>
                <a:cubicBezTo>
                  <a:pt x="2972" y="21600"/>
                  <a:pt x="2972" y="21600"/>
                  <a:pt x="2972" y="21600"/>
                </a:cubicBezTo>
                <a:cubicBezTo>
                  <a:pt x="870" y="21600"/>
                  <a:pt x="870" y="21600"/>
                  <a:pt x="870" y="21600"/>
                </a:cubicBezTo>
                <a:cubicBezTo>
                  <a:pt x="652" y="21600"/>
                  <a:pt x="435" y="21518"/>
                  <a:pt x="290" y="21274"/>
                </a:cubicBezTo>
                <a:cubicBezTo>
                  <a:pt x="72" y="21111"/>
                  <a:pt x="0" y="20866"/>
                  <a:pt x="0" y="20622"/>
                </a:cubicBezTo>
                <a:cubicBezTo>
                  <a:pt x="0" y="13123"/>
                  <a:pt x="0" y="13123"/>
                  <a:pt x="0" y="13123"/>
                </a:cubicBezTo>
                <a:cubicBezTo>
                  <a:pt x="0" y="12878"/>
                  <a:pt x="72" y="12634"/>
                  <a:pt x="290" y="12471"/>
                </a:cubicBezTo>
                <a:cubicBezTo>
                  <a:pt x="435" y="12226"/>
                  <a:pt x="652" y="12145"/>
                  <a:pt x="870" y="12145"/>
                </a:cubicBezTo>
                <a:cubicBezTo>
                  <a:pt x="5074" y="12145"/>
                  <a:pt x="5074" y="12145"/>
                  <a:pt x="5074" y="12145"/>
                </a:cubicBezTo>
                <a:cubicBezTo>
                  <a:pt x="5364" y="12145"/>
                  <a:pt x="5581" y="12226"/>
                  <a:pt x="5726" y="12471"/>
                </a:cubicBezTo>
                <a:cubicBezTo>
                  <a:pt x="5944" y="12634"/>
                  <a:pt x="6016" y="12878"/>
                  <a:pt x="6016" y="13123"/>
                </a:cubicBezTo>
                <a:cubicBezTo>
                  <a:pt x="6016" y="20622"/>
                  <a:pt x="6016" y="20622"/>
                  <a:pt x="6016" y="20622"/>
                </a:cubicBezTo>
                <a:cubicBezTo>
                  <a:pt x="6016" y="20703"/>
                  <a:pt x="6016" y="20785"/>
                  <a:pt x="5944" y="20948"/>
                </a:cubicBezTo>
                <a:cubicBezTo>
                  <a:pt x="7828" y="20948"/>
                  <a:pt x="7828" y="20948"/>
                  <a:pt x="7828" y="20948"/>
                </a:cubicBezTo>
                <a:cubicBezTo>
                  <a:pt x="7828" y="20785"/>
                  <a:pt x="7828" y="20703"/>
                  <a:pt x="7828" y="20622"/>
                </a:cubicBezTo>
                <a:cubicBezTo>
                  <a:pt x="7828" y="978"/>
                  <a:pt x="7828" y="978"/>
                  <a:pt x="7828" y="978"/>
                </a:cubicBezTo>
                <a:cubicBezTo>
                  <a:pt x="7828" y="734"/>
                  <a:pt x="7901" y="489"/>
                  <a:pt x="8046" y="326"/>
                </a:cubicBezTo>
                <a:cubicBezTo>
                  <a:pt x="8263" y="82"/>
                  <a:pt x="8481" y="0"/>
                  <a:pt x="8698" y="0"/>
                </a:cubicBezTo>
                <a:cubicBezTo>
                  <a:pt x="12902" y="0"/>
                  <a:pt x="12902" y="0"/>
                  <a:pt x="12902" y="0"/>
                </a:cubicBezTo>
                <a:cubicBezTo>
                  <a:pt x="13119" y="0"/>
                  <a:pt x="13337" y="82"/>
                  <a:pt x="13554" y="326"/>
                </a:cubicBezTo>
                <a:cubicBezTo>
                  <a:pt x="13699" y="489"/>
                  <a:pt x="13772" y="734"/>
                  <a:pt x="13772" y="978"/>
                </a:cubicBezTo>
                <a:cubicBezTo>
                  <a:pt x="13772" y="20622"/>
                  <a:pt x="13772" y="20622"/>
                  <a:pt x="13772" y="20622"/>
                </a:cubicBezTo>
                <a:cubicBezTo>
                  <a:pt x="13772" y="20703"/>
                  <a:pt x="13772" y="20785"/>
                  <a:pt x="13772" y="20948"/>
                </a:cubicBezTo>
                <a:cubicBezTo>
                  <a:pt x="15656" y="20948"/>
                  <a:pt x="15656" y="20948"/>
                  <a:pt x="15656" y="20948"/>
                </a:cubicBezTo>
                <a:cubicBezTo>
                  <a:pt x="15584" y="20785"/>
                  <a:pt x="15584" y="20703"/>
                  <a:pt x="15584" y="20622"/>
                </a:cubicBezTo>
                <a:cubicBezTo>
                  <a:pt x="15584" y="7091"/>
                  <a:pt x="15584" y="7091"/>
                  <a:pt x="15584" y="7091"/>
                </a:cubicBezTo>
                <a:cubicBezTo>
                  <a:pt x="15584" y="6765"/>
                  <a:pt x="15656" y="6602"/>
                  <a:pt x="15874" y="6358"/>
                </a:cubicBezTo>
                <a:close/>
                <a:moveTo>
                  <a:pt x="5074" y="20948"/>
                </a:moveTo>
                <a:cubicBezTo>
                  <a:pt x="5291" y="20948"/>
                  <a:pt x="5436" y="20785"/>
                  <a:pt x="5436" y="20622"/>
                </a:cubicBezTo>
                <a:cubicBezTo>
                  <a:pt x="5436" y="13123"/>
                  <a:pt x="5436" y="13123"/>
                  <a:pt x="5436" y="13123"/>
                </a:cubicBezTo>
                <a:cubicBezTo>
                  <a:pt x="5436" y="12960"/>
                  <a:pt x="5291" y="12797"/>
                  <a:pt x="5074" y="12797"/>
                </a:cubicBezTo>
                <a:cubicBezTo>
                  <a:pt x="870" y="12797"/>
                  <a:pt x="870" y="12797"/>
                  <a:pt x="870" y="12797"/>
                </a:cubicBezTo>
                <a:cubicBezTo>
                  <a:pt x="725" y="12797"/>
                  <a:pt x="580" y="12960"/>
                  <a:pt x="580" y="13123"/>
                </a:cubicBezTo>
                <a:cubicBezTo>
                  <a:pt x="580" y="20622"/>
                  <a:pt x="580" y="20622"/>
                  <a:pt x="580" y="20622"/>
                </a:cubicBezTo>
                <a:cubicBezTo>
                  <a:pt x="580" y="20785"/>
                  <a:pt x="725" y="20948"/>
                  <a:pt x="870" y="20948"/>
                </a:cubicBezTo>
                <a:cubicBezTo>
                  <a:pt x="2972" y="20948"/>
                  <a:pt x="2972" y="20948"/>
                  <a:pt x="2972" y="20948"/>
                </a:cubicBezTo>
                <a:lnTo>
                  <a:pt x="5074" y="20948"/>
                </a:lnTo>
                <a:close/>
                <a:moveTo>
                  <a:pt x="12902" y="20948"/>
                </a:moveTo>
                <a:cubicBezTo>
                  <a:pt x="13119" y="20948"/>
                  <a:pt x="13192" y="20785"/>
                  <a:pt x="13192" y="20622"/>
                </a:cubicBezTo>
                <a:cubicBezTo>
                  <a:pt x="13192" y="978"/>
                  <a:pt x="13192" y="978"/>
                  <a:pt x="13192" y="978"/>
                </a:cubicBezTo>
                <a:cubicBezTo>
                  <a:pt x="13192" y="815"/>
                  <a:pt x="13119" y="652"/>
                  <a:pt x="12902" y="652"/>
                </a:cubicBezTo>
                <a:cubicBezTo>
                  <a:pt x="8698" y="652"/>
                  <a:pt x="8698" y="652"/>
                  <a:pt x="8698" y="652"/>
                </a:cubicBezTo>
                <a:cubicBezTo>
                  <a:pt x="8481" y="652"/>
                  <a:pt x="8408" y="815"/>
                  <a:pt x="8408" y="978"/>
                </a:cubicBezTo>
                <a:cubicBezTo>
                  <a:pt x="8408" y="20622"/>
                  <a:pt x="8408" y="20622"/>
                  <a:pt x="8408" y="20622"/>
                </a:cubicBezTo>
                <a:cubicBezTo>
                  <a:pt x="8408" y="20785"/>
                  <a:pt x="8481" y="20948"/>
                  <a:pt x="8698" y="20948"/>
                </a:cubicBezTo>
                <a:lnTo>
                  <a:pt x="12902" y="20948"/>
                </a:lnTo>
                <a:close/>
                <a:moveTo>
                  <a:pt x="20730" y="6765"/>
                </a:moveTo>
                <a:cubicBezTo>
                  <a:pt x="16526" y="6765"/>
                  <a:pt x="16526" y="6765"/>
                  <a:pt x="16526" y="6765"/>
                </a:cubicBezTo>
                <a:cubicBezTo>
                  <a:pt x="16309" y="6765"/>
                  <a:pt x="16236" y="6847"/>
                  <a:pt x="16236" y="7091"/>
                </a:cubicBezTo>
                <a:cubicBezTo>
                  <a:pt x="16236" y="20622"/>
                  <a:pt x="16236" y="20622"/>
                  <a:pt x="16236" y="20622"/>
                </a:cubicBezTo>
                <a:cubicBezTo>
                  <a:pt x="16236" y="20785"/>
                  <a:pt x="16309" y="20948"/>
                  <a:pt x="16526" y="20948"/>
                </a:cubicBezTo>
                <a:cubicBezTo>
                  <a:pt x="20730" y="20948"/>
                  <a:pt x="20730" y="20948"/>
                  <a:pt x="20730" y="20948"/>
                </a:cubicBezTo>
                <a:cubicBezTo>
                  <a:pt x="20875" y="20948"/>
                  <a:pt x="21020" y="20785"/>
                  <a:pt x="21020" y="20622"/>
                </a:cubicBezTo>
                <a:cubicBezTo>
                  <a:pt x="21020" y="7091"/>
                  <a:pt x="21020" y="7091"/>
                  <a:pt x="21020" y="7091"/>
                </a:cubicBezTo>
                <a:cubicBezTo>
                  <a:pt x="21020" y="6847"/>
                  <a:pt x="20875" y="6765"/>
                  <a:pt x="20730" y="676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61" name="Shape"/>
          <p:cNvSpPr/>
          <p:nvPr/>
        </p:nvSpPr>
        <p:spPr>
          <a:xfrm>
            <a:off x="7677150" y="2484438"/>
            <a:ext cx="454026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347" y="21274"/>
                </a:moveTo>
                <a:cubicBezTo>
                  <a:pt x="21094" y="21518"/>
                  <a:pt x="20841" y="21600"/>
                  <a:pt x="20587" y="21600"/>
                </a:cubicBezTo>
                <a:cubicBezTo>
                  <a:pt x="1013" y="21600"/>
                  <a:pt x="1013" y="21600"/>
                  <a:pt x="1013" y="21600"/>
                </a:cubicBezTo>
                <a:cubicBezTo>
                  <a:pt x="759" y="21600"/>
                  <a:pt x="506" y="21518"/>
                  <a:pt x="253" y="21274"/>
                </a:cubicBezTo>
                <a:cubicBezTo>
                  <a:pt x="84" y="21111"/>
                  <a:pt x="0" y="20866"/>
                  <a:pt x="0" y="20622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84" y="489"/>
                  <a:pt x="253" y="326"/>
                </a:cubicBezTo>
                <a:cubicBezTo>
                  <a:pt x="506" y="82"/>
                  <a:pt x="759" y="0"/>
                  <a:pt x="1013" y="0"/>
                </a:cubicBezTo>
                <a:cubicBezTo>
                  <a:pt x="20587" y="0"/>
                  <a:pt x="20587" y="0"/>
                  <a:pt x="20587" y="0"/>
                </a:cubicBezTo>
                <a:cubicBezTo>
                  <a:pt x="20841" y="0"/>
                  <a:pt x="21094" y="82"/>
                  <a:pt x="21347" y="326"/>
                </a:cubicBezTo>
                <a:cubicBezTo>
                  <a:pt x="21516" y="489"/>
                  <a:pt x="21600" y="734"/>
                  <a:pt x="21600" y="978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16" y="21111"/>
                  <a:pt x="21347" y="21274"/>
                </a:cubicBezTo>
                <a:close/>
                <a:moveTo>
                  <a:pt x="1013" y="20948"/>
                </a:moveTo>
                <a:cubicBezTo>
                  <a:pt x="20587" y="20948"/>
                  <a:pt x="20587" y="20948"/>
                  <a:pt x="20587" y="20948"/>
                </a:cubicBezTo>
                <a:cubicBezTo>
                  <a:pt x="20841" y="20948"/>
                  <a:pt x="20925" y="20785"/>
                  <a:pt x="20925" y="20622"/>
                </a:cubicBezTo>
                <a:cubicBezTo>
                  <a:pt x="20925" y="978"/>
                  <a:pt x="20925" y="978"/>
                  <a:pt x="20925" y="978"/>
                </a:cubicBezTo>
                <a:cubicBezTo>
                  <a:pt x="20925" y="815"/>
                  <a:pt x="20841" y="652"/>
                  <a:pt x="20587" y="652"/>
                </a:cubicBezTo>
                <a:cubicBezTo>
                  <a:pt x="1013" y="652"/>
                  <a:pt x="1013" y="652"/>
                  <a:pt x="1013" y="652"/>
                </a:cubicBezTo>
                <a:cubicBezTo>
                  <a:pt x="759" y="652"/>
                  <a:pt x="675" y="815"/>
                  <a:pt x="675" y="978"/>
                </a:cubicBezTo>
                <a:cubicBezTo>
                  <a:pt x="675" y="20622"/>
                  <a:pt x="675" y="20622"/>
                  <a:pt x="675" y="20622"/>
                </a:cubicBezTo>
                <a:cubicBezTo>
                  <a:pt x="675" y="20785"/>
                  <a:pt x="759" y="20948"/>
                  <a:pt x="1013" y="20948"/>
                </a:cubicBezTo>
                <a:close/>
                <a:moveTo>
                  <a:pt x="14597" y="7417"/>
                </a:moveTo>
                <a:cubicBezTo>
                  <a:pt x="14597" y="13531"/>
                  <a:pt x="14597" y="13531"/>
                  <a:pt x="14597" y="13531"/>
                </a:cubicBezTo>
                <a:cubicBezTo>
                  <a:pt x="19912" y="13531"/>
                  <a:pt x="19912" y="13531"/>
                  <a:pt x="19912" y="13531"/>
                </a:cubicBezTo>
                <a:cubicBezTo>
                  <a:pt x="20081" y="13531"/>
                  <a:pt x="20250" y="13612"/>
                  <a:pt x="20250" y="13857"/>
                </a:cubicBezTo>
                <a:cubicBezTo>
                  <a:pt x="20250" y="14101"/>
                  <a:pt x="20081" y="14183"/>
                  <a:pt x="19912" y="14183"/>
                </a:cubicBezTo>
                <a:cubicBezTo>
                  <a:pt x="14597" y="14183"/>
                  <a:pt x="14597" y="14183"/>
                  <a:pt x="14597" y="14183"/>
                </a:cubicBezTo>
                <a:cubicBezTo>
                  <a:pt x="14597" y="19888"/>
                  <a:pt x="14597" y="19888"/>
                  <a:pt x="14597" y="19888"/>
                </a:cubicBezTo>
                <a:cubicBezTo>
                  <a:pt x="14597" y="20133"/>
                  <a:pt x="14512" y="20214"/>
                  <a:pt x="14259" y="20214"/>
                </a:cubicBezTo>
                <a:cubicBezTo>
                  <a:pt x="14091" y="20214"/>
                  <a:pt x="13922" y="20133"/>
                  <a:pt x="13922" y="19888"/>
                </a:cubicBezTo>
                <a:cubicBezTo>
                  <a:pt x="13922" y="14183"/>
                  <a:pt x="13922" y="14183"/>
                  <a:pt x="13922" y="14183"/>
                </a:cubicBezTo>
                <a:cubicBezTo>
                  <a:pt x="7678" y="14183"/>
                  <a:pt x="7678" y="14183"/>
                  <a:pt x="7678" y="14183"/>
                </a:cubicBezTo>
                <a:cubicBezTo>
                  <a:pt x="7678" y="19888"/>
                  <a:pt x="7678" y="19888"/>
                  <a:pt x="7678" y="19888"/>
                </a:cubicBezTo>
                <a:cubicBezTo>
                  <a:pt x="7678" y="20133"/>
                  <a:pt x="7509" y="20214"/>
                  <a:pt x="7256" y="20214"/>
                </a:cubicBezTo>
                <a:cubicBezTo>
                  <a:pt x="7088" y="20214"/>
                  <a:pt x="6919" y="20133"/>
                  <a:pt x="6919" y="19888"/>
                </a:cubicBezTo>
                <a:cubicBezTo>
                  <a:pt x="6919" y="14183"/>
                  <a:pt x="6919" y="14183"/>
                  <a:pt x="6919" y="14183"/>
                </a:cubicBezTo>
                <a:cubicBezTo>
                  <a:pt x="1688" y="14183"/>
                  <a:pt x="1688" y="14183"/>
                  <a:pt x="1688" y="14183"/>
                </a:cubicBezTo>
                <a:cubicBezTo>
                  <a:pt x="1434" y="14183"/>
                  <a:pt x="1350" y="14101"/>
                  <a:pt x="1350" y="13857"/>
                </a:cubicBezTo>
                <a:cubicBezTo>
                  <a:pt x="1350" y="13612"/>
                  <a:pt x="1434" y="13531"/>
                  <a:pt x="1688" y="13531"/>
                </a:cubicBezTo>
                <a:cubicBezTo>
                  <a:pt x="6919" y="13531"/>
                  <a:pt x="6919" y="13531"/>
                  <a:pt x="6919" y="13531"/>
                </a:cubicBezTo>
                <a:cubicBezTo>
                  <a:pt x="6919" y="7417"/>
                  <a:pt x="6919" y="7417"/>
                  <a:pt x="6919" y="7417"/>
                </a:cubicBezTo>
                <a:cubicBezTo>
                  <a:pt x="1688" y="7417"/>
                  <a:pt x="1688" y="7417"/>
                  <a:pt x="1688" y="7417"/>
                </a:cubicBezTo>
                <a:cubicBezTo>
                  <a:pt x="1434" y="7417"/>
                  <a:pt x="1350" y="7336"/>
                  <a:pt x="1350" y="7091"/>
                </a:cubicBezTo>
                <a:cubicBezTo>
                  <a:pt x="1350" y="6847"/>
                  <a:pt x="1434" y="6765"/>
                  <a:pt x="1688" y="6765"/>
                </a:cubicBezTo>
                <a:cubicBezTo>
                  <a:pt x="6919" y="6765"/>
                  <a:pt x="6919" y="6765"/>
                  <a:pt x="6919" y="6765"/>
                </a:cubicBezTo>
                <a:cubicBezTo>
                  <a:pt x="6919" y="1712"/>
                  <a:pt x="6919" y="1712"/>
                  <a:pt x="6919" y="1712"/>
                </a:cubicBezTo>
                <a:cubicBezTo>
                  <a:pt x="6919" y="1467"/>
                  <a:pt x="7088" y="1386"/>
                  <a:pt x="7256" y="1386"/>
                </a:cubicBezTo>
                <a:cubicBezTo>
                  <a:pt x="7509" y="1386"/>
                  <a:pt x="7678" y="1467"/>
                  <a:pt x="7678" y="1712"/>
                </a:cubicBezTo>
                <a:cubicBezTo>
                  <a:pt x="7678" y="6765"/>
                  <a:pt x="7678" y="6765"/>
                  <a:pt x="7678" y="6765"/>
                </a:cubicBezTo>
                <a:cubicBezTo>
                  <a:pt x="13922" y="6765"/>
                  <a:pt x="13922" y="6765"/>
                  <a:pt x="13922" y="6765"/>
                </a:cubicBezTo>
                <a:cubicBezTo>
                  <a:pt x="13922" y="1712"/>
                  <a:pt x="13922" y="1712"/>
                  <a:pt x="13922" y="1712"/>
                </a:cubicBezTo>
                <a:cubicBezTo>
                  <a:pt x="13922" y="1467"/>
                  <a:pt x="14091" y="1386"/>
                  <a:pt x="14259" y="1386"/>
                </a:cubicBezTo>
                <a:cubicBezTo>
                  <a:pt x="14512" y="1386"/>
                  <a:pt x="14597" y="1467"/>
                  <a:pt x="14597" y="1712"/>
                </a:cubicBezTo>
                <a:cubicBezTo>
                  <a:pt x="14597" y="6765"/>
                  <a:pt x="14597" y="6765"/>
                  <a:pt x="14597" y="6765"/>
                </a:cubicBezTo>
                <a:cubicBezTo>
                  <a:pt x="19912" y="6765"/>
                  <a:pt x="19912" y="6765"/>
                  <a:pt x="19912" y="6765"/>
                </a:cubicBezTo>
                <a:cubicBezTo>
                  <a:pt x="20081" y="6765"/>
                  <a:pt x="20250" y="6847"/>
                  <a:pt x="20250" y="7091"/>
                </a:cubicBezTo>
                <a:cubicBezTo>
                  <a:pt x="20250" y="7336"/>
                  <a:pt x="20081" y="7417"/>
                  <a:pt x="19912" y="7417"/>
                </a:cubicBezTo>
                <a:lnTo>
                  <a:pt x="14597" y="7417"/>
                </a:lnTo>
                <a:close/>
                <a:moveTo>
                  <a:pt x="13922" y="7417"/>
                </a:moveTo>
                <a:cubicBezTo>
                  <a:pt x="7678" y="7417"/>
                  <a:pt x="7678" y="7417"/>
                  <a:pt x="7678" y="7417"/>
                </a:cubicBezTo>
                <a:cubicBezTo>
                  <a:pt x="7678" y="13531"/>
                  <a:pt x="7678" y="13531"/>
                  <a:pt x="7678" y="13531"/>
                </a:cubicBezTo>
                <a:cubicBezTo>
                  <a:pt x="13922" y="13531"/>
                  <a:pt x="13922" y="13531"/>
                  <a:pt x="13922" y="13531"/>
                </a:cubicBezTo>
                <a:lnTo>
                  <a:pt x="13922" y="741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62" name="Shape"/>
          <p:cNvSpPr/>
          <p:nvPr/>
        </p:nvSpPr>
        <p:spPr>
          <a:xfrm>
            <a:off x="8367713" y="2484438"/>
            <a:ext cx="46831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74" y="21274"/>
                </a:moveTo>
                <a:cubicBezTo>
                  <a:pt x="21111" y="21518"/>
                  <a:pt x="20866" y="21600"/>
                  <a:pt x="20540" y="21600"/>
                </a:cubicBezTo>
                <a:cubicBezTo>
                  <a:pt x="14509" y="21600"/>
                  <a:pt x="14509" y="21600"/>
                  <a:pt x="14509" y="21600"/>
                </a:cubicBezTo>
                <a:cubicBezTo>
                  <a:pt x="14264" y="21600"/>
                  <a:pt x="14183" y="21518"/>
                  <a:pt x="14183" y="21274"/>
                </a:cubicBezTo>
                <a:cubicBezTo>
                  <a:pt x="14183" y="21029"/>
                  <a:pt x="14264" y="20948"/>
                  <a:pt x="14509" y="20948"/>
                </a:cubicBezTo>
                <a:cubicBezTo>
                  <a:pt x="20540" y="20948"/>
                  <a:pt x="20540" y="20948"/>
                  <a:pt x="20540" y="20948"/>
                </a:cubicBezTo>
                <a:cubicBezTo>
                  <a:pt x="20785" y="20948"/>
                  <a:pt x="20866" y="20785"/>
                  <a:pt x="20866" y="20622"/>
                </a:cubicBezTo>
                <a:cubicBezTo>
                  <a:pt x="20866" y="978"/>
                  <a:pt x="20866" y="978"/>
                  <a:pt x="20866" y="978"/>
                </a:cubicBezTo>
                <a:cubicBezTo>
                  <a:pt x="20866" y="815"/>
                  <a:pt x="20785" y="652"/>
                  <a:pt x="20540" y="652"/>
                </a:cubicBezTo>
                <a:cubicBezTo>
                  <a:pt x="978" y="652"/>
                  <a:pt x="978" y="652"/>
                  <a:pt x="978" y="652"/>
                </a:cubicBezTo>
                <a:cubicBezTo>
                  <a:pt x="734" y="652"/>
                  <a:pt x="652" y="815"/>
                  <a:pt x="652" y="978"/>
                </a:cubicBezTo>
                <a:cubicBezTo>
                  <a:pt x="652" y="7091"/>
                  <a:pt x="652" y="7091"/>
                  <a:pt x="652" y="7091"/>
                </a:cubicBezTo>
                <a:cubicBezTo>
                  <a:pt x="652" y="7336"/>
                  <a:pt x="571" y="7417"/>
                  <a:pt x="326" y="7417"/>
                </a:cubicBezTo>
                <a:cubicBezTo>
                  <a:pt x="82" y="7417"/>
                  <a:pt x="0" y="7336"/>
                  <a:pt x="0" y="7091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82" y="489"/>
                  <a:pt x="245" y="326"/>
                </a:cubicBezTo>
                <a:cubicBezTo>
                  <a:pt x="489" y="82"/>
                  <a:pt x="734" y="0"/>
                  <a:pt x="978" y="0"/>
                </a:cubicBezTo>
                <a:cubicBezTo>
                  <a:pt x="20540" y="0"/>
                  <a:pt x="20540" y="0"/>
                  <a:pt x="20540" y="0"/>
                </a:cubicBezTo>
                <a:cubicBezTo>
                  <a:pt x="20866" y="0"/>
                  <a:pt x="21111" y="82"/>
                  <a:pt x="21274" y="326"/>
                </a:cubicBezTo>
                <a:cubicBezTo>
                  <a:pt x="21437" y="489"/>
                  <a:pt x="21600" y="734"/>
                  <a:pt x="21600" y="978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437" y="21111"/>
                  <a:pt x="21274" y="21274"/>
                </a:cubicBezTo>
                <a:close/>
                <a:moveTo>
                  <a:pt x="12308" y="8803"/>
                </a:moveTo>
                <a:cubicBezTo>
                  <a:pt x="17035" y="4075"/>
                  <a:pt x="17035" y="4075"/>
                  <a:pt x="17035" y="4075"/>
                </a:cubicBezTo>
                <a:cubicBezTo>
                  <a:pt x="12471" y="4075"/>
                  <a:pt x="12471" y="4075"/>
                  <a:pt x="12471" y="4075"/>
                </a:cubicBezTo>
                <a:cubicBezTo>
                  <a:pt x="12226" y="4075"/>
                  <a:pt x="12145" y="3912"/>
                  <a:pt x="12145" y="3749"/>
                </a:cubicBezTo>
                <a:cubicBezTo>
                  <a:pt x="12145" y="3505"/>
                  <a:pt x="12226" y="3342"/>
                  <a:pt x="12471" y="3342"/>
                </a:cubicBezTo>
                <a:cubicBezTo>
                  <a:pt x="17851" y="3342"/>
                  <a:pt x="17851" y="3342"/>
                  <a:pt x="17851" y="3342"/>
                </a:cubicBezTo>
                <a:cubicBezTo>
                  <a:pt x="18095" y="3342"/>
                  <a:pt x="18177" y="3505"/>
                  <a:pt x="18177" y="3749"/>
                </a:cubicBezTo>
                <a:cubicBezTo>
                  <a:pt x="18177" y="9129"/>
                  <a:pt x="18177" y="9129"/>
                  <a:pt x="18177" y="9129"/>
                </a:cubicBezTo>
                <a:cubicBezTo>
                  <a:pt x="18177" y="9374"/>
                  <a:pt x="18095" y="9455"/>
                  <a:pt x="17851" y="9455"/>
                </a:cubicBezTo>
                <a:cubicBezTo>
                  <a:pt x="17606" y="9455"/>
                  <a:pt x="17525" y="9374"/>
                  <a:pt x="17525" y="9129"/>
                </a:cubicBezTo>
                <a:cubicBezTo>
                  <a:pt x="17525" y="4483"/>
                  <a:pt x="17525" y="4483"/>
                  <a:pt x="17525" y="4483"/>
                </a:cubicBezTo>
                <a:cubicBezTo>
                  <a:pt x="12797" y="9211"/>
                  <a:pt x="12797" y="9211"/>
                  <a:pt x="12797" y="9211"/>
                </a:cubicBezTo>
                <a:cubicBezTo>
                  <a:pt x="12797" y="20622"/>
                  <a:pt x="12797" y="20622"/>
                  <a:pt x="12797" y="20622"/>
                </a:cubicBezTo>
                <a:cubicBezTo>
                  <a:pt x="12797" y="20866"/>
                  <a:pt x="12715" y="21111"/>
                  <a:pt x="12471" y="21274"/>
                </a:cubicBezTo>
                <a:cubicBezTo>
                  <a:pt x="12308" y="21518"/>
                  <a:pt x="12063" y="21600"/>
                  <a:pt x="11819" y="21600"/>
                </a:cubicBezTo>
                <a:cubicBezTo>
                  <a:pt x="978" y="21600"/>
                  <a:pt x="978" y="21600"/>
                  <a:pt x="978" y="21600"/>
                </a:cubicBezTo>
                <a:cubicBezTo>
                  <a:pt x="734" y="21600"/>
                  <a:pt x="489" y="21518"/>
                  <a:pt x="245" y="21274"/>
                </a:cubicBezTo>
                <a:cubicBezTo>
                  <a:pt x="82" y="21111"/>
                  <a:pt x="0" y="20866"/>
                  <a:pt x="0" y="20622"/>
                </a:cubicBezTo>
                <a:cubicBezTo>
                  <a:pt x="0" y="9781"/>
                  <a:pt x="0" y="9781"/>
                  <a:pt x="0" y="9781"/>
                </a:cubicBezTo>
                <a:cubicBezTo>
                  <a:pt x="0" y="9537"/>
                  <a:pt x="82" y="9292"/>
                  <a:pt x="245" y="9048"/>
                </a:cubicBezTo>
                <a:cubicBezTo>
                  <a:pt x="489" y="8885"/>
                  <a:pt x="734" y="8803"/>
                  <a:pt x="978" y="8803"/>
                </a:cubicBezTo>
                <a:lnTo>
                  <a:pt x="12308" y="8803"/>
                </a:lnTo>
                <a:close/>
                <a:moveTo>
                  <a:pt x="12145" y="9455"/>
                </a:moveTo>
                <a:cubicBezTo>
                  <a:pt x="978" y="9455"/>
                  <a:pt x="978" y="9455"/>
                  <a:pt x="978" y="9455"/>
                </a:cubicBezTo>
                <a:cubicBezTo>
                  <a:pt x="734" y="9455"/>
                  <a:pt x="652" y="9537"/>
                  <a:pt x="652" y="9781"/>
                </a:cubicBezTo>
                <a:cubicBezTo>
                  <a:pt x="652" y="20622"/>
                  <a:pt x="652" y="20622"/>
                  <a:pt x="652" y="20622"/>
                </a:cubicBezTo>
                <a:cubicBezTo>
                  <a:pt x="652" y="20785"/>
                  <a:pt x="734" y="20948"/>
                  <a:pt x="978" y="20948"/>
                </a:cubicBezTo>
                <a:cubicBezTo>
                  <a:pt x="11819" y="20948"/>
                  <a:pt x="11819" y="20948"/>
                  <a:pt x="11819" y="20948"/>
                </a:cubicBezTo>
                <a:cubicBezTo>
                  <a:pt x="11982" y="20948"/>
                  <a:pt x="12145" y="20785"/>
                  <a:pt x="12145" y="20622"/>
                </a:cubicBezTo>
                <a:lnTo>
                  <a:pt x="12145" y="945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63" name="Shape"/>
          <p:cNvSpPr/>
          <p:nvPr/>
        </p:nvSpPr>
        <p:spPr>
          <a:xfrm>
            <a:off x="9070975" y="2484438"/>
            <a:ext cx="61595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655" y="326"/>
                </a:moveTo>
                <a:cubicBezTo>
                  <a:pt x="4655" y="571"/>
                  <a:pt x="4531" y="652"/>
                  <a:pt x="4407" y="652"/>
                </a:cubicBezTo>
                <a:cubicBezTo>
                  <a:pt x="807" y="652"/>
                  <a:pt x="807" y="652"/>
                  <a:pt x="807" y="652"/>
                </a:cubicBezTo>
                <a:cubicBezTo>
                  <a:pt x="621" y="652"/>
                  <a:pt x="497" y="815"/>
                  <a:pt x="497" y="978"/>
                </a:cubicBezTo>
                <a:cubicBezTo>
                  <a:pt x="497" y="5054"/>
                  <a:pt x="497" y="5054"/>
                  <a:pt x="497" y="5054"/>
                </a:cubicBezTo>
                <a:cubicBezTo>
                  <a:pt x="497" y="5298"/>
                  <a:pt x="434" y="5380"/>
                  <a:pt x="248" y="5380"/>
                </a:cubicBezTo>
                <a:cubicBezTo>
                  <a:pt x="124" y="5380"/>
                  <a:pt x="0" y="5298"/>
                  <a:pt x="0" y="5054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62" y="489"/>
                  <a:pt x="248" y="326"/>
                </a:cubicBezTo>
                <a:cubicBezTo>
                  <a:pt x="372" y="82"/>
                  <a:pt x="559" y="0"/>
                  <a:pt x="807" y="0"/>
                </a:cubicBezTo>
                <a:cubicBezTo>
                  <a:pt x="4407" y="0"/>
                  <a:pt x="4407" y="0"/>
                  <a:pt x="4407" y="0"/>
                </a:cubicBezTo>
                <a:cubicBezTo>
                  <a:pt x="4531" y="0"/>
                  <a:pt x="4655" y="82"/>
                  <a:pt x="4655" y="326"/>
                </a:cubicBezTo>
                <a:close/>
                <a:moveTo>
                  <a:pt x="497" y="16546"/>
                </a:moveTo>
                <a:cubicBezTo>
                  <a:pt x="497" y="20622"/>
                  <a:pt x="497" y="20622"/>
                  <a:pt x="497" y="20622"/>
                </a:cubicBezTo>
                <a:cubicBezTo>
                  <a:pt x="497" y="20785"/>
                  <a:pt x="621" y="20948"/>
                  <a:pt x="807" y="20948"/>
                </a:cubicBezTo>
                <a:cubicBezTo>
                  <a:pt x="4407" y="20948"/>
                  <a:pt x="4407" y="20948"/>
                  <a:pt x="4407" y="20948"/>
                </a:cubicBezTo>
                <a:cubicBezTo>
                  <a:pt x="4531" y="20948"/>
                  <a:pt x="4655" y="21029"/>
                  <a:pt x="4655" y="21274"/>
                </a:cubicBezTo>
                <a:cubicBezTo>
                  <a:pt x="4655" y="21518"/>
                  <a:pt x="4531" y="21600"/>
                  <a:pt x="4407" y="21600"/>
                </a:cubicBezTo>
                <a:cubicBezTo>
                  <a:pt x="807" y="21600"/>
                  <a:pt x="807" y="21600"/>
                  <a:pt x="807" y="21600"/>
                </a:cubicBezTo>
                <a:cubicBezTo>
                  <a:pt x="559" y="21600"/>
                  <a:pt x="372" y="21518"/>
                  <a:pt x="248" y="21274"/>
                </a:cubicBezTo>
                <a:cubicBezTo>
                  <a:pt x="62" y="21111"/>
                  <a:pt x="0" y="20866"/>
                  <a:pt x="0" y="20622"/>
                </a:cubicBezTo>
                <a:cubicBezTo>
                  <a:pt x="0" y="16546"/>
                  <a:pt x="0" y="16546"/>
                  <a:pt x="0" y="16546"/>
                </a:cubicBezTo>
                <a:cubicBezTo>
                  <a:pt x="0" y="16302"/>
                  <a:pt x="124" y="16220"/>
                  <a:pt x="248" y="16220"/>
                </a:cubicBezTo>
                <a:cubicBezTo>
                  <a:pt x="434" y="16220"/>
                  <a:pt x="497" y="16302"/>
                  <a:pt x="497" y="16546"/>
                </a:cubicBezTo>
                <a:close/>
                <a:moveTo>
                  <a:pt x="9497" y="12797"/>
                </a:moveTo>
                <a:cubicBezTo>
                  <a:pt x="9372" y="12797"/>
                  <a:pt x="9248" y="12715"/>
                  <a:pt x="9248" y="12471"/>
                </a:cubicBezTo>
                <a:cubicBezTo>
                  <a:pt x="9248" y="9129"/>
                  <a:pt x="9248" y="9129"/>
                  <a:pt x="9248" y="9129"/>
                </a:cubicBezTo>
                <a:cubicBezTo>
                  <a:pt x="9248" y="8885"/>
                  <a:pt x="9372" y="8803"/>
                  <a:pt x="9497" y="8803"/>
                </a:cubicBezTo>
                <a:cubicBezTo>
                  <a:pt x="12103" y="8803"/>
                  <a:pt x="12103" y="8803"/>
                  <a:pt x="12103" y="8803"/>
                </a:cubicBezTo>
                <a:cubicBezTo>
                  <a:pt x="12228" y="8803"/>
                  <a:pt x="12352" y="8885"/>
                  <a:pt x="12352" y="9129"/>
                </a:cubicBezTo>
                <a:cubicBezTo>
                  <a:pt x="12352" y="12471"/>
                  <a:pt x="12352" y="12471"/>
                  <a:pt x="12352" y="12471"/>
                </a:cubicBezTo>
                <a:cubicBezTo>
                  <a:pt x="12352" y="12715"/>
                  <a:pt x="12228" y="12797"/>
                  <a:pt x="12103" y="12797"/>
                </a:cubicBezTo>
                <a:lnTo>
                  <a:pt x="9497" y="12797"/>
                </a:lnTo>
                <a:close/>
                <a:moveTo>
                  <a:pt x="9745" y="12145"/>
                </a:moveTo>
                <a:cubicBezTo>
                  <a:pt x="11855" y="12145"/>
                  <a:pt x="11855" y="12145"/>
                  <a:pt x="11855" y="12145"/>
                </a:cubicBezTo>
                <a:cubicBezTo>
                  <a:pt x="11855" y="9455"/>
                  <a:pt x="11855" y="9455"/>
                  <a:pt x="11855" y="9455"/>
                </a:cubicBezTo>
                <a:cubicBezTo>
                  <a:pt x="9745" y="9455"/>
                  <a:pt x="9745" y="9455"/>
                  <a:pt x="9745" y="9455"/>
                </a:cubicBezTo>
                <a:lnTo>
                  <a:pt x="9745" y="12145"/>
                </a:lnTo>
                <a:close/>
                <a:moveTo>
                  <a:pt x="21352" y="326"/>
                </a:moveTo>
                <a:cubicBezTo>
                  <a:pt x="21538" y="489"/>
                  <a:pt x="21600" y="734"/>
                  <a:pt x="21600" y="978"/>
                </a:cubicBezTo>
                <a:cubicBezTo>
                  <a:pt x="21600" y="5054"/>
                  <a:pt x="21600" y="5054"/>
                  <a:pt x="21600" y="5054"/>
                </a:cubicBezTo>
                <a:cubicBezTo>
                  <a:pt x="21600" y="5298"/>
                  <a:pt x="21538" y="5380"/>
                  <a:pt x="21352" y="5380"/>
                </a:cubicBezTo>
                <a:cubicBezTo>
                  <a:pt x="21166" y="5380"/>
                  <a:pt x="21103" y="5298"/>
                  <a:pt x="21103" y="5054"/>
                </a:cubicBezTo>
                <a:cubicBezTo>
                  <a:pt x="21103" y="978"/>
                  <a:pt x="21103" y="978"/>
                  <a:pt x="21103" y="978"/>
                </a:cubicBezTo>
                <a:cubicBezTo>
                  <a:pt x="21103" y="815"/>
                  <a:pt x="20979" y="652"/>
                  <a:pt x="20793" y="652"/>
                </a:cubicBezTo>
                <a:cubicBezTo>
                  <a:pt x="17255" y="652"/>
                  <a:pt x="17255" y="652"/>
                  <a:pt x="17255" y="652"/>
                </a:cubicBezTo>
                <a:cubicBezTo>
                  <a:pt x="17069" y="652"/>
                  <a:pt x="16945" y="571"/>
                  <a:pt x="16945" y="326"/>
                </a:cubicBezTo>
                <a:cubicBezTo>
                  <a:pt x="16945" y="82"/>
                  <a:pt x="17069" y="0"/>
                  <a:pt x="17255" y="0"/>
                </a:cubicBezTo>
                <a:cubicBezTo>
                  <a:pt x="20793" y="0"/>
                  <a:pt x="20793" y="0"/>
                  <a:pt x="20793" y="0"/>
                </a:cubicBezTo>
                <a:cubicBezTo>
                  <a:pt x="21041" y="0"/>
                  <a:pt x="21228" y="82"/>
                  <a:pt x="21352" y="326"/>
                </a:cubicBezTo>
                <a:close/>
                <a:moveTo>
                  <a:pt x="21600" y="16546"/>
                </a:move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38" y="21111"/>
                  <a:pt x="21352" y="21274"/>
                </a:cubicBezTo>
                <a:cubicBezTo>
                  <a:pt x="21228" y="21518"/>
                  <a:pt x="21041" y="21600"/>
                  <a:pt x="20793" y="21600"/>
                </a:cubicBezTo>
                <a:cubicBezTo>
                  <a:pt x="17255" y="21600"/>
                  <a:pt x="17255" y="21600"/>
                  <a:pt x="17255" y="21600"/>
                </a:cubicBezTo>
                <a:cubicBezTo>
                  <a:pt x="17069" y="21600"/>
                  <a:pt x="16945" y="21518"/>
                  <a:pt x="16945" y="21274"/>
                </a:cubicBezTo>
                <a:cubicBezTo>
                  <a:pt x="16945" y="21029"/>
                  <a:pt x="17069" y="20948"/>
                  <a:pt x="17255" y="20948"/>
                </a:cubicBezTo>
                <a:cubicBezTo>
                  <a:pt x="20793" y="20948"/>
                  <a:pt x="20793" y="20948"/>
                  <a:pt x="20793" y="20948"/>
                </a:cubicBezTo>
                <a:cubicBezTo>
                  <a:pt x="20979" y="20948"/>
                  <a:pt x="21103" y="20785"/>
                  <a:pt x="21103" y="20622"/>
                </a:cubicBezTo>
                <a:cubicBezTo>
                  <a:pt x="21103" y="16546"/>
                  <a:pt x="21103" y="16546"/>
                  <a:pt x="21103" y="16546"/>
                </a:cubicBezTo>
                <a:cubicBezTo>
                  <a:pt x="21103" y="16302"/>
                  <a:pt x="21166" y="16220"/>
                  <a:pt x="21352" y="16220"/>
                </a:cubicBezTo>
                <a:cubicBezTo>
                  <a:pt x="21538" y="16220"/>
                  <a:pt x="21600" y="16302"/>
                  <a:pt x="21600" y="1654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64" name="Shape"/>
          <p:cNvSpPr/>
          <p:nvPr/>
        </p:nvSpPr>
        <p:spPr>
          <a:xfrm>
            <a:off x="9920288" y="2484438"/>
            <a:ext cx="46990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6" y="21274"/>
                </a:moveTo>
                <a:cubicBezTo>
                  <a:pt x="163" y="21111"/>
                  <a:pt x="0" y="20866"/>
                  <a:pt x="0" y="20622"/>
                </a:cubicBezTo>
                <a:cubicBezTo>
                  <a:pt x="0" y="978"/>
                  <a:pt x="0" y="978"/>
                  <a:pt x="0" y="978"/>
                </a:cubicBezTo>
                <a:cubicBezTo>
                  <a:pt x="0" y="734"/>
                  <a:pt x="163" y="489"/>
                  <a:pt x="326" y="326"/>
                </a:cubicBezTo>
                <a:cubicBezTo>
                  <a:pt x="489" y="82"/>
                  <a:pt x="734" y="0"/>
                  <a:pt x="1060" y="0"/>
                </a:cubicBezTo>
                <a:cubicBezTo>
                  <a:pt x="20622" y="0"/>
                  <a:pt x="20622" y="0"/>
                  <a:pt x="20622" y="0"/>
                </a:cubicBezTo>
                <a:cubicBezTo>
                  <a:pt x="20866" y="0"/>
                  <a:pt x="21111" y="82"/>
                  <a:pt x="21355" y="326"/>
                </a:cubicBezTo>
                <a:cubicBezTo>
                  <a:pt x="21518" y="489"/>
                  <a:pt x="21600" y="734"/>
                  <a:pt x="21600" y="978"/>
                </a:cubicBezTo>
                <a:cubicBezTo>
                  <a:pt x="21600" y="20622"/>
                  <a:pt x="21600" y="20622"/>
                  <a:pt x="21600" y="20622"/>
                </a:cubicBezTo>
                <a:cubicBezTo>
                  <a:pt x="21600" y="20866"/>
                  <a:pt x="21518" y="21111"/>
                  <a:pt x="21355" y="21274"/>
                </a:cubicBezTo>
                <a:cubicBezTo>
                  <a:pt x="21111" y="21518"/>
                  <a:pt x="20866" y="21600"/>
                  <a:pt x="20622" y="21600"/>
                </a:cubicBezTo>
                <a:cubicBezTo>
                  <a:pt x="1060" y="21600"/>
                  <a:pt x="1060" y="21600"/>
                  <a:pt x="1060" y="21600"/>
                </a:cubicBezTo>
                <a:cubicBezTo>
                  <a:pt x="734" y="21600"/>
                  <a:pt x="489" y="21518"/>
                  <a:pt x="326" y="21274"/>
                </a:cubicBezTo>
                <a:close/>
                <a:moveTo>
                  <a:pt x="734" y="20622"/>
                </a:moveTo>
                <a:cubicBezTo>
                  <a:pt x="734" y="20785"/>
                  <a:pt x="815" y="20948"/>
                  <a:pt x="1060" y="20948"/>
                </a:cubicBezTo>
                <a:cubicBezTo>
                  <a:pt x="20622" y="20948"/>
                  <a:pt x="20622" y="20948"/>
                  <a:pt x="20622" y="20948"/>
                </a:cubicBezTo>
                <a:cubicBezTo>
                  <a:pt x="20866" y="20948"/>
                  <a:pt x="20948" y="20785"/>
                  <a:pt x="20948" y="20622"/>
                </a:cubicBezTo>
                <a:cubicBezTo>
                  <a:pt x="20948" y="978"/>
                  <a:pt x="20948" y="978"/>
                  <a:pt x="20948" y="978"/>
                </a:cubicBezTo>
                <a:cubicBezTo>
                  <a:pt x="20948" y="815"/>
                  <a:pt x="20866" y="652"/>
                  <a:pt x="20622" y="652"/>
                </a:cubicBezTo>
                <a:cubicBezTo>
                  <a:pt x="1060" y="652"/>
                  <a:pt x="1060" y="652"/>
                  <a:pt x="1060" y="652"/>
                </a:cubicBezTo>
                <a:cubicBezTo>
                  <a:pt x="815" y="652"/>
                  <a:pt x="734" y="815"/>
                  <a:pt x="734" y="978"/>
                </a:cubicBezTo>
                <a:lnTo>
                  <a:pt x="734" y="20622"/>
                </a:lnTo>
                <a:close/>
                <a:moveTo>
                  <a:pt x="2445" y="19073"/>
                </a:moveTo>
                <a:cubicBezTo>
                  <a:pt x="2364" y="18992"/>
                  <a:pt x="2364" y="18910"/>
                  <a:pt x="2364" y="18747"/>
                </a:cubicBezTo>
                <a:cubicBezTo>
                  <a:pt x="4565" y="12226"/>
                  <a:pt x="4565" y="12226"/>
                  <a:pt x="4565" y="12226"/>
                </a:cubicBezTo>
                <a:cubicBezTo>
                  <a:pt x="4565" y="12145"/>
                  <a:pt x="4565" y="12145"/>
                  <a:pt x="4646" y="12145"/>
                </a:cubicBezTo>
                <a:cubicBezTo>
                  <a:pt x="11493" y="5298"/>
                  <a:pt x="11493" y="5298"/>
                  <a:pt x="11493" y="5298"/>
                </a:cubicBezTo>
                <a:cubicBezTo>
                  <a:pt x="11493" y="5217"/>
                  <a:pt x="11493" y="5217"/>
                  <a:pt x="11493" y="5217"/>
                </a:cubicBezTo>
                <a:cubicBezTo>
                  <a:pt x="11493" y="5217"/>
                  <a:pt x="11493" y="5217"/>
                  <a:pt x="11493" y="5217"/>
                </a:cubicBezTo>
                <a:cubicBezTo>
                  <a:pt x="14020" y="2690"/>
                  <a:pt x="14020" y="2690"/>
                  <a:pt x="14020" y="2690"/>
                </a:cubicBezTo>
                <a:cubicBezTo>
                  <a:pt x="14183" y="2445"/>
                  <a:pt x="14509" y="2364"/>
                  <a:pt x="14753" y="2364"/>
                </a:cubicBezTo>
                <a:cubicBezTo>
                  <a:pt x="14998" y="2364"/>
                  <a:pt x="15324" y="2445"/>
                  <a:pt x="15487" y="2690"/>
                </a:cubicBezTo>
                <a:cubicBezTo>
                  <a:pt x="18992" y="6195"/>
                  <a:pt x="18992" y="6195"/>
                  <a:pt x="18992" y="6195"/>
                </a:cubicBezTo>
                <a:cubicBezTo>
                  <a:pt x="19236" y="6439"/>
                  <a:pt x="19318" y="6684"/>
                  <a:pt x="19318" y="6928"/>
                </a:cubicBezTo>
                <a:cubicBezTo>
                  <a:pt x="19318" y="7254"/>
                  <a:pt x="19236" y="7499"/>
                  <a:pt x="18992" y="7743"/>
                </a:cubicBezTo>
                <a:cubicBezTo>
                  <a:pt x="16546" y="10189"/>
                  <a:pt x="16546" y="10189"/>
                  <a:pt x="16546" y="10189"/>
                </a:cubicBezTo>
                <a:cubicBezTo>
                  <a:pt x="16546" y="10189"/>
                  <a:pt x="16546" y="10189"/>
                  <a:pt x="16546" y="10189"/>
                </a:cubicBezTo>
                <a:cubicBezTo>
                  <a:pt x="9700" y="17117"/>
                  <a:pt x="9700" y="17117"/>
                  <a:pt x="9700" y="17117"/>
                </a:cubicBezTo>
                <a:cubicBezTo>
                  <a:pt x="9700" y="17117"/>
                  <a:pt x="9618" y="17198"/>
                  <a:pt x="9537" y="17198"/>
                </a:cubicBezTo>
                <a:cubicBezTo>
                  <a:pt x="2853" y="19155"/>
                  <a:pt x="2853" y="19155"/>
                  <a:pt x="2853" y="19155"/>
                </a:cubicBezTo>
                <a:cubicBezTo>
                  <a:pt x="2771" y="19236"/>
                  <a:pt x="2771" y="19236"/>
                  <a:pt x="2690" y="19236"/>
                </a:cubicBezTo>
                <a:cubicBezTo>
                  <a:pt x="2608" y="19236"/>
                  <a:pt x="2527" y="19155"/>
                  <a:pt x="2445" y="19073"/>
                </a:cubicBezTo>
                <a:close/>
                <a:moveTo>
                  <a:pt x="3260" y="18421"/>
                </a:moveTo>
                <a:cubicBezTo>
                  <a:pt x="8966" y="16628"/>
                  <a:pt x="8966" y="16628"/>
                  <a:pt x="8966" y="16628"/>
                </a:cubicBezTo>
                <a:cubicBezTo>
                  <a:pt x="8558" y="15161"/>
                  <a:pt x="8558" y="15161"/>
                  <a:pt x="8558" y="15161"/>
                </a:cubicBezTo>
                <a:cubicBezTo>
                  <a:pt x="6765" y="15161"/>
                  <a:pt x="6765" y="15161"/>
                  <a:pt x="6765" y="15161"/>
                </a:cubicBezTo>
                <a:cubicBezTo>
                  <a:pt x="6521" y="15161"/>
                  <a:pt x="6439" y="15079"/>
                  <a:pt x="6439" y="14835"/>
                </a:cubicBezTo>
                <a:cubicBezTo>
                  <a:pt x="6439" y="13042"/>
                  <a:pt x="6439" y="13042"/>
                  <a:pt x="6439" y="13042"/>
                </a:cubicBezTo>
                <a:cubicBezTo>
                  <a:pt x="5054" y="12715"/>
                  <a:pt x="5054" y="12715"/>
                  <a:pt x="5054" y="12715"/>
                </a:cubicBezTo>
                <a:lnTo>
                  <a:pt x="3260" y="18421"/>
                </a:lnTo>
                <a:close/>
                <a:moveTo>
                  <a:pt x="5543" y="12145"/>
                </a:moveTo>
                <a:cubicBezTo>
                  <a:pt x="6684" y="12389"/>
                  <a:pt x="6684" y="12389"/>
                  <a:pt x="6684" y="12389"/>
                </a:cubicBezTo>
                <a:cubicBezTo>
                  <a:pt x="12471" y="6602"/>
                  <a:pt x="12471" y="6602"/>
                  <a:pt x="12471" y="6602"/>
                </a:cubicBezTo>
                <a:cubicBezTo>
                  <a:pt x="11737" y="5869"/>
                  <a:pt x="11737" y="5869"/>
                  <a:pt x="11737" y="5869"/>
                </a:cubicBezTo>
                <a:lnTo>
                  <a:pt x="5543" y="12145"/>
                </a:lnTo>
                <a:close/>
                <a:moveTo>
                  <a:pt x="7091" y="14509"/>
                </a:moveTo>
                <a:cubicBezTo>
                  <a:pt x="8640" y="14509"/>
                  <a:pt x="8640" y="14509"/>
                  <a:pt x="8640" y="14509"/>
                </a:cubicBezTo>
                <a:cubicBezTo>
                  <a:pt x="14590" y="8722"/>
                  <a:pt x="14590" y="8722"/>
                  <a:pt x="14590" y="8722"/>
                </a:cubicBezTo>
                <a:cubicBezTo>
                  <a:pt x="12960" y="7091"/>
                  <a:pt x="12960" y="7091"/>
                  <a:pt x="12960" y="7091"/>
                </a:cubicBezTo>
                <a:cubicBezTo>
                  <a:pt x="7091" y="12960"/>
                  <a:pt x="7091" y="12960"/>
                  <a:pt x="7091" y="12960"/>
                </a:cubicBezTo>
                <a:lnTo>
                  <a:pt x="7091" y="14509"/>
                </a:lnTo>
                <a:close/>
                <a:moveTo>
                  <a:pt x="15079" y="9211"/>
                </a:moveTo>
                <a:cubicBezTo>
                  <a:pt x="9211" y="14916"/>
                  <a:pt x="9211" y="14916"/>
                  <a:pt x="9211" y="14916"/>
                </a:cubicBezTo>
                <a:cubicBezTo>
                  <a:pt x="9537" y="16302"/>
                  <a:pt x="9537" y="16302"/>
                  <a:pt x="9537" y="16302"/>
                </a:cubicBezTo>
                <a:cubicBezTo>
                  <a:pt x="15813" y="10026"/>
                  <a:pt x="15813" y="10026"/>
                  <a:pt x="15813" y="10026"/>
                </a:cubicBezTo>
                <a:lnTo>
                  <a:pt x="15079" y="9211"/>
                </a:lnTo>
                <a:close/>
                <a:moveTo>
                  <a:pt x="12226" y="5461"/>
                </a:moveTo>
                <a:cubicBezTo>
                  <a:pt x="16302" y="9455"/>
                  <a:pt x="16302" y="9455"/>
                  <a:pt x="16302" y="9455"/>
                </a:cubicBezTo>
                <a:cubicBezTo>
                  <a:pt x="18584" y="7173"/>
                  <a:pt x="18584" y="7173"/>
                  <a:pt x="18584" y="7173"/>
                </a:cubicBezTo>
                <a:cubicBezTo>
                  <a:pt x="18747" y="7010"/>
                  <a:pt x="18747" y="6847"/>
                  <a:pt x="18584" y="6684"/>
                </a:cubicBezTo>
                <a:cubicBezTo>
                  <a:pt x="14998" y="3179"/>
                  <a:pt x="14998" y="3179"/>
                  <a:pt x="14998" y="3179"/>
                </a:cubicBezTo>
                <a:cubicBezTo>
                  <a:pt x="14835" y="3016"/>
                  <a:pt x="14672" y="3016"/>
                  <a:pt x="14509" y="3179"/>
                </a:cubicBezTo>
                <a:lnTo>
                  <a:pt x="12226" y="5461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65" name="Shape"/>
          <p:cNvSpPr/>
          <p:nvPr/>
        </p:nvSpPr>
        <p:spPr>
          <a:xfrm>
            <a:off x="10625138" y="2484438"/>
            <a:ext cx="484189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25" y="489"/>
                </a:moveTo>
                <a:cubicBezTo>
                  <a:pt x="21442" y="734"/>
                  <a:pt x="21600" y="1060"/>
                  <a:pt x="21600" y="1386"/>
                </a:cubicBezTo>
                <a:cubicBezTo>
                  <a:pt x="21600" y="20214"/>
                  <a:pt x="21600" y="20214"/>
                  <a:pt x="21600" y="20214"/>
                </a:cubicBezTo>
                <a:cubicBezTo>
                  <a:pt x="21600" y="20540"/>
                  <a:pt x="21442" y="20785"/>
                  <a:pt x="21125" y="21111"/>
                </a:cubicBezTo>
                <a:cubicBezTo>
                  <a:pt x="20888" y="21437"/>
                  <a:pt x="20571" y="21600"/>
                  <a:pt x="20255" y="21600"/>
                </a:cubicBezTo>
                <a:cubicBezTo>
                  <a:pt x="1266" y="21600"/>
                  <a:pt x="1266" y="21600"/>
                  <a:pt x="1266" y="21600"/>
                </a:cubicBezTo>
                <a:cubicBezTo>
                  <a:pt x="1029" y="21600"/>
                  <a:pt x="712" y="21437"/>
                  <a:pt x="396" y="21111"/>
                </a:cubicBezTo>
                <a:cubicBezTo>
                  <a:pt x="158" y="20785"/>
                  <a:pt x="0" y="20540"/>
                  <a:pt x="0" y="20214"/>
                </a:cubicBezTo>
                <a:cubicBezTo>
                  <a:pt x="0" y="1386"/>
                  <a:pt x="0" y="1386"/>
                  <a:pt x="0" y="1386"/>
                </a:cubicBezTo>
                <a:cubicBezTo>
                  <a:pt x="0" y="1060"/>
                  <a:pt x="158" y="734"/>
                  <a:pt x="396" y="489"/>
                </a:cubicBezTo>
                <a:cubicBezTo>
                  <a:pt x="712" y="163"/>
                  <a:pt x="1029" y="0"/>
                  <a:pt x="1266" y="0"/>
                </a:cubicBezTo>
                <a:cubicBezTo>
                  <a:pt x="20255" y="0"/>
                  <a:pt x="20255" y="0"/>
                  <a:pt x="20255" y="0"/>
                </a:cubicBezTo>
                <a:cubicBezTo>
                  <a:pt x="20571" y="0"/>
                  <a:pt x="20888" y="163"/>
                  <a:pt x="21125" y="489"/>
                </a:cubicBezTo>
                <a:close/>
                <a:moveTo>
                  <a:pt x="20967" y="1386"/>
                </a:moveTo>
                <a:cubicBezTo>
                  <a:pt x="20967" y="1304"/>
                  <a:pt x="20888" y="1141"/>
                  <a:pt x="20651" y="978"/>
                </a:cubicBezTo>
                <a:cubicBezTo>
                  <a:pt x="20492" y="734"/>
                  <a:pt x="20413" y="652"/>
                  <a:pt x="20255" y="652"/>
                </a:cubicBezTo>
                <a:cubicBezTo>
                  <a:pt x="1266" y="652"/>
                  <a:pt x="1266" y="652"/>
                  <a:pt x="1266" y="652"/>
                </a:cubicBezTo>
                <a:cubicBezTo>
                  <a:pt x="1187" y="652"/>
                  <a:pt x="1108" y="734"/>
                  <a:pt x="870" y="978"/>
                </a:cubicBezTo>
                <a:cubicBezTo>
                  <a:pt x="712" y="1141"/>
                  <a:pt x="633" y="1304"/>
                  <a:pt x="633" y="1386"/>
                </a:cubicBezTo>
                <a:cubicBezTo>
                  <a:pt x="633" y="20214"/>
                  <a:pt x="633" y="20214"/>
                  <a:pt x="633" y="20214"/>
                </a:cubicBezTo>
                <a:cubicBezTo>
                  <a:pt x="633" y="20296"/>
                  <a:pt x="712" y="20459"/>
                  <a:pt x="870" y="20622"/>
                </a:cubicBezTo>
                <a:cubicBezTo>
                  <a:pt x="1108" y="20866"/>
                  <a:pt x="1187" y="20948"/>
                  <a:pt x="1266" y="20948"/>
                </a:cubicBezTo>
                <a:cubicBezTo>
                  <a:pt x="20255" y="20948"/>
                  <a:pt x="20255" y="20948"/>
                  <a:pt x="20255" y="20948"/>
                </a:cubicBezTo>
                <a:cubicBezTo>
                  <a:pt x="20413" y="20948"/>
                  <a:pt x="20492" y="20866"/>
                  <a:pt x="20651" y="20622"/>
                </a:cubicBezTo>
                <a:cubicBezTo>
                  <a:pt x="20888" y="20459"/>
                  <a:pt x="20967" y="20296"/>
                  <a:pt x="20967" y="20214"/>
                </a:cubicBezTo>
                <a:lnTo>
                  <a:pt x="20967" y="1386"/>
                </a:lnTo>
                <a:close/>
                <a:moveTo>
                  <a:pt x="6884" y="12471"/>
                </a:moveTo>
                <a:cubicBezTo>
                  <a:pt x="6884" y="12878"/>
                  <a:pt x="6725" y="13205"/>
                  <a:pt x="6488" y="13449"/>
                </a:cubicBezTo>
                <a:cubicBezTo>
                  <a:pt x="6251" y="13694"/>
                  <a:pt x="5934" y="13857"/>
                  <a:pt x="5538" y="13857"/>
                </a:cubicBezTo>
                <a:cubicBezTo>
                  <a:pt x="5222" y="13857"/>
                  <a:pt x="4905" y="13694"/>
                  <a:pt x="4668" y="13449"/>
                </a:cubicBezTo>
                <a:cubicBezTo>
                  <a:pt x="4352" y="13205"/>
                  <a:pt x="4273" y="12878"/>
                  <a:pt x="4273" y="12471"/>
                </a:cubicBezTo>
                <a:cubicBezTo>
                  <a:pt x="4273" y="12145"/>
                  <a:pt x="4352" y="11819"/>
                  <a:pt x="4668" y="11574"/>
                </a:cubicBezTo>
                <a:cubicBezTo>
                  <a:pt x="4905" y="11248"/>
                  <a:pt x="5222" y="11167"/>
                  <a:pt x="5538" y="11167"/>
                </a:cubicBezTo>
                <a:cubicBezTo>
                  <a:pt x="5934" y="11167"/>
                  <a:pt x="6251" y="11248"/>
                  <a:pt x="6488" y="11574"/>
                </a:cubicBezTo>
                <a:cubicBezTo>
                  <a:pt x="6725" y="11819"/>
                  <a:pt x="6884" y="12145"/>
                  <a:pt x="6884" y="12471"/>
                </a:cubicBezTo>
                <a:close/>
                <a:moveTo>
                  <a:pt x="6171" y="12471"/>
                </a:moveTo>
                <a:cubicBezTo>
                  <a:pt x="6171" y="12308"/>
                  <a:pt x="6171" y="12145"/>
                  <a:pt x="6013" y="11982"/>
                </a:cubicBezTo>
                <a:cubicBezTo>
                  <a:pt x="5934" y="11900"/>
                  <a:pt x="5776" y="11819"/>
                  <a:pt x="5538" y="11819"/>
                </a:cubicBezTo>
                <a:cubicBezTo>
                  <a:pt x="5380" y="11819"/>
                  <a:pt x="5222" y="11900"/>
                  <a:pt x="5064" y="11982"/>
                </a:cubicBezTo>
                <a:cubicBezTo>
                  <a:pt x="4985" y="12145"/>
                  <a:pt x="4905" y="12308"/>
                  <a:pt x="4905" y="12471"/>
                </a:cubicBezTo>
                <a:cubicBezTo>
                  <a:pt x="4905" y="12715"/>
                  <a:pt x="4985" y="12878"/>
                  <a:pt x="5064" y="12960"/>
                </a:cubicBezTo>
                <a:cubicBezTo>
                  <a:pt x="5222" y="13123"/>
                  <a:pt x="5380" y="13123"/>
                  <a:pt x="5538" y="13123"/>
                </a:cubicBezTo>
                <a:cubicBezTo>
                  <a:pt x="5776" y="13123"/>
                  <a:pt x="5934" y="13123"/>
                  <a:pt x="6013" y="12960"/>
                </a:cubicBezTo>
                <a:cubicBezTo>
                  <a:pt x="6171" y="12878"/>
                  <a:pt x="6171" y="12715"/>
                  <a:pt x="6171" y="12471"/>
                </a:cubicBezTo>
                <a:close/>
                <a:moveTo>
                  <a:pt x="5222" y="9781"/>
                </a:moveTo>
                <a:cubicBezTo>
                  <a:pt x="5222" y="3749"/>
                  <a:pt x="5222" y="3749"/>
                  <a:pt x="5222" y="3749"/>
                </a:cubicBezTo>
                <a:cubicBezTo>
                  <a:pt x="5222" y="3505"/>
                  <a:pt x="5301" y="3342"/>
                  <a:pt x="5538" y="3342"/>
                </a:cubicBezTo>
                <a:cubicBezTo>
                  <a:pt x="5776" y="3342"/>
                  <a:pt x="5855" y="3505"/>
                  <a:pt x="5855" y="3749"/>
                </a:cubicBezTo>
                <a:cubicBezTo>
                  <a:pt x="5855" y="9781"/>
                  <a:pt x="5855" y="9781"/>
                  <a:pt x="5855" y="9781"/>
                </a:cubicBezTo>
                <a:cubicBezTo>
                  <a:pt x="5855" y="10026"/>
                  <a:pt x="5776" y="10107"/>
                  <a:pt x="5538" y="10107"/>
                </a:cubicBezTo>
                <a:cubicBezTo>
                  <a:pt x="5301" y="10107"/>
                  <a:pt x="5222" y="10026"/>
                  <a:pt x="5222" y="9781"/>
                </a:cubicBezTo>
                <a:close/>
                <a:moveTo>
                  <a:pt x="5855" y="15161"/>
                </a:moveTo>
                <a:cubicBezTo>
                  <a:pt x="5855" y="17198"/>
                  <a:pt x="5855" y="17198"/>
                  <a:pt x="5855" y="17198"/>
                </a:cubicBezTo>
                <a:cubicBezTo>
                  <a:pt x="5855" y="17443"/>
                  <a:pt x="5776" y="17525"/>
                  <a:pt x="5538" y="17525"/>
                </a:cubicBezTo>
                <a:cubicBezTo>
                  <a:pt x="5301" y="17525"/>
                  <a:pt x="5222" y="17443"/>
                  <a:pt x="5222" y="17198"/>
                </a:cubicBezTo>
                <a:cubicBezTo>
                  <a:pt x="5222" y="15161"/>
                  <a:pt x="5222" y="15161"/>
                  <a:pt x="5222" y="15161"/>
                </a:cubicBezTo>
                <a:cubicBezTo>
                  <a:pt x="5222" y="14998"/>
                  <a:pt x="5301" y="14835"/>
                  <a:pt x="5538" y="14835"/>
                </a:cubicBezTo>
                <a:cubicBezTo>
                  <a:pt x="5776" y="14835"/>
                  <a:pt x="5855" y="14998"/>
                  <a:pt x="5855" y="15161"/>
                </a:cubicBezTo>
                <a:close/>
                <a:moveTo>
                  <a:pt x="12105" y="5054"/>
                </a:moveTo>
                <a:cubicBezTo>
                  <a:pt x="12105" y="5461"/>
                  <a:pt x="11947" y="5706"/>
                  <a:pt x="11710" y="6032"/>
                </a:cubicBezTo>
                <a:cubicBezTo>
                  <a:pt x="11473" y="6276"/>
                  <a:pt x="11156" y="6439"/>
                  <a:pt x="10760" y="6439"/>
                </a:cubicBezTo>
                <a:cubicBezTo>
                  <a:pt x="10444" y="6439"/>
                  <a:pt x="10127" y="6276"/>
                  <a:pt x="9890" y="6032"/>
                </a:cubicBezTo>
                <a:cubicBezTo>
                  <a:pt x="9574" y="5706"/>
                  <a:pt x="9495" y="5461"/>
                  <a:pt x="9495" y="5054"/>
                </a:cubicBezTo>
                <a:cubicBezTo>
                  <a:pt x="9495" y="4728"/>
                  <a:pt x="9574" y="4402"/>
                  <a:pt x="9890" y="4075"/>
                </a:cubicBezTo>
                <a:cubicBezTo>
                  <a:pt x="10127" y="3831"/>
                  <a:pt x="10444" y="3749"/>
                  <a:pt x="10760" y="3749"/>
                </a:cubicBezTo>
                <a:cubicBezTo>
                  <a:pt x="11156" y="3749"/>
                  <a:pt x="11473" y="3831"/>
                  <a:pt x="11710" y="4075"/>
                </a:cubicBezTo>
                <a:cubicBezTo>
                  <a:pt x="11947" y="4402"/>
                  <a:pt x="12105" y="4728"/>
                  <a:pt x="12105" y="5054"/>
                </a:cubicBezTo>
                <a:close/>
                <a:moveTo>
                  <a:pt x="11473" y="5054"/>
                </a:moveTo>
                <a:cubicBezTo>
                  <a:pt x="11473" y="4891"/>
                  <a:pt x="11393" y="4728"/>
                  <a:pt x="11235" y="4565"/>
                </a:cubicBezTo>
                <a:cubicBezTo>
                  <a:pt x="11156" y="4483"/>
                  <a:pt x="10998" y="4402"/>
                  <a:pt x="10760" y="4402"/>
                </a:cubicBezTo>
                <a:cubicBezTo>
                  <a:pt x="10602" y="4402"/>
                  <a:pt x="10444" y="4483"/>
                  <a:pt x="10286" y="4565"/>
                </a:cubicBezTo>
                <a:cubicBezTo>
                  <a:pt x="10207" y="4728"/>
                  <a:pt x="10127" y="4891"/>
                  <a:pt x="10127" y="5054"/>
                </a:cubicBezTo>
                <a:cubicBezTo>
                  <a:pt x="10127" y="5298"/>
                  <a:pt x="10207" y="5380"/>
                  <a:pt x="10286" y="5543"/>
                </a:cubicBezTo>
                <a:cubicBezTo>
                  <a:pt x="10444" y="5706"/>
                  <a:pt x="10602" y="5706"/>
                  <a:pt x="10760" y="5706"/>
                </a:cubicBezTo>
                <a:cubicBezTo>
                  <a:pt x="10998" y="5706"/>
                  <a:pt x="11156" y="5706"/>
                  <a:pt x="11235" y="5543"/>
                </a:cubicBezTo>
                <a:cubicBezTo>
                  <a:pt x="11393" y="5380"/>
                  <a:pt x="11473" y="5298"/>
                  <a:pt x="11473" y="5054"/>
                </a:cubicBezTo>
                <a:close/>
                <a:moveTo>
                  <a:pt x="11156" y="7743"/>
                </a:moveTo>
                <a:cubicBezTo>
                  <a:pt x="11156" y="17198"/>
                  <a:pt x="11156" y="17198"/>
                  <a:pt x="11156" y="17198"/>
                </a:cubicBezTo>
                <a:cubicBezTo>
                  <a:pt x="11156" y="17443"/>
                  <a:pt x="10998" y="17525"/>
                  <a:pt x="10760" y="17525"/>
                </a:cubicBezTo>
                <a:cubicBezTo>
                  <a:pt x="10602" y="17525"/>
                  <a:pt x="10444" y="17443"/>
                  <a:pt x="10444" y="17198"/>
                </a:cubicBezTo>
                <a:cubicBezTo>
                  <a:pt x="10444" y="7743"/>
                  <a:pt x="10444" y="7743"/>
                  <a:pt x="10444" y="7743"/>
                </a:cubicBezTo>
                <a:cubicBezTo>
                  <a:pt x="10444" y="7499"/>
                  <a:pt x="10602" y="7417"/>
                  <a:pt x="10760" y="7417"/>
                </a:cubicBezTo>
                <a:cubicBezTo>
                  <a:pt x="10998" y="7417"/>
                  <a:pt x="11156" y="7499"/>
                  <a:pt x="11156" y="7743"/>
                </a:cubicBezTo>
                <a:close/>
                <a:moveTo>
                  <a:pt x="17327" y="15894"/>
                </a:moveTo>
                <a:cubicBezTo>
                  <a:pt x="17327" y="16220"/>
                  <a:pt x="17248" y="16546"/>
                  <a:pt x="16932" y="16791"/>
                </a:cubicBezTo>
                <a:cubicBezTo>
                  <a:pt x="16695" y="17117"/>
                  <a:pt x="16378" y="17198"/>
                  <a:pt x="16062" y="17198"/>
                </a:cubicBezTo>
                <a:cubicBezTo>
                  <a:pt x="15666" y="17198"/>
                  <a:pt x="15349" y="17117"/>
                  <a:pt x="15112" y="16791"/>
                </a:cubicBezTo>
                <a:cubicBezTo>
                  <a:pt x="14875" y="16546"/>
                  <a:pt x="14716" y="16220"/>
                  <a:pt x="14716" y="15894"/>
                </a:cubicBezTo>
                <a:cubicBezTo>
                  <a:pt x="14716" y="15487"/>
                  <a:pt x="14875" y="15161"/>
                  <a:pt x="15112" y="14916"/>
                </a:cubicBezTo>
                <a:cubicBezTo>
                  <a:pt x="15349" y="14672"/>
                  <a:pt x="15666" y="14509"/>
                  <a:pt x="16062" y="14509"/>
                </a:cubicBezTo>
                <a:cubicBezTo>
                  <a:pt x="16378" y="14509"/>
                  <a:pt x="16695" y="14672"/>
                  <a:pt x="16932" y="14916"/>
                </a:cubicBezTo>
                <a:cubicBezTo>
                  <a:pt x="17248" y="15161"/>
                  <a:pt x="17327" y="15487"/>
                  <a:pt x="17327" y="15894"/>
                </a:cubicBezTo>
                <a:close/>
                <a:moveTo>
                  <a:pt x="16695" y="15894"/>
                </a:moveTo>
                <a:cubicBezTo>
                  <a:pt x="16695" y="15650"/>
                  <a:pt x="16615" y="15487"/>
                  <a:pt x="16536" y="15405"/>
                </a:cubicBezTo>
                <a:cubicBezTo>
                  <a:pt x="16378" y="15242"/>
                  <a:pt x="16220" y="15161"/>
                  <a:pt x="16062" y="15161"/>
                </a:cubicBezTo>
                <a:cubicBezTo>
                  <a:pt x="15824" y="15161"/>
                  <a:pt x="15666" y="15242"/>
                  <a:pt x="15587" y="15405"/>
                </a:cubicBezTo>
                <a:cubicBezTo>
                  <a:pt x="15429" y="15487"/>
                  <a:pt x="15349" y="15650"/>
                  <a:pt x="15349" y="15894"/>
                </a:cubicBezTo>
                <a:cubicBezTo>
                  <a:pt x="15349" y="16057"/>
                  <a:pt x="15429" y="16220"/>
                  <a:pt x="15587" y="16383"/>
                </a:cubicBezTo>
                <a:cubicBezTo>
                  <a:pt x="15666" y="16465"/>
                  <a:pt x="15824" y="16546"/>
                  <a:pt x="16062" y="16546"/>
                </a:cubicBezTo>
                <a:cubicBezTo>
                  <a:pt x="16220" y="16546"/>
                  <a:pt x="16378" y="16465"/>
                  <a:pt x="16536" y="16383"/>
                </a:cubicBezTo>
                <a:cubicBezTo>
                  <a:pt x="16615" y="16220"/>
                  <a:pt x="16695" y="16057"/>
                  <a:pt x="16695" y="15894"/>
                </a:cubicBezTo>
                <a:close/>
                <a:moveTo>
                  <a:pt x="15745" y="13123"/>
                </a:moveTo>
                <a:cubicBezTo>
                  <a:pt x="15745" y="3749"/>
                  <a:pt x="15745" y="3749"/>
                  <a:pt x="15745" y="3749"/>
                </a:cubicBezTo>
                <a:cubicBezTo>
                  <a:pt x="15745" y="3505"/>
                  <a:pt x="15824" y="3342"/>
                  <a:pt x="16062" y="3342"/>
                </a:cubicBezTo>
                <a:cubicBezTo>
                  <a:pt x="16220" y="3342"/>
                  <a:pt x="16378" y="3505"/>
                  <a:pt x="16378" y="3749"/>
                </a:cubicBezTo>
                <a:cubicBezTo>
                  <a:pt x="16378" y="13123"/>
                  <a:pt x="16378" y="13123"/>
                  <a:pt x="16378" y="13123"/>
                </a:cubicBezTo>
                <a:cubicBezTo>
                  <a:pt x="16378" y="13368"/>
                  <a:pt x="16220" y="13531"/>
                  <a:pt x="16062" y="13531"/>
                </a:cubicBezTo>
                <a:cubicBezTo>
                  <a:pt x="15824" y="13531"/>
                  <a:pt x="15745" y="13368"/>
                  <a:pt x="15745" y="1312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66" name="Shape"/>
          <p:cNvSpPr/>
          <p:nvPr/>
        </p:nvSpPr>
        <p:spPr>
          <a:xfrm>
            <a:off x="11345863" y="2484438"/>
            <a:ext cx="407989" cy="46978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22" extrusionOk="0">
                <a:moveTo>
                  <a:pt x="21226" y="4710"/>
                </a:moveTo>
                <a:cubicBezTo>
                  <a:pt x="374" y="4710"/>
                  <a:pt x="374" y="4710"/>
                  <a:pt x="374" y="4710"/>
                </a:cubicBezTo>
                <a:cubicBezTo>
                  <a:pt x="94" y="4710"/>
                  <a:pt x="0" y="4629"/>
                  <a:pt x="0" y="4385"/>
                </a:cubicBezTo>
                <a:cubicBezTo>
                  <a:pt x="0" y="974"/>
                  <a:pt x="0" y="974"/>
                  <a:pt x="0" y="974"/>
                </a:cubicBezTo>
                <a:cubicBezTo>
                  <a:pt x="0" y="731"/>
                  <a:pt x="94" y="487"/>
                  <a:pt x="281" y="325"/>
                </a:cubicBezTo>
                <a:cubicBezTo>
                  <a:pt x="561" y="81"/>
                  <a:pt x="748" y="0"/>
                  <a:pt x="1122" y="0"/>
                </a:cubicBezTo>
                <a:cubicBezTo>
                  <a:pt x="20478" y="0"/>
                  <a:pt x="20478" y="0"/>
                  <a:pt x="20478" y="0"/>
                </a:cubicBezTo>
                <a:cubicBezTo>
                  <a:pt x="20758" y="0"/>
                  <a:pt x="21039" y="81"/>
                  <a:pt x="21319" y="325"/>
                </a:cubicBezTo>
                <a:cubicBezTo>
                  <a:pt x="21506" y="487"/>
                  <a:pt x="21600" y="731"/>
                  <a:pt x="21600" y="974"/>
                </a:cubicBezTo>
                <a:cubicBezTo>
                  <a:pt x="21600" y="4385"/>
                  <a:pt x="21600" y="4385"/>
                  <a:pt x="21600" y="4385"/>
                </a:cubicBezTo>
                <a:cubicBezTo>
                  <a:pt x="21600" y="4629"/>
                  <a:pt x="21506" y="4710"/>
                  <a:pt x="21226" y="4710"/>
                </a:cubicBezTo>
                <a:close/>
                <a:moveTo>
                  <a:pt x="20852" y="974"/>
                </a:moveTo>
                <a:cubicBezTo>
                  <a:pt x="20852" y="812"/>
                  <a:pt x="20758" y="650"/>
                  <a:pt x="20478" y="650"/>
                </a:cubicBezTo>
                <a:cubicBezTo>
                  <a:pt x="1122" y="650"/>
                  <a:pt x="1122" y="650"/>
                  <a:pt x="1122" y="650"/>
                </a:cubicBezTo>
                <a:cubicBezTo>
                  <a:pt x="842" y="650"/>
                  <a:pt x="748" y="812"/>
                  <a:pt x="748" y="974"/>
                </a:cubicBezTo>
                <a:cubicBezTo>
                  <a:pt x="748" y="4060"/>
                  <a:pt x="748" y="4060"/>
                  <a:pt x="748" y="4060"/>
                </a:cubicBezTo>
                <a:cubicBezTo>
                  <a:pt x="20852" y="4060"/>
                  <a:pt x="20852" y="4060"/>
                  <a:pt x="20852" y="4060"/>
                </a:cubicBezTo>
                <a:lnTo>
                  <a:pt x="20852" y="974"/>
                </a:lnTo>
                <a:close/>
                <a:moveTo>
                  <a:pt x="1496" y="6415"/>
                </a:moveTo>
                <a:cubicBezTo>
                  <a:pt x="1496" y="20463"/>
                  <a:pt x="1496" y="20463"/>
                  <a:pt x="1496" y="20463"/>
                </a:cubicBezTo>
                <a:cubicBezTo>
                  <a:pt x="1496" y="20626"/>
                  <a:pt x="1590" y="20707"/>
                  <a:pt x="1683" y="20788"/>
                </a:cubicBezTo>
                <a:cubicBezTo>
                  <a:pt x="1777" y="20869"/>
                  <a:pt x="1964" y="20869"/>
                  <a:pt x="2151" y="20788"/>
                </a:cubicBezTo>
                <a:cubicBezTo>
                  <a:pt x="2899" y="20626"/>
                  <a:pt x="3927" y="19976"/>
                  <a:pt x="5517" y="18839"/>
                </a:cubicBezTo>
                <a:cubicBezTo>
                  <a:pt x="7013" y="17702"/>
                  <a:pt x="8135" y="16809"/>
                  <a:pt x="8790" y="16159"/>
                </a:cubicBezTo>
                <a:cubicBezTo>
                  <a:pt x="9538" y="15510"/>
                  <a:pt x="10099" y="15023"/>
                  <a:pt x="10566" y="14617"/>
                </a:cubicBezTo>
                <a:cubicBezTo>
                  <a:pt x="10660" y="14535"/>
                  <a:pt x="10847" y="14454"/>
                  <a:pt x="10940" y="14454"/>
                </a:cubicBezTo>
                <a:cubicBezTo>
                  <a:pt x="11034" y="14454"/>
                  <a:pt x="11127" y="14535"/>
                  <a:pt x="11221" y="14617"/>
                </a:cubicBezTo>
                <a:cubicBezTo>
                  <a:pt x="11595" y="14941"/>
                  <a:pt x="12156" y="15510"/>
                  <a:pt x="12904" y="16159"/>
                </a:cubicBezTo>
                <a:cubicBezTo>
                  <a:pt x="13652" y="16809"/>
                  <a:pt x="14681" y="17702"/>
                  <a:pt x="16177" y="18839"/>
                </a:cubicBezTo>
                <a:cubicBezTo>
                  <a:pt x="17673" y="19976"/>
                  <a:pt x="18701" y="20626"/>
                  <a:pt x="19449" y="20788"/>
                </a:cubicBezTo>
                <a:cubicBezTo>
                  <a:pt x="19636" y="20869"/>
                  <a:pt x="19823" y="20869"/>
                  <a:pt x="19917" y="20788"/>
                </a:cubicBezTo>
                <a:cubicBezTo>
                  <a:pt x="20010" y="20707"/>
                  <a:pt x="20104" y="20626"/>
                  <a:pt x="20104" y="20463"/>
                </a:cubicBezTo>
                <a:cubicBezTo>
                  <a:pt x="20104" y="6415"/>
                  <a:pt x="20104" y="6415"/>
                  <a:pt x="20104" y="6415"/>
                </a:cubicBezTo>
                <a:cubicBezTo>
                  <a:pt x="20104" y="6171"/>
                  <a:pt x="20197" y="6090"/>
                  <a:pt x="20478" y="6090"/>
                </a:cubicBezTo>
                <a:cubicBezTo>
                  <a:pt x="20758" y="6090"/>
                  <a:pt x="20852" y="6171"/>
                  <a:pt x="20852" y="6415"/>
                </a:cubicBezTo>
                <a:cubicBezTo>
                  <a:pt x="20852" y="20463"/>
                  <a:pt x="20852" y="20463"/>
                  <a:pt x="20852" y="20463"/>
                </a:cubicBezTo>
                <a:cubicBezTo>
                  <a:pt x="20852" y="20788"/>
                  <a:pt x="20758" y="21113"/>
                  <a:pt x="20384" y="21275"/>
                </a:cubicBezTo>
                <a:cubicBezTo>
                  <a:pt x="20104" y="21519"/>
                  <a:pt x="19636" y="21600"/>
                  <a:pt x="19169" y="21438"/>
                </a:cubicBezTo>
                <a:cubicBezTo>
                  <a:pt x="17579" y="21032"/>
                  <a:pt x="14868" y="19002"/>
                  <a:pt x="10847" y="15266"/>
                </a:cubicBezTo>
                <a:cubicBezTo>
                  <a:pt x="6826" y="19002"/>
                  <a:pt x="4021" y="21032"/>
                  <a:pt x="2338" y="21438"/>
                </a:cubicBezTo>
                <a:cubicBezTo>
                  <a:pt x="2244" y="21519"/>
                  <a:pt x="2151" y="21519"/>
                  <a:pt x="1964" y="21519"/>
                </a:cubicBezTo>
                <a:cubicBezTo>
                  <a:pt x="1683" y="21519"/>
                  <a:pt x="1403" y="21438"/>
                  <a:pt x="1122" y="21275"/>
                </a:cubicBezTo>
                <a:cubicBezTo>
                  <a:pt x="842" y="21113"/>
                  <a:pt x="748" y="20788"/>
                  <a:pt x="748" y="20463"/>
                </a:cubicBezTo>
                <a:cubicBezTo>
                  <a:pt x="748" y="6415"/>
                  <a:pt x="748" y="6415"/>
                  <a:pt x="748" y="6415"/>
                </a:cubicBezTo>
                <a:cubicBezTo>
                  <a:pt x="748" y="6171"/>
                  <a:pt x="842" y="6090"/>
                  <a:pt x="1122" y="6090"/>
                </a:cubicBezTo>
                <a:cubicBezTo>
                  <a:pt x="1403" y="6090"/>
                  <a:pt x="1496" y="6171"/>
                  <a:pt x="1496" y="641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67" name="Shape"/>
          <p:cNvSpPr/>
          <p:nvPr/>
        </p:nvSpPr>
        <p:spPr>
          <a:xfrm>
            <a:off x="10991852" y="5318124"/>
            <a:ext cx="307976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3" y="652"/>
                </a:moveTo>
                <a:cubicBezTo>
                  <a:pt x="497" y="652"/>
                  <a:pt x="497" y="652"/>
                  <a:pt x="497" y="652"/>
                </a:cubicBezTo>
                <a:cubicBezTo>
                  <a:pt x="248" y="652"/>
                  <a:pt x="0" y="571"/>
                  <a:pt x="0" y="326"/>
                </a:cubicBezTo>
                <a:cubicBezTo>
                  <a:pt x="0" y="82"/>
                  <a:pt x="248" y="0"/>
                  <a:pt x="497" y="0"/>
                </a:cubicBezTo>
                <a:cubicBezTo>
                  <a:pt x="21103" y="0"/>
                  <a:pt x="21103" y="0"/>
                  <a:pt x="21103" y="0"/>
                </a:cubicBezTo>
                <a:cubicBezTo>
                  <a:pt x="21476" y="0"/>
                  <a:pt x="21600" y="82"/>
                  <a:pt x="21600" y="326"/>
                </a:cubicBezTo>
                <a:cubicBezTo>
                  <a:pt x="21600" y="571"/>
                  <a:pt x="21476" y="652"/>
                  <a:pt x="21103" y="652"/>
                </a:cubicBezTo>
                <a:close/>
                <a:moveTo>
                  <a:pt x="0" y="21274"/>
                </a:moveTo>
                <a:cubicBezTo>
                  <a:pt x="0" y="21029"/>
                  <a:pt x="248" y="20948"/>
                  <a:pt x="497" y="20948"/>
                </a:cubicBezTo>
                <a:cubicBezTo>
                  <a:pt x="21103" y="20948"/>
                  <a:pt x="21103" y="20948"/>
                  <a:pt x="21103" y="20948"/>
                </a:cubicBezTo>
                <a:cubicBezTo>
                  <a:pt x="21476" y="20948"/>
                  <a:pt x="21600" y="21029"/>
                  <a:pt x="21600" y="21274"/>
                </a:cubicBezTo>
                <a:cubicBezTo>
                  <a:pt x="21600" y="21518"/>
                  <a:pt x="21476" y="21600"/>
                  <a:pt x="21103" y="21600"/>
                </a:cubicBezTo>
                <a:cubicBezTo>
                  <a:pt x="497" y="21600"/>
                  <a:pt x="497" y="21600"/>
                  <a:pt x="497" y="21600"/>
                </a:cubicBezTo>
                <a:cubicBezTo>
                  <a:pt x="248" y="21600"/>
                  <a:pt x="0" y="21518"/>
                  <a:pt x="0" y="21274"/>
                </a:cubicBezTo>
                <a:close/>
                <a:moveTo>
                  <a:pt x="14276" y="10759"/>
                </a:moveTo>
                <a:cubicBezTo>
                  <a:pt x="18497" y="12715"/>
                  <a:pt x="20607" y="14916"/>
                  <a:pt x="20607" y="17525"/>
                </a:cubicBezTo>
                <a:cubicBezTo>
                  <a:pt x="20607" y="19888"/>
                  <a:pt x="20607" y="19888"/>
                  <a:pt x="20607" y="19888"/>
                </a:cubicBezTo>
                <a:cubicBezTo>
                  <a:pt x="20607" y="20133"/>
                  <a:pt x="20483" y="20214"/>
                  <a:pt x="20110" y="20214"/>
                </a:cubicBezTo>
                <a:cubicBezTo>
                  <a:pt x="1614" y="20214"/>
                  <a:pt x="1614" y="20214"/>
                  <a:pt x="1614" y="20214"/>
                </a:cubicBezTo>
                <a:cubicBezTo>
                  <a:pt x="1241" y="20214"/>
                  <a:pt x="1117" y="20133"/>
                  <a:pt x="1117" y="19888"/>
                </a:cubicBezTo>
                <a:cubicBezTo>
                  <a:pt x="1117" y="17443"/>
                  <a:pt x="1117" y="17443"/>
                  <a:pt x="1117" y="17443"/>
                </a:cubicBezTo>
                <a:cubicBezTo>
                  <a:pt x="1117" y="14916"/>
                  <a:pt x="3228" y="12715"/>
                  <a:pt x="7324" y="10759"/>
                </a:cubicBezTo>
                <a:cubicBezTo>
                  <a:pt x="3228" y="8885"/>
                  <a:pt x="1117" y="6684"/>
                  <a:pt x="1117" y="4157"/>
                </a:cubicBezTo>
                <a:cubicBezTo>
                  <a:pt x="1117" y="1712"/>
                  <a:pt x="1117" y="1712"/>
                  <a:pt x="1117" y="1712"/>
                </a:cubicBezTo>
                <a:cubicBezTo>
                  <a:pt x="1117" y="1467"/>
                  <a:pt x="1366" y="1386"/>
                  <a:pt x="1614" y="1386"/>
                </a:cubicBezTo>
                <a:cubicBezTo>
                  <a:pt x="20110" y="1386"/>
                  <a:pt x="20110" y="1386"/>
                  <a:pt x="20110" y="1386"/>
                </a:cubicBezTo>
                <a:cubicBezTo>
                  <a:pt x="20483" y="1386"/>
                  <a:pt x="20607" y="1467"/>
                  <a:pt x="20607" y="1712"/>
                </a:cubicBezTo>
                <a:cubicBezTo>
                  <a:pt x="20607" y="4157"/>
                  <a:pt x="20607" y="4157"/>
                  <a:pt x="20607" y="4157"/>
                </a:cubicBezTo>
                <a:cubicBezTo>
                  <a:pt x="20607" y="6684"/>
                  <a:pt x="18497" y="8885"/>
                  <a:pt x="14276" y="10759"/>
                </a:cubicBezTo>
                <a:close/>
                <a:moveTo>
                  <a:pt x="19614" y="4157"/>
                </a:moveTo>
                <a:cubicBezTo>
                  <a:pt x="19614" y="2038"/>
                  <a:pt x="19614" y="2038"/>
                  <a:pt x="19614" y="2038"/>
                </a:cubicBezTo>
                <a:cubicBezTo>
                  <a:pt x="2110" y="2038"/>
                  <a:pt x="2110" y="2038"/>
                  <a:pt x="2110" y="2038"/>
                </a:cubicBezTo>
                <a:cubicBezTo>
                  <a:pt x="2110" y="4157"/>
                  <a:pt x="2110" y="4157"/>
                  <a:pt x="2110" y="4157"/>
                </a:cubicBezTo>
                <a:cubicBezTo>
                  <a:pt x="2110" y="4891"/>
                  <a:pt x="2359" y="5706"/>
                  <a:pt x="2855" y="6439"/>
                </a:cubicBezTo>
                <a:cubicBezTo>
                  <a:pt x="3228" y="7173"/>
                  <a:pt x="3848" y="7743"/>
                  <a:pt x="4593" y="8314"/>
                </a:cubicBezTo>
                <a:cubicBezTo>
                  <a:pt x="5338" y="8885"/>
                  <a:pt x="6083" y="9292"/>
                  <a:pt x="6703" y="9618"/>
                </a:cubicBezTo>
                <a:cubicBezTo>
                  <a:pt x="7324" y="9944"/>
                  <a:pt x="7945" y="10270"/>
                  <a:pt x="8566" y="10515"/>
                </a:cubicBezTo>
                <a:cubicBezTo>
                  <a:pt x="8690" y="10596"/>
                  <a:pt x="8814" y="10678"/>
                  <a:pt x="8814" y="10759"/>
                </a:cubicBezTo>
                <a:cubicBezTo>
                  <a:pt x="8814" y="10922"/>
                  <a:pt x="8690" y="11004"/>
                  <a:pt x="8566" y="11085"/>
                </a:cubicBezTo>
                <a:cubicBezTo>
                  <a:pt x="4221" y="12878"/>
                  <a:pt x="2110" y="14998"/>
                  <a:pt x="2110" y="17443"/>
                </a:cubicBezTo>
                <a:cubicBezTo>
                  <a:pt x="2110" y="19562"/>
                  <a:pt x="2110" y="19562"/>
                  <a:pt x="2110" y="19562"/>
                </a:cubicBezTo>
                <a:cubicBezTo>
                  <a:pt x="4469" y="19562"/>
                  <a:pt x="4469" y="19562"/>
                  <a:pt x="4469" y="19562"/>
                </a:cubicBezTo>
                <a:cubicBezTo>
                  <a:pt x="4469" y="19562"/>
                  <a:pt x="4469" y="19562"/>
                  <a:pt x="4469" y="19562"/>
                </a:cubicBezTo>
                <a:cubicBezTo>
                  <a:pt x="10303" y="15731"/>
                  <a:pt x="10303" y="15731"/>
                  <a:pt x="10303" y="15731"/>
                </a:cubicBezTo>
                <a:cubicBezTo>
                  <a:pt x="10303" y="15161"/>
                  <a:pt x="10303" y="15161"/>
                  <a:pt x="10303" y="15161"/>
                </a:cubicBezTo>
                <a:cubicBezTo>
                  <a:pt x="10303" y="14998"/>
                  <a:pt x="10552" y="14835"/>
                  <a:pt x="10800" y="14835"/>
                </a:cubicBezTo>
                <a:cubicBezTo>
                  <a:pt x="11172" y="14835"/>
                  <a:pt x="11297" y="14998"/>
                  <a:pt x="11297" y="15161"/>
                </a:cubicBezTo>
                <a:cubicBezTo>
                  <a:pt x="11297" y="15731"/>
                  <a:pt x="11297" y="15731"/>
                  <a:pt x="11297" y="15731"/>
                </a:cubicBezTo>
                <a:cubicBezTo>
                  <a:pt x="17255" y="19562"/>
                  <a:pt x="17255" y="19562"/>
                  <a:pt x="17255" y="19562"/>
                </a:cubicBezTo>
                <a:cubicBezTo>
                  <a:pt x="17255" y="19562"/>
                  <a:pt x="17255" y="19562"/>
                  <a:pt x="17255" y="19562"/>
                </a:cubicBezTo>
                <a:cubicBezTo>
                  <a:pt x="19614" y="19562"/>
                  <a:pt x="19614" y="19562"/>
                  <a:pt x="19614" y="19562"/>
                </a:cubicBezTo>
                <a:cubicBezTo>
                  <a:pt x="19614" y="17525"/>
                  <a:pt x="19614" y="17525"/>
                  <a:pt x="19614" y="17525"/>
                </a:cubicBezTo>
                <a:cubicBezTo>
                  <a:pt x="19614" y="16709"/>
                  <a:pt x="19366" y="15976"/>
                  <a:pt x="18869" y="15242"/>
                </a:cubicBezTo>
                <a:cubicBezTo>
                  <a:pt x="18372" y="14509"/>
                  <a:pt x="17752" y="13857"/>
                  <a:pt x="17007" y="13286"/>
                </a:cubicBezTo>
                <a:cubicBezTo>
                  <a:pt x="16262" y="12797"/>
                  <a:pt x="15641" y="12308"/>
                  <a:pt x="15021" y="11982"/>
                </a:cubicBezTo>
                <a:cubicBezTo>
                  <a:pt x="14400" y="11656"/>
                  <a:pt x="13779" y="11330"/>
                  <a:pt x="13159" y="11085"/>
                </a:cubicBezTo>
                <a:cubicBezTo>
                  <a:pt x="13034" y="11004"/>
                  <a:pt x="12910" y="10922"/>
                  <a:pt x="12910" y="10759"/>
                </a:cubicBezTo>
                <a:cubicBezTo>
                  <a:pt x="12910" y="10678"/>
                  <a:pt x="13034" y="10596"/>
                  <a:pt x="13159" y="10515"/>
                </a:cubicBezTo>
                <a:cubicBezTo>
                  <a:pt x="17379" y="8722"/>
                  <a:pt x="19614" y="6602"/>
                  <a:pt x="19614" y="4157"/>
                </a:cubicBezTo>
                <a:close/>
                <a:moveTo>
                  <a:pt x="16510" y="6276"/>
                </a:moveTo>
                <a:cubicBezTo>
                  <a:pt x="16510" y="6358"/>
                  <a:pt x="16634" y="6439"/>
                  <a:pt x="16510" y="6602"/>
                </a:cubicBezTo>
                <a:cubicBezTo>
                  <a:pt x="15766" y="7336"/>
                  <a:pt x="14276" y="8314"/>
                  <a:pt x="11917" y="9374"/>
                </a:cubicBezTo>
                <a:cubicBezTo>
                  <a:pt x="11545" y="9537"/>
                  <a:pt x="11297" y="9700"/>
                  <a:pt x="11172" y="9781"/>
                </a:cubicBezTo>
                <a:cubicBezTo>
                  <a:pt x="11048" y="9781"/>
                  <a:pt x="10924" y="9781"/>
                  <a:pt x="10800" y="9781"/>
                </a:cubicBezTo>
                <a:cubicBezTo>
                  <a:pt x="10676" y="9781"/>
                  <a:pt x="10552" y="9781"/>
                  <a:pt x="10552" y="9781"/>
                </a:cubicBezTo>
                <a:cubicBezTo>
                  <a:pt x="10428" y="9700"/>
                  <a:pt x="10428" y="9700"/>
                  <a:pt x="10428" y="9700"/>
                </a:cubicBezTo>
                <a:cubicBezTo>
                  <a:pt x="9559" y="9292"/>
                  <a:pt x="8938" y="8966"/>
                  <a:pt x="8441" y="8722"/>
                </a:cubicBezTo>
                <a:cubicBezTo>
                  <a:pt x="8069" y="8477"/>
                  <a:pt x="7572" y="8232"/>
                  <a:pt x="6952" y="7825"/>
                </a:cubicBezTo>
                <a:cubicBezTo>
                  <a:pt x="6331" y="7417"/>
                  <a:pt x="5834" y="7010"/>
                  <a:pt x="5462" y="6602"/>
                </a:cubicBezTo>
                <a:cubicBezTo>
                  <a:pt x="5338" y="6439"/>
                  <a:pt x="5338" y="6358"/>
                  <a:pt x="5462" y="6276"/>
                </a:cubicBezTo>
                <a:cubicBezTo>
                  <a:pt x="5586" y="6113"/>
                  <a:pt x="5710" y="6113"/>
                  <a:pt x="5959" y="6113"/>
                </a:cubicBezTo>
                <a:cubicBezTo>
                  <a:pt x="16014" y="6113"/>
                  <a:pt x="16014" y="6113"/>
                  <a:pt x="16014" y="6113"/>
                </a:cubicBezTo>
                <a:cubicBezTo>
                  <a:pt x="16262" y="6113"/>
                  <a:pt x="16386" y="6113"/>
                  <a:pt x="16510" y="6276"/>
                </a:cubicBezTo>
                <a:close/>
                <a:moveTo>
                  <a:pt x="5834" y="19562"/>
                </a:moveTo>
                <a:cubicBezTo>
                  <a:pt x="15766" y="19562"/>
                  <a:pt x="15766" y="19562"/>
                  <a:pt x="15766" y="19562"/>
                </a:cubicBezTo>
                <a:cubicBezTo>
                  <a:pt x="10800" y="16302"/>
                  <a:pt x="10800" y="16302"/>
                  <a:pt x="10800" y="16302"/>
                </a:cubicBezTo>
                <a:lnTo>
                  <a:pt x="5834" y="19562"/>
                </a:lnTo>
                <a:close/>
                <a:moveTo>
                  <a:pt x="15021" y="6765"/>
                </a:moveTo>
                <a:cubicBezTo>
                  <a:pt x="6828" y="6765"/>
                  <a:pt x="6828" y="6765"/>
                  <a:pt x="6828" y="6765"/>
                </a:cubicBezTo>
                <a:cubicBezTo>
                  <a:pt x="7572" y="7336"/>
                  <a:pt x="8938" y="8151"/>
                  <a:pt x="10800" y="9048"/>
                </a:cubicBezTo>
                <a:cubicBezTo>
                  <a:pt x="10924" y="8966"/>
                  <a:pt x="11172" y="8885"/>
                  <a:pt x="11297" y="8803"/>
                </a:cubicBezTo>
                <a:cubicBezTo>
                  <a:pt x="13159" y="7988"/>
                  <a:pt x="14400" y="7254"/>
                  <a:pt x="15021" y="6765"/>
                </a:cubicBezTo>
                <a:close/>
                <a:moveTo>
                  <a:pt x="11297" y="11167"/>
                </a:moveTo>
                <a:cubicBezTo>
                  <a:pt x="11297" y="11819"/>
                  <a:pt x="11297" y="11819"/>
                  <a:pt x="11297" y="11819"/>
                </a:cubicBezTo>
                <a:cubicBezTo>
                  <a:pt x="11297" y="12063"/>
                  <a:pt x="11172" y="12145"/>
                  <a:pt x="10800" y="12145"/>
                </a:cubicBezTo>
                <a:cubicBezTo>
                  <a:pt x="10552" y="12145"/>
                  <a:pt x="10303" y="12063"/>
                  <a:pt x="10303" y="11819"/>
                </a:cubicBezTo>
                <a:cubicBezTo>
                  <a:pt x="10303" y="11167"/>
                  <a:pt x="10303" y="11167"/>
                  <a:pt x="10303" y="11167"/>
                </a:cubicBezTo>
                <a:cubicBezTo>
                  <a:pt x="10303" y="10922"/>
                  <a:pt x="10552" y="10759"/>
                  <a:pt x="10800" y="10759"/>
                </a:cubicBezTo>
                <a:cubicBezTo>
                  <a:pt x="11172" y="10759"/>
                  <a:pt x="11297" y="10922"/>
                  <a:pt x="11297" y="11167"/>
                </a:cubicBezTo>
                <a:close/>
                <a:moveTo>
                  <a:pt x="11297" y="13123"/>
                </a:moveTo>
                <a:cubicBezTo>
                  <a:pt x="11297" y="13857"/>
                  <a:pt x="11297" y="13857"/>
                  <a:pt x="11297" y="13857"/>
                </a:cubicBezTo>
                <a:cubicBezTo>
                  <a:pt x="11297" y="14101"/>
                  <a:pt x="11172" y="14183"/>
                  <a:pt x="10800" y="14183"/>
                </a:cubicBezTo>
                <a:cubicBezTo>
                  <a:pt x="10552" y="14183"/>
                  <a:pt x="10303" y="14101"/>
                  <a:pt x="10303" y="13857"/>
                </a:cubicBezTo>
                <a:cubicBezTo>
                  <a:pt x="10303" y="13123"/>
                  <a:pt x="10303" y="13123"/>
                  <a:pt x="10303" y="13123"/>
                </a:cubicBezTo>
                <a:cubicBezTo>
                  <a:pt x="10303" y="12960"/>
                  <a:pt x="10552" y="12797"/>
                  <a:pt x="10800" y="12797"/>
                </a:cubicBezTo>
                <a:cubicBezTo>
                  <a:pt x="11172" y="12797"/>
                  <a:pt x="11297" y="12960"/>
                  <a:pt x="11297" y="1312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68" name="Shape"/>
          <p:cNvSpPr/>
          <p:nvPr/>
        </p:nvSpPr>
        <p:spPr>
          <a:xfrm>
            <a:off x="430212" y="3902076"/>
            <a:ext cx="41116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528" y="6765"/>
                </a:moveTo>
                <a:cubicBezTo>
                  <a:pt x="18528" y="8803"/>
                  <a:pt x="18528" y="8803"/>
                  <a:pt x="18528" y="8803"/>
                </a:cubicBezTo>
                <a:cubicBezTo>
                  <a:pt x="19645" y="8803"/>
                  <a:pt x="19645" y="8803"/>
                  <a:pt x="19645" y="8803"/>
                </a:cubicBezTo>
                <a:cubicBezTo>
                  <a:pt x="20203" y="8803"/>
                  <a:pt x="20669" y="8966"/>
                  <a:pt x="21041" y="9292"/>
                </a:cubicBezTo>
                <a:cubicBezTo>
                  <a:pt x="21414" y="9618"/>
                  <a:pt x="21600" y="9944"/>
                  <a:pt x="21600" y="10433"/>
                </a:cubicBezTo>
                <a:cubicBezTo>
                  <a:pt x="21600" y="19888"/>
                  <a:pt x="21600" y="19888"/>
                  <a:pt x="21600" y="19888"/>
                </a:cubicBezTo>
                <a:cubicBezTo>
                  <a:pt x="21600" y="20377"/>
                  <a:pt x="21414" y="20785"/>
                  <a:pt x="21041" y="21111"/>
                </a:cubicBezTo>
                <a:cubicBezTo>
                  <a:pt x="20669" y="21437"/>
                  <a:pt x="20203" y="21600"/>
                  <a:pt x="19645" y="21600"/>
                </a:cubicBezTo>
                <a:cubicBezTo>
                  <a:pt x="1955" y="21600"/>
                  <a:pt x="1955" y="21600"/>
                  <a:pt x="1955" y="21600"/>
                </a:cubicBezTo>
                <a:cubicBezTo>
                  <a:pt x="1397" y="21600"/>
                  <a:pt x="931" y="21437"/>
                  <a:pt x="559" y="21111"/>
                </a:cubicBezTo>
                <a:cubicBezTo>
                  <a:pt x="186" y="20785"/>
                  <a:pt x="0" y="20377"/>
                  <a:pt x="0" y="19888"/>
                </a:cubicBezTo>
                <a:cubicBezTo>
                  <a:pt x="0" y="10433"/>
                  <a:pt x="0" y="10433"/>
                  <a:pt x="0" y="10433"/>
                </a:cubicBezTo>
                <a:cubicBezTo>
                  <a:pt x="0" y="9944"/>
                  <a:pt x="186" y="9618"/>
                  <a:pt x="559" y="9292"/>
                </a:cubicBezTo>
                <a:cubicBezTo>
                  <a:pt x="931" y="8966"/>
                  <a:pt x="1397" y="8803"/>
                  <a:pt x="1955" y="8803"/>
                </a:cubicBezTo>
                <a:cubicBezTo>
                  <a:pt x="3072" y="8803"/>
                  <a:pt x="3072" y="8803"/>
                  <a:pt x="3072" y="8803"/>
                </a:cubicBezTo>
                <a:cubicBezTo>
                  <a:pt x="3072" y="6765"/>
                  <a:pt x="3072" y="6765"/>
                  <a:pt x="3072" y="6765"/>
                </a:cubicBezTo>
                <a:cubicBezTo>
                  <a:pt x="3072" y="4891"/>
                  <a:pt x="3817" y="3342"/>
                  <a:pt x="5400" y="1956"/>
                </a:cubicBezTo>
                <a:cubicBezTo>
                  <a:pt x="6890" y="652"/>
                  <a:pt x="8659" y="0"/>
                  <a:pt x="10800" y="0"/>
                </a:cubicBezTo>
                <a:cubicBezTo>
                  <a:pt x="12941" y="0"/>
                  <a:pt x="14710" y="652"/>
                  <a:pt x="16293" y="1956"/>
                </a:cubicBezTo>
                <a:cubicBezTo>
                  <a:pt x="17783" y="3342"/>
                  <a:pt x="18528" y="4891"/>
                  <a:pt x="18528" y="6765"/>
                </a:cubicBezTo>
                <a:close/>
                <a:moveTo>
                  <a:pt x="20483" y="9781"/>
                </a:moveTo>
                <a:cubicBezTo>
                  <a:pt x="20297" y="9537"/>
                  <a:pt x="20017" y="9455"/>
                  <a:pt x="19645" y="9455"/>
                </a:cubicBezTo>
                <a:cubicBezTo>
                  <a:pt x="1955" y="9455"/>
                  <a:pt x="1955" y="9455"/>
                  <a:pt x="1955" y="9455"/>
                </a:cubicBezTo>
                <a:cubicBezTo>
                  <a:pt x="1676" y="9455"/>
                  <a:pt x="1397" y="9537"/>
                  <a:pt x="1117" y="9781"/>
                </a:cubicBezTo>
                <a:cubicBezTo>
                  <a:pt x="931" y="9944"/>
                  <a:pt x="838" y="10189"/>
                  <a:pt x="838" y="10433"/>
                </a:cubicBezTo>
                <a:cubicBezTo>
                  <a:pt x="838" y="13531"/>
                  <a:pt x="838" y="13531"/>
                  <a:pt x="838" y="13531"/>
                </a:cubicBezTo>
                <a:cubicBezTo>
                  <a:pt x="20855" y="13531"/>
                  <a:pt x="20855" y="13531"/>
                  <a:pt x="20855" y="13531"/>
                </a:cubicBezTo>
                <a:cubicBezTo>
                  <a:pt x="20855" y="10433"/>
                  <a:pt x="20855" y="10433"/>
                  <a:pt x="20855" y="10433"/>
                </a:cubicBezTo>
                <a:cubicBezTo>
                  <a:pt x="20855" y="10189"/>
                  <a:pt x="20762" y="9944"/>
                  <a:pt x="20483" y="9781"/>
                </a:cubicBezTo>
                <a:close/>
                <a:moveTo>
                  <a:pt x="4934" y="14183"/>
                </a:moveTo>
                <a:cubicBezTo>
                  <a:pt x="838" y="14183"/>
                  <a:pt x="838" y="14183"/>
                  <a:pt x="838" y="14183"/>
                </a:cubicBezTo>
                <a:cubicBezTo>
                  <a:pt x="838" y="17525"/>
                  <a:pt x="838" y="17525"/>
                  <a:pt x="838" y="17525"/>
                </a:cubicBezTo>
                <a:cubicBezTo>
                  <a:pt x="1024" y="17525"/>
                  <a:pt x="1024" y="17525"/>
                  <a:pt x="1024" y="17525"/>
                </a:cubicBezTo>
                <a:lnTo>
                  <a:pt x="4934" y="14183"/>
                </a:lnTo>
                <a:close/>
                <a:moveTo>
                  <a:pt x="20483" y="20622"/>
                </a:moveTo>
                <a:cubicBezTo>
                  <a:pt x="20762" y="20459"/>
                  <a:pt x="20855" y="20214"/>
                  <a:pt x="20855" y="19888"/>
                </a:cubicBezTo>
                <a:cubicBezTo>
                  <a:pt x="20855" y="18258"/>
                  <a:pt x="20855" y="18258"/>
                  <a:pt x="20855" y="18258"/>
                </a:cubicBezTo>
                <a:cubicBezTo>
                  <a:pt x="838" y="18258"/>
                  <a:pt x="838" y="18258"/>
                  <a:pt x="838" y="18258"/>
                </a:cubicBezTo>
                <a:cubicBezTo>
                  <a:pt x="838" y="19888"/>
                  <a:pt x="838" y="19888"/>
                  <a:pt x="838" y="19888"/>
                </a:cubicBezTo>
                <a:cubicBezTo>
                  <a:pt x="838" y="20214"/>
                  <a:pt x="931" y="20459"/>
                  <a:pt x="1117" y="20622"/>
                </a:cubicBezTo>
                <a:cubicBezTo>
                  <a:pt x="1397" y="20785"/>
                  <a:pt x="1676" y="20948"/>
                  <a:pt x="1955" y="20948"/>
                </a:cubicBezTo>
                <a:cubicBezTo>
                  <a:pt x="19645" y="20948"/>
                  <a:pt x="19645" y="20948"/>
                  <a:pt x="19645" y="20948"/>
                </a:cubicBezTo>
                <a:cubicBezTo>
                  <a:pt x="20017" y="20948"/>
                  <a:pt x="20297" y="20785"/>
                  <a:pt x="20483" y="20622"/>
                </a:cubicBezTo>
                <a:close/>
                <a:moveTo>
                  <a:pt x="5959" y="14183"/>
                </a:moveTo>
                <a:cubicBezTo>
                  <a:pt x="2141" y="17525"/>
                  <a:pt x="2141" y="17525"/>
                  <a:pt x="2141" y="17525"/>
                </a:cubicBezTo>
                <a:cubicBezTo>
                  <a:pt x="5679" y="17525"/>
                  <a:pt x="5679" y="17525"/>
                  <a:pt x="5679" y="17525"/>
                </a:cubicBezTo>
                <a:cubicBezTo>
                  <a:pt x="9497" y="14183"/>
                  <a:pt x="9497" y="14183"/>
                  <a:pt x="9497" y="14183"/>
                </a:cubicBezTo>
                <a:lnTo>
                  <a:pt x="5959" y="14183"/>
                </a:lnTo>
                <a:close/>
                <a:moveTo>
                  <a:pt x="3910" y="8803"/>
                </a:moveTo>
                <a:cubicBezTo>
                  <a:pt x="6145" y="8803"/>
                  <a:pt x="6145" y="8803"/>
                  <a:pt x="6145" y="8803"/>
                </a:cubicBezTo>
                <a:cubicBezTo>
                  <a:pt x="6145" y="6765"/>
                  <a:pt x="6145" y="6765"/>
                  <a:pt x="6145" y="6765"/>
                </a:cubicBezTo>
                <a:cubicBezTo>
                  <a:pt x="6145" y="5624"/>
                  <a:pt x="6610" y="4646"/>
                  <a:pt x="7541" y="3912"/>
                </a:cubicBezTo>
                <a:cubicBezTo>
                  <a:pt x="8472" y="3097"/>
                  <a:pt x="9497" y="2690"/>
                  <a:pt x="10800" y="2690"/>
                </a:cubicBezTo>
                <a:cubicBezTo>
                  <a:pt x="12103" y="2690"/>
                  <a:pt x="13221" y="3097"/>
                  <a:pt x="14059" y="3912"/>
                </a:cubicBezTo>
                <a:cubicBezTo>
                  <a:pt x="14990" y="4646"/>
                  <a:pt x="15455" y="5624"/>
                  <a:pt x="15455" y="6765"/>
                </a:cubicBezTo>
                <a:cubicBezTo>
                  <a:pt x="15455" y="8803"/>
                  <a:pt x="15455" y="8803"/>
                  <a:pt x="15455" y="8803"/>
                </a:cubicBezTo>
                <a:cubicBezTo>
                  <a:pt x="17783" y="8803"/>
                  <a:pt x="17783" y="8803"/>
                  <a:pt x="17783" y="8803"/>
                </a:cubicBezTo>
                <a:cubicBezTo>
                  <a:pt x="17783" y="6765"/>
                  <a:pt x="17783" y="6765"/>
                  <a:pt x="17783" y="6765"/>
                </a:cubicBezTo>
                <a:cubicBezTo>
                  <a:pt x="17783" y="5054"/>
                  <a:pt x="17038" y="3668"/>
                  <a:pt x="15734" y="2445"/>
                </a:cubicBezTo>
                <a:cubicBezTo>
                  <a:pt x="14338" y="1304"/>
                  <a:pt x="12755" y="652"/>
                  <a:pt x="10800" y="652"/>
                </a:cubicBezTo>
                <a:cubicBezTo>
                  <a:pt x="8845" y="652"/>
                  <a:pt x="7262" y="1304"/>
                  <a:pt x="5866" y="2445"/>
                </a:cubicBezTo>
                <a:cubicBezTo>
                  <a:pt x="4562" y="3668"/>
                  <a:pt x="3910" y="5054"/>
                  <a:pt x="3910" y="6765"/>
                </a:cubicBezTo>
                <a:lnTo>
                  <a:pt x="3910" y="8803"/>
                </a:lnTo>
                <a:close/>
                <a:moveTo>
                  <a:pt x="10614" y="14183"/>
                </a:moveTo>
                <a:cubicBezTo>
                  <a:pt x="6703" y="17525"/>
                  <a:pt x="6703" y="17525"/>
                  <a:pt x="6703" y="17525"/>
                </a:cubicBezTo>
                <a:cubicBezTo>
                  <a:pt x="10241" y="17525"/>
                  <a:pt x="10241" y="17525"/>
                  <a:pt x="10241" y="17525"/>
                </a:cubicBezTo>
                <a:cubicBezTo>
                  <a:pt x="14152" y="14183"/>
                  <a:pt x="14152" y="14183"/>
                  <a:pt x="14152" y="14183"/>
                </a:cubicBezTo>
                <a:lnTo>
                  <a:pt x="10614" y="14183"/>
                </a:lnTo>
                <a:close/>
                <a:moveTo>
                  <a:pt x="14710" y="6765"/>
                </a:moveTo>
                <a:cubicBezTo>
                  <a:pt x="14710" y="5787"/>
                  <a:pt x="14338" y="5054"/>
                  <a:pt x="13500" y="4402"/>
                </a:cubicBezTo>
                <a:cubicBezTo>
                  <a:pt x="12755" y="3668"/>
                  <a:pt x="11917" y="3342"/>
                  <a:pt x="10800" y="3342"/>
                </a:cubicBezTo>
                <a:cubicBezTo>
                  <a:pt x="9776" y="3342"/>
                  <a:pt x="8845" y="3668"/>
                  <a:pt x="8100" y="4402"/>
                </a:cubicBezTo>
                <a:cubicBezTo>
                  <a:pt x="7355" y="5054"/>
                  <a:pt x="6983" y="5787"/>
                  <a:pt x="6983" y="6765"/>
                </a:cubicBezTo>
                <a:cubicBezTo>
                  <a:pt x="6983" y="8803"/>
                  <a:pt x="6983" y="8803"/>
                  <a:pt x="6983" y="8803"/>
                </a:cubicBezTo>
                <a:cubicBezTo>
                  <a:pt x="14710" y="8803"/>
                  <a:pt x="14710" y="8803"/>
                  <a:pt x="14710" y="8803"/>
                </a:cubicBezTo>
                <a:lnTo>
                  <a:pt x="14710" y="6765"/>
                </a:lnTo>
                <a:close/>
                <a:moveTo>
                  <a:pt x="15176" y="14183"/>
                </a:moveTo>
                <a:cubicBezTo>
                  <a:pt x="11359" y="17525"/>
                  <a:pt x="11359" y="17525"/>
                  <a:pt x="11359" y="17525"/>
                </a:cubicBezTo>
                <a:cubicBezTo>
                  <a:pt x="14897" y="17525"/>
                  <a:pt x="14897" y="17525"/>
                  <a:pt x="14897" y="17525"/>
                </a:cubicBezTo>
                <a:cubicBezTo>
                  <a:pt x="18807" y="14183"/>
                  <a:pt x="18807" y="14183"/>
                  <a:pt x="18807" y="14183"/>
                </a:cubicBezTo>
                <a:lnTo>
                  <a:pt x="15176" y="14183"/>
                </a:lnTo>
                <a:close/>
                <a:moveTo>
                  <a:pt x="19831" y="14183"/>
                </a:moveTo>
                <a:cubicBezTo>
                  <a:pt x="16014" y="17525"/>
                  <a:pt x="16014" y="17525"/>
                  <a:pt x="16014" y="17525"/>
                </a:cubicBezTo>
                <a:cubicBezTo>
                  <a:pt x="20855" y="17525"/>
                  <a:pt x="20855" y="17525"/>
                  <a:pt x="20855" y="17525"/>
                </a:cubicBezTo>
                <a:cubicBezTo>
                  <a:pt x="20855" y="14183"/>
                  <a:pt x="20855" y="14183"/>
                  <a:pt x="20855" y="14183"/>
                </a:cubicBezTo>
                <a:lnTo>
                  <a:pt x="19831" y="1418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69" name="Shape"/>
          <p:cNvSpPr/>
          <p:nvPr/>
        </p:nvSpPr>
        <p:spPr>
          <a:xfrm>
            <a:off x="1076325" y="3902076"/>
            <a:ext cx="587377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4427"/>
                </a:moveTo>
                <a:cubicBezTo>
                  <a:pt x="0" y="7173"/>
                  <a:pt x="0" y="7173"/>
                  <a:pt x="0" y="7173"/>
                </a:cubicBezTo>
                <a:cubicBezTo>
                  <a:pt x="0" y="6928"/>
                  <a:pt x="65" y="6847"/>
                  <a:pt x="261" y="6847"/>
                </a:cubicBezTo>
                <a:cubicBezTo>
                  <a:pt x="392" y="6847"/>
                  <a:pt x="522" y="6928"/>
                  <a:pt x="522" y="7173"/>
                </a:cubicBezTo>
                <a:cubicBezTo>
                  <a:pt x="522" y="14427"/>
                  <a:pt x="522" y="14427"/>
                  <a:pt x="522" y="14427"/>
                </a:cubicBezTo>
                <a:cubicBezTo>
                  <a:pt x="522" y="14672"/>
                  <a:pt x="392" y="14753"/>
                  <a:pt x="261" y="14753"/>
                </a:cubicBezTo>
                <a:cubicBezTo>
                  <a:pt x="65" y="14753"/>
                  <a:pt x="0" y="14672"/>
                  <a:pt x="0" y="14427"/>
                </a:cubicBezTo>
                <a:close/>
                <a:moveTo>
                  <a:pt x="20491" y="1060"/>
                </a:moveTo>
                <a:cubicBezTo>
                  <a:pt x="20491" y="20540"/>
                  <a:pt x="20491" y="20540"/>
                  <a:pt x="20491" y="20540"/>
                </a:cubicBezTo>
                <a:cubicBezTo>
                  <a:pt x="20491" y="20622"/>
                  <a:pt x="20425" y="20703"/>
                  <a:pt x="20360" y="20785"/>
                </a:cubicBezTo>
                <a:cubicBezTo>
                  <a:pt x="20295" y="20785"/>
                  <a:pt x="20295" y="20866"/>
                  <a:pt x="20230" y="20866"/>
                </a:cubicBezTo>
                <a:cubicBezTo>
                  <a:pt x="20164" y="20866"/>
                  <a:pt x="20099" y="20785"/>
                  <a:pt x="20034" y="20785"/>
                </a:cubicBezTo>
                <a:cubicBezTo>
                  <a:pt x="19773" y="20459"/>
                  <a:pt x="19773" y="20459"/>
                  <a:pt x="19773" y="20459"/>
                </a:cubicBezTo>
                <a:cubicBezTo>
                  <a:pt x="19185" y="19888"/>
                  <a:pt x="18729" y="19399"/>
                  <a:pt x="18272" y="19073"/>
                </a:cubicBezTo>
                <a:cubicBezTo>
                  <a:pt x="17815" y="18747"/>
                  <a:pt x="17228" y="18340"/>
                  <a:pt x="16379" y="17769"/>
                </a:cubicBezTo>
                <a:cubicBezTo>
                  <a:pt x="15531" y="17280"/>
                  <a:pt x="14618" y="16872"/>
                  <a:pt x="13508" y="16628"/>
                </a:cubicBezTo>
                <a:cubicBezTo>
                  <a:pt x="12399" y="16302"/>
                  <a:pt x="11224" y="16220"/>
                  <a:pt x="9919" y="16220"/>
                </a:cubicBezTo>
                <a:cubicBezTo>
                  <a:pt x="7048" y="16220"/>
                  <a:pt x="7048" y="16220"/>
                  <a:pt x="7048" y="16220"/>
                </a:cubicBezTo>
                <a:cubicBezTo>
                  <a:pt x="7113" y="16791"/>
                  <a:pt x="7244" y="17280"/>
                  <a:pt x="7505" y="17606"/>
                </a:cubicBezTo>
                <a:cubicBezTo>
                  <a:pt x="7896" y="18014"/>
                  <a:pt x="8353" y="18258"/>
                  <a:pt x="8875" y="18258"/>
                </a:cubicBezTo>
                <a:cubicBezTo>
                  <a:pt x="9071" y="18258"/>
                  <a:pt x="9136" y="18340"/>
                  <a:pt x="9136" y="18584"/>
                </a:cubicBezTo>
                <a:cubicBezTo>
                  <a:pt x="9136" y="18747"/>
                  <a:pt x="9071" y="18910"/>
                  <a:pt x="8875" y="18910"/>
                </a:cubicBezTo>
                <a:cubicBezTo>
                  <a:pt x="8157" y="18910"/>
                  <a:pt x="7570" y="18666"/>
                  <a:pt x="7178" y="18095"/>
                </a:cubicBezTo>
                <a:cubicBezTo>
                  <a:pt x="6787" y="17606"/>
                  <a:pt x="6526" y="16954"/>
                  <a:pt x="6460" y="16220"/>
                </a:cubicBezTo>
                <a:cubicBezTo>
                  <a:pt x="4829" y="16220"/>
                  <a:pt x="4829" y="16220"/>
                  <a:pt x="4829" y="16220"/>
                </a:cubicBezTo>
                <a:cubicBezTo>
                  <a:pt x="4960" y="17606"/>
                  <a:pt x="5351" y="18747"/>
                  <a:pt x="6004" y="19644"/>
                </a:cubicBezTo>
                <a:cubicBezTo>
                  <a:pt x="6721" y="20459"/>
                  <a:pt x="7700" y="20948"/>
                  <a:pt x="8875" y="20948"/>
                </a:cubicBezTo>
                <a:cubicBezTo>
                  <a:pt x="9071" y="20948"/>
                  <a:pt x="9136" y="21029"/>
                  <a:pt x="9136" y="21274"/>
                </a:cubicBezTo>
                <a:cubicBezTo>
                  <a:pt x="9136" y="21518"/>
                  <a:pt x="9071" y="21600"/>
                  <a:pt x="8875" y="21600"/>
                </a:cubicBezTo>
                <a:cubicBezTo>
                  <a:pt x="7505" y="21600"/>
                  <a:pt x="6460" y="21111"/>
                  <a:pt x="5677" y="20051"/>
                </a:cubicBezTo>
                <a:cubicBezTo>
                  <a:pt x="4829" y="19073"/>
                  <a:pt x="4437" y="17769"/>
                  <a:pt x="4307" y="16220"/>
                </a:cubicBezTo>
                <a:cubicBezTo>
                  <a:pt x="2480" y="16220"/>
                  <a:pt x="2480" y="16220"/>
                  <a:pt x="2480" y="16220"/>
                </a:cubicBezTo>
                <a:cubicBezTo>
                  <a:pt x="2088" y="16220"/>
                  <a:pt x="1762" y="16057"/>
                  <a:pt x="1501" y="15650"/>
                </a:cubicBezTo>
                <a:cubicBezTo>
                  <a:pt x="1175" y="15324"/>
                  <a:pt x="1044" y="14916"/>
                  <a:pt x="1044" y="14427"/>
                </a:cubicBezTo>
                <a:cubicBezTo>
                  <a:pt x="1044" y="7173"/>
                  <a:pt x="1044" y="7173"/>
                  <a:pt x="1044" y="7173"/>
                </a:cubicBezTo>
                <a:cubicBezTo>
                  <a:pt x="1044" y="6684"/>
                  <a:pt x="1175" y="6276"/>
                  <a:pt x="1501" y="5950"/>
                </a:cubicBezTo>
                <a:cubicBezTo>
                  <a:pt x="1762" y="5543"/>
                  <a:pt x="2088" y="5380"/>
                  <a:pt x="2480" y="5380"/>
                </a:cubicBezTo>
                <a:cubicBezTo>
                  <a:pt x="9984" y="5380"/>
                  <a:pt x="9984" y="5380"/>
                  <a:pt x="9984" y="5380"/>
                </a:cubicBezTo>
                <a:cubicBezTo>
                  <a:pt x="11224" y="5380"/>
                  <a:pt x="12464" y="5298"/>
                  <a:pt x="13508" y="4972"/>
                </a:cubicBezTo>
                <a:cubicBezTo>
                  <a:pt x="14618" y="4728"/>
                  <a:pt x="15531" y="4320"/>
                  <a:pt x="16379" y="3831"/>
                </a:cubicBezTo>
                <a:cubicBezTo>
                  <a:pt x="17228" y="3260"/>
                  <a:pt x="17815" y="2853"/>
                  <a:pt x="18272" y="2527"/>
                </a:cubicBezTo>
                <a:cubicBezTo>
                  <a:pt x="18663" y="2201"/>
                  <a:pt x="19185" y="1712"/>
                  <a:pt x="19773" y="1141"/>
                </a:cubicBezTo>
                <a:cubicBezTo>
                  <a:pt x="20034" y="815"/>
                  <a:pt x="20034" y="815"/>
                  <a:pt x="20034" y="815"/>
                </a:cubicBezTo>
                <a:cubicBezTo>
                  <a:pt x="20164" y="734"/>
                  <a:pt x="20230" y="734"/>
                  <a:pt x="20360" y="815"/>
                </a:cubicBezTo>
                <a:cubicBezTo>
                  <a:pt x="20425" y="897"/>
                  <a:pt x="20491" y="978"/>
                  <a:pt x="20491" y="1060"/>
                </a:cubicBezTo>
                <a:close/>
                <a:moveTo>
                  <a:pt x="1827" y="15242"/>
                </a:moveTo>
                <a:cubicBezTo>
                  <a:pt x="2023" y="15405"/>
                  <a:pt x="2219" y="15487"/>
                  <a:pt x="2480" y="15487"/>
                </a:cubicBezTo>
                <a:cubicBezTo>
                  <a:pt x="4307" y="15487"/>
                  <a:pt x="4307" y="15487"/>
                  <a:pt x="4307" y="15487"/>
                </a:cubicBezTo>
                <a:cubicBezTo>
                  <a:pt x="4307" y="6113"/>
                  <a:pt x="4307" y="6113"/>
                  <a:pt x="4307" y="6113"/>
                </a:cubicBezTo>
                <a:cubicBezTo>
                  <a:pt x="2480" y="6113"/>
                  <a:pt x="2480" y="6113"/>
                  <a:pt x="2480" y="6113"/>
                </a:cubicBezTo>
                <a:cubicBezTo>
                  <a:pt x="2219" y="6113"/>
                  <a:pt x="2023" y="6195"/>
                  <a:pt x="1827" y="6439"/>
                </a:cubicBezTo>
                <a:cubicBezTo>
                  <a:pt x="1697" y="6602"/>
                  <a:pt x="1566" y="6928"/>
                  <a:pt x="1566" y="7173"/>
                </a:cubicBezTo>
                <a:cubicBezTo>
                  <a:pt x="1566" y="14427"/>
                  <a:pt x="1566" y="14427"/>
                  <a:pt x="1566" y="14427"/>
                </a:cubicBezTo>
                <a:cubicBezTo>
                  <a:pt x="1566" y="14753"/>
                  <a:pt x="1697" y="14998"/>
                  <a:pt x="1827" y="15242"/>
                </a:cubicBezTo>
                <a:close/>
                <a:moveTo>
                  <a:pt x="19969" y="1793"/>
                </a:moveTo>
                <a:cubicBezTo>
                  <a:pt x="19381" y="2364"/>
                  <a:pt x="18859" y="2853"/>
                  <a:pt x="18402" y="3179"/>
                </a:cubicBezTo>
                <a:cubicBezTo>
                  <a:pt x="17946" y="3586"/>
                  <a:pt x="17293" y="3994"/>
                  <a:pt x="16445" y="4483"/>
                </a:cubicBezTo>
                <a:cubicBezTo>
                  <a:pt x="15596" y="5054"/>
                  <a:pt x="14683" y="5380"/>
                  <a:pt x="13573" y="5706"/>
                </a:cubicBezTo>
                <a:cubicBezTo>
                  <a:pt x="12464" y="5950"/>
                  <a:pt x="11289" y="6113"/>
                  <a:pt x="9984" y="6113"/>
                </a:cubicBezTo>
                <a:cubicBezTo>
                  <a:pt x="4829" y="6113"/>
                  <a:pt x="4829" y="6113"/>
                  <a:pt x="4829" y="6113"/>
                </a:cubicBezTo>
                <a:cubicBezTo>
                  <a:pt x="4829" y="15487"/>
                  <a:pt x="4829" y="15487"/>
                  <a:pt x="4829" y="15487"/>
                </a:cubicBezTo>
                <a:cubicBezTo>
                  <a:pt x="6656" y="15487"/>
                  <a:pt x="6656" y="15487"/>
                  <a:pt x="6656" y="15487"/>
                </a:cubicBezTo>
                <a:cubicBezTo>
                  <a:pt x="6656" y="15487"/>
                  <a:pt x="6721" y="15487"/>
                  <a:pt x="6721" y="15487"/>
                </a:cubicBezTo>
                <a:cubicBezTo>
                  <a:pt x="6721" y="15487"/>
                  <a:pt x="6787" y="15487"/>
                  <a:pt x="6787" y="15487"/>
                </a:cubicBezTo>
                <a:cubicBezTo>
                  <a:pt x="9919" y="15487"/>
                  <a:pt x="9919" y="15487"/>
                  <a:pt x="9919" y="15487"/>
                </a:cubicBezTo>
                <a:cubicBezTo>
                  <a:pt x="11224" y="15487"/>
                  <a:pt x="12464" y="15650"/>
                  <a:pt x="13573" y="15894"/>
                </a:cubicBezTo>
                <a:cubicBezTo>
                  <a:pt x="14683" y="16220"/>
                  <a:pt x="15596" y="16546"/>
                  <a:pt x="16445" y="17035"/>
                </a:cubicBezTo>
                <a:cubicBezTo>
                  <a:pt x="17293" y="17525"/>
                  <a:pt x="17946" y="18014"/>
                  <a:pt x="18402" y="18340"/>
                </a:cubicBezTo>
                <a:cubicBezTo>
                  <a:pt x="18859" y="18747"/>
                  <a:pt x="19381" y="19236"/>
                  <a:pt x="19969" y="19807"/>
                </a:cubicBezTo>
                <a:lnTo>
                  <a:pt x="19969" y="1793"/>
                </a:lnTo>
                <a:close/>
                <a:moveTo>
                  <a:pt x="21600" y="326"/>
                </a:moveTo>
                <a:cubicBezTo>
                  <a:pt x="21600" y="21274"/>
                  <a:pt x="21600" y="21274"/>
                  <a:pt x="21600" y="21274"/>
                </a:cubicBezTo>
                <a:cubicBezTo>
                  <a:pt x="21600" y="21518"/>
                  <a:pt x="21469" y="21600"/>
                  <a:pt x="21339" y="21600"/>
                </a:cubicBezTo>
                <a:cubicBezTo>
                  <a:pt x="21143" y="21600"/>
                  <a:pt x="21013" y="21518"/>
                  <a:pt x="21013" y="21274"/>
                </a:cubicBezTo>
                <a:cubicBezTo>
                  <a:pt x="21013" y="326"/>
                  <a:pt x="21013" y="326"/>
                  <a:pt x="21013" y="326"/>
                </a:cubicBezTo>
                <a:cubicBezTo>
                  <a:pt x="21013" y="82"/>
                  <a:pt x="21143" y="0"/>
                  <a:pt x="21339" y="0"/>
                </a:cubicBezTo>
                <a:cubicBezTo>
                  <a:pt x="21469" y="0"/>
                  <a:pt x="21600" y="82"/>
                  <a:pt x="21600" y="32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70" name="Shape"/>
          <p:cNvSpPr/>
          <p:nvPr/>
        </p:nvSpPr>
        <p:spPr>
          <a:xfrm>
            <a:off x="1897063" y="3902076"/>
            <a:ext cx="396876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186" y="326"/>
                </a:moveTo>
                <a:cubicBezTo>
                  <a:pt x="11186" y="20703"/>
                  <a:pt x="11186" y="20703"/>
                  <a:pt x="11186" y="20703"/>
                </a:cubicBezTo>
                <a:cubicBezTo>
                  <a:pt x="11764" y="20459"/>
                  <a:pt x="12439" y="20214"/>
                  <a:pt x="13018" y="19888"/>
                </a:cubicBezTo>
                <a:cubicBezTo>
                  <a:pt x="13693" y="19562"/>
                  <a:pt x="14464" y="19155"/>
                  <a:pt x="15429" y="18503"/>
                </a:cubicBezTo>
                <a:cubicBezTo>
                  <a:pt x="16489" y="17851"/>
                  <a:pt x="17261" y="17117"/>
                  <a:pt x="18032" y="16465"/>
                </a:cubicBezTo>
                <a:cubicBezTo>
                  <a:pt x="18804" y="15731"/>
                  <a:pt x="19382" y="14835"/>
                  <a:pt x="19961" y="13775"/>
                </a:cubicBezTo>
                <a:cubicBezTo>
                  <a:pt x="20539" y="12715"/>
                  <a:pt x="20829" y="11574"/>
                  <a:pt x="20829" y="10433"/>
                </a:cubicBezTo>
                <a:cubicBezTo>
                  <a:pt x="20829" y="3831"/>
                  <a:pt x="20829" y="3831"/>
                  <a:pt x="20829" y="3831"/>
                </a:cubicBezTo>
                <a:cubicBezTo>
                  <a:pt x="20443" y="3505"/>
                  <a:pt x="20057" y="3179"/>
                  <a:pt x="19575" y="2853"/>
                </a:cubicBezTo>
                <a:cubicBezTo>
                  <a:pt x="18996" y="2527"/>
                  <a:pt x="18129" y="2119"/>
                  <a:pt x="16779" y="1630"/>
                </a:cubicBezTo>
                <a:cubicBezTo>
                  <a:pt x="15429" y="1141"/>
                  <a:pt x="13982" y="815"/>
                  <a:pt x="12536" y="734"/>
                </a:cubicBezTo>
                <a:cubicBezTo>
                  <a:pt x="12246" y="652"/>
                  <a:pt x="12150" y="571"/>
                  <a:pt x="12150" y="326"/>
                </a:cubicBezTo>
                <a:cubicBezTo>
                  <a:pt x="12150" y="82"/>
                  <a:pt x="12343" y="0"/>
                  <a:pt x="12632" y="82"/>
                </a:cubicBezTo>
                <a:cubicBezTo>
                  <a:pt x="13693" y="163"/>
                  <a:pt x="14754" y="326"/>
                  <a:pt x="15814" y="571"/>
                </a:cubicBezTo>
                <a:cubicBezTo>
                  <a:pt x="16779" y="897"/>
                  <a:pt x="17646" y="1141"/>
                  <a:pt x="18225" y="1467"/>
                </a:cubicBezTo>
                <a:cubicBezTo>
                  <a:pt x="18900" y="1712"/>
                  <a:pt x="19479" y="2038"/>
                  <a:pt x="20057" y="2364"/>
                </a:cubicBezTo>
                <a:cubicBezTo>
                  <a:pt x="20539" y="2771"/>
                  <a:pt x="20925" y="3016"/>
                  <a:pt x="21118" y="3097"/>
                </a:cubicBezTo>
                <a:cubicBezTo>
                  <a:pt x="21214" y="3260"/>
                  <a:pt x="21407" y="3423"/>
                  <a:pt x="21504" y="3505"/>
                </a:cubicBezTo>
                <a:cubicBezTo>
                  <a:pt x="21504" y="3586"/>
                  <a:pt x="21600" y="3668"/>
                  <a:pt x="21600" y="3749"/>
                </a:cubicBezTo>
                <a:cubicBezTo>
                  <a:pt x="21600" y="10433"/>
                  <a:pt x="21600" y="10433"/>
                  <a:pt x="21600" y="10433"/>
                </a:cubicBezTo>
                <a:cubicBezTo>
                  <a:pt x="21600" y="11737"/>
                  <a:pt x="21214" y="13042"/>
                  <a:pt x="20539" y="14183"/>
                </a:cubicBezTo>
                <a:cubicBezTo>
                  <a:pt x="19961" y="15405"/>
                  <a:pt x="19189" y="16383"/>
                  <a:pt x="18321" y="17198"/>
                </a:cubicBezTo>
                <a:cubicBezTo>
                  <a:pt x="17454" y="18014"/>
                  <a:pt x="16489" y="18747"/>
                  <a:pt x="15332" y="19399"/>
                </a:cubicBezTo>
                <a:cubicBezTo>
                  <a:pt x="14175" y="20051"/>
                  <a:pt x="13307" y="20540"/>
                  <a:pt x="12729" y="20785"/>
                </a:cubicBezTo>
                <a:cubicBezTo>
                  <a:pt x="12150" y="21111"/>
                  <a:pt x="11571" y="21274"/>
                  <a:pt x="11089" y="21437"/>
                </a:cubicBezTo>
                <a:cubicBezTo>
                  <a:pt x="10993" y="21518"/>
                  <a:pt x="10896" y="21600"/>
                  <a:pt x="10800" y="21600"/>
                </a:cubicBezTo>
                <a:cubicBezTo>
                  <a:pt x="10511" y="21600"/>
                  <a:pt x="10414" y="21518"/>
                  <a:pt x="10414" y="21274"/>
                </a:cubicBezTo>
                <a:cubicBezTo>
                  <a:pt x="10414" y="652"/>
                  <a:pt x="10414" y="652"/>
                  <a:pt x="10414" y="652"/>
                </a:cubicBezTo>
                <a:cubicBezTo>
                  <a:pt x="9064" y="734"/>
                  <a:pt x="7714" y="897"/>
                  <a:pt x="6557" y="1141"/>
                </a:cubicBezTo>
                <a:cubicBezTo>
                  <a:pt x="5400" y="1386"/>
                  <a:pt x="4339" y="1793"/>
                  <a:pt x="3568" y="2201"/>
                </a:cubicBezTo>
                <a:cubicBezTo>
                  <a:pt x="2796" y="2608"/>
                  <a:pt x="2121" y="2934"/>
                  <a:pt x="1736" y="3179"/>
                </a:cubicBezTo>
                <a:cubicBezTo>
                  <a:pt x="1350" y="3423"/>
                  <a:pt x="1061" y="3668"/>
                  <a:pt x="868" y="3912"/>
                </a:cubicBezTo>
                <a:cubicBezTo>
                  <a:pt x="868" y="10515"/>
                  <a:pt x="868" y="10515"/>
                  <a:pt x="868" y="10515"/>
                </a:cubicBezTo>
                <a:cubicBezTo>
                  <a:pt x="868" y="11737"/>
                  <a:pt x="1061" y="12878"/>
                  <a:pt x="1639" y="14020"/>
                </a:cubicBezTo>
                <a:cubicBezTo>
                  <a:pt x="2218" y="15079"/>
                  <a:pt x="2989" y="16057"/>
                  <a:pt x="3954" y="16872"/>
                </a:cubicBezTo>
                <a:cubicBezTo>
                  <a:pt x="4821" y="17688"/>
                  <a:pt x="5786" y="18340"/>
                  <a:pt x="6654" y="18910"/>
                </a:cubicBezTo>
                <a:cubicBezTo>
                  <a:pt x="7521" y="19399"/>
                  <a:pt x="8389" y="19888"/>
                  <a:pt x="9354" y="20296"/>
                </a:cubicBezTo>
                <a:cubicBezTo>
                  <a:pt x="9546" y="20377"/>
                  <a:pt x="9643" y="20540"/>
                  <a:pt x="9546" y="20785"/>
                </a:cubicBezTo>
                <a:cubicBezTo>
                  <a:pt x="9354" y="20948"/>
                  <a:pt x="9161" y="21029"/>
                  <a:pt x="8968" y="20866"/>
                </a:cubicBezTo>
                <a:cubicBezTo>
                  <a:pt x="8293" y="20622"/>
                  <a:pt x="7618" y="20296"/>
                  <a:pt x="6943" y="19888"/>
                </a:cubicBezTo>
                <a:cubicBezTo>
                  <a:pt x="6364" y="19562"/>
                  <a:pt x="5593" y="19073"/>
                  <a:pt x="4725" y="18421"/>
                </a:cubicBezTo>
                <a:cubicBezTo>
                  <a:pt x="3761" y="17769"/>
                  <a:pt x="3086" y="17035"/>
                  <a:pt x="2411" y="16383"/>
                </a:cubicBezTo>
                <a:cubicBezTo>
                  <a:pt x="1736" y="15650"/>
                  <a:pt x="1157" y="14753"/>
                  <a:pt x="675" y="13694"/>
                </a:cubicBezTo>
                <a:cubicBezTo>
                  <a:pt x="289" y="12715"/>
                  <a:pt x="0" y="11656"/>
                  <a:pt x="0" y="10515"/>
                </a:cubicBezTo>
                <a:cubicBezTo>
                  <a:pt x="0" y="3749"/>
                  <a:pt x="0" y="3749"/>
                  <a:pt x="0" y="3749"/>
                </a:cubicBezTo>
                <a:cubicBezTo>
                  <a:pt x="0" y="3668"/>
                  <a:pt x="96" y="3586"/>
                  <a:pt x="96" y="3505"/>
                </a:cubicBezTo>
                <a:cubicBezTo>
                  <a:pt x="193" y="3423"/>
                  <a:pt x="386" y="3260"/>
                  <a:pt x="579" y="3097"/>
                </a:cubicBezTo>
                <a:cubicBezTo>
                  <a:pt x="771" y="2934"/>
                  <a:pt x="1254" y="2690"/>
                  <a:pt x="1929" y="2282"/>
                </a:cubicBezTo>
                <a:cubicBezTo>
                  <a:pt x="2507" y="1875"/>
                  <a:pt x="3279" y="1467"/>
                  <a:pt x="3954" y="1141"/>
                </a:cubicBezTo>
                <a:cubicBezTo>
                  <a:pt x="4725" y="897"/>
                  <a:pt x="5689" y="571"/>
                  <a:pt x="6943" y="326"/>
                </a:cubicBezTo>
                <a:cubicBezTo>
                  <a:pt x="8196" y="82"/>
                  <a:pt x="9450" y="0"/>
                  <a:pt x="10800" y="0"/>
                </a:cubicBezTo>
                <a:cubicBezTo>
                  <a:pt x="11089" y="0"/>
                  <a:pt x="11186" y="82"/>
                  <a:pt x="11186" y="32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71" name="Shape"/>
          <p:cNvSpPr/>
          <p:nvPr/>
        </p:nvSpPr>
        <p:spPr>
          <a:xfrm>
            <a:off x="2530341" y="3902076"/>
            <a:ext cx="494079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41" h="21600" extrusionOk="0">
                <a:moveTo>
                  <a:pt x="17333" y="1386"/>
                </a:moveTo>
                <a:cubicBezTo>
                  <a:pt x="19018" y="1386"/>
                  <a:pt x="20167" y="1793"/>
                  <a:pt x="20856" y="2771"/>
                </a:cubicBezTo>
                <a:cubicBezTo>
                  <a:pt x="21392" y="3668"/>
                  <a:pt x="21469" y="4646"/>
                  <a:pt x="21163" y="5869"/>
                </a:cubicBezTo>
                <a:cubicBezTo>
                  <a:pt x="20933" y="6521"/>
                  <a:pt x="20397" y="7336"/>
                  <a:pt x="19631" y="8395"/>
                </a:cubicBezTo>
                <a:cubicBezTo>
                  <a:pt x="18865" y="9455"/>
                  <a:pt x="18175" y="10270"/>
                  <a:pt x="17563" y="10678"/>
                </a:cubicBezTo>
                <a:cubicBezTo>
                  <a:pt x="17486" y="10759"/>
                  <a:pt x="17409" y="10759"/>
                  <a:pt x="17333" y="10759"/>
                </a:cubicBezTo>
                <a:cubicBezTo>
                  <a:pt x="17256" y="10759"/>
                  <a:pt x="17180" y="10759"/>
                  <a:pt x="17103" y="10678"/>
                </a:cubicBezTo>
                <a:cubicBezTo>
                  <a:pt x="16950" y="10515"/>
                  <a:pt x="16950" y="10352"/>
                  <a:pt x="17103" y="10189"/>
                </a:cubicBezTo>
                <a:cubicBezTo>
                  <a:pt x="17716" y="9781"/>
                  <a:pt x="18329" y="9048"/>
                  <a:pt x="19095" y="8069"/>
                </a:cubicBezTo>
                <a:cubicBezTo>
                  <a:pt x="19860" y="7010"/>
                  <a:pt x="20320" y="6195"/>
                  <a:pt x="20473" y="5624"/>
                </a:cubicBezTo>
                <a:cubicBezTo>
                  <a:pt x="20856" y="4646"/>
                  <a:pt x="20780" y="3831"/>
                  <a:pt x="20320" y="3179"/>
                </a:cubicBezTo>
                <a:cubicBezTo>
                  <a:pt x="19784" y="2445"/>
                  <a:pt x="18788" y="2038"/>
                  <a:pt x="17333" y="2038"/>
                </a:cubicBezTo>
                <a:cubicBezTo>
                  <a:pt x="16414" y="2038"/>
                  <a:pt x="16414" y="2038"/>
                  <a:pt x="16414" y="2038"/>
                </a:cubicBezTo>
                <a:cubicBezTo>
                  <a:pt x="16414" y="8395"/>
                  <a:pt x="16414" y="8395"/>
                  <a:pt x="16414" y="8395"/>
                </a:cubicBezTo>
                <a:cubicBezTo>
                  <a:pt x="16414" y="9292"/>
                  <a:pt x="16184" y="10107"/>
                  <a:pt x="15878" y="10922"/>
                </a:cubicBezTo>
                <a:cubicBezTo>
                  <a:pt x="15495" y="11737"/>
                  <a:pt x="15112" y="12389"/>
                  <a:pt x="14652" y="12960"/>
                </a:cubicBezTo>
                <a:cubicBezTo>
                  <a:pt x="14192" y="13449"/>
                  <a:pt x="13656" y="14020"/>
                  <a:pt x="13043" y="14509"/>
                </a:cubicBezTo>
                <a:cubicBezTo>
                  <a:pt x="12431" y="14998"/>
                  <a:pt x="11971" y="15324"/>
                  <a:pt x="11588" y="15568"/>
                </a:cubicBezTo>
                <a:cubicBezTo>
                  <a:pt x="11282" y="15731"/>
                  <a:pt x="10975" y="15894"/>
                  <a:pt x="10669" y="16057"/>
                </a:cubicBezTo>
                <a:cubicBezTo>
                  <a:pt x="10669" y="16139"/>
                  <a:pt x="10669" y="16139"/>
                  <a:pt x="10669" y="16220"/>
                </a:cubicBezTo>
                <a:cubicBezTo>
                  <a:pt x="10669" y="17851"/>
                  <a:pt x="10669" y="17851"/>
                  <a:pt x="10669" y="17851"/>
                </a:cubicBezTo>
                <a:cubicBezTo>
                  <a:pt x="10669" y="18095"/>
                  <a:pt x="10592" y="18258"/>
                  <a:pt x="10363" y="18258"/>
                </a:cubicBezTo>
                <a:cubicBezTo>
                  <a:pt x="10133" y="18258"/>
                  <a:pt x="10056" y="18095"/>
                  <a:pt x="10056" y="17851"/>
                </a:cubicBezTo>
                <a:cubicBezTo>
                  <a:pt x="10056" y="16220"/>
                  <a:pt x="10056" y="16220"/>
                  <a:pt x="10056" y="16220"/>
                </a:cubicBezTo>
                <a:cubicBezTo>
                  <a:pt x="10056" y="16139"/>
                  <a:pt x="10056" y="16139"/>
                  <a:pt x="10056" y="16057"/>
                </a:cubicBezTo>
                <a:cubicBezTo>
                  <a:pt x="9673" y="15894"/>
                  <a:pt x="9290" y="15650"/>
                  <a:pt x="8831" y="15324"/>
                </a:cubicBezTo>
                <a:cubicBezTo>
                  <a:pt x="8448" y="14998"/>
                  <a:pt x="7912" y="14509"/>
                  <a:pt x="7222" y="13857"/>
                </a:cubicBezTo>
                <a:cubicBezTo>
                  <a:pt x="6533" y="13205"/>
                  <a:pt x="5997" y="12389"/>
                  <a:pt x="5614" y="11411"/>
                </a:cubicBezTo>
                <a:cubicBezTo>
                  <a:pt x="5154" y="10515"/>
                  <a:pt x="5001" y="9455"/>
                  <a:pt x="5001" y="8395"/>
                </a:cubicBezTo>
                <a:cubicBezTo>
                  <a:pt x="5001" y="2038"/>
                  <a:pt x="5001" y="2038"/>
                  <a:pt x="5001" y="2038"/>
                </a:cubicBezTo>
                <a:cubicBezTo>
                  <a:pt x="4005" y="2038"/>
                  <a:pt x="4005" y="2038"/>
                  <a:pt x="4005" y="2038"/>
                </a:cubicBezTo>
                <a:cubicBezTo>
                  <a:pt x="2550" y="2038"/>
                  <a:pt x="1554" y="2445"/>
                  <a:pt x="1018" y="3179"/>
                </a:cubicBezTo>
                <a:cubicBezTo>
                  <a:pt x="558" y="3831"/>
                  <a:pt x="558" y="4646"/>
                  <a:pt x="865" y="5624"/>
                </a:cubicBezTo>
                <a:cubicBezTo>
                  <a:pt x="1018" y="6358"/>
                  <a:pt x="1478" y="7173"/>
                  <a:pt x="2243" y="8069"/>
                </a:cubicBezTo>
                <a:cubicBezTo>
                  <a:pt x="2933" y="8966"/>
                  <a:pt x="3546" y="9700"/>
                  <a:pt x="4235" y="10189"/>
                </a:cubicBezTo>
                <a:cubicBezTo>
                  <a:pt x="4388" y="10352"/>
                  <a:pt x="4388" y="10515"/>
                  <a:pt x="4235" y="10678"/>
                </a:cubicBezTo>
                <a:cubicBezTo>
                  <a:pt x="4235" y="10759"/>
                  <a:pt x="4082" y="10759"/>
                  <a:pt x="4005" y="10759"/>
                </a:cubicBezTo>
                <a:cubicBezTo>
                  <a:pt x="3929" y="10759"/>
                  <a:pt x="3852" y="10759"/>
                  <a:pt x="3852" y="10678"/>
                </a:cubicBezTo>
                <a:cubicBezTo>
                  <a:pt x="3163" y="10189"/>
                  <a:pt x="2473" y="9455"/>
                  <a:pt x="1707" y="8477"/>
                </a:cubicBezTo>
                <a:cubicBezTo>
                  <a:pt x="941" y="7580"/>
                  <a:pt x="482" y="6684"/>
                  <a:pt x="175" y="5869"/>
                </a:cubicBezTo>
                <a:cubicBezTo>
                  <a:pt x="-131" y="4646"/>
                  <a:pt x="-54" y="3668"/>
                  <a:pt x="558" y="2771"/>
                </a:cubicBezTo>
                <a:cubicBezTo>
                  <a:pt x="1171" y="1793"/>
                  <a:pt x="2320" y="1386"/>
                  <a:pt x="4005" y="1386"/>
                </a:cubicBezTo>
                <a:cubicBezTo>
                  <a:pt x="5307" y="1386"/>
                  <a:pt x="5307" y="1386"/>
                  <a:pt x="5307" y="1386"/>
                </a:cubicBezTo>
                <a:cubicBezTo>
                  <a:pt x="16031" y="1386"/>
                  <a:pt x="16031" y="1386"/>
                  <a:pt x="16031" y="1386"/>
                </a:cubicBezTo>
                <a:lnTo>
                  <a:pt x="17333" y="1386"/>
                </a:lnTo>
                <a:close/>
                <a:moveTo>
                  <a:pt x="5307" y="652"/>
                </a:moveTo>
                <a:cubicBezTo>
                  <a:pt x="5078" y="652"/>
                  <a:pt x="5001" y="571"/>
                  <a:pt x="5001" y="326"/>
                </a:cubicBezTo>
                <a:cubicBezTo>
                  <a:pt x="5001" y="82"/>
                  <a:pt x="5078" y="0"/>
                  <a:pt x="5307" y="0"/>
                </a:cubicBezTo>
                <a:cubicBezTo>
                  <a:pt x="16031" y="0"/>
                  <a:pt x="16031" y="0"/>
                  <a:pt x="16031" y="0"/>
                </a:cubicBezTo>
                <a:cubicBezTo>
                  <a:pt x="16260" y="0"/>
                  <a:pt x="16414" y="82"/>
                  <a:pt x="16414" y="326"/>
                </a:cubicBezTo>
                <a:cubicBezTo>
                  <a:pt x="16414" y="571"/>
                  <a:pt x="16260" y="652"/>
                  <a:pt x="16031" y="652"/>
                </a:cubicBezTo>
                <a:lnTo>
                  <a:pt x="5307" y="652"/>
                </a:lnTo>
                <a:close/>
                <a:moveTo>
                  <a:pt x="15724" y="2038"/>
                </a:moveTo>
                <a:cubicBezTo>
                  <a:pt x="5614" y="2038"/>
                  <a:pt x="5614" y="2038"/>
                  <a:pt x="5614" y="2038"/>
                </a:cubicBezTo>
                <a:cubicBezTo>
                  <a:pt x="5614" y="8395"/>
                  <a:pt x="5614" y="8395"/>
                  <a:pt x="5614" y="8395"/>
                </a:cubicBezTo>
                <a:cubicBezTo>
                  <a:pt x="5614" y="9374"/>
                  <a:pt x="5767" y="10270"/>
                  <a:pt x="6226" y="11167"/>
                </a:cubicBezTo>
                <a:cubicBezTo>
                  <a:pt x="6609" y="12063"/>
                  <a:pt x="7069" y="12797"/>
                  <a:pt x="7682" y="13368"/>
                </a:cubicBezTo>
                <a:cubicBezTo>
                  <a:pt x="8371" y="13938"/>
                  <a:pt x="8831" y="14427"/>
                  <a:pt x="9214" y="14753"/>
                </a:cubicBezTo>
                <a:cubicBezTo>
                  <a:pt x="9673" y="14998"/>
                  <a:pt x="9980" y="15324"/>
                  <a:pt x="10363" y="15487"/>
                </a:cubicBezTo>
                <a:cubicBezTo>
                  <a:pt x="10669" y="15324"/>
                  <a:pt x="10975" y="15161"/>
                  <a:pt x="11282" y="14998"/>
                </a:cubicBezTo>
                <a:cubicBezTo>
                  <a:pt x="11588" y="14753"/>
                  <a:pt x="12048" y="14427"/>
                  <a:pt x="12584" y="14020"/>
                </a:cubicBezTo>
                <a:cubicBezTo>
                  <a:pt x="13197" y="13531"/>
                  <a:pt x="13733" y="13042"/>
                  <a:pt x="14116" y="12552"/>
                </a:cubicBezTo>
                <a:cubicBezTo>
                  <a:pt x="14575" y="12063"/>
                  <a:pt x="14882" y="11411"/>
                  <a:pt x="15265" y="10678"/>
                </a:cubicBezTo>
                <a:cubicBezTo>
                  <a:pt x="15571" y="9944"/>
                  <a:pt x="15724" y="9211"/>
                  <a:pt x="15724" y="8395"/>
                </a:cubicBezTo>
                <a:lnTo>
                  <a:pt x="15724" y="2038"/>
                </a:lnTo>
                <a:close/>
                <a:moveTo>
                  <a:pt x="13809" y="18910"/>
                </a:moveTo>
                <a:cubicBezTo>
                  <a:pt x="14192" y="18910"/>
                  <a:pt x="14499" y="18992"/>
                  <a:pt x="14729" y="19318"/>
                </a:cubicBezTo>
                <a:cubicBezTo>
                  <a:pt x="14958" y="19562"/>
                  <a:pt x="15112" y="19888"/>
                  <a:pt x="15112" y="20296"/>
                </a:cubicBezTo>
                <a:cubicBezTo>
                  <a:pt x="15112" y="21274"/>
                  <a:pt x="15112" y="21274"/>
                  <a:pt x="15112" y="21274"/>
                </a:cubicBezTo>
                <a:cubicBezTo>
                  <a:pt x="15112" y="21518"/>
                  <a:pt x="15035" y="21600"/>
                  <a:pt x="14805" y="21600"/>
                </a:cubicBezTo>
                <a:cubicBezTo>
                  <a:pt x="5920" y="21600"/>
                  <a:pt x="5920" y="21600"/>
                  <a:pt x="5920" y="21600"/>
                </a:cubicBezTo>
                <a:cubicBezTo>
                  <a:pt x="5690" y="21600"/>
                  <a:pt x="5614" y="21518"/>
                  <a:pt x="5614" y="21274"/>
                </a:cubicBezTo>
                <a:cubicBezTo>
                  <a:pt x="5614" y="20214"/>
                  <a:pt x="5614" y="20214"/>
                  <a:pt x="5614" y="20214"/>
                </a:cubicBezTo>
                <a:cubicBezTo>
                  <a:pt x="5614" y="19888"/>
                  <a:pt x="5690" y="19562"/>
                  <a:pt x="5920" y="19236"/>
                </a:cubicBezTo>
                <a:cubicBezTo>
                  <a:pt x="6226" y="18992"/>
                  <a:pt x="6533" y="18910"/>
                  <a:pt x="6839" y="18910"/>
                </a:cubicBezTo>
                <a:lnTo>
                  <a:pt x="13809" y="18910"/>
                </a:lnTo>
                <a:close/>
                <a:moveTo>
                  <a:pt x="14269" y="19807"/>
                </a:moveTo>
                <a:cubicBezTo>
                  <a:pt x="14192" y="19644"/>
                  <a:pt x="14039" y="19562"/>
                  <a:pt x="13809" y="19562"/>
                </a:cubicBezTo>
                <a:cubicBezTo>
                  <a:pt x="6839" y="19562"/>
                  <a:pt x="6839" y="19562"/>
                  <a:pt x="6839" y="19562"/>
                </a:cubicBezTo>
                <a:cubicBezTo>
                  <a:pt x="6456" y="19562"/>
                  <a:pt x="6226" y="19807"/>
                  <a:pt x="6226" y="20214"/>
                </a:cubicBezTo>
                <a:cubicBezTo>
                  <a:pt x="6226" y="20948"/>
                  <a:pt x="6226" y="20948"/>
                  <a:pt x="6226" y="20948"/>
                </a:cubicBezTo>
                <a:cubicBezTo>
                  <a:pt x="14499" y="20948"/>
                  <a:pt x="14499" y="20948"/>
                  <a:pt x="14499" y="20948"/>
                </a:cubicBezTo>
                <a:cubicBezTo>
                  <a:pt x="14499" y="20296"/>
                  <a:pt x="14499" y="20296"/>
                  <a:pt x="14499" y="20296"/>
                </a:cubicBezTo>
                <a:cubicBezTo>
                  <a:pt x="14499" y="20133"/>
                  <a:pt x="14422" y="19888"/>
                  <a:pt x="14269" y="1980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72" name="Shape"/>
          <p:cNvSpPr/>
          <p:nvPr/>
        </p:nvSpPr>
        <p:spPr>
          <a:xfrm>
            <a:off x="3260726" y="3902076"/>
            <a:ext cx="40420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7" h="21600" extrusionOk="0">
                <a:moveTo>
                  <a:pt x="379" y="21600"/>
                </a:moveTo>
                <a:cubicBezTo>
                  <a:pt x="189" y="21600"/>
                  <a:pt x="0" y="21518"/>
                  <a:pt x="0" y="21274"/>
                </a:cubicBezTo>
                <a:cubicBezTo>
                  <a:pt x="0" y="326"/>
                  <a:pt x="0" y="326"/>
                  <a:pt x="0" y="326"/>
                </a:cubicBezTo>
                <a:cubicBezTo>
                  <a:pt x="0" y="82"/>
                  <a:pt x="189" y="0"/>
                  <a:pt x="379" y="0"/>
                </a:cubicBezTo>
                <a:cubicBezTo>
                  <a:pt x="663" y="0"/>
                  <a:pt x="853" y="82"/>
                  <a:pt x="853" y="326"/>
                </a:cubicBezTo>
                <a:cubicBezTo>
                  <a:pt x="853" y="21274"/>
                  <a:pt x="853" y="21274"/>
                  <a:pt x="853" y="21274"/>
                </a:cubicBezTo>
                <a:cubicBezTo>
                  <a:pt x="853" y="21518"/>
                  <a:pt x="663" y="21600"/>
                  <a:pt x="379" y="21600"/>
                </a:cubicBezTo>
                <a:close/>
                <a:moveTo>
                  <a:pt x="12126" y="1223"/>
                </a:moveTo>
                <a:cubicBezTo>
                  <a:pt x="12411" y="1549"/>
                  <a:pt x="12600" y="1956"/>
                  <a:pt x="12600" y="2364"/>
                </a:cubicBezTo>
                <a:cubicBezTo>
                  <a:pt x="12600" y="12471"/>
                  <a:pt x="12600" y="12471"/>
                  <a:pt x="12600" y="12471"/>
                </a:cubicBezTo>
                <a:cubicBezTo>
                  <a:pt x="12600" y="12715"/>
                  <a:pt x="12411" y="12797"/>
                  <a:pt x="12221" y="12797"/>
                </a:cubicBezTo>
                <a:cubicBezTo>
                  <a:pt x="11937" y="12797"/>
                  <a:pt x="11747" y="12715"/>
                  <a:pt x="11747" y="12471"/>
                </a:cubicBezTo>
                <a:cubicBezTo>
                  <a:pt x="11747" y="12226"/>
                  <a:pt x="11747" y="11982"/>
                  <a:pt x="11558" y="11819"/>
                </a:cubicBezTo>
                <a:cubicBezTo>
                  <a:pt x="11368" y="11656"/>
                  <a:pt x="11179" y="11574"/>
                  <a:pt x="10989" y="11493"/>
                </a:cubicBezTo>
                <a:cubicBezTo>
                  <a:pt x="10895" y="11493"/>
                  <a:pt x="10705" y="11493"/>
                  <a:pt x="10611" y="11493"/>
                </a:cubicBezTo>
                <a:cubicBezTo>
                  <a:pt x="1989" y="11493"/>
                  <a:pt x="1989" y="11493"/>
                  <a:pt x="1989" y="11493"/>
                </a:cubicBezTo>
                <a:cubicBezTo>
                  <a:pt x="1705" y="11493"/>
                  <a:pt x="1611" y="11330"/>
                  <a:pt x="1611" y="11167"/>
                </a:cubicBezTo>
                <a:cubicBezTo>
                  <a:pt x="1611" y="978"/>
                  <a:pt x="1611" y="978"/>
                  <a:pt x="1611" y="978"/>
                </a:cubicBezTo>
                <a:cubicBezTo>
                  <a:pt x="1611" y="815"/>
                  <a:pt x="1705" y="652"/>
                  <a:pt x="1989" y="652"/>
                </a:cubicBezTo>
                <a:cubicBezTo>
                  <a:pt x="10611" y="652"/>
                  <a:pt x="10611" y="652"/>
                  <a:pt x="10611" y="652"/>
                </a:cubicBezTo>
                <a:cubicBezTo>
                  <a:pt x="11274" y="652"/>
                  <a:pt x="11747" y="897"/>
                  <a:pt x="12126" y="1223"/>
                </a:cubicBezTo>
                <a:close/>
                <a:moveTo>
                  <a:pt x="11747" y="2364"/>
                </a:moveTo>
                <a:cubicBezTo>
                  <a:pt x="11747" y="1712"/>
                  <a:pt x="11368" y="1386"/>
                  <a:pt x="10611" y="1386"/>
                </a:cubicBezTo>
                <a:cubicBezTo>
                  <a:pt x="2368" y="1386"/>
                  <a:pt x="2368" y="1386"/>
                  <a:pt x="2368" y="1386"/>
                </a:cubicBezTo>
                <a:cubicBezTo>
                  <a:pt x="2368" y="10759"/>
                  <a:pt x="2368" y="10759"/>
                  <a:pt x="2368" y="10759"/>
                </a:cubicBezTo>
                <a:cubicBezTo>
                  <a:pt x="10611" y="10759"/>
                  <a:pt x="10611" y="10759"/>
                  <a:pt x="10611" y="10759"/>
                </a:cubicBezTo>
                <a:cubicBezTo>
                  <a:pt x="11084" y="10759"/>
                  <a:pt x="11463" y="10922"/>
                  <a:pt x="11747" y="11085"/>
                </a:cubicBezTo>
                <a:lnTo>
                  <a:pt x="11747" y="2364"/>
                </a:lnTo>
                <a:close/>
                <a:moveTo>
                  <a:pt x="20747" y="14101"/>
                </a:moveTo>
                <a:cubicBezTo>
                  <a:pt x="20842" y="14101"/>
                  <a:pt x="20842" y="14020"/>
                  <a:pt x="20842" y="13938"/>
                </a:cubicBezTo>
                <a:cubicBezTo>
                  <a:pt x="20558" y="13123"/>
                  <a:pt x="19326" y="11574"/>
                  <a:pt x="17337" y="9292"/>
                </a:cubicBezTo>
                <a:cubicBezTo>
                  <a:pt x="17242" y="9129"/>
                  <a:pt x="17242" y="8966"/>
                  <a:pt x="17337" y="8885"/>
                </a:cubicBezTo>
                <a:cubicBezTo>
                  <a:pt x="19326" y="6276"/>
                  <a:pt x="20463" y="4483"/>
                  <a:pt x="20842" y="3586"/>
                </a:cubicBezTo>
                <a:cubicBezTo>
                  <a:pt x="20842" y="3505"/>
                  <a:pt x="20842" y="3423"/>
                  <a:pt x="20747" y="3423"/>
                </a:cubicBezTo>
                <a:cubicBezTo>
                  <a:pt x="20747" y="3423"/>
                  <a:pt x="20747" y="3342"/>
                  <a:pt x="20653" y="3342"/>
                </a:cubicBezTo>
                <a:cubicBezTo>
                  <a:pt x="13832" y="3342"/>
                  <a:pt x="13832" y="3342"/>
                  <a:pt x="13832" y="3342"/>
                </a:cubicBezTo>
                <a:cubicBezTo>
                  <a:pt x="13547" y="3342"/>
                  <a:pt x="13453" y="3260"/>
                  <a:pt x="13453" y="3016"/>
                </a:cubicBezTo>
                <a:cubicBezTo>
                  <a:pt x="13453" y="2853"/>
                  <a:pt x="13547" y="2690"/>
                  <a:pt x="13832" y="2690"/>
                </a:cubicBezTo>
                <a:cubicBezTo>
                  <a:pt x="20653" y="2690"/>
                  <a:pt x="20653" y="2690"/>
                  <a:pt x="20653" y="2690"/>
                </a:cubicBezTo>
                <a:cubicBezTo>
                  <a:pt x="21032" y="2690"/>
                  <a:pt x="21221" y="2771"/>
                  <a:pt x="21411" y="3016"/>
                </a:cubicBezTo>
                <a:cubicBezTo>
                  <a:pt x="21600" y="3260"/>
                  <a:pt x="21600" y="3505"/>
                  <a:pt x="21505" y="3831"/>
                </a:cubicBezTo>
                <a:cubicBezTo>
                  <a:pt x="21221" y="4728"/>
                  <a:pt x="20084" y="6439"/>
                  <a:pt x="18095" y="9048"/>
                </a:cubicBezTo>
                <a:cubicBezTo>
                  <a:pt x="20084" y="11330"/>
                  <a:pt x="21221" y="12878"/>
                  <a:pt x="21505" y="13775"/>
                </a:cubicBezTo>
                <a:cubicBezTo>
                  <a:pt x="21600" y="14101"/>
                  <a:pt x="21600" y="14346"/>
                  <a:pt x="21411" y="14590"/>
                </a:cubicBezTo>
                <a:cubicBezTo>
                  <a:pt x="21221" y="14753"/>
                  <a:pt x="21032" y="14835"/>
                  <a:pt x="20653" y="14835"/>
                </a:cubicBezTo>
                <a:cubicBezTo>
                  <a:pt x="9853" y="14835"/>
                  <a:pt x="9853" y="14835"/>
                  <a:pt x="9853" y="14835"/>
                </a:cubicBezTo>
                <a:cubicBezTo>
                  <a:pt x="9284" y="14835"/>
                  <a:pt x="8716" y="14672"/>
                  <a:pt x="8337" y="14346"/>
                </a:cubicBezTo>
                <a:cubicBezTo>
                  <a:pt x="7958" y="14101"/>
                  <a:pt x="7863" y="13694"/>
                  <a:pt x="7863" y="13123"/>
                </a:cubicBezTo>
                <a:cubicBezTo>
                  <a:pt x="7863" y="12960"/>
                  <a:pt x="7958" y="12797"/>
                  <a:pt x="8242" y="12797"/>
                </a:cubicBezTo>
                <a:cubicBezTo>
                  <a:pt x="8432" y="12797"/>
                  <a:pt x="8621" y="12960"/>
                  <a:pt x="8621" y="13123"/>
                </a:cubicBezTo>
                <a:cubicBezTo>
                  <a:pt x="8621" y="13449"/>
                  <a:pt x="8716" y="13694"/>
                  <a:pt x="8905" y="13857"/>
                </a:cubicBezTo>
                <a:cubicBezTo>
                  <a:pt x="9095" y="14020"/>
                  <a:pt x="9379" y="14101"/>
                  <a:pt x="9853" y="14183"/>
                </a:cubicBezTo>
                <a:cubicBezTo>
                  <a:pt x="20653" y="14183"/>
                  <a:pt x="20653" y="14183"/>
                  <a:pt x="20653" y="14183"/>
                </a:cubicBezTo>
                <a:cubicBezTo>
                  <a:pt x="20747" y="14183"/>
                  <a:pt x="20747" y="14183"/>
                  <a:pt x="20747" y="1410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73" name="Shape"/>
          <p:cNvSpPr/>
          <p:nvPr/>
        </p:nvSpPr>
        <p:spPr>
          <a:xfrm>
            <a:off x="3907913" y="3902076"/>
            <a:ext cx="600589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1" h="21600" extrusionOk="0">
                <a:moveTo>
                  <a:pt x="152" y="17851"/>
                </a:moveTo>
                <a:cubicBezTo>
                  <a:pt x="25" y="17769"/>
                  <a:pt x="-39" y="17606"/>
                  <a:pt x="25" y="17443"/>
                </a:cubicBezTo>
                <a:cubicBezTo>
                  <a:pt x="2629" y="5624"/>
                  <a:pt x="2629" y="5624"/>
                  <a:pt x="2629" y="5624"/>
                </a:cubicBezTo>
                <a:cubicBezTo>
                  <a:pt x="2629" y="5543"/>
                  <a:pt x="2693" y="5461"/>
                  <a:pt x="2756" y="5380"/>
                </a:cubicBezTo>
                <a:cubicBezTo>
                  <a:pt x="2883" y="5380"/>
                  <a:pt x="2947" y="5380"/>
                  <a:pt x="3010" y="5461"/>
                </a:cubicBezTo>
                <a:cubicBezTo>
                  <a:pt x="5615" y="7336"/>
                  <a:pt x="5615" y="7336"/>
                  <a:pt x="5615" y="7336"/>
                </a:cubicBezTo>
                <a:cubicBezTo>
                  <a:pt x="5806" y="7417"/>
                  <a:pt x="5806" y="7580"/>
                  <a:pt x="5742" y="7743"/>
                </a:cubicBezTo>
                <a:cubicBezTo>
                  <a:pt x="5615" y="7988"/>
                  <a:pt x="5488" y="7988"/>
                  <a:pt x="5361" y="7906"/>
                </a:cubicBezTo>
                <a:cubicBezTo>
                  <a:pt x="3074" y="6276"/>
                  <a:pt x="3074" y="6276"/>
                  <a:pt x="3074" y="6276"/>
                </a:cubicBezTo>
                <a:cubicBezTo>
                  <a:pt x="533" y="17362"/>
                  <a:pt x="533" y="17362"/>
                  <a:pt x="533" y="17362"/>
                </a:cubicBezTo>
                <a:cubicBezTo>
                  <a:pt x="4789" y="20703"/>
                  <a:pt x="4789" y="20703"/>
                  <a:pt x="4789" y="20703"/>
                </a:cubicBezTo>
                <a:cubicBezTo>
                  <a:pt x="5806" y="10433"/>
                  <a:pt x="5806" y="10433"/>
                  <a:pt x="5806" y="10433"/>
                </a:cubicBezTo>
                <a:cubicBezTo>
                  <a:pt x="5806" y="10189"/>
                  <a:pt x="5933" y="10107"/>
                  <a:pt x="6060" y="10107"/>
                </a:cubicBezTo>
                <a:cubicBezTo>
                  <a:pt x="6250" y="10189"/>
                  <a:pt x="6314" y="10270"/>
                  <a:pt x="6314" y="10515"/>
                </a:cubicBezTo>
                <a:cubicBezTo>
                  <a:pt x="5297" y="20785"/>
                  <a:pt x="5297" y="20785"/>
                  <a:pt x="5297" y="20785"/>
                </a:cubicBezTo>
                <a:cubicBezTo>
                  <a:pt x="10507" y="18992"/>
                  <a:pt x="10507" y="18992"/>
                  <a:pt x="10507" y="18992"/>
                </a:cubicBezTo>
                <a:cubicBezTo>
                  <a:pt x="10507" y="17117"/>
                  <a:pt x="10507" y="17117"/>
                  <a:pt x="10507" y="17117"/>
                </a:cubicBezTo>
                <a:cubicBezTo>
                  <a:pt x="10507" y="16872"/>
                  <a:pt x="10634" y="16791"/>
                  <a:pt x="10761" y="16791"/>
                </a:cubicBezTo>
                <a:cubicBezTo>
                  <a:pt x="10952" y="16791"/>
                  <a:pt x="11015" y="16872"/>
                  <a:pt x="11015" y="17117"/>
                </a:cubicBezTo>
                <a:cubicBezTo>
                  <a:pt x="11015" y="18992"/>
                  <a:pt x="11015" y="18992"/>
                  <a:pt x="11015" y="18992"/>
                </a:cubicBezTo>
                <a:cubicBezTo>
                  <a:pt x="16288" y="20785"/>
                  <a:pt x="16288" y="20785"/>
                  <a:pt x="16288" y="20785"/>
                </a:cubicBezTo>
                <a:cubicBezTo>
                  <a:pt x="15272" y="10515"/>
                  <a:pt x="15272" y="10515"/>
                  <a:pt x="15272" y="10515"/>
                </a:cubicBezTo>
                <a:cubicBezTo>
                  <a:pt x="15208" y="10270"/>
                  <a:pt x="15335" y="10189"/>
                  <a:pt x="15462" y="10107"/>
                </a:cubicBezTo>
                <a:cubicBezTo>
                  <a:pt x="15653" y="10107"/>
                  <a:pt x="15780" y="10189"/>
                  <a:pt x="15780" y="10433"/>
                </a:cubicBezTo>
                <a:cubicBezTo>
                  <a:pt x="16796" y="20703"/>
                  <a:pt x="16796" y="20703"/>
                  <a:pt x="16796" y="20703"/>
                </a:cubicBezTo>
                <a:cubicBezTo>
                  <a:pt x="20989" y="17362"/>
                  <a:pt x="20989" y="17362"/>
                  <a:pt x="20989" y="17362"/>
                </a:cubicBezTo>
                <a:cubicBezTo>
                  <a:pt x="18512" y="6276"/>
                  <a:pt x="18512" y="6276"/>
                  <a:pt x="18512" y="6276"/>
                </a:cubicBezTo>
                <a:cubicBezTo>
                  <a:pt x="16225" y="7906"/>
                  <a:pt x="16225" y="7906"/>
                  <a:pt x="16225" y="7906"/>
                </a:cubicBezTo>
                <a:cubicBezTo>
                  <a:pt x="16034" y="7988"/>
                  <a:pt x="15907" y="7988"/>
                  <a:pt x="15843" y="7743"/>
                </a:cubicBezTo>
                <a:cubicBezTo>
                  <a:pt x="15780" y="7580"/>
                  <a:pt x="15780" y="7417"/>
                  <a:pt x="15970" y="7336"/>
                </a:cubicBezTo>
                <a:cubicBezTo>
                  <a:pt x="18512" y="5461"/>
                  <a:pt x="18512" y="5461"/>
                  <a:pt x="18512" y="5461"/>
                </a:cubicBezTo>
                <a:cubicBezTo>
                  <a:pt x="18639" y="5380"/>
                  <a:pt x="18702" y="5380"/>
                  <a:pt x="18766" y="5380"/>
                </a:cubicBezTo>
                <a:cubicBezTo>
                  <a:pt x="18893" y="5461"/>
                  <a:pt x="18893" y="5543"/>
                  <a:pt x="18956" y="5624"/>
                </a:cubicBezTo>
                <a:cubicBezTo>
                  <a:pt x="21561" y="17443"/>
                  <a:pt x="21561" y="17443"/>
                  <a:pt x="21561" y="17443"/>
                </a:cubicBezTo>
                <a:cubicBezTo>
                  <a:pt x="21561" y="17606"/>
                  <a:pt x="21561" y="17769"/>
                  <a:pt x="21434" y="17851"/>
                </a:cubicBezTo>
                <a:cubicBezTo>
                  <a:pt x="16669" y="21518"/>
                  <a:pt x="16669" y="21518"/>
                  <a:pt x="16669" y="21518"/>
                </a:cubicBezTo>
                <a:cubicBezTo>
                  <a:pt x="16669" y="21600"/>
                  <a:pt x="16606" y="21600"/>
                  <a:pt x="16542" y="21600"/>
                </a:cubicBezTo>
                <a:cubicBezTo>
                  <a:pt x="16542" y="21600"/>
                  <a:pt x="16542" y="21600"/>
                  <a:pt x="16479" y="21600"/>
                </a:cubicBezTo>
                <a:cubicBezTo>
                  <a:pt x="10761" y="19562"/>
                  <a:pt x="10761" y="19562"/>
                  <a:pt x="10761" y="19562"/>
                </a:cubicBezTo>
                <a:cubicBezTo>
                  <a:pt x="5043" y="21600"/>
                  <a:pt x="5043" y="21600"/>
                  <a:pt x="5043" y="21600"/>
                </a:cubicBezTo>
                <a:cubicBezTo>
                  <a:pt x="5043" y="21600"/>
                  <a:pt x="5043" y="21600"/>
                  <a:pt x="4980" y="21600"/>
                </a:cubicBezTo>
                <a:cubicBezTo>
                  <a:pt x="4980" y="21600"/>
                  <a:pt x="4916" y="21600"/>
                  <a:pt x="4853" y="21518"/>
                </a:cubicBezTo>
                <a:lnTo>
                  <a:pt x="152" y="17851"/>
                </a:lnTo>
                <a:close/>
                <a:moveTo>
                  <a:pt x="10062" y="15161"/>
                </a:moveTo>
                <a:cubicBezTo>
                  <a:pt x="9872" y="14835"/>
                  <a:pt x="9490" y="14346"/>
                  <a:pt x="9046" y="13612"/>
                </a:cubicBezTo>
                <a:cubicBezTo>
                  <a:pt x="8537" y="12797"/>
                  <a:pt x="8156" y="12063"/>
                  <a:pt x="7775" y="11330"/>
                </a:cubicBezTo>
                <a:cubicBezTo>
                  <a:pt x="7394" y="10596"/>
                  <a:pt x="7076" y="9700"/>
                  <a:pt x="6759" y="8640"/>
                </a:cubicBezTo>
                <a:cubicBezTo>
                  <a:pt x="6441" y="7662"/>
                  <a:pt x="6314" y="6684"/>
                  <a:pt x="6314" y="5706"/>
                </a:cubicBezTo>
                <a:cubicBezTo>
                  <a:pt x="6314" y="4157"/>
                  <a:pt x="6759" y="2771"/>
                  <a:pt x="7585" y="1630"/>
                </a:cubicBezTo>
                <a:cubicBezTo>
                  <a:pt x="8474" y="571"/>
                  <a:pt x="9554" y="0"/>
                  <a:pt x="10761" y="0"/>
                </a:cubicBezTo>
                <a:cubicBezTo>
                  <a:pt x="12032" y="0"/>
                  <a:pt x="13112" y="571"/>
                  <a:pt x="13937" y="1630"/>
                </a:cubicBezTo>
                <a:cubicBezTo>
                  <a:pt x="14827" y="2771"/>
                  <a:pt x="15272" y="4157"/>
                  <a:pt x="15272" y="5706"/>
                </a:cubicBezTo>
                <a:cubicBezTo>
                  <a:pt x="15272" y="6684"/>
                  <a:pt x="15081" y="7662"/>
                  <a:pt x="14827" y="8722"/>
                </a:cubicBezTo>
                <a:cubicBezTo>
                  <a:pt x="14509" y="9700"/>
                  <a:pt x="14192" y="10596"/>
                  <a:pt x="13810" y="11330"/>
                </a:cubicBezTo>
                <a:cubicBezTo>
                  <a:pt x="13429" y="12145"/>
                  <a:pt x="12985" y="12878"/>
                  <a:pt x="12540" y="13612"/>
                </a:cubicBezTo>
                <a:cubicBezTo>
                  <a:pt x="12032" y="14346"/>
                  <a:pt x="11714" y="14835"/>
                  <a:pt x="11460" y="15161"/>
                </a:cubicBezTo>
                <a:cubicBezTo>
                  <a:pt x="11269" y="15405"/>
                  <a:pt x="11079" y="15568"/>
                  <a:pt x="10952" y="15813"/>
                </a:cubicBezTo>
                <a:cubicBezTo>
                  <a:pt x="10888" y="15813"/>
                  <a:pt x="10825" y="15894"/>
                  <a:pt x="10761" y="15894"/>
                </a:cubicBezTo>
                <a:cubicBezTo>
                  <a:pt x="10697" y="15894"/>
                  <a:pt x="10634" y="15813"/>
                  <a:pt x="10634" y="15813"/>
                </a:cubicBezTo>
                <a:cubicBezTo>
                  <a:pt x="10443" y="15568"/>
                  <a:pt x="10253" y="15405"/>
                  <a:pt x="10062" y="15161"/>
                </a:cubicBezTo>
                <a:close/>
                <a:moveTo>
                  <a:pt x="6822" y="5706"/>
                </a:moveTo>
                <a:cubicBezTo>
                  <a:pt x="6822" y="6684"/>
                  <a:pt x="7013" y="7662"/>
                  <a:pt x="7330" y="8722"/>
                </a:cubicBezTo>
                <a:cubicBezTo>
                  <a:pt x="7648" y="9700"/>
                  <a:pt x="8029" y="10678"/>
                  <a:pt x="8537" y="11574"/>
                </a:cubicBezTo>
                <a:cubicBezTo>
                  <a:pt x="9046" y="12471"/>
                  <a:pt x="9490" y="13205"/>
                  <a:pt x="9808" y="13694"/>
                </a:cubicBezTo>
                <a:cubicBezTo>
                  <a:pt x="10126" y="14183"/>
                  <a:pt x="10507" y="14672"/>
                  <a:pt x="10761" y="15079"/>
                </a:cubicBezTo>
                <a:cubicBezTo>
                  <a:pt x="11079" y="14672"/>
                  <a:pt x="11396" y="14183"/>
                  <a:pt x="11777" y="13694"/>
                </a:cubicBezTo>
                <a:cubicBezTo>
                  <a:pt x="12095" y="13205"/>
                  <a:pt x="12540" y="12471"/>
                  <a:pt x="13048" y="11656"/>
                </a:cubicBezTo>
                <a:cubicBezTo>
                  <a:pt x="13493" y="10759"/>
                  <a:pt x="13937" y="9781"/>
                  <a:pt x="14255" y="8722"/>
                </a:cubicBezTo>
                <a:cubicBezTo>
                  <a:pt x="14573" y="7662"/>
                  <a:pt x="14700" y="6684"/>
                  <a:pt x="14700" y="5706"/>
                </a:cubicBezTo>
                <a:cubicBezTo>
                  <a:pt x="14700" y="4320"/>
                  <a:pt x="14319" y="3097"/>
                  <a:pt x="13620" y="2119"/>
                </a:cubicBezTo>
                <a:cubicBezTo>
                  <a:pt x="12857" y="1141"/>
                  <a:pt x="11905" y="652"/>
                  <a:pt x="10761" y="652"/>
                </a:cubicBezTo>
                <a:cubicBezTo>
                  <a:pt x="9681" y="652"/>
                  <a:pt x="8728" y="1141"/>
                  <a:pt x="7966" y="2119"/>
                </a:cubicBezTo>
                <a:cubicBezTo>
                  <a:pt x="7203" y="3097"/>
                  <a:pt x="6822" y="4320"/>
                  <a:pt x="6822" y="5706"/>
                </a:cubicBezTo>
                <a:close/>
                <a:moveTo>
                  <a:pt x="10761" y="8803"/>
                </a:moveTo>
                <a:cubicBezTo>
                  <a:pt x="10126" y="8803"/>
                  <a:pt x="9554" y="8477"/>
                  <a:pt x="9109" y="7906"/>
                </a:cubicBezTo>
                <a:cubicBezTo>
                  <a:pt x="8665" y="7336"/>
                  <a:pt x="8410" y="6602"/>
                  <a:pt x="8410" y="5706"/>
                </a:cubicBezTo>
                <a:cubicBezTo>
                  <a:pt x="8410" y="4891"/>
                  <a:pt x="8665" y="4157"/>
                  <a:pt x="9109" y="3586"/>
                </a:cubicBezTo>
                <a:cubicBezTo>
                  <a:pt x="9554" y="3016"/>
                  <a:pt x="10126" y="2690"/>
                  <a:pt x="10761" y="2690"/>
                </a:cubicBezTo>
                <a:cubicBezTo>
                  <a:pt x="11460" y="2690"/>
                  <a:pt x="11968" y="3016"/>
                  <a:pt x="12476" y="3586"/>
                </a:cubicBezTo>
                <a:cubicBezTo>
                  <a:pt x="12921" y="4157"/>
                  <a:pt x="13175" y="4891"/>
                  <a:pt x="13175" y="5706"/>
                </a:cubicBezTo>
                <a:cubicBezTo>
                  <a:pt x="13175" y="6602"/>
                  <a:pt x="12921" y="7336"/>
                  <a:pt x="12476" y="7906"/>
                </a:cubicBezTo>
                <a:cubicBezTo>
                  <a:pt x="11968" y="8477"/>
                  <a:pt x="11460" y="8803"/>
                  <a:pt x="10761" y="8803"/>
                </a:cubicBezTo>
                <a:close/>
                <a:moveTo>
                  <a:pt x="12603" y="5706"/>
                </a:moveTo>
                <a:cubicBezTo>
                  <a:pt x="12603" y="5054"/>
                  <a:pt x="12413" y="4565"/>
                  <a:pt x="12095" y="4075"/>
                </a:cubicBezTo>
                <a:cubicBezTo>
                  <a:pt x="11714" y="3586"/>
                  <a:pt x="11269" y="3342"/>
                  <a:pt x="10761" y="3342"/>
                </a:cubicBezTo>
                <a:cubicBezTo>
                  <a:pt x="10253" y="3342"/>
                  <a:pt x="9872" y="3586"/>
                  <a:pt x="9490" y="4075"/>
                </a:cubicBezTo>
                <a:cubicBezTo>
                  <a:pt x="9109" y="4565"/>
                  <a:pt x="8919" y="5054"/>
                  <a:pt x="8919" y="5706"/>
                </a:cubicBezTo>
                <a:cubicBezTo>
                  <a:pt x="8919" y="6358"/>
                  <a:pt x="9109" y="6928"/>
                  <a:pt x="9490" y="7417"/>
                </a:cubicBezTo>
                <a:cubicBezTo>
                  <a:pt x="9872" y="7906"/>
                  <a:pt x="10253" y="8069"/>
                  <a:pt x="10761" y="8069"/>
                </a:cubicBezTo>
                <a:cubicBezTo>
                  <a:pt x="11269" y="8069"/>
                  <a:pt x="11714" y="7906"/>
                  <a:pt x="12095" y="7417"/>
                </a:cubicBezTo>
                <a:cubicBezTo>
                  <a:pt x="12413" y="6928"/>
                  <a:pt x="12603" y="6358"/>
                  <a:pt x="12603" y="570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74" name="Shape"/>
          <p:cNvSpPr/>
          <p:nvPr/>
        </p:nvSpPr>
        <p:spPr>
          <a:xfrm>
            <a:off x="4743451" y="3902076"/>
            <a:ext cx="51435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768" y="4238"/>
                </a:moveTo>
                <a:cubicBezTo>
                  <a:pt x="11694" y="4402"/>
                  <a:pt x="11619" y="4483"/>
                  <a:pt x="11619" y="4483"/>
                </a:cubicBezTo>
                <a:cubicBezTo>
                  <a:pt x="11619" y="4646"/>
                  <a:pt x="11768" y="4728"/>
                  <a:pt x="11917" y="4728"/>
                </a:cubicBezTo>
                <a:cubicBezTo>
                  <a:pt x="11992" y="4728"/>
                  <a:pt x="11992" y="4728"/>
                  <a:pt x="11992" y="4728"/>
                </a:cubicBezTo>
                <a:cubicBezTo>
                  <a:pt x="14375" y="4728"/>
                  <a:pt x="14375" y="4728"/>
                  <a:pt x="14375" y="4728"/>
                </a:cubicBezTo>
                <a:cubicBezTo>
                  <a:pt x="15046" y="4728"/>
                  <a:pt x="15567" y="4972"/>
                  <a:pt x="16014" y="5543"/>
                </a:cubicBezTo>
                <a:cubicBezTo>
                  <a:pt x="16461" y="6032"/>
                  <a:pt x="16684" y="6765"/>
                  <a:pt x="16684" y="7580"/>
                </a:cubicBezTo>
                <a:cubicBezTo>
                  <a:pt x="16684" y="9944"/>
                  <a:pt x="16684" y="9944"/>
                  <a:pt x="16684" y="9944"/>
                </a:cubicBezTo>
                <a:cubicBezTo>
                  <a:pt x="16684" y="10026"/>
                  <a:pt x="16684" y="10026"/>
                  <a:pt x="16684" y="10026"/>
                </a:cubicBezTo>
                <a:cubicBezTo>
                  <a:pt x="16684" y="10026"/>
                  <a:pt x="16684" y="10107"/>
                  <a:pt x="16833" y="10189"/>
                </a:cubicBezTo>
                <a:cubicBezTo>
                  <a:pt x="16908" y="10352"/>
                  <a:pt x="17057" y="10352"/>
                  <a:pt x="17131" y="10352"/>
                </a:cubicBezTo>
                <a:cubicBezTo>
                  <a:pt x="17206" y="10352"/>
                  <a:pt x="17354" y="10270"/>
                  <a:pt x="17503" y="10107"/>
                </a:cubicBezTo>
                <a:cubicBezTo>
                  <a:pt x="18025" y="9700"/>
                  <a:pt x="18621" y="9455"/>
                  <a:pt x="19142" y="9455"/>
                </a:cubicBezTo>
                <a:cubicBezTo>
                  <a:pt x="19812" y="9455"/>
                  <a:pt x="20334" y="9700"/>
                  <a:pt x="20855" y="10352"/>
                </a:cubicBezTo>
                <a:cubicBezTo>
                  <a:pt x="21377" y="10922"/>
                  <a:pt x="21600" y="11737"/>
                  <a:pt x="21600" y="12797"/>
                </a:cubicBezTo>
                <a:cubicBezTo>
                  <a:pt x="21600" y="13857"/>
                  <a:pt x="21302" y="14672"/>
                  <a:pt x="20781" y="15242"/>
                </a:cubicBezTo>
                <a:cubicBezTo>
                  <a:pt x="20259" y="15813"/>
                  <a:pt x="19589" y="16139"/>
                  <a:pt x="18919" y="16139"/>
                </a:cubicBezTo>
                <a:cubicBezTo>
                  <a:pt x="18323" y="16139"/>
                  <a:pt x="17801" y="15894"/>
                  <a:pt x="17354" y="15487"/>
                </a:cubicBezTo>
                <a:cubicBezTo>
                  <a:pt x="17280" y="15405"/>
                  <a:pt x="17206" y="15324"/>
                  <a:pt x="17131" y="15324"/>
                </a:cubicBezTo>
                <a:cubicBezTo>
                  <a:pt x="17057" y="15324"/>
                  <a:pt x="16908" y="15324"/>
                  <a:pt x="16833" y="15487"/>
                </a:cubicBezTo>
                <a:cubicBezTo>
                  <a:pt x="16684" y="15568"/>
                  <a:pt x="16684" y="15650"/>
                  <a:pt x="16684" y="15731"/>
                </a:cubicBezTo>
                <a:cubicBezTo>
                  <a:pt x="16684" y="18829"/>
                  <a:pt x="16684" y="18829"/>
                  <a:pt x="16684" y="18829"/>
                </a:cubicBezTo>
                <a:cubicBezTo>
                  <a:pt x="16684" y="19644"/>
                  <a:pt x="16461" y="20296"/>
                  <a:pt x="16014" y="20866"/>
                </a:cubicBezTo>
                <a:cubicBezTo>
                  <a:pt x="15567" y="21355"/>
                  <a:pt x="15046" y="21600"/>
                  <a:pt x="14375" y="21600"/>
                </a:cubicBezTo>
                <a:cubicBezTo>
                  <a:pt x="11917" y="21600"/>
                  <a:pt x="11917" y="21600"/>
                  <a:pt x="11917" y="21600"/>
                </a:cubicBezTo>
                <a:cubicBezTo>
                  <a:pt x="11321" y="21600"/>
                  <a:pt x="11023" y="21274"/>
                  <a:pt x="11023" y="20703"/>
                </a:cubicBezTo>
                <a:cubicBezTo>
                  <a:pt x="11023" y="20459"/>
                  <a:pt x="11098" y="20214"/>
                  <a:pt x="11321" y="19888"/>
                </a:cubicBezTo>
                <a:cubicBezTo>
                  <a:pt x="11619" y="19562"/>
                  <a:pt x="11768" y="19155"/>
                  <a:pt x="11768" y="18747"/>
                </a:cubicBezTo>
                <a:cubicBezTo>
                  <a:pt x="11768" y="18177"/>
                  <a:pt x="11545" y="17688"/>
                  <a:pt x="11098" y="17362"/>
                </a:cubicBezTo>
                <a:cubicBezTo>
                  <a:pt x="10577" y="16954"/>
                  <a:pt x="9981" y="16791"/>
                  <a:pt x="9236" y="16791"/>
                </a:cubicBezTo>
                <a:cubicBezTo>
                  <a:pt x="8491" y="16791"/>
                  <a:pt x="7895" y="16954"/>
                  <a:pt x="7374" y="17362"/>
                </a:cubicBezTo>
                <a:cubicBezTo>
                  <a:pt x="6927" y="17688"/>
                  <a:pt x="6703" y="18177"/>
                  <a:pt x="6703" y="18747"/>
                </a:cubicBezTo>
                <a:cubicBezTo>
                  <a:pt x="6703" y="19155"/>
                  <a:pt x="6852" y="19562"/>
                  <a:pt x="7150" y="19888"/>
                </a:cubicBezTo>
                <a:cubicBezTo>
                  <a:pt x="7374" y="20214"/>
                  <a:pt x="7448" y="20459"/>
                  <a:pt x="7448" y="20703"/>
                </a:cubicBezTo>
                <a:cubicBezTo>
                  <a:pt x="7448" y="20948"/>
                  <a:pt x="7374" y="21111"/>
                  <a:pt x="7225" y="21355"/>
                </a:cubicBezTo>
                <a:cubicBezTo>
                  <a:pt x="7001" y="21518"/>
                  <a:pt x="6778" y="21600"/>
                  <a:pt x="6554" y="21600"/>
                </a:cubicBezTo>
                <a:cubicBezTo>
                  <a:pt x="2681" y="21600"/>
                  <a:pt x="2681" y="21600"/>
                  <a:pt x="2681" y="21600"/>
                </a:cubicBezTo>
                <a:cubicBezTo>
                  <a:pt x="2011" y="21600"/>
                  <a:pt x="1415" y="21274"/>
                  <a:pt x="819" y="20703"/>
                </a:cubicBezTo>
                <a:cubicBezTo>
                  <a:pt x="298" y="20133"/>
                  <a:pt x="0" y="19481"/>
                  <a:pt x="0" y="18747"/>
                </a:cubicBezTo>
                <a:cubicBezTo>
                  <a:pt x="0" y="15976"/>
                  <a:pt x="0" y="15976"/>
                  <a:pt x="0" y="15976"/>
                </a:cubicBezTo>
                <a:cubicBezTo>
                  <a:pt x="0" y="15242"/>
                  <a:pt x="298" y="14916"/>
                  <a:pt x="819" y="14916"/>
                </a:cubicBezTo>
                <a:cubicBezTo>
                  <a:pt x="1043" y="14916"/>
                  <a:pt x="1266" y="14998"/>
                  <a:pt x="1564" y="15242"/>
                </a:cubicBezTo>
                <a:cubicBezTo>
                  <a:pt x="2011" y="15650"/>
                  <a:pt x="2383" y="15813"/>
                  <a:pt x="2756" y="15813"/>
                </a:cubicBezTo>
                <a:cubicBezTo>
                  <a:pt x="3352" y="15813"/>
                  <a:pt x="3799" y="15568"/>
                  <a:pt x="4246" y="14916"/>
                </a:cubicBezTo>
                <a:cubicBezTo>
                  <a:pt x="4692" y="14346"/>
                  <a:pt x="4916" y="13694"/>
                  <a:pt x="4916" y="12797"/>
                </a:cubicBezTo>
                <a:cubicBezTo>
                  <a:pt x="4916" y="11982"/>
                  <a:pt x="4692" y="11330"/>
                  <a:pt x="4320" y="10841"/>
                </a:cubicBezTo>
                <a:cubicBezTo>
                  <a:pt x="3873" y="10352"/>
                  <a:pt x="3352" y="10107"/>
                  <a:pt x="2756" y="10107"/>
                </a:cubicBezTo>
                <a:cubicBezTo>
                  <a:pt x="2383" y="10107"/>
                  <a:pt x="1937" y="10270"/>
                  <a:pt x="1564" y="10596"/>
                </a:cubicBezTo>
                <a:cubicBezTo>
                  <a:pt x="1266" y="10841"/>
                  <a:pt x="1043" y="11004"/>
                  <a:pt x="819" y="11004"/>
                </a:cubicBezTo>
                <a:cubicBezTo>
                  <a:pt x="298" y="11004"/>
                  <a:pt x="0" y="10596"/>
                  <a:pt x="0" y="9944"/>
                </a:cubicBezTo>
                <a:cubicBezTo>
                  <a:pt x="0" y="7417"/>
                  <a:pt x="0" y="7417"/>
                  <a:pt x="0" y="7417"/>
                </a:cubicBezTo>
                <a:cubicBezTo>
                  <a:pt x="0" y="6684"/>
                  <a:pt x="298" y="6032"/>
                  <a:pt x="819" y="5543"/>
                </a:cubicBezTo>
                <a:cubicBezTo>
                  <a:pt x="1341" y="4972"/>
                  <a:pt x="2011" y="4728"/>
                  <a:pt x="2681" y="4728"/>
                </a:cubicBezTo>
                <a:cubicBezTo>
                  <a:pt x="6480" y="4728"/>
                  <a:pt x="6480" y="4728"/>
                  <a:pt x="6480" y="4728"/>
                </a:cubicBezTo>
                <a:cubicBezTo>
                  <a:pt x="6703" y="4728"/>
                  <a:pt x="6852" y="4646"/>
                  <a:pt x="6852" y="4483"/>
                </a:cubicBezTo>
                <a:cubicBezTo>
                  <a:pt x="6852" y="4483"/>
                  <a:pt x="6778" y="4402"/>
                  <a:pt x="6703" y="4238"/>
                </a:cubicBezTo>
                <a:cubicBezTo>
                  <a:pt x="6257" y="3749"/>
                  <a:pt x="6108" y="3260"/>
                  <a:pt x="6108" y="2690"/>
                </a:cubicBezTo>
                <a:cubicBezTo>
                  <a:pt x="6108" y="1875"/>
                  <a:pt x="6406" y="1223"/>
                  <a:pt x="6927" y="734"/>
                </a:cubicBezTo>
                <a:cubicBezTo>
                  <a:pt x="7523" y="245"/>
                  <a:pt x="8342" y="0"/>
                  <a:pt x="9236" y="0"/>
                </a:cubicBezTo>
                <a:cubicBezTo>
                  <a:pt x="10279" y="0"/>
                  <a:pt x="11023" y="245"/>
                  <a:pt x="11545" y="815"/>
                </a:cubicBezTo>
                <a:cubicBezTo>
                  <a:pt x="12141" y="1304"/>
                  <a:pt x="12364" y="1956"/>
                  <a:pt x="12364" y="2690"/>
                </a:cubicBezTo>
                <a:cubicBezTo>
                  <a:pt x="12364" y="3260"/>
                  <a:pt x="12215" y="3749"/>
                  <a:pt x="11768" y="4238"/>
                </a:cubicBezTo>
                <a:close/>
                <a:moveTo>
                  <a:pt x="11768" y="2690"/>
                </a:moveTo>
                <a:cubicBezTo>
                  <a:pt x="11768" y="2038"/>
                  <a:pt x="11545" y="1549"/>
                  <a:pt x="11098" y="1223"/>
                </a:cubicBezTo>
                <a:cubicBezTo>
                  <a:pt x="10577" y="815"/>
                  <a:pt x="9981" y="652"/>
                  <a:pt x="9236" y="652"/>
                </a:cubicBezTo>
                <a:cubicBezTo>
                  <a:pt x="8491" y="652"/>
                  <a:pt x="7895" y="897"/>
                  <a:pt x="7374" y="1223"/>
                </a:cubicBezTo>
                <a:cubicBezTo>
                  <a:pt x="6927" y="1549"/>
                  <a:pt x="6703" y="2038"/>
                  <a:pt x="6703" y="2690"/>
                </a:cubicBezTo>
                <a:cubicBezTo>
                  <a:pt x="6703" y="3097"/>
                  <a:pt x="6852" y="3423"/>
                  <a:pt x="7150" y="3831"/>
                </a:cubicBezTo>
                <a:cubicBezTo>
                  <a:pt x="7374" y="4075"/>
                  <a:pt x="7448" y="4320"/>
                  <a:pt x="7448" y="4483"/>
                </a:cubicBezTo>
                <a:cubicBezTo>
                  <a:pt x="7448" y="5054"/>
                  <a:pt x="7150" y="5380"/>
                  <a:pt x="6554" y="5380"/>
                </a:cubicBezTo>
                <a:cubicBezTo>
                  <a:pt x="6480" y="5380"/>
                  <a:pt x="6480" y="5380"/>
                  <a:pt x="6480" y="5380"/>
                </a:cubicBezTo>
                <a:cubicBezTo>
                  <a:pt x="2681" y="5380"/>
                  <a:pt x="2681" y="5380"/>
                  <a:pt x="2681" y="5380"/>
                </a:cubicBezTo>
                <a:cubicBezTo>
                  <a:pt x="2160" y="5380"/>
                  <a:pt x="1713" y="5624"/>
                  <a:pt x="1266" y="5950"/>
                </a:cubicBezTo>
                <a:cubicBezTo>
                  <a:pt x="819" y="6358"/>
                  <a:pt x="596" y="6847"/>
                  <a:pt x="596" y="7417"/>
                </a:cubicBezTo>
                <a:cubicBezTo>
                  <a:pt x="596" y="9944"/>
                  <a:pt x="596" y="9944"/>
                  <a:pt x="596" y="9944"/>
                </a:cubicBezTo>
                <a:cubicBezTo>
                  <a:pt x="596" y="10189"/>
                  <a:pt x="670" y="10270"/>
                  <a:pt x="819" y="10270"/>
                </a:cubicBezTo>
                <a:cubicBezTo>
                  <a:pt x="894" y="10270"/>
                  <a:pt x="1043" y="10189"/>
                  <a:pt x="1192" y="10107"/>
                </a:cubicBezTo>
                <a:cubicBezTo>
                  <a:pt x="1713" y="9700"/>
                  <a:pt x="2234" y="9455"/>
                  <a:pt x="2756" y="9455"/>
                </a:cubicBezTo>
                <a:cubicBezTo>
                  <a:pt x="3501" y="9455"/>
                  <a:pt x="4171" y="9781"/>
                  <a:pt x="4692" y="10352"/>
                </a:cubicBezTo>
                <a:cubicBezTo>
                  <a:pt x="5288" y="10922"/>
                  <a:pt x="5586" y="11819"/>
                  <a:pt x="5586" y="12797"/>
                </a:cubicBezTo>
                <a:cubicBezTo>
                  <a:pt x="5586" y="13857"/>
                  <a:pt x="5288" y="14753"/>
                  <a:pt x="4692" y="15487"/>
                </a:cubicBezTo>
                <a:cubicBezTo>
                  <a:pt x="4171" y="16139"/>
                  <a:pt x="3501" y="16465"/>
                  <a:pt x="2830" y="16465"/>
                </a:cubicBezTo>
                <a:cubicBezTo>
                  <a:pt x="2234" y="16465"/>
                  <a:pt x="1713" y="16302"/>
                  <a:pt x="1192" y="15813"/>
                </a:cubicBezTo>
                <a:cubicBezTo>
                  <a:pt x="1043" y="15650"/>
                  <a:pt x="894" y="15568"/>
                  <a:pt x="819" y="15568"/>
                </a:cubicBezTo>
                <a:cubicBezTo>
                  <a:pt x="670" y="15568"/>
                  <a:pt x="596" y="15731"/>
                  <a:pt x="596" y="15976"/>
                </a:cubicBezTo>
                <a:cubicBezTo>
                  <a:pt x="596" y="18747"/>
                  <a:pt x="596" y="18747"/>
                  <a:pt x="596" y="18747"/>
                </a:cubicBezTo>
                <a:cubicBezTo>
                  <a:pt x="596" y="19236"/>
                  <a:pt x="819" y="19725"/>
                  <a:pt x="1266" y="20214"/>
                </a:cubicBezTo>
                <a:cubicBezTo>
                  <a:pt x="1713" y="20703"/>
                  <a:pt x="2160" y="20948"/>
                  <a:pt x="2681" y="20948"/>
                </a:cubicBezTo>
                <a:cubicBezTo>
                  <a:pt x="6480" y="20948"/>
                  <a:pt x="6480" y="20948"/>
                  <a:pt x="6480" y="20948"/>
                </a:cubicBezTo>
                <a:cubicBezTo>
                  <a:pt x="6703" y="20948"/>
                  <a:pt x="6852" y="20866"/>
                  <a:pt x="6852" y="20703"/>
                </a:cubicBezTo>
                <a:cubicBezTo>
                  <a:pt x="6852" y="20622"/>
                  <a:pt x="6778" y="20540"/>
                  <a:pt x="6703" y="20377"/>
                </a:cubicBezTo>
                <a:cubicBezTo>
                  <a:pt x="6257" y="19888"/>
                  <a:pt x="6108" y="19399"/>
                  <a:pt x="6108" y="18747"/>
                </a:cubicBezTo>
                <a:cubicBezTo>
                  <a:pt x="6108" y="18014"/>
                  <a:pt x="6406" y="17362"/>
                  <a:pt x="6927" y="16872"/>
                </a:cubicBezTo>
                <a:cubicBezTo>
                  <a:pt x="7523" y="16383"/>
                  <a:pt x="8268" y="16139"/>
                  <a:pt x="9236" y="16139"/>
                </a:cubicBezTo>
                <a:cubicBezTo>
                  <a:pt x="10279" y="16139"/>
                  <a:pt x="11023" y="16383"/>
                  <a:pt x="11545" y="16872"/>
                </a:cubicBezTo>
                <a:cubicBezTo>
                  <a:pt x="12141" y="17443"/>
                  <a:pt x="12364" y="18014"/>
                  <a:pt x="12364" y="18747"/>
                </a:cubicBezTo>
                <a:cubicBezTo>
                  <a:pt x="12364" y="19399"/>
                  <a:pt x="12215" y="19888"/>
                  <a:pt x="11768" y="20377"/>
                </a:cubicBezTo>
                <a:cubicBezTo>
                  <a:pt x="11694" y="20540"/>
                  <a:pt x="11619" y="20622"/>
                  <a:pt x="11619" y="20703"/>
                </a:cubicBezTo>
                <a:cubicBezTo>
                  <a:pt x="11619" y="20866"/>
                  <a:pt x="11768" y="20948"/>
                  <a:pt x="11992" y="20948"/>
                </a:cubicBezTo>
                <a:cubicBezTo>
                  <a:pt x="14375" y="20948"/>
                  <a:pt x="14375" y="20948"/>
                  <a:pt x="14375" y="20948"/>
                </a:cubicBezTo>
                <a:cubicBezTo>
                  <a:pt x="14897" y="20948"/>
                  <a:pt x="15343" y="20703"/>
                  <a:pt x="15641" y="20296"/>
                </a:cubicBezTo>
                <a:cubicBezTo>
                  <a:pt x="15865" y="19888"/>
                  <a:pt x="16014" y="19399"/>
                  <a:pt x="16014" y="18829"/>
                </a:cubicBezTo>
                <a:cubicBezTo>
                  <a:pt x="16014" y="15731"/>
                  <a:pt x="16014" y="15731"/>
                  <a:pt x="16014" y="15731"/>
                </a:cubicBezTo>
                <a:cubicBezTo>
                  <a:pt x="16014" y="15568"/>
                  <a:pt x="16014" y="15568"/>
                  <a:pt x="16014" y="15568"/>
                </a:cubicBezTo>
                <a:cubicBezTo>
                  <a:pt x="16088" y="15405"/>
                  <a:pt x="16163" y="15161"/>
                  <a:pt x="16386" y="14916"/>
                </a:cubicBezTo>
                <a:cubicBezTo>
                  <a:pt x="16610" y="14753"/>
                  <a:pt x="16908" y="14672"/>
                  <a:pt x="17131" y="14672"/>
                </a:cubicBezTo>
                <a:cubicBezTo>
                  <a:pt x="17354" y="14672"/>
                  <a:pt x="17578" y="14753"/>
                  <a:pt x="17801" y="14998"/>
                </a:cubicBezTo>
                <a:cubicBezTo>
                  <a:pt x="18099" y="15324"/>
                  <a:pt x="18472" y="15405"/>
                  <a:pt x="18919" y="15405"/>
                </a:cubicBezTo>
                <a:cubicBezTo>
                  <a:pt x="19440" y="15405"/>
                  <a:pt x="19887" y="15242"/>
                  <a:pt x="20334" y="14753"/>
                </a:cubicBezTo>
                <a:cubicBezTo>
                  <a:pt x="20781" y="14346"/>
                  <a:pt x="21004" y="13694"/>
                  <a:pt x="21004" y="12797"/>
                </a:cubicBezTo>
                <a:cubicBezTo>
                  <a:pt x="21004" y="11982"/>
                  <a:pt x="20781" y="11330"/>
                  <a:pt x="20483" y="10841"/>
                </a:cubicBezTo>
                <a:cubicBezTo>
                  <a:pt x="20110" y="10352"/>
                  <a:pt x="19663" y="10107"/>
                  <a:pt x="19142" y="10107"/>
                </a:cubicBezTo>
                <a:cubicBezTo>
                  <a:pt x="18695" y="10107"/>
                  <a:pt x="18323" y="10270"/>
                  <a:pt x="17876" y="10678"/>
                </a:cubicBezTo>
                <a:cubicBezTo>
                  <a:pt x="17578" y="10922"/>
                  <a:pt x="17354" y="11085"/>
                  <a:pt x="17131" y="11085"/>
                </a:cubicBezTo>
                <a:cubicBezTo>
                  <a:pt x="16908" y="11085"/>
                  <a:pt x="16610" y="10922"/>
                  <a:pt x="16386" y="10759"/>
                </a:cubicBezTo>
                <a:cubicBezTo>
                  <a:pt x="16163" y="10515"/>
                  <a:pt x="16088" y="10270"/>
                  <a:pt x="16014" y="10107"/>
                </a:cubicBezTo>
                <a:cubicBezTo>
                  <a:pt x="16014" y="10026"/>
                  <a:pt x="16014" y="10026"/>
                  <a:pt x="16014" y="10026"/>
                </a:cubicBezTo>
                <a:cubicBezTo>
                  <a:pt x="16014" y="10026"/>
                  <a:pt x="16014" y="10026"/>
                  <a:pt x="16014" y="10026"/>
                </a:cubicBezTo>
                <a:cubicBezTo>
                  <a:pt x="16014" y="7580"/>
                  <a:pt x="16014" y="7580"/>
                  <a:pt x="16014" y="7580"/>
                </a:cubicBezTo>
                <a:cubicBezTo>
                  <a:pt x="16014" y="7010"/>
                  <a:pt x="15865" y="6521"/>
                  <a:pt x="15567" y="6032"/>
                </a:cubicBezTo>
                <a:cubicBezTo>
                  <a:pt x="15269" y="5624"/>
                  <a:pt x="14897" y="5380"/>
                  <a:pt x="14375" y="5380"/>
                </a:cubicBezTo>
                <a:cubicBezTo>
                  <a:pt x="11917" y="5380"/>
                  <a:pt x="11917" y="5380"/>
                  <a:pt x="11917" y="5380"/>
                </a:cubicBezTo>
                <a:cubicBezTo>
                  <a:pt x="11917" y="5380"/>
                  <a:pt x="11917" y="5380"/>
                  <a:pt x="11917" y="5380"/>
                </a:cubicBezTo>
                <a:cubicBezTo>
                  <a:pt x="11321" y="5380"/>
                  <a:pt x="11023" y="5054"/>
                  <a:pt x="11023" y="4565"/>
                </a:cubicBezTo>
                <a:cubicBezTo>
                  <a:pt x="11023" y="4320"/>
                  <a:pt x="11098" y="4075"/>
                  <a:pt x="11321" y="3831"/>
                </a:cubicBezTo>
                <a:cubicBezTo>
                  <a:pt x="11619" y="3423"/>
                  <a:pt x="11768" y="3097"/>
                  <a:pt x="11768" y="269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75" name="Shape"/>
          <p:cNvSpPr/>
          <p:nvPr/>
        </p:nvSpPr>
        <p:spPr>
          <a:xfrm>
            <a:off x="5491162" y="3901562"/>
            <a:ext cx="617539" cy="4704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51" extrusionOk="0">
                <a:moveTo>
                  <a:pt x="0" y="7097"/>
                </a:moveTo>
                <a:cubicBezTo>
                  <a:pt x="0" y="6853"/>
                  <a:pt x="62" y="6772"/>
                  <a:pt x="248" y="6772"/>
                </a:cubicBezTo>
                <a:cubicBezTo>
                  <a:pt x="2793" y="6772"/>
                  <a:pt x="2793" y="6772"/>
                  <a:pt x="2793" y="6772"/>
                </a:cubicBezTo>
                <a:cubicBezTo>
                  <a:pt x="2979" y="6772"/>
                  <a:pt x="3103" y="6853"/>
                  <a:pt x="3103" y="7097"/>
                </a:cubicBezTo>
                <a:cubicBezTo>
                  <a:pt x="3103" y="7340"/>
                  <a:pt x="2979" y="7422"/>
                  <a:pt x="2793" y="7422"/>
                </a:cubicBezTo>
                <a:cubicBezTo>
                  <a:pt x="248" y="7422"/>
                  <a:pt x="248" y="7422"/>
                  <a:pt x="248" y="7422"/>
                </a:cubicBezTo>
                <a:cubicBezTo>
                  <a:pt x="62" y="7422"/>
                  <a:pt x="0" y="7340"/>
                  <a:pt x="0" y="7097"/>
                </a:cubicBezTo>
                <a:close/>
                <a:moveTo>
                  <a:pt x="20483" y="9533"/>
                </a:moveTo>
                <a:cubicBezTo>
                  <a:pt x="20545" y="9695"/>
                  <a:pt x="20545" y="9777"/>
                  <a:pt x="20545" y="9858"/>
                </a:cubicBezTo>
                <a:cubicBezTo>
                  <a:pt x="18497" y="20658"/>
                  <a:pt x="18497" y="20658"/>
                  <a:pt x="18497" y="20658"/>
                </a:cubicBezTo>
                <a:cubicBezTo>
                  <a:pt x="18372" y="21226"/>
                  <a:pt x="18124" y="21551"/>
                  <a:pt x="17690" y="21551"/>
                </a:cubicBezTo>
                <a:cubicBezTo>
                  <a:pt x="3848" y="21551"/>
                  <a:pt x="3848" y="21551"/>
                  <a:pt x="3848" y="21551"/>
                </a:cubicBezTo>
                <a:cubicBezTo>
                  <a:pt x="3476" y="21551"/>
                  <a:pt x="3228" y="21226"/>
                  <a:pt x="3103" y="20658"/>
                </a:cubicBezTo>
                <a:cubicBezTo>
                  <a:pt x="993" y="9858"/>
                  <a:pt x="993" y="9858"/>
                  <a:pt x="993" y="9858"/>
                </a:cubicBezTo>
                <a:cubicBezTo>
                  <a:pt x="993" y="9777"/>
                  <a:pt x="993" y="9695"/>
                  <a:pt x="1055" y="9533"/>
                </a:cubicBezTo>
                <a:cubicBezTo>
                  <a:pt x="1117" y="9452"/>
                  <a:pt x="1179" y="9452"/>
                  <a:pt x="1303" y="9452"/>
                </a:cubicBezTo>
                <a:cubicBezTo>
                  <a:pt x="20297" y="9452"/>
                  <a:pt x="20297" y="9452"/>
                  <a:pt x="20297" y="9452"/>
                </a:cubicBezTo>
                <a:cubicBezTo>
                  <a:pt x="20359" y="9452"/>
                  <a:pt x="20421" y="9452"/>
                  <a:pt x="20483" y="9533"/>
                </a:cubicBezTo>
                <a:close/>
                <a:moveTo>
                  <a:pt x="19986" y="10101"/>
                </a:moveTo>
                <a:cubicBezTo>
                  <a:pt x="1614" y="10101"/>
                  <a:pt x="1614" y="10101"/>
                  <a:pt x="1614" y="10101"/>
                </a:cubicBezTo>
                <a:cubicBezTo>
                  <a:pt x="3600" y="20495"/>
                  <a:pt x="3600" y="20495"/>
                  <a:pt x="3600" y="20495"/>
                </a:cubicBezTo>
                <a:cubicBezTo>
                  <a:pt x="3662" y="20739"/>
                  <a:pt x="3724" y="20901"/>
                  <a:pt x="3848" y="20901"/>
                </a:cubicBezTo>
                <a:cubicBezTo>
                  <a:pt x="17690" y="20901"/>
                  <a:pt x="17690" y="20901"/>
                  <a:pt x="17690" y="20901"/>
                </a:cubicBezTo>
                <a:cubicBezTo>
                  <a:pt x="17814" y="20901"/>
                  <a:pt x="17938" y="20739"/>
                  <a:pt x="18000" y="20495"/>
                </a:cubicBezTo>
                <a:lnTo>
                  <a:pt x="19986" y="10101"/>
                </a:lnTo>
                <a:close/>
                <a:moveTo>
                  <a:pt x="9186" y="601"/>
                </a:moveTo>
                <a:cubicBezTo>
                  <a:pt x="4531" y="7990"/>
                  <a:pt x="4531" y="7990"/>
                  <a:pt x="4531" y="7990"/>
                </a:cubicBezTo>
                <a:cubicBezTo>
                  <a:pt x="4531" y="8071"/>
                  <a:pt x="4469" y="8071"/>
                  <a:pt x="4345" y="8071"/>
                </a:cubicBezTo>
                <a:cubicBezTo>
                  <a:pt x="4283" y="8071"/>
                  <a:pt x="4221" y="8071"/>
                  <a:pt x="4221" y="7990"/>
                </a:cubicBezTo>
                <a:cubicBezTo>
                  <a:pt x="4097" y="7909"/>
                  <a:pt x="4034" y="7746"/>
                  <a:pt x="4159" y="7584"/>
                </a:cubicBezTo>
                <a:cubicBezTo>
                  <a:pt x="8814" y="195"/>
                  <a:pt x="8814" y="195"/>
                  <a:pt x="8814" y="195"/>
                </a:cubicBezTo>
                <a:cubicBezTo>
                  <a:pt x="8876" y="-49"/>
                  <a:pt x="9000" y="-49"/>
                  <a:pt x="9124" y="113"/>
                </a:cubicBezTo>
                <a:cubicBezTo>
                  <a:pt x="9248" y="276"/>
                  <a:pt x="9310" y="438"/>
                  <a:pt x="9186" y="601"/>
                </a:cubicBezTo>
                <a:close/>
                <a:moveTo>
                  <a:pt x="5648" y="18546"/>
                </a:moveTo>
                <a:cubicBezTo>
                  <a:pt x="5152" y="12537"/>
                  <a:pt x="5152" y="12537"/>
                  <a:pt x="5152" y="12537"/>
                </a:cubicBezTo>
                <a:cubicBezTo>
                  <a:pt x="5090" y="12294"/>
                  <a:pt x="5152" y="12131"/>
                  <a:pt x="5338" y="12131"/>
                </a:cubicBezTo>
                <a:cubicBezTo>
                  <a:pt x="5524" y="12131"/>
                  <a:pt x="5648" y="12213"/>
                  <a:pt x="5648" y="12456"/>
                </a:cubicBezTo>
                <a:cubicBezTo>
                  <a:pt x="6145" y="18465"/>
                  <a:pt x="6145" y="18465"/>
                  <a:pt x="6145" y="18465"/>
                </a:cubicBezTo>
                <a:cubicBezTo>
                  <a:pt x="6207" y="18709"/>
                  <a:pt x="6083" y="18790"/>
                  <a:pt x="5959" y="18871"/>
                </a:cubicBezTo>
                <a:cubicBezTo>
                  <a:pt x="5897" y="18871"/>
                  <a:pt x="5897" y="18871"/>
                  <a:pt x="5897" y="18871"/>
                </a:cubicBezTo>
                <a:cubicBezTo>
                  <a:pt x="5772" y="18871"/>
                  <a:pt x="5648" y="18790"/>
                  <a:pt x="5648" y="18546"/>
                </a:cubicBezTo>
                <a:close/>
                <a:moveTo>
                  <a:pt x="6641" y="7097"/>
                </a:moveTo>
                <a:cubicBezTo>
                  <a:pt x="6641" y="6853"/>
                  <a:pt x="6766" y="6772"/>
                  <a:pt x="6952" y="6772"/>
                </a:cubicBezTo>
                <a:cubicBezTo>
                  <a:pt x="15145" y="6772"/>
                  <a:pt x="15145" y="6772"/>
                  <a:pt x="15145" y="6772"/>
                </a:cubicBezTo>
                <a:cubicBezTo>
                  <a:pt x="15331" y="6772"/>
                  <a:pt x="15393" y="6853"/>
                  <a:pt x="15393" y="7097"/>
                </a:cubicBezTo>
                <a:cubicBezTo>
                  <a:pt x="15393" y="7340"/>
                  <a:pt x="15331" y="7422"/>
                  <a:pt x="15145" y="7422"/>
                </a:cubicBezTo>
                <a:cubicBezTo>
                  <a:pt x="6952" y="7422"/>
                  <a:pt x="6952" y="7422"/>
                  <a:pt x="6952" y="7422"/>
                </a:cubicBezTo>
                <a:cubicBezTo>
                  <a:pt x="6766" y="7422"/>
                  <a:pt x="6641" y="7340"/>
                  <a:pt x="6641" y="7097"/>
                </a:cubicBezTo>
                <a:close/>
                <a:moveTo>
                  <a:pt x="9248" y="18546"/>
                </a:moveTo>
                <a:cubicBezTo>
                  <a:pt x="9248" y="12456"/>
                  <a:pt x="9248" y="12456"/>
                  <a:pt x="9248" y="12456"/>
                </a:cubicBezTo>
                <a:cubicBezTo>
                  <a:pt x="9248" y="12213"/>
                  <a:pt x="9310" y="12131"/>
                  <a:pt x="9497" y="12131"/>
                </a:cubicBezTo>
                <a:cubicBezTo>
                  <a:pt x="9683" y="12131"/>
                  <a:pt x="9745" y="12213"/>
                  <a:pt x="9745" y="12456"/>
                </a:cubicBezTo>
                <a:cubicBezTo>
                  <a:pt x="9745" y="18546"/>
                  <a:pt x="9745" y="18546"/>
                  <a:pt x="9745" y="18546"/>
                </a:cubicBezTo>
                <a:cubicBezTo>
                  <a:pt x="9745" y="18709"/>
                  <a:pt x="9683" y="18871"/>
                  <a:pt x="9497" y="18871"/>
                </a:cubicBezTo>
                <a:cubicBezTo>
                  <a:pt x="9310" y="18871"/>
                  <a:pt x="9248" y="18709"/>
                  <a:pt x="9248" y="18546"/>
                </a:cubicBezTo>
                <a:close/>
                <a:moveTo>
                  <a:pt x="12352" y="18546"/>
                </a:moveTo>
                <a:cubicBezTo>
                  <a:pt x="12352" y="12456"/>
                  <a:pt x="12352" y="12456"/>
                  <a:pt x="12352" y="12456"/>
                </a:cubicBezTo>
                <a:cubicBezTo>
                  <a:pt x="12352" y="12213"/>
                  <a:pt x="12414" y="12131"/>
                  <a:pt x="12600" y="12131"/>
                </a:cubicBezTo>
                <a:cubicBezTo>
                  <a:pt x="12724" y="12131"/>
                  <a:pt x="12848" y="12213"/>
                  <a:pt x="12848" y="12456"/>
                </a:cubicBezTo>
                <a:cubicBezTo>
                  <a:pt x="12848" y="18546"/>
                  <a:pt x="12848" y="18546"/>
                  <a:pt x="12848" y="18546"/>
                </a:cubicBezTo>
                <a:cubicBezTo>
                  <a:pt x="12848" y="18709"/>
                  <a:pt x="12724" y="18871"/>
                  <a:pt x="12600" y="18871"/>
                </a:cubicBezTo>
                <a:cubicBezTo>
                  <a:pt x="12414" y="18871"/>
                  <a:pt x="12352" y="18709"/>
                  <a:pt x="12352" y="18546"/>
                </a:cubicBezTo>
                <a:close/>
                <a:moveTo>
                  <a:pt x="17503" y="7990"/>
                </a:moveTo>
                <a:cubicBezTo>
                  <a:pt x="12662" y="601"/>
                  <a:pt x="12662" y="601"/>
                  <a:pt x="12662" y="601"/>
                </a:cubicBezTo>
                <a:cubicBezTo>
                  <a:pt x="12538" y="438"/>
                  <a:pt x="12538" y="276"/>
                  <a:pt x="12662" y="113"/>
                </a:cubicBezTo>
                <a:cubicBezTo>
                  <a:pt x="12786" y="-49"/>
                  <a:pt x="12910" y="-49"/>
                  <a:pt x="13034" y="195"/>
                </a:cubicBezTo>
                <a:cubicBezTo>
                  <a:pt x="17938" y="7584"/>
                  <a:pt x="17938" y="7584"/>
                  <a:pt x="17938" y="7584"/>
                </a:cubicBezTo>
                <a:cubicBezTo>
                  <a:pt x="18000" y="7746"/>
                  <a:pt x="18000" y="7909"/>
                  <a:pt x="17876" y="7990"/>
                </a:cubicBezTo>
                <a:cubicBezTo>
                  <a:pt x="17814" y="8071"/>
                  <a:pt x="17814" y="8071"/>
                  <a:pt x="17690" y="8071"/>
                </a:cubicBezTo>
                <a:cubicBezTo>
                  <a:pt x="17628" y="8071"/>
                  <a:pt x="17566" y="8071"/>
                  <a:pt x="17503" y="7990"/>
                </a:cubicBezTo>
                <a:close/>
                <a:moveTo>
                  <a:pt x="15393" y="18465"/>
                </a:moveTo>
                <a:cubicBezTo>
                  <a:pt x="15952" y="12456"/>
                  <a:pt x="15952" y="12456"/>
                  <a:pt x="15952" y="12456"/>
                </a:cubicBezTo>
                <a:cubicBezTo>
                  <a:pt x="15952" y="12213"/>
                  <a:pt x="16014" y="12131"/>
                  <a:pt x="16200" y="12131"/>
                </a:cubicBezTo>
                <a:cubicBezTo>
                  <a:pt x="16386" y="12131"/>
                  <a:pt x="16448" y="12294"/>
                  <a:pt x="16448" y="12537"/>
                </a:cubicBezTo>
                <a:cubicBezTo>
                  <a:pt x="15952" y="18546"/>
                  <a:pt x="15952" y="18546"/>
                  <a:pt x="15952" y="18546"/>
                </a:cubicBezTo>
                <a:cubicBezTo>
                  <a:pt x="15890" y="18790"/>
                  <a:pt x="15828" y="18871"/>
                  <a:pt x="15641" y="18871"/>
                </a:cubicBezTo>
                <a:cubicBezTo>
                  <a:pt x="15641" y="18871"/>
                  <a:pt x="15641" y="18871"/>
                  <a:pt x="15641" y="18871"/>
                </a:cubicBezTo>
                <a:cubicBezTo>
                  <a:pt x="15455" y="18790"/>
                  <a:pt x="15393" y="18709"/>
                  <a:pt x="15393" y="18465"/>
                </a:cubicBezTo>
                <a:close/>
                <a:moveTo>
                  <a:pt x="21600" y="7097"/>
                </a:moveTo>
                <a:cubicBezTo>
                  <a:pt x="21600" y="7340"/>
                  <a:pt x="21476" y="7422"/>
                  <a:pt x="21290" y="7422"/>
                </a:cubicBezTo>
                <a:cubicBezTo>
                  <a:pt x="19241" y="7422"/>
                  <a:pt x="19241" y="7422"/>
                  <a:pt x="19241" y="7422"/>
                </a:cubicBezTo>
                <a:cubicBezTo>
                  <a:pt x="19117" y="7422"/>
                  <a:pt x="18993" y="7340"/>
                  <a:pt x="18993" y="7097"/>
                </a:cubicBezTo>
                <a:cubicBezTo>
                  <a:pt x="18993" y="6853"/>
                  <a:pt x="19117" y="6772"/>
                  <a:pt x="19241" y="6772"/>
                </a:cubicBezTo>
                <a:cubicBezTo>
                  <a:pt x="21290" y="6772"/>
                  <a:pt x="21290" y="6772"/>
                  <a:pt x="21290" y="6772"/>
                </a:cubicBezTo>
                <a:cubicBezTo>
                  <a:pt x="21476" y="6772"/>
                  <a:pt x="21600" y="6853"/>
                  <a:pt x="21600" y="709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76" name="Shape"/>
          <p:cNvSpPr/>
          <p:nvPr/>
        </p:nvSpPr>
        <p:spPr>
          <a:xfrm>
            <a:off x="6342062" y="3902076"/>
            <a:ext cx="55880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463" y="7499"/>
                </a:moveTo>
                <a:cubicBezTo>
                  <a:pt x="21531" y="7580"/>
                  <a:pt x="21600" y="7662"/>
                  <a:pt x="21600" y="7743"/>
                </a:cubicBezTo>
                <a:cubicBezTo>
                  <a:pt x="21600" y="20540"/>
                  <a:pt x="21600" y="20540"/>
                  <a:pt x="21600" y="20540"/>
                </a:cubicBezTo>
                <a:cubicBezTo>
                  <a:pt x="21600" y="20785"/>
                  <a:pt x="21463" y="21029"/>
                  <a:pt x="21326" y="21274"/>
                </a:cubicBezTo>
                <a:cubicBezTo>
                  <a:pt x="21120" y="21518"/>
                  <a:pt x="20914" y="21600"/>
                  <a:pt x="20709" y="21600"/>
                </a:cubicBezTo>
                <a:cubicBezTo>
                  <a:pt x="891" y="21600"/>
                  <a:pt x="891" y="21600"/>
                  <a:pt x="891" y="21600"/>
                </a:cubicBezTo>
                <a:cubicBezTo>
                  <a:pt x="686" y="21600"/>
                  <a:pt x="480" y="21518"/>
                  <a:pt x="274" y="21274"/>
                </a:cubicBezTo>
                <a:cubicBezTo>
                  <a:pt x="69" y="21029"/>
                  <a:pt x="0" y="20785"/>
                  <a:pt x="0" y="20540"/>
                </a:cubicBezTo>
                <a:cubicBezTo>
                  <a:pt x="0" y="7743"/>
                  <a:pt x="0" y="7743"/>
                  <a:pt x="0" y="7743"/>
                </a:cubicBezTo>
                <a:cubicBezTo>
                  <a:pt x="0" y="7662"/>
                  <a:pt x="69" y="7580"/>
                  <a:pt x="137" y="7499"/>
                </a:cubicBezTo>
                <a:cubicBezTo>
                  <a:pt x="10217" y="326"/>
                  <a:pt x="10217" y="326"/>
                  <a:pt x="10217" y="326"/>
                </a:cubicBezTo>
                <a:cubicBezTo>
                  <a:pt x="10354" y="82"/>
                  <a:pt x="10560" y="0"/>
                  <a:pt x="10766" y="0"/>
                </a:cubicBezTo>
                <a:cubicBezTo>
                  <a:pt x="11040" y="0"/>
                  <a:pt x="11246" y="82"/>
                  <a:pt x="11383" y="326"/>
                </a:cubicBezTo>
                <a:lnTo>
                  <a:pt x="21463" y="7499"/>
                </a:lnTo>
                <a:close/>
                <a:moveTo>
                  <a:pt x="686" y="7825"/>
                </a:moveTo>
                <a:cubicBezTo>
                  <a:pt x="7817" y="12878"/>
                  <a:pt x="7817" y="12878"/>
                  <a:pt x="7817" y="12878"/>
                </a:cubicBezTo>
                <a:cubicBezTo>
                  <a:pt x="7954" y="12960"/>
                  <a:pt x="8023" y="13123"/>
                  <a:pt x="7886" y="13368"/>
                </a:cubicBezTo>
                <a:cubicBezTo>
                  <a:pt x="7886" y="13449"/>
                  <a:pt x="7817" y="13531"/>
                  <a:pt x="7680" y="13531"/>
                </a:cubicBezTo>
                <a:cubicBezTo>
                  <a:pt x="7611" y="13531"/>
                  <a:pt x="7543" y="13449"/>
                  <a:pt x="7543" y="13449"/>
                </a:cubicBezTo>
                <a:cubicBezTo>
                  <a:pt x="549" y="8558"/>
                  <a:pt x="549" y="8558"/>
                  <a:pt x="549" y="8558"/>
                </a:cubicBezTo>
                <a:cubicBezTo>
                  <a:pt x="549" y="20540"/>
                  <a:pt x="549" y="20540"/>
                  <a:pt x="549" y="20540"/>
                </a:cubicBezTo>
                <a:cubicBezTo>
                  <a:pt x="10217" y="12878"/>
                  <a:pt x="10217" y="12878"/>
                  <a:pt x="10217" y="12878"/>
                </a:cubicBezTo>
                <a:cubicBezTo>
                  <a:pt x="10354" y="12797"/>
                  <a:pt x="10560" y="12715"/>
                  <a:pt x="10766" y="12715"/>
                </a:cubicBezTo>
                <a:cubicBezTo>
                  <a:pt x="11040" y="12715"/>
                  <a:pt x="11246" y="12797"/>
                  <a:pt x="11383" y="12878"/>
                </a:cubicBezTo>
                <a:cubicBezTo>
                  <a:pt x="20983" y="20540"/>
                  <a:pt x="20983" y="20540"/>
                  <a:pt x="20983" y="20540"/>
                </a:cubicBezTo>
                <a:cubicBezTo>
                  <a:pt x="20983" y="8558"/>
                  <a:pt x="20983" y="8558"/>
                  <a:pt x="20983" y="8558"/>
                </a:cubicBezTo>
                <a:cubicBezTo>
                  <a:pt x="14057" y="13449"/>
                  <a:pt x="14057" y="13449"/>
                  <a:pt x="14057" y="13449"/>
                </a:cubicBezTo>
                <a:cubicBezTo>
                  <a:pt x="13989" y="13449"/>
                  <a:pt x="13989" y="13531"/>
                  <a:pt x="13920" y="13531"/>
                </a:cubicBezTo>
                <a:cubicBezTo>
                  <a:pt x="13783" y="13531"/>
                  <a:pt x="13714" y="13449"/>
                  <a:pt x="13646" y="13368"/>
                </a:cubicBezTo>
                <a:cubicBezTo>
                  <a:pt x="13577" y="13123"/>
                  <a:pt x="13577" y="12960"/>
                  <a:pt x="13783" y="12878"/>
                </a:cubicBezTo>
                <a:cubicBezTo>
                  <a:pt x="20846" y="7825"/>
                  <a:pt x="20846" y="7825"/>
                  <a:pt x="20846" y="7825"/>
                </a:cubicBezTo>
                <a:cubicBezTo>
                  <a:pt x="11109" y="815"/>
                  <a:pt x="11109" y="815"/>
                  <a:pt x="11109" y="815"/>
                </a:cubicBezTo>
                <a:cubicBezTo>
                  <a:pt x="11040" y="815"/>
                  <a:pt x="11040" y="815"/>
                  <a:pt x="10971" y="815"/>
                </a:cubicBezTo>
                <a:cubicBezTo>
                  <a:pt x="10971" y="734"/>
                  <a:pt x="10903" y="652"/>
                  <a:pt x="10766" y="652"/>
                </a:cubicBezTo>
                <a:cubicBezTo>
                  <a:pt x="10697" y="652"/>
                  <a:pt x="10629" y="734"/>
                  <a:pt x="10560" y="815"/>
                </a:cubicBezTo>
                <a:cubicBezTo>
                  <a:pt x="10560" y="815"/>
                  <a:pt x="10560" y="815"/>
                  <a:pt x="10491" y="815"/>
                </a:cubicBezTo>
                <a:lnTo>
                  <a:pt x="686" y="7825"/>
                </a:lnTo>
                <a:close/>
                <a:moveTo>
                  <a:pt x="11109" y="13449"/>
                </a:moveTo>
                <a:cubicBezTo>
                  <a:pt x="10971" y="13368"/>
                  <a:pt x="10903" y="13368"/>
                  <a:pt x="10766" y="13368"/>
                </a:cubicBezTo>
                <a:cubicBezTo>
                  <a:pt x="10697" y="13368"/>
                  <a:pt x="10560" y="13368"/>
                  <a:pt x="10560" y="13449"/>
                </a:cubicBezTo>
                <a:cubicBezTo>
                  <a:pt x="1097" y="20948"/>
                  <a:pt x="1097" y="20948"/>
                  <a:pt x="1097" y="20948"/>
                </a:cubicBezTo>
                <a:cubicBezTo>
                  <a:pt x="20503" y="20948"/>
                  <a:pt x="20503" y="20948"/>
                  <a:pt x="20503" y="20948"/>
                </a:cubicBezTo>
                <a:lnTo>
                  <a:pt x="11109" y="13449"/>
                </a:lnTo>
                <a:close/>
                <a:moveTo>
                  <a:pt x="3429" y="8395"/>
                </a:moveTo>
                <a:cubicBezTo>
                  <a:pt x="3429" y="8232"/>
                  <a:pt x="3497" y="8069"/>
                  <a:pt x="3703" y="8069"/>
                </a:cubicBezTo>
                <a:cubicBezTo>
                  <a:pt x="17897" y="8069"/>
                  <a:pt x="17897" y="8069"/>
                  <a:pt x="17897" y="8069"/>
                </a:cubicBezTo>
                <a:cubicBezTo>
                  <a:pt x="18103" y="8069"/>
                  <a:pt x="18171" y="8232"/>
                  <a:pt x="18171" y="8395"/>
                </a:cubicBezTo>
                <a:cubicBezTo>
                  <a:pt x="18171" y="8640"/>
                  <a:pt x="18103" y="8803"/>
                  <a:pt x="17897" y="8803"/>
                </a:cubicBezTo>
                <a:cubicBezTo>
                  <a:pt x="3703" y="8803"/>
                  <a:pt x="3703" y="8803"/>
                  <a:pt x="3703" y="8803"/>
                </a:cubicBezTo>
                <a:cubicBezTo>
                  <a:pt x="3497" y="8803"/>
                  <a:pt x="3429" y="8640"/>
                  <a:pt x="3429" y="839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77" name="Shape"/>
          <p:cNvSpPr/>
          <p:nvPr/>
        </p:nvSpPr>
        <p:spPr>
          <a:xfrm>
            <a:off x="7134225" y="3902076"/>
            <a:ext cx="42545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870" y="2038"/>
                </a:moveTo>
                <a:cubicBezTo>
                  <a:pt x="14130" y="2038"/>
                  <a:pt x="14130" y="2038"/>
                  <a:pt x="14130" y="2038"/>
                </a:cubicBezTo>
                <a:cubicBezTo>
                  <a:pt x="14310" y="2038"/>
                  <a:pt x="14490" y="2119"/>
                  <a:pt x="14670" y="2201"/>
                </a:cubicBezTo>
                <a:cubicBezTo>
                  <a:pt x="14850" y="2364"/>
                  <a:pt x="14940" y="2527"/>
                  <a:pt x="14940" y="2771"/>
                </a:cubicBezTo>
                <a:cubicBezTo>
                  <a:pt x="14940" y="6684"/>
                  <a:pt x="14940" y="6684"/>
                  <a:pt x="14940" y="6684"/>
                </a:cubicBezTo>
                <a:cubicBezTo>
                  <a:pt x="14940" y="6928"/>
                  <a:pt x="14850" y="7091"/>
                  <a:pt x="14670" y="7173"/>
                </a:cubicBezTo>
                <a:cubicBezTo>
                  <a:pt x="14490" y="7336"/>
                  <a:pt x="14310" y="7417"/>
                  <a:pt x="14130" y="7417"/>
                </a:cubicBezTo>
                <a:cubicBezTo>
                  <a:pt x="3870" y="7417"/>
                  <a:pt x="3870" y="7417"/>
                  <a:pt x="3870" y="7417"/>
                </a:cubicBezTo>
                <a:cubicBezTo>
                  <a:pt x="3420" y="7417"/>
                  <a:pt x="3150" y="7336"/>
                  <a:pt x="2880" y="7091"/>
                </a:cubicBezTo>
                <a:cubicBezTo>
                  <a:pt x="270" y="5217"/>
                  <a:pt x="270" y="5217"/>
                  <a:pt x="270" y="5217"/>
                </a:cubicBezTo>
                <a:cubicBezTo>
                  <a:pt x="90" y="5054"/>
                  <a:pt x="0" y="4891"/>
                  <a:pt x="0" y="4728"/>
                </a:cubicBezTo>
                <a:cubicBezTo>
                  <a:pt x="0" y="4565"/>
                  <a:pt x="90" y="4320"/>
                  <a:pt x="270" y="4238"/>
                </a:cubicBezTo>
                <a:cubicBezTo>
                  <a:pt x="2880" y="2364"/>
                  <a:pt x="2880" y="2364"/>
                  <a:pt x="2880" y="2364"/>
                </a:cubicBezTo>
                <a:cubicBezTo>
                  <a:pt x="3150" y="2119"/>
                  <a:pt x="3420" y="2038"/>
                  <a:pt x="3870" y="2038"/>
                </a:cubicBezTo>
                <a:close/>
                <a:moveTo>
                  <a:pt x="14220" y="2771"/>
                </a:moveTo>
                <a:cubicBezTo>
                  <a:pt x="3870" y="2690"/>
                  <a:pt x="3870" y="2690"/>
                  <a:pt x="3870" y="2690"/>
                </a:cubicBezTo>
                <a:cubicBezTo>
                  <a:pt x="3690" y="2690"/>
                  <a:pt x="3510" y="2771"/>
                  <a:pt x="3420" y="2853"/>
                </a:cubicBezTo>
                <a:cubicBezTo>
                  <a:pt x="720" y="4728"/>
                  <a:pt x="720" y="4728"/>
                  <a:pt x="720" y="4728"/>
                </a:cubicBezTo>
                <a:cubicBezTo>
                  <a:pt x="3330" y="6602"/>
                  <a:pt x="3330" y="6602"/>
                  <a:pt x="3330" y="6602"/>
                </a:cubicBezTo>
                <a:cubicBezTo>
                  <a:pt x="3510" y="6684"/>
                  <a:pt x="3690" y="6765"/>
                  <a:pt x="3870" y="6765"/>
                </a:cubicBezTo>
                <a:cubicBezTo>
                  <a:pt x="14130" y="6765"/>
                  <a:pt x="14130" y="6765"/>
                  <a:pt x="14130" y="6765"/>
                </a:cubicBezTo>
                <a:cubicBezTo>
                  <a:pt x="14130" y="6765"/>
                  <a:pt x="14220" y="6765"/>
                  <a:pt x="14220" y="6684"/>
                </a:cubicBezTo>
                <a:lnTo>
                  <a:pt x="14220" y="2771"/>
                </a:lnTo>
                <a:close/>
                <a:moveTo>
                  <a:pt x="21330" y="10270"/>
                </a:moveTo>
                <a:cubicBezTo>
                  <a:pt x="21510" y="10433"/>
                  <a:pt x="21600" y="10596"/>
                  <a:pt x="21600" y="10759"/>
                </a:cubicBezTo>
                <a:cubicBezTo>
                  <a:pt x="21600" y="11004"/>
                  <a:pt x="21510" y="11167"/>
                  <a:pt x="21420" y="11330"/>
                </a:cubicBezTo>
                <a:cubicBezTo>
                  <a:pt x="18720" y="13123"/>
                  <a:pt x="18720" y="13123"/>
                  <a:pt x="18720" y="13123"/>
                </a:cubicBezTo>
                <a:cubicBezTo>
                  <a:pt x="18450" y="13368"/>
                  <a:pt x="18180" y="13531"/>
                  <a:pt x="17820" y="13531"/>
                </a:cubicBezTo>
                <a:cubicBezTo>
                  <a:pt x="7560" y="13531"/>
                  <a:pt x="7560" y="13531"/>
                  <a:pt x="7560" y="13531"/>
                </a:cubicBezTo>
                <a:cubicBezTo>
                  <a:pt x="7290" y="13531"/>
                  <a:pt x="7110" y="13449"/>
                  <a:pt x="6930" y="13286"/>
                </a:cubicBezTo>
                <a:cubicBezTo>
                  <a:pt x="6840" y="13123"/>
                  <a:pt x="6750" y="12960"/>
                  <a:pt x="6750" y="12797"/>
                </a:cubicBezTo>
                <a:cubicBezTo>
                  <a:pt x="6750" y="8803"/>
                  <a:pt x="6750" y="8803"/>
                  <a:pt x="6750" y="8803"/>
                </a:cubicBezTo>
                <a:cubicBezTo>
                  <a:pt x="6750" y="8640"/>
                  <a:pt x="6840" y="8477"/>
                  <a:pt x="6930" y="8314"/>
                </a:cubicBezTo>
                <a:cubicBezTo>
                  <a:pt x="7110" y="8151"/>
                  <a:pt x="7290" y="8069"/>
                  <a:pt x="7560" y="8069"/>
                </a:cubicBezTo>
                <a:cubicBezTo>
                  <a:pt x="17820" y="8069"/>
                  <a:pt x="17820" y="8069"/>
                  <a:pt x="17820" y="8069"/>
                </a:cubicBezTo>
                <a:cubicBezTo>
                  <a:pt x="18180" y="8069"/>
                  <a:pt x="18450" y="8232"/>
                  <a:pt x="18720" y="8395"/>
                </a:cubicBezTo>
                <a:lnTo>
                  <a:pt x="21330" y="10270"/>
                </a:lnTo>
                <a:close/>
                <a:moveTo>
                  <a:pt x="7470" y="12797"/>
                </a:moveTo>
                <a:cubicBezTo>
                  <a:pt x="17820" y="12797"/>
                  <a:pt x="17820" y="12797"/>
                  <a:pt x="17820" y="12797"/>
                </a:cubicBezTo>
                <a:cubicBezTo>
                  <a:pt x="18000" y="12797"/>
                  <a:pt x="18090" y="12797"/>
                  <a:pt x="18270" y="12634"/>
                </a:cubicBezTo>
                <a:cubicBezTo>
                  <a:pt x="20880" y="10759"/>
                  <a:pt x="20880" y="10759"/>
                  <a:pt x="20880" y="10759"/>
                </a:cubicBezTo>
                <a:cubicBezTo>
                  <a:pt x="18270" y="8966"/>
                  <a:pt x="18270" y="8966"/>
                  <a:pt x="18270" y="8966"/>
                </a:cubicBezTo>
                <a:cubicBezTo>
                  <a:pt x="18090" y="8803"/>
                  <a:pt x="18000" y="8803"/>
                  <a:pt x="17820" y="8803"/>
                </a:cubicBezTo>
                <a:cubicBezTo>
                  <a:pt x="7470" y="8803"/>
                  <a:pt x="7470" y="8803"/>
                  <a:pt x="7470" y="8803"/>
                </a:cubicBezTo>
                <a:lnTo>
                  <a:pt x="7470" y="12797"/>
                </a:lnTo>
                <a:close/>
                <a:moveTo>
                  <a:pt x="10890" y="21600"/>
                </a:moveTo>
                <a:cubicBezTo>
                  <a:pt x="10800" y="21600"/>
                  <a:pt x="10710" y="21600"/>
                  <a:pt x="10620" y="21518"/>
                </a:cubicBezTo>
                <a:cubicBezTo>
                  <a:pt x="10530" y="21437"/>
                  <a:pt x="10440" y="21355"/>
                  <a:pt x="10440" y="21274"/>
                </a:cubicBezTo>
                <a:cubicBezTo>
                  <a:pt x="10440" y="14509"/>
                  <a:pt x="10440" y="14509"/>
                  <a:pt x="10440" y="14509"/>
                </a:cubicBezTo>
                <a:cubicBezTo>
                  <a:pt x="10440" y="14427"/>
                  <a:pt x="10530" y="14346"/>
                  <a:pt x="10620" y="14264"/>
                </a:cubicBezTo>
                <a:cubicBezTo>
                  <a:pt x="10710" y="14183"/>
                  <a:pt x="10800" y="14183"/>
                  <a:pt x="10890" y="14183"/>
                </a:cubicBezTo>
                <a:cubicBezTo>
                  <a:pt x="11070" y="14183"/>
                  <a:pt x="11160" y="14427"/>
                  <a:pt x="11160" y="14835"/>
                </a:cubicBezTo>
                <a:cubicBezTo>
                  <a:pt x="11160" y="21274"/>
                  <a:pt x="11160" y="21274"/>
                  <a:pt x="11160" y="21274"/>
                </a:cubicBezTo>
                <a:cubicBezTo>
                  <a:pt x="11160" y="21518"/>
                  <a:pt x="11070" y="21600"/>
                  <a:pt x="10890" y="21600"/>
                </a:cubicBezTo>
                <a:close/>
                <a:moveTo>
                  <a:pt x="10890" y="1386"/>
                </a:moveTo>
                <a:cubicBezTo>
                  <a:pt x="10620" y="1386"/>
                  <a:pt x="10530" y="1304"/>
                  <a:pt x="10530" y="1060"/>
                </a:cubicBezTo>
                <a:cubicBezTo>
                  <a:pt x="10530" y="326"/>
                  <a:pt x="10530" y="326"/>
                  <a:pt x="10530" y="326"/>
                </a:cubicBezTo>
                <a:cubicBezTo>
                  <a:pt x="10530" y="82"/>
                  <a:pt x="10620" y="0"/>
                  <a:pt x="10890" y="0"/>
                </a:cubicBezTo>
                <a:cubicBezTo>
                  <a:pt x="11160" y="0"/>
                  <a:pt x="11250" y="82"/>
                  <a:pt x="11250" y="326"/>
                </a:cubicBezTo>
                <a:cubicBezTo>
                  <a:pt x="11250" y="1060"/>
                  <a:pt x="11250" y="1060"/>
                  <a:pt x="11250" y="1060"/>
                </a:cubicBezTo>
                <a:cubicBezTo>
                  <a:pt x="11250" y="1304"/>
                  <a:pt x="11160" y="1386"/>
                  <a:pt x="10890" y="138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78" name="Shape"/>
          <p:cNvSpPr/>
          <p:nvPr/>
        </p:nvSpPr>
        <p:spPr>
          <a:xfrm>
            <a:off x="7798879" y="3902188"/>
            <a:ext cx="509019" cy="46978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9" h="21522" extrusionOk="0">
                <a:moveTo>
                  <a:pt x="19904" y="9991"/>
                </a:moveTo>
                <a:cubicBezTo>
                  <a:pt x="19979" y="10072"/>
                  <a:pt x="19979" y="10154"/>
                  <a:pt x="19979" y="10235"/>
                </a:cubicBezTo>
                <a:cubicBezTo>
                  <a:pt x="19904" y="10316"/>
                  <a:pt x="19829" y="10397"/>
                  <a:pt x="19754" y="10397"/>
                </a:cubicBezTo>
                <a:cubicBezTo>
                  <a:pt x="11654" y="13077"/>
                  <a:pt x="11654" y="13077"/>
                  <a:pt x="11654" y="13077"/>
                </a:cubicBezTo>
                <a:cubicBezTo>
                  <a:pt x="11654" y="13077"/>
                  <a:pt x="11579" y="13077"/>
                  <a:pt x="11579" y="13077"/>
                </a:cubicBezTo>
                <a:cubicBezTo>
                  <a:pt x="11429" y="13077"/>
                  <a:pt x="11354" y="13077"/>
                  <a:pt x="11279" y="12914"/>
                </a:cubicBezTo>
                <a:cubicBezTo>
                  <a:pt x="11129" y="12508"/>
                  <a:pt x="11129" y="12508"/>
                  <a:pt x="11129" y="12508"/>
                </a:cubicBezTo>
                <a:cubicBezTo>
                  <a:pt x="6629" y="13889"/>
                  <a:pt x="6629" y="13889"/>
                  <a:pt x="6629" y="13889"/>
                </a:cubicBezTo>
                <a:cubicBezTo>
                  <a:pt x="6629" y="13970"/>
                  <a:pt x="6629" y="13970"/>
                  <a:pt x="6554" y="13970"/>
                </a:cubicBezTo>
                <a:cubicBezTo>
                  <a:pt x="6404" y="13970"/>
                  <a:pt x="6329" y="13889"/>
                  <a:pt x="6254" y="13727"/>
                </a:cubicBezTo>
                <a:cubicBezTo>
                  <a:pt x="6104" y="13402"/>
                  <a:pt x="6104" y="13402"/>
                  <a:pt x="6104" y="13402"/>
                </a:cubicBezTo>
                <a:cubicBezTo>
                  <a:pt x="1379" y="15188"/>
                  <a:pt x="1379" y="15188"/>
                  <a:pt x="1379" y="15188"/>
                </a:cubicBezTo>
                <a:cubicBezTo>
                  <a:pt x="1379" y="15188"/>
                  <a:pt x="1304" y="15188"/>
                  <a:pt x="1304" y="15188"/>
                </a:cubicBezTo>
                <a:cubicBezTo>
                  <a:pt x="1154" y="15188"/>
                  <a:pt x="1079" y="15107"/>
                  <a:pt x="1004" y="15026"/>
                </a:cubicBezTo>
                <a:cubicBezTo>
                  <a:pt x="29" y="12590"/>
                  <a:pt x="29" y="12590"/>
                  <a:pt x="29" y="12590"/>
                </a:cubicBezTo>
                <a:cubicBezTo>
                  <a:pt x="-46" y="12346"/>
                  <a:pt x="29" y="12265"/>
                  <a:pt x="179" y="12184"/>
                </a:cubicBezTo>
                <a:cubicBezTo>
                  <a:pt x="4754" y="9829"/>
                  <a:pt x="4754" y="9829"/>
                  <a:pt x="4754" y="9829"/>
                </a:cubicBezTo>
                <a:cubicBezTo>
                  <a:pt x="4604" y="9423"/>
                  <a:pt x="4604" y="9423"/>
                  <a:pt x="4604" y="9423"/>
                </a:cubicBezTo>
                <a:cubicBezTo>
                  <a:pt x="4529" y="9260"/>
                  <a:pt x="4604" y="9098"/>
                  <a:pt x="4754" y="9017"/>
                </a:cubicBezTo>
                <a:cubicBezTo>
                  <a:pt x="9029" y="6499"/>
                  <a:pt x="9029" y="6499"/>
                  <a:pt x="9029" y="6499"/>
                </a:cubicBezTo>
                <a:cubicBezTo>
                  <a:pt x="8879" y="6012"/>
                  <a:pt x="8879" y="6012"/>
                  <a:pt x="8879" y="6012"/>
                </a:cubicBezTo>
                <a:cubicBezTo>
                  <a:pt x="8804" y="5850"/>
                  <a:pt x="8879" y="5687"/>
                  <a:pt x="9029" y="5606"/>
                </a:cubicBezTo>
                <a:cubicBezTo>
                  <a:pt x="16379" y="1384"/>
                  <a:pt x="16379" y="1384"/>
                  <a:pt x="16379" y="1384"/>
                </a:cubicBezTo>
                <a:cubicBezTo>
                  <a:pt x="16454" y="1302"/>
                  <a:pt x="16529" y="1302"/>
                  <a:pt x="16679" y="1384"/>
                </a:cubicBezTo>
                <a:cubicBezTo>
                  <a:pt x="16754" y="1384"/>
                  <a:pt x="16829" y="1465"/>
                  <a:pt x="16829" y="1546"/>
                </a:cubicBezTo>
                <a:lnTo>
                  <a:pt x="19904" y="9991"/>
                </a:lnTo>
                <a:close/>
                <a:moveTo>
                  <a:pt x="5879" y="12752"/>
                </a:moveTo>
                <a:cubicBezTo>
                  <a:pt x="4979" y="10397"/>
                  <a:pt x="4979" y="10397"/>
                  <a:pt x="4979" y="10397"/>
                </a:cubicBezTo>
                <a:cubicBezTo>
                  <a:pt x="779" y="12590"/>
                  <a:pt x="779" y="12590"/>
                  <a:pt x="779" y="12590"/>
                </a:cubicBezTo>
                <a:cubicBezTo>
                  <a:pt x="1454" y="14457"/>
                  <a:pt x="1454" y="14457"/>
                  <a:pt x="1454" y="14457"/>
                </a:cubicBezTo>
                <a:lnTo>
                  <a:pt x="5879" y="12752"/>
                </a:lnTo>
                <a:close/>
                <a:moveTo>
                  <a:pt x="11804" y="14539"/>
                </a:moveTo>
                <a:cubicBezTo>
                  <a:pt x="12104" y="14782"/>
                  <a:pt x="12179" y="15107"/>
                  <a:pt x="12179" y="15513"/>
                </a:cubicBezTo>
                <a:cubicBezTo>
                  <a:pt x="12179" y="16325"/>
                  <a:pt x="12179" y="16325"/>
                  <a:pt x="12179" y="16325"/>
                </a:cubicBezTo>
                <a:cubicBezTo>
                  <a:pt x="15854" y="20954"/>
                  <a:pt x="15854" y="20954"/>
                  <a:pt x="15854" y="20954"/>
                </a:cubicBezTo>
                <a:cubicBezTo>
                  <a:pt x="16004" y="21116"/>
                  <a:pt x="16004" y="21278"/>
                  <a:pt x="15854" y="21441"/>
                </a:cubicBezTo>
                <a:cubicBezTo>
                  <a:pt x="15779" y="21522"/>
                  <a:pt x="15704" y="21522"/>
                  <a:pt x="15629" y="21522"/>
                </a:cubicBezTo>
                <a:cubicBezTo>
                  <a:pt x="15554" y="21522"/>
                  <a:pt x="15479" y="21441"/>
                  <a:pt x="15404" y="21360"/>
                </a:cubicBezTo>
                <a:cubicBezTo>
                  <a:pt x="11729" y="16812"/>
                  <a:pt x="11729" y="16812"/>
                  <a:pt x="11729" y="16812"/>
                </a:cubicBezTo>
                <a:cubicBezTo>
                  <a:pt x="10379" y="16812"/>
                  <a:pt x="10379" y="16812"/>
                  <a:pt x="10379" y="16812"/>
                </a:cubicBezTo>
                <a:cubicBezTo>
                  <a:pt x="10379" y="21197"/>
                  <a:pt x="10379" y="21197"/>
                  <a:pt x="10379" y="21197"/>
                </a:cubicBezTo>
                <a:cubicBezTo>
                  <a:pt x="10379" y="21441"/>
                  <a:pt x="10229" y="21522"/>
                  <a:pt x="10004" y="21522"/>
                </a:cubicBezTo>
                <a:cubicBezTo>
                  <a:pt x="9854" y="21522"/>
                  <a:pt x="9704" y="21441"/>
                  <a:pt x="9704" y="21197"/>
                </a:cubicBezTo>
                <a:cubicBezTo>
                  <a:pt x="9704" y="16812"/>
                  <a:pt x="9704" y="16812"/>
                  <a:pt x="9704" y="16812"/>
                </a:cubicBezTo>
                <a:cubicBezTo>
                  <a:pt x="8354" y="16812"/>
                  <a:pt x="8354" y="16812"/>
                  <a:pt x="8354" y="16812"/>
                </a:cubicBezTo>
                <a:cubicBezTo>
                  <a:pt x="4679" y="21360"/>
                  <a:pt x="4679" y="21360"/>
                  <a:pt x="4679" y="21360"/>
                </a:cubicBezTo>
                <a:cubicBezTo>
                  <a:pt x="4604" y="21441"/>
                  <a:pt x="4529" y="21522"/>
                  <a:pt x="4454" y="21522"/>
                </a:cubicBezTo>
                <a:cubicBezTo>
                  <a:pt x="4379" y="21522"/>
                  <a:pt x="4304" y="21522"/>
                  <a:pt x="4229" y="21441"/>
                </a:cubicBezTo>
                <a:cubicBezTo>
                  <a:pt x="4079" y="21278"/>
                  <a:pt x="4079" y="21116"/>
                  <a:pt x="4229" y="20954"/>
                </a:cubicBezTo>
                <a:cubicBezTo>
                  <a:pt x="7829" y="16325"/>
                  <a:pt x="7829" y="16325"/>
                  <a:pt x="7829" y="16325"/>
                </a:cubicBezTo>
                <a:cubicBezTo>
                  <a:pt x="7829" y="15432"/>
                  <a:pt x="7829" y="15432"/>
                  <a:pt x="7829" y="15432"/>
                </a:cubicBezTo>
                <a:cubicBezTo>
                  <a:pt x="7829" y="15107"/>
                  <a:pt x="7979" y="14782"/>
                  <a:pt x="8204" y="14539"/>
                </a:cubicBezTo>
                <a:cubicBezTo>
                  <a:pt x="8429" y="14214"/>
                  <a:pt x="8729" y="14133"/>
                  <a:pt x="9104" y="14133"/>
                </a:cubicBezTo>
                <a:cubicBezTo>
                  <a:pt x="10979" y="14133"/>
                  <a:pt x="10979" y="14133"/>
                  <a:pt x="10979" y="14133"/>
                </a:cubicBezTo>
                <a:cubicBezTo>
                  <a:pt x="11279" y="14133"/>
                  <a:pt x="11579" y="14295"/>
                  <a:pt x="11804" y="14539"/>
                </a:cubicBezTo>
                <a:close/>
                <a:moveTo>
                  <a:pt x="10904" y="11859"/>
                </a:moveTo>
                <a:cubicBezTo>
                  <a:pt x="10679" y="11209"/>
                  <a:pt x="10679" y="11209"/>
                  <a:pt x="10679" y="11209"/>
                </a:cubicBezTo>
                <a:cubicBezTo>
                  <a:pt x="9254" y="7068"/>
                  <a:pt x="9254" y="7068"/>
                  <a:pt x="9254" y="7068"/>
                </a:cubicBezTo>
                <a:cubicBezTo>
                  <a:pt x="5279" y="9423"/>
                  <a:pt x="5279" y="9423"/>
                  <a:pt x="5279" y="9423"/>
                </a:cubicBezTo>
                <a:cubicBezTo>
                  <a:pt x="5429" y="9829"/>
                  <a:pt x="5429" y="9829"/>
                  <a:pt x="5429" y="9829"/>
                </a:cubicBezTo>
                <a:cubicBezTo>
                  <a:pt x="6554" y="12833"/>
                  <a:pt x="6554" y="12833"/>
                  <a:pt x="6554" y="12833"/>
                </a:cubicBezTo>
                <a:cubicBezTo>
                  <a:pt x="6704" y="13158"/>
                  <a:pt x="6704" y="13158"/>
                  <a:pt x="6704" y="13158"/>
                </a:cubicBezTo>
                <a:lnTo>
                  <a:pt x="10904" y="11859"/>
                </a:lnTo>
                <a:close/>
                <a:moveTo>
                  <a:pt x="11579" y="15513"/>
                </a:moveTo>
                <a:cubicBezTo>
                  <a:pt x="11579" y="15351"/>
                  <a:pt x="11504" y="15107"/>
                  <a:pt x="11429" y="15026"/>
                </a:cubicBezTo>
                <a:cubicBezTo>
                  <a:pt x="11279" y="14863"/>
                  <a:pt x="11129" y="14782"/>
                  <a:pt x="10979" y="14782"/>
                </a:cubicBezTo>
                <a:cubicBezTo>
                  <a:pt x="9104" y="14782"/>
                  <a:pt x="9104" y="14782"/>
                  <a:pt x="9104" y="14782"/>
                </a:cubicBezTo>
                <a:cubicBezTo>
                  <a:pt x="8654" y="14782"/>
                  <a:pt x="8504" y="15026"/>
                  <a:pt x="8504" y="15432"/>
                </a:cubicBezTo>
                <a:cubicBezTo>
                  <a:pt x="8504" y="16163"/>
                  <a:pt x="8504" y="16163"/>
                  <a:pt x="8504" y="16163"/>
                </a:cubicBezTo>
                <a:cubicBezTo>
                  <a:pt x="11579" y="16163"/>
                  <a:pt x="11579" y="16163"/>
                  <a:pt x="11579" y="16163"/>
                </a:cubicBezTo>
                <a:lnTo>
                  <a:pt x="11579" y="15513"/>
                </a:lnTo>
                <a:close/>
                <a:moveTo>
                  <a:pt x="19229" y="9910"/>
                </a:moveTo>
                <a:cubicBezTo>
                  <a:pt x="16379" y="2114"/>
                  <a:pt x="16379" y="2114"/>
                  <a:pt x="16379" y="2114"/>
                </a:cubicBezTo>
                <a:cubicBezTo>
                  <a:pt x="9554" y="6093"/>
                  <a:pt x="9554" y="6093"/>
                  <a:pt x="9554" y="6093"/>
                </a:cubicBezTo>
                <a:cubicBezTo>
                  <a:pt x="11279" y="10966"/>
                  <a:pt x="11279" y="10966"/>
                  <a:pt x="11279" y="10966"/>
                </a:cubicBezTo>
                <a:cubicBezTo>
                  <a:pt x="11654" y="11940"/>
                  <a:pt x="11654" y="11940"/>
                  <a:pt x="11654" y="11940"/>
                </a:cubicBezTo>
                <a:cubicBezTo>
                  <a:pt x="11654" y="11940"/>
                  <a:pt x="11654" y="12021"/>
                  <a:pt x="11654" y="12021"/>
                </a:cubicBezTo>
                <a:cubicBezTo>
                  <a:pt x="11804" y="12346"/>
                  <a:pt x="11804" y="12346"/>
                  <a:pt x="11804" y="12346"/>
                </a:cubicBezTo>
                <a:lnTo>
                  <a:pt x="19229" y="9910"/>
                </a:lnTo>
                <a:close/>
                <a:moveTo>
                  <a:pt x="21479" y="10316"/>
                </a:moveTo>
                <a:cubicBezTo>
                  <a:pt x="21554" y="10478"/>
                  <a:pt x="21479" y="10641"/>
                  <a:pt x="21329" y="10722"/>
                </a:cubicBezTo>
                <a:cubicBezTo>
                  <a:pt x="21329" y="10722"/>
                  <a:pt x="21254" y="10722"/>
                  <a:pt x="21179" y="10722"/>
                </a:cubicBezTo>
                <a:cubicBezTo>
                  <a:pt x="21104" y="10722"/>
                  <a:pt x="21029" y="10722"/>
                  <a:pt x="20954" y="10560"/>
                </a:cubicBezTo>
                <a:cubicBezTo>
                  <a:pt x="17204" y="490"/>
                  <a:pt x="17204" y="490"/>
                  <a:pt x="17204" y="490"/>
                </a:cubicBezTo>
                <a:cubicBezTo>
                  <a:pt x="17129" y="247"/>
                  <a:pt x="17204" y="166"/>
                  <a:pt x="17354" y="84"/>
                </a:cubicBezTo>
                <a:cubicBezTo>
                  <a:pt x="17579" y="-78"/>
                  <a:pt x="17654" y="3"/>
                  <a:pt x="17729" y="247"/>
                </a:cubicBezTo>
                <a:lnTo>
                  <a:pt x="21479" y="10316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79" name="Shape"/>
          <p:cNvSpPr/>
          <p:nvPr/>
        </p:nvSpPr>
        <p:spPr>
          <a:xfrm>
            <a:off x="8542338" y="3902076"/>
            <a:ext cx="61780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54" h="21600" extrusionOk="0">
                <a:moveTo>
                  <a:pt x="557" y="14264"/>
                </a:moveTo>
                <a:cubicBezTo>
                  <a:pt x="248" y="14183"/>
                  <a:pt x="62" y="13857"/>
                  <a:pt x="62" y="13449"/>
                </a:cubicBezTo>
                <a:cubicBezTo>
                  <a:pt x="0" y="13205"/>
                  <a:pt x="0" y="13042"/>
                  <a:pt x="0" y="12797"/>
                </a:cubicBezTo>
                <a:cubicBezTo>
                  <a:pt x="0" y="12226"/>
                  <a:pt x="0" y="12226"/>
                  <a:pt x="0" y="12226"/>
                </a:cubicBezTo>
                <a:cubicBezTo>
                  <a:pt x="62" y="11819"/>
                  <a:pt x="248" y="11493"/>
                  <a:pt x="557" y="11411"/>
                </a:cubicBezTo>
                <a:cubicBezTo>
                  <a:pt x="1919" y="11004"/>
                  <a:pt x="1919" y="11004"/>
                  <a:pt x="1919" y="11004"/>
                </a:cubicBezTo>
                <a:cubicBezTo>
                  <a:pt x="2042" y="10922"/>
                  <a:pt x="2104" y="10841"/>
                  <a:pt x="2166" y="10678"/>
                </a:cubicBezTo>
                <a:cubicBezTo>
                  <a:pt x="2290" y="10107"/>
                  <a:pt x="2290" y="10107"/>
                  <a:pt x="2290" y="10107"/>
                </a:cubicBezTo>
                <a:cubicBezTo>
                  <a:pt x="2352" y="9944"/>
                  <a:pt x="2352" y="9781"/>
                  <a:pt x="2290" y="9700"/>
                </a:cubicBezTo>
                <a:cubicBezTo>
                  <a:pt x="1609" y="8151"/>
                  <a:pt x="1609" y="8151"/>
                  <a:pt x="1609" y="8151"/>
                </a:cubicBezTo>
                <a:cubicBezTo>
                  <a:pt x="1423" y="7743"/>
                  <a:pt x="1423" y="7417"/>
                  <a:pt x="1671" y="7010"/>
                </a:cubicBezTo>
                <a:cubicBezTo>
                  <a:pt x="2290" y="6276"/>
                  <a:pt x="2290" y="6276"/>
                  <a:pt x="2290" y="6276"/>
                </a:cubicBezTo>
                <a:cubicBezTo>
                  <a:pt x="2538" y="5950"/>
                  <a:pt x="2785" y="5869"/>
                  <a:pt x="3095" y="6195"/>
                </a:cubicBezTo>
                <a:cubicBezTo>
                  <a:pt x="4270" y="7091"/>
                  <a:pt x="4270" y="7091"/>
                  <a:pt x="4270" y="7091"/>
                </a:cubicBezTo>
                <a:cubicBezTo>
                  <a:pt x="4394" y="7173"/>
                  <a:pt x="4518" y="7173"/>
                  <a:pt x="4642" y="7091"/>
                </a:cubicBezTo>
                <a:cubicBezTo>
                  <a:pt x="5013" y="6847"/>
                  <a:pt x="5013" y="6847"/>
                  <a:pt x="5013" y="6847"/>
                </a:cubicBezTo>
                <a:cubicBezTo>
                  <a:pt x="5137" y="6847"/>
                  <a:pt x="5261" y="6684"/>
                  <a:pt x="5261" y="6521"/>
                </a:cubicBezTo>
                <a:cubicBezTo>
                  <a:pt x="5570" y="4728"/>
                  <a:pt x="5570" y="4728"/>
                  <a:pt x="5570" y="4728"/>
                </a:cubicBezTo>
                <a:cubicBezTo>
                  <a:pt x="5632" y="4320"/>
                  <a:pt x="5880" y="4157"/>
                  <a:pt x="6189" y="4075"/>
                </a:cubicBezTo>
                <a:cubicBezTo>
                  <a:pt x="6375" y="4075"/>
                  <a:pt x="6499" y="4075"/>
                  <a:pt x="6684" y="4075"/>
                </a:cubicBezTo>
                <a:cubicBezTo>
                  <a:pt x="6808" y="4075"/>
                  <a:pt x="6994" y="4075"/>
                  <a:pt x="7117" y="4075"/>
                </a:cubicBezTo>
                <a:cubicBezTo>
                  <a:pt x="7427" y="4075"/>
                  <a:pt x="7674" y="4320"/>
                  <a:pt x="7736" y="4728"/>
                </a:cubicBezTo>
                <a:cubicBezTo>
                  <a:pt x="8046" y="6521"/>
                  <a:pt x="8046" y="6521"/>
                  <a:pt x="8046" y="6521"/>
                </a:cubicBezTo>
                <a:cubicBezTo>
                  <a:pt x="8108" y="6684"/>
                  <a:pt x="8170" y="6847"/>
                  <a:pt x="8293" y="6847"/>
                </a:cubicBezTo>
                <a:cubicBezTo>
                  <a:pt x="8727" y="7091"/>
                  <a:pt x="8727" y="7091"/>
                  <a:pt x="8727" y="7091"/>
                </a:cubicBezTo>
                <a:cubicBezTo>
                  <a:pt x="8850" y="7173"/>
                  <a:pt x="8974" y="7173"/>
                  <a:pt x="9098" y="7091"/>
                </a:cubicBezTo>
                <a:cubicBezTo>
                  <a:pt x="10212" y="6195"/>
                  <a:pt x="10212" y="6195"/>
                  <a:pt x="10212" y="6195"/>
                </a:cubicBezTo>
                <a:cubicBezTo>
                  <a:pt x="10521" y="5869"/>
                  <a:pt x="10769" y="5950"/>
                  <a:pt x="11079" y="6276"/>
                </a:cubicBezTo>
                <a:cubicBezTo>
                  <a:pt x="11636" y="7010"/>
                  <a:pt x="11636" y="7010"/>
                  <a:pt x="11636" y="7010"/>
                </a:cubicBezTo>
                <a:cubicBezTo>
                  <a:pt x="11883" y="7417"/>
                  <a:pt x="11945" y="7743"/>
                  <a:pt x="11697" y="8151"/>
                </a:cubicBezTo>
                <a:cubicBezTo>
                  <a:pt x="11017" y="9700"/>
                  <a:pt x="11017" y="9700"/>
                  <a:pt x="11017" y="9700"/>
                </a:cubicBezTo>
                <a:cubicBezTo>
                  <a:pt x="10955" y="9781"/>
                  <a:pt x="10955" y="9944"/>
                  <a:pt x="11017" y="10107"/>
                </a:cubicBezTo>
                <a:cubicBezTo>
                  <a:pt x="11202" y="10678"/>
                  <a:pt x="11202" y="10678"/>
                  <a:pt x="11202" y="10678"/>
                </a:cubicBezTo>
                <a:cubicBezTo>
                  <a:pt x="11202" y="10841"/>
                  <a:pt x="11326" y="10922"/>
                  <a:pt x="11450" y="11004"/>
                </a:cubicBezTo>
                <a:cubicBezTo>
                  <a:pt x="12811" y="11411"/>
                  <a:pt x="12811" y="11411"/>
                  <a:pt x="12811" y="11411"/>
                </a:cubicBezTo>
                <a:cubicBezTo>
                  <a:pt x="13121" y="11493"/>
                  <a:pt x="13307" y="11819"/>
                  <a:pt x="13307" y="12226"/>
                </a:cubicBezTo>
                <a:cubicBezTo>
                  <a:pt x="13307" y="12389"/>
                  <a:pt x="13307" y="12634"/>
                  <a:pt x="13307" y="12797"/>
                </a:cubicBezTo>
                <a:cubicBezTo>
                  <a:pt x="13307" y="13042"/>
                  <a:pt x="13307" y="13205"/>
                  <a:pt x="13307" y="13449"/>
                </a:cubicBezTo>
                <a:cubicBezTo>
                  <a:pt x="13307" y="13857"/>
                  <a:pt x="13121" y="14183"/>
                  <a:pt x="12811" y="14264"/>
                </a:cubicBezTo>
                <a:cubicBezTo>
                  <a:pt x="11450" y="14672"/>
                  <a:pt x="11450" y="14672"/>
                  <a:pt x="11450" y="14672"/>
                </a:cubicBezTo>
                <a:cubicBezTo>
                  <a:pt x="11326" y="14672"/>
                  <a:pt x="11202" y="14753"/>
                  <a:pt x="11202" y="14916"/>
                </a:cubicBezTo>
                <a:cubicBezTo>
                  <a:pt x="11017" y="15487"/>
                  <a:pt x="11017" y="15487"/>
                  <a:pt x="11017" y="15487"/>
                </a:cubicBezTo>
                <a:cubicBezTo>
                  <a:pt x="10955" y="15731"/>
                  <a:pt x="10955" y="15813"/>
                  <a:pt x="11017" y="15976"/>
                </a:cubicBezTo>
                <a:cubicBezTo>
                  <a:pt x="11697" y="17525"/>
                  <a:pt x="11697" y="17525"/>
                  <a:pt x="11697" y="17525"/>
                </a:cubicBezTo>
                <a:cubicBezTo>
                  <a:pt x="11945" y="17932"/>
                  <a:pt x="11883" y="18258"/>
                  <a:pt x="11636" y="18584"/>
                </a:cubicBezTo>
                <a:cubicBezTo>
                  <a:pt x="11079" y="19399"/>
                  <a:pt x="11079" y="19399"/>
                  <a:pt x="11079" y="19399"/>
                </a:cubicBezTo>
                <a:cubicBezTo>
                  <a:pt x="10955" y="19562"/>
                  <a:pt x="10769" y="19644"/>
                  <a:pt x="10583" y="19644"/>
                </a:cubicBezTo>
                <a:cubicBezTo>
                  <a:pt x="10460" y="19644"/>
                  <a:pt x="10336" y="19562"/>
                  <a:pt x="10212" y="19481"/>
                </a:cubicBezTo>
                <a:cubicBezTo>
                  <a:pt x="9098" y="18584"/>
                  <a:pt x="9098" y="18584"/>
                  <a:pt x="9098" y="18584"/>
                </a:cubicBezTo>
                <a:cubicBezTo>
                  <a:pt x="8974" y="18503"/>
                  <a:pt x="8850" y="18503"/>
                  <a:pt x="8727" y="18584"/>
                </a:cubicBezTo>
                <a:cubicBezTo>
                  <a:pt x="8293" y="18747"/>
                  <a:pt x="8293" y="18747"/>
                  <a:pt x="8293" y="18747"/>
                </a:cubicBezTo>
                <a:cubicBezTo>
                  <a:pt x="8170" y="18829"/>
                  <a:pt x="8108" y="18910"/>
                  <a:pt x="8046" y="19073"/>
                </a:cubicBezTo>
                <a:cubicBezTo>
                  <a:pt x="7736" y="20866"/>
                  <a:pt x="7736" y="20866"/>
                  <a:pt x="7736" y="20866"/>
                </a:cubicBezTo>
                <a:cubicBezTo>
                  <a:pt x="7674" y="21274"/>
                  <a:pt x="7427" y="21518"/>
                  <a:pt x="7117" y="21600"/>
                </a:cubicBezTo>
                <a:cubicBezTo>
                  <a:pt x="6994" y="21600"/>
                  <a:pt x="6808" y="21600"/>
                  <a:pt x="6684" y="21600"/>
                </a:cubicBezTo>
                <a:cubicBezTo>
                  <a:pt x="6499" y="21600"/>
                  <a:pt x="6375" y="21600"/>
                  <a:pt x="6189" y="21600"/>
                </a:cubicBezTo>
                <a:cubicBezTo>
                  <a:pt x="5880" y="21518"/>
                  <a:pt x="5694" y="21274"/>
                  <a:pt x="5632" y="20866"/>
                </a:cubicBezTo>
                <a:cubicBezTo>
                  <a:pt x="5261" y="19073"/>
                  <a:pt x="5261" y="19073"/>
                  <a:pt x="5261" y="19073"/>
                </a:cubicBezTo>
                <a:cubicBezTo>
                  <a:pt x="5261" y="18910"/>
                  <a:pt x="5199" y="18829"/>
                  <a:pt x="5075" y="18747"/>
                </a:cubicBezTo>
                <a:cubicBezTo>
                  <a:pt x="4642" y="18584"/>
                  <a:pt x="4642" y="18584"/>
                  <a:pt x="4642" y="18584"/>
                </a:cubicBezTo>
                <a:cubicBezTo>
                  <a:pt x="4518" y="18503"/>
                  <a:pt x="4394" y="18503"/>
                  <a:pt x="4270" y="18584"/>
                </a:cubicBezTo>
                <a:cubicBezTo>
                  <a:pt x="3095" y="19481"/>
                  <a:pt x="3095" y="19481"/>
                  <a:pt x="3095" y="19481"/>
                </a:cubicBezTo>
                <a:cubicBezTo>
                  <a:pt x="2785" y="19725"/>
                  <a:pt x="2538" y="19725"/>
                  <a:pt x="2290" y="19399"/>
                </a:cubicBezTo>
                <a:cubicBezTo>
                  <a:pt x="1671" y="18584"/>
                  <a:pt x="1671" y="18584"/>
                  <a:pt x="1671" y="18584"/>
                </a:cubicBezTo>
                <a:cubicBezTo>
                  <a:pt x="1423" y="18258"/>
                  <a:pt x="1423" y="17932"/>
                  <a:pt x="1609" y="17525"/>
                </a:cubicBezTo>
                <a:cubicBezTo>
                  <a:pt x="2290" y="15976"/>
                  <a:pt x="2290" y="15976"/>
                  <a:pt x="2290" y="15976"/>
                </a:cubicBezTo>
                <a:cubicBezTo>
                  <a:pt x="2352" y="15813"/>
                  <a:pt x="2352" y="15731"/>
                  <a:pt x="2290" y="15487"/>
                </a:cubicBezTo>
                <a:cubicBezTo>
                  <a:pt x="2166" y="14998"/>
                  <a:pt x="2166" y="14998"/>
                  <a:pt x="2166" y="14998"/>
                </a:cubicBezTo>
                <a:cubicBezTo>
                  <a:pt x="2104" y="14835"/>
                  <a:pt x="2042" y="14672"/>
                  <a:pt x="1919" y="14672"/>
                </a:cubicBezTo>
                <a:lnTo>
                  <a:pt x="557" y="14264"/>
                </a:lnTo>
                <a:close/>
                <a:moveTo>
                  <a:pt x="495" y="13368"/>
                </a:moveTo>
                <a:cubicBezTo>
                  <a:pt x="557" y="13449"/>
                  <a:pt x="619" y="13531"/>
                  <a:pt x="681" y="13612"/>
                </a:cubicBezTo>
                <a:cubicBezTo>
                  <a:pt x="2042" y="14020"/>
                  <a:pt x="2042" y="14020"/>
                  <a:pt x="2042" y="14020"/>
                </a:cubicBezTo>
                <a:cubicBezTo>
                  <a:pt x="2290" y="14101"/>
                  <a:pt x="2538" y="14346"/>
                  <a:pt x="2599" y="14753"/>
                </a:cubicBezTo>
                <a:cubicBezTo>
                  <a:pt x="2785" y="15242"/>
                  <a:pt x="2785" y="15242"/>
                  <a:pt x="2785" y="15242"/>
                </a:cubicBezTo>
                <a:cubicBezTo>
                  <a:pt x="2909" y="15568"/>
                  <a:pt x="2909" y="15976"/>
                  <a:pt x="2785" y="16302"/>
                </a:cubicBezTo>
                <a:cubicBezTo>
                  <a:pt x="2042" y="17851"/>
                  <a:pt x="2042" y="17851"/>
                  <a:pt x="2042" y="17851"/>
                </a:cubicBezTo>
                <a:cubicBezTo>
                  <a:pt x="1981" y="17932"/>
                  <a:pt x="1981" y="18014"/>
                  <a:pt x="2042" y="18177"/>
                </a:cubicBezTo>
                <a:cubicBezTo>
                  <a:pt x="2599" y="18910"/>
                  <a:pt x="2599" y="18910"/>
                  <a:pt x="2599" y="18910"/>
                </a:cubicBezTo>
                <a:cubicBezTo>
                  <a:pt x="2661" y="18910"/>
                  <a:pt x="2661" y="18910"/>
                  <a:pt x="2723" y="18910"/>
                </a:cubicBezTo>
                <a:cubicBezTo>
                  <a:pt x="2785" y="18910"/>
                  <a:pt x="2785" y="18910"/>
                  <a:pt x="2847" y="18910"/>
                </a:cubicBezTo>
                <a:cubicBezTo>
                  <a:pt x="4023" y="17932"/>
                  <a:pt x="4023" y="17932"/>
                  <a:pt x="4023" y="17932"/>
                </a:cubicBezTo>
                <a:cubicBezTo>
                  <a:pt x="4147" y="17851"/>
                  <a:pt x="4270" y="17851"/>
                  <a:pt x="4456" y="17851"/>
                </a:cubicBezTo>
                <a:cubicBezTo>
                  <a:pt x="4580" y="17851"/>
                  <a:pt x="4704" y="17851"/>
                  <a:pt x="4828" y="17932"/>
                </a:cubicBezTo>
                <a:cubicBezTo>
                  <a:pt x="5199" y="18177"/>
                  <a:pt x="5199" y="18177"/>
                  <a:pt x="5199" y="18177"/>
                </a:cubicBezTo>
                <a:cubicBezTo>
                  <a:pt x="5508" y="18258"/>
                  <a:pt x="5694" y="18584"/>
                  <a:pt x="5756" y="18910"/>
                </a:cubicBezTo>
                <a:cubicBezTo>
                  <a:pt x="6065" y="20703"/>
                  <a:pt x="6065" y="20703"/>
                  <a:pt x="6065" y="20703"/>
                </a:cubicBezTo>
                <a:cubicBezTo>
                  <a:pt x="6127" y="20785"/>
                  <a:pt x="6189" y="20866"/>
                  <a:pt x="6251" y="20866"/>
                </a:cubicBezTo>
                <a:cubicBezTo>
                  <a:pt x="6375" y="20948"/>
                  <a:pt x="6499" y="20948"/>
                  <a:pt x="6684" y="20948"/>
                </a:cubicBezTo>
                <a:cubicBezTo>
                  <a:pt x="6808" y="20948"/>
                  <a:pt x="6932" y="20948"/>
                  <a:pt x="7056" y="20948"/>
                </a:cubicBezTo>
                <a:cubicBezTo>
                  <a:pt x="7179" y="20866"/>
                  <a:pt x="7241" y="20785"/>
                  <a:pt x="7241" y="20703"/>
                </a:cubicBezTo>
                <a:cubicBezTo>
                  <a:pt x="7551" y="18910"/>
                  <a:pt x="7551" y="18910"/>
                  <a:pt x="7551" y="18910"/>
                </a:cubicBezTo>
                <a:cubicBezTo>
                  <a:pt x="7613" y="18584"/>
                  <a:pt x="7798" y="18258"/>
                  <a:pt x="8108" y="18177"/>
                </a:cubicBezTo>
                <a:cubicBezTo>
                  <a:pt x="8541" y="17932"/>
                  <a:pt x="8541" y="17932"/>
                  <a:pt x="8541" y="17932"/>
                </a:cubicBezTo>
                <a:cubicBezTo>
                  <a:pt x="8789" y="17769"/>
                  <a:pt x="9036" y="17769"/>
                  <a:pt x="9346" y="17932"/>
                </a:cubicBezTo>
                <a:cubicBezTo>
                  <a:pt x="10460" y="18910"/>
                  <a:pt x="10460" y="18910"/>
                  <a:pt x="10460" y="18910"/>
                </a:cubicBezTo>
                <a:cubicBezTo>
                  <a:pt x="10521" y="18910"/>
                  <a:pt x="10521" y="18910"/>
                  <a:pt x="10583" y="18910"/>
                </a:cubicBezTo>
                <a:cubicBezTo>
                  <a:pt x="10645" y="18910"/>
                  <a:pt x="10707" y="18910"/>
                  <a:pt x="10707" y="18910"/>
                </a:cubicBezTo>
                <a:cubicBezTo>
                  <a:pt x="11264" y="18177"/>
                  <a:pt x="11264" y="18177"/>
                  <a:pt x="11264" y="18177"/>
                </a:cubicBezTo>
                <a:cubicBezTo>
                  <a:pt x="11326" y="18014"/>
                  <a:pt x="11326" y="17932"/>
                  <a:pt x="11326" y="17851"/>
                </a:cubicBezTo>
                <a:cubicBezTo>
                  <a:pt x="10583" y="16302"/>
                  <a:pt x="10583" y="16302"/>
                  <a:pt x="10583" y="16302"/>
                </a:cubicBezTo>
                <a:cubicBezTo>
                  <a:pt x="10398" y="15976"/>
                  <a:pt x="10398" y="15568"/>
                  <a:pt x="10521" y="15242"/>
                </a:cubicBezTo>
                <a:cubicBezTo>
                  <a:pt x="10707" y="14753"/>
                  <a:pt x="10707" y="14753"/>
                  <a:pt x="10707" y="14753"/>
                </a:cubicBezTo>
                <a:cubicBezTo>
                  <a:pt x="10831" y="14346"/>
                  <a:pt x="11017" y="14101"/>
                  <a:pt x="11326" y="14020"/>
                </a:cubicBezTo>
                <a:cubicBezTo>
                  <a:pt x="12626" y="13612"/>
                  <a:pt x="12626" y="13612"/>
                  <a:pt x="12626" y="13612"/>
                </a:cubicBezTo>
                <a:cubicBezTo>
                  <a:pt x="12750" y="13531"/>
                  <a:pt x="12811" y="13449"/>
                  <a:pt x="12811" y="13368"/>
                </a:cubicBezTo>
                <a:cubicBezTo>
                  <a:pt x="12811" y="13205"/>
                  <a:pt x="12811" y="13042"/>
                  <a:pt x="12811" y="12797"/>
                </a:cubicBezTo>
                <a:cubicBezTo>
                  <a:pt x="12811" y="12634"/>
                  <a:pt x="12811" y="12471"/>
                  <a:pt x="12811" y="12308"/>
                </a:cubicBezTo>
                <a:cubicBezTo>
                  <a:pt x="12811" y="12145"/>
                  <a:pt x="12750" y="12063"/>
                  <a:pt x="12626" y="12063"/>
                </a:cubicBezTo>
                <a:cubicBezTo>
                  <a:pt x="11326" y="11656"/>
                  <a:pt x="11326" y="11656"/>
                  <a:pt x="11326" y="11656"/>
                </a:cubicBezTo>
                <a:cubicBezTo>
                  <a:pt x="11017" y="11574"/>
                  <a:pt x="10831" y="11330"/>
                  <a:pt x="10707" y="10922"/>
                </a:cubicBezTo>
                <a:cubicBezTo>
                  <a:pt x="10521" y="10352"/>
                  <a:pt x="10521" y="10352"/>
                  <a:pt x="10521" y="10352"/>
                </a:cubicBezTo>
                <a:cubicBezTo>
                  <a:pt x="10398" y="10026"/>
                  <a:pt x="10398" y="9700"/>
                  <a:pt x="10583" y="9292"/>
                </a:cubicBezTo>
                <a:cubicBezTo>
                  <a:pt x="11326" y="7825"/>
                  <a:pt x="11326" y="7825"/>
                  <a:pt x="11326" y="7825"/>
                </a:cubicBezTo>
                <a:cubicBezTo>
                  <a:pt x="11326" y="7662"/>
                  <a:pt x="11326" y="7580"/>
                  <a:pt x="11264" y="7499"/>
                </a:cubicBezTo>
                <a:cubicBezTo>
                  <a:pt x="10707" y="6765"/>
                  <a:pt x="10707" y="6765"/>
                  <a:pt x="10707" y="6765"/>
                </a:cubicBezTo>
                <a:cubicBezTo>
                  <a:pt x="10707" y="6684"/>
                  <a:pt x="10645" y="6684"/>
                  <a:pt x="10583" y="6684"/>
                </a:cubicBezTo>
                <a:cubicBezTo>
                  <a:pt x="10583" y="6684"/>
                  <a:pt x="10521" y="6684"/>
                  <a:pt x="10460" y="6684"/>
                </a:cubicBezTo>
                <a:cubicBezTo>
                  <a:pt x="9346" y="7662"/>
                  <a:pt x="9346" y="7662"/>
                  <a:pt x="9346" y="7662"/>
                </a:cubicBezTo>
                <a:cubicBezTo>
                  <a:pt x="9036" y="7906"/>
                  <a:pt x="8789" y="7906"/>
                  <a:pt x="8479" y="7743"/>
                </a:cubicBezTo>
                <a:cubicBezTo>
                  <a:pt x="8108" y="7499"/>
                  <a:pt x="8108" y="7499"/>
                  <a:pt x="8108" y="7499"/>
                </a:cubicBezTo>
                <a:cubicBezTo>
                  <a:pt x="7798" y="7336"/>
                  <a:pt x="7613" y="7091"/>
                  <a:pt x="7551" y="6684"/>
                </a:cubicBezTo>
                <a:cubicBezTo>
                  <a:pt x="7241" y="4972"/>
                  <a:pt x="7241" y="4972"/>
                  <a:pt x="7241" y="4972"/>
                </a:cubicBezTo>
                <a:cubicBezTo>
                  <a:pt x="7241" y="4809"/>
                  <a:pt x="7179" y="4728"/>
                  <a:pt x="7056" y="4728"/>
                </a:cubicBezTo>
                <a:cubicBezTo>
                  <a:pt x="6994" y="4728"/>
                  <a:pt x="6808" y="4728"/>
                  <a:pt x="6684" y="4728"/>
                </a:cubicBezTo>
                <a:cubicBezTo>
                  <a:pt x="6560" y="4728"/>
                  <a:pt x="6437" y="4728"/>
                  <a:pt x="6251" y="4728"/>
                </a:cubicBezTo>
                <a:cubicBezTo>
                  <a:pt x="6189" y="4728"/>
                  <a:pt x="6127" y="4809"/>
                  <a:pt x="6065" y="4972"/>
                </a:cubicBezTo>
                <a:cubicBezTo>
                  <a:pt x="5756" y="6684"/>
                  <a:pt x="5756" y="6684"/>
                  <a:pt x="5756" y="6684"/>
                </a:cubicBezTo>
                <a:cubicBezTo>
                  <a:pt x="5694" y="7091"/>
                  <a:pt x="5508" y="7336"/>
                  <a:pt x="5199" y="7499"/>
                </a:cubicBezTo>
                <a:cubicBezTo>
                  <a:pt x="4828" y="7743"/>
                  <a:pt x="4828" y="7743"/>
                  <a:pt x="4828" y="7743"/>
                </a:cubicBezTo>
                <a:cubicBezTo>
                  <a:pt x="4580" y="7906"/>
                  <a:pt x="4270" y="7906"/>
                  <a:pt x="4023" y="7662"/>
                </a:cubicBezTo>
                <a:cubicBezTo>
                  <a:pt x="2847" y="6684"/>
                  <a:pt x="2847" y="6684"/>
                  <a:pt x="2847" y="6684"/>
                </a:cubicBezTo>
                <a:cubicBezTo>
                  <a:pt x="2785" y="6684"/>
                  <a:pt x="2723" y="6684"/>
                  <a:pt x="2599" y="6765"/>
                </a:cubicBezTo>
                <a:cubicBezTo>
                  <a:pt x="2042" y="7499"/>
                  <a:pt x="2042" y="7499"/>
                  <a:pt x="2042" y="7499"/>
                </a:cubicBezTo>
                <a:cubicBezTo>
                  <a:pt x="1981" y="7580"/>
                  <a:pt x="1981" y="7662"/>
                  <a:pt x="2042" y="7825"/>
                </a:cubicBezTo>
                <a:cubicBezTo>
                  <a:pt x="2785" y="9292"/>
                  <a:pt x="2785" y="9292"/>
                  <a:pt x="2785" y="9292"/>
                </a:cubicBezTo>
                <a:cubicBezTo>
                  <a:pt x="2909" y="9700"/>
                  <a:pt x="2909" y="10026"/>
                  <a:pt x="2785" y="10433"/>
                </a:cubicBezTo>
                <a:cubicBezTo>
                  <a:pt x="2599" y="10922"/>
                  <a:pt x="2599" y="10922"/>
                  <a:pt x="2599" y="10922"/>
                </a:cubicBezTo>
                <a:cubicBezTo>
                  <a:pt x="2538" y="11330"/>
                  <a:pt x="2290" y="11574"/>
                  <a:pt x="2042" y="11656"/>
                </a:cubicBezTo>
                <a:cubicBezTo>
                  <a:pt x="681" y="12063"/>
                  <a:pt x="681" y="12063"/>
                  <a:pt x="681" y="12063"/>
                </a:cubicBezTo>
                <a:cubicBezTo>
                  <a:pt x="619" y="12063"/>
                  <a:pt x="557" y="12145"/>
                  <a:pt x="557" y="12308"/>
                </a:cubicBezTo>
                <a:cubicBezTo>
                  <a:pt x="495" y="12389"/>
                  <a:pt x="495" y="12634"/>
                  <a:pt x="495" y="12797"/>
                </a:cubicBezTo>
                <a:cubicBezTo>
                  <a:pt x="495" y="12960"/>
                  <a:pt x="495" y="13123"/>
                  <a:pt x="495" y="13368"/>
                </a:cubicBezTo>
                <a:close/>
                <a:moveTo>
                  <a:pt x="3837" y="12797"/>
                </a:moveTo>
                <a:cubicBezTo>
                  <a:pt x="3837" y="11819"/>
                  <a:pt x="4147" y="10922"/>
                  <a:pt x="4704" y="10189"/>
                </a:cubicBezTo>
                <a:cubicBezTo>
                  <a:pt x="5261" y="9455"/>
                  <a:pt x="5880" y="9129"/>
                  <a:pt x="6684" y="9129"/>
                </a:cubicBezTo>
                <a:cubicBezTo>
                  <a:pt x="7427" y="9129"/>
                  <a:pt x="8108" y="9455"/>
                  <a:pt x="8665" y="10189"/>
                </a:cubicBezTo>
                <a:cubicBezTo>
                  <a:pt x="9222" y="10922"/>
                  <a:pt x="9469" y="11819"/>
                  <a:pt x="9469" y="12797"/>
                </a:cubicBezTo>
                <a:cubicBezTo>
                  <a:pt x="9469" y="13857"/>
                  <a:pt x="9222" y="14672"/>
                  <a:pt x="8665" y="15405"/>
                </a:cubicBezTo>
                <a:cubicBezTo>
                  <a:pt x="8108" y="16139"/>
                  <a:pt x="7427" y="16546"/>
                  <a:pt x="6684" y="16546"/>
                </a:cubicBezTo>
                <a:cubicBezTo>
                  <a:pt x="5880" y="16546"/>
                  <a:pt x="5261" y="16139"/>
                  <a:pt x="4704" y="15405"/>
                </a:cubicBezTo>
                <a:cubicBezTo>
                  <a:pt x="4147" y="14672"/>
                  <a:pt x="3837" y="13857"/>
                  <a:pt x="3837" y="12797"/>
                </a:cubicBezTo>
                <a:close/>
                <a:moveTo>
                  <a:pt x="4332" y="12797"/>
                </a:moveTo>
                <a:cubicBezTo>
                  <a:pt x="4332" y="13694"/>
                  <a:pt x="4580" y="14346"/>
                  <a:pt x="5013" y="14998"/>
                </a:cubicBezTo>
                <a:cubicBezTo>
                  <a:pt x="5508" y="15568"/>
                  <a:pt x="6003" y="15894"/>
                  <a:pt x="6684" y="15894"/>
                </a:cubicBezTo>
                <a:cubicBezTo>
                  <a:pt x="7303" y="15894"/>
                  <a:pt x="7860" y="15568"/>
                  <a:pt x="8293" y="14998"/>
                </a:cubicBezTo>
                <a:cubicBezTo>
                  <a:pt x="8727" y="14346"/>
                  <a:pt x="8974" y="13694"/>
                  <a:pt x="8974" y="12797"/>
                </a:cubicBezTo>
                <a:cubicBezTo>
                  <a:pt x="8974" y="11982"/>
                  <a:pt x="8727" y="11248"/>
                  <a:pt x="8293" y="10678"/>
                </a:cubicBezTo>
                <a:cubicBezTo>
                  <a:pt x="7860" y="10107"/>
                  <a:pt x="7303" y="9781"/>
                  <a:pt x="6684" y="9781"/>
                </a:cubicBezTo>
                <a:cubicBezTo>
                  <a:pt x="6003" y="9781"/>
                  <a:pt x="5508" y="10107"/>
                  <a:pt x="5013" y="10678"/>
                </a:cubicBezTo>
                <a:cubicBezTo>
                  <a:pt x="4580" y="11248"/>
                  <a:pt x="4332" y="11982"/>
                  <a:pt x="4332" y="12797"/>
                </a:cubicBezTo>
                <a:close/>
                <a:moveTo>
                  <a:pt x="14297" y="3260"/>
                </a:moveTo>
                <a:cubicBezTo>
                  <a:pt x="14359" y="3179"/>
                  <a:pt x="14359" y="3097"/>
                  <a:pt x="14297" y="3016"/>
                </a:cubicBezTo>
                <a:cubicBezTo>
                  <a:pt x="14049" y="1875"/>
                  <a:pt x="14049" y="1875"/>
                  <a:pt x="14049" y="1875"/>
                </a:cubicBezTo>
                <a:cubicBezTo>
                  <a:pt x="13926" y="1467"/>
                  <a:pt x="14049" y="1223"/>
                  <a:pt x="14235" y="978"/>
                </a:cubicBezTo>
                <a:cubicBezTo>
                  <a:pt x="14792" y="571"/>
                  <a:pt x="14792" y="571"/>
                  <a:pt x="14792" y="571"/>
                </a:cubicBezTo>
                <a:cubicBezTo>
                  <a:pt x="15040" y="408"/>
                  <a:pt x="15225" y="489"/>
                  <a:pt x="15411" y="734"/>
                </a:cubicBezTo>
                <a:cubicBezTo>
                  <a:pt x="16092" y="1630"/>
                  <a:pt x="16092" y="1630"/>
                  <a:pt x="16092" y="1630"/>
                </a:cubicBezTo>
                <a:cubicBezTo>
                  <a:pt x="16154" y="1630"/>
                  <a:pt x="16154" y="1712"/>
                  <a:pt x="16215" y="1712"/>
                </a:cubicBezTo>
                <a:cubicBezTo>
                  <a:pt x="16587" y="1630"/>
                  <a:pt x="16587" y="1630"/>
                  <a:pt x="16587" y="1630"/>
                </a:cubicBezTo>
                <a:cubicBezTo>
                  <a:pt x="16649" y="1630"/>
                  <a:pt x="16649" y="1549"/>
                  <a:pt x="16711" y="1549"/>
                </a:cubicBezTo>
                <a:cubicBezTo>
                  <a:pt x="17144" y="408"/>
                  <a:pt x="17144" y="408"/>
                  <a:pt x="17144" y="408"/>
                </a:cubicBezTo>
                <a:cubicBezTo>
                  <a:pt x="17268" y="163"/>
                  <a:pt x="17453" y="0"/>
                  <a:pt x="17701" y="0"/>
                </a:cubicBezTo>
                <a:cubicBezTo>
                  <a:pt x="17701" y="0"/>
                  <a:pt x="17701" y="0"/>
                  <a:pt x="17763" y="0"/>
                </a:cubicBezTo>
                <a:cubicBezTo>
                  <a:pt x="18072" y="82"/>
                  <a:pt x="18072" y="82"/>
                  <a:pt x="18072" y="82"/>
                </a:cubicBezTo>
                <a:cubicBezTo>
                  <a:pt x="18196" y="163"/>
                  <a:pt x="18258" y="163"/>
                  <a:pt x="18382" y="245"/>
                </a:cubicBezTo>
                <a:cubicBezTo>
                  <a:pt x="18629" y="326"/>
                  <a:pt x="18753" y="571"/>
                  <a:pt x="18753" y="897"/>
                </a:cubicBezTo>
                <a:cubicBezTo>
                  <a:pt x="18753" y="2119"/>
                  <a:pt x="18753" y="2119"/>
                  <a:pt x="18753" y="2119"/>
                </a:cubicBezTo>
                <a:cubicBezTo>
                  <a:pt x="18753" y="2201"/>
                  <a:pt x="18753" y="2282"/>
                  <a:pt x="18815" y="2364"/>
                </a:cubicBezTo>
                <a:cubicBezTo>
                  <a:pt x="19062" y="2608"/>
                  <a:pt x="19062" y="2608"/>
                  <a:pt x="19062" y="2608"/>
                </a:cubicBezTo>
                <a:cubicBezTo>
                  <a:pt x="19124" y="2608"/>
                  <a:pt x="19124" y="2690"/>
                  <a:pt x="19186" y="2690"/>
                </a:cubicBezTo>
                <a:cubicBezTo>
                  <a:pt x="20115" y="2282"/>
                  <a:pt x="20115" y="2282"/>
                  <a:pt x="20115" y="2282"/>
                </a:cubicBezTo>
                <a:cubicBezTo>
                  <a:pt x="20424" y="2201"/>
                  <a:pt x="20610" y="2282"/>
                  <a:pt x="20734" y="2608"/>
                </a:cubicBezTo>
                <a:cubicBezTo>
                  <a:pt x="21105" y="3260"/>
                  <a:pt x="21105" y="3260"/>
                  <a:pt x="21105" y="3260"/>
                </a:cubicBezTo>
                <a:cubicBezTo>
                  <a:pt x="21229" y="3586"/>
                  <a:pt x="21167" y="3912"/>
                  <a:pt x="20981" y="4157"/>
                </a:cubicBezTo>
                <a:cubicBezTo>
                  <a:pt x="20300" y="5054"/>
                  <a:pt x="20300" y="5054"/>
                  <a:pt x="20300" y="5054"/>
                </a:cubicBezTo>
                <a:cubicBezTo>
                  <a:pt x="20238" y="5054"/>
                  <a:pt x="20238" y="5135"/>
                  <a:pt x="20238" y="5217"/>
                </a:cubicBezTo>
                <a:cubicBezTo>
                  <a:pt x="20300" y="5624"/>
                  <a:pt x="20300" y="5624"/>
                  <a:pt x="20300" y="5624"/>
                </a:cubicBezTo>
                <a:cubicBezTo>
                  <a:pt x="20300" y="5706"/>
                  <a:pt x="20300" y="5787"/>
                  <a:pt x="20362" y="5787"/>
                </a:cubicBezTo>
                <a:cubicBezTo>
                  <a:pt x="21229" y="6358"/>
                  <a:pt x="21229" y="6358"/>
                  <a:pt x="21229" y="6358"/>
                </a:cubicBezTo>
                <a:cubicBezTo>
                  <a:pt x="21476" y="6521"/>
                  <a:pt x="21600" y="6765"/>
                  <a:pt x="21538" y="7173"/>
                </a:cubicBezTo>
                <a:cubicBezTo>
                  <a:pt x="21476" y="7580"/>
                  <a:pt x="21476" y="7580"/>
                  <a:pt x="21476" y="7580"/>
                </a:cubicBezTo>
                <a:cubicBezTo>
                  <a:pt x="21414" y="7743"/>
                  <a:pt x="21414" y="7825"/>
                  <a:pt x="21352" y="7988"/>
                </a:cubicBezTo>
                <a:cubicBezTo>
                  <a:pt x="21291" y="8314"/>
                  <a:pt x="21105" y="8477"/>
                  <a:pt x="20795" y="8477"/>
                </a:cubicBezTo>
                <a:cubicBezTo>
                  <a:pt x="19867" y="8477"/>
                  <a:pt x="19867" y="8477"/>
                  <a:pt x="19867" y="8477"/>
                </a:cubicBezTo>
                <a:cubicBezTo>
                  <a:pt x="19805" y="8477"/>
                  <a:pt x="19805" y="8477"/>
                  <a:pt x="19743" y="8558"/>
                </a:cubicBezTo>
                <a:cubicBezTo>
                  <a:pt x="19558" y="8885"/>
                  <a:pt x="19558" y="8885"/>
                  <a:pt x="19558" y="8885"/>
                </a:cubicBezTo>
                <a:cubicBezTo>
                  <a:pt x="19496" y="8966"/>
                  <a:pt x="19496" y="9048"/>
                  <a:pt x="19496" y="9129"/>
                </a:cubicBezTo>
                <a:cubicBezTo>
                  <a:pt x="19805" y="10270"/>
                  <a:pt x="19805" y="10270"/>
                  <a:pt x="19805" y="10270"/>
                </a:cubicBezTo>
                <a:cubicBezTo>
                  <a:pt x="19867" y="10678"/>
                  <a:pt x="19805" y="10922"/>
                  <a:pt x="19558" y="11167"/>
                </a:cubicBezTo>
                <a:cubicBezTo>
                  <a:pt x="19062" y="11574"/>
                  <a:pt x="19062" y="11574"/>
                  <a:pt x="19062" y="11574"/>
                </a:cubicBezTo>
                <a:cubicBezTo>
                  <a:pt x="18815" y="11737"/>
                  <a:pt x="18567" y="11656"/>
                  <a:pt x="18382" y="11411"/>
                </a:cubicBezTo>
                <a:cubicBezTo>
                  <a:pt x="17701" y="10515"/>
                  <a:pt x="17701" y="10515"/>
                  <a:pt x="17701" y="10515"/>
                </a:cubicBezTo>
                <a:cubicBezTo>
                  <a:pt x="17701" y="10515"/>
                  <a:pt x="17639" y="10433"/>
                  <a:pt x="17577" y="10433"/>
                </a:cubicBezTo>
                <a:cubicBezTo>
                  <a:pt x="17268" y="10515"/>
                  <a:pt x="17268" y="10515"/>
                  <a:pt x="17268" y="10515"/>
                </a:cubicBezTo>
                <a:cubicBezTo>
                  <a:pt x="17206" y="10515"/>
                  <a:pt x="17144" y="10596"/>
                  <a:pt x="17082" y="10596"/>
                </a:cubicBezTo>
                <a:cubicBezTo>
                  <a:pt x="16711" y="11737"/>
                  <a:pt x="16711" y="11737"/>
                  <a:pt x="16711" y="11737"/>
                </a:cubicBezTo>
                <a:cubicBezTo>
                  <a:pt x="16587" y="11982"/>
                  <a:pt x="16401" y="12145"/>
                  <a:pt x="16154" y="12145"/>
                </a:cubicBezTo>
                <a:cubicBezTo>
                  <a:pt x="16154" y="12145"/>
                  <a:pt x="16092" y="12145"/>
                  <a:pt x="16092" y="12145"/>
                </a:cubicBezTo>
                <a:cubicBezTo>
                  <a:pt x="15782" y="12063"/>
                  <a:pt x="15782" y="12063"/>
                  <a:pt x="15782" y="12063"/>
                </a:cubicBezTo>
                <a:cubicBezTo>
                  <a:pt x="15658" y="11982"/>
                  <a:pt x="15535" y="11982"/>
                  <a:pt x="15473" y="11900"/>
                </a:cubicBezTo>
                <a:cubicBezTo>
                  <a:pt x="15225" y="11819"/>
                  <a:pt x="15101" y="11574"/>
                  <a:pt x="15101" y="11248"/>
                </a:cubicBezTo>
                <a:cubicBezTo>
                  <a:pt x="15101" y="9944"/>
                  <a:pt x="15101" y="9944"/>
                  <a:pt x="15101" y="9944"/>
                </a:cubicBezTo>
                <a:cubicBezTo>
                  <a:pt x="15101" y="9863"/>
                  <a:pt x="15040" y="9863"/>
                  <a:pt x="15040" y="9781"/>
                </a:cubicBezTo>
                <a:cubicBezTo>
                  <a:pt x="14792" y="9537"/>
                  <a:pt x="14792" y="9537"/>
                  <a:pt x="14792" y="9537"/>
                </a:cubicBezTo>
                <a:cubicBezTo>
                  <a:pt x="14730" y="9537"/>
                  <a:pt x="14668" y="9455"/>
                  <a:pt x="14668" y="9455"/>
                </a:cubicBezTo>
                <a:cubicBezTo>
                  <a:pt x="13740" y="9863"/>
                  <a:pt x="13740" y="9863"/>
                  <a:pt x="13740" y="9863"/>
                </a:cubicBezTo>
                <a:cubicBezTo>
                  <a:pt x="13430" y="9944"/>
                  <a:pt x="13245" y="9863"/>
                  <a:pt x="13059" y="9537"/>
                </a:cubicBezTo>
                <a:cubicBezTo>
                  <a:pt x="12750" y="8885"/>
                  <a:pt x="12750" y="8885"/>
                  <a:pt x="12750" y="8885"/>
                </a:cubicBezTo>
                <a:cubicBezTo>
                  <a:pt x="12626" y="8558"/>
                  <a:pt x="12626" y="8232"/>
                  <a:pt x="12873" y="7988"/>
                </a:cubicBezTo>
                <a:cubicBezTo>
                  <a:pt x="13492" y="7091"/>
                  <a:pt x="13492" y="7091"/>
                  <a:pt x="13492" y="7091"/>
                </a:cubicBezTo>
                <a:cubicBezTo>
                  <a:pt x="13554" y="7091"/>
                  <a:pt x="13554" y="7010"/>
                  <a:pt x="13554" y="6928"/>
                </a:cubicBezTo>
                <a:cubicBezTo>
                  <a:pt x="13492" y="6521"/>
                  <a:pt x="13492" y="6521"/>
                  <a:pt x="13492" y="6521"/>
                </a:cubicBezTo>
                <a:cubicBezTo>
                  <a:pt x="13492" y="6439"/>
                  <a:pt x="13492" y="6358"/>
                  <a:pt x="13430" y="6358"/>
                </a:cubicBezTo>
                <a:cubicBezTo>
                  <a:pt x="12564" y="5787"/>
                  <a:pt x="12564" y="5787"/>
                  <a:pt x="12564" y="5787"/>
                </a:cubicBezTo>
                <a:cubicBezTo>
                  <a:pt x="12378" y="5624"/>
                  <a:pt x="12254" y="5380"/>
                  <a:pt x="12316" y="4972"/>
                </a:cubicBezTo>
                <a:cubicBezTo>
                  <a:pt x="12378" y="4565"/>
                  <a:pt x="12378" y="4565"/>
                  <a:pt x="12378" y="4565"/>
                </a:cubicBezTo>
                <a:cubicBezTo>
                  <a:pt x="12378" y="4402"/>
                  <a:pt x="12440" y="4320"/>
                  <a:pt x="12440" y="4157"/>
                </a:cubicBezTo>
                <a:cubicBezTo>
                  <a:pt x="12564" y="3831"/>
                  <a:pt x="12750" y="3668"/>
                  <a:pt x="12997" y="3668"/>
                </a:cubicBezTo>
                <a:cubicBezTo>
                  <a:pt x="13926" y="3668"/>
                  <a:pt x="13926" y="3668"/>
                  <a:pt x="13926" y="3668"/>
                </a:cubicBezTo>
                <a:cubicBezTo>
                  <a:pt x="13987" y="3668"/>
                  <a:pt x="14049" y="3668"/>
                  <a:pt x="14111" y="3586"/>
                </a:cubicBezTo>
                <a:lnTo>
                  <a:pt x="14297" y="3260"/>
                </a:lnTo>
                <a:close/>
                <a:moveTo>
                  <a:pt x="13926" y="4320"/>
                </a:moveTo>
                <a:cubicBezTo>
                  <a:pt x="12997" y="4320"/>
                  <a:pt x="12997" y="4320"/>
                  <a:pt x="12997" y="4320"/>
                </a:cubicBezTo>
                <a:cubicBezTo>
                  <a:pt x="12935" y="4320"/>
                  <a:pt x="12935" y="4320"/>
                  <a:pt x="12935" y="4402"/>
                </a:cubicBezTo>
                <a:cubicBezTo>
                  <a:pt x="12935" y="4483"/>
                  <a:pt x="12873" y="4565"/>
                  <a:pt x="12873" y="4728"/>
                </a:cubicBezTo>
                <a:cubicBezTo>
                  <a:pt x="12811" y="4891"/>
                  <a:pt x="12811" y="5054"/>
                  <a:pt x="12811" y="5054"/>
                </a:cubicBezTo>
                <a:cubicBezTo>
                  <a:pt x="12811" y="5135"/>
                  <a:pt x="12811" y="5135"/>
                  <a:pt x="12873" y="5135"/>
                </a:cubicBezTo>
                <a:cubicBezTo>
                  <a:pt x="13678" y="5706"/>
                  <a:pt x="13678" y="5706"/>
                  <a:pt x="13678" y="5706"/>
                </a:cubicBezTo>
                <a:cubicBezTo>
                  <a:pt x="13864" y="5869"/>
                  <a:pt x="13987" y="6113"/>
                  <a:pt x="14049" y="6439"/>
                </a:cubicBezTo>
                <a:cubicBezTo>
                  <a:pt x="14111" y="6847"/>
                  <a:pt x="14111" y="6847"/>
                  <a:pt x="14111" y="6847"/>
                </a:cubicBezTo>
                <a:cubicBezTo>
                  <a:pt x="14111" y="7173"/>
                  <a:pt x="14049" y="7417"/>
                  <a:pt x="13926" y="7662"/>
                </a:cubicBezTo>
                <a:cubicBezTo>
                  <a:pt x="13245" y="8477"/>
                  <a:pt x="13245" y="8477"/>
                  <a:pt x="13245" y="8477"/>
                </a:cubicBezTo>
                <a:cubicBezTo>
                  <a:pt x="13183" y="8477"/>
                  <a:pt x="13183" y="8558"/>
                  <a:pt x="13183" y="8558"/>
                </a:cubicBezTo>
                <a:cubicBezTo>
                  <a:pt x="13492" y="9211"/>
                  <a:pt x="13492" y="9211"/>
                  <a:pt x="13492" y="9211"/>
                </a:cubicBezTo>
                <a:cubicBezTo>
                  <a:pt x="13492" y="9211"/>
                  <a:pt x="13492" y="9211"/>
                  <a:pt x="13492" y="9211"/>
                </a:cubicBezTo>
                <a:cubicBezTo>
                  <a:pt x="13554" y="9211"/>
                  <a:pt x="13554" y="9211"/>
                  <a:pt x="13554" y="9211"/>
                </a:cubicBezTo>
                <a:cubicBezTo>
                  <a:pt x="14421" y="8885"/>
                  <a:pt x="14421" y="8885"/>
                  <a:pt x="14421" y="8885"/>
                </a:cubicBezTo>
                <a:cubicBezTo>
                  <a:pt x="14483" y="8803"/>
                  <a:pt x="14606" y="8803"/>
                  <a:pt x="14668" y="8803"/>
                </a:cubicBezTo>
                <a:cubicBezTo>
                  <a:pt x="14792" y="8803"/>
                  <a:pt x="14978" y="8885"/>
                  <a:pt x="15101" y="9048"/>
                </a:cubicBezTo>
                <a:cubicBezTo>
                  <a:pt x="15287" y="9211"/>
                  <a:pt x="15287" y="9211"/>
                  <a:pt x="15287" y="9211"/>
                </a:cubicBezTo>
                <a:cubicBezTo>
                  <a:pt x="15535" y="9374"/>
                  <a:pt x="15597" y="9700"/>
                  <a:pt x="15597" y="10026"/>
                </a:cubicBezTo>
                <a:cubicBezTo>
                  <a:pt x="15597" y="11248"/>
                  <a:pt x="15597" y="11248"/>
                  <a:pt x="15597" y="11248"/>
                </a:cubicBezTo>
                <a:cubicBezTo>
                  <a:pt x="15597" y="11248"/>
                  <a:pt x="15597" y="11330"/>
                  <a:pt x="15658" y="11330"/>
                </a:cubicBezTo>
                <a:cubicBezTo>
                  <a:pt x="15658" y="11330"/>
                  <a:pt x="15782" y="11330"/>
                  <a:pt x="15906" y="11411"/>
                </a:cubicBezTo>
                <a:cubicBezTo>
                  <a:pt x="16030" y="11411"/>
                  <a:pt x="16154" y="11493"/>
                  <a:pt x="16154" y="11493"/>
                </a:cubicBezTo>
                <a:cubicBezTo>
                  <a:pt x="16215" y="11493"/>
                  <a:pt x="16215" y="11493"/>
                  <a:pt x="16215" y="11411"/>
                </a:cubicBezTo>
                <a:cubicBezTo>
                  <a:pt x="16649" y="10352"/>
                  <a:pt x="16649" y="10352"/>
                  <a:pt x="16649" y="10352"/>
                </a:cubicBezTo>
                <a:cubicBezTo>
                  <a:pt x="16772" y="10026"/>
                  <a:pt x="16958" y="9863"/>
                  <a:pt x="17206" y="9863"/>
                </a:cubicBezTo>
                <a:cubicBezTo>
                  <a:pt x="17515" y="9781"/>
                  <a:pt x="17515" y="9781"/>
                  <a:pt x="17515" y="9781"/>
                </a:cubicBezTo>
                <a:cubicBezTo>
                  <a:pt x="17515" y="9781"/>
                  <a:pt x="17515" y="9781"/>
                  <a:pt x="17577" y="9781"/>
                </a:cubicBezTo>
                <a:cubicBezTo>
                  <a:pt x="17825" y="9781"/>
                  <a:pt x="17948" y="9863"/>
                  <a:pt x="18072" y="10026"/>
                </a:cubicBezTo>
                <a:cubicBezTo>
                  <a:pt x="18753" y="10922"/>
                  <a:pt x="18753" y="10922"/>
                  <a:pt x="18753" y="10922"/>
                </a:cubicBezTo>
                <a:cubicBezTo>
                  <a:pt x="18815" y="11004"/>
                  <a:pt x="18815" y="11004"/>
                  <a:pt x="18815" y="11004"/>
                </a:cubicBezTo>
                <a:cubicBezTo>
                  <a:pt x="19310" y="10596"/>
                  <a:pt x="19310" y="10596"/>
                  <a:pt x="19310" y="10596"/>
                </a:cubicBezTo>
                <a:cubicBezTo>
                  <a:pt x="19310" y="10515"/>
                  <a:pt x="19310" y="10515"/>
                  <a:pt x="19310" y="10515"/>
                </a:cubicBezTo>
                <a:cubicBezTo>
                  <a:pt x="19310" y="10515"/>
                  <a:pt x="19310" y="10515"/>
                  <a:pt x="19310" y="10515"/>
                </a:cubicBezTo>
                <a:cubicBezTo>
                  <a:pt x="19001" y="9292"/>
                  <a:pt x="19001" y="9292"/>
                  <a:pt x="19001" y="9292"/>
                </a:cubicBezTo>
                <a:cubicBezTo>
                  <a:pt x="18939" y="9048"/>
                  <a:pt x="19001" y="8722"/>
                  <a:pt x="19186" y="8477"/>
                </a:cubicBezTo>
                <a:cubicBezTo>
                  <a:pt x="19310" y="8151"/>
                  <a:pt x="19310" y="8151"/>
                  <a:pt x="19310" y="8151"/>
                </a:cubicBezTo>
                <a:cubicBezTo>
                  <a:pt x="19434" y="7906"/>
                  <a:pt x="19619" y="7825"/>
                  <a:pt x="19867" y="7825"/>
                </a:cubicBezTo>
                <a:cubicBezTo>
                  <a:pt x="20795" y="7825"/>
                  <a:pt x="20795" y="7825"/>
                  <a:pt x="20795" y="7825"/>
                </a:cubicBezTo>
                <a:cubicBezTo>
                  <a:pt x="20857" y="7825"/>
                  <a:pt x="20857" y="7825"/>
                  <a:pt x="20857" y="7743"/>
                </a:cubicBezTo>
                <a:cubicBezTo>
                  <a:pt x="20919" y="7743"/>
                  <a:pt x="20919" y="7580"/>
                  <a:pt x="20981" y="7417"/>
                </a:cubicBezTo>
                <a:cubicBezTo>
                  <a:pt x="20981" y="7254"/>
                  <a:pt x="21043" y="7091"/>
                  <a:pt x="21043" y="7091"/>
                </a:cubicBezTo>
                <a:cubicBezTo>
                  <a:pt x="21043" y="7010"/>
                  <a:pt x="20981" y="7010"/>
                  <a:pt x="20981" y="7010"/>
                </a:cubicBezTo>
                <a:cubicBezTo>
                  <a:pt x="20177" y="6439"/>
                  <a:pt x="20177" y="6439"/>
                  <a:pt x="20177" y="6439"/>
                </a:cubicBezTo>
                <a:cubicBezTo>
                  <a:pt x="19929" y="6276"/>
                  <a:pt x="19805" y="6032"/>
                  <a:pt x="19805" y="5706"/>
                </a:cubicBezTo>
                <a:cubicBezTo>
                  <a:pt x="19743" y="5298"/>
                  <a:pt x="19743" y="5298"/>
                  <a:pt x="19743" y="5298"/>
                </a:cubicBezTo>
                <a:cubicBezTo>
                  <a:pt x="19681" y="4972"/>
                  <a:pt x="19743" y="4728"/>
                  <a:pt x="19929" y="4483"/>
                </a:cubicBezTo>
                <a:cubicBezTo>
                  <a:pt x="20610" y="3668"/>
                  <a:pt x="20610" y="3668"/>
                  <a:pt x="20610" y="3668"/>
                </a:cubicBezTo>
                <a:cubicBezTo>
                  <a:pt x="20610" y="3668"/>
                  <a:pt x="20610" y="3586"/>
                  <a:pt x="20610" y="3586"/>
                </a:cubicBezTo>
                <a:cubicBezTo>
                  <a:pt x="20362" y="2934"/>
                  <a:pt x="20362" y="2934"/>
                  <a:pt x="20362" y="2934"/>
                </a:cubicBezTo>
                <a:cubicBezTo>
                  <a:pt x="20300" y="2934"/>
                  <a:pt x="20300" y="2934"/>
                  <a:pt x="20300" y="2934"/>
                </a:cubicBezTo>
                <a:cubicBezTo>
                  <a:pt x="20300" y="2934"/>
                  <a:pt x="20300" y="2934"/>
                  <a:pt x="20300" y="2934"/>
                </a:cubicBezTo>
                <a:cubicBezTo>
                  <a:pt x="19372" y="3260"/>
                  <a:pt x="19372" y="3260"/>
                  <a:pt x="19372" y="3260"/>
                </a:cubicBezTo>
                <a:cubicBezTo>
                  <a:pt x="19124" y="3423"/>
                  <a:pt x="18939" y="3342"/>
                  <a:pt x="18753" y="3097"/>
                </a:cubicBezTo>
                <a:cubicBezTo>
                  <a:pt x="18505" y="2934"/>
                  <a:pt x="18505" y="2934"/>
                  <a:pt x="18505" y="2934"/>
                </a:cubicBezTo>
                <a:cubicBezTo>
                  <a:pt x="18320" y="2771"/>
                  <a:pt x="18258" y="2527"/>
                  <a:pt x="18258" y="2119"/>
                </a:cubicBezTo>
                <a:cubicBezTo>
                  <a:pt x="18258" y="897"/>
                  <a:pt x="18258" y="897"/>
                  <a:pt x="18258" y="897"/>
                </a:cubicBezTo>
                <a:cubicBezTo>
                  <a:pt x="18258" y="897"/>
                  <a:pt x="18196" y="815"/>
                  <a:pt x="18196" y="815"/>
                </a:cubicBezTo>
                <a:cubicBezTo>
                  <a:pt x="18134" y="815"/>
                  <a:pt x="18072" y="815"/>
                  <a:pt x="17948" y="734"/>
                </a:cubicBezTo>
                <a:cubicBezTo>
                  <a:pt x="17763" y="734"/>
                  <a:pt x="17701" y="652"/>
                  <a:pt x="17701" y="652"/>
                </a:cubicBezTo>
                <a:cubicBezTo>
                  <a:pt x="17639" y="652"/>
                  <a:pt x="17639" y="652"/>
                  <a:pt x="17639" y="734"/>
                </a:cubicBezTo>
                <a:cubicBezTo>
                  <a:pt x="17144" y="1793"/>
                  <a:pt x="17144" y="1793"/>
                  <a:pt x="17144" y="1793"/>
                </a:cubicBezTo>
                <a:cubicBezTo>
                  <a:pt x="17082" y="2119"/>
                  <a:pt x="16896" y="2282"/>
                  <a:pt x="16649" y="2282"/>
                </a:cubicBezTo>
                <a:cubicBezTo>
                  <a:pt x="16339" y="2364"/>
                  <a:pt x="16339" y="2364"/>
                  <a:pt x="16339" y="2364"/>
                </a:cubicBezTo>
                <a:cubicBezTo>
                  <a:pt x="16339" y="2364"/>
                  <a:pt x="16277" y="2364"/>
                  <a:pt x="16215" y="2364"/>
                </a:cubicBezTo>
                <a:cubicBezTo>
                  <a:pt x="16030" y="2364"/>
                  <a:pt x="15844" y="2282"/>
                  <a:pt x="15720" y="2119"/>
                </a:cubicBezTo>
                <a:cubicBezTo>
                  <a:pt x="15101" y="1223"/>
                  <a:pt x="15101" y="1223"/>
                  <a:pt x="15101" y="1223"/>
                </a:cubicBezTo>
                <a:cubicBezTo>
                  <a:pt x="15040" y="1141"/>
                  <a:pt x="15040" y="1141"/>
                  <a:pt x="15040" y="1141"/>
                </a:cubicBezTo>
                <a:cubicBezTo>
                  <a:pt x="14544" y="1549"/>
                  <a:pt x="14544" y="1549"/>
                  <a:pt x="14544" y="1549"/>
                </a:cubicBezTo>
                <a:cubicBezTo>
                  <a:pt x="14544" y="1630"/>
                  <a:pt x="14544" y="1630"/>
                  <a:pt x="14544" y="1630"/>
                </a:cubicBezTo>
                <a:cubicBezTo>
                  <a:pt x="14483" y="1630"/>
                  <a:pt x="14483" y="1630"/>
                  <a:pt x="14483" y="1630"/>
                </a:cubicBezTo>
                <a:cubicBezTo>
                  <a:pt x="14792" y="2853"/>
                  <a:pt x="14792" y="2853"/>
                  <a:pt x="14792" y="2853"/>
                </a:cubicBezTo>
                <a:cubicBezTo>
                  <a:pt x="14916" y="3097"/>
                  <a:pt x="14854" y="3423"/>
                  <a:pt x="14668" y="3668"/>
                </a:cubicBezTo>
                <a:cubicBezTo>
                  <a:pt x="14483" y="3994"/>
                  <a:pt x="14483" y="3994"/>
                  <a:pt x="14483" y="3994"/>
                </a:cubicBezTo>
                <a:cubicBezTo>
                  <a:pt x="14359" y="4238"/>
                  <a:pt x="14173" y="4320"/>
                  <a:pt x="13926" y="4320"/>
                </a:cubicBezTo>
                <a:close/>
                <a:moveTo>
                  <a:pt x="15349" y="6113"/>
                </a:moveTo>
                <a:cubicBezTo>
                  <a:pt x="15349" y="5543"/>
                  <a:pt x="15535" y="5054"/>
                  <a:pt x="15844" y="4646"/>
                </a:cubicBezTo>
                <a:cubicBezTo>
                  <a:pt x="16154" y="4238"/>
                  <a:pt x="16463" y="4075"/>
                  <a:pt x="16896" y="4075"/>
                </a:cubicBezTo>
                <a:cubicBezTo>
                  <a:pt x="17330" y="4075"/>
                  <a:pt x="17701" y="4238"/>
                  <a:pt x="18010" y="4646"/>
                </a:cubicBezTo>
                <a:cubicBezTo>
                  <a:pt x="18320" y="5054"/>
                  <a:pt x="18444" y="5543"/>
                  <a:pt x="18444" y="6113"/>
                </a:cubicBezTo>
                <a:cubicBezTo>
                  <a:pt x="18444" y="6602"/>
                  <a:pt x="18320" y="7091"/>
                  <a:pt x="18010" y="7499"/>
                </a:cubicBezTo>
                <a:cubicBezTo>
                  <a:pt x="17701" y="7906"/>
                  <a:pt x="17330" y="8069"/>
                  <a:pt x="16896" y="8069"/>
                </a:cubicBezTo>
                <a:cubicBezTo>
                  <a:pt x="16463" y="8069"/>
                  <a:pt x="16154" y="7906"/>
                  <a:pt x="15844" y="7499"/>
                </a:cubicBezTo>
                <a:cubicBezTo>
                  <a:pt x="15535" y="7091"/>
                  <a:pt x="15349" y="6602"/>
                  <a:pt x="15349" y="6113"/>
                </a:cubicBezTo>
                <a:close/>
                <a:moveTo>
                  <a:pt x="15906" y="6113"/>
                </a:moveTo>
                <a:cubicBezTo>
                  <a:pt x="15906" y="6439"/>
                  <a:pt x="15968" y="6765"/>
                  <a:pt x="16215" y="7010"/>
                </a:cubicBezTo>
                <a:cubicBezTo>
                  <a:pt x="16401" y="7254"/>
                  <a:pt x="16649" y="7417"/>
                  <a:pt x="16896" y="7417"/>
                </a:cubicBezTo>
                <a:cubicBezTo>
                  <a:pt x="17206" y="7417"/>
                  <a:pt x="17453" y="7254"/>
                  <a:pt x="17639" y="7010"/>
                </a:cubicBezTo>
                <a:cubicBezTo>
                  <a:pt x="17825" y="6765"/>
                  <a:pt x="17948" y="6439"/>
                  <a:pt x="17948" y="6113"/>
                </a:cubicBezTo>
                <a:cubicBezTo>
                  <a:pt x="17948" y="5706"/>
                  <a:pt x="17825" y="5380"/>
                  <a:pt x="17639" y="5135"/>
                </a:cubicBezTo>
                <a:cubicBezTo>
                  <a:pt x="17453" y="4891"/>
                  <a:pt x="17206" y="4728"/>
                  <a:pt x="16896" y="4728"/>
                </a:cubicBezTo>
                <a:cubicBezTo>
                  <a:pt x="16649" y="4728"/>
                  <a:pt x="16401" y="4891"/>
                  <a:pt x="16215" y="5135"/>
                </a:cubicBezTo>
                <a:cubicBezTo>
                  <a:pt x="15968" y="5380"/>
                  <a:pt x="15906" y="5706"/>
                  <a:pt x="15906" y="611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80" name="Shape"/>
          <p:cNvSpPr/>
          <p:nvPr/>
        </p:nvSpPr>
        <p:spPr>
          <a:xfrm>
            <a:off x="9393238" y="3902076"/>
            <a:ext cx="46831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38" y="19562"/>
                </a:moveTo>
                <a:cubicBezTo>
                  <a:pt x="734" y="18258"/>
                  <a:pt x="0" y="16628"/>
                  <a:pt x="0" y="14753"/>
                </a:cubicBezTo>
                <a:cubicBezTo>
                  <a:pt x="0" y="12797"/>
                  <a:pt x="734" y="11248"/>
                  <a:pt x="2038" y="9863"/>
                </a:cubicBezTo>
                <a:cubicBezTo>
                  <a:pt x="3423" y="8558"/>
                  <a:pt x="5054" y="7825"/>
                  <a:pt x="6928" y="7825"/>
                </a:cubicBezTo>
                <a:cubicBezTo>
                  <a:pt x="7254" y="7825"/>
                  <a:pt x="7825" y="7906"/>
                  <a:pt x="8477" y="8069"/>
                </a:cubicBezTo>
                <a:cubicBezTo>
                  <a:pt x="17362" y="245"/>
                  <a:pt x="17362" y="245"/>
                  <a:pt x="17362" y="245"/>
                </a:cubicBezTo>
                <a:cubicBezTo>
                  <a:pt x="17525" y="82"/>
                  <a:pt x="17769" y="0"/>
                  <a:pt x="18014" y="0"/>
                </a:cubicBezTo>
                <a:cubicBezTo>
                  <a:pt x="20622" y="0"/>
                  <a:pt x="20622" y="0"/>
                  <a:pt x="20622" y="0"/>
                </a:cubicBezTo>
                <a:cubicBezTo>
                  <a:pt x="20866" y="0"/>
                  <a:pt x="21111" y="82"/>
                  <a:pt x="21355" y="326"/>
                </a:cubicBezTo>
                <a:cubicBezTo>
                  <a:pt x="21518" y="489"/>
                  <a:pt x="21600" y="734"/>
                  <a:pt x="21600" y="978"/>
                </a:cubicBezTo>
                <a:cubicBezTo>
                  <a:pt x="21600" y="4075"/>
                  <a:pt x="21600" y="4075"/>
                  <a:pt x="21600" y="4075"/>
                </a:cubicBezTo>
                <a:cubicBezTo>
                  <a:pt x="21600" y="4075"/>
                  <a:pt x="21600" y="4157"/>
                  <a:pt x="21600" y="4238"/>
                </a:cubicBezTo>
                <a:cubicBezTo>
                  <a:pt x="21600" y="4483"/>
                  <a:pt x="21600" y="4565"/>
                  <a:pt x="21518" y="4646"/>
                </a:cubicBezTo>
                <a:cubicBezTo>
                  <a:pt x="21437" y="4728"/>
                  <a:pt x="21274" y="4728"/>
                  <a:pt x="21111" y="4728"/>
                </a:cubicBezTo>
                <a:cubicBezTo>
                  <a:pt x="21029" y="4728"/>
                  <a:pt x="21029" y="4728"/>
                  <a:pt x="20948" y="4728"/>
                </a:cubicBezTo>
                <a:cubicBezTo>
                  <a:pt x="18910" y="4728"/>
                  <a:pt x="18910" y="4728"/>
                  <a:pt x="18910" y="4728"/>
                </a:cubicBezTo>
                <a:cubicBezTo>
                  <a:pt x="18910" y="7417"/>
                  <a:pt x="18910" y="7417"/>
                  <a:pt x="18910" y="7417"/>
                </a:cubicBezTo>
                <a:cubicBezTo>
                  <a:pt x="18910" y="7662"/>
                  <a:pt x="18910" y="7825"/>
                  <a:pt x="18829" y="7906"/>
                </a:cubicBezTo>
                <a:cubicBezTo>
                  <a:pt x="18747" y="7988"/>
                  <a:pt x="18584" y="8069"/>
                  <a:pt x="18340" y="8069"/>
                </a:cubicBezTo>
                <a:cubicBezTo>
                  <a:pt x="18258" y="8069"/>
                  <a:pt x="18258" y="8069"/>
                  <a:pt x="18258" y="8069"/>
                </a:cubicBezTo>
                <a:cubicBezTo>
                  <a:pt x="16220" y="8069"/>
                  <a:pt x="16220" y="8069"/>
                  <a:pt x="16220" y="8069"/>
                </a:cubicBezTo>
                <a:cubicBezTo>
                  <a:pt x="16220" y="10759"/>
                  <a:pt x="16220" y="10759"/>
                  <a:pt x="16220" y="10759"/>
                </a:cubicBezTo>
                <a:cubicBezTo>
                  <a:pt x="16220" y="10922"/>
                  <a:pt x="16139" y="11004"/>
                  <a:pt x="16057" y="11085"/>
                </a:cubicBezTo>
                <a:cubicBezTo>
                  <a:pt x="12960" y="12634"/>
                  <a:pt x="12960" y="12634"/>
                  <a:pt x="12960" y="12634"/>
                </a:cubicBezTo>
                <a:cubicBezTo>
                  <a:pt x="13368" y="13368"/>
                  <a:pt x="13531" y="14183"/>
                  <a:pt x="13531" y="15161"/>
                </a:cubicBezTo>
                <a:cubicBezTo>
                  <a:pt x="13531" y="16872"/>
                  <a:pt x="12878" y="18340"/>
                  <a:pt x="11656" y="19644"/>
                </a:cubicBezTo>
                <a:cubicBezTo>
                  <a:pt x="10433" y="20948"/>
                  <a:pt x="8885" y="21600"/>
                  <a:pt x="6928" y="21600"/>
                </a:cubicBezTo>
                <a:cubicBezTo>
                  <a:pt x="5054" y="21600"/>
                  <a:pt x="3423" y="20948"/>
                  <a:pt x="2038" y="19562"/>
                </a:cubicBezTo>
                <a:close/>
                <a:moveTo>
                  <a:pt x="2527" y="10352"/>
                </a:moveTo>
                <a:cubicBezTo>
                  <a:pt x="1304" y="11574"/>
                  <a:pt x="734" y="13042"/>
                  <a:pt x="734" y="14753"/>
                </a:cubicBezTo>
                <a:cubicBezTo>
                  <a:pt x="734" y="16465"/>
                  <a:pt x="1304" y="17932"/>
                  <a:pt x="2527" y="19073"/>
                </a:cubicBezTo>
                <a:cubicBezTo>
                  <a:pt x="3749" y="20296"/>
                  <a:pt x="5217" y="20948"/>
                  <a:pt x="6928" y="20948"/>
                </a:cubicBezTo>
                <a:cubicBezTo>
                  <a:pt x="8640" y="20948"/>
                  <a:pt x="10107" y="20377"/>
                  <a:pt x="11167" y="19155"/>
                </a:cubicBezTo>
                <a:cubicBezTo>
                  <a:pt x="12308" y="18014"/>
                  <a:pt x="12878" y="16709"/>
                  <a:pt x="12878" y="15161"/>
                </a:cubicBezTo>
                <a:cubicBezTo>
                  <a:pt x="12878" y="14101"/>
                  <a:pt x="12634" y="13286"/>
                  <a:pt x="12226" y="12715"/>
                </a:cubicBezTo>
                <a:cubicBezTo>
                  <a:pt x="12145" y="12634"/>
                  <a:pt x="12145" y="12552"/>
                  <a:pt x="12145" y="12389"/>
                </a:cubicBezTo>
                <a:cubicBezTo>
                  <a:pt x="12226" y="12308"/>
                  <a:pt x="12226" y="12226"/>
                  <a:pt x="12308" y="12226"/>
                </a:cubicBezTo>
                <a:cubicBezTo>
                  <a:pt x="15568" y="10596"/>
                  <a:pt x="15568" y="10596"/>
                  <a:pt x="15568" y="10596"/>
                </a:cubicBezTo>
                <a:cubicBezTo>
                  <a:pt x="15568" y="7743"/>
                  <a:pt x="15568" y="7743"/>
                  <a:pt x="15568" y="7743"/>
                </a:cubicBezTo>
                <a:cubicBezTo>
                  <a:pt x="15568" y="7499"/>
                  <a:pt x="15650" y="7417"/>
                  <a:pt x="15894" y="7417"/>
                </a:cubicBezTo>
                <a:cubicBezTo>
                  <a:pt x="18258" y="7417"/>
                  <a:pt x="18258" y="7417"/>
                  <a:pt x="18258" y="7417"/>
                </a:cubicBezTo>
                <a:cubicBezTo>
                  <a:pt x="18258" y="4402"/>
                  <a:pt x="18258" y="4402"/>
                  <a:pt x="18258" y="4402"/>
                </a:cubicBezTo>
                <a:cubicBezTo>
                  <a:pt x="18258" y="4157"/>
                  <a:pt x="18340" y="4075"/>
                  <a:pt x="18584" y="4075"/>
                </a:cubicBezTo>
                <a:cubicBezTo>
                  <a:pt x="20948" y="4075"/>
                  <a:pt x="20948" y="4075"/>
                  <a:pt x="20948" y="4075"/>
                </a:cubicBezTo>
                <a:cubicBezTo>
                  <a:pt x="20948" y="978"/>
                  <a:pt x="20948" y="978"/>
                  <a:pt x="20948" y="978"/>
                </a:cubicBezTo>
                <a:cubicBezTo>
                  <a:pt x="20948" y="815"/>
                  <a:pt x="20866" y="652"/>
                  <a:pt x="20622" y="652"/>
                </a:cubicBezTo>
                <a:cubicBezTo>
                  <a:pt x="18014" y="652"/>
                  <a:pt x="18014" y="652"/>
                  <a:pt x="18014" y="652"/>
                </a:cubicBezTo>
                <a:cubicBezTo>
                  <a:pt x="17932" y="652"/>
                  <a:pt x="17851" y="734"/>
                  <a:pt x="17851" y="734"/>
                </a:cubicBezTo>
                <a:cubicBezTo>
                  <a:pt x="8803" y="8640"/>
                  <a:pt x="8803" y="8640"/>
                  <a:pt x="8803" y="8640"/>
                </a:cubicBezTo>
                <a:cubicBezTo>
                  <a:pt x="8722" y="8722"/>
                  <a:pt x="8640" y="8722"/>
                  <a:pt x="8477" y="8722"/>
                </a:cubicBezTo>
                <a:cubicBezTo>
                  <a:pt x="7825" y="8558"/>
                  <a:pt x="7254" y="8558"/>
                  <a:pt x="6928" y="8558"/>
                </a:cubicBezTo>
                <a:cubicBezTo>
                  <a:pt x="5217" y="8558"/>
                  <a:pt x="3749" y="9129"/>
                  <a:pt x="2527" y="10352"/>
                </a:cubicBezTo>
                <a:close/>
                <a:moveTo>
                  <a:pt x="3423" y="15894"/>
                </a:moveTo>
                <a:cubicBezTo>
                  <a:pt x="3423" y="15242"/>
                  <a:pt x="3668" y="14672"/>
                  <a:pt x="4075" y="14183"/>
                </a:cubicBezTo>
                <a:cubicBezTo>
                  <a:pt x="4565" y="13694"/>
                  <a:pt x="5135" y="13531"/>
                  <a:pt x="5787" y="13531"/>
                </a:cubicBezTo>
                <a:cubicBezTo>
                  <a:pt x="6439" y="13531"/>
                  <a:pt x="6928" y="13694"/>
                  <a:pt x="7417" y="14183"/>
                </a:cubicBezTo>
                <a:cubicBezTo>
                  <a:pt x="7906" y="14672"/>
                  <a:pt x="8151" y="15242"/>
                  <a:pt x="8151" y="15894"/>
                </a:cubicBezTo>
                <a:cubicBezTo>
                  <a:pt x="8151" y="16546"/>
                  <a:pt x="7906" y="17035"/>
                  <a:pt x="7417" y="17525"/>
                </a:cubicBezTo>
                <a:cubicBezTo>
                  <a:pt x="6928" y="18014"/>
                  <a:pt x="6439" y="18258"/>
                  <a:pt x="5787" y="18258"/>
                </a:cubicBezTo>
                <a:cubicBezTo>
                  <a:pt x="5135" y="18258"/>
                  <a:pt x="4565" y="18014"/>
                  <a:pt x="4075" y="17525"/>
                </a:cubicBezTo>
                <a:cubicBezTo>
                  <a:pt x="3668" y="17035"/>
                  <a:pt x="3423" y="16546"/>
                  <a:pt x="3423" y="15894"/>
                </a:cubicBezTo>
                <a:close/>
                <a:moveTo>
                  <a:pt x="4075" y="15894"/>
                </a:moveTo>
                <a:cubicBezTo>
                  <a:pt x="4075" y="16302"/>
                  <a:pt x="4238" y="16709"/>
                  <a:pt x="4565" y="17035"/>
                </a:cubicBezTo>
                <a:cubicBezTo>
                  <a:pt x="4891" y="17362"/>
                  <a:pt x="5298" y="17525"/>
                  <a:pt x="5787" y="17525"/>
                </a:cubicBezTo>
                <a:cubicBezTo>
                  <a:pt x="6276" y="17525"/>
                  <a:pt x="6602" y="17362"/>
                  <a:pt x="6928" y="17035"/>
                </a:cubicBezTo>
                <a:cubicBezTo>
                  <a:pt x="7254" y="16709"/>
                  <a:pt x="7417" y="16302"/>
                  <a:pt x="7417" y="15894"/>
                </a:cubicBezTo>
                <a:cubicBezTo>
                  <a:pt x="7417" y="15405"/>
                  <a:pt x="7254" y="14998"/>
                  <a:pt x="6928" y="14672"/>
                </a:cubicBezTo>
                <a:cubicBezTo>
                  <a:pt x="6602" y="14346"/>
                  <a:pt x="6276" y="14183"/>
                  <a:pt x="5787" y="14183"/>
                </a:cubicBezTo>
                <a:cubicBezTo>
                  <a:pt x="5298" y="14183"/>
                  <a:pt x="4891" y="14346"/>
                  <a:pt x="4565" y="14672"/>
                </a:cubicBezTo>
                <a:cubicBezTo>
                  <a:pt x="4238" y="14998"/>
                  <a:pt x="4075" y="15405"/>
                  <a:pt x="4075" y="15894"/>
                </a:cubicBezTo>
                <a:close/>
                <a:moveTo>
                  <a:pt x="9700" y="9781"/>
                </a:moveTo>
                <a:cubicBezTo>
                  <a:pt x="9537" y="9618"/>
                  <a:pt x="9537" y="9455"/>
                  <a:pt x="9700" y="9292"/>
                </a:cubicBezTo>
                <a:cubicBezTo>
                  <a:pt x="17362" y="2608"/>
                  <a:pt x="17362" y="2608"/>
                  <a:pt x="17362" y="2608"/>
                </a:cubicBezTo>
                <a:cubicBezTo>
                  <a:pt x="17769" y="3097"/>
                  <a:pt x="17769" y="3097"/>
                  <a:pt x="17769" y="3097"/>
                </a:cubicBezTo>
                <a:cubicBezTo>
                  <a:pt x="10107" y="9863"/>
                  <a:pt x="10107" y="9863"/>
                  <a:pt x="10107" y="9863"/>
                </a:cubicBezTo>
                <a:cubicBezTo>
                  <a:pt x="10107" y="9863"/>
                  <a:pt x="10026" y="9944"/>
                  <a:pt x="9944" y="9944"/>
                </a:cubicBezTo>
                <a:cubicBezTo>
                  <a:pt x="9863" y="9944"/>
                  <a:pt x="9700" y="9863"/>
                  <a:pt x="9700" y="978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81" name="Shape"/>
          <p:cNvSpPr/>
          <p:nvPr/>
        </p:nvSpPr>
        <p:spPr>
          <a:xfrm>
            <a:off x="10102816" y="3900487"/>
            <a:ext cx="493748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32" h="21600" extrusionOk="0">
                <a:moveTo>
                  <a:pt x="1171" y="20703"/>
                </a:moveTo>
                <a:cubicBezTo>
                  <a:pt x="319" y="19807"/>
                  <a:pt x="-68" y="18829"/>
                  <a:pt x="9" y="17688"/>
                </a:cubicBezTo>
                <a:cubicBezTo>
                  <a:pt x="9" y="16546"/>
                  <a:pt x="474" y="15487"/>
                  <a:pt x="1326" y="14590"/>
                </a:cubicBezTo>
                <a:cubicBezTo>
                  <a:pt x="13713" y="1386"/>
                  <a:pt x="13713" y="1386"/>
                  <a:pt x="13713" y="1386"/>
                </a:cubicBezTo>
                <a:cubicBezTo>
                  <a:pt x="14564" y="489"/>
                  <a:pt x="15648" y="82"/>
                  <a:pt x="17042" y="0"/>
                </a:cubicBezTo>
                <a:cubicBezTo>
                  <a:pt x="18358" y="0"/>
                  <a:pt x="19519" y="489"/>
                  <a:pt x="20293" y="1386"/>
                </a:cubicBezTo>
                <a:cubicBezTo>
                  <a:pt x="21145" y="2201"/>
                  <a:pt x="21532" y="3342"/>
                  <a:pt x="21532" y="4809"/>
                </a:cubicBezTo>
                <a:cubicBezTo>
                  <a:pt x="21532" y="6195"/>
                  <a:pt x="21067" y="7417"/>
                  <a:pt x="20293" y="8232"/>
                </a:cubicBezTo>
                <a:cubicBezTo>
                  <a:pt x="10771" y="18747"/>
                  <a:pt x="10771" y="18747"/>
                  <a:pt x="10771" y="18747"/>
                </a:cubicBezTo>
                <a:cubicBezTo>
                  <a:pt x="10538" y="18910"/>
                  <a:pt x="10384" y="18910"/>
                  <a:pt x="10229" y="18747"/>
                </a:cubicBezTo>
                <a:cubicBezTo>
                  <a:pt x="10074" y="18584"/>
                  <a:pt x="10074" y="18421"/>
                  <a:pt x="10229" y="18258"/>
                </a:cubicBezTo>
                <a:cubicBezTo>
                  <a:pt x="19751" y="7743"/>
                  <a:pt x="19751" y="7743"/>
                  <a:pt x="19751" y="7743"/>
                </a:cubicBezTo>
                <a:cubicBezTo>
                  <a:pt x="20448" y="7010"/>
                  <a:pt x="20835" y="6032"/>
                  <a:pt x="20835" y="4809"/>
                </a:cubicBezTo>
                <a:cubicBezTo>
                  <a:pt x="20835" y="3505"/>
                  <a:pt x="20526" y="2527"/>
                  <a:pt x="19829" y="1875"/>
                </a:cubicBezTo>
                <a:cubicBezTo>
                  <a:pt x="19132" y="1141"/>
                  <a:pt x="18203" y="815"/>
                  <a:pt x="17042" y="815"/>
                </a:cubicBezTo>
                <a:cubicBezTo>
                  <a:pt x="15803" y="815"/>
                  <a:pt x="14874" y="1141"/>
                  <a:pt x="14177" y="1875"/>
                </a:cubicBezTo>
                <a:cubicBezTo>
                  <a:pt x="1867" y="15079"/>
                  <a:pt x="1867" y="15079"/>
                  <a:pt x="1867" y="15079"/>
                </a:cubicBezTo>
                <a:cubicBezTo>
                  <a:pt x="1093" y="15894"/>
                  <a:pt x="706" y="16709"/>
                  <a:pt x="706" y="17688"/>
                </a:cubicBezTo>
                <a:cubicBezTo>
                  <a:pt x="629" y="18666"/>
                  <a:pt x="938" y="19481"/>
                  <a:pt x="1635" y="20133"/>
                </a:cubicBezTo>
                <a:cubicBezTo>
                  <a:pt x="2100" y="20622"/>
                  <a:pt x="2642" y="20866"/>
                  <a:pt x="3261" y="20866"/>
                </a:cubicBezTo>
                <a:cubicBezTo>
                  <a:pt x="3880" y="20866"/>
                  <a:pt x="4500" y="20703"/>
                  <a:pt x="5042" y="20459"/>
                </a:cubicBezTo>
                <a:cubicBezTo>
                  <a:pt x="5584" y="20133"/>
                  <a:pt x="6126" y="19807"/>
                  <a:pt x="6513" y="19318"/>
                </a:cubicBezTo>
                <a:cubicBezTo>
                  <a:pt x="17351" y="7743"/>
                  <a:pt x="17351" y="7743"/>
                  <a:pt x="17351" y="7743"/>
                </a:cubicBezTo>
                <a:cubicBezTo>
                  <a:pt x="17738" y="7336"/>
                  <a:pt x="17971" y="6765"/>
                  <a:pt x="17971" y="6113"/>
                </a:cubicBezTo>
                <a:cubicBezTo>
                  <a:pt x="18048" y="5461"/>
                  <a:pt x="17816" y="4891"/>
                  <a:pt x="17351" y="4402"/>
                </a:cubicBezTo>
                <a:cubicBezTo>
                  <a:pt x="16887" y="3994"/>
                  <a:pt x="16422" y="3749"/>
                  <a:pt x="15803" y="3749"/>
                </a:cubicBezTo>
                <a:cubicBezTo>
                  <a:pt x="15184" y="3749"/>
                  <a:pt x="14642" y="3994"/>
                  <a:pt x="14177" y="4483"/>
                </a:cubicBezTo>
                <a:cubicBezTo>
                  <a:pt x="5893" y="13612"/>
                  <a:pt x="5893" y="13612"/>
                  <a:pt x="5893" y="13612"/>
                </a:cubicBezTo>
                <a:cubicBezTo>
                  <a:pt x="5738" y="13775"/>
                  <a:pt x="5584" y="13775"/>
                  <a:pt x="5429" y="13612"/>
                </a:cubicBezTo>
                <a:cubicBezTo>
                  <a:pt x="5274" y="13449"/>
                  <a:pt x="5274" y="13286"/>
                  <a:pt x="5429" y="13042"/>
                </a:cubicBezTo>
                <a:cubicBezTo>
                  <a:pt x="13713" y="3994"/>
                  <a:pt x="13713" y="3994"/>
                  <a:pt x="13713" y="3994"/>
                </a:cubicBezTo>
                <a:cubicBezTo>
                  <a:pt x="14255" y="3342"/>
                  <a:pt x="14951" y="3016"/>
                  <a:pt x="15803" y="3016"/>
                </a:cubicBezTo>
                <a:cubicBezTo>
                  <a:pt x="16577" y="3016"/>
                  <a:pt x="17274" y="3342"/>
                  <a:pt x="17816" y="3912"/>
                </a:cubicBezTo>
                <a:cubicBezTo>
                  <a:pt x="18435" y="4483"/>
                  <a:pt x="18667" y="5217"/>
                  <a:pt x="18667" y="6113"/>
                </a:cubicBezTo>
                <a:cubicBezTo>
                  <a:pt x="18667" y="6928"/>
                  <a:pt x="18358" y="7662"/>
                  <a:pt x="17816" y="8232"/>
                </a:cubicBezTo>
                <a:cubicBezTo>
                  <a:pt x="6977" y="19888"/>
                  <a:pt x="6977" y="19888"/>
                  <a:pt x="6977" y="19888"/>
                </a:cubicBezTo>
                <a:cubicBezTo>
                  <a:pt x="5893" y="21029"/>
                  <a:pt x="4655" y="21600"/>
                  <a:pt x="3338" y="21600"/>
                </a:cubicBezTo>
                <a:cubicBezTo>
                  <a:pt x="2409" y="21600"/>
                  <a:pt x="1713" y="21274"/>
                  <a:pt x="1171" y="2070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82" name="Shape"/>
          <p:cNvSpPr/>
          <p:nvPr/>
        </p:nvSpPr>
        <p:spPr>
          <a:xfrm>
            <a:off x="10831513" y="3900487"/>
            <a:ext cx="461964" cy="4714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297" y="20707"/>
                </a:moveTo>
                <a:cubicBezTo>
                  <a:pt x="4717" y="21275"/>
                  <a:pt x="3972" y="21600"/>
                  <a:pt x="3145" y="21600"/>
                </a:cubicBezTo>
                <a:cubicBezTo>
                  <a:pt x="2234" y="21600"/>
                  <a:pt x="1490" y="21356"/>
                  <a:pt x="910" y="20707"/>
                </a:cubicBezTo>
                <a:cubicBezTo>
                  <a:pt x="331" y="20138"/>
                  <a:pt x="0" y="19408"/>
                  <a:pt x="0" y="18595"/>
                </a:cubicBezTo>
                <a:cubicBezTo>
                  <a:pt x="0" y="17702"/>
                  <a:pt x="331" y="16971"/>
                  <a:pt x="910" y="16403"/>
                </a:cubicBezTo>
                <a:cubicBezTo>
                  <a:pt x="6041" y="11450"/>
                  <a:pt x="6041" y="11450"/>
                  <a:pt x="6041" y="11450"/>
                </a:cubicBezTo>
                <a:cubicBezTo>
                  <a:pt x="6703" y="10719"/>
                  <a:pt x="7614" y="10394"/>
                  <a:pt x="8607" y="10556"/>
                </a:cubicBezTo>
                <a:cubicBezTo>
                  <a:pt x="8855" y="10556"/>
                  <a:pt x="8938" y="10719"/>
                  <a:pt x="8938" y="10962"/>
                </a:cubicBezTo>
                <a:cubicBezTo>
                  <a:pt x="8938" y="11125"/>
                  <a:pt x="8772" y="11287"/>
                  <a:pt x="8524" y="11287"/>
                </a:cubicBezTo>
                <a:cubicBezTo>
                  <a:pt x="7697" y="11125"/>
                  <a:pt x="7034" y="11368"/>
                  <a:pt x="6538" y="11937"/>
                </a:cubicBezTo>
                <a:cubicBezTo>
                  <a:pt x="1407" y="16890"/>
                  <a:pt x="1407" y="16890"/>
                  <a:pt x="1407" y="16890"/>
                </a:cubicBezTo>
                <a:cubicBezTo>
                  <a:pt x="993" y="17377"/>
                  <a:pt x="745" y="17946"/>
                  <a:pt x="745" y="18595"/>
                </a:cubicBezTo>
                <a:cubicBezTo>
                  <a:pt x="745" y="19245"/>
                  <a:pt x="910" y="19732"/>
                  <a:pt x="1407" y="20220"/>
                </a:cubicBezTo>
                <a:cubicBezTo>
                  <a:pt x="1903" y="20707"/>
                  <a:pt x="2483" y="20950"/>
                  <a:pt x="3145" y="20869"/>
                </a:cubicBezTo>
                <a:cubicBezTo>
                  <a:pt x="3724" y="20869"/>
                  <a:pt x="4303" y="20626"/>
                  <a:pt x="4800" y="20220"/>
                </a:cubicBezTo>
                <a:cubicBezTo>
                  <a:pt x="9848" y="15185"/>
                  <a:pt x="9848" y="15185"/>
                  <a:pt x="9848" y="15185"/>
                </a:cubicBezTo>
                <a:cubicBezTo>
                  <a:pt x="10510" y="14617"/>
                  <a:pt x="10759" y="13886"/>
                  <a:pt x="10510" y="12992"/>
                </a:cubicBezTo>
                <a:cubicBezTo>
                  <a:pt x="10428" y="12749"/>
                  <a:pt x="10510" y="12586"/>
                  <a:pt x="10759" y="12586"/>
                </a:cubicBezTo>
                <a:cubicBezTo>
                  <a:pt x="11007" y="12505"/>
                  <a:pt x="11172" y="12586"/>
                  <a:pt x="11255" y="12830"/>
                </a:cubicBezTo>
                <a:cubicBezTo>
                  <a:pt x="11503" y="13967"/>
                  <a:pt x="11255" y="14941"/>
                  <a:pt x="10345" y="15753"/>
                </a:cubicBezTo>
                <a:lnTo>
                  <a:pt x="5297" y="20707"/>
                </a:lnTo>
                <a:close/>
                <a:moveTo>
                  <a:pt x="15641" y="6577"/>
                </a:moveTo>
                <a:cubicBezTo>
                  <a:pt x="6372" y="15591"/>
                  <a:pt x="6372" y="15591"/>
                  <a:pt x="6372" y="15591"/>
                </a:cubicBezTo>
                <a:cubicBezTo>
                  <a:pt x="6290" y="15753"/>
                  <a:pt x="6207" y="15753"/>
                  <a:pt x="6041" y="15753"/>
                </a:cubicBezTo>
                <a:cubicBezTo>
                  <a:pt x="5959" y="15753"/>
                  <a:pt x="5876" y="15753"/>
                  <a:pt x="5876" y="15591"/>
                </a:cubicBezTo>
                <a:cubicBezTo>
                  <a:pt x="5710" y="15429"/>
                  <a:pt x="5710" y="15266"/>
                  <a:pt x="5876" y="15104"/>
                </a:cubicBezTo>
                <a:cubicBezTo>
                  <a:pt x="15062" y="6009"/>
                  <a:pt x="15062" y="6009"/>
                  <a:pt x="15062" y="6009"/>
                </a:cubicBezTo>
                <a:cubicBezTo>
                  <a:pt x="15228" y="5847"/>
                  <a:pt x="15476" y="5847"/>
                  <a:pt x="15641" y="6009"/>
                </a:cubicBezTo>
                <a:cubicBezTo>
                  <a:pt x="15807" y="6253"/>
                  <a:pt x="15807" y="6415"/>
                  <a:pt x="15641" y="6577"/>
                </a:cubicBezTo>
                <a:close/>
                <a:moveTo>
                  <a:pt x="12662" y="10800"/>
                </a:moveTo>
                <a:cubicBezTo>
                  <a:pt x="12745" y="10556"/>
                  <a:pt x="12828" y="10394"/>
                  <a:pt x="13159" y="10394"/>
                </a:cubicBezTo>
                <a:cubicBezTo>
                  <a:pt x="13903" y="10475"/>
                  <a:pt x="14566" y="10313"/>
                  <a:pt x="15062" y="9744"/>
                </a:cubicBezTo>
                <a:cubicBezTo>
                  <a:pt x="20110" y="4791"/>
                  <a:pt x="20110" y="4791"/>
                  <a:pt x="20110" y="4791"/>
                </a:cubicBezTo>
                <a:cubicBezTo>
                  <a:pt x="20607" y="4304"/>
                  <a:pt x="20855" y="3735"/>
                  <a:pt x="20855" y="3086"/>
                </a:cubicBezTo>
                <a:cubicBezTo>
                  <a:pt x="20855" y="2436"/>
                  <a:pt x="20607" y="1949"/>
                  <a:pt x="20193" y="1462"/>
                </a:cubicBezTo>
                <a:cubicBezTo>
                  <a:pt x="19697" y="1056"/>
                  <a:pt x="19200" y="812"/>
                  <a:pt x="18538" y="812"/>
                </a:cubicBezTo>
                <a:cubicBezTo>
                  <a:pt x="17793" y="812"/>
                  <a:pt x="17297" y="1056"/>
                  <a:pt x="16800" y="1462"/>
                </a:cubicBezTo>
                <a:cubicBezTo>
                  <a:pt x="11752" y="6496"/>
                  <a:pt x="11752" y="6496"/>
                  <a:pt x="11752" y="6496"/>
                </a:cubicBezTo>
                <a:cubicBezTo>
                  <a:pt x="11090" y="7065"/>
                  <a:pt x="10924" y="7795"/>
                  <a:pt x="11090" y="8608"/>
                </a:cubicBezTo>
                <a:cubicBezTo>
                  <a:pt x="11090" y="8851"/>
                  <a:pt x="11007" y="9014"/>
                  <a:pt x="10759" y="9014"/>
                </a:cubicBezTo>
                <a:cubicBezTo>
                  <a:pt x="10510" y="9095"/>
                  <a:pt x="10428" y="9014"/>
                  <a:pt x="10345" y="8770"/>
                </a:cubicBezTo>
                <a:cubicBezTo>
                  <a:pt x="10097" y="7633"/>
                  <a:pt x="10428" y="6740"/>
                  <a:pt x="11172" y="5928"/>
                </a:cubicBezTo>
                <a:cubicBezTo>
                  <a:pt x="16303" y="974"/>
                  <a:pt x="16303" y="974"/>
                  <a:pt x="16303" y="974"/>
                </a:cubicBezTo>
                <a:cubicBezTo>
                  <a:pt x="16883" y="406"/>
                  <a:pt x="17628" y="81"/>
                  <a:pt x="18455" y="0"/>
                </a:cubicBezTo>
                <a:cubicBezTo>
                  <a:pt x="18538" y="0"/>
                  <a:pt x="18538" y="0"/>
                  <a:pt x="18538" y="0"/>
                </a:cubicBezTo>
                <a:cubicBezTo>
                  <a:pt x="19366" y="0"/>
                  <a:pt x="20110" y="325"/>
                  <a:pt x="20690" y="974"/>
                </a:cubicBezTo>
                <a:cubicBezTo>
                  <a:pt x="21269" y="1543"/>
                  <a:pt x="21600" y="2274"/>
                  <a:pt x="21600" y="3086"/>
                </a:cubicBezTo>
                <a:cubicBezTo>
                  <a:pt x="21600" y="3979"/>
                  <a:pt x="21269" y="4710"/>
                  <a:pt x="20690" y="5278"/>
                </a:cubicBezTo>
                <a:cubicBezTo>
                  <a:pt x="15641" y="10232"/>
                  <a:pt x="15641" y="10232"/>
                  <a:pt x="15641" y="10232"/>
                </a:cubicBezTo>
                <a:cubicBezTo>
                  <a:pt x="14979" y="10881"/>
                  <a:pt x="14234" y="11206"/>
                  <a:pt x="13407" y="11206"/>
                </a:cubicBezTo>
                <a:cubicBezTo>
                  <a:pt x="13241" y="11206"/>
                  <a:pt x="13159" y="11206"/>
                  <a:pt x="13076" y="11206"/>
                </a:cubicBezTo>
                <a:cubicBezTo>
                  <a:pt x="12745" y="11125"/>
                  <a:pt x="12662" y="11044"/>
                  <a:pt x="12662" y="108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83" name="Shape"/>
          <p:cNvSpPr/>
          <p:nvPr/>
        </p:nvSpPr>
        <p:spPr>
          <a:xfrm>
            <a:off x="11473807" y="3900487"/>
            <a:ext cx="61595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593" y="2690"/>
                </a:moveTo>
                <a:cubicBezTo>
                  <a:pt x="13841" y="2690"/>
                  <a:pt x="13966" y="2771"/>
                  <a:pt x="14152" y="3016"/>
                </a:cubicBezTo>
                <a:cubicBezTo>
                  <a:pt x="14276" y="3179"/>
                  <a:pt x="14338" y="3423"/>
                  <a:pt x="14338" y="3749"/>
                </a:cubicBezTo>
                <a:cubicBezTo>
                  <a:pt x="14338" y="10515"/>
                  <a:pt x="14338" y="10515"/>
                  <a:pt x="14338" y="10515"/>
                </a:cubicBezTo>
                <a:cubicBezTo>
                  <a:pt x="14338" y="11004"/>
                  <a:pt x="14214" y="11493"/>
                  <a:pt x="13903" y="11900"/>
                </a:cubicBezTo>
                <a:cubicBezTo>
                  <a:pt x="6703" y="21274"/>
                  <a:pt x="6703" y="21274"/>
                  <a:pt x="6703" y="21274"/>
                </a:cubicBezTo>
                <a:cubicBezTo>
                  <a:pt x="6517" y="21518"/>
                  <a:pt x="6331" y="21600"/>
                  <a:pt x="6145" y="21600"/>
                </a:cubicBezTo>
                <a:cubicBezTo>
                  <a:pt x="5959" y="21600"/>
                  <a:pt x="5772" y="21518"/>
                  <a:pt x="5586" y="21274"/>
                </a:cubicBezTo>
                <a:cubicBezTo>
                  <a:pt x="248" y="14264"/>
                  <a:pt x="248" y="14264"/>
                  <a:pt x="248" y="14264"/>
                </a:cubicBezTo>
                <a:cubicBezTo>
                  <a:pt x="62" y="14101"/>
                  <a:pt x="0" y="13857"/>
                  <a:pt x="0" y="13531"/>
                </a:cubicBezTo>
                <a:cubicBezTo>
                  <a:pt x="0" y="13286"/>
                  <a:pt x="62" y="13042"/>
                  <a:pt x="248" y="12797"/>
                </a:cubicBezTo>
                <a:cubicBezTo>
                  <a:pt x="7448" y="3260"/>
                  <a:pt x="7448" y="3260"/>
                  <a:pt x="7448" y="3260"/>
                </a:cubicBezTo>
                <a:cubicBezTo>
                  <a:pt x="7697" y="2934"/>
                  <a:pt x="8069" y="2690"/>
                  <a:pt x="8441" y="2690"/>
                </a:cubicBezTo>
                <a:lnTo>
                  <a:pt x="13593" y="2690"/>
                </a:lnTo>
                <a:close/>
                <a:moveTo>
                  <a:pt x="13593" y="3342"/>
                </a:moveTo>
                <a:cubicBezTo>
                  <a:pt x="8441" y="3342"/>
                  <a:pt x="8441" y="3342"/>
                  <a:pt x="8441" y="3342"/>
                </a:cubicBezTo>
                <a:cubicBezTo>
                  <a:pt x="8193" y="3342"/>
                  <a:pt x="8007" y="3505"/>
                  <a:pt x="7759" y="3749"/>
                </a:cubicBezTo>
                <a:cubicBezTo>
                  <a:pt x="559" y="13286"/>
                  <a:pt x="559" y="13286"/>
                  <a:pt x="559" y="13286"/>
                </a:cubicBezTo>
                <a:cubicBezTo>
                  <a:pt x="497" y="13449"/>
                  <a:pt x="497" y="13612"/>
                  <a:pt x="559" y="13775"/>
                </a:cubicBezTo>
                <a:cubicBezTo>
                  <a:pt x="5959" y="20866"/>
                  <a:pt x="5959" y="20866"/>
                  <a:pt x="5959" y="20866"/>
                </a:cubicBezTo>
                <a:cubicBezTo>
                  <a:pt x="6083" y="20948"/>
                  <a:pt x="6207" y="20948"/>
                  <a:pt x="6331" y="20866"/>
                </a:cubicBezTo>
                <a:cubicBezTo>
                  <a:pt x="13593" y="11411"/>
                  <a:pt x="13593" y="11411"/>
                  <a:pt x="13593" y="11411"/>
                </a:cubicBezTo>
                <a:cubicBezTo>
                  <a:pt x="13779" y="11167"/>
                  <a:pt x="13903" y="10841"/>
                  <a:pt x="13903" y="10515"/>
                </a:cubicBezTo>
                <a:cubicBezTo>
                  <a:pt x="13903" y="3749"/>
                  <a:pt x="13903" y="3749"/>
                  <a:pt x="13903" y="3749"/>
                </a:cubicBezTo>
                <a:cubicBezTo>
                  <a:pt x="13903" y="3505"/>
                  <a:pt x="13779" y="3342"/>
                  <a:pt x="13593" y="3342"/>
                </a:cubicBezTo>
                <a:close/>
                <a:moveTo>
                  <a:pt x="12848" y="6113"/>
                </a:moveTo>
                <a:cubicBezTo>
                  <a:pt x="12848" y="6439"/>
                  <a:pt x="12786" y="6765"/>
                  <a:pt x="12538" y="7010"/>
                </a:cubicBezTo>
                <a:cubicBezTo>
                  <a:pt x="12352" y="7254"/>
                  <a:pt x="12103" y="7417"/>
                  <a:pt x="11855" y="7417"/>
                </a:cubicBezTo>
                <a:cubicBezTo>
                  <a:pt x="11545" y="7417"/>
                  <a:pt x="11297" y="7254"/>
                  <a:pt x="11110" y="7010"/>
                </a:cubicBezTo>
                <a:cubicBezTo>
                  <a:pt x="10924" y="6765"/>
                  <a:pt x="10800" y="6439"/>
                  <a:pt x="10800" y="6113"/>
                </a:cubicBezTo>
                <a:cubicBezTo>
                  <a:pt x="10800" y="5706"/>
                  <a:pt x="10924" y="5380"/>
                  <a:pt x="11110" y="5135"/>
                </a:cubicBezTo>
                <a:cubicBezTo>
                  <a:pt x="11297" y="4891"/>
                  <a:pt x="11545" y="4728"/>
                  <a:pt x="11855" y="4728"/>
                </a:cubicBezTo>
                <a:cubicBezTo>
                  <a:pt x="12103" y="4728"/>
                  <a:pt x="12352" y="4891"/>
                  <a:pt x="12538" y="5135"/>
                </a:cubicBezTo>
                <a:cubicBezTo>
                  <a:pt x="12786" y="5380"/>
                  <a:pt x="12848" y="5706"/>
                  <a:pt x="12848" y="6113"/>
                </a:cubicBezTo>
                <a:close/>
                <a:moveTo>
                  <a:pt x="12352" y="6113"/>
                </a:moveTo>
                <a:cubicBezTo>
                  <a:pt x="12352" y="5869"/>
                  <a:pt x="12290" y="5706"/>
                  <a:pt x="12228" y="5624"/>
                </a:cubicBezTo>
                <a:cubicBezTo>
                  <a:pt x="12103" y="5461"/>
                  <a:pt x="11979" y="5380"/>
                  <a:pt x="11855" y="5380"/>
                </a:cubicBezTo>
                <a:cubicBezTo>
                  <a:pt x="11669" y="5380"/>
                  <a:pt x="11545" y="5461"/>
                  <a:pt x="11483" y="5624"/>
                </a:cubicBezTo>
                <a:cubicBezTo>
                  <a:pt x="11359" y="5706"/>
                  <a:pt x="11297" y="5869"/>
                  <a:pt x="11297" y="6113"/>
                </a:cubicBezTo>
                <a:cubicBezTo>
                  <a:pt x="11297" y="6276"/>
                  <a:pt x="11359" y="6439"/>
                  <a:pt x="11483" y="6521"/>
                </a:cubicBezTo>
                <a:cubicBezTo>
                  <a:pt x="11545" y="6684"/>
                  <a:pt x="11669" y="6765"/>
                  <a:pt x="11855" y="6765"/>
                </a:cubicBezTo>
                <a:cubicBezTo>
                  <a:pt x="11979" y="6765"/>
                  <a:pt x="12103" y="6684"/>
                  <a:pt x="12228" y="6521"/>
                </a:cubicBezTo>
                <a:cubicBezTo>
                  <a:pt x="12290" y="6439"/>
                  <a:pt x="12352" y="6276"/>
                  <a:pt x="12352" y="6113"/>
                </a:cubicBezTo>
                <a:close/>
                <a:moveTo>
                  <a:pt x="21352" y="326"/>
                </a:moveTo>
                <a:cubicBezTo>
                  <a:pt x="21538" y="489"/>
                  <a:pt x="21600" y="734"/>
                  <a:pt x="21600" y="978"/>
                </a:cubicBezTo>
                <a:cubicBezTo>
                  <a:pt x="21600" y="7825"/>
                  <a:pt x="21600" y="7825"/>
                  <a:pt x="21600" y="7825"/>
                </a:cubicBezTo>
                <a:cubicBezTo>
                  <a:pt x="21600" y="8314"/>
                  <a:pt x="21476" y="8803"/>
                  <a:pt x="21166" y="9211"/>
                </a:cubicBezTo>
                <a:cubicBezTo>
                  <a:pt x="13903" y="18584"/>
                  <a:pt x="13903" y="18584"/>
                  <a:pt x="13903" y="18584"/>
                </a:cubicBezTo>
                <a:cubicBezTo>
                  <a:pt x="13779" y="18829"/>
                  <a:pt x="13593" y="18910"/>
                  <a:pt x="13345" y="18910"/>
                </a:cubicBezTo>
                <a:cubicBezTo>
                  <a:pt x="13159" y="18910"/>
                  <a:pt x="12972" y="18829"/>
                  <a:pt x="12848" y="18584"/>
                </a:cubicBezTo>
                <a:cubicBezTo>
                  <a:pt x="11421" y="16791"/>
                  <a:pt x="11421" y="16791"/>
                  <a:pt x="11421" y="16791"/>
                </a:cubicBezTo>
                <a:cubicBezTo>
                  <a:pt x="11359" y="16628"/>
                  <a:pt x="11359" y="16465"/>
                  <a:pt x="11483" y="16383"/>
                </a:cubicBezTo>
                <a:cubicBezTo>
                  <a:pt x="11607" y="16220"/>
                  <a:pt x="11669" y="16220"/>
                  <a:pt x="11793" y="16302"/>
                </a:cubicBezTo>
                <a:cubicBezTo>
                  <a:pt x="13159" y="18177"/>
                  <a:pt x="13159" y="18177"/>
                  <a:pt x="13159" y="18177"/>
                </a:cubicBezTo>
                <a:cubicBezTo>
                  <a:pt x="13283" y="18258"/>
                  <a:pt x="13407" y="18258"/>
                  <a:pt x="13593" y="18177"/>
                </a:cubicBezTo>
                <a:cubicBezTo>
                  <a:pt x="20793" y="8722"/>
                  <a:pt x="20793" y="8722"/>
                  <a:pt x="20793" y="8722"/>
                </a:cubicBezTo>
                <a:cubicBezTo>
                  <a:pt x="20979" y="8395"/>
                  <a:pt x="21103" y="8151"/>
                  <a:pt x="21103" y="7825"/>
                </a:cubicBezTo>
                <a:cubicBezTo>
                  <a:pt x="21103" y="978"/>
                  <a:pt x="21103" y="978"/>
                  <a:pt x="21103" y="978"/>
                </a:cubicBezTo>
                <a:cubicBezTo>
                  <a:pt x="21103" y="815"/>
                  <a:pt x="20979" y="652"/>
                  <a:pt x="20793" y="652"/>
                </a:cubicBezTo>
                <a:cubicBezTo>
                  <a:pt x="15703" y="652"/>
                  <a:pt x="15703" y="652"/>
                  <a:pt x="15703" y="652"/>
                </a:cubicBezTo>
                <a:cubicBezTo>
                  <a:pt x="15393" y="652"/>
                  <a:pt x="15207" y="815"/>
                  <a:pt x="15021" y="1060"/>
                </a:cubicBezTo>
                <a:cubicBezTo>
                  <a:pt x="14276" y="1956"/>
                  <a:pt x="14276" y="1956"/>
                  <a:pt x="14276" y="1956"/>
                </a:cubicBezTo>
                <a:cubicBezTo>
                  <a:pt x="14214" y="2119"/>
                  <a:pt x="14090" y="2119"/>
                  <a:pt x="13966" y="1956"/>
                </a:cubicBezTo>
                <a:cubicBezTo>
                  <a:pt x="13841" y="1793"/>
                  <a:pt x="13841" y="1630"/>
                  <a:pt x="13966" y="1467"/>
                </a:cubicBezTo>
                <a:cubicBezTo>
                  <a:pt x="14648" y="571"/>
                  <a:pt x="14648" y="571"/>
                  <a:pt x="14648" y="571"/>
                </a:cubicBezTo>
                <a:cubicBezTo>
                  <a:pt x="14897" y="163"/>
                  <a:pt x="15269" y="0"/>
                  <a:pt x="15703" y="0"/>
                </a:cubicBezTo>
                <a:cubicBezTo>
                  <a:pt x="20793" y="0"/>
                  <a:pt x="20793" y="0"/>
                  <a:pt x="20793" y="0"/>
                </a:cubicBezTo>
                <a:cubicBezTo>
                  <a:pt x="21041" y="0"/>
                  <a:pt x="21228" y="82"/>
                  <a:pt x="21352" y="326"/>
                </a:cubicBezTo>
                <a:close/>
                <a:moveTo>
                  <a:pt x="19055" y="4728"/>
                </a:moveTo>
                <a:cubicBezTo>
                  <a:pt x="18745" y="4728"/>
                  <a:pt x="18497" y="4565"/>
                  <a:pt x="18310" y="4320"/>
                </a:cubicBezTo>
                <a:cubicBezTo>
                  <a:pt x="18124" y="4075"/>
                  <a:pt x="18000" y="3749"/>
                  <a:pt x="18000" y="3342"/>
                </a:cubicBezTo>
                <a:cubicBezTo>
                  <a:pt x="18000" y="3016"/>
                  <a:pt x="18124" y="2690"/>
                  <a:pt x="18310" y="2445"/>
                </a:cubicBezTo>
                <a:cubicBezTo>
                  <a:pt x="18497" y="2119"/>
                  <a:pt x="18745" y="2038"/>
                  <a:pt x="19055" y="2038"/>
                </a:cubicBezTo>
                <a:cubicBezTo>
                  <a:pt x="19303" y="2038"/>
                  <a:pt x="19552" y="2119"/>
                  <a:pt x="19800" y="2445"/>
                </a:cubicBezTo>
                <a:cubicBezTo>
                  <a:pt x="19986" y="2690"/>
                  <a:pt x="20110" y="3016"/>
                  <a:pt x="20110" y="3342"/>
                </a:cubicBezTo>
                <a:cubicBezTo>
                  <a:pt x="20110" y="3749"/>
                  <a:pt x="19986" y="4075"/>
                  <a:pt x="19800" y="4320"/>
                </a:cubicBezTo>
                <a:cubicBezTo>
                  <a:pt x="19552" y="4565"/>
                  <a:pt x="19303" y="4728"/>
                  <a:pt x="19055" y="4728"/>
                </a:cubicBezTo>
                <a:close/>
                <a:moveTo>
                  <a:pt x="19055" y="4075"/>
                </a:moveTo>
                <a:cubicBezTo>
                  <a:pt x="19179" y="4075"/>
                  <a:pt x="19303" y="3994"/>
                  <a:pt x="19428" y="3831"/>
                </a:cubicBezTo>
                <a:cubicBezTo>
                  <a:pt x="19490" y="3749"/>
                  <a:pt x="19552" y="3586"/>
                  <a:pt x="19552" y="3342"/>
                </a:cubicBezTo>
                <a:cubicBezTo>
                  <a:pt x="19552" y="3179"/>
                  <a:pt x="19490" y="3016"/>
                  <a:pt x="19428" y="2853"/>
                </a:cubicBezTo>
                <a:cubicBezTo>
                  <a:pt x="19303" y="2771"/>
                  <a:pt x="19179" y="2690"/>
                  <a:pt x="19055" y="2690"/>
                </a:cubicBezTo>
                <a:cubicBezTo>
                  <a:pt x="18931" y="2690"/>
                  <a:pt x="18807" y="2771"/>
                  <a:pt x="18683" y="2853"/>
                </a:cubicBezTo>
                <a:cubicBezTo>
                  <a:pt x="18621" y="3016"/>
                  <a:pt x="18559" y="3179"/>
                  <a:pt x="18559" y="3342"/>
                </a:cubicBezTo>
                <a:cubicBezTo>
                  <a:pt x="18559" y="3586"/>
                  <a:pt x="18621" y="3749"/>
                  <a:pt x="18683" y="3831"/>
                </a:cubicBezTo>
                <a:cubicBezTo>
                  <a:pt x="18807" y="3994"/>
                  <a:pt x="18931" y="4075"/>
                  <a:pt x="19055" y="407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 dirty="0"/>
          </a:p>
        </p:txBody>
      </p:sp>
      <p:sp>
        <p:nvSpPr>
          <p:cNvPr id="2884" name="Shape"/>
          <p:cNvSpPr/>
          <p:nvPr/>
        </p:nvSpPr>
        <p:spPr>
          <a:xfrm>
            <a:off x="430212" y="5319712"/>
            <a:ext cx="32226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396" y="2038"/>
                </a:moveTo>
                <a:cubicBezTo>
                  <a:pt x="20532" y="3423"/>
                  <a:pt x="21600" y="5217"/>
                  <a:pt x="21600" y="7417"/>
                </a:cubicBezTo>
                <a:cubicBezTo>
                  <a:pt x="21600" y="9700"/>
                  <a:pt x="20413" y="11574"/>
                  <a:pt x="17802" y="13042"/>
                </a:cubicBezTo>
                <a:cubicBezTo>
                  <a:pt x="17684" y="13042"/>
                  <a:pt x="17684" y="13042"/>
                  <a:pt x="17684" y="13042"/>
                </a:cubicBezTo>
                <a:cubicBezTo>
                  <a:pt x="16853" y="13775"/>
                  <a:pt x="16259" y="14183"/>
                  <a:pt x="16141" y="14427"/>
                </a:cubicBezTo>
                <a:cubicBezTo>
                  <a:pt x="15903" y="14753"/>
                  <a:pt x="15785" y="14998"/>
                  <a:pt x="15785" y="15324"/>
                </a:cubicBezTo>
                <a:cubicBezTo>
                  <a:pt x="15785" y="15405"/>
                  <a:pt x="15785" y="15405"/>
                  <a:pt x="15785" y="15405"/>
                </a:cubicBezTo>
                <a:cubicBezTo>
                  <a:pt x="15785" y="15405"/>
                  <a:pt x="15785" y="15487"/>
                  <a:pt x="15785" y="15487"/>
                </a:cubicBezTo>
                <a:cubicBezTo>
                  <a:pt x="15785" y="15487"/>
                  <a:pt x="15785" y="15487"/>
                  <a:pt x="15785" y="15487"/>
                </a:cubicBezTo>
                <a:cubicBezTo>
                  <a:pt x="15666" y="15813"/>
                  <a:pt x="15547" y="15976"/>
                  <a:pt x="15310" y="16139"/>
                </a:cubicBezTo>
                <a:cubicBezTo>
                  <a:pt x="15073" y="16220"/>
                  <a:pt x="14716" y="16220"/>
                  <a:pt x="14360" y="16139"/>
                </a:cubicBezTo>
                <a:cubicBezTo>
                  <a:pt x="10325" y="15487"/>
                  <a:pt x="10325" y="15487"/>
                  <a:pt x="10325" y="15487"/>
                </a:cubicBezTo>
                <a:cubicBezTo>
                  <a:pt x="9969" y="15487"/>
                  <a:pt x="9851" y="15324"/>
                  <a:pt x="9969" y="15079"/>
                </a:cubicBezTo>
                <a:cubicBezTo>
                  <a:pt x="9969" y="14916"/>
                  <a:pt x="10207" y="14753"/>
                  <a:pt x="10563" y="14835"/>
                </a:cubicBezTo>
                <a:cubicBezTo>
                  <a:pt x="14598" y="15487"/>
                  <a:pt x="14598" y="15487"/>
                  <a:pt x="14598" y="15487"/>
                </a:cubicBezTo>
                <a:cubicBezTo>
                  <a:pt x="14716" y="15487"/>
                  <a:pt x="14716" y="15487"/>
                  <a:pt x="14716" y="15487"/>
                </a:cubicBezTo>
                <a:cubicBezTo>
                  <a:pt x="14716" y="15487"/>
                  <a:pt x="14716" y="15487"/>
                  <a:pt x="14716" y="15405"/>
                </a:cubicBezTo>
                <a:cubicBezTo>
                  <a:pt x="14716" y="15324"/>
                  <a:pt x="14716" y="15324"/>
                  <a:pt x="14716" y="15324"/>
                </a:cubicBezTo>
                <a:cubicBezTo>
                  <a:pt x="14716" y="14916"/>
                  <a:pt x="14954" y="14509"/>
                  <a:pt x="15191" y="14183"/>
                </a:cubicBezTo>
                <a:cubicBezTo>
                  <a:pt x="15429" y="13857"/>
                  <a:pt x="16141" y="13286"/>
                  <a:pt x="17090" y="12634"/>
                </a:cubicBezTo>
                <a:cubicBezTo>
                  <a:pt x="17090" y="12552"/>
                  <a:pt x="17090" y="12552"/>
                  <a:pt x="17209" y="12552"/>
                </a:cubicBezTo>
                <a:cubicBezTo>
                  <a:pt x="19464" y="11167"/>
                  <a:pt x="20651" y="9455"/>
                  <a:pt x="20651" y="7417"/>
                </a:cubicBezTo>
                <a:cubicBezTo>
                  <a:pt x="20651" y="5380"/>
                  <a:pt x="19701" y="3749"/>
                  <a:pt x="17684" y="2527"/>
                </a:cubicBezTo>
                <a:cubicBezTo>
                  <a:pt x="15666" y="1304"/>
                  <a:pt x="13411" y="652"/>
                  <a:pt x="10800" y="652"/>
                </a:cubicBezTo>
                <a:cubicBezTo>
                  <a:pt x="8308" y="652"/>
                  <a:pt x="6053" y="1304"/>
                  <a:pt x="4035" y="2527"/>
                </a:cubicBezTo>
                <a:cubicBezTo>
                  <a:pt x="2018" y="3831"/>
                  <a:pt x="1068" y="5461"/>
                  <a:pt x="1068" y="7417"/>
                </a:cubicBezTo>
                <a:cubicBezTo>
                  <a:pt x="1068" y="9455"/>
                  <a:pt x="2136" y="11167"/>
                  <a:pt x="4510" y="12552"/>
                </a:cubicBezTo>
                <a:cubicBezTo>
                  <a:pt x="4510" y="12552"/>
                  <a:pt x="4629" y="12552"/>
                  <a:pt x="4629" y="12634"/>
                </a:cubicBezTo>
                <a:cubicBezTo>
                  <a:pt x="5578" y="13286"/>
                  <a:pt x="6290" y="13857"/>
                  <a:pt x="6527" y="14183"/>
                </a:cubicBezTo>
                <a:cubicBezTo>
                  <a:pt x="6765" y="14509"/>
                  <a:pt x="6884" y="14916"/>
                  <a:pt x="6884" y="15324"/>
                </a:cubicBezTo>
                <a:cubicBezTo>
                  <a:pt x="6884" y="15731"/>
                  <a:pt x="6884" y="15731"/>
                  <a:pt x="6884" y="15731"/>
                </a:cubicBezTo>
                <a:cubicBezTo>
                  <a:pt x="6884" y="15894"/>
                  <a:pt x="6884" y="15894"/>
                  <a:pt x="6884" y="15894"/>
                </a:cubicBezTo>
                <a:cubicBezTo>
                  <a:pt x="6884" y="16057"/>
                  <a:pt x="7002" y="16220"/>
                  <a:pt x="7002" y="16220"/>
                </a:cubicBezTo>
                <a:cubicBezTo>
                  <a:pt x="14954" y="17443"/>
                  <a:pt x="14954" y="17443"/>
                  <a:pt x="14954" y="17443"/>
                </a:cubicBezTo>
                <a:cubicBezTo>
                  <a:pt x="15310" y="17443"/>
                  <a:pt x="15429" y="17606"/>
                  <a:pt x="15310" y="17769"/>
                </a:cubicBezTo>
                <a:cubicBezTo>
                  <a:pt x="15310" y="17932"/>
                  <a:pt x="15191" y="18014"/>
                  <a:pt x="14835" y="18014"/>
                </a:cubicBezTo>
                <a:cubicBezTo>
                  <a:pt x="14835" y="18014"/>
                  <a:pt x="14835" y="18014"/>
                  <a:pt x="14716" y="18014"/>
                </a:cubicBezTo>
                <a:cubicBezTo>
                  <a:pt x="6765" y="16872"/>
                  <a:pt x="6765" y="16872"/>
                  <a:pt x="6765" y="16872"/>
                </a:cubicBezTo>
                <a:cubicBezTo>
                  <a:pt x="6171" y="16709"/>
                  <a:pt x="5934" y="16383"/>
                  <a:pt x="5934" y="15894"/>
                </a:cubicBezTo>
                <a:cubicBezTo>
                  <a:pt x="5934" y="15731"/>
                  <a:pt x="5934" y="15731"/>
                  <a:pt x="5934" y="15731"/>
                </a:cubicBezTo>
                <a:cubicBezTo>
                  <a:pt x="5934" y="15650"/>
                  <a:pt x="5934" y="15568"/>
                  <a:pt x="5934" y="15324"/>
                </a:cubicBezTo>
                <a:cubicBezTo>
                  <a:pt x="5934" y="14998"/>
                  <a:pt x="5815" y="14753"/>
                  <a:pt x="5578" y="14427"/>
                </a:cubicBezTo>
                <a:cubicBezTo>
                  <a:pt x="5341" y="14183"/>
                  <a:pt x="4866" y="13775"/>
                  <a:pt x="3916" y="13042"/>
                </a:cubicBezTo>
                <a:cubicBezTo>
                  <a:pt x="3916" y="13042"/>
                  <a:pt x="3916" y="13042"/>
                  <a:pt x="3798" y="13042"/>
                </a:cubicBezTo>
                <a:cubicBezTo>
                  <a:pt x="1305" y="11574"/>
                  <a:pt x="0" y="9700"/>
                  <a:pt x="0" y="7417"/>
                </a:cubicBezTo>
                <a:cubicBezTo>
                  <a:pt x="0" y="5217"/>
                  <a:pt x="1187" y="3423"/>
                  <a:pt x="3323" y="2038"/>
                </a:cubicBezTo>
                <a:cubicBezTo>
                  <a:pt x="5578" y="652"/>
                  <a:pt x="8070" y="0"/>
                  <a:pt x="10800" y="0"/>
                </a:cubicBezTo>
                <a:cubicBezTo>
                  <a:pt x="13648" y="0"/>
                  <a:pt x="16141" y="652"/>
                  <a:pt x="18396" y="2038"/>
                </a:cubicBezTo>
                <a:close/>
                <a:moveTo>
                  <a:pt x="14598" y="19888"/>
                </a:moveTo>
                <a:cubicBezTo>
                  <a:pt x="6765" y="18666"/>
                  <a:pt x="6765" y="18666"/>
                  <a:pt x="6765" y="18666"/>
                </a:cubicBezTo>
                <a:cubicBezTo>
                  <a:pt x="6409" y="18666"/>
                  <a:pt x="6290" y="18503"/>
                  <a:pt x="6409" y="18258"/>
                </a:cubicBezTo>
                <a:cubicBezTo>
                  <a:pt x="6527" y="18014"/>
                  <a:pt x="6646" y="17932"/>
                  <a:pt x="7002" y="18014"/>
                </a:cubicBezTo>
                <a:cubicBezTo>
                  <a:pt x="14835" y="19236"/>
                  <a:pt x="14835" y="19236"/>
                  <a:pt x="14835" y="19236"/>
                </a:cubicBezTo>
                <a:cubicBezTo>
                  <a:pt x="15191" y="19318"/>
                  <a:pt x="15310" y="19399"/>
                  <a:pt x="15310" y="19644"/>
                </a:cubicBezTo>
                <a:cubicBezTo>
                  <a:pt x="15191" y="19807"/>
                  <a:pt x="15073" y="19888"/>
                  <a:pt x="14716" y="19888"/>
                </a:cubicBezTo>
                <a:cubicBezTo>
                  <a:pt x="14716" y="19888"/>
                  <a:pt x="14716" y="19888"/>
                  <a:pt x="14598" y="19888"/>
                </a:cubicBezTo>
                <a:close/>
                <a:moveTo>
                  <a:pt x="13886" y="20948"/>
                </a:moveTo>
                <a:cubicBezTo>
                  <a:pt x="14242" y="20948"/>
                  <a:pt x="14360" y="21111"/>
                  <a:pt x="14242" y="21355"/>
                </a:cubicBezTo>
                <a:cubicBezTo>
                  <a:pt x="14242" y="21518"/>
                  <a:pt x="14004" y="21600"/>
                  <a:pt x="13767" y="21600"/>
                </a:cubicBezTo>
                <a:cubicBezTo>
                  <a:pt x="13767" y="21600"/>
                  <a:pt x="13648" y="21600"/>
                  <a:pt x="13648" y="21600"/>
                </a:cubicBezTo>
                <a:cubicBezTo>
                  <a:pt x="7240" y="20622"/>
                  <a:pt x="7240" y="20622"/>
                  <a:pt x="7240" y="20622"/>
                </a:cubicBezTo>
                <a:cubicBezTo>
                  <a:pt x="7002" y="20540"/>
                  <a:pt x="6884" y="20459"/>
                  <a:pt x="6884" y="20214"/>
                </a:cubicBezTo>
                <a:cubicBezTo>
                  <a:pt x="7002" y="19970"/>
                  <a:pt x="7240" y="19888"/>
                  <a:pt x="7477" y="19970"/>
                </a:cubicBezTo>
                <a:lnTo>
                  <a:pt x="13886" y="2094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85" name="Shape"/>
          <p:cNvSpPr/>
          <p:nvPr/>
        </p:nvSpPr>
        <p:spPr>
          <a:xfrm>
            <a:off x="995362" y="5321301"/>
            <a:ext cx="463551" cy="4667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242"/>
                </a:moveTo>
                <a:cubicBezTo>
                  <a:pt x="21600" y="6735"/>
                  <a:pt x="21270" y="7145"/>
                  <a:pt x="20611" y="7556"/>
                </a:cubicBezTo>
                <a:cubicBezTo>
                  <a:pt x="12779" y="11909"/>
                  <a:pt x="12779" y="11909"/>
                  <a:pt x="12779" y="11909"/>
                </a:cubicBezTo>
                <a:cubicBezTo>
                  <a:pt x="12202" y="12237"/>
                  <a:pt x="11542" y="12402"/>
                  <a:pt x="10800" y="12402"/>
                </a:cubicBezTo>
                <a:cubicBezTo>
                  <a:pt x="10058" y="12402"/>
                  <a:pt x="9398" y="12237"/>
                  <a:pt x="8821" y="11909"/>
                </a:cubicBezTo>
                <a:cubicBezTo>
                  <a:pt x="907" y="7556"/>
                  <a:pt x="907" y="7556"/>
                  <a:pt x="907" y="7556"/>
                </a:cubicBezTo>
                <a:cubicBezTo>
                  <a:pt x="247" y="7145"/>
                  <a:pt x="0" y="6735"/>
                  <a:pt x="0" y="6242"/>
                </a:cubicBezTo>
                <a:cubicBezTo>
                  <a:pt x="0" y="5667"/>
                  <a:pt x="247" y="5256"/>
                  <a:pt x="907" y="4846"/>
                </a:cubicBezTo>
                <a:cubicBezTo>
                  <a:pt x="8821" y="411"/>
                  <a:pt x="8821" y="411"/>
                  <a:pt x="8821" y="411"/>
                </a:cubicBezTo>
                <a:cubicBezTo>
                  <a:pt x="9316" y="82"/>
                  <a:pt x="9976" y="0"/>
                  <a:pt x="10800" y="0"/>
                </a:cubicBezTo>
                <a:cubicBezTo>
                  <a:pt x="11624" y="0"/>
                  <a:pt x="12284" y="82"/>
                  <a:pt x="12779" y="411"/>
                </a:cubicBezTo>
                <a:cubicBezTo>
                  <a:pt x="20611" y="4846"/>
                  <a:pt x="20611" y="4846"/>
                  <a:pt x="20611" y="4846"/>
                </a:cubicBezTo>
                <a:cubicBezTo>
                  <a:pt x="21270" y="5256"/>
                  <a:pt x="21600" y="5667"/>
                  <a:pt x="21600" y="6242"/>
                </a:cubicBezTo>
                <a:close/>
                <a:moveTo>
                  <a:pt x="21600" y="10841"/>
                </a:moveTo>
                <a:cubicBezTo>
                  <a:pt x="21600" y="11416"/>
                  <a:pt x="21270" y="11827"/>
                  <a:pt x="20611" y="12237"/>
                </a:cubicBezTo>
                <a:cubicBezTo>
                  <a:pt x="12779" y="16590"/>
                  <a:pt x="12779" y="16590"/>
                  <a:pt x="12779" y="16590"/>
                </a:cubicBezTo>
                <a:cubicBezTo>
                  <a:pt x="12202" y="16919"/>
                  <a:pt x="11542" y="17083"/>
                  <a:pt x="10800" y="17083"/>
                </a:cubicBezTo>
                <a:cubicBezTo>
                  <a:pt x="10058" y="17083"/>
                  <a:pt x="9398" y="16919"/>
                  <a:pt x="8821" y="16590"/>
                </a:cubicBezTo>
                <a:cubicBezTo>
                  <a:pt x="907" y="12237"/>
                  <a:pt x="907" y="12237"/>
                  <a:pt x="907" y="12237"/>
                </a:cubicBezTo>
                <a:cubicBezTo>
                  <a:pt x="247" y="11827"/>
                  <a:pt x="0" y="11416"/>
                  <a:pt x="0" y="10841"/>
                </a:cubicBezTo>
                <a:cubicBezTo>
                  <a:pt x="0" y="10266"/>
                  <a:pt x="247" y="9856"/>
                  <a:pt x="907" y="9527"/>
                </a:cubicBezTo>
                <a:cubicBezTo>
                  <a:pt x="1154" y="9363"/>
                  <a:pt x="1319" y="9445"/>
                  <a:pt x="1402" y="9609"/>
                </a:cubicBezTo>
                <a:cubicBezTo>
                  <a:pt x="1484" y="9856"/>
                  <a:pt x="1484" y="10020"/>
                  <a:pt x="1319" y="10102"/>
                </a:cubicBezTo>
                <a:cubicBezTo>
                  <a:pt x="907" y="10348"/>
                  <a:pt x="742" y="10595"/>
                  <a:pt x="742" y="10841"/>
                </a:cubicBezTo>
                <a:cubicBezTo>
                  <a:pt x="742" y="11087"/>
                  <a:pt x="907" y="11334"/>
                  <a:pt x="1319" y="11580"/>
                </a:cubicBezTo>
                <a:cubicBezTo>
                  <a:pt x="9151" y="16015"/>
                  <a:pt x="9151" y="16015"/>
                  <a:pt x="9151" y="16015"/>
                </a:cubicBezTo>
                <a:cubicBezTo>
                  <a:pt x="9563" y="16262"/>
                  <a:pt x="10140" y="16344"/>
                  <a:pt x="10800" y="16344"/>
                </a:cubicBezTo>
                <a:cubicBezTo>
                  <a:pt x="11460" y="16344"/>
                  <a:pt x="11954" y="16262"/>
                  <a:pt x="12449" y="16015"/>
                </a:cubicBezTo>
                <a:cubicBezTo>
                  <a:pt x="20281" y="11580"/>
                  <a:pt x="20281" y="11580"/>
                  <a:pt x="20281" y="11580"/>
                </a:cubicBezTo>
                <a:cubicBezTo>
                  <a:pt x="20693" y="11334"/>
                  <a:pt x="20858" y="11087"/>
                  <a:pt x="20858" y="10841"/>
                </a:cubicBezTo>
                <a:cubicBezTo>
                  <a:pt x="20858" y="10595"/>
                  <a:pt x="20693" y="10348"/>
                  <a:pt x="20281" y="10102"/>
                </a:cubicBezTo>
                <a:cubicBezTo>
                  <a:pt x="20116" y="10020"/>
                  <a:pt x="20034" y="9856"/>
                  <a:pt x="20198" y="9609"/>
                </a:cubicBezTo>
                <a:cubicBezTo>
                  <a:pt x="20281" y="9445"/>
                  <a:pt x="20446" y="9363"/>
                  <a:pt x="20611" y="9527"/>
                </a:cubicBezTo>
                <a:cubicBezTo>
                  <a:pt x="21270" y="9856"/>
                  <a:pt x="21600" y="10266"/>
                  <a:pt x="21600" y="10841"/>
                </a:cubicBezTo>
                <a:close/>
                <a:moveTo>
                  <a:pt x="21600" y="15358"/>
                </a:moveTo>
                <a:cubicBezTo>
                  <a:pt x="21600" y="15933"/>
                  <a:pt x="21270" y="16344"/>
                  <a:pt x="20611" y="16754"/>
                </a:cubicBezTo>
                <a:cubicBezTo>
                  <a:pt x="12779" y="21189"/>
                  <a:pt x="12779" y="21189"/>
                  <a:pt x="12779" y="21189"/>
                </a:cubicBezTo>
                <a:cubicBezTo>
                  <a:pt x="12202" y="21518"/>
                  <a:pt x="11542" y="21600"/>
                  <a:pt x="10800" y="21600"/>
                </a:cubicBezTo>
                <a:cubicBezTo>
                  <a:pt x="10058" y="21600"/>
                  <a:pt x="9398" y="21518"/>
                  <a:pt x="8821" y="21189"/>
                </a:cubicBezTo>
                <a:cubicBezTo>
                  <a:pt x="907" y="16754"/>
                  <a:pt x="907" y="16754"/>
                  <a:pt x="907" y="16754"/>
                </a:cubicBezTo>
                <a:cubicBezTo>
                  <a:pt x="247" y="16344"/>
                  <a:pt x="0" y="15933"/>
                  <a:pt x="0" y="15358"/>
                </a:cubicBezTo>
                <a:cubicBezTo>
                  <a:pt x="0" y="14865"/>
                  <a:pt x="247" y="14373"/>
                  <a:pt x="907" y="14044"/>
                </a:cubicBezTo>
                <a:cubicBezTo>
                  <a:pt x="1154" y="13962"/>
                  <a:pt x="1319" y="14044"/>
                  <a:pt x="1402" y="14208"/>
                </a:cubicBezTo>
                <a:cubicBezTo>
                  <a:pt x="1484" y="14455"/>
                  <a:pt x="1484" y="14619"/>
                  <a:pt x="1319" y="14701"/>
                </a:cubicBezTo>
                <a:cubicBezTo>
                  <a:pt x="907" y="14948"/>
                  <a:pt x="742" y="15112"/>
                  <a:pt x="742" y="15358"/>
                </a:cubicBezTo>
                <a:cubicBezTo>
                  <a:pt x="742" y="15605"/>
                  <a:pt x="907" y="15851"/>
                  <a:pt x="1319" y="16097"/>
                </a:cubicBezTo>
                <a:cubicBezTo>
                  <a:pt x="9151" y="20532"/>
                  <a:pt x="9151" y="20532"/>
                  <a:pt x="9151" y="20532"/>
                </a:cubicBezTo>
                <a:cubicBezTo>
                  <a:pt x="9563" y="20779"/>
                  <a:pt x="10140" y="20943"/>
                  <a:pt x="10800" y="20943"/>
                </a:cubicBezTo>
                <a:cubicBezTo>
                  <a:pt x="11460" y="20943"/>
                  <a:pt x="11954" y="20779"/>
                  <a:pt x="12449" y="20532"/>
                </a:cubicBezTo>
                <a:cubicBezTo>
                  <a:pt x="20281" y="16097"/>
                  <a:pt x="20281" y="16097"/>
                  <a:pt x="20281" y="16097"/>
                </a:cubicBezTo>
                <a:cubicBezTo>
                  <a:pt x="20693" y="15851"/>
                  <a:pt x="20858" y="15605"/>
                  <a:pt x="20858" y="15358"/>
                </a:cubicBezTo>
                <a:cubicBezTo>
                  <a:pt x="20858" y="15112"/>
                  <a:pt x="20693" y="14948"/>
                  <a:pt x="20281" y="14701"/>
                </a:cubicBezTo>
                <a:cubicBezTo>
                  <a:pt x="20116" y="14619"/>
                  <a:pt x="20034" y="14455"/>
                  <a:pt x="20198" y="14208"/>
                </a:cubicBezTo>
                <a:cubicBezTo>
                  <a:pt x="20281" y="14044"/>
                  <a:pt x="20446" y="13962"/>
                  <a:pt x="20611" y="14044"/>
                </a:cubicBezTo>
                <a:cubicBezTo>
                  <a:pt x="21270" y="14373"/>
                  <a:pt x="21600" y="14865"/>
                  <a:pt x="21600" y="15358"/>
                </a:cubicBezTo>
                <a:close/>
                <a:moveTo>
                  <a:pt x="20858" y="6242"/>
                </a:moveTo>
                <a:cubicBezTo>
                  <a:pt x="20858" y="5913"/>
                  <a:pt x="20693" y="5749"/>
                  <a:pt x="20281" y="5503"/>
                </a:cubicBezTo>
                <a:cubicBezTo>
                  <a:pt x="12449" y="1068"/>
                  <a:pt x="12449" y="1068"/>
                  <a:pt x="12449" y="1068"/>
                </a:cubicBezTo>
                <a:cubicBezTo>
                  <a:pt x="11954" y="821"/>
                  <a:pt x="11460" y="657"/>
                  <a:pt x="10800" y="657"/>
                </a:cubicBezTo>
                <a:cubicBezTo>
                  <a:pt x="10140" y="657"/>
                  <a:pt x="9563" y="821"/>
                  <a:pt x="9151" y="1068"/>
                </a:cubicBezTo>
                <a:cubicBezTo>
                  <a:pt x="1319" y="5503"/>
                  <a:pt x="1319" y="5503"/>
                  <a:pt x="1319" y="5503"/>
                </a:cubicBezTo>
                <a:cubicBezTo>
                  <a:pt x="907" y="5749"/>
                  <a:pt x="742" y="5913"/>
                  <a:pt x="742" y="6242"/>
                </a:cubicBezTo>
                <a:cubicBezTo>
                  <a:pt x="742" y="6488"/>
                  <a:pt x="907" y="6652"/>
                  <a:pt x="1319" y="6899"/>
                </a:cubicBezTo>
                <a:cubicBezTo>
                  <a:pt x="9151" y="11334"/>
                  <a:pt x="9151" y="11334"/>
                  <a:pt x="9151" y="11334"/>
                </a:cubicBezTo>
                <a:cubicBezTo>
                  <a:pt x="9563" y="11580"/>
                  <a:pt x="10140" y="11662"/>
                  <a:pt x="10800" y="11662"/>
                </a:cubicBezTo>
                <a:cubicBezTo>
                  <a:pt x="11460" y="11662"/>
                  <a:pt x="11954" y="11580"/>
                  <a:pt x="12449" y="11334"/>
                </a:cubicBezTo>
                <a:cubicBezTo>
                  <a:pt x="20281" y="6899"/>
                  <a:pt x="20281" y="6899"/>
                  <a:pt x="20281" y="6899"/>
                </a:cubicBezTo>
                <a:cubicBezTo>
                  <a:pt x="20693" y="6652"/>
                  <a:pt x="20858" y="6488"/>
                  <a:pt x="20858" y="6242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86" name="Shape"/>
          <p:cNvSpPr/>
          <p:nvPr/>
        </p:nvSpPr>
        <p:spPr>
          <a:xfrm>
            <a:off x="1692275" y="5319712"/>
            <a:ext cx="471489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5" y="20948"/>
                </a:moveTo>
                <a:cubicBezTo>
                  <a:pt x="19002" y="20948"/>
                  <a:pt x="19002" y="20948"/>
                  <a:pt x="19002" y="20948"/>
                </a:cubicBezTo>
                <a:cubicBezTo>
                  <a:pt x="14454" y="19562"/>
                  <a:pt x="14454" y="19562"/>
                  <a:pt x="14454" y="19562"/>
                </a:cubicBezTo>
                <a:cubicBezTo>
                  <a:pt x="14373" y="19562"/>
                  <a:pt x="14373" y="19481"/>
                  <a:pt x="14292" y="19481"/>
                </a:cubicBezTo>
                <a:cubicBezTo>
                  <a:pt x="2842" y="7825"/>
                  <a:pt x="2842" y="7825"/>
                  <a:pt x="2842" y="7825"/>
                </a:cubicBezTo>
                <a:cubicBezTo>
                  <a:pt x="2842" y="7825"/>
                  <a:pt x="2761" y="7825"/>
                  <a:pt x="2761" y="7825"/>
                </a:cubicBezTo>
                <a:cubicBezTo>
                  <a:pt x="325" y="5380"/>
                  <a:pt x="325" y="5380"/>
                  <a:pt x="325" y="5380"/>
                </a:cubicBezTo>
                <a:cubicBezTo>
                  <a:pt x="162" y="5135"/>
                  <a:pt x="0" y="4891"/>
                  <a:pt x="0" y="4565"/>
                </a:cubicBezTo>
                <a:cubicBezTo>
                  <a:pt x="0" y="4320"/>
                  <a:pt x="162" y="4075"/>
                  <a:pt x="325" y="3831"/>
                </a:cubicBezTo>
                <a:cubicBezTo>
                  <a:pt x="3817" y="326"/>
                  <a:pt x="3817" y="326"/>
                  <a:pt x="3817" y="326"/>
                </a:cubicBezTo>
                <a:cubicBezTo>
                  <a:pt x="4060" y="82"/>
                  <a:pt x="4304" y="0"/>
                  <a:pt x="4547" y="0"/>
                </a:cubicBezTo>
                <a:cubicBezTo>
                  <a:pt x="4872" y="0"/>
                  <a:pt x="5116" y="82"/>
                  <a:pt x="5359" y="326"/>
                </a:cubicBezTo>
                <a:cubicBezTo>
                  <a:pt x="7877" y="2853"/>
                  <a:pt x="7877" y="2853"/>
                  <a:pt x="7877" y="2853"/>
                </a:cubicBezTo>
                <a:cubicBezTo>
                  <a:pt x="7877" y="2934"/>
                  <a:pt x="7877" y="2934"/>
                  <a:pt x="7877" y="2934"/>
                </a:cubicBezTo>
                <a:cubicBezTo>
                  <a:pt x="19408" y="14427"/>
                  <a:pt x="19408" y="14427"/>
                  <a:pt x="19408" y="14427"/>
                </a:cubicBezTo>
                <a:cubicBezTo>
                  <a:pt x="19408" y="14509"/>
                  <a:pt x="19489" y="14509"/>
                  <a:pt x="19489" y="14590"/>
                </a:cubicBezTo>
                <a:cubicBezTo>
                  <a:pt x="21600" y="21111"/>
                  <a:pt x="21600" y="21111"/>
                  <a:pt x="21600" y="21111"/>
                </a:cubicBezTo>
                <a:cubicBezTo>
                  <a:pt x="21600" y="21192"/>
                  <a:pt x="21600" y="21192"/>
                  <a:pt x="21600" y="21192"/>
                </a:cubicBezTo>
                <a:cubicBezTo>
                  <a:pt x="21600" y="21192"/>
                  <a:pt x="21600" y="21192"/>
                  <a:pt x="21600" y="21274"/>
                </a:cubicBezTo>
                <a:cubicBezTo>
                  <a:pt x="21600" y="21274"/>
                  <a:pt x="21600" y="21274"/>
                  <a:pt x="21600" y="21274"/>
                </a:cubicBezTo>
                <a:cubicBezTo>
                  <a:pt x="21600" y="21355"/>
                  <a:pt x="21600" y="21355"/>
                  <a:pt x="21600" y="21355"/>
                </a:cubicBezTo>
                <a:cubicBezTo>
                  <a:pt x="21600" y="21437"/>
                  <a:pt x="21600" y="21437"/>
                  <a:pt x="21519" y="21437"/>
                </a:cubicBezTo>
                <a:cubicBezTo>
                  <a:pt x="21519" y="21437"/>
                  <a:pt x="21519" y="21437"/>
                  <a:pt x="21519" y="21437"/>
                </a:cubicBezTo>
                <a:cubicBezTo>
                  <a:pt x="21438" y="21518"/>
                  <a:pt x="21438" y="21518"/>
                  <a:pt x="21356" y="21518"/>
                </a:cubicBezTo>
                <a:cubicBezTo>
                  <a:pt x="21356" y="21600"/>
                  <a:pt x="21356" y="21600"/>
                  <a:pt x="21275" y="21600"/>
                </a:cubicBezTo>
                <a:cubicBezTo>
                  <a:pt x="325" y="21600"/>
                  <a:pt x="325" y="21600"/>
                  <a:pt x="325" y="21600"/>
                </a:cubicBezTo>
                <a:cubicBezTo>
                  <a:pt x="162" y="21600"/>
                  <a:pt x="0" y="21518"/>
                  <a:pt x="0" y="21274"/>
                </a:cubicBezTo>
                <a:cubicBezTo>
                  <a:pt x="0" y="21029"/>
                  <a:pt x="0" y="20948"/>
                  <a:pt x="0" y="20948"/>
                </a:cubicBezTo>
                <a:cubicBezTo>
                  <a:pt x="0" y="20948"/>
                  <a:pt x="162" y="20948"/>
                  <a:pt x="325" y="20948"/>
                </a:cubicBezTo>
                <a:close/>
                <a:moveTo>
                  <a:pt x="812" y="4891"/>
                </a:moveTo>
                <a:cubicBezTo>
                  <a:pt x="3086" y="7091"/>
                  <a:pt x="3086" y="7091"/>
                  <a:pt x="3086" y="7091"/>
                </a:cubicBezTo>
                <a:cubicBezTo>
                  <a:pt x="7146" y="3097"/>
                  <a:pt x="7146" y="3097"/>
                  <a:pt x="7146" y="3097"/>
                </a:cubicBezTo>
                <a:cubicBezTo>
                  <a:pt x="4872" y="815"/>
                  <a:pt x="4872" y="815"/>
                  <a:pt x="4872" y="815"/>
                </a:cubicBezTo>
                <a:cubicBezTo>
                  <a:pt x="4710" y="652"/>
                  <a:pt x="4547" y="652"/>
                  <a:pt x="4304" y="815"/>
                </a:cubicBezTo>
                <a:cubicBezTo>
                  <a:pt x="812" y="4320"/>
                  <a:pt x="812" y="4320"/>
                  <a:pt x="812" y="4320"/>
                </a:cubicBezTo>
                <a:cubicBezTo>
                  <a:pt x="731" y="4402"/>
                  <a:pt x="731" y="4483"/>
                  <a:pt x="731" y="4565"/>
                </a:cubicBezTo>
                <a:cubicBezTo>
                  <a:pt x="731" y="4728"/>
                  <a:pt x="731" y="4809"/>
                  <a:pt x="812" y="4891"/>
                </a:cubicBezTo>
                <a:close/>
                <a:moveTo>
                  <a:pt x="3573" y="7662"/>
                </a:moveTo>
                <a:cubicBezTo>
                  <a:pt x="14454" y="18666"/>
                  <a:pt x="14454" y="18666"/>
                  <a:pt x="14454" y="18666"/>
                </a:cubicBezTo>
                <a:cubicBezTo>
                  <a:pt x="14860" y="17280"/>
                  <a:pt x="14860" y="17280"/>
                  <a:pt x="14860" y="17280"/>
                </a:cubicBezTo>
                <a:cubicBezTo>
                  <a:pt x="4304" y="6847"/>
                  <a:pt x="4304" y="6847"/>
                  <a:pt x="4304" y="6847"/>
                </a:cubicBezTo>
                <a:lnTo>
                  <a:pt x="3573" y="7662"/>
                </a:lnTo>
                <a:close/>
                <a:moveTo>
                  <a:pt x="16890" y="16872"/>
                </a:moveTo>
                <a:cubicBezTo>
                  <a:pt x="16890" y="15324"/>
                  <a:pt x="16890" y="15324"/>
                  <a:pt x="16890" y="15324"/>
                </a:cubicBezTo>
                <a:cubicBezTo>
                  <a:pt x="6415" y="4728"/>
                  <a:pt x="6415" y="4728"/>
                  <a:pt x="6415" y="4728"/>
                </a:cubicBezTo>
                <a:cubicBezTo>
                  <a:pt x="4791" y="6358"/>
                  <a:pt x="4791" y="6358"/>
                  <a:pt x="4791" y="6358"/>
                </a:cubicBezTo>
                <a:cubicBezTo>
                  <a:pt x="15347" y="16872"/>
                  <a:pt x="15347" y="16872"/>
                  <a:pt x="15347" y="16872"/>
                </a:cubicBezTo>
                <a:lnTo>
                  <a:pt x="16890" y="16872"/>
                </a:lnTo>
                <a:close/>
                <a:moveTo>
                  <a:pt x="18514" y="14509"/>
                </a:moveTo>
                <a:cubicBezTo>
                  <a:pt x="7552" y="3505"/>
                  <a:pt x="7552" y="3505"/>
                  <a:pt x="7552" y="3505"/>
                </a:cubicBezTo>
                <a:cubicBezTo>
                  <a:pt x="6902" y="4238"/>
                  <a:pt x="6902" y="4238"/>
                  <a:pt x="6902" y="4238"/>
                </a:cubicBezTo>
                <a:cubicBezTo>
                  <a:pt x="17377" y="14753"/>
                  <a:pt x="17377" y="14753"/>
                  <a:pt x="17377" y="14753"/>
                </a:cubicBezTo>
                <a:lnTo>
                  <a:pt x="18514" y="14509"/>
                </a:lnTo>
                <a:close/>
                <a:moveTo>
                  <a:pt x="15104" y="18992"/>
                </a:moveTo>
                <a:cubicBezTo>
                  <a:pt x="20707" y="20785"/>
                  <a:pt x="20707" y="20785"/>
                  <a:pt x="20707" y="20785"/>
                </a:cubicBezTo>
                <a:cubicBezTo>
                  <a:pt x="18920" y="15079"/>
                  <a:pt x="18920" y="15079"/>
                  <a:pt x="18920" y="15079"/>
                </a:cubicBezTo>
                <a:cubicBezTo>
                  <a:pt x="17621" y="15405"/>
                  <a:pt x="17621" y="15405"/>
                  <a:pt x="17621" y="15405"/>
                </a:cubicBezTo>
                <a:cubicBezTo>
                  <a:pt x="17621" y="17198"/>
                  <a:pt x="17621" y="17198"/>
                  <a:pt x="17621" y="17198"/>
                </a:cubicBezTo>
                <a:cubicBezTo>
                  <a:pt x="17621" y="17443"/>
                  <a:pt x="17459" y="17525"/>
                  <a:pt x="17296" y="17525"/>
                </a:cubicBezTo>
                <a:cubicBezTo>
                  <a:pt x="15510" y="17525"/>
                  <a:pt x="15510" y="17525"/>
                  <a:pt x="15510" y="17525"/>
                </a:cubicBezTo>
                <a:lnTo>
                  <a:pt x="15104" y="1899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87" name="Shape"/>
          <p:cNvSpPr/>
          <p:nvPr/>
        </p:nvSpPr>
        <p:spPr>
          <a:xfrm>
            <a:off x="2390226" y="5319712"/>
            <a:ext cx="472038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53" h="21600" extrusionOk="0">
                <a:moveTo>
                  <a:pt x="34" y="21111"/>
                </a:moveTo>
                <a:cubicBezTo>
                  <a:pt x="2137" y="14590"/>
                  <a:pt x="2137" y="14590"/>
                  <a:pt x="2137" y="14590"/>
                </a:cubicBezTo>
                <a:cubicBezTo>
                  <a:pt x="2137" y="14509"/>
                  <a:pt x="2218" y="14509"/>
                  <a:pt x="2218" y="14427"/>
                </a:cubicBezTo>
                <a:cubicBezTo>
                  <a:pt x="13706" y="2934"/>
                  <a:pt x="13706" y="2934"/>
                  <a:pt x="13706" y="2934"/>
                </a:cubicBezTo>
                <a:cubicBezTo>
                  <a:pt x="13706" y="2853"/>
                  <a:pt x="13706" y="2853"/>
                  <a:pt x="13706" y="2853"/>
                </a:cubicBezTo>
                <a:cubicBezTo>
                  <a:pt x="16214" y="326"/>
                  <a:pt x="16214" y="326"/>
                  <a:pt x="16214" y="326"/>
                </a:cubicBezTo>
                <a:cubicBezTo>
                  <a:pt x="16456" y="82"/>
                  <a:pt x="16699" y="0"/>
                  <a:pt x="17023" y="0"/>
                </a:cubicBezTo>
                <a:cubicBezTo>
                  <a:pt x="17265" y="0"/>
                  <a:pt x="17508" y="82"/>
                  <a:pt x="17751" y="326"/>
                </a:cubicBezTo>
                <a:cubicBezTo>
                  <a:pt x="21229" y="3831"/>
                  <a:pt x="21229" y="3831"/>
                  <a:pt x="21229" y="3831"/>
                </a:cubicBezTo>
                <a:cubicBezTo>
                  <a:pt x="21391" y="4075"/>
                  <a:pt x="21553" y="4320"/>
                  <a:pt x="21553" y="4565"/>
                </a:cubicBezTo>
                <a:cubicBezTo>
                  <a:pt x="21553" y="4891"/>
                  <a:pt x="21391" y="5135"/>
                  <a:pt x="21229" y="5380"/>
                </a:cubicBezTo>
                <a:cubicBezTo>
                  <a:pt x="18722" y="7825"/>
                  <a:pt x="18722" y="7825"/>
                  <a:pt x="18722" y="7825"/>
                </a:cubicBezTo>
                <a:cubicBezTo>
                  <a:pt x="18722" y="7825"/>
                  <a:pt x="18722" y="7825"/>
                  <a:pt x="18722" y="7825"/>
                </a:cubicBezTo>
                <a:cubicBezTo>
                  <a:pt x="7315" y="19481"/>
                  <a:pt x="7315" y="19481"/>
                  <a:pt x="7315" y="19481"/>
                </a:cubicBezTo>
                <a:cubicBezTo>
                  <a:pt x="7234" y="19481"/>
                  <a:pt x="7153" y="19562"/>
                  <a:pt x="7153" y="19562"/>
                </a:cubicBezTo>
                <a:cubicBezTo>
                  <a:pt x="438" y="21518"/>
                  <a:pt x="438" y="21518"/>
                  <a:pt x="438" y="21518"/>
                </a:cubicBezTo>
                <a:cubicBezTo>
                  <a:pt x="357" y="21600"/>
                  <a:pt x="357" y="21600"/>
                  <a:pt x="357" y="21600"/>
                </a:cubicBezTo>
                <a:cubicBezTo>
                  <a:pt x="277" y="21600"/>
                  <a:pt x="196" y="21518"/>
                  <a:pt x="115" y="21437"/>
                </a:cubicBezTo>
                <a:cubicBezTo>
                  <a:pt x="34" y="21355"/>
                  <a:pt x="-47" y="21274"/>
                  <a:pt x="34" y="21111"/>
                </a:cubicBezTo>
                <a:close/>
                <a:moveTo>
                  <a:pt x="3755" y="408"/>
                </a:moveTo>
                <a:cubicBezTo>
                  <a:pt x="3998" y="163"/>
                  <a:pt x="4322" y="82"/>
                  <a:pt x="4645" y="82"/>
                </a:cubicBezTo>
                <a:cubicBezTo>
                  <a:pt x="4969" y="0"/>
                  <a:pt x="5292" y="163"/>
                  <a:pt x="5616" y="408"/>
                </a:cubicBezTo>
                <a:cubicBezTo>
                  <a:pt x="6749" y="1793"/>
                  <a:pt x="8205" y="3260"/>
                  <a:pt x="9904" y="4972"/>
                </a:cubicBezTo>
                <a:cubicBezTo>
                  <a:pt x="10065" y="5135"/>
                  <a:pt x="9984" y="5298"/>
                  <a:pt x="9904" y="5461"/>
                </a:cubicBezTo>
                <a:cubicBezTo>
                  <a:pt x="9742" y="5624"/>
                  <a:pt x="9580" y="5624"/>
                  <a:pt x="9418" y="5461"/>
                </a:cubicBezTo>
                <a:cubicBezTo>
                  <a:pt x="7800" y="3831"/>
                  <a:pt x="6425" y="2364"/>
                  <a:pt x="5131" y="897"/>
                </a:cubicBezTo>
                <a:cubicBezTo>
                  <a:pt x="4807" y="571"/>
                  <a:pt x="4564" y="652"/>
                  <a:pt x="4241" y="897"/>
                </a:cubicBezTo>
                <a:cubicBezTo>
                  <a:pt x="924" y="4320"/>
                  <a:pt x="924" y="4320"/>
                  <a:pt x="924" y="4320"/>
                </a:cubicBezTo>
                <a:cubicBezTo>
                  <a:pt x="600" y="4565"/>
                  <a:pt x="600" y="4891"/>
                  <a:pt x="924" y="5135"/>
                </a:cubicBezTo>
                <a:cubicBezTo>
                  <a:pt x="924" y="5217"/>
                  <a:pt x="1005" y="5217"/>
                  <a:pt x="1086" y="5298"/>
                </a:cubicBezTo>
                <a:cubicBezTo>
                  <a:pt x="1086" y="5298"/>
                  <a:pt x="1166" y="5380"/>
                  <a:pt x="1247" y="5461"/>
                </a:cubicBezTo>
                <a:cubicBezTo>
                  <a:pt x="1247" y="5461"/>
                  <a:pt x="1328" y="5543"/>
                  <a:pt x="1409" y="5624"/>
                </a:cubicBezTo>
                <a:cubicBezTo>
                  <a:pt x="1490" y="5706"/>
                  <a:pt x="1571" y="5787"/>
                  <a:pt x="1652" y="5869"/>
                </a:cubicBezTo>
                <a:cubicBezTo>
                  <a:pt x="4079" y="3423"/>
                  <a:pt x="4079" y="3423"/>
                  <a:pt x="4079" y="3423"/>
                </a:cubicBezTo>
                <a:cubicBezTo>
                  <a:pt x="4241" y="3342"/>
                  <a:pt x="4402" y="3342"/>
                  <a:pt x="4564" y="3505"/>
                </a:cubicBezTo>
                <a:cubicBezTo>
                  <a:pt x="4726" y="3668"/>
                  <a:pt x="4726" y="3831"/>
                  <a:pt x="4645" y="3994"/>
                </a:cubicBezTo>
                <a:cubicBezTo>
                  <a:pt x="2218" y="6358"/>
                  <a:pt x="2218" y="6358"/>
                  <a:pt x="2218" y="6358"/>
                </a:cubicBezTo>
                <a:cubicBezTo>
                  <a:pt x="2704" y="6928"/>
                  <a:pt x="3270" y="7417"/>
                  <a:pt x="3755" y="7906"/>
                </a:cubicBezTo>
                <a:cubicBezTo>
                  <a:pt x="4807" y="6847"/>
                  <a:pt x="4807" y="6847"/>
                  <a:pt x="4807" y="6847"/>
                </a:cubicBezTo>
                <a:cubicBezTo>
                  <a:pt x="4969" y="6684"/>
                  <a:pt x="5131" y="6684"/>
                  <a:pt x="5292" y="6847"/>
                </a:cubicBezTo>
                <a:cubicBezTo>
                  <a:pt x="5373" y="7010"/>
                  <a:pt x="5454" y="7173"/>
                  <a:pt x="5292" y="7336"/>
                </a:cubicBezTo>
                <a:cubicBezTo>
                  <a:pt x="4160" y="8395"/>
                  <a:pt x="4160" y="8395"/>
                  <a:pt x="4160" y="8395"/>
                </a:cubicBezTo>
                <a:cubicBezTo>
                  <a:pt x="4645" y="8803"/>
                  <a:pt x="4969" y="9129"/>
                  <a:pt x="5292" y="9455"/>
                </a:cubicBezTo>
                <a:cubicBezTo>
                  <a:pt x="5454" y="9700"/>
                  <a:pt x="5454" y="9781"/>
                  <a:pt x="5292" y="9944"/>
                </a:cubicBezTo>
                <a:cubicBezTo>
                  <a:pt x="5211" y="10026"/>
                  <a:pt x="5131" y="10107"/>
                  <a:pt x="5050" y="10107"/>
                </a:cubicBezTo>
                <a:cubicBezTo>
                  <a:pt x="4969" y="10107"/>
                  <a:pt x="4888" y="10026"/>
                  <a:pt x="4807" y="9944"/>
                </a:cubicBezTo>
                <a:cubicBezTo>
                  <a:pt x="3351" y="8477"/>
                  <a:pt x="1895" y="7091"/>
                  <a:pt x="438" y="5624"/>
                </a:cubicBezTo>
                <a:cubicBezTo>
                  <a:pt x="196" y="5380"/>
                  <a:pt x="115" y="5135"/>
                  <a:pt x="34" y="4728"/>
                </a:cubicBezTo>
                <a:cubicBezTo>
                  <a:pt x="34" y="4402"/>
                  <a:pt x="196" y="4075"/>
                  <a:pt x="438" y="3831"/>
                </a:cubicBezTo>
                <a:lnTo>
                  <a:pt x="3755" y="408"/>
                </a:lnTo>
                <a:close/>
                <a:moveTo>
                  <a:pt x="843" y="20785"/>
                </a:moveTo>
                <a:cubicBezTo>
                  <a:pt x="6506" y="18992"/>
                  <a:pt x="6506" y="18992"/>
                  <a:pt x="6506" y="18992"/>
                </a:cubicBezTo>
                <a:cubicBezTo>
                  <a:pt x="6101" y="17525"/>
                  <a:pt x="6101" y="17525"/>
                  <a:pt x="6101" y="17525"/>
                </a:cubicBezTo>
                <a:cubicBezTo>
                  <a:pt x="4322" y="17525"/>
                  <a:pt x="4322" y="17525"/>
                  <a:pt x="4322" y="17525"/>
                </a:cubicBezTo>
                <a:cubicBezTo>
                  <a:pt x="4160" y="17525"/>
                  <a:pt x="3998" y="17443"/>
                  <a:pt x="3998" y="17198"/>
                </a:cubicBezTo>
                <a:cubicBezTo>
                  <a:pt x="3998" y="15405"/>
                  <a:pt x="3998" y="15405"/>
                  <a:pt x="3998" y="15405"/>
                </a:cubicBezTo>
                <a:cubicBezTo>
                  <a:pt x="2704" y="15079"/>
                  <a:pt x="2704" y="15079"/>
                  <a:pt x="2704" y="15079"/>
                </a:cubicBezTo>
                <a:lnTo>
                  <a:pt x="843" y="20785"/>
                </a:lnTo>
                <a:close/>
                <a:moveTo>
                  <a:pt x="3108" y="14509"/>
                </a:moveTo>
                <a:cubicBezTo>
                  <a:pt x="4241" y="14753"/>
                  <a:pt x="4241" y="14753"/>
                  <a:pt x="4241" y="14753"/>
                </a:cubicBezTo>
                <a:cubicBezTo>
                  <a:pt x="14677" y="4238"/>
                  <a:pt x="14677" y="4238"/>
                  <a:pt x="14677" y="4238"/>
                </a:cubicBezTo>
                <a:cubicBezTo>
                  <a:pt x="14029" y="3505"/>
                  <a:pt x="14029" y="3505"/>
                  <a:pt x="14029" y="3505"/>
                </a:cubicBezTo>
                <a:lnTo>
                  <a:pt x="3108" y="14509"/>
                </a:lnTo>
                <a:close/>
                <a:moveTo>
                  <a:pt x="4726" y="16872"/>
                </a:moveTo>
                <a:cubicBezTo>
                  <a:pt x="6263" y="16872"/>
                  <a:pt x="6263" y="16872"/>
                  <a:pt x="6263" y="16872"/>
                </a:cubicBezTo>
                <a:cubicBezTo>
                  <a:pt x="16780" y="6358"/>
                  <a:pt x="16780" y="6358"/>
                  <a:pt x="16780" y="6358"/>
                </a:cubicBezTo>
                <a:cubicBezTo>
                  <a:pt x="15162" y="4728"/>
                  <a:pt x="15162" y="4728"/>
                  <a:pt x="15162" y="4728"/>
                </a:cubicBezTo>
                <a:cubicBezTo>
                  <a:pt x="4726" y="15324"/>
                  <a:pt x="4726" y="15324"/>
                  <a:pt x="4726" y="15324"/>
                </a:cubicBezTo>
                <a:lnTo>
                  <a:pt x="4726" y="16872"/>
                </a:lnTo>
                <a:close/>
                <a:moveTo>
                  <a:pt x="17265" y="6847"/>
                </a:moveTo>
                <a:cubicBezTo>
                  <a:pt x="6749" y="17280"/>
                  <a:pt x="6749" y="17280"/>
                  <a:pt x="6749" y="17280"/>
                </a:cubicBezTo>
                <a:cubicBezTo>
                  <a:pt x="7153" y="18666"/>
                  <a:pt x="7153" y="18666"/>
                  <a:pt x="7153" y="18666"/>
                </a:cubicBezTo>
                <a:cubicBezTo>
                  <a:pt x="17993" y="7662"/>
                  <a:pt x="17993" y="7662"/>
                  <a:pt x="17993" y="7662"/>
                </a:cubicBezTo>
                <a:lnTo>
                  <a:pt x="17265" y="6847"/>
                </a:lnTo>
                <a:close/>
                <a:moveTo>
                  <a:pt x="14677" y="16791"/>
                </a:moveTo>
                <a:cubicBezTo>
                  <a:pt x="13544" y="17851"/>
                  <a:pt x="13544" y="17851"/>
                  <a:pt x="13544" y="17851"/>
                </a:cubicBezTo>
                <a:cubicBezTo>
                  <a:pt x="14110" y="18421"/>
                  <a:pt x="14596" y="18910"/>
                  <a:pt x="15081" y="19399"/>
                </a:cubicBezTo>
                <a:cubicBezTo>
                  <a:pt x="17508" y="16954"/>
                  <a:pt x="17508" y="16954"/>
                  <a:pt x="17508" y="16954"/>
                </a:cubicBezTo>
                <a:cubicBezTo>
                  <a:pt x="17670" y="16791"/>
                  <a:pt x="17832" y="16791"/>
                  <a:pt x="17993" y="16954"/>
                </a:cubicBezTo>
                <a:cubicBezTo>
                  <a:pt x="18155" y="17117"/>
                  <a:pt x="18155" y="17280"/>
                  <a:pt x="17993" y="17443"/>
                </a:cubicBezTo>
                <a:cubicBezTo>
                  <a:pt x="15566" y="19888"/>
                  <a:pt x="15566" y="19888"/>
                  <a:pt x="15566" y="19888"/>
                </a:cubicBezTo>
                <a:cubicBezTo>
                  <a:pt x="15971" y="20377"/>
                  <a:pt x="16214" y="20622"/>
                  <a:pt x="16295" y="20703"/>
                </a:cubicBezTo>
                <a:cubicBezTo>
                  <a:pt x="16456" y="20785"/>
                  <a:pt x="16618" y="20866"/>
                  <a:pt x="16780" y="20866"/>
                </a:cubicBezTo>
                <a:cubicBezTo>
                  <a:pt x="16942" y="20866"/>
                  <a:pt x="17104" y="20785"/>
                  <a:pt x="17184" y="20703"/>
                </a:cubicBezTo>
                <a:cubicBezTo>
                  <a:pt x="20501" y="17280"/>
                  <a:pt x="20501" y="17280"/>
                  <a:pt x="20501" y="17280"/>
                </a:cubicBezTo>
                <a:cubicBezTo>
                  <a:pt x="20744" y="17117"/>
                  <a:pt x="20744" y="16872"/>
                  <a:pt x="20582" y="16709"/>
                </a:cubicBezTo>
                <a:cubicBezTo>
                  <a:pt x="16052" y="12226"/>
                  <a:pt x="16052" y="12226"/>
                  <a:pt x="16052" y="12226"/>
                </a:cubicBezTo>
                <a:cubicBezTo>
                  <a:pt x="15971" y="11982"/>
                  <a:pt x="15971" y="11900"/>
                  <a:pt x="16133" y="11737"/>
                </a:cubicBezTo>
                <a:cubicBezTo>
                  <a:pt x="16295" y="11574"/>
                  <a:pt x="16456" y="11574"/>
                  <a:pt x="16618" y="11737"/>
                </a:cubicBezTo>
                <a:cubicBezTo>
                  <a:pt x="21068" y="16220"/>
                  <a:pt x="21068" y="16220"/>
                  <a:pt x="21068" y="16220"/>
                </a:cubicBezTo>
                <a:cubicBezTo>
                  <a:pt x="21229" y="16465"/>
                  <a:pt x="21310" y="16709"/>
                  <a:pt x="21310" y="17035"/>
                </a:cubicBezTo>
                <a:cubicBezTo>
                  <a:pt x="21310" y="17280"/>
                  <a:pt x="21229" y="17606"/>
                  <a:pt x="20987" y="17769"/>
                </a:cubicBezTo>
                <a:cubicBezTo>
                  <a:pt x="17670" y="21192"/>
                  <a:pt x="17670" y="21192"/>
                  <a:pt x="17670" y="21192"/>
                </a:cubicBezTo>
                <a:cubicBezTo>
                  <a:pt x="17427" y="21437"/>
                  <a:pt x="17104" y="21518"/>
                  <a:pt x="16780" y="21518"/>
                </a:cubicBezTo>
                <a:cubicBezTo>
                  <a:pt x="16375" y="21518"/>
                  <a:pt x="16052" y="21437"/>
                  <a:pt x="15809" y="21192"/>
                </a:cubicBezTo>
                <a:cubicBezTo>
                  <a:pt x="14838" y="20133"/>
                  <a:pt x="13382" y="18666"/>
                  <a:pt x="11602" y="16791"/>
                </a:cubicBezTo>
                <a:cubicBezTo>
                  <a:pt x="11441" y="16628"/>
                  <a:pt x="11441" y="16465"/>
                  <a:pt x="11602" y="16302"/>
                </a:cubicBezTo>
                <a:cubicBezTo>
                  <a:pt x="11764" y="16139"/>
                  <a:pt x="11926" y="16139"/>
                  <a:pt x="12088" y="16302"/>
                </a:cubicBezTo>
                <a:cubicBezTo>
                  <a:pt x="12331" y="16628"/>
                  <a:pt x="12735" y="16954"/>
                  <a:pt x="13140" y="17362"/>
                </a:cubicBezTo>
                <a:cubicBezTo>
                  <a:pt x="14191" y="16302"/>
                  <a:pt x="14191" y="16302"/>
                  <a:pt x="14191" y="16302"/>
                </a:cubicBezTo>
                <a:cubicBezTo>
                  <a:pt x="14353" y="16139"/>
                  <a:pt x="14515" y="16139"/>
                  <a:pt x="14677" y="16302"/>
                </a:cubicBezTo>
                <a:cubicBezTo>
                  <a:pt x="14757" y="16465"/>
                  <a:pt x="14838" y="16628"/>
                  <a:pt x="14677" y="16791"/>
                </a:cubicBezTo>
                <a:close/>
                <a:moveTo>
                  <a:pt x="14434" y="3097"/>
                </a:moveTo>
                <a:cubicBezTo>
                  <a:pt x="18479" y="7091"/>
                  <a:pt x="18479" y="7091"/>
                  <a:pt x="18479" y="7091"/>
                </a:cubicBezTo>
                <a:cubicBezTo>
                  <a:pt x="20744" y="4891"/>
                  <a:pt x="20744" y="4891"/>
                  <a:pt x="20744" y="4891"/>
                </a:cubicBezTo>
                <a:cubicBezTo>
                  <a:pt x="20825" y="4809"/>
                  <a:pt x="20825" y="4728"/>
                  <a:pt x="20825" y="4565"/>
                </a:cubicBezTo>
                <a:cubicBezTo>
                  <a:pt x="20825" y="4483"/>
                  <a:pt x="20825" y="4402"/>
                  <a:pt x="20744" y="4320"/>
                </a:cubicBezTo>
                <a:cubicBezTo>
                  <a:pt x="17184" y="815"/>
                  <a:pt x="17184" y="815"/>
                  <a:pt x="17184" y="815"/>
                </a:cubicBezTo>
                <a:cubicBezTo>
                  <a:pt x="17023" y="652"/>
                  <a:pt x="16861" y="652"/>
                  <a:pt x="16699" y="815"/>
                </a:cubicBezTo>
                <a:lnTo>
                  <a:pt x="14434" y="309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88" name="Shape"/>
          <p:cNvSpPr/>
          <p:nvPr/>
        </p:nvSpPr>
        <p:spPr>
          <a:xfrm>
            <a:off x="3085399" y="5319012"/>
            <a:ext cx="469469" cy="4706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7" h="21559" extrusionOk="0">
                <a:moveTo>
                  <a:pt x="4019" y="2639"/>
                </a:moveTo>
                <a:cubicBezTo>
                  <a:pt x="3532" y="3045"/>
                  <a:pt x="3532" y="3045"/>
                  <a:pt x="3532" y="3045"/>
                </a:cubicBezTo>
                <a:cubicBezTo>
                  <a:pt x="8729" y="8161"/>
                  <a:pt x="8729" y="8161"/>
                  <a:pt x="8729" y="8161"/>
                </a:cubicBezTo>
                <a:cubicBezTo>
                  <a:pt x="8810" y="8323"/>
                  <a:pt x="8810" y="8567"/>
                  <a:pt x="8729" y="8729"/>
                </a:cubicBezTo>
                <a:cubicBezTo>
                  <a:pt x="8567" y="8729"/>
                  <a:pt x="8485" y="8810"/>
                  <a:pt x="8404" y="8810"/>
                </a:cubicBezTo>
                <a:cubicBezTo>
                  <a:pt x="8323" y="8810"/>
                  <a:pt x="8242" y="8729"/>
                  <a:pt x="8161" y="8729"/>
                </a:cubicBezTo>
                <a:cubicBezTo>
                  <a:pt x="3045" y="3532"/>
                  <a:pt x="3045" y="3532"/>
                  <a:pt x="3045" y="3532"/>
                </a:cubicBezTo>
                <a:cubicBezTo>
                  <a:pt x="2639" y="4019"/>
                  <a:pt x="2639" y="4019"/>
                  <a:pt x="2639" y="4019"/>
                </a:cubicBezTo>
                <a:cubicBezTo>
                  <a:pt x="2557" y="4019"/>
                  <a:pt x="2476" y="4100"/>
                  <a:pt x="2395" y="4100"/>
                </a:cubicBezTo>
                <a:cubicBezTo>
                  <a:pt x="2314" y="4100"/>
                  <a:pt x="2233" y="4019"/>
                  <a:pt x="2151" y="4019"/>
                </a:cubicBezTo>
                <a:cubicBezTo>
                  <a:pt x="121" y="1989"/>
                  <a:pt x="121" y="1989"/>
                  <a:pt x="121" y="1989"/>
                </a:cubicBezTo>
                <a:cubicBezTo>
                  <a:pt x="-41" y="1827"/>
                  <a:pt x="-41" y="1664"/>
                  <a:pt x="121" y="1502"/>
                </a:cubicBezTo>
                <a:cubicBezTo>
                  <a:pt x="1502" y="121"/>
                  <a:pt x="1502" y="121"/>
                  <a:pt x="1502" y="121"/>
                </a:cubicBezTo>
                <a:cubicBezTo>
                  <a:pt x="1664" y="-41"/>
                  <a:pt x="1827" y="-41"/>
                  <a:pt x="1989" y="121"/>
                </a:cubicBezTo>
                <a:cubicBezTo>
                  <a:pt x="4019" y="2151"/>
                  <a:pt x="4019" y="2151"/>
                  <a:pt x="4019" y="2151"/>
                </a:cubicBezTo>
                <a:cubicBezTo>
                  <a:pt x="4100" y="2314"/>
                  <a:pt x="4100" y="2476"/>
                  <a:pt x="4019" y="2639"/>
                </a:cubicBezTo>
                <a:close/>
                <a:moveTo>
                  <a:pt x="16768" y="3288"/>
                </a:moveTo>
                <a:cubicBezTo>
                  <a:pt x="16524" y="3451"/>
                  <a:pt x="16524" y="3694"/>
                  <a:pt x="16768" y="3857"/>
                </a:cubicBezTo>
                <a:cubicBezTo>
                  <a:pt x="17742" y="4831"/>
                  <a:pt x="17742" y="4831"/>
                  <a:pt x="17742" y="4831"/>
                </a:cubicBezTo>
                <a:cubicBezTo>
                  <a:pt x="17905" y="4994"/>
                  <a:pt x="18067" y="4994"/>
                  <a:pt x="18311" y="4831"/>
                </a:cubicBezTo>
                <a:cubicBezTo>
                  <a:pt x="20585" y="2476"/>
                  <a:pt x="20585" y="2476"/>
                  <a:pt x="20585" y="2476"/>
                </a:cubicBezTo>
                <a:cubicBezTo>
                  <a:pt x="20747" y="2395"/>
                  <a:pt x="20828" y="2395"/>
                  <a:pt x="20909" y="2395"/>
                </a:cubicBezTo>
                <a:cubicBezTo>
                  <a:pt x="21072" y="2395"/>
                  <a:pt x="21153" y="2476"/>
                  <a:pt x="21153" y="2639"/>
                </a:cubicBezTo>
                <a:cubicBezTo>
                  <a:pt x="21478" y="3370"/>
                  <a:pt x="21559" y="4182"/>
                  <a:pt x="21478" y="4994"/>
                </a:cubicBezTo>
                <a:cubicBezTo>
                  <a:pt x="21315" y="5806"/>
                  <a:pt x="20909" y="6536"/>
                  <a:pt x="20341" y="7105"/>
                </a:cubicBezTo>
                <a:cubicBezTo>
                  <a:pt x="19529" y="7998"/>
                  <a:pt x="18473" y="8404"/>
                  <a:pt x="17255" y="8404"/>
                </a:cubicBezTo>
                <a:cubicBezTo>
                  <a:pt x="16768" y="8404"/>
                  <a:pt x="16362" y="8323"/>
                  <a:pt x="15956" y="8161"/>
                </a:cubicBezTo>
                <a:cubicBezTo>
                  <a:pt x="8161" y="15956"/>
                  <a:pt x="8161" y="15956"/>
                  <a:pt x="8161" y="15956"/>
                </a:cubicBezTo>
                <a:cubicBezTo>
                  <a:pt x="8404" y="16687"/>
                  <a:pt x="8485" y="17499"/>
                  <a:pt x="8323" y="18311"/>
                </a:cubicBezTo>
                <a:cubicBezTo>
                  <a:pt x="8079" y="19123"/>
                  <a:pt x="7754" y="19854"/>
                  <a:pt x="7105" y="20341"/>
                </a:cubicBezTo>
                <a:cubicBezTo>
                  <a:pt x="6374" y="21153"/>
                  <a:pt x="5400" y="21559"/>
                  <a:pt x="4344" y="21559"/>
                </a:cubicBezTo>
                <a:cubicBezTo>
                  <a:pt x="3694" y="21559"/>
                  <a:pt x="3126" y="21478"/>
                  <a:pt x="2557" y="21153"/>
                </a:cubicBezTo>
                <a:cubicBezTo>
                  <a:pt x="2476" y="21153"/>
                  <a:pt x="2395" y="21072"/>
                  <a:pt x="2395" y="20909"/>
                </a:cubicBezTo>
                <a:cubicBezTo>
                  <a:pt x="2395" y="20828"/>
                  <a:pt x="2395" y="20747"/>
                  <a:pt x="2476" y="20666"/>
                </a:cubicBezTo>
                <a:cubicBezTo>
                  <a:pt x="4831" y="18311"/>
                  <a:pt x="4831" y="18311"/>
                  <a:pt x="4831" y="18311"/>
                </a:cubicBezTo>
                <a:cubicBezTo>
                  <a:pt x="4994" y="18148"/>
                  <a:pt x="4994" y="17905"/>
                  <a:pt x="4831" y="17742"/>
                </a:cubicBezTo>
                <a:cubicBezTo>
                  <a:pt x="3776" y="16687"/>
                  <a:pt x="3776" y="16687"/>
                  <a:pt x="3776" y="16687"/>
                </a:cubicBezTo>
                <a:cubicBezTo>
                  <a:pt x="3613" y="16524"/>
                  <a:pt x="3451" y="16524"/>
                  <a:pt x="3288" y="16687"/>
                </a:cubicBezTo>
                <a:cubicBezTo>
                  <a:pt x="933" y="19123"/>
                  <a:pt x="933" y="19123"/>
                  <a:pt x="933" y="19123"/>
                </a:cubicBezTo>
                <a:cubicBezTo>
                  <a:pt x="852" y="19204"/>
                  <a:pt x="771" y="19204"/>
                  <a:pt x="609" y="19204"/>
                </a:cubicBezTo>
                <a:cubicBezTo>
                  <a:pt x="527" y="19204"/>
                  <a:pt x="446" y="19123"/>
                  <a:pt x="446" y="18961"/>
                </a:cubicBezTo>
                <a:cubicBezTo>
                  <a:pt x="40" y="18230"/>
                  <a:pt x="-41" y="17418"/>
                  <a:pt x="121" y="16606"/>
                </a:cubicBezTo>
                <a:cubicBezTo>
                  <a:pt x="284" y="15794"/>
                  <a:pt x="690" y="15063"/>
                  <a:pt x="1258" y="14413"/>
                </a:cubicBezTo>
                <a:cubicBezTo>
                  <a:pt x="2070" y="13601"/>
                  <a:pt x="3126" y="13195"/>
                  <a:pt x="4344" y="13195"/>
                </a:cubicBezTo>
                <a:cubicBezTo>
                  <a:pt x="4831" y="13195"/>
                  <a:pt x="5237" y="13276"/>
                  <a:pt x="5643" y="13439"/>
                </a:cubicBezTo>
                <a:cubicBezTo>
                  <a:pt x="13439" y="5643"/>
                  <a:pt x="13439" y="5643"/>
                  <a:pt x="13439" y="5643"/>
                </a:cubicBezTo>
                <a:cubicBezTo>
                  <a:pt x="13195" y="4912"/>
                  <a:pt x="13114" y="4100"/>
                  <a:pt x="13276" y="3288"/>
                </a:cubicBezTo>
                <a:cubicBezTo>
                  <a:pt x="13439" y="2476"/>
                  <a:pt x="13845" y="1745"/>
                  <a:pt x="14413" y="1177"/>
                </a:cubicBezTo>
                <a:cubicBezTo>
                  <a:pt x="15063" y="609"/>
                  <a:pt x="15712" y="203"/>
                  <a:pt x="16606" y="121"/>
                </a:cubicBezTo>
                <a:cubicBezTo>
                  <a:pt x="17418" y="-41"/>
                  <a:pt x="18230" y="40"/>
                  <a:pt x="18961" y="446"/>
                </a:cubicBezTo>
                <a:cubicBezTo>
                  <a:pt x="19123" y="446"/>
                  <a:pt x="19204" y="527"/>
                  <a:pt x="19204" y="690"/>
                </a:cubicBezTo>
                <a:cubicBezTo>
                  <a:pt x="19204" y="771"/>
                  <a:pt x="19204" y="852"/>
                  <a:pt x="19123" y="933"/>
                </a:cubicBezTo>
                <a:lnTo>
                  <a:pt x="16768" y="3288"/>
                </a:lnTo>
                <a:close/>
                <a:moveTo>
                  <a:pt x="15956" y="3532"/>
                </a:moveTo>
                <a:cubicBezTo>
                  <a:pt x="15956" y="3288"/>
                  <a:pt x="16037" y="3045"/>
                  <a:pt x="16281" y="2801"/>
                </a:cubicBezTo>
                <a:cubicBezTo>
                  <a:pt x="18311" y="852"/>
                  <a:pt x="18311" y="852"/>
                  <a:pt x="18311" y="852"/>
                </a:cubicBezTo>
                <a:cubicBezTo>
                  <a:pt x="17012" y="446"/>
                  <a:pt x="15875" y="690"/>
                  <a:pt x="14900" y="1664"/>
                </a:cubicBezTo>
                <a:cubicBezTo>
                  <a:pt x="14413" y="2151"/>
                  <a:pt x="14088" y="2801"/>
                  <a:pt x="13926" y="3532"/>
                </a:cubicBezTo>
                <a:cubicBezTo>
                  <a:pt x="13764" y="4263"/>
                  <a:pt x="13845" y="4994"/>
                  <a:pt x="14088" y="5643"/>
                </a:cubicBezTo>
                <a:cubicBezTo>
                  <a:pt x="14170" y="5806"/>
                  <a:pt x="14170" y="5887"/>
                  <a:pt x="14088" y="5968"/>
                </a:cubicBezTo>
                <a:cubicBezTo>
                  <a:pt x="5968" y="14088"/>
                  <a:pt x="5968" y="14088"/>
                  <a:pt x="5968" y="14088"/>
                </a:cubicBezTo>
                <a:cubicBezTo>
                  <a:pt x="5887" y="14170"/>
                  <a:pt x="5724" y="14170"/>
                  <a:pt x="5643" y="14088"/>
                </a:cubicBezTo>
                <a:cubicBezTo>
                  <a:pt x="5237" y="13926"/>
                  <a:pt x="4831" y="13845"/>
                  <a:pt x="4344" y="13845"/>
                </a:cubicBezTo>
                <a:cubicBezTo>
                  <a:pt x="3288" y="13845"/>
                  <a:pt x="2476" y="14251"/>
                  <a:pt x="1745" y="14982"/>
                </a:cubicBezTo>
                <a:cubicBezTo>
                  <a:pt x="771" y="15875"/>
                  <a:pt x="527" y="17012"/>
                  <a:pt x="852" y="18230"/>
                </a:cubicBezTo>
                <a:cubicBezTo>
                  <a:pt x="2801" y="16281"/>
                  <a:pt x="2801" y="16281"/>
                  <a:pt x="2801" y="16281"/>
                </a:cubicBezTo>
                <a:cubicBezTo>
                  <a:pt x="2964" y="16037"/>
                  <a:pt x="3288" y="15956"/>
                  <a:pt x="3532" y="15956"/>
                </a:cubicBezTo>
                <a:cubicBezTo>
                  <a:pt x="3857" y="15956"/>
                  <a:pt x="4100" y="16037"/>
                  <a:pt x="4344" y="16200"/>
                </a:cubicBezTo>
                <a:cubicBezTo>
                  <a:pt x="5318" y="17255"/>
                  <a:pt x="5318" y="17255"/>
                  <a:pt x="5318" y="17255"/>
                </a:cubicBezTo>
                <a:cubicBezTo>
                  <a:pt x="5562" y="17499"/>
                  <a:pt x="5643" y="17742"/>
                  <a:pt x="5643" y="17986"/>
                </a:cubicBezTo>
                <a:cubicBezTo>
                  <a:pt x="5643" y="18311"/>
                  <a:pt x="5481" y="18554"/>
                  <a:pt x="5318" y="18798"/>
                </a:cubicBezTo>
                <a:cubicBezTo>
                  <a:pt x="3288" y="20747"/>
                  <a:pt x="3288" y="20747"/>
                  <a:pt x="3288" y="20747"/>
                </a:cubicBezTo>
                <a:cubicBezTo>
                  <a:pt x="3938" y="20991"/>
                  <a:pt x="4506" y="20991"/>
                  <a:pt x="5075" y="20828"/>
                </a:cubicBezTo>
                <a:cubicBezTo>
                  <a:pt x="5724" y="20666"/>
                  <a:pt x="6212" y="20341"/>
                  <a:pt x="6699" y="19935"/>
                </a:cubicBezTo>
                <a:cubicBezTo>
                  <a:pt x="7186" y="19448"/>
                  <a:pt x="7511" y="18798"/>
                  <a:pt x="7673" y="18067"/>
                </a:cubicBezTo>
                <a:cubicBezTo>
                  <a:pt x="7754" y="17336"/>
                  <a:pt x="7754" y="16606"/>
                  <a:pt x="7511" y="15956"/>
                </a:cubicBezTo>
                <a:cubicBezTo>
                  <a:pt x="7430" y="15794"/>
                  <a:pt x="7430" y="15712"/>
                  <a:pt x="7511" y="15550"/>
                </a:cubicBezTo>
                <a:cubicBezTo>
                  <a:pt x="15550" y="7511"/>
                  <a:pt x="15550" y="7511"/>
                  <a:pt x="15550" y="7511"/>
                </a:cubicBezTo>
                <a:cubicBezTo>
                  <a:pt x="15712" y="7430"/>
                  <a:pt x="15794" y="7430"/>
                  <a:pt x="15956" y="7511"/>
                </a:cubicBezTo>
                <a:cubicBezTo>
                  <a:pt x="16362" y="7673"/>
                  <a:pt x="16768" y="7754"/>
                  <a:pt x="17255" y="7754"/>
                </a:cubicBezTo>
                <a:cubicBezTo>
                  <a:pt x="18311" y="7754"/>
                  <a:pt x="19123" y="7348"/>
                  <a:pt x="19854" y="6699"/>
                </a:cubicBezTo>
                <a:cubicBezTo>
                  <a:pt x="20828" y="5724"/>
                  <a:pt x="21072" y="4588"/>
                  <a:pt x="20747" y="3370"/>
                </a:cubicBezTo>
                <a:cubicBezTo>
                  <a:pt x="18798" y="5318"/>
                  <a:pt x="18798" y="5318"/>
                  <a:pt x="18798" y="5318"/>
                </a:cubicBezTo>
                <a:cubicBezTo>
                  <a:pt x="18554" y="5562"/>
                  <a:pt x="18311" y="5643"/>
                  <a:pt x="18067" y="5643"/>
                </a:cubicBezTo>
                <a:cubicBezTo>
                  <a:pt x="17742" y="5643"/>
                  <a:pt x="17499" y="5562"/>
                  <a:pt x="17255" y="5318"/>
                </a:cubicBezTo>
                <a:cubicBezTo>
                  <a:pt x="16281" y="4344"/>
                  <a:pt x="16281" y="4344"/>
                  <a:pt x="16281" y="4344"/>
                </a:cubicBezTo>
                <a:cubicBezTo>
                  <a:pt x="16037" y="4100"/>
                  <a:pt x="15956" y="3857"/>
                  <a:pt x="15956" y="3532"/>
                </a:cubicBezTo>
                <a:close/>
                <a:moveTo>
                  <a:pt x="3288" y="2395"/>
                </a:moveTo>
                <a:cubicBezTo>
                  <a:pt x="1745" y="852"/>
                  <a:pt x="1745" y="852"/>
                  <a:pt x="1745" y="852"/>
                </a:cubicBezTo>
                <a:cubicBezTo>
                  <a:pt x="852" y="1745"/>
                  <a:pt x="852" y="1745"/>
                  <a:pt x="852" y="1745"/>
                </a:cubicBezTo>
                <a:cubicBezTo>
                  <a:pt x="2395" y="3288"/>
                  <a:pt x="2395" y="3288"/>
                  <a:pt x="2395" y="3288"/>
                </a:cubicBezTo>
                <a:lnTo>
                  <a:pt x="3288" y="2395"/>
                </a:lnTo>
                <a:close/>
                <a:moveTo>
                  <a:pt x="20585" y="19610"/>
                </a:moveTo>
                <a:cubicBezTo>
                  <a:pt x="20828" y="19448"/>
                  <a:pt x="20828" y="19285"/>
                  <a:pt x="20585" y="19123"/>
                </a:cubicBezTo>
                <a:cubicBezTo>
                  <a:pt x="13926" y="12383"/>
                  <a:pt x="13926" y="12383"/>
                  <a:pt x="13926" y="12383"/>
                </a:cubicBezTo>
                <a:cubicBezTo>
                  <a:pt x="13764" y="12221"/>
                  <a:pt x="13764" y="12058"/>
                  <a:pt x="13926" y="11896"/>
                </a:cubicBezTo>
                <a:cubicBezTo>
                  <a:pt x="14088" y="11733"/>
                  <a:pt x="14251" y="11733"/>
                  <a:pt x="14413" y="11896"/>
                </a:cubicBezTo>
                <a:cubicBezTo>
                  <a:pt x="21153" y="18636"/>
                  <a:pt x="21153" y="18636"/>
                  <a:pt x="21153" y="18636"/>
                </a:cubicBezTo>
                <a:cubicBezTo>
                  <a:pt x="21315" y="18798"/>
                  <a:pt x="21397" y="19123"/>
                  <a:pt x="21397" y="19367"/>
                </a:cubicBezTo>
                <a:cubicBezTo>
                  <a:pt x="21397" y="19610"/>
                  <a:pt x="21315" y="19935"/>
                  <a:pt x="21153" y="20097"/>
                </a:cubicBezTo>
                <a:cubicBezTo>
                  <a:pt x="20179" y="21153"/>
                  <a:pt x="20179" y="21153"/>
                  <a:pt x="20179" y="21153"/>
                </a:cubicBezTo>
                <a:cubicBezTo>
                  <a:pt x="19935" y="21315"/>
                  <a:pt x="19691" y="21397"/>
                  <a:pt x="19367" y="21397"/>
                </a:cubicBezTo>
                <a:cubicBezTo>
                  <a:pt x="19123" y="21397"/>
                  <a:pt x="18879" y="21315"/>
                  <a:pt x="18636" y="21153"/>
                </a:cubicBezTo>
                <a:cubicBezTo>
                  <a:pt x="11896" y="14413"/>
                  <a:pt x="11896" y="14413"/>
                  <a:pt x="11896" y="14413"/>
                </a:cubicBezTo>
                <a:cubicBezTo>
                  <a:pt x="11733" y="14251"/>
                  <a:pt x="11733" y="14088"/>
                  <a:pt x="11896" y="13926"/>
                </a:cubicBezTo>
                <a:cubicBezTo>
                  <a:pt x="12058" y="13764"/>
                  <a:pt x="12221" y="13764"/>
                  <a:pt x="12383" y="13926"/>
                </a:cubicBezTo>
                <a:cubicBezTo>
                  <a:pt x="19123" y="20666"/>
                  <a:pt x="19123" y="20666"/>
                  <a:pt x="19123" y="20666"/>
                </a:cubicBezTo>
                <a:cubicBezTo>
                  <a:pt x="19285" y="20828"/>
                  <a:pt x="19529" y="20828"/>
                  <a:pt x="19691" y="20666"/>
                </a:cubicBezTo>
                <a:lnTo>
                  <a:pt x="20585" y="1961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89" name="Shape"/>
          <p:cNvSpPr/>
          <p:nvPr/>
        </p:nvSpPr>
        <p:spPr>
          <a:xfrm>
            <a:off x="3789362" y="5320321"/>
            <a:ext cx="469901" cy="46929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72" extrusionOk="0">
                <a:moveTo>
                  <a:pt x="6928" y="12932"/>
                </a:moveTo>
                <a:cubicBezTo>
                  <a:pt x="6032" y="13340"/>
                  <a:pt x="5217" y="13584"/>
                  <a:pt x="4565" y="13584"/>
                </a:cubicBezTo>
                <a:cubicBezTo>
                  <a:pt x="3423" y="13584"/>
                  <a:pt x="2527" y="13910"/>
                  <a:pt x="1793" y="14562"/>
                </a:cubicBezTo>
                <a:cubicBezTo>
                  <a:pt x="1060" y="15214"/>
                  <a:pt x="734" y="16029"/>
                  <a:pt x="734" y="17089"/>
                </a:cubicBezTo>
                <a:cubicBezTo>
                  <a:pt x="734" y="18149"/>
                  <a:pt x="1060" y="19045"/>
                  <a:pt x="1793" y="19779"/>
                </a:cubicBezTo>
                <a:cubicBezTo>
                  <a:pt x="2527" y="20512"/>
                  <a:pt x="3505" y="20920"/>
                  <a:pt x="4565" y="20920"/>
                </a:cubicBezTo>
                <a:cubicBezTo>
                  <a:pt x="6113" y="20920"/>
                  <a:pt x="7254" y="20186"/>
                  <a:pt x="7825" y="18801"/>
                </a:cubicBezTo>
                <a:cubicBezTo>
                  <a:pt x="7988" y="18312"/>
                  <a:pt x="8151" y="17334"/>
                  <a:pt x="8151" y="15866"/>
                </a:cubicBezTo>
                <a:cubicBezTo>
                  <a:pt x="8151" y="15459"/>
                  <a:pt x="8477" y="15051"/>
                  <a:pt x="9211" y="14481"/>
                </a:cubicBezTo>
                <a:cubicBezTo>
                  <a:pt x="9537" y="14236"/>
                  <a:pt x="9781" y="14073"/>
                  <a:pt x="9863" y="13910"/>
                </a:cubicBezTo>
                <a:cubicBezTo>
                  <a:pt x="10026" y="13747"/>
                  <a:pt x="10189" y="13747"/>
                  <a:pt x="10352" y="13910"/>
                </a:cubicBezTo>
                <a:cubicBezTo>
                  <a:pt x="10515" y="14073"/>
                  <a:pt x="10515" y="14155"/>
                  <a:pt x="10433" y="14318"/>
                </a:cubicBezTo>
                <a:cubicBezTo>
                  <a:pt x="10270" y="14562"/>
                  <a:pt x="10026" y="14725"/>
                  <a:pt x="9618" y="15051"/>
                </a:cubicBezTo>
                <a:cubicBezTo>
                  <a:pt x="9048" y="15459"/>
                  <a:pt x="8803" y="15703"/>
                  <a:pt x="8803" y="15866"/>
                </a:cubicBezTo>
                <a:cubicBezTo>
                  <a:pt x="8803" y="17415"/>
                  <a:pt x="8640" y="18475"/>
                  <a:pt x="8395" y="19045"/>
                </a:cubicBezTo>
                <a:cubicBezTo>
                  <a:pt x="7743" y="20757"/>
                  <a:pt x="6439" y="21572"/>
                  <a:pt x="4565" y="21572"/>
                </a:cubicBezTo>
                <a:cubicBezTo>
                  <a:pt x="3342" y="21572"/>
                  <a:pt x="2282" y="21164"/>
                  <a:pt x="1386" y="20268"/>
                </a:cubicBezTo>
                <a:cubicBezTo>
                  <a:pt x="489" y="19371"/>
                  <a:pt x="0" y="18312"/>
                  <a:pt x="0" y="17089"/>
                </a:cubicBezTo>
                <a:cubicBezTo>
                  <a:pt x="0" y="15866"/>
                  <a:pt x="489" y="14888"/>
                  <a:pt x="1304" y="14073"/>
                </a:cubicBezTo>
                <a:cubicBezTo>
                  <a:pt x="2201" y="13258"/>
                  <a:pt x="3260" y="12850"/>
                  <a:pt x="4565" y="12850"/>
                </a:cubicBezTo>
                <a:cubicBezTo>
                  <a:pt x="5135" y="12850"/>
                  <a:pt x="5787" y="12687"/>
                  <a:pt x="6684" y="12280"/>
                </a:cubicBezTo>
                <a:cubicBezTo>
                  <a:pt x="6928" y="12198"/>
                  <a:pt x="7010" y="12117"/>
                  <a:pt x="7173" y="12117"/>
                </a:cubicBezTo>
                <a:cubicBezTo>
                  <a:pt x="7336" y="11954"/>
                  <a:pt x="7499" y="12035"/>
                  <a:pt x="7580" y="12280"/>
                </a:cubicBezTo>
                <a:cubicBezTo>
                  <a:pt x="7662" y="12443"/>
                  <a:pt x="7580" y="12606"/>
                  <a:pt x="7417" y="12687"/>
                </a:cubicBezTo>
                <a:cubicBezTo>
                  <a:pt x="7336" y="12769"/>
                  <a:pt x="7173" y="12850"/>
                  <a:pt x="6928" y="12932"/>
                </a:cubicBezTo>
                <a:close/>
                <a:moveTo>
                  <a:pt x="4402" y="14807"/>
                </a:moveTo>
                <a:cubicBezTo>
                  <a:pt x="5054" y="14807"/>
                  <a:pt x="5624" y="15051"/>
                  <a:pt x="6113" y="15540"/>
                </a:cubicBezTo>
                <a:cubicBezTo>
                  <a:pt x="6521" y="15948"/>
                  <a:pt x="6765" y="16518"/>
                  <a:pt x="6765" y="17170"/>
                </a:cubicBezTo>
                <a:cubicBezTo>
                  <a:pt x="6765" y="17823"/>
                  <a:pt x="6521" y="18393"/>
                  <a:pt x="6113" y="18882"/>
                </a:cubicBezTo>
                <a:cubicBezTo>
                  <a:pt x="5624" y="19290"/>
                  <a:pt x="5054" y="19534"/>
                  <a:pt x="4402" y="19534"/>
                </a:cubicBezTo>
                <a:cubicBezTo>
                  <a:pt x="3749" y="19534"/>
                  <a:pt x="3179" y="19290"/>
                  <a:pt x="2771" y="18882"/>
                </a:cubicBezTo>
                <a:cubicBezTo>
                  <a:pt x="2282" y="18393"/>
                  <a:pt x="2038" y="17823"/>
                  <a:pt x="2038" y="17170"/>
                </a:cubicBezTo>
                <a:cubicBezTo>
                  <a:pt x="2038" y="16518"/>
                  <a:pt x="2282" y="15948"/>
                  <a:pt x="2771" y="15540"/>
                </a:cubicBezTo>
                <a:cubicBezTo>
                  <a:pt x="3179" y="15051"/>
                  <a:pt x="3749" y="14807"/>
                  <a:pt x="4402" y="14807"/>
                </a:cubicBezTo>
                <a:close/>
                <a:moveTo>
                  <a:pt x="12226" y="15051"/>
                </a:moveTo>
                <a:cubicBezTo>
                  <a:pt x="11900" y="14644"/>
                  <a:pt x="11574" y="14318"/>
                  <a:pt x="11248" y="13992"/>
                </a:cubicBezTo>
                <a:cubicBezTo>
                  <a:pt x="10922" y="13747"/>
                  <a:pt x="10352" y="13340"/>
                  <a:pt x="9618" y="12769"/>
                </a:cubicBezTo>
                <a:cubicBezTo>
                  <a:pt x="8803" y="12035"/>
                  <a:pt x="8069" y="11465"/>
                  <a:pt x="7580" y="11057"/>
                </a:cubicBezTo>
                <a:cubicBezTo>
                  <a:pt x="7091" y="10650"/>
                  <a:pt x="6439" y="10079"/>
                  <a:pt x="5624" y="9183"/>
                </a:cubicBezTo>
                <a:cubicBezTo>
                  <a:pt x="4891" y="8367"/>
                  <a:pt x="4238" y="7552"/>
                  <a:pt x="3831" y="6737"/>
                </a:cubicBezTo>
                <a:cubicBezTo>
                  <a:pt x="3342" y="6004"/>
                  <a:pt x="3016" y="5026"/>
                  <a:pt x="2608" y="3884"/>
                </a:cubicBezTo>
                <a:cubicBezTo>
                  <a:pt x="2282" y="2743"/>
                  <a:pt x="2119" y="1521"/>
                  <a:pt x="2119" y="298"/>
                </a:cubicBezTo>
                <a:cubicBezTo>
                  <a:pt x="2119" y="135"/>
                  <a:pt x="2201" y="54"/>
                  <a:pt x="2364" y="54"/>
                </a:cubicBezTo>
                <a:cubicBezTo>
                  <a:pt x="2527" y="-28"/>
                  <a:pt x="2608" y="-28"/>
                  <a:pt x="2690" y="135"/>
                </a:cubicBezTo>
                <a:cubicBezTo>
                  <a:pt x="13042" y="11139"/>
                  <a:pt x="13042" y="11139"/>
                  <a:pt x="13042" y="11139"/>
                </a:cubicBezTo>
                <a:cubicBezTo>
                  <a:pt x="13123" y="11139"/>
                  <a:pt x="13123" y="11139"/>
                  <a:pt x="13123" y="11220"/>
                </a:cubicBezTo>
                <a:cubicBezTo>
                  <a:pt x="13205" y="11302"/>
                  <a:pt x="13286" y="11465"/>
                  <a:pt x="13449" y="11709"/>
                </a:cubicBezTo>
                <a:cubicBezTo>
                  <a:pt x="13694" y="11872"/>
                  <a:pt x="14101" y="12117"/>
                  <a:pt x="14753" y="12443"/>
                </a:cubicBezTo>
                <a:cubicBezTo>
                  <a:pt x="15405" y="12687"/>
                  <a:pt x="16220" y="12850"/>
                  <a:pt x="17117" y="12850"/>
                </a:cubicBezTo>
                <a:cubicBezTo>
                  <a:pt x="18421" y="12850"/>
                  <a:pt x="19481" y="13258"/>
                  <a:pt x="20377" y="14073"/>
                </a:cubicBezTo>
                <a:cubicBezTo>
                  <a:pt x="21192" y="14888"/>
                  <a:pt x="21600" y="15866"/>
                  <a:pt x="21600" y="17089"/>
                </a:cubicBezTo>
                <a:cubicBezTo>
                  <a:pt x="21600" y="18312"/>
                  <a:pt x="21192" y="19371"/>
                  <a:pt x="20296" y="20268"/>
                </a:cubicBezTo>
                <a:cubicBezTo>
                  <a:pt x="19399" y="21164"/>
                  <a:pt x="18340" y="21572"/>
                  <a:pt x="17117" y="21572"/>
                </a:cubicBezTo>
                <a:cubicBezTo>
                  <a:pt x="15161" y="21572"/>
                  <a:pt x="13938" y="20757"/>
                  <a:pt x="13205" y="19045"/>
                </a:cubicBezTo>
                <a:cubicBezTo>
                  <a:pt x="12878" y="18230"/>
                  <a:pt x="12715" y="17252"/>
                  <a:pt x="12715" y="16111"/>
                </a:cubicBezTo>
                <a:cubicBezTo>
                  <a:pt x="12715" y="15785"/>
                  <a:pt x="12552" y="15459"/>
                  <a:pt x="12226" y="15051"/>
                </a:cubicBezTo>
                <a:close/>
                <a:moveTo>
                  <a:pt x="4402" y="15459"/>
                </a:moveTo>
                <a:cubicBezTo>
                  <a:pt x="3912" y="15459"/>
                  <a:pt x="3505" y="15622"/>
                  <a:pt x="3179" y="15948"/>
                </a:cubicBezTo>
                <a:cubicBezTo>
                  <a:pt x="2853" y="16274"/>
                  <a:pt x="2690" y="16681"/>
                  <a:pt x="2690" y="17170"/>
                </a:cubicBezTo>
                <a:cubicBezTo>
                  <a:pt x="2690" y="17660"/>
                  <a:pt x="2853" y="18067"/>
                  <a:pt x="3179" y="18393"/>
                </a:cubicBezTo>
                <a:cubicBezTo>
                  <a:pt x="3505" y="18719"/>
                  <a:pt x="3912" y="18882"/>
                  <a:pt x="4402" y="18882"/>
                </a:cubicBezTo>
                <a:cubicBezTo>
                  <a:pt x="4891" y="18882"/>
                  <a:pt x="5298" y="18719"/>
                  <a:pt x="5624" y="18393"/>
                </a:cubicBezTo>
                <a:cubicBezTo>
                  <a:pt x="5950" y="18067"/>
                  <a:pt x="6113" y="17660"/>
                  <a:pt x="6113" y="17170"/>
                </a:cubicBezTo>
                <a:cubicBezTo>
                  <a:pt x="6113" y="16681"/>
                  <a:pt x="5950" y="16274"/>
                  <a:pt x="5624" y="15948"/>
                </a:cubicBezTo>
                <a:cubicBezTo>
                  <a:pt x="5298" y="15622"/>
                  <a:pt x="4891" y="15459"/>
                  <a:pt x="4402" y="15459"/>
                </a:cubicBezTo>
                <a:close/>
                <a:moveTo>
                  <a:pt x="3505" y="4292"/>
                </a:moveTo>
                <a:cubicBezTo>
                  <a:pt x="3831" y="5270"/>
                  <a:pt x="4238" y="6167"/>
                  <a:pt x="4646" y="6819"/>
                </a:cubicBezTo>
                <a:cubicBezTo>
                  <a:pt x="5054" y="7471"/>
                  <a:pt x="5706" y="8204"/>
                  <a:pt x="6358" y="8938"/>
                </a:cubicBezTo>
                <a:cubicBezTo>
                  <a:pt x="7091" y="9753"/>
                  <a:pt x="7743" y="10324"/>
                  <a:pt x="8151" y="10650"/>
                </a:cubicBezTo>
                <a:cubicBezTo>
                  <a:pt x="8640" y="11057"/>
                  <a:pt x="9292" y="11546"/>
                  <a:pt x="10107" y="12198"/>
                </a:cubicBezTo>
                <a:cubicBezTo>
                  <a:pt x="10841" y="12850"/>
                  <a:pt x="11411" y="13258"/>
                  <a:pt x="11819" y="13584"/>
                </a:cubicBezTo>
                <a:cubicBezTo>
                  <a:pt x="12145" y="13910"/>
                  <a:pt x="12552" y="14318"/>
                  <a:pt x="12878" y="14807"/>
                </a:cubicBezTo>
                <a:cubicBezTo>
                  <a:pt x="13205" y="15296"/>
                  <a:pt x="13368" y="15703"/>
                  <a:pt x="13368" y="16111"/>
                </a:cubicBezTo>
                <a:cubicBezTo>
                  <a:pt x="13368" y="17170"/>
                  <a:pt x="13531" y="18067"/>
                  <a:pt x="13857" y="18801"/>
                </a:cubicBezTo>
                <a:cubicBezTo>
                  <a:pt x="14427" y="20186"/>
                  <a:pt x="15487" y="20920"/>
                  <a:pt x="17117" y="20920"/>
                </a:cubicBezTo>
                <a:cubicBezTo>
                  <a:pt x="18177" y="20920"/>
                  <a:pt x="19073" y="20512"/>
                  <a:pt x="19807" y="19779"/>
                </a:cubicBezTo>
                <a:cubicBezTo>
                  <a:pt x="20540" y="19045"/>
                  <a:pt x="20948" y="18149"/>
                  <a:pt x="20948" y="17089"/>
                </a:cubicBezTo>
                <a:cubicBezTo>
                  <a:pt x="20948" y="16029"/>
                  <a:pt x="20622" y="15214"/>
                  <a:pt x="19888" y="14562"/>
                </a:cubicBezTo>
                <a:cubicBezTo>
                  <a:pt x="19155" y="13910"/>
                  <a:pt x="18177" y="13584"/>
                  <a:pt x="17117" y="13584"/>
                </a:cubicBezTo>
                <a:cubicBezTo>
                  <a:pt x="16139" y="13584"/>
                  <a:pt x="15324" y="13421"/>
                  <a:pt x="14590" y="13095"/>
                </a:cubicBezTo>
                <a:cubicBezTo>
                  <a:pt x="13775" y="12769"/>
                  <a:pt x="13368" y="12443"/>
                  <a:pt x="13123" y="12198"/>
                </a:cubicBezTo>
                <a:cubicBezTo>
                  <a:pt x="12878" y="11954"/>
                  <a:pt x="12715" y="11791"/>
                  <a:pt x="12552" y="11546"/>
                </a:cubicBezTo>
                <a:cubicBezTo>
                  <a:pt x="2853" y="1195"/>
                  <a:pt x="2853" y="1195"/>
                  <a:pt x="2853" y="1195"/>
                </a:cubicBezTo>
                <a:cubicBezTo>
                  <a:pt x="2934" y="2254"/>
                  <a:pt x="3097" y="3314"/>
                  <a:pt x="3505" y="4292"/>
                </a:cubicBezTo>
                <a:close/>
                <a:moveTo>
                  <a:pt x="10841" y="10894"/>
                </a:moveTo>
                <a:cubicBezTo>
                  <a:pt x="11004" y="10894"/>
                  <a:pt x="11085" y="10976"/>
                  <a:pt x="11167" y="11057"/>
                </a:cubicBezTo>
                <a:cubicBezTo>
                  <a:pt x="11330" y="11139"/>
                  <a:pt x="11411" y="11302"/>
                  <a:pt x="11411" y="11465"/>
                </a:cubicBezTo>
                <a:cubicBezTo>
                  <a:pt x="11411" y="11546"/>
                  <a:pt x="11330" y="11709"/>
                  <a:pt x="11167" y="11791"/>
                </a:cubicBezTo>
                <a:cubicBezTo>
                  <a:pt x="11085" y="11954"/>
                  <a:pt x="11004" y="11954"/>
                  <a:pt x="10841" y="11954"/>
                </a:cubicBezTo>
                <a:cubicBezTo>
                  <a:pt x="10678" y="11954"/>
                  <a:pt x="10596" y="11954"/>
                  <a:pt x="10433" y="11791"/>
                </a:cubicBezTo>
                <a:cubicBezTo>
                  <a:pt x="10352" y="11709"/>
                  <a:pt x="10270" y="11546"/>
                  <a:pt x="10270" y="11383"/>
                </a:cubicBezTo>
                <a:cubicBezTo>
                  <a:pt x="10270" y="11302"/>
                  <a:pt x="10270" y="11220"/>
                  <a:pt x="10270" y="11220"/>
                </a:cubicBezTo>
                <a:cubicBezTo>
                  <a:pt x="10270" y="11220"/>
                  <a:pt x="10352" y="11139"/>
                  <a:pt x="10433" y="11057"/>
                </a:cubicBezTo>
                <a:cubicBezTo>
                  <a:pt x="10596" y="10976"/>
                  <a:pt x="10678" y="10894"/>
                  <a:pt x="10841" y="10894"/>
                </a:cubicBezTo>
                <a:close/>
                <a:moveTo>
                  <a:pt x="17280" y="6411"/>
                </a:moveTo>
                <a:cubicBezTo>
                  <a:pt x="18177" y="4944"/>
                  <a:pt x="18666" y="3232"/>
                  <a:pt x="18829" y="1195"/>
                </a:cubicBezTo>
                <a:cubicBezTo>
                  <a:pt x="12063" y="8367"/>
                  <a:pt x="12063" y="8367"/>
                  <a:pt x="12063" y="8367"/>
                </a:cubicBezTo>
                <a:cubicBezTo>
                  <a:pt x="11900" y="8612"/>
                  <a:pt x="11737" y="8612"/>
                  <a:pt x="11574" y="8449"/>
                </a:cubicBezTo>
                <a:cubicBezTo>
                  <a:pt x="11411" y="8286"/>
                  <a:pt x="11411" y="8123"/>
                  <a:pt x="11574" y="7960"/>
                </a:cubicBezTo>
                <a:cubicBezTo>
                  <a:pt x="18992" y="135"/>
                  <a:pt x="18992" y="135"/>
                  <a:pt x="18992" y="135"/>
                </a:cubicBezTo>
                <a:cubicBezTo>
                  <a:pt x="19073" y="-28"/>
                  <a:pt x="19155" y="-28"/>
                  <a:pt x="19318" y="54"/>
                </a:cubicBezTo>
                <a:cubicBezTo>
                  <a:pt x="19481" y="54"/>
                  <a:pt x="19481" y="135"/>
                  <a:pt x="19481" y="298"/>
                </a:cubicBezTo>
                <a:cubicBezTo>
                  <a:pt x="19481" y="2662"/>
                  <a:pt x="19073" y="4700"/>
                  <a:pt x="18095" y="6330"/>
                </a:cubicBezTo>
                <a:cubicBezTo>
                  <a:pt x="17198" y="8041"/>
                  <a:pt x="15894" y="9509"/>
                  <a:pt x="14427" y="10894"/>
                </a:cubicBezTo>
                <a:cubicBezTo>
                  <a:pt x="14346" y="10976"/>
                  <a:pt x="14264" y="10976"/>
                  <a:pt x="14183" y="10976"/>
                </a:cubicBezTo>
                <a:cubicBezTo>
                  <a:pt x="14101" y="10976"/>
                  <a:pt x="14020" y="10976"/>
                  <a:pt x="13938" y="10894"/>
                </a:cubicBezTo>
                <a:cubicBezTo>
                  <a:pt x="13775" y="10731"/>
                  <a:pt x="13775" y="10568"/>
                  <a:pt x="13938" y="10405"/>
                </a:cubicBezTo>
                <a:cubicBezTo>
                  <a:pt x="15324" y="9183"/>
                  <a:pt x="16383" y="7878"/>
                  <a:pt x="17280" y="6411"/>
                </a:cubicBezTo>
                <a:close/>
                <a:moveTo>
                  <a:pt x="14916" y="17170"/>
                </a:moveTo>
                <a:cubicBezTo>
                  <a:pt x="14916" y="16518"/>
                  <a:pt x="15079" y="15948"/>
                  <a:pt x="15568" y="15540"/>
                </a:cubicBezTo>
                <a:cubicBezTo>
                  <a:pt x="16057" y="15051"/>
                  <a:pt x="16628" y="14807"/>
                  <a:pt x="17198" y="14807"/>
                </a:cubicBezTo>
                <a:cubicBezTo>
                  <a:pt x="17851" y="14807"/>
                  <a:pt x="18421" y="15051"/>
                  <a:pt x="18910" y="15540"/>
                </a:cubicBezTo>
                <a:cubicBezTo>
                  <a:pt x="19399" y="15948"/>
                  <a:pt x="19562" y="16518"/>
                  <a:pt x="19562" y="17170"/>
                </a:cubicBezTo>
                <a:cubicBezTo>
                  <a:pt x="19562" y="17823"/>
                  <a:pt x="19399" y="18393"/>
                  <a:pt x="18910" y="18882"/>
                </a:cubicBezTo>
                <a:cubicBezTo>
                  <a:pt x="18421" y="19290"/>
                  <a:pt x="17851" y="19534"/>
                  <a:pt x="17198" y="19534"/>
                </a:cubicBezTo>
                <a:cubicBezTo>
                  <a:pt x="16628" y="19534"/>
                  <a:pt x="16057" y="19290"/>
                  <a:pt x="15568" y="18882"/>
                </a:cubicBezTo>
                <a:cubicBezTo>
                  <a:pt x="15079" y="18393"/>
                  <a:pt x="14916" y="17823"/>
                  <a:pt x="14916" y="17170"/>
                </a:cubicBezTo>
                <a:close/>
                <a:moveTo>
                  <a:pt x="15568" y="17170"/>
                </a:moveTo>
                <a:cubicBezTo>
                  <a:pt x="15568" y="17660"/>
                  <a:pt x="15731" y="18067"/>
                  <a:pt x="16057" y="18393"/>
                </a:cubicBezTo>
                <a:cubicBezTo>
                  <a:pt x="16383" y="18719"/>
                  <a:pt x="16791" y="18882"/>
                  <a:pt x="17198" y="18882"/>
                </a:cubicBezTo>
                <a:cubicBezTo>
                  <a:pt x="17688" y="18882"/>
                  <a:pt x="18095" y="18719"/>
                  <a:pt x="18421" y="18393"/>
                </a:cubicBezTo>
                <a:cubicBezTo>
                  <a:pt x="18747" y="18067"/>
                  <a:pt x="18910" y="17660"/>
                  <a:pt x="18910" y="17170"/>
                </a:cubicBezTo>
                <a:cubicBezTo>
                  <a:pt x="18910" y="16681"/>
                  <a:pt x="18747" y="16274"/>
                  <a:pt x="18421" y="15948"/>
                </a:cubicBezTo>
                <a:cubicBezTo>
                  <a:pt x="18095" y="15622"/>
                  <a:pt x="17688" y="15459"/>
                  <a:pt x="17198" y="15459"/>
                </a:cubicBezTo>
                <a:cubicBezTo>
                  <a:pt x="16791" y="15459"/>
                  <a:pt x="16383" y="15622"/>
                  <a:pt x="16057" y="15948"/>
                </a:cubicBezTo>
                <a:cubicBezTo>
                  <a:pt x="15731" y="16274"/>
                  <a:pt x="15568" y="16681"/>
                  <a:pt x="15568" y="1717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90" name="Shape"/>
          <p:cNvSpPr/>
          <p:nvPr/>
        </p:nvSpPr>
        <p:spPr>
          <a:xfrm>
            <a:off x="4494212" y="5319712"/>
            <a:ext cx="32226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292" y="14509"/>
                </a:moveTo>
                <a:cubicBezTo>
                  <a:pt x="12936" y="14753"/>
                  <a:pt x="12699" y="14998"/>
                  <a:pt x="12699" y="15242"/>
                </a:cubicBezTo>
                <a:cubicBezTo>
                  <a:pt x="12699" y="16546"/>
                  <a:pt x="12936" y="17443"/>
                  <a:pt x="13411" y="18014"/>
                </a:cubicBezTo>
                <a:cubicBezTo>
                  <a:pt x="13411" y="18095"/>
                  <a:pt x="13530" y="18177"/>
                  <a:pt x="13530" y="18177"/>
                </a:cubicBezTo>
                <a:cubicBezTo>
                  <a:pt x="13530" y="18258"/>
                  <a:pt x="13648" y="18340"/>
                  <a:pt x="13648" y="18421"/>
                </a:cubicBezTo>
                <a:cubicBezTo>
                  <a:pt x="13767" y="18666"/>
                  <a:pt x="13886" y="18910"/>
                  <a:pt x="13886" y="19155"/>
                </a:cubicBezTo>
                <a:cubicBezTo>
                  <a:pt x="13886" y="19888"/>
                  <a:pt x="13530" y="20459"/>
                  <a:pt x="13055" y="20948"/>
                </a:cubicBezTo>
                <a:cubicBezTo>
                  <a:pt x="12462" y="21355"/>
                  <a:pt x="11631" y="21600"/>
                  <a:pt x="10800" y="21600"/>
                </a:cubicBezTo>
                <a:cubicBezTo>
                  <a:pt x="9851" y="21600"/>
                  <a:pt x="9138" y="21355"/>
                  <a:pt x="8664" y="20948"/>
                </a:cubicBezTo>
                <a:cubicBezTo>
                  <a:pt x="8070" y="20459"/>
                  <a:pt x="7833" y="19888"/>
                  <a:pt x="7833" y="19155"/>
                </a:cubicBezTo>
                <a:cubicBezTo>
                  <a:pt x="7833" y="18910"/>
                  <a:pt x="7833" y="18584"/>
                  <a:pt x="8070" y="18340"/>
                </a:cubicBezTo>
                <a:cubicBezTo>
                  <a:pt x="8070" y="18258"/>
                  <a:pt x="8070" y="18258"/>
                  <a:pt x="8070" y="18258"/>
                </a:cubicBezTo>
                <a:cubicBezTo>
                  <a:pt x="8426" y="18340"/>
                  <a:pt x="8426" y="18340"/>
                  <a:pt x="8426" y="18340"/>
                </a:cubicBezTo>
                <a:cubicBezTo>
                  <a:pt x="8070" y="18177"/>
                  <a:pt x="8070" y="18177"/>
                  <a:pt x="8070" y="18177"/>
                </a:cubicBezTo>
                <a:cubicBezTo>
                  <a:pt x="8189" y="18177"/>
                  <a:pt x="8189" y="18177"/>
                  <a:pt x="8189" y="18177"/>
                </a:cubicBezTo>
                <a:cubicBezTo>
                  <a:pt x="8664" y="17362"/>
                  <a:pt x="8901" y="16383"/>
                  <a:pt x="8901" y="15242"/>
                </a:cubicBezTo>
                <a:cubicBezTo>
                  <a:pt x="8901" y="14509"/>
                  <a:pt x="8189" y="14183"/>
                  <a:pt x="6884" y="14183"/>
                </a:cubicBezTo>
                <a:cubicBezTo>
                  <a:pt x="1899" y="14183"/>
                  <a:pt x="1899" y="14183"/>
                  <a:pt x="1899" y="14183"/>
                </a:cubicBezTo>
                <a:cubicBezTo>
                  <a:pt x="1424" y="14183"/>
                  <a:pt x="1068" y="14020"/>
                  <a:pt x="593" y="13775"/>
                </a:cubicBezTo>
                <a:cubicBezTo>
                  <a:pt x="237" y="13531"/>
                  <a:pt x="0" y="13205"/>
                  <a:pt x="0" y="12878"/>
                </a:cubicBezTo>
                <a:cubicBezTo>
                  <a:pt x="0" y="1304"/>
                  <a:pt x="0" y="1304"/>
                  <a:pt x="0" y="1304"/>
                </a:cubicBezTo>
                <a:cubicBezTo>
                  <a:pt x="0" y="978"/>
                  <a:pt x="237" y="652"/>
                  <a:pt x="593" y="408"/>
                </a:cubicBezTo>
                <a:cubicBezTo>
                  <a:pt x="1068" y="163"/>
                  <a:pt x="1424" y="0"/>
                  <a:pt x="1899" y="0"/>
                </a:cubicBezTo>
                <a:cubicBezTo>
                  <a:pt x="19582" y="0"/>
                  <a:pt x="19582" y="0"/>
                  <a:pt x="19582" y="0"/>
                </a:cubicBezTo>
                <a:cubicBezTo>
                  <a:pt x="20176" y="0"/>
                  <a:pt x="20532" y="163"/>
                  <a:pt x="21007" y="408"/>
                </a:cubicBezTo>
                <a:cubicBezTo>
                  <a:pt x="21363" y="652"/>
                  <a:pt x="21600" y="978"/>
                  <a:pt x="21600" y="1304"/>
                </a:cubicBezTo>
                <a:cubicBezTo>
                  <a:pt x="21600" y="12878"/>
                  <a:pt x="21600" y="12878"/>
                  <a:pt x="21600" y="12878"/>
                </a:cubicBezTo>
                <a:cubicBezTo>
                  <a:pt x="21600" y="13205"/>
                  <a:pt x="21363" y="13531"/>
                  <a:pt x="21007" y="13775"/>
                </a:cubicBezTo>
                <a:cubicBezTo>
                  <a:pt x="20532" y="14020"/>
                  <a:pt x="20176" y="14183"/>
                  <a:pt x="19582" y="14183"/>
                </a:cubicBezTo>
                <a:cubicBezTo>
                  <a:pt x="15073" y="14183"/>
                  <a:pt x="15073" y="14183"/>
                  <a:pt x="15073" y="14183"/>
                </a:cubicBezTo>
                <a:cubicBezTo>
                  <a:pt x="14360" y="14183"/>
                  <a:pt x="13767" y="14264"/>
                  <a:pt x="13292" y="14509"/>
                </a:cubicBezTo>
                <a:close/>
                <a:moveTo>
                  <a:pt x="949" y="1304"/>
                </a:moveTo>
                <a:cubicBezTo>
                  <a:pt x="949" y="7499"/>
                  <a:pt x="949" y="7499"/>
                  <a:pt x="949" y="7499"/>
                </a:cubicBezTo>
                <a:cubicBezTo>
                  <a:pt x="20651" y="7499"/>
                  <a:pt x="20651" y="7499"/>
                  <a:pt x="20651" y="7499"/>
                </a:cubicBezTo>
                <a:cubicBezTo>
                  <a:pt x="20651" y="1304"/>
                  <a:pt x="20651" y="1304"/>
                  <a:pt x="20651" y="1304"/>
                </a:cubicBezTo>
                <a:cubicBezTo>
                  <a:pt x="20532" y="897"/>
                  <a:pt x="20176" y="652"/>
                  <a:pt x="19582" y="652"/>
                </a:cubicBezTo>
                <a:cubicBezTo>
                  <a:pt x="1899" y="652"/>
                  <a:pt x="1899" y="652"/>
                  <a:pt x="1899" y="652"/>
                </a:cubicBezTo>
                <a:cubicBezTo>
                  <a:pt x="1424" y="652"/>
                  <a:pt x="1068" y="897"/>
                  <a:pt x="949" y="1304"/>
                </a:cubicBezTo>
                <a:close/>
                <a:moveTo>
                  <a:pt x="949" y="10759"/>
                </a:moveTo>
                <a:cubicBezTo>
                  <a:pt x="20651" y="10759"/>
                  <a:pt x="20651" y="10759"/>
                  <a:pt x="20651" y="10759"/>
                </a:cubicBezTo>
                <a:cubicBezTo>
                  <a:pt x="20651" y="8151"/>
                  <a:pt x="20651" y="8151"/>
                  <a:pt x="20651" y="8151"/>
                </a:cubicBezTo>
                <a:cubicBezTo>
                  <a:pt x="949" y="8151"/>
                  <a:pt x="949" y="8151"/>
                  <a:pt x="949" y="8151"/>
                </a:cubicBezTo>
                <a:lnTo>
                  <a:pt x="949" y="10759"/>
                </a:lnTo>
                <a:close/>
                <a:moveTo>
                  <a:pt x="11749" y="15242"/>
                </a:moveTo>
                <a:cubicBezTo>
                  <a:pt x="11749" y="14835"/>
                  <a:pt x="11987" y="14427"/>
                  <a:pt x="12580" y="14020"/>
                </a:cubicBezTo>
                <a:cubicBezTo>
                  <a:pt x="13174" y="13694"/>
                  <a:pt x="14004" y="13531"/>
                  <a:pt x="15073" y="13531"/>
                </a:cubicBezTo>
                <a:cubicBezTo>
                  <a:pt x="19582" y="13531"/>
                  <a:pt x="19582" y="13531"/>
                  <a:pt x="19582" y="13531"/>
                </a:cubicBezTo>
                <a:cubicBezTo>
                  <a:pt x="20176" y="13531"/>
                  <a:pt x="20532" y="13286"/>
                  <a:pt x="20651" y="12878"/>
                </a:cubicBezTo>
                <a:cubicBezTo>
                  <a:pt x="20651" y="11493"/>
                  <a:pt x="20651" y="11493"/>
                  <a:pt x="20651" y="11493"/>
                </a:cubicBezTo>
                <a:cubicBezTo>
                  <a:pt x="949" y="11493"/>
                  <a:pt x="949" y="11493"/>
                  <a:pt x="949" y="11493"/>
                </a:cubicBezTo>
                <a:cubicBezTo>
                  <a:pt x="949" y="12878"/>
                  <a:pt x="949" y="12878"/>
                  <a:pt x="949" y="12878"/>
                </a:cubicBezTo>
                <a:cubicBezTo>
                  <a:pt x="1068" y="13286"/>
                  <a:pt x="1424" y="13531"/>
                  <a:pt x="1899" y="13531"/>
                </a:cubicBezTo>
                <a:cubicBezTo>
                  <a:pt x="6765" y="13531"/>
                  <a:pt x="6765" y="13531"/>
                  <a:pt x="6765" y="13531"/>
                </a:cubicBezTo>
                <a:cubicBezTo>
                  <a:pt x="7596" y="13531"/>
                  <a:pt x="8308" y="13612"/>
                  <a:pt x="8901" y="13938"/>
                </a:cubicBezTo>
                <a:cubicBezTo>
                  <a:pt x="9495" y="14183"/>
                  <a:pt x="9851" y="14590"/>
                  <a:pt x="9851" y="15242"/>
                </a:cubicBezTo>
                <a:cubicBezTo>
                  <a:pt x="9851" y="16465"/>
                  <a:pt x="9613" y="17525"/>
                  <a:pt x="9020" y="18421"/>
                </a:cubicBezTo>
                <a:cubicBezTo>
                  <a:pt x="9020" y="18503"/>
                  <a:pt x="9020" y="18503"/>
                  <a:pt x="9020" y="18503"/>
                </a:cubicBezTo>
                <a:cubicBezTo>
                  <a:pt x="9020" y="18503"/>
                  <a:pt x="8901" y="18503"/>
                  <a:pt x="8901" y="18503"/>
                </a:cubicBezTo>
                <a:cubicBezTo>
                  <a:pt x="8782" y="18747"/>
                  <a:pt x="8782" y="18992"/>
                  <a:pt x="8782" y="19155"/>
                </a:cubicBezTo>
                <a:cubicBezTo>
                  <a:pt x="8782" y="19644"/>
                  <a:pt x="8901" y="20051"/>
                  <a:pt x="9257" y="20377"/>
                </a:cubicBezTo>
                <a:cubicBezTo>
                  <a:pt x="9613" y="20785"/>
                  <a:pt x="10088" y="20948"/>
                  <a:pt x="10800" y="20948"/>
                </a:cubicBezTo>
                <a:cubicBezTo>
                  <a:pt x="11512" y="20948"/>
                  <a:pt x="11987" y="20785"/>
                  <a:pt x="12343" y="20377"/>
                </a:cubicBezTo>
                <a:cubicBezTo>
                  <a:pt x="12699" y="20051"/>
                  <a:pt x="12818" y="19644"/>
                  <a:pt x="12818" y="19155"/>
                </a:cubicBezTo>
                <a:cubicBezTo>
                  <a:pt x="12818" y="18992"/>
                  <a:pt x="12699" y="18747"/>
                  <a:pt x="12580" y="18503"/>
                </a:cubicBezTo>
                <a:cubicBezTo>
                  <a:pt x="12580" y="18503"/>
                  <a:pt x="12580" y="18503"/>
                  <a:pt x="12580" y="18503"/>
                </a:cubicBezTo>
                <a:cubicBezTo>
                  <a:pt x="12580" y="18421"/>
                  <a:pt x="12580" y="18421"/>
                  <a:pt x="12580" y="18340"/>
                </a:cubicBezTo>
                <a:cubicBezTo>
                  <a:pt x="11987" y="17688"/>
                  <a:pt x="11749" y="16628"/>
                  <a:pt x="11749" y="15242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91" name="Shape"/>
          <p:cNvSpPr/>
          <p:nvPr/>
        </p:nvSpPr>
        <p:spPr>
          <a:xfrm>
            <a:off x="5051426" y="5319712"/>
            <a:ext cx="46831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183" y="7091"/>
                </a:moveTo>
                <a:cubicBezTo>
                  <a:pt x="14183" y="8885"/>
                  <a:pt x="13612" y="10515"/>
                  <a:pt x="12389" y="11819"/>
                </a:cubicBezTo>
                <a:cubicBezTo>
                  <a:pt x="12389" y="11900"/>
                  <a:pt x="12389" y="11900"/>
                  <a:pt x="12471" y="11900"/>
                </a:cubicBezTo>
                <a:cubicBezTo>
                  <a:pt x="13857" y="13368"/>
                  <a:pt x="13857" y="13368"/>
                  <a:pt x="13857" y="13368"/>
                </a:cubicBezTo>
                <a:cubicBezTo>
                  <a:pt x="14509" y="13042"/>
                  <a:pt x="14998" y="13123"/>
                  <a:pt x="15487" y="13612"/>
                </a:cubicBezTo>
                <a:cubicBezTo>
                  <a:pt x="21274" y="19236"/>
                  <a:pt x="21274" y="19236"/>
                  <a:pt x="21274" y="19236"/>
                </a:cubicBezTo>
                <a:cubicBezTo>
                  <a:pt x="21518" y="19562"/>
                  <a:pt x="21600" y="19888"/>
                  <a:pt x="21600" y="20214"/>
                </a:cubicBezTo>
                <a:cubicBezTo>
                  <a:pt x="21600" y="20622"/>
                  <a:pt x="21518" y="20948"/>
                  <a:pt x="21192" y="21192"/>
                </a:cubicBezTo>
                <a:cubicBezTo>
                  <a:pt x="20948" y="21437"/>
                  <a:pt x="20622" y="21600"/>
                  <a:pt x="20296" y="21600"/>
                </a:cubicBezTo>
                <a:cubicBezTo>
                  <a:pt x="19888" y="21600"/>
                  <a:pt x="19562" y="21437"/>
                  <a:pt x="19318" y="21192"/>
                </a:cubicBezTo>
                <a:cubicBezTo>
                  <a:pt x="13612" y="15487"/>
                  <a:pt x="13612" y="15487"/>
                  <a:pt x="13612" y="15487"/>
                </a:cubicBezTo>
                <a:cubicBezTo>
                  <a:pt x="13368" y="15242"/>
                  <a:pt x="13205" y="14916"/>
                  <a:pt x="13205" y="14509"/>
                </a:cubicBezTo>
                <a:cubicBezTo>
                  <a:pt x="13205" y="14264"/>
                  <a:pt x="13286" y="14101"/>
                  <a:pt x="13368" y="13857"/>
                </a:cubicBezTo>
                <a:cubicBezTo>
                  <a:pt x="11900" y="12389"/>
                  <a:pt x="11900" y="12389"/>
                  <a:pt x="11900" y="12389"/>
                </a:cubicBezTo>
                <a:cubicBezTo>
                  <a:pt x="11900" y="12389"/>
                  <a:pt x="11900" y="12308"/>
                  <a:pt x="11900" y="12308"/>
                </a:cubicBezTo>
                <a:cubicBezTo>
                  <a:pt x="10515" y="13531"/>
                  <a:pt x="8966" y="14183"/>
                  <a:pt x="7091" y="14183"/>
                </a:cubicBezTo>
                <a:cubicBezTo>
                  <a:pt x="5217" y="14183"/>
                  <a:pt x="3505" y="13449"/>
                  <a:pt x="2119" y="12063"/>
                </a:cubicBezTo>
                <a:cubicBezTo>
                  <a:pt x="734" y="10678"/>
                  <a:pt x="0" y="9048"/>
                  <a:pt x="0" y="7091"/>
                </a:cubicBezTo>
                <a:cubicBezTo>
                  <a:pt x="0" y="5135"/>
                  <a:pt x="734" y="3505"/>
                  <a:pt x="2119" y="2119"/>
                </a:cubicBezTo>
                <a:cubicBezTo>
                  <a:pt x="3505" y="734"/>
                  <a:pt x="5217" y="0"/>
                  <a:pt x="7091" y="0"/>
                </a:cubicBezTo>
                <a:cubicBezTo>
                  <a:pt x="9048" y="0"/>
                  <a:pt x="10759" y="734"/>
                  <a:pt x="12145" y="2119"/>
                </a:cubicBezTo>
                <a:cubicBezTo>
                  <a:pt x="13531" y="3505"/>
                  <a:pt x="14183" y="5135"/>
                  <a:pt x="14183" y="7091"/>
                </a:cubicBezTo>
                <a:close/>
                <a:moveTo>
                  <a:pt x="13531" y="7091"/>
                </a:moveTo>
                <a:cubicBezTo>
                  <a:pt x="13531" y="5298"/>
                  <a:pt x="12878" y="3831"/>
                  <a:pt x="11656" y="2527"/>
                </a:cubicBezTo>
                <a:cubicBezTo>
                  <a:pt x="10433" y="1304"/>
                  <a:pt x="8885" y="652"/>
                  <a:pt x="7091" y="652"/>
                </a:cubicBezTo>
                <a:cubicBezTo>
                  <a:pt x="5380" y="652"/>
                  <a:pt x="3831" y="1304"/>
                  <a:pt x="2608" y="2527"/>
                </a:cubicBezTo>
                <a:cubicBezTo>
                  <a:pt x="1304" y="3831"/>
                  <a:pt x="734" y="5298"/>
                  <a:pt x="734" y="7091"/>
                </a:cubicBezTo>
                <a:cubicBezTo>
                  <a:pt x="734" y="8885"/>
                  <a:pt x="1304" y="10352"/>
                  <a:pt x="2608" y="11656"/>
                </a:cubicBezTo>
                <a:cubicBezTo>
                  <a:pt x="3831" y="12878"/>
                  <a:pt x="5380" y="13531"/>
                  <a:pt x="7091" y="13531"/>
                </a:cubicBezTo>
                <a:cubicBezTo>
                  <a:pt x="8885" y="13531"/>
                  <a:pt x="10433" y="12878"/>
                  <a:pt x="11656" y="11656"/>
                </a:cubicBezTo>
                <a:cubicBezTo>
                  <a:pt x="12878" y="10352"/>
                  <a:pt x="13531" y="8885"/>
                  <a:pt x="13531" y="7091"/>
                </a:cubicBezTo>
                <a:close/>
                <a:moveTo>
                  <a:pt x="12145" y="7091"/>
                </a:moveTo>
                <a:cubicBezTo>
                  <a:pt x="12145" y="8477"/>
                  <a:pt x="11656" y="9700"/>
                  <a:pt x="10678" y="10678"/>
                </a:cubicBezTo>
                <a:cubicBezTo>
                  <a:pt x="9700" y="11656"/>
                  <a:pt x="8558" y="12145"/>
                  <a:pt x="7091" y="12145"/>
                </a:cubicBezTo>
                <a:cubicBezTo>
                  <a:pt x="5706" y="12145"/>
                  <a:pt x="4483" y="11656"/>
                  <a:pt x="3505" y="10678"/>
                </a:cubicBezTo>
                <a:cubicBezTo>
                  <a:pt x="2527" y="9700"/>
                  <a:pt x="2038" y="8477"/>
                  <a:pt x="2038" y="7091"/>
                </a:cubicBezTo>
                <a:cubicBezTo>
                  <a:pt x="2038" y="5706"/>
                  <a:pt x="2527" y="4483"/>
                  <a:pt x="3505" y="3505"/>
                </a:cubicBezTo>
                <a:cubicBezTo>
                  <a:pt x="4483" y="2527"/>
                  <a:pt x="5706" y="2038"/>
                  <a:pt x="7091" y="2038"/>
                </a:cubicBezTo>
                <a:cubicBezTo>
                  <a:pt x="8558" y="2038"/>
                  <a:pt x="9700" y="2527"/>
                  <a:pt x="10678" y="3505"/>
                </a:cubicBezTo>
                <a:cubicBezTo>
                  <a:pt x="11656" y="4483"/>
                  <a:pt x="12145" y="5706"/>
                  <a:pt x="12145" y="7091"/>
                </a:cubicBezTo>
                <a:close/>
                <a:moveTo>
                  <a:pt x="11493" y="7091"/>
                </a:moveTo>
                <a:cubicBezTo>
                  <a:pt x="11493" y="5869"/>
                  <a:pt x="11085" y="4809"/>
                  <a:pt x="10189" y="3994"/>
                </a:cubicBezTo>
                <a:cubicBezTo>
                  <a:pt x="9374" y="3097"/>
                  <a:pt x="8314" y="2690"/>
                  <a:pt x="7091" y="2690"/>
                </a:cubicBezTo>
                <a:cubicBezTo>
                  <a:pt x="5950" y="2690"/>
                  <a:pt x="4891" y="3097"/>
                  <a:pt x="3994" y="3994"/>
                </a:cubicBezTo>
                <a:cubicBezTo>
                  <a:pt x="3179" y="4809"/>
                  <a:pt x="2771" y="5869"/>
                  <a:pt x="2771" y="7091"/>
                </a:cubicBezTo>
                <a:cubicBezTo>
                  <a:pt x="2771" y="8314"/>
                  <a:pt x="3179" y="9292"/>
                  <a:pt x="3994" y="10189"/>
                </a:cubicBezTo>
                <a:cubicBezTo>
                  <a:pt x="4891" y="11085"/>
                  <a:pt x="5950" y="11493"/>
                  <a:pt x="7091" y="11493"/>
                </a:cubicBezTo>
                <a:cubicBezTo>
                  <a:pt x="8314" y="11493"/>
                  <a:pt x="9374" y="11085"/>
                  <a:pt x="10189" y="10189"/>
                </a:cubicBezTo>
                <a:cubicBezTo>
                  <a:pt x="11085" y="9292"/>
                  <a:pt x="11493" y="8314"/>
                  <a:pt x="11493" y="7091"/>
                </a:cubicBezTo>
                <a:close/>
                <a:moveTo>
                  <a:pt x="14590" y="13857"/>
                </a:moveTo>
                <a:cubicBezTo>
                  <a:pt x="14346" y="13857"/>
                  <a:pt x="14183" y="13938"/>
                  <a:pt x="14101" y="14020"/>
                </a:cubicBezTo>
                <a:cubicBezTo>
                  <a:pt x="13938" y="14183"/>
                  <a:pt x="13857" y="14346"/>
                  <a:pt x="13857" y="14509"/>
                </a:cubicBezTo>
                <a:cubicBezTo>
                  <a:pt x="13857" y="14753"/>
                  <a:pt x="13938" y="14916"/>
                  <a:pt x="14101" y="14998"/>
                </a:cubicBezTo>
                <a:cubicBezTo>
                  <a:pt x="19807" y="20703"/>
                  <a:pt x="19807" y="20703"/>
                  <a:pt x="19807" y="20703"/>
                </a:cubicBezTo>
                <a:cubicBezTo>
                  <a:pt x="19970" y="20866"/>
                  <a:pt x="20051" y="20948"/>
                  <a:pt x="20296" y="20948"/>
                </a:cubicBezTo>
                <a:cubicBezTo>
                  <a:pt x="20459" y="20948"/>
                  <a:pt x="20622" y="20866"/>
                  <a:pt x="20785" y="20703"/>
                </a:cubicBezTo>
                <a:cubicBezTo>
                  <a:pt x="20866" y="20622"/>
                  <a:pt x="20948" y="20459"/>
                  <a:pt x="20948" y="20214"/>
                </a:cubicBezTo>
                <a:cubicBezTo>
                  <a:pt x="20948" y="20051"/>
                  <a:pt x="20866" y="19888"/>
                  <a:pt x="20785" y="19807"/>
                </a:cubicBezTo>
                <a:cubicBezTo>
                  <a:pt x="15079" y="14020"/>
                  <a:pt x="15079" y="14020"/>
                  <a:pt x="15079" y="14020"/>
                </a:cubicBezTo>
                <a:cubicBezTo>
                  <a:pt x="14916" y="13938"/>
                  <a:pt x="14753" y="13857"/>
                  <a:pt x="14590" y="1385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92" name="Shape"/>
          <p:cNvSpPr/>
          <p:nvPr/>
        </p:nvSpPr>
        <p:spPr>
          <a:xfrm>
            <a:off x="5755763" y="5319712"/>
            <a:ext cx="337939" cy="468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86" h="21600" extrusionOk="0">
                <a:moveTo>
                  <a:pt x="44" y="21109"/>
                </a:moveTo>
                <a:cubicBezTo>
                  <a:pt x="4094" y="15545"/>
                  <a:pt x="4094" y="15545"/>
                  <a:pt x="4094" y="15545"/>
                </a:cubicBezTo>
                <a:cubicBezTo>
                  <a:pt x="3082" y="15136"/>
                  <a:pt x="2294" y="14645"/>
                  <a:pt x="1507" y="14073"/>
                </a:cubicBezTo>
                <a:cubicBezTo>
                  <a:pt x="1057" y="13827"/>
                  <a:pt x="832" y="13418"/>
                  <a:pt x="832" y="12927"/>
                </a:cubicBezTo>
                <a:cubicBezTo>
                  <a:pt x="832" y="12436"/>
                  <a:pt x="1057" y="12027"/>
                  <a:pt x="1507" y="11700"/>
                </a:cubicBezTo>
                <a:cubicBezTo>
                  <a:pt x="1957" y="11373"/>
                  <a:pt x="2519" y="11209"/>
                  <a:pt x="3194" y="11209"/>
                </a:cubicBezTo>
                <a:cubicBezTo>
                  <a:pt x="3869" y="11209"/>
                  <a:pt x="4432" y="11373"/>
                  <a:pt x="4769" y="11700"/>
                </a:cubicBezTo>
                <a:cubicBezTo>
                  <a:pt x="5219" y="12027"/>
                  <a:pt x="5669" y="12273"/>
                  <a:pt x="6232" y="12518"/>
                </a:cubicBezTo>
                <a:cubicBezTo>
                  <a:pt x="8482" y="9491"/>
                  <a:pt x="8482" y="9491"/>
                  <a:pt x="8482" y="9491"/>
                </a:cubicBezTo>
                <a:cubicBezTo>
                  <a:pt x="7582" y="8918"/>
                  <a:pt x="7019" y="8264"/>
                  <a:pt x="7019" y="7445"/>
                </a:cubicBezTo>
                <a:cubicBezTo>
                  <a:pt x="7019" y="6709"/>
                  <a:pt x="7469" y="6055"/>
                  <a:pt x="8144" y="5482"/>
                </a:cubicBezTo>
                <a:cubicBezTo>
                  <a:pt x="8819" y="4991"/>
                  <a:pt x="9719" y="4664"/>
                  <a:pt x="10732" y="4664"/>
                </a:cubicBezTo>
                <a:cubicBezTo>
                  <a:pt x="11744" y="4664"/>
                  <a:pt x="12644" y="4991"/>
                  <a:pt x="13319" y="5482"/>
                </a:cubicBezTo>
                <a:cubicBezTo>
                  <a:pt x="14107" y="6055"/>
                  <a:pt x="14445" y="6709"/>
                  <a:pt x="14445" y="7445"/>
                </a:cubicBezTo>
                <a:cubicBezTo>
                  <a:pt x="14445" y="8264"/>
                  <a:pt x="13994" y="8918"/>
                  <a:pt x="13095" y="9491"/>
                </a:cubicBezTo>
                <a:cubicBezTo>
                  <a:pt x="15232" y="12518"/>
                  <a:pt x="15232" y="12518"/>
                  <a:pt x="15232" y="12518"/>
                </a:cubicBezTo>
                <a:cubicBezTo>
                  <a:pt x="15795" y="12273"/>
                  <a:pt x="16244" y="12027"/>
                  <a:pt x="16694" y="11700"/>
                </a:cubicBezTo>
                <a:cubicBezTo>
                  <a:pt x="17145" y="11373"/>
                  <a:pt x="17594" y="11209"/>
                  <a:pt x="18269" y="11209"/>
                </a:cubicBezTo>
                <a:cubicBezTo>
                  <a:pt x="18944" y="11209"/>
                  <a:pt x="19507" y="11373"/>
                  <a:pt x="19957" y="11700"/>
                </a:cubicBezTo>
                <a:cubicBezTo>
                  <a:pt x="20407" y="12027"/>
                  <a:pt x="20632" y="12436"/>
                  <a:pt x="20632" y="12927"/>
                </a:cubicBezTo>
                <a:cubicBezTo>
                  <a:pt x="20632" y="13418"/>
                  <a:pt x="20407" y="13827"/>
                  <a:pt x="19957" y="14073"/>
                </a:cubicBezTo>
                <a:cubicBezTo>
                  <a:pt x="19170" y="14645"/>
                  <a:pt x="18382" y="15136"/>
                  <a:pt x="17369" y="15545"/>
                </a:cubicBezTo>
                <a:cubicBezTo>
                  <a:pt x="21419" y="21109"/>
                  <a:pt x="21419" y="21109"/>
                  <a:pt x="21419" y="21109"/>
                </a:cubicBezTo>
                <a:cubicBezTo>
                  <a:pt x="21532" y="21273"/>
                  <a:pt x="21532" y="21436"/>
                  <a:pt x="21195" y="21518"/>
                </a:cubicBezTo>
                <a:cubicBezTo>
                  <a:pt x="21195" y="21600"/>
                  <a:pt x="21082" y="21600"/>
                  <a:pt x="20969" y="21600"/>
                </a:cubicBezTo>
                <a:cubicBezTo>
                  <a:pt x="20744" y="21600"/>
                  <a:pt x="20632" y="21518"/>
                  <a:pt x="20632" y="21436"/>
                </a:cubicBezTo>
                <a:cubicBezTo>
                  <a:pt x="16582" y="15873"/>
                  <a:pt x="16582" y="15873"/>
                  <a:pt x="16582" y="15873"/>
                </a:cubicBezTo>
                <a:cubicBezTo>
                  <a:pt x="14782" y="16527"/>
                  <a:pt x="12757" y="16855"/>
                  <a:pt x="10732" y="16855"/>
                </a:cubicBezTo>
                <a:cubicBezTo>
                  <a:pt x="8707" y="16855"/>
                  <a:pt x="6794" y="16527"/>
                  <a:pt x="4882" y="15873"/>
                </a:cubicBezTo>
                <a:cubicBezTo>
                  <a:pt x="944" y="21436"/>
                  <a:pt x="944" y="21436"/>
                  <a:pt x="944" y="21436"/>
                </a:cubicBezTo>
                <a:cubicBezTo>
                  <a:pt x="832" y="21518"/>
                  <a:pt x="719" y="21600"/>
                  <a:pt x="494" y="21600"/>
                </a:cubicBezTo>
                <a:cubicBezTo>
                  <a:pt x="382" y="21600"/>
                  <a:pt x="382" y="21600"/>
                  <a:pt x="269" y="21518"/>
                </a:cubicBezTo>
                <a:cubicBezTo>
                  <a:pt x="44" y="21436"/>
                  <a:pt x="-68" y="21273"/>
                  <a:pt x="44" y="21109"/>
                </a:cubicBezTo>
                <a:close/>
                <a:moveTo>
                  <a:pt x="1732" y="12927"/>
                </a:moveTo>
                <a:cubicBezTo>
                  <a:pt x="1732" y="13173"/>
                  <a:pt x="1957" y="13418"/>
                  <a:pt x="2182" y="13664"/>
                </a:cubicBezTo>
                <a:cubicBezTo>
                  <a:pt x="4544" y="15382"/>
                  <a:pt x="7357" y="16200"/>
                  <a:pt x="10732" y="16200"/>
                </a:cubicBezTo>
                <a:cubicBezTo>
                  <a:pt x="14107" y="16200"/>
                  <a:pt x="16919" y="15382"/>
                  <a:pt x="19282" y="13664"/>
                </a:cubicBezTo>
                <a:cubicBezTo>
                  <a:pt x="19619" y="13418"/>
                  <a:pt x="19732" y="13173"/>
                  <a:pt x="19732" y="12927"/>
                </a:cubicBezTo>
                <a:cubicBezTo>
                  <a:pt x="19732" y="12600"/>
                  <a:pt x="19619" y="12355"/>
                  <a:pt x="19282" y="12191"/>
                </a:cubicBezTo>
                <a:cubicBezTo>
                  <a:pt x="19057" y="12027"/>
                  <a:pt x="18719" y="11864"/>
                  <a:pt x="18382" y="11864"/>
                </a:cubicBezTo>
                <a:cubicBezTo>
                  <a:pt x="17932" y="11864"/>
                  <a:pt x="17594" y="12027"/>
                  <a:pt x="17369" y="12191"/>
                </a:cubicBezTo>
                <a:cubicBezTo>
                  <a:pt x="15569" y="13500"/>
                  <a:pt x="13319" y="14155"/>
                  <a:pt x="10732" y="14155"/>
                </a:cubicBezTo>
                <a:cubicBezTo>
                  <a:pt x="8144" y="14155"/>
                  <a:pt x="6007" y="13500"/>
                  <a:pt x="4207" y="12191"/>
                </a:cubicBezTo>
                <a:cubicBezTo>
                  <a:pt x="3869" y="12027"/>
                  <a:pt x="3532" y="11864"/>
                  <a:pt x="3194" y="11864"/>
                </a:cubicBezTo>
                <a:cubicBezTo>
                  <a:pt x="2744" y="11864"/>
                  <a:pt x="2407" y="12027"/>
                  <a:pt x="2182" y="12191"/>
                </a:cubicBezTo>
                <a:cubicBezTo>
                  <a:pt x="1957" y="12355"/>
                  <a:pt x="1732" y="12600"/>
                  <a:pt x="1732" y="12927"/>
                </a:cubicBezTo>
                <a:close/>
                <a:moveTo>
                  <a:pt x="7019" y="12845"/>
                </a:moveTo>
                <a:cubicBezTo>
                  <a:pt x="8257" y="13255"/>
                  <a:pt x="9494" y="13500"/>
                  <a:pt x="10732" y="13500"/>
                </a:cubicBezTo>
                <a:cubicBezTo>
                  <a:pt x="11969" y="13500"/>
                  <a:pt x="13207" y="13255"/>
                  <a:pt x="14445" y="12845"/>
                </a:cubicBezTo>
                <a:cubicBezTo>
                  <a:pt x="12307" y="9900"/>
                  <a:pt x="12307" y="9900"/>
                  <a:pt x="12307" y="9900"/>
                </a:cubicBezTo>
                <a:cubicBezTo>
                  <a:pt x="11744" y="9982"/>
                  <a:pt x="11294" y="10064"/>
                  <a:pt x="10732" y="10064"/>
                </a:cubicBezTo>
                <a:cubicBezTo>
                  <a:pt x="10282" y="10064"/>
                  <a:pt x="9719" y="9982"/>
                  <a:pt x="9269" y="9900"/>
                </a:cubicBezTo>
                <a:lnTo>
                  <a:pt x="7019" y="12845"/>
                </a:lnTo>
                <a:close/>
                <a:moveTo>
                  <a:pt x="10732" y="9409"/>
                </a:moveTo>
                <a:cubicBezTo>
                  <a:pt x="11519" y="9409"/>
                  <a:pt x="12194" y="9245"/>
                  <a:pt x="12757" y="8836"/>
                </a:cubicBezTo>
                <a:cubicBezTo>
                  <a:pt x="13319" y="8427"/>
                  <a:pt x="13544" y="7936"/>
                  <a:pt x="13544" y="7445"/>
                </a:cubicBezTo>
                <a:cubicBezTo>
                  <a:pt x="13544" y="6873"/>
                  <a:pt x="13319" y="6382"/>
                  <a:pt x="12757" y="5973"/>
                </a:cubicBezTo>
                <a:cubicBezTo>
                  <a:pt x="12194" y="5564"/>
                  <a:pt x="11519" y="5400"/>
                  <a:pt x="10732" y="5400"/>
                </a:cubicBezTo>
                <a:cubicBezTo>
                  <a:pt x="10057" y="5400"/>
                  <a:pt x="9382" y="5564"/>
                  <a:pt x="8819" y="5973"/>
                </a:cubicBezTo>
                <a:cubicBezTo>
                  <a:pt x="8257" y="6382"/>
                  <a:pt x="8032" y="6873"/>
                  <a:pt x="8032" y="7445"/>
                </a:cubicBezTo>
                <a:cubicBezTo>
                  <a:pt x="8032" y="7936"/>
                  <a:pt x="8257" y="8427"/>
                  <a:pt x="8819" y="8836"/>
                </a:cubicBezTo>
                <a:cubicBezTo>
                  <a:pt x="9382" y="9245"/>
                  <a:pt x="10057" y="9409"/>
                  <a:pt x="10732" y="9409"/>
                </a:cubicBezTo>
                <a:close/>
                <a:moveTo>
                  <a:pt x="10282" y="3764"/>
                </a:moveTo>
                <a:cubicBezTo>
                  <a:pt x="10282" y="2700"/>
                  <a:pt x="10282" y="2700"/>
                  <a:pt x="10282" y="2700"/>
                </a:cubicBezTo>
                <a:cubicBezTo>
                  <a:pt x="9832" y="2700"/>
                  <a:pt x="9832" y="2700"/>
                  <a:pt x="9832" y="2700"/>
                </a:cubicBezTo>
                <a:cubicBezTo>
                  <a:pt x="9494" y="2700"/>
                  <a:pt x="9382" y="2618"/>
                  <a:pt x="9382" y="2373"/>
                </a:cubicBezTo>
                <a:cubicBezTo>
                  <a:pt x="9382" y="327"/>
                  <a:pt x="9382" y="327"/>
                  <a:pt x="9382" y="327"/>
                </a:cubicBezTo>
                <a:cubicBezTo>
                  <a:pt x="9382" y="82"/>
                  <a:pt x="9494" y="0"/>
                  <a:pt x="9832" y="0"/>
                </a:cubicBezTo>
                <a:cubicBezTo>
                  <a:pt x="11632" y="0"/>
                  <a:pt x="11632" y="0"/>
                  <a:pt x="11632" y="0"/>
                </a:cubicBezTo>
                <a:cubicBezTo>
                  <a:pt x="11969" y="0"/>
                  <a:pt x="12194" y="82"/>
                  <a:pt x="12194" y="327"/>
                </a:cubicBezTo>
                <a:cubicBezTo>
                  <a:pt x="12194" y="2373"/>
                  <a:pt x="12194" y="2373"/>
                  <a:pt x="12194" y="2373"/>
                </a:cubicBezTo>
                <a:cubicBezTo>
                  <a:pt x="12194" y="2618"/>
                  <a:pt x="11969" y="2700"/>
                  <a:pt x="11632" y="2700"/>
                </a:cubicBezTo>
                <a:cubicBezTo>
                  <a:pt x="11182" y="2700"/>
                  <a:pt x="11182" y="2700"/>
                  <a:pt x="11182" y="2700"/>
                </a:cubicBezTo>
                <a:cubicBezTo>
                  <a:pt x="11182" y="3764"/>
                  <a:pt x="11182" y="3764"/>
                  <a:pt x="11182" y="3764"/>
                </a:cubicBezTo>
                <a:cubicBezTo>
                  <a:pt x="11182" y="3927"/>
                  <a:pt x="11069" y="4091"/>
                  <a:pt x="10732" y="4091"/>
                </a:cubicBezTo>
                <a:cubicBezTo>
                  <a:pt x="10394" y="4091"/>
                  <a:pt x="10282" y="3927"/>
                  <a:pt x="10282" y="3764"/>
                </a:cubicBezTo>
                <a:close/>
                <a:moveTo>
                  <a:pt x="10282" y="2045"/>
                </a:moveTo>
                <a:cubicBezTo>
                  <a:pt x="11182" y="2045"/>
                  <a:pt x="11182" y="2045"/>
                  <a:pt x="11182" y="2045"/>
                </a:cubicBezTo>
                <a:cubicBezTo>
                  <a:pt x="11182" y="655"/>
                  <a:pt x="11182" y="655"/>
                  <a:pt x="11182" y="655"/>
                </a:cubicBezTo>
                <a:cubicBezTo>
                  <a:pt x="10282" y="655"/>
                  <a:pt x="10282" y="655"/>
                  <a:pt x="10282" y="655"/>
                </a:cubicBezTo>
                <a:lnTo>
                  <a:pt x="10282" y="204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93" name="Shape"/>
          <p:cNvSpPr/>
          <p:nvPr/>
        </p:nvSpPr>
        <p:spPr>
          <a:xfrm>
            <a:off x="6327776" y="5319712"/>
            <a:ext cx="61595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38"/>
                </a:moveTo>
                <a:cubicBezTo>
                  <a:pt x="21600" y="2608"/>
                  <a:pt x="21414" y="3097"/>
                  <a:pt x="21103" y="3423"/>
                </a:cubicBezTo>
                <a:cubicBezTo>
                  <a:pt x="20793" y="3831"/>
                  <a:pt x="20483" y="4075"/>
                  <a:pt x="20048" y="4075"/>
                </a:cubicBezTo>
                <a:cubicBezTo>
                  <a:pt x="19862" y="4075"/>
                  <a:pt x="19614" y="3994"/>
                  <a:pt x="19428" y="3912"/>
                </a:cubicBezTo>
                <a:cubicBezTo>
                  <a:pt x="14897" y="13368"/>
                  <a:pt x="14897" y="13368"/>
                  <a:pt x="14897" y="13368"/>
                </a:cubicBezTo>
                <a:cubicBezTo>
                  <a:pt x="15269" y="13775"/>
                  <a:pt x="15393" y="14264"/>
                  <a:pt x="15393" y="14835"/>
                </a:cubicBezTo>
                <a:cubicBezTo>
                  <a:pt x="15393" y="15405"/>
                  <a:pt x="15269" y="15894"/>
                  <a:pt x="14959" y="16302"/>
                </a:cubicBezTo>
                <a:cubicBezTo>
                  <a:pt x="14648" y="16709"/>
                  <a:pt x="14276" y="16872"/>
                  <a:pt x="13841" y="16872"/>
                </a:cubicBezTo>
                <a:cubicBezTo>
                  <a:pt x="13407" y="16872"/>
                  <a:pt x="13097" y="16709"/>
                  <a:pt x="12786" y="16302"/>
                </a:cubicBezTo>
                <a:cubicBezTo>
                  <a:pt x="12476" y="15894"/>
                  <a:pt x="12352" y="15405"/>
                  <a:pt x="12352" y="14835"/>
                </a:cubicBezTo>
                <a:cubicBezTo>
                  <a:pt x="12352" y="14590"/>
                  <a:pt x="12352" y="14264"/>
                  <a:pt x="12476" y="14020"/>
                </a:cubicBezTo>
                <a:cubicBezTo>
                  <a:pt x="7821" y="10189"/>
                  <a:pt x="7821" y="10189"/>
                  <a:pt x="7821" y="10189"/>
                </a:cubicBezTo>
                <a:cubicBezTo>
                  <a:pt x="7510" y="10596"/>
                  <a:pt x="7138" y="10759"/>
                  <a:pt x="6641" y="10759"/>
                </a:cubicBezTo>
                <a:cubicBezTo>
                  <a:pt x="6455" y="10759"/>
                  <a:pt x="6269" y="10759"/>
                  <a:pt x="6083" y="10678"/>
                </a:cubicBezTo>
                <a:cubicBezTo>
                  <a:pt x="2545" y="18014"/>
                  <a:pt x="2545" y="18014"/>
                  <a:pt x="2545" y="18014"/>
                </a:cubicBezTo>
                <a:cubicBezTo>
                  <a:pt x="2917" y="18503"/>
                  <a:pt x="3041" y="18992"/>
                  <a:pt x="3041" y="19562"/>
                </a:cubicBezTo>
                <a:cubicBezTo>
                  <a:pt x="3041" y="20133"/>
                  <a:pt x="2917" y="20622"/>
                  <a:pt x="2607" y="21029"/>
                </a:cubicBezTo>
                <a:cubicBezTo>
                  <a:pt x="2297" y="21437"/>
                  <a:pt x="1986" y="21600"/>
                  <a:pt x="1552" y="21600"/>
                </a:cubicBezTo>
                <a:cubicBezTo>
                  <a:pt x="1117" y="21600"/>
                  <a:pt x="745" y="21437"/>
                  <a:pt x="434" y="21029"/>
                </a:cubicBezTo>
                <a:cubicBezTo>
                  <a:pt x="124" y="20622"/>
                  <a:pt x="0" y="20133"/>
                  <a:pt x="0" y="19562"/>
                </a:cubicBezTo>
                <a:cubicBezTo>
                  <a:pt x="0" y="18992"/>
                  <a:pt x="124" y="18503"/>
                  <a:pt x="434" y="18177"/>
                </a:cubicBezTo>
                <a:cubicBezTo>
                  <a:pt x="745" y="17769"/>
                  <a:pt x="1117" y="17525"/>
                  <a:pt x="1552" y="17525"/>
                </a:cubicBezTo>
                <a:cubicBezTo>
                  <a:pt x="1738" y="17525"/>
                  <a:pt x="1924" y="17606"/>
                  <a:pt x="2110" y="17688"/>
                </a:cubicBezTo>
                <a:cubicBezTo>
                  <a:pt x="5648" y="10270"/>
                  <a:pt x="5648" y="10270"/>
                  <a:pt x="5648" y="10270"/>
                </a:cubicBezTo>
                <a:cubicBezTo>
                  <a:pt x="5338" y="9863"/>
                  <a:pt x="5152" y="9374"/>
                  <a:pt x="5152" y="8803"/>
                </a:cubicBezTo>
                <a:cubicBezTo>
                  <a:pt x="5152" y="8232"/>
                  <a:pt x="5276" y="7743"/>
                  <a:pt x="5586" y="7336"/>
                </a:cubicBezTo>
                <a:cubicBezTo>
                  <a:pt x="5897" y="6928"/>
                  <a:pt x="6269" y="6765"/>
                  <a:pt x="6641" y="6765"/>
                </a:cubicBezTo>
                <a:cubicBezTo>
                  <a:pt x="7076" y="6765"/>
                  <a:pt x="7448" y="6928"/>
                  <a:pt x="7759" y="7336"/>
                </a:cubicBezTo>
                <a:cubicBezTo>
                  <a:pt x="8069" y="7743"/>
                  <a:pt x="8193" y="8232"/>
                  <a:pt x="8193" y="8803"/>
                </a:cubicBezTo>
                <a:cubicBezTo>
                  <a:pt x="8193" y="9048"/>
                  <a:pt x="8193" y="9374"/>
                  <a:pt x="8069" y="9618"/>
                </a:cubicBezTo>
                <a:cubicBezTo>
                  <a:pt x="12724" y="13449"/>
                  <a:pt x="12724" y="13449"/>
                  <a:pt x="12724" y="13449"/>
                </a:cubicBezTo>
                <a:cubicBezTo>
                  <a:pt x="13034" y="13042"/>
                  <a:pt x="13407" y="12797"/>
                  <a:pt x="13841" y="12797"/>
                </a:cubicBezTo>
                <a:cubicBezTo>
                  <a:pt x="14090" y="12797"/>
                  <a:pt x="14276" y="12878"/>
                  <a:pt x="14462" y="12960"/>
                </a:cubicBezTo>
                <a:cubicBezTo>
                  <a:pt x="18993" y="3505"/>
                  <a:pt x="18993" y="3505"/>
                  <a:pt x="18993" y="3505"/>
                </a:cubicBezTo>
                <a:cubicBezTo>
                  <a:pt x="18683" y="3097"/>
                  <a:pt x="18497" y="2608"/>
                  <a:pt x="18497" y="2038"/>
                </a:cubicBezTo>
                <a:cubicBezTo>
                  <a:pt x="18497" y="1467"/>
                  <a:pt x="18621" y="978"/>
                  <a:pt x="18931" y="571"/>
                </a:cubicBezTo>
                <a:cubicBezTo>
                  <a:pt x="19241" y="163"/>
                  <a:pt x="19614" y="0"/>
                  <a:pt x="20048" y="0"/>
                </a:cubicBezTo>
                <a:cubicBezTo>
                  <a:pt x="20483" y="0"/>
                  <a:pt x="20793" y="163"/>
                  <a:pt x="21103" y="571"/>
                </a:cubicBezTo>
                <a:cubicBezTo>
                  <a:pt x="21414" y="978"/>
                  <a:pt x="21600" y="1467"/>
                  <a:pt x="21600" y="2038"/>
                </a:cubicBezTo>
                <a:close/>
                <a:moveTo>
                  <a:pt x="1552" y="18258"/>
                </a:moveTo>
                <a:cubicBezTo>
                  <a:pt x="1241" y="18258"/>
                  <a:pt x="993" y="18340"/>
                  <a:pt x="807" y="18584"/>
                </a:cubicBezTo>
                <a:cubicBezTo>
                  <a:pt x="621" y="18910"/>
                  <a:pt x="497" y="19236"/>
                  <a:pt x="497" y="19562"/>
                </a:cubicBezTo>
                <a:cubicBezTo>
                  <a:pt x="497" y="19970"/>
                  <a:pt x="621" y="20214"/>
                  <a:pt x="807" y="20540"/>
                </a:cubicBezTo>
                <a:cubicBezTo>
                  <a:pt x="993" y="20785"/>
                  <a:pt x="1241" y="20948"/>
                  <a:pt x="1552" y="20948"/>
                </a:cubicBezTo>
                <a:cubicBezTo>
                  <a:pt x="1800" y="20948"/>
                  <a:pt x="2048" y="20785"/>
                  <a:pt x="2234" y="20540"/>
                </a:cubicBezTo>
                <a:cubicBezTo>
                  <a:pt x="2483" y="20214"/>
                  <a:pt x="2545" y="19970"/>
                  <a:pt x="2545" y="19562"/>
                </a:cubicBezTo>
                <a:cubicBezTo>
                  <a:pt x="2545" y="19236"/>
                  <a:pt x="2483" y="18910"/>
                  <a:pt x="2234" y="18584"/>
                </a:cubicBezTo>
                <a:cubicBezTo>
                  <a:pt x="2048" y="18340"/>
                  <a:pt x="1800" y="18258"/>
                  <a:pt x="1552" y="18258"/>
                </a:cubicBezTo>
                <a:close/>
                <a:moveTo>
                  <a:pt x="7697" y="8803"/>
                </a:moveTo>
                <a:cubicBezTo>
                  <a:pt x="7697" y="8395"/>
                  <a:pt x="7572" y="8069"/>
                  <a:pt x="7386" y="7825"/>
                </a:cubicBezTo>
                <a:cubicBezTo>
                  <a:pt x="7200" y="7580"/>
                  <a:pt x="6952" y="7417"/>
                  <a:pt x="6641" y="7417"/>
                </a:cubicBezTo>
                <a:cubicBezTo>
                  <a:pt x="6393" y="7417"/>
                  <a:pt x="6145" y="7580"/>
                  <a:pt x="5959" y="7825"/>
                </a:cubicBezTo>
                <a:cubicBezTo>
                  <a:pt x="5772" y="8069"/>
                  <a:pt x="5648" y="8395"/>
                  <a:pt x="5648" y="8803"/>
                </a:cubicBezTo>
                <a:cubicBezTo>
                  <a:pt x="5648" y="9129"/>
                  <a:pt x="5772" y="9455"/>
                  <a:pt x="5959" y="9700"/>
                </a:cubicBezTo>
                <a:cubicBezTo>
                  <a:pt x="6145" y="10026"/>
                  <a:pt x="6393" y="10107"/>
                  <a:pt x="6641" y="10107"/>
                </a:cubicBezTo>
                <a:cubicBezTo>
                  <a:pt x="6952" y="10107"/>
                  <a:pt x="7200" y="10026"/>
                  <a:pt x="7386" y="9700"/>
                </a:cubicBezTo>
                <a:cubicBezTo>
                  <a:pt x="7572" y="9455"/>
                  <a:pt x="7697" y="9129"/>
                  <a:pt x="7697" y="8803"/>
                </a:cubicBezTo>
                <a:close/>
                <a:moveTo>
                  <a:pt x="14897" y="14835"/>
                </a:moveTo>
                <a:cubicBezTo>
                  <a:pt x="14897" y="14509"/>
                  <a:pt x="14772" y="14183"/>
                  <a:pt x="14586" y="13938"/>
                </a:cubicBezTo>
                <a:cubicBezTo>
                  <a:pt x="14400" y="13612"/>
                  <a:pt x="14152" y="13531"/>
                  <a:pt x="13841" y="13531"/>
                </a:cubicBezTo>
                <a:cubicBezTo>
                  <a:pt x="13593" y="13531"/>
                  <a:pt x="13345" y="13612"/>
                  <a:pt x="13159" y="13938"/>
                </a:cubicBezTo>
                <a:cubicBezTo>
                  <a:pt x="12910" y="14183"/>
                  <a:pt x="12848" y="14509"/>
                  <a:pt x="12848" y="14835"/>
                </a:cubicBezTo>
                <a:cubicBezTo>
                  <a:pt x="12848" y="15242"/>
                  <a:pt x="12910" y="15568"/>
                  <a:pt x="13159" y="15813"/>
                </a:cubicBezTo>
                <a:cubicBezTo>
                  <a:pt x="13345" y="16057"/>
                  <a:pt x="13593" y="16220"/>
                  <a:pt x="13841" y="16220"/>
                </a:cubicBezTo>
                <a:cubicBezTo>
                  <a:pt x="14152" y="16220"/>
                  <a:pt x="14400" y="16057"/>
                  <a:pt x="14586" y="15813"/>
                </a:cubicBezTo>
                <a:cubicBezTo>
                  <a:pt x="14772" y="15568"/>
                  <a:pt x="14897" y="15242"/>
                  <a:pt x="14897" y="14835"/>
                </a:cubicBezTo>
                <a:close/>
                <a:moveTo>
                  <a:pt x="21041" y="2038"/>
                </a:moveTo>
                <a:cubicBezTo>
                  <a:pt x="21041" y="1630"/>
                  <a:pt x="20979" y="1304"/>
                  <a:pt x="20731" y="1060"/>
                </a:cubicBezTo>
                <a:cubicBezTo>
                  <a:pt x="20545" y="815"/>
                  <a:pt x="20297" y="652"/>
                  <a:pt x="20048" y="652"/>
                </a:cubicBezTo>
                <a:cubicBezTo>
                  <a:pt x="19738" y="652"/>
                  <a:pt x="19490" y="815"/>
                  <a:pt x="19303" y="1060"/>
                </a:cubicBezTo>
                <a:cubicBezTo>
                  <a:pt x="19117" y="1304"/>
                  <a:pt x="18993" y="1630"/>
                  <a:pt x="18993" y="2038"/>
                </a:cubicBezTo>
                <a:cubicBezTo>
                  <a:pt x="18993" y="2364"/>
                  <a:pt x="19117" y="2690"/>
                  <a:pt x="19303" y="2934"/>
                </a:cubicBezTo>
                <a:cubicBezTo>
                  <a:pt x="19490" y="3260"/>
                  <a:pt x="19738" y="3342"/>
                  <a:pt x="20048" y="3342"/>
                </a:cubicBezTo>
                <a:cubicBezTo>
                  <a:pt x="20297" y="3342"/>
                  <a:pt x="20545" y="3260"/>
                  <a:pt x="20731" y="2934"/>
                </a:cubicBezTo>
                <a:cubicBezTo>
                  <a:pt x="20979" y="2690"/>
                  <a:pt x="21041" y="2364"/>
                  <a:pt x="21041" y="203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94" name="Shape"/>
          <p:cNvSpPr/>
          <p:nvPr/>
        </p:nvSpPr>
        <p:spPr>
          <a:xfrm>
            <a:off x="7178675" y="5318126"/>
            <a:ext cx="220664" cy="4714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938" y="14617"/>
                </a:moveTo>
                <a:cubicBezTo>
                  <a:pt x="1037" y="13642"/>
                  <a:pt x="0" y="12505"/>
                  <a:pt x="0" y="11125"/>
                </a:cubicBezTo>
                <a:cubicBezTo>
                  <a:pt x="0" y="9907"/>
                  <a:pt x="0" y="9907"/>
                  <a:pt x="0" y="9907"/>
                </a:cubicBezTo>
                <a:cubicBezTo>
                  <a:pt x="0" y="9582"/>
                  <a:pt x="173" y="9501"/>
                  <a:pt x="691" y="9501"/>
                </a:cubicBezTo>
                <a:cubicBezTo>
                  <a:pt x="1210" y="9501"/>
                  <a:pt x="1555" y="9582"/>
                  <a:pt x="1555" y="9907"/>
                </a:cubicBezTo>
                <a:cubicBezTo>
                  <a:pt x="1555" y="11125"/>
                  <a:pt x="1555" y="11125"/>
                  <a:pt x="1555" y="11125"/>
                </a:cubicBezTo>
                <a:cubicBezTo>
                  <a:pt x="1555" y="12343"/>
                  <a:pt x="2419" y="13398"/>
                  <a:pt x="4320" y="14211"/>
                </a:cubicBezTo>
                <a:cubicBezTo>
                  <a:pt x="6048" y="15104"/>
                  <a:pt x="8294" y="15510"/>
                  <a:pt x="10714" y="15510"/>
                </a:cubicBezTo>
                <a:cubicBezTo>
                  <a:pt x="13306" y="15510"/>
                  <a:pt x="15552" y="15104"/>
                  <a:pt x="17280" y="14211"/>
                </a:cubicBezTo>
                <a:cubicBezTo>
                  <a:pt x="19181" y="13398"/>
                  <a:pt x="20045" y="12343"/>
                  <a:pt x="20045" y="11125"/>
                </a:cubicBezTo>
                <a:cubicBezTo>
                  <a:pt x="20045" y="9907"/>
                  <a:pt x="20045" y="9907"/>
                  <a:pt x="20045" y="9907"/>
                </a:cubicBezTo>
                <a:cubicBezTo>
                  <a:pt x="20045" y="9582"/>
                  <a:pt x="20218" y="9501"/>
                  <a:pt x="20736" y="9501"/>
                </a:cubicBezTo>
                <a:cubicBezTo>
                  <a:pt x="21254" y="9501"/>
                  <a:pt x="21600" y="9582"/>
                  <a:pt x="21600" y="9907"/>
                </a:cubicBezTo>
                <a:cubicBezTo>
                  <a:pt x="21600" y="11125"/>
                  <a:pt x="21600" y="11125"/>
                  <a:pt x="21600" y="11125"/>
                </a:cubicBezTo>
                <a:cubicBezTo>
                  <a:pt x="21600" y="12505"/>
                  <a:pt x="20563" y="13642"/>
                  <a:pt x="18662" y="14617"/>
                </a:cubicBezTo>
                <a:cubicBezTo>
                  <a:pt x="16762" y="15591"/>
                  <a:pt x="14342" y="16159"/>
                  <a:pt x="11405" y="16241"/>
                </a:cubicBezTo>
                <a:cubicBezTo>
                  <a:pt x="11405" y="18920"/>
                  <a:pt x="11405" y="18920"/>
                  <a:pt x="11405" y="18920"/>
                </a:cubicBezTo>
                <a:cubicBezTo>
                  <a:pt x="15898" y="18920"/>
                  <a:pt x="15898" y="18920"/>
                  <a:pt x="15898" y="18920"/>
                </a:cubicBezTo>
                <a:cubicBezTo>
                  <a:pt x="16589" y="18920"/>
                  <a:pt x="17280" y="19002"/>
                  <a:pt x="17798" y="19326"/>
                </a:cubicBezTo>
                <a:cubicBezTo>
                  <a:pt x="18490" y="19570"/>
                  <a:pt x="18662" y="19895"/>
                  <a:pt x="18662" y="20301"/>
                </a:cubicBezTo>
                <a:cubicBezTo>
                  <a:pt x="18662" y="21275"/>
                  <a:pt x="18662" y="21275"/>
                  <a:pt x="18662" y="21275"/>
                </a:cubicBezTo>
                <a:cubicBezTo>
                  <a:pt x="18662" y="21519"/>
                  <a:pt x="18490" y="21600"/>
                  <a:pt x="17971" y="21600"/>
                </a:cubicBezTo>
                <a:cubicBezTo>
                  <a:pt x="3629" y="21600"/>
                  <a:pt x="3629" y="21600"/>
                  <a:pt x="3629" y="21600"/>
                </a:cubicBezTo>
                <a:cubicBezTo>
                  <a:pt x="3110" y="21600"/>
                  <a:pt x="2938" y="21519"/>
                  <a:pt x="2938" y="21275"/>
                </a:cubicBezTo>
                <a:cubicBezTo>
                  <a:pt x="2938" y="20220"/>
                  <a:pt x="2938" y="20220"/>
                  <a:pt x="2938" y="20220"/>
                </a:cubicBezTo>
                <a:cubicBezTo>
                  <a:pt x="2938" y="19895"/>
                  <a:pt x="3283" y="19570"/>
                  <a:pt x="3802" y="19245"/>
                </a:cubicBezTo>
                <a:cubicBezTo>
                  <a:pt x="4320" y="19002"/>
                  <a:pt x="5011" y="18920"/>
                  <a:pt x="5875" y="18920"/>
                </a:cubicBezTo>
                <a:cubicBezTo>
                  <a:pt x="10022" y="18920"/>
                  <a:pt x="10022" y="18920"/>
                  <a:pt x="10022" y="18920"/>
                </a:cubicBezTo>
                <a:cubicBezTo>
                  <a:pt x="10022" y="16241"/>
                  <a:pt x="10022" y="16241"/>
                  <a:pt x="10022" y="16241"/>
                </a:cubicBezTo>
                <a:cubicBezTo>
                  <a:pt x="7258" y="16159"/>
                  <a:pt x="4838" y="15591"/>
                  <a:pt x="2938" y="14617"/>
                </a:cubicBezTo>
                <a:close/>
                <a:moveTo>
                  <a:pt x="17107" y="3167"/>
                </a:moveTo>
                <a:cubicBezTo>
                  <a:pt x="17107" y="11125"/>
                  <a:pt x="17107" y="11125"/>
                  <a:pt x="17107" y="11125"/>
                </a:cubicBezTo>
                <a:cubicBezTo>
                  <a:pt x="17280" y="11937"/>
                  <a:pt x="16589" y="12668"/>
                  <a:pt x="15379" y="13317"/>
                </a:cubicBezTo>
                <a:cubicBezTo>
                  <a:pt x="14170" y="13967"/>
                  <a:pt x="12614" y="14211"/>
                  <a:pt x="10886" y="14211"/>
                </a:cubicBezTo>
                <a:cubicBezTo>
                  <a:pt x="8986" y="14211"/>
                  <a:pt x="7430" y="13967"/>
                  <a:pt x="6221" y="13317"/>
                </a:cubicBezTo>
                <a:cubicBezTo>
                  <a:pt x="5011" y="12668"/>
                  <a:pt x="4320" y="11937"/>
                  <a:pt x="4320" y="11125"/>
                </a:cubicBezTo>
                <a:cubicBezTo>
                  <a:pt x="4320" y="3167"/>
                  <a:pt x="4320" y="3167"/>
                  <a:pt x="4320" y="3167"/>
                </a:cubicBezTo>
                <a:cubicBezTo>
                  <a:pt x="4320" y="2274"/>
                  <a:pt x="5011" y="1543"/>
                  <a:pt x="6221" y="974"/>
                </a:cubicBezTo>
                <a:cubicBezTo>
                  <a:pt x="7430" y="325"/>
                  <a:pt x="8986" y="0"/>
                  <a:pt x="10886" y="0"/>
                </a:cubicBezTo>
                <a:cubicBezTo>
                  <a:pt x="12614" y="0"/>
                  <a:pt x="14170" y="325"/>
                  <a:pt x="15379" y="974"/>
                </a:cubicBezTo>
                <a:cubicBezTo>
                  <a:pt x="16589" y="1543"/>
                  <a:pt x="17280" y="2274"/>
                  <a:pt x="17107" y="3167"/>
                </a:cubicBezTo>
                <a:close/>
                <a:moveTo>
                  <a:pt x="16762" y="19814"/>
                </a:moveTo>
                <a:cubicBezTo>
                  <a:pt x="16589" y="19651"/>
                  <a:pt x="16243" y="19570"/>
                  <a:pt x="15898" y="19570"/>
                </a:cubicBezTo>
                <a:cubicBezTo>
                  <a:pt x="5875" y="19570"/>
                  <a:pt x="5875" y="19570"/>
                  <a:pt x="5875" y="19570"/>
                </a:cubicBezTo>
                <a:cubicBezTo>
                  <a:pt x="5357" y="19570"/>
                  <a:pt x="5011" y="19651"/>
                  <a:pt x="4666" y="19732"/>
                </a:cubicBezTo>
                <a:cubicBezTo>
                  <a:pt x="4493" y="19895"/>
                  <a:pt x="4320" y="20057"/>
                  <a:pt x="4320" y="20220"/>
                </a:cubicBezTo>
                <a:cubicBezTo>
                  <a:pt x="4320" y="20950"/>
                  <a:pt x="4320" y="20950"/>
                  <a:pt x="4320" y="20950"/>
                </a:cubicBezTo>
                <a:cubicBezTo>
                  <a:pt x="17280" y="20950"/>
                  <a:pt x="17280" y="20950"/>
                  <a:pt x="17280" y="20950"/>
                </a:cubicBezTo>
                <a:cubicBezTo>
                  <a:pt x="17280" y="20301"/>
                  <a:pt x="17280" y="20301"/>
                  <a:pt x="17280" y="20301"/>
                </a:cubicBezTo>
                <a:cubicBezTo>
                  <a:pt x="17280" y="20138"/>
                  <a:pt x="17107" y="19895"/>
                  <a:pt x="16762" y="19814"/>
                </a:cubicBezTo>
                <a:close/>
                <a:moveTo>
                  <a:pt x="15725" y="3167"/>
                </a:moveTo>
                <a:cubicBezTo>
                  <a:pt x="15725" y="2517"/>
                  <a:pt x="15206" y="1949"/>
                  <a:pt x="14342" y="1462"/>
                </a:cubicBezTo>
                <a:cubicBezTo>
                  <a:pt x="13306" y="1056"/>
                  <a:pt x="12096" y="812"/>
                  <a:pt x="10714" y="812"/>
                </a:cubicBezTo>
                <a:cubicBezTo>
                  <a:pt x="9504" y="812"/>
                  <a:pt x="8294" y="1056"/>
                  <a:pt x="7258" y="1462"/>
                </a:cubicBezTo>
                <a:cubicBezTo>
                  <a:pt x="6221" y="1949"/>
                  <a:pt x="5702" y="2517"/>
                  <a:pt x="5702" y="3167"/>
                </a:cubicBezTo>
                <a:cubicBezTo>
                  <a:pt x="5702" y="11125"/>
                  <a:pt x="5702" y="11125"/>
                  <a:pt x="5702" y="11125"/>
                </a:cubicBezTo>
                <a:cubicBezTo>
                  <a:pt x="5702" y="11774"/>
                  <a:pt x="6221" y="12343"/>
                  <a:pt x="7258" y="12830"/>
                </a:cubicBezTo>
                <a:cubicBezTo>
                  <a:pt x="8294" y="13236"/>
                  <a:pt x="9504" y="13480"/>
                  <a:pt x="10714" y="13480"/>
                </a:cubicBezTo>
                <a:cubicBezTo>
                  <a:pt x="12096" y="13480"/>
                  <a:pt x="13306" y="13236"/>
                  <a:pt x="14342" y="12830"/>
                </a:cubicBezTo>
                <a:cubicBezTo>
                  <a:pt x="15206" y="12343"/>
                  <a:pt x="15725" y="11774"/>
                  <a:pt x="15725" y="11125"/>
                </a:cubicBezTo>
                <a:lnTo>
                  <a:pt x="15725" y="316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95" name="Shape"/>
          <p:cNvSpPr/>
          <p:nvPr/>
        </p:nvSpPr>
        <p:spPr>
          <a:xfrm>
            <a:off x="7641678" y="5319712"/>
            <a:ext cx="329161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32" h="21600" extrusionOk="0">
                <a:moveTo>
                  <a:pt x="5274" y="2445"/>
                </a:moveTo>
                <a:cubicBezTo>
                  <a:pt x="4926" y="1549"/>
                  <a:pt x="4693" y="815"/>
                  <a:pt x="4693" y="326"/>
                </a:cubicBezTo>
                <a:cubicBezTo>
                  <a:pt x="4693" y="163"/>
                  <a:pt x="4809" y="82"/>
                  <a:pt x="5042" y="82"/>
                </a:cubicBezTo>
                <a:cubicBezTo>
                  <a:pt x="5158" y="0"/>
                  <a:pt x="5390" y="0"/>
                  <a:pt x="5506" y="82"/>
                </a:cubicBezTo>
                <a:cubicBezTo>
                  <a:pt x="5622" y="163"/>
                  <a:pt x="5855" y="245"/>
                  <a:pt x="6203" y="408"/>
                </a:cubicBezTo>
                <a:cubicBezTo>
                  <a:pt x="6551" y="571"/>
                  <a:pt x="7132" y="815"/>
                  <a:pt x="8061" y="978"/>
                </a:cubicBezTo>
                <a:cubicBezTo>
                  <a:pt x="8874" y="1223"/>
                  <a:pt x="9571" y="1386"/>
                  <a:pt x="10267" y="1386"/>
                </a:cubicBezTo>
                <a:cubicBezTo>
                  <a:pt x="10964" y="1386"/>
                  <a:pt x="11545" y="1386"/>
                  <a:pt x="12126" y="1467"/>
                </a:cubicBezTo>
                <a:cubicBezTo>
                  <a:pt x="12706" y="1549"/>
                  <a:pt x="13519" y="1712"/>
                  <a:pt x="14564" y="2038"/>
                </a:cubicBezTo>
                <a:cubicBezTo>
                  <a:pt x="15493" y="2282"/>
                  <a:pt x="16306" y="2690"/>
                  <a:pt x="17003" y="3179"/>
                </a:cubicBezTo>
                <a:cubicBezTo>
                  <a:pt x="17700" y="3668"/>
                  <a:pt x="18280" y="4402"/>
                  <a:pt x="18861" y="5380"/>
                </a:cubicBezTo>
                <a:cubicBezTo>
                  <a:pt x="19326" y="6358"/>
                  <a:pt x="19674" y="7499"/>
                  <a:pt x="19674" y="8803"/>
                </a:cubicBezTo>
                <a:cubicBezTo>
                  <a:pt x="19674" y="11004"/>
                  <a:pt x="18977" y="13449"/>
                  <a:pt x="17700" y="15976"/>
                </a:cubicBezTo>
                <a:cubicBezTo>
                  <a:pt x="17584" y="16139"/>
                  <a:pt x="17467" y="16220"/>
                  <a:pt x="17235" y="16220"/>
                </a:cubicBezTo>
                <a:cubicBezTo>
                  <a:pt x="17235" y="16220"/>
                  <a:pt x="17119" y="16220"/>
                  <a:pt x="17003" y="16220"/>
                </a:cubicBezTo>
                <a:cubicBezTo>
                  <a:pt x="16771" y="16139"/>
                  <a:pt x="16655" y="15976"/>
                  <a:pt x="16771" y="15731"/>
                </a:cubicBezTo>
                <a:cubicBezTo>
                  <a:pt x="18048" y="13286"/>
                  <a:pt x="18629" y="11004"/>
                  <a:pt x="18629" y="8803"/>
                </a:cubicBezTo>
                <a:cubicBezTo>
                  <a:pt x="18629" y="7580"/>
                  <a:pt x="18397" y="6602"/>
                  <a:pt x="18048" y="5787"/>
                </a:cubicBezTo>
                <a:cubicBezTo>
                  <a:pt x="17584" y="4891"/>
                  <a:pt x="17119" y="4238"/>
                  <a:pt x="16538" y="3749"/>
                </a:cubicBezTo>
                <a:cubicBezTo>
                  <a:pt x="15842" y="3342"/>
                  <a:pt x="15145" y="2934"/>
                  <a:pt x="14332" y="2690"/>
                </a:cubicBezTo>
                <a:cubicBezTo>
                  <a:pt x="13519" y="2445"/>
                  <a:pt x="12822" y="2201"/>
                  <a:pt x="12126" y="2119"/>
                </a:cubicBezTo>
                <a:cubicBezTo>
                  <a:pt x="11545" y="2038"/>
                  <a:pt x="10964" y="2038"/>
                  <a:pt x="10267" y="2038"/>
                </a:cubicBezTo>
                <a:cubicBezTo>
                  <a:pt x="8874" y="2038"/>
                  <a:pt x="7364" y="1712"/>
                  <a:pt x="5855" y="978"/>
                </a:cubicBezTo>
                <a:cubicBezTo>
                  <a:pt x="5971" y="1467"/>
                  <a:pt x="6087" y="1956"/>
                  <a:pt x="6319" y="2364"/>
                </a:cubicBezTo>
                <a:cubicBezTo>
                  <a:pt x="6435" y="2527"/>
                  <a:pt x="6319" y="2608"/>
                  <a:pt x="6319" y="2690"/>
                </a:cubicBezTo>
                <a:cubicBezTo>
                  <a:pt x="5158" y="4075"/>
                  <a:pt x="3532" y="5461"/>
                  <a:pt x="1209" y="6847"/>
                </a:cubicBezTo>
                <a:cubicBezTo>
                  <a:pt x="861" y="7010"/>
                  <a:pt x="861" y="7254"/>
                  <a:pt x="1093" y="7580"/>
                </a:cubicBezTo>
                <a:cubicBezTo>
                  <a:pt x="1674" y="8314"/>
                  <a:pt x="2255" y="8803"/>
                  <a:pt x="3067" y="8966"/>
                </a:cubicBezTo>
                <a:cubicBezTo>
                  <a:pt x="3300" y="8966"/>
                  <a:pt x="3532" y="8966"/>
                  <a:pt x="3764" y="8885"/>
                </a:cubicBezTo>
                <a:cubicBezTo>
                  <a:pt x="4113" y="8803"/>
                  <a:pt x="5042" y="8314"/>
                  <a:pt x="6784" y="7499"/>
                </a:cubicBezTo>
                <a:cubicBezTo>
                  <a:pt x="7016" y="7417"/>
                  <a:pt x="7248" y="7417"/>
                  <a:pt x="7480" y="7499"/>
                </a:cubicBezTo>
                <a:cubicBezTo>
                  <a:pt x="7945" y="7743"/>
                  <a:pt x="8526" y="7743"/>
                  <a:pt x="9338" y="7662"/>
                </a:cubicBezTo>
                <a:cubicBezTo>
                  <a:pt x="10035" y="7499"/>
                  <a:pt x="10616" y="7254"/>
                  <a:pt x="10964" y="6847"/>
                </a:cubicBezTo>
                <a:cubicBezTo>
                  <a:pt x="11661" y="6195"/>
                  <a:pt x="11777" y="5624"/>
                  <a:pt x="11545" y="5217"/>
                </a:cubicBezTo>
                <a:cubicBezTo>
                  <a:pt x="11313" y="4972"/>
                  <a:pt x="11429" y="4809"/>
                  <a:pt x="11777" y="4728"/>
                </a:cubicBezTo>
                <a:cubicBezTo>
                  <a:pt x="12009" y="4646"/>
                  <a:pt x="12242" y="4728"/>
                  <a:pt x="12358" y="4972"/>
                </a:cubicBezTo>
                <a:cubicBezTo>
                  <a:pt x="12822" y="5543"/>
                  <a:pt x="12590" y="6358"/>
                  <a:pt x="11777" y="7254"/>
                </a:cubicBezTo>
                <a:cubicBezTo>
                  <a:pt x="11429" y="7580"/>
                  <a:pt x="11080" y="7825"/>
                  <a:pt x="10500" y="7988"/>
                </a:cubicBezTo>
                <a:cubicBezTo>
                  <a:pt x="10500" y="8069"/>
                  <a:pt x="10500" y="8069"/>
                  <a:pt x="10500" y="8069"/>
                </a:cubicBezTo>
                <a:cubicBezTo>
                  <a:pt x="10500" y="8885"/>
                  <a:pt x="10267" y="9537"/>
                  <a:pt x="9803" y="10107"/>
                </a:cubicBezTo>
                <a:cubicBezTo>
                  <a:pt x="9338" y="10678"/>
                  <a:pt x="8293" y="11411"/>
                  <a:pt x="6900" y="12308"/>
                </a:cubicBezTo>
                <a:cubicBezTo>
                  <a:pt x="5855" y="12960"/>
                  <a:pt x="5042" y="13775"/>
                  <a:pt x="4461" y="14672"/>
                </a:cubicBezTo>
                <a:cubicBezTo>
                  <a:pt x="3880" y="15487"/>
                  <a:pt x="3532" y="16383"/>
                  <a:pt x="3532" y="17198"/>
                </a:cubicBezTo>
                <a:cubicBezTo>
                  <a:pt x="3532" y="18177"/>
                  <a:pt x="3997" y="18992"/>
                  <a:pt x="4926" y="19562"/>
                </a:cubicBezTo>
                <a:cubicBezTo>
                  <a:pt x="18164" y="19562"/>
                  <a:pt x="18164" y="19562"/>
                  <a:pt x="18164" y="19562"/>
                </a:cubicBezTo>
                <a:cubicBezTo>
                  <a:pt x="18513" y="19562"/>
                  <a:pt x="18629" y="19644"/>
                  <a:pt x="18629" y="19888"/>
                </a:cubicBezTo>
                <a:cubicBezTo>
                  <a:pt x="18629" y="20133"/>
                  <a:pt x="18513" y="20214"/>
                  <a:pt x="18164" y="20214"/>
                </a:cubicBezTo>
                <a:cubicBezTo>
                  <a:pt x="4693" y="20214"/>
                  <a:pt x="4693" y="20214"/>
                  <a:pt x="4693" y="20214"/>
                </a:cubicBezTo>
                <a:cubicBezTo>
                  <a:pt x="4577" y="20214"/>
                  <a:pt x="4461" y="20214"/>
                  <a:pt x="4461" y="20133"/>
                </a:cubicBezTo>
                <a:cubicBezTo>
                  <a:pt x="3184" y="19399"/>
                  <a:pt x="2603" y="18421"/>
                  <a:pt x="2603" y="17198"/>
                </a:cubicBezTo>
                <a:cubicBezTo>
                  <a:pt x="2603" y="16302"/>
                  <a:pt x="2835" y="15324"/>
                  <a:pt x="3532" y="14346"/>
                </a:cubicBezTo>
                <a:cubicBezTo>
                  <a:pt x="4229" y="13449"/>
                  <a:pt x="5158" y="12552"/>
                  <a:pt x="6319" y="11819"/>
                </a:cubicBezTo>
                <a:cubicBezTo>
                  <a:pt x="7597" y="11004"/>
                  <a:pt x="8409" y="10352"/>
                  <a:pt x="8874" y="9863"/>
                </a:cubicBezTo>
                <a:cubicBezTo>
                  <a:pt x="9222" y="9374"/>
                  <a:pt x="9455" y="8885"/>
                  <a:pt x="9571" y="8314"/>
                </a:cubicBezTo>
                <a:cubicBezTo>
                  <a:pt x="8642" y="8477"/>
                  <a:pt x="7829" y="8395"/>
                  <a:pt x="7132" y="8151"/>
                </a:cubicBezTo>
                <a:cubicBezTo>
                  <a:pt x="6087" y="8722"/>
                  <a:pt x="5158" y="9129"/>
                  <a:pt x="4345" y="9455"/>
                </a:cubicBezTo>
                <a:cubicBezTo>
                  <a:pt x="3764" y="9700"/>
                  <a:pt x="3300" y="9700"/>
                  <a:pt x="2835" y="9618"/>
                </a:cubicBezTo>
                <a:cubicBezTo>
                  <a:pt x="2255" y="9537"/>
                  <a:pt x="1790" y="9292"/>
                  <a:pt x="1326" y="8966"/>
                </a:cubicBezTo>
                <a:cubicBezTo>
                  <a:pt x="861" y="8640"/>
                  <a:pt x="513" y="8232"/>
                  <a:pt x="164" y="7906"/>
                </a:cubicBezTo>
                <a:cubicBezTo>
                  <a:pt x="48" y="7417"/>
                  <a:pt x="-68" y="7091"/>
                  <a:pt x="48" y="6847"/>
                </a:cubicBezTo>
                <a:cubicBezTo>
                  <a:pt x="164" y="6602"/>
                  <a:pt x="397" y="6439"/>
                  <a:pt x="629" y="6358"/>
                </a:cubicBezTo>
                <a:cubicBezTo>
                  <a:pt x="2603" y="5135"/>
                  <a:pt x="4113" y="3831"/>
                  <a:pt x="5274" y="2445"/>
                </a:cubicBezTo>
                <a:close/>
                <a:moveTo>
                  <a:pt x="20138" y="21600"/>
                </a:moveTo>
                <a:cubicBezTo>
                  <a:pt x="2835" y="21600"/>
                  <a:pt x="2835" y="21600"/>
                  <a:pt x="2835" y="21600"/>
                </a:cubicBezTo>
                <a:cubicBezTo>
                  <a:pt x="2487" y="21600"/>
                  <a:pt x="2371" y="21518"/>
                  <a:pt x="2371" y="21274"/>
                </a:cubicBezTo>
                <a:cubicBezTo>
                  <a:pt x="2371" y="21029"/>
                  <a:pt x="2487" y="20948"/>
                  <a:pt x="2835" y="20948"/>
                </a:cubicBezTo>
                <a:cubicBezTo>
                  <a:pt x="20138" y="20948"/>
                  <a:pt x="20138" y="20948"/>
                  <a:pt x="20138" y="20948"/>
                </a:cubicBezTo>
                <a:cubicBezTo>
                  <a:pt x="20371" y="20948"/>
                  <a:pt x="20603" y="21029"/>
                  <a:pt x="20603" y="21274"/>
                </a:cubicBezTo>
                <a:cubicBezTo>
                  <a:pt x="20603" y="21518"/>
                  <a:pt x="20371" y="21600"/>
                  <a:pt x="20138" y="21600"/>
                </a:cubicBezTo>
                <a:close/>
                <a:moveTo>
                  <a:pt x="21532" y="8803"/>
                </a:moveTo>
                <a:cubicBezTo>
                  <a:pt x="21532" y="10352"/>
                  <a:pt x="21184" y="12063"/>
                  <a:pt x="20603" y="13938"/>
                </a:cubicBezTo>
                <a:cubicBezTo>
                  <a:pt x="20487" y="14101"/>
                  <a:pt x="20371" y="14183"/>
                  <a:pt x="20138" y="14183"/>
                </a:cubicBezTo>
                <a:cubicBezTo>
                  <a:pt x="20022" y="14183"/>
                  <a:pt x="20022" y="14183"/>
                  <a:pt x="20022" y="14183"/>
                </a:cubicBezTo>
                <a:cubicBezTo>
                  <a:pt x="19674" y="14101"/>
                  <a:pt x="19558" y="13938"/>
                  <a:pt x="19674" y="13775"/>
                </a:cubicBezTo>
                <a:cubicBezTo>
                  <a:pt x="20255" y="11982"/>
                  <a:pt x="20603" y="10352"/>
                  <a:pt x="20603" y="8803"/>
                </a:cubicBezTo>
                <a:cubicBezTo>
                  <a:pt x="20603" y="5543"/>
                  <a:pt x="18977" y="3179"/>
                  <a:pt x="15726" y="1630"/>
                </a:cubicBezTo>
                <a:cubicBezTo>
                  <a:pt x="14448" y="978"/>
                  <a:pt x="12706" y="652"/>
                  <a:pt x="10500" y="652"/>
                </a:cubicBezTo>
                <a:cubicBezTo>
                  <a:pt x="10151" y="652"/>
                  <a:pt x="10035" y="571"/>
                  <a:pt x="10035" y="326"/>
                </a:cubicBezTo>
                <a:cubicBezTo>
                  <a:pt x="10035" y="82"/>
                  <a:pt x="10151" y="0"/>
                  <a:pt x="10500" y="0"/>
                </a:cubicBezTo>
                <a:cubicBezTo>
                  <a:pt x="12822" y="0"/>
                  <a:pt x="14797" y="326"/>
                  <a:pt x="16306" y="1060"/>
                </a:cubicBezTo>
                <a:cubicBezTo>
                  <a:pt x="19790" y="2690"/>
                  <a:pt x="21532" y="5298"/>
                  <a:pt x="21532" y="880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96" name="Shape"/>
          <p:cNvSpPr/>
          <p:nvPr/>
        </p:nvSpPr>
        <p:spPr>
          <a:xfrm>
            <a:off x="8207123" y="5319712"/>
            <a:ext cx="392619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83" h="21600" extrusionOk="0">
                <a:moveTo>
                  <a:pt x="5026" y="11982"/>
                </a:moveTo>
                <a:cubicBezTo>
                  <a:pt x="5218" y="11819"/>
                  <a:pt x="5410" y="11493"/>
                  <a:pt x="5602" y="11085"/>
                </a:cubicBezTo>
                <a:cubicBezTo>
                  <a:pt x="5890" y="10596"/>
                  <a:pt x="6178" y="9944"/>
                  <a:pt x="6562" y="9048"/>
                </a:cubicBezTo>
                <a:cubicBezTo>
                  <a:pt x="6850" y="8069"/>
                  <a:pt x="7042" y="7254"/>
                  <a:pt x="7042" y="6602"/>
                </a:cubicBezTo>
                <a:cubicBezTo>
                  <a:pt x="7042" y="1712"/>
                  <a:pt x="7042" y="1712"/>
                  <a:pt x="7042" y="1712"/>
                </a:cubicBezTo>
                <a:cubicBezTo>
                  <a:pt x="7042" y="1467"/>
                  <a:pt x="7234" y="1386"/>
                  <a:pt x="7426" y="1386"/>
                </a:cubicBezTo>
                <a:cubicBezTo>
                  <a:pt x="12994" y="1386"/>
                  <a:pt x="12994" y="1386"/>
                  <a:pt x="12994" y="1386"/>
                </a:cubicBezTo>
                <a:cubicBezTo>
                  <a:pt x="13282" y="1386"/>
                  <a:pt x="13378" y="1467"/>
                  <a:pt x="13378" y="1712"/>
                </a:cubicBezTo>
                <a:cubicBezTo>
                  <a:pt x="13378" y="6602"/>
                  <a:pt x="13378" y="6602"/>
                  <a:pt x="13378" y="6602"/>
                </a:cubicBezTo>
                <a:cubicBezTo>
                  <a:pt x="13378" y="7499"/>
                  <a:pt x="13666" y="8558"/>
                  <a:pt x="14242" y="9618"/>
                </a:cubicBezTo>
                <a:cubicBezTo>
                  <a:pt x="14722" y="10678"/>
                  <a:pt x="15202" y="11411"/>
                  <a:pt x="15586" y="11819"/>
                </a:cubicBezTo>
                <a:cubicBezTo>
                  <a:pt x="15682" y="11900"/>
                  <a:pt x="15682" y="11900"/>
                  <a:pt x="15682" y="11900"/>
                </a:cubicBezTo>
                <a:cubicBezTo>
                  <a:pt x="20578" y="18666"/>
                  <a:pt x="20578" y="18666"/>
                  <a:pt x="20578" y="18666"/>
                </a:cubicBezTo>
                <a:cubicBezTo>
                  <a:pt x="21250" y="19481"/>
                  <a:pt x="21442" y="20133"/>
                  <a:pt x="21154" y="20703"/>
                </a:cubicBezTo>
                <a:cubicBezTo>
                  <a:pt x="20770" y="21274"/>
                  <a:pt x="19906" y="21600"/>
                  <a:pt x="18562" y="21600"/>
                </a:cubicBezTo>
                <a:cubicBezTo>
                  <a:pt x="2722" y="21600"/>
                  <a:pt x="2722" y="21600"/>
                  <a:pt x="2722" y="21600"/>
                </a:cubicBezTo>
                <a:cubicBezTo>
                  <a:pt x="1378" y="21600"/>
                  <a:pt x="514" y="21274"/>
                  <a:pt x="130" y="20703"/>
                </a:cubicBezTo>
                <a:cubicBezTo>
                  <a:pt x="-158" y="20133"/>
                  <a:pt x="34" y="19481"/>
                  <a:pt x="706" y="18666"/>
                </a:cubicBezTo>
                <a:lnTo>
                  <a:pt x="5026" y="11982"/>
                </a:lnTo>
                <a:close/>
                <a:moveTo>
                  <a:pt x="19906" y="18992"/>
                </a:moveTo>
                <a:cubicBezTo>
                  <a:pt x="15106" y="12471"/>
                  <a:pt x="15106" y="12471"/>
                  <a:pt x="15106" y="12471"/>
                </a:cubicBezTo>
                <a:cubicBezTo>
                  <a:pt x="14722" y="12389"/>
                  <a:pt x="14242" y="12389"/>
                  <a:pt x="13858" y="12389"/>
                </a:cubicBezTo>
                <a:cubicBezTo>
                  <a:pt x="12994" y="12389"/>
                  <a:pt x="12130" y="12552"/>
                  <a:pt x="11266" y="12960"/>
                </a:cubicBezTo>
                <a:cubicBezTo>
                  <a:pt x="10306" y="13449"/>
                  <a:pt x="9250" y="13694"/>
                  <a:pt x="8290" y="13694"/>
                </a:cubicBezTo>
                <a:cubicBezTo>
                  <a:pt x="7330" y="13694"/>
                  <a:pt x="6274" y="13449"/>
                  <a:pt x="5314" y="12960"/>
                </a:cubicBezTo>
                <a:cubicBezTo>
                  <a:pt x="1378" y="18992"/>
                  <a:pt x="1378" y="18992"/>
                  <a:pt x="1378" y="18992"/>
                </a:cubicBezTo>
                <a:cubicBezTo>
                  <a:pt x="802" y="19644"/>
                  <a:pt x="706" y="20133"/>
                  <a:pt x="802" y="20377"/>
                </a:cubicBezTo>
                <a:cubicBezTo>
                  <a:pt x="1090" y="20785"/>
                  <a:pt x="1666" y="20948"/>
                  <a:pt x="2722" y="20948"/>
                </a:cubicBezTo>
                <a:cubicBezTo>
                  <a:pt x="18562" y="20948"/>
                  <a:pt x="18562" y="20948"/>
                  <a:pt x="18562" y="20948"/>
                </a:cubicBezTo>
                <a:cubicBezTo>
                  <a:pt x="19618" y="20948"/>
                  <a:pt x="20194" y="20785"/>
                  <a:pt x="20386" y="20377"/>
                </a:cubicBezTo>
                <a:cubicBezTo>
                  <a:pt x="20578" y="20133"/>
                  <a:pt x="20386" y="19644"/>
                  <a:pt x="19906" y="18992"/>
                </a:cubicBezTo>
                <a:close/>
                <a:moveTo>
                  <a:pt x="7330" y="9211"/>
                </a:moveTo>
                <a:cubicBezTo>
                  <a:pt x="6946" y="10189"/>
                  <a:pt x="6658" y="10922"/>
                  <a:pt x="6370" y="11411"/>
                </a:cubicBezTo>
                <a:cubicBezTo>
                  <a:pt x="6082" y="11900"/>
                  <a:pt x="5890" y="12145"/>
                  <a:pt x="5794" y="12308"/>
                </a:cubicBezTo>
                <a:cubicBezTo>
                  <a:pt x="5698" y="12389"/>
                  <a:pt x="5698" y="12389"/>
                  <a:pt x="5698" y="12389"/>
                </a:cubicBezTo>
                <a:cubicBezTo>
                  <a:pt x="6562" y="12797"/>
                  <a:pt x="7426" y="13042"/>
                  <a:pt x="8290" y="13042"/>
                </a:cubicBezTo>
                <a:cubicBezTo>
                  <a:pt x="9154" y="13042"/>
                  <a:pt x="10018" y="12797"/>
                  <a:pt x="10786" y="12389"/>
                </a:cubicBezTo>
                <a:cubicBezTo>
                  <a:pt x="11842" y="11900"/>
                  <a:pt x="12802" y="11656"/>
                  <a:pt x="13858" y="11656"/>
                </a:cubicBezTo>
                <a:cubicBezTo>
                  <a:pt x="14050" y="11656"/>
                  <a:pt x="14242" y="11737"/>
                  <a:pt x="14530" y="11737"/>
                </a:cubicBezTo>
                <a:cubicBezTo>
                  <a:pt x="13282" y="9781"/>
                  <a:pt x="12610" y="8069"/>
                  <a:pt x="12610" y="6602"/>
                </a:cubicBezTo>
                <a:cubicBezTo>
                  <a:pt x="12610" y="2038"/>
                  <a:pt x="12610" y="2038"/>
                  <a:pt x="12610" y="2038"/>
                </a:cubicBezTo>
                <a:cubicBezTo>
                  <a:pt x="7810" y="2038"/>
                  <a:pt x="7810" y="2038"/>
                  <a:pt x="7810" y="2038"/>
                </a:cubicBezTo>
                <a:cubicBezTo>
                  <a:pt x="7810" y="6602"/>
                  <a:pt x="7810" y="6602"/>
                  <a:pt x="7810" y="6602"/>
                </a:cubicBezTo>
                <a:cubicBezTo>
                  <a:pt x="7810" y="7336"/>
                  <a:pt x="7714" y="8232"/>
                  <a:pt x="7330" y="9211"/>
                </a:cubicBezTo>
                <a:close/>
                <a:moveTo>
                  <a:pt x="6658" y="652"/>
                </a:moveTo>
                <a:cubicBezTo>
                  <a:pt x="6370" y="652"/>
                  <a:pt x="6274" y="571"/>
                  <a:pt x="6274" y="326"/>
                </a:cubicBezTo>
                <a:cubicBezTo>
                  <a:pt x="6274" y="82"/>
                  <a:pt x="6370" y="0"/>
                  <a:pt x="6658" y="0"/>
                </a:cubicBezTo>
                <a:cubicBezTo>
                  <a:pt x="13858" y="0"/>
                  <a:pt x="13858" y="0"/>
                  <a:pt x="13858" y="0"/>
                </a:cubicBezTo>
                <a:cubicBezTo>
                  <a:pt x="14050" y="0"/>
                  <a:pt x="14242" y="82"/>
                  <a:pt x="14242" y="326"/>
                </a:cubicBezTo>
                <a:cubicBezTo>
                  <a:pt x="14242" y="571"/>
                  <a:pt x="14050" y="652"/>
                  <a:pt x="13858" y="652"/>
                </a:cubicBezTo>
                <a:lnTo>
                  <a:pt x="6658" y="65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97" name="Shape"/>
          <p:cNvSpPr/>
          <p:nvPr/>
        </p:nvSpPr>
        <p:spPr>
          <a:xfrm>
            <a:off x="8837411" y="5319712"/>
            <a:ext cx="511579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22" h="21600" extrusionOk="0">
                <a:moveTo>
                  <a:pt x="20676" y="16302"/>
                </a:moveTo>
                <a:cubicBezTo>
                  <a:pt x="21338" y="17688"/>
                  <a:pt x="21411" y="18910"/>
                  <a:pt x="20823" y="19970"/>
                </a:cubicBezTo>
                <a:cubicBezTo>
                  <a:pt x="20309" y="21029"/>
                  <a:pt x="19354" y="21600"/>
                  <a:pt x="18031" y="21600"/>
                </a:cubicBezTo>
                <a:cubicBezTo>
                  <a:pt x="3191" y="21600"/>
                  <a:pt x="3191" y="21600"/>
                  <a:pt x="3191" y="21600"/>
                </a:cubicBezTo>
                <a:cubicBezTo>
                  <a:pt x="1868" y="21600"/>
                  <a:pt x="913" y="21029"/>
                  <a:pt x="399" y="19970"/>
                </a:cubicBezTo>
                <a:cubicBezTo>
                  <a:pt x="-189" y="18829"/>
                  <a:pt x="-116" y="17606"/>
                  <a:pt x="546" y="16220"/>
                </a:cubicBezTo>
                <a:cubicBezTo>
                  <a:pt x="8040" y="1956"/>
                  <a:pt x="8040" y="1956"/>
                  <a:pt x="8040" y="1956"/>
                </a:cubicBezTo>
                <a:cubicBezTo>
                  <a:pt x="8774" y="652"/>
                  <a:pt x="9582" y="0"/>
                  <a:pt x="10611" y="0"/>
                </a:cubicBezTo>
                <a:cubicBezTo>
                  <a:pt x="11640" y="0"/>
                  <a:pt x="12521" y="652"/>
                  <a:pt x="13182" y="1956"/>
                </a:cubicBezTo>
                <a:lnTo>
                  <a:pt x="20676" y="16302"/>
                </a:lnTo>
                <a:close/>
                <a:moveTo>
                  <a:pt x="20089" y="16628"/>
                </a:moveTo>
                <a:cubicBezTo>
                  <a:pt x="12668" y="2282"/>
                  <a:pt x="12668" y="2282"/>
                  <a:pt x="12668" y="2282"/>
                </a:cubicBezTo>
                <a:cubicBezTo>
                  <a:pt x="12080" y="1223"/>
                  <a:pt x="11419" y="652"/>
                  <a:pt x="10611" y="652"/>
                </a:cubicBezTo>
                <a:cubicBezTo>
                  <a:pt x="9803" y="652"/>
                  <a:pt x="9142" y="1223"/>
                  <a:pt x="8554" y="2282"/>
                </a:cubicBezTo>
                <a:cubicBezTo>
                  <a:pt x="1133" y="16546"/>
                  <a:pt x="1133" y="16546"/>
                  <a:pt x="1133" y="16546"/>
                </a:cubicBezTo>
                <a:cubicBezTo>
                  <a:pt x="472" y="17769"/>
                  <a:pt x="472" y="18747"/>
                  <a:pt x="913" y="19644"/>
                </a:cubicBezTo>
                <a:cubicBezTo>
                  <a:pt x="1354" y="20540"/>
                  <a:pt x="2089" y="20948"/>
                  <a:pt x="3191" y="20948"/>
                </a:cubicBezTo>
                <a:cubicBezTo>
                  <a:pt x="18031" y="20948"/>
                  <a:pt x="18031" y="20948"/>
                  <a:pt x="18031" y="20948"/>
                </a:cubicBezTo>
                <a:cubicBezTo>
                  <a:pt x="19133" y="20948"/>
                  <a:pt x="19868" y="20540"/>
                  <a:pt x="20382" y="19644"/>
                </a:cubicBezTo>
                <a:cubicBezTo>
                  <a:pt x="20823" y="18747"/>
                  <a:pt x="20750" y="17769"/>
                  <a:pt x="20089" y="16628"/>
                </a:cubicBezTo>
                <a:close/>
                <a:moveTo>
                  <a:pt x="11787" y="16546"/>
                </a:moveTo>
                <a:cubicBezTo>
                  <a:pt x="11787" y="16872"/>
                  <a:pt x="11640" y="17198"/>
                  <a:pt x="11419" y="17525"/>
                </a:cubicBezTo>
                <a:cubicBezTo>
                  <a:pt x="11199" y="17769"/>
                  <a:pt x="10905" y="17851"/>
                  <a:pt x="10611" y="17851"/>
                </a:cubicBezTo>
                <a:cubicBezTo>
                  <a:pt x="10244" y="17851"/>
                  <a:pt x="9950" y="17769"/>
                  <a:pt x="9729" y="17525"/>
                </a:cubicBezTo>
                <a:cubicBezTo>
                  <a:pt x="9509" y="17198"/>
                  <a:pt x="9362" y="16872"/>
                  <a:pt x="9362" y="16546"/>
                </a:cubicBezTo>
                <a:cubicBezTo>
                  <a:pt x="9362" y="16139"/>
                  <a:pt x="9509" y="15813"/>
                  <a:pt x="9729" y="15568"/>
                </a:cubicBezTo>
                <a:cubicBezTo>
                  <a:pt x="9950" y="15324"/>
                  <a:pt x="10244" y="15161"/>
                  <a:pt x="10611" y="15161"/>
                </a:cubicBezTo>
                <a:cubicBezTo>
                  <a:pt x="10905" y="15161"/>
                  <a:pt x="11199" y="15324"/>
                  <a:pt x="11419" y="15568"/>
                </a:cubicBezTo>
                <a:cubicBezTo>
                  <a:pt x="11640" y="15813"/>
                  <a:pt x="11787" y="16139"/>
                  <a:pt x="11787" y="16546"/>
                </a:cubicBezTo>
                <a:close/>
                <a:moveTo>
                  <a:pt x="11199" y="16546"/>
                </a:moveTo>
                <a:cubicBezTo>
                  <a:pt x="11199" y="16302"/>
                  <a:pt x="11125" y="16139"/>
                  <a:pt x="11052" y="16057"/>
                </a:cubicBezTo>
                <a:cubicBezTo>
                  <a:pt x="10905" y="15894"/>
                  <a:pt x="10758" y="15894"/>
                  <a:pt x="10611" y="15894"/>
                </a:cubicBezTo>
                <a:cubicBezTo>
                  <a:pt x="10391" y="15894"/>
                  <a:pt x="10244" y="15894"/>
                  <a:pt x="10170" y="16057"/>
                </a:cubicBezTo>
                <a:cubicBezTo>
                  <a:pt x="10023" y="16139"/>
                  <a:pt x="9950" y="16302"/>
                  <a:pt x="9950" y="16546"/>
                </a:cubicBezTo>
                <a:cubicBezTo>
                  <a:pt x="9950" y="16709"/>
                  <a:pt x="10023" y="16872"/>
                  <a:pt x="10170" y="17035"/>
                </a:cubicBezTo>
                <a:cubicBezTo>
                  <a:pt x="10244" y="17117"/>
                  <a:pt x="10391" y="17198"/>
                  <a:pt x="10611" y="17198"/>
                </a:cubicBezTo>
                <a:cubicBezTo>
                  <a:pt x="10758" y="17198"/>
                  <a:pt x="10905" y="17117"/>
                  <a:pt x="11052" y="17035"/>
                </a:cubicBezTo>
                <a:cubicBezTo>
                  <a:pt x="11125" y="16872"/>
                  <a:pt x="11199" y="16709"/>
                  <a:pt x="11199" y="16546"/>
                </a:cubicBezTo>
                <a:close/>
                <a:moveTo>
                  <a:pt x="10317" y="13123"/>
                </a:moveTo>
                <a:cubicBezTo>
                  <a:pt x="10317" y="6439"/>
                  <a:pt x="10317" y="6439"/>
                  <a:pt x="10317" y="6439"/>
                </a:cubicBezTo>
                <a:cubicBezTo>
                  <a:pt x="10317" y="6195"/>
                  <a:pt x="10391" y="6113"/>
                  <a:pt x="10611" y="6113"/>
                </a:cubicBezTo>
                <a:cubicBezTo>
                  <a:pt x="10831" y="6113"/>
                  <a:pt x="10905" y="6195"/>
                  <a:pt x="10905" y="6439"/>
                </a:cubicBezTo>
                <a:cubicBezTo>
                  <a:pt x="10905" y="13123"/>
                  <a:pt x="10905" y="13123"/>
                  <a:pt x="10905" y="13123"/>
                </a:cubicBezTo>
                <a:cubicBezTo>
                  <a:pt x="10905" y="13368"/>
                  <a:pt x="10831" y="13531"/>
                  <a:pt x="10611" y="13531"/>
                </a:cubicBezTo>
                <a:cubicBezTo>
                  <a:pt x="10391" y="13531"/>
                  <a:pt x="10317" y="13368"/>
                  <a:pt x="10317" y="1312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98" name="Shape"/>
          <p:cNvSpPr/>
          <p:nvPr/>
        </p:nvSpPr>
        <p:spPr>
          <a:xfrm>
            <a:off x="9586414" y="5319712"/>
            <a:ext cx="464704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18" h="21600" extrusionOk="0">
                <a:moveTo>
                  <a:pt x="6277" y="19562"/>
                </a:moveTo>
                <a:cubicBezTo>
                  <a:pt x="3203" y="19562"/>
                  <a:pt x="3203" y="19562"/>
                  <a:pt x="3203" y="19562"/>
                </a:cubicBezTo>
                <a:cubicBezTo>
                  <a:pt x="1908" y="19562"/>
                  <a:pt x="938" y="19073"/>
                  <a:pt x="371" y="18177"/>
                </a:cubicBezTo>
                <a:cubicBezTo>
                  <a:pt x="-195" y="17117"/>
                  <a:pt x="-114" y="15976"/>
                  <a:pt x="614" y="14753"/>
                </a:cubicBezTo>
                <a:cubicBezTo>
                  <a:pt x="4254" y="8232"/>
                  <a:pt x="4254" y="8232"/>
                  <a:pt x="4254" y="8232"/>
                </a:cubicBezTo>
                <a:cubicBezTo>
                  <a:pt x="1666" y="8803"/>
                  <a:pt x="1666" y="8803"/>
                  <a:pt x="1666" y="8803"/>
                </a:cubicBezTo>
                <a:cubicBezTo>
                  <a:pt x="1423" y="8803"/>
                  <a:pt x="1261" y="8722"/>
                  <a:pt x="1261" y="8477"/>
                </a:cubicBezTo>
                <a:cubicBezTo>
                  <a:pt x="1180" y="8314"/>
                  <a:pt x="1261" y="8151"/>
                  <a:pt x="1504" y="8069"/>
                </a:cubicBezTo>
                <a:cubicBezTo>
                  <a:pt x="4821" y="7417"/>
                  <a:pt x="4821" y="7417"/>
                  <a:pt x="4821" y="7417"/>
                </a:cubicBezTo>
                <a:cubicBezTo>
                  <a:pt x="4821" y="7417"/>
                  <a:pt x="4902" y="7417"/>
                  <a:pt x="4902" y="7417"/>
                </a:cubicBezTo>
                <a:cubicBezTo>
                  <a:pt x="4983" y="7417"/>
                  <a:pt x="4983" y="7417"/>
                  <a:pt x="4983" y="7417"/>
                </a:cubicBezTo>
                <a:cubicBezTo>
                  <a:pt x="4983" y="7417"/>
                  <a:pt x="5063" y="7417"/>
                  <a:pt x="5063" y="7499"/>
                </a:cubicBezTo>
                <a:cubicBezTo>
                  <a:pt x="5063" y="7499"/>
                  <a:pt x="5144" y="7499"/>
                  <a:pt x="5144" y="7580"/>
                </a:cubicBezTo>
                <a:cubicBezTo>
                  <a:pt x="5144" y="7580"/>
                  <a:pt x="5225" y="7580"/>
                  <a:pt x="5225" y="7662"/>
                </a:cubicBezTo>
                <a:cubicBezTo>
                  <a:pt x="6520" y="11004"/>
                  <a:pt x="6520" y="11004"/>
                  <a:pt x="6520" y="11004"/>
                </a:cubicBezTo>
                <a:cubicBezTo>
                  <a:pt x="6601" y="11167"/>
                  <a:pt x="6601" y="11330"/>
                  <a:pt x="6358" y="11411"/>
                </a:cubicBezTo>
                <a:cubicBezTo>
                  <a:pt x="6358" y="11493"/>
                  <a:pt x="6277" y="11493"/>
                  <a:pt x="6277" y="11493"/>
                </a:cubicBezTo>
                <a:cubicBezTo>
                  <a:pt x="6115" y="11493"/>
                  <a:pt x="6034" y="11411"/>
                  <a:pt x="5953" y="11248"/>
                </a:cubicBezTo>
                <a:cubicBezTo>
                  <a:pt x="4902" y="8558"/>
                  <a:pt x="4902" y="8558"/>
                  <a:pt x="4902" y="8558"/>
                </a:cubicBezTo>
                <a:cubicBezTo>
                  <a:pt x="1180" y="15079"/>
                  <a:pt x="1180" y="15079"/>
                  <a:pt x="1180" y="15079"/>
                </a:cubicBezTo>
                <a:cubicBezTo>
                  <a:pt x="533" y="16057"/>
                  <a:pt x="533" y="16954"/>
                  <a:pt x="938" y="17769"/>
                </a:cubicBezTo>
                <a:cubicBezTo>
                  <a:pt x="1423" y="18503"/>
                  <a:pt x="2151" y="18910"/>
                  <a:pt x="3203" y="18910"/>
                </a:cubicBezTo>
                <a:cubicBezTo>
                  <a:pt x="6277" y="18910"/>
                  <a:pt x="6277" y="18910"/>
                  <a:pt x="6277" y="18910"/>
                </a:cubicBezTo>
                <a:cubicBezTo>
                  <a:pt x="6439" y="18910"/>
                  <a:pt x="6601" y="18992"/>
                  <a:pt x="6601" y="19236"/>
                </a:cubicBezTo>
                <a:cubicBezTo>
                  <a:pt x="6601" y="19481"/>
                  <a:pt x="6601" y="19562"/>
                  <a:pt x="6601" y="19562"/>
                </a:cubicBezTo>
                <a:cubicBezTo>
                  <a:pt x="6601" y="19562"/>
                  <a:pt x="6439" y="19562"/>
                  <a:pt x="6277" y="19562"/>
                </a:cubicBezTo>
                <a:close/>
                <a:moveTo>
                  <a:pt x="10565" y="0"/>
                </a:moveTo>
                <a:cubicBezTo>
                  <a:pt x="11616" y="0"/>
                  <a:pt x="12506" y="571"/>
                  <a:pt x="13153" y="1793"/>
                </a:cubicBezTo>
                <a:cubicBezTo>
                  <a:pt x="16794" y="8151"/>
                  <a:pt x="16794" y="8151"/>
                  <a:pt x="16794" y="8151"/>
                </a:cubicBezTo>
                <a:cubicBezTo>
                  <a:pt x="17279" y="5624"/>
                  <a:pt x="17279" y="5624"/>
                  <a:pt x="17279" y="5624"/>
                </a:cubicBezTo>
                <a:cubicBezTo>
                  <a:pt x="17360" y="5461"/>
                  <a:pt x="17522" y="5380"/>
                  <a:pt x="17684" y="5380"/>
                </a:cubicBezTo>
                <a:cubicBezTo>
                  <a:pt x="17926" y="5461"/>
                  <a:pt x="18007" y="5624"/>
                  <a:pt x="17926" y="5787"/>
                </a:cubicBezTo>
                <a:cubicBezTo>
                  <a:pt x="17279" y="9211"/>
                  <a:pt x="17279" y="9211"/>
                  <a:pt x="17279" y="9211"/>
                </a:cubicBezTo>
                <a:cubicBezTo>
                  <a:pt x="17279" y="9292"/>
                  <a:pt x="17279" y="9292"/>
                  <a:pt x="17279" y="9292"/>
                </a:cubicBezTo>
                <a:cubicBezTo>
                  <a:pt x="17198" y="9292"/>
                  <a:pt x="17198" y="9292"/>
                  <a:pt x="17198" y="9374"/>
                </a:cubicBezTo>
                <a:cubicBezTo>
                  <a:pt x="17198" y="9374"/>
                  <a:pt x="17117" y="9374"/>
                  <a:pt x="17117" y="9374"/>
                </a:cubicBezTo>
                <a:cubicBezTo>
                  <a:pt x="17036" y="9455"/>
                  <a:pt x="17036" y="9455"/>
                  <a:pt x="16956" y="9455"/>
                </a:cubicBezTo>
                <a:cubicBezTo>
                  <a:pt x="16956" y="9455"/>
                  <a:pt x="16875" y="9455"/>
                  <a:pt x="16875" y="9455"/>
                </a:cubicBezTo>
                <a:cubicBezTo>
                  <a:pt x="13558" y="8803"/>
                  <a:pt x="13558" y="8803"/>
                  <a:pt x="13558" y="8803"/>
                </a:cubicBezTo>
                <a:cubicBezTo>
                  <a:pt x="13315" y="8722"/>
                  <a:pt x="13234" y="8558"/>
                  <a:pt x="13315" y="8395"/>
                </a:cubicBezTo>
                <a:cubicBezTo>
                  <a:pt x="13315" y="8151"/>
                  <a:pt x="13477" y="8069"/>
                  <a:pt x="13720" y="8069"/>
                </a:cubicBezTo>
                <a:cubicBezTo>
                  <a:pt x="16308" y="8640"/>
                  <a:pt x="16308" y="8640"/>
                  <a:pt x="16308" y="8640"/>
                </a:cubicBezTo>
                <a:cubicBezTo>
                  <a:pt x="12587" y="2119"/>
                  <a:pt x="12587" y="2119"/>
                  <a:pt x="12587" y="2119"/>
                </a:cubicBezTo>
                <a:cubicBezTo>
                  <a:pt x="12021" y="1141"/>
                  <a:pt x="11374" y="652"/>
                  <a:pt x="10565" y="652"/>
                </a:cubicBezTo>
                <a:cubicBezTo>
                  <a:pt x="9836" y="652"/>
                  <a:pt x="9108" y="1141"/>
                  <a:pt x="8623" y="2119"/>
                </a:cubicBezTo>
                <a:cubicBezTo>
                  <a:pt x="6520" y="5217"/>
                  <a:pt x="6520" y="5217"/>
                  <a:pt x="6520" y="5217"/>
                </a:cubicBezTo>
                <a:cubicBezTo>
                  <a:pt x="6358" y="5461"/>
                  <a:pt x="6277" y="5461"/>
                  <a:pt x="6034" y="5298"/>
                </a:cubicBezTo>
                <a:cubicBezTo>
                  <a:pt x="5872" y="5217"/>
                  <a:pt x="5872" y="5054"/>
                  <a:pt x="5953" y="4891"/>
                </a:cubicBezTo>
                <a:cubicBezTo>
                  <a:pt x="7976" y="1793"/>
                  <a:pt x="7976" y="1793"/>
                  <a:pt x="7976" y="1793"/>
                </a:cubicBezTo>
                <a:cubicBezTo>
                  <a:pt x="8704" y="571"/>
                  <a:pt x="9594" y="0"/>
                  <a:pt x="10565" y="0"/>
                </a:cubicBezTo>
                <a:close/>
                <a:moveTo>
                  <a:pt x="17926" y="19562"/>
                </a:moveTo>
                <a:cubicBezTo>
                  <a:pt x="11131" y="19562"/>
                  <a:pt x="11131" y="19562"/>
                  <a:pt x="11131" y="19562"/>
                </a:cubicBezTo>
                <a:cubicBezTo>
                  <a:pt x="12506" y="21029"/>
                  <a:pt x="12506" y="21029"/>
                  <a:pt x="12506" y="21029"/>
                </a:cubicBezTo>
                <a:cubicBezTo>
                  <a:pt x="12668" y="21192"/>
                  <a:pt x="12668" y="21355"/>
                  <a:pt x="12506" y="21518"/>
                </a:cubicBezTo>
                <a:cubicBezTo>
                  <a:pt x="12425" y="21600"/>
                  <a:pt x="12344" y="21600"/>
                  <a:pt x="12263" y="21600"/>
                </a:cubicBezTo>
                <a:cubicBezTo>
                  <a:pt x="12183" y="21600"/>
                  <a:pt x="12102" y="21600"/>
                  <a:pt x="12021" y="21518"/>
                </a:cubicBezTo>
                <a:cubicBezTo>
                  <a:pt x="10079" y="19562"/>
                  <a:pt x="10079" y="19562"/>
                  <a:pt x="10079" y="19562"/>
                </a:cubicBezTo>
                <a:cubicBezTo>
                  <a:pt x="9998" y="19481"/>
                  <a:pt x="9917" y="19318"/>
                  <a:pt x="9917" y="19236"/>
                </a:cubicBezTo>
                <a:cubicBezTo>
                  <a:pt x="9917" y="19155"/>
                  <a:pt x="9917" y="19073"/>
                  <a:pt x="9998" y="18992"/>
                </a:cubicBezTo>
                <a:cubicBezTo>
                  <a:pt x="12021" y="16954"/>
                  <a:pt x="12021" y="16954"/>
                  <a:pt x="12021" y="16954"/>
                </a:cubicBezTo>
                <a:cubicBezTo>
                  <a:pt x="12183" y="16791"/>
                  <a:pt x="12344" y="16791"/>
                  <a:pt x="12506" y="16954"/>
                </a:cubicBezTo>
                <a:cubicBezTo>
                  <a:pt x="12668" y="17117"/>
                  <a:pt x="12668" y="17280"/>
                  <a:pt x="12506" y="17443"/>
                </a:cubicBezTo>
                <a:cubicBezTo>
                  <a:pt x="11050" y="18910"/>
                  <a:pt x="11050" y="18910"/>
                  <a:pt x="11050" y="18910"/>
                </a:cubicBezTo>
                <a:cubicBezTo>
                  <a:pt x="17926" y="18910"/>
                  <a:pt x="17926" y="18910"/>
                  <a:pt x="17926" y="18910"/>
                </a:cubicBezTo>
                <a:cubicBezTo>
                  <a:pt x="19059" y="18910"/>
                  <a:pt x="19787" y="18503"/>
                  <a:pt x="20192" y="17769"/>
                </a:cubicBezTo>
                <a:cubicBezTo>
                  <a:pt x="20677" y="17035"/>
                  <a:pt x="20596" y="16139"/>
                  <a:pt x="20030" y="15079"/>
                </a:cubicBezTo>
                <a:cubicBezTo>
                  <a:pt x="18654" y="11900"/>
                  <a:pt x="18654" y="11900"/>
                  <a:pt x="18654" y="11900"/>
                </a:cubicBezTo>
                <a:cubicBezTo>
                  <a:pt x="18574" y="11737"/>
                  <a:pt x="18654" y="11574"/>
                  <a:pt x="18816" y="11493"/>
                </a:cubicBezTo>
                <a:cubicBezTo>
                  <a:pt x="19059" y="11411"/>
                  <a:pt x="19140" y="11493"/>
                  <a:pt x="19302" y="11656"/>
                </a:cubicBezTo>
                <a:cubicBezTo>
                  <a:pt x="20677" y="14753"/>
                  <a:pt x="20677" y="14753"/>
                  <a:pt x="20677" y="14753"/>
                </a:cubicBezTo>
                <a:cubicBezTo>
                  <a:pt x="21324" y="15976"/>
                  <a:pt x="21405" y="17117"/>
                  <a:pt x="20839" y="18177"/>
                </a:cubicBezTo>
                <a:cubicBezTo>
                  <a:pt x="20272" y="19073"/>
                  <a:pt x="19302" y="19562"/>
                  <a:pt x="17926" y="19562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899" name="Shape"/>
          <p:cNvSpPr/>
          <p:nvPr/>
        </p:nvSpPr>
        <p:spPr>
          <a:xfrm>
            <a:off x="10286299" y="5319712"/>
            <a:ext cx="516197" cy="469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45" h="21600" extrusionOk="0">
                <a:moveTo>
                  <a:pt x="111" y="12797"/>
                </a:moveTo>
                <a:cubicBezTo>
                  <a:pt x="-37" y="12634"/>
                  <a:pt x="-37" y="12471"/>
                  <a:pt x="111" y="12308"/>
                </a:cubicBezTo>
                <a:cubicBezTo>
                  <a:pt x="1960" y="10189"/>
                  <a:pt x="1960" y="10189"/>
                  <a:pt x="1960" y="10189"/>
                </a:cubicBezTo>
                <a:cubicBezTo>
                  <a:pt x="2034" y="10189"/>
                  <a:pt x="2108" y="10107"/>
                  <a:pt x="2182" y="10107"/>
                </a:cubicBezTo>
                <a:cubicBezTo>
                  <a:pt x="2256" y="10107"/>
                  <a:pt x="2330" y="10189"/>
                  <a:pt x="2404" y="10189"/>
                </a:cubicBezTo>
                <a:cubicBezTo>
                  <a:pt x="4327" y="12308"/>
                  <a:pt x="4327" y="12308"/>
                  <a:pt x="4327" y="12308"/>
                </a:cubicBezTo>
                <a:cubicBezTo>
                  <a:pt x="4475" y="12471"/>
                  <a:pt x="4475" y="12634"/>
                  <a:pt x="4327" y="12797"/>
                </a:cubicBezTo>
                <a:cubicBezTo>
                  <a:pt x="4253" y="12797"/>
                  <a:pt x="4179" y="12878"/>
                  <a:pt x="4105" y="12878"/>
                </a:cubicBezTo>
                <a:cubicBezTo>
                  <a:pt x="4031" y="12878"/>
                  <a:pt x="3958" y="12797"/>
                  <a:pt x="3884" y="12797"/>
                </a:cubicBezTo>
                <a:cubicBezTo>
                  <a:pt x="2478" y="11248"/>
                  <a:pt x="2478" y="11248"/>
                  <a:pt x="2478" y="11248"/>
                </a:cubicBezTo>
                <a:cubicBezTo>
                  <a:pt x="2478" y="11819"/>
                  <a:pt x="2478" y="11819"/>
                  <a:pt x="2478" y="11819"/>
                </a:cubicBezTo>
                <a:cubicBezTo>
                  <a:pt x="2478" y="14183"/>
                  <a:pt x="3292" y="16220"/>
                  <a:pt x="4919" y="18014"/>
                </a:cubicBezTo>
                <a:cubicBezTo>
                  <a:pt x="6473" y="19807"/>
                  <a:pt x="8322" y="20785"/>
                  <a:pt x="10467" y="20948"/>
                </a:cubicBezTo>
                <a:cubicBezTo>
                  <a:pt x="10467" y="8069"/>
                  <a:pt x="10467" y="8069"/>
                  <a:pt x="10467" y="8069"/>
                </a:cubicBezTo>
                <a:cubicBezTo>
                  <a:pt x="5289" y="8069"/>
                  <a:pt x="5289" y="8069"/>
                  <a:pt x="5289" y="8069"/>
                </a:cubicBezTo>
                <a:cubicBezTo>
                  <a:pt x="5067" y="8069"/>
                  <a:pt x="4993" y="7988"/>
                  <a:pt x="4993" y="7743"/>
                </a:cubicBezTo>
                <a:cubicBezTo>
                  <a:pt x="4993" y="7499"/>
                  <a:pt x="5067" y="7417"/>
                  <a:pt x="5289" y="7417"/>
                </a:cubicBezTo>
                <a:cubicBezTo>
                  <a:pt x="10467" y="7417"/>
                  <a:pt x="10467" y="7417"/>
                  <a:pt x="10467" y="7417"/>
                </a:cubicBezTo>
                <a:cubicBezTo>
                  <a:pt x="10467" y="4646"/>
                  <a:pt x="10467" y="4646"/>
                  <a:pt x="10467" y="4646"/>
                </a:cubicBezTo>
                <a:cubicBezTo>
                  <a:pt x="9949" y="4565"/>
                  <a:pt x="9505" y="4320"/>
                  <a:pt x="9210" y="3912"/>
                </a:cubicBezTo>
                <a:cubicBezTo>
                  <a:pt x="8840" y="3505"/>
                  <a:pt x="8618" y="2934"/>
                  <a:pt x="8618" y="2364"/>
                </a:cubicBezTo>
                <a:cubicBezTo>
                  <a:pt x="8618" y="1712"/>
                  <a:pt x="8840" y="1141"/>
                  <a:pt x="9284" y="734"/>
                </a:cubicBezTo>
                <a:cubicBezTo>
                  <a:pt x="9727" y="245"/>
                  <a:pt x="10171" y="0"/>
                  <a:pt x="10763" y="0"/>
                </a:cubicBezTo>
                <a:cubicBezTo>
                  <a:pt x="11355" y="0"/>
                  <a:pt x="11873" y="245"/>
                  <a:pt x="12316" y="734"/>
                </a:cubicBezTo>
                <a:cubicBezTo>
                  <a:pt x="12686" y="1141"/>
                  <a:pt x="12908" y="1712"/>
                  <a:pt x="12908" y="2364"/>
                </a:cubicBezTo>
                <a:cubicBezTo>
                  <a:pt x="12908" y="2934"/>
                  <a:pt x="12760" y="3505"/>
                  <a:pt x="12390" y="3912"/>
                </a:cubicBezTo>
                <a:cubicBezTo>
                  <a:pt x="12021" y="4320"/>
                  <a:pt x="11577" y="4565"/>
                  <a:pt x="11059" y="4646"/>
                </a:cubicBezTo>
                <a:cubicBezTo>
                  <a:pt x="11059" y="7417"/>
                  <a:pt x="11059" y="7417"/>
                  <a:pt x="11059" y="7417"/>
                </a:cubicBezTo>
                <a:cubicBezTo>
                  <a:pt x="16311" y="7417"/>
                  <a:pt x="16311" y="7417"/>
                  <a:pt x="16311" y="7417"/>
                </a:cubicBezTo>
                <a:cubicBezTo>
                  <a:pt x="16533" y="7417"/>
                  <a:pt x="16607" y="7499"/>
                  <a:pt x="16607" y="7743"/>
                </a:cubicBezTo>
                <a:cubicBezTo>
                  <a:pt x="16607" y="7988"/>
                  <a:pt x="16533" y="8069"/>
                  <a:pt x="16311" y="8069"/>
                </a:cubicBezTo>
                <a:cubicBezTo>
                  <a:pt x="11059" y="8069"/>
                  <a:pt x="11059" y="8069"/>
                  <a:pt x="11059" y="8069"/>
                </a:cubicBezTo>
                <a:cubicBezTo>
                  <a:pt x="11059" y="20948"/>
                  <a:pt x="11059" y="20948"/>
                  <a:pt x="11059" y="20948"/>
                </a:cubicBezTo>
                <a:cubicBezTo>
                  <a:pt x="13204" y="20785"/>
                  <a:pt x="15053" y="19807"/>
                  <a:pt x="16681" y="18014"/>
                </a:cubicBezTo>
                <a:cubicBezTo>
                  <a:pt x="18234" y="16220"/>
                  <a:pt x="19048" y="14183"/>
                  <a:pt x="19048" y="11819"/>
                </a:cubicBezTo>
                <a:cubicBezTo>
                  <a:pt x="19048" y="11248"/>
                  <a:pt x="19048" y="11248"/>
                  <a:pt x="19048" y="11248"/>
                </a:cubicBezTo>
                <a:cubicBezTo>
                  <a:pt x="17716" y="12715"/>
                  <a:pt x="17716" y="12715"/>
                  <a:pt x="17716" y="12715"/>
                </a:cubicBezTo>
                <a:cubicBezTo>
                  <a:pt x="17568" y="12878"/>
                  <a:pt x="17421" y="12878"/>
                  <a:pt x="17273" y="12797"/>
                </a:cubicBezTo>
                <a:cubicBezTo>
                  <a:pt x="17125" y="12634"/>
                  <a:pt x="17125" y="12471"/>
                  <a:pt x="17273" y="12308"/>
                </a:cubicBezTo>
                <a:cubicBezTo>
                  <a:pt x="19122" y="10189"/>
                  <a:pt x="19122" y="10189"/>
                  <a:pt x="19122" y="10189"/>
                </a:cubicBezTo>
                <a:cubicBezTo>
                  <a:pt x="19122" y="10189"/>
                  <a:pt x="19196" y="10189"/>
                  <a:pt x="19270" y="10107"/>
                </a:cubicBezTo>
                <a:cubicBezTo>
                  <a:pt x="19344" y="10107"/>
                  <a:pt x="19344" y="10107"/>
                  <a:pt x="19344" y="10107"/>
                </a:cubicBezTo>
                <a:cubicBezTo>
                  <a:pt x="19492" y="10107"/>
                  <a:pt x="19566" y="10189"/>
                  <a:pt x="19566" y="10270"/>
                </a:cubicBezTo>
                <a:cubicBezTo>
                  <a:pt x="21489" y="12308"/>
                  <a:pt x="21489" y="12308"/>
                  <a:pt x="21489" y="12308"/>
                </a:cubicBezTo>
                <a:cubicBezTo>
                  <a:pt x="21563" y="12471"/>
                  <a:pt x="21563" y="12634"/>
                  <a:pt x="21489" y="12797"/>
                </a:cubicBezTo>
                <a:cubicBezTo>
                  <a:pt x="21415" y="12797"/>
                  <a:pt x="21341" y="12878"/>
                  <a:pt x="21267" y="12878"/>
                </a:cubicBezTo>
                <a:cubicBezTo>
                  <a:pt x="21193" y="12878"/>
                  <a:pt x="21045" y="12797"/>
                  <a:pt x="20971" y="12797"/>
                </a:cubicBezTo>
                <a:cubicBezTo>
                  <a:pt x="19640" y="11330"/>
                  <a:pt x="19640" y="11330"/>
                  <a:pt x="19640" y="11330"/>
                </a:cubicBezTo>
                <a:cubicBezTo>
                  <a:pt x="19640" y="11819"/>
                  <a:pt x="19640" y="11819"/>
                  <a:pt x="19640" y="11819"/>
                </a:cubicBezTo>
                <a:cubicBezTo>
                  <a:pt x="19640" y="14346"/>
                  <a:pt x="18752" y="16628"/>
                  <a:pt x="16977" y="18584"/>
                </a:cubicBezTo>
                <a:cubicBezTo>
                  <a:pt x="15201" y="20622"/>
                  <a:pt x="13130" y="21600"/>
                  <a:pt x="10763" y="21600"/>
                </a:cubicBezTo>
                <a:cubicBezTo>
                  <a:pt x="8470" y="21600"/>
                  <a:pt x="6399" y="20622"/>
                  <a:pt x="4623" y="18584"/>
                </a:cubicBezTo>
                <a:cubicBezTo>
                  <a:pt x="2774" y="16628"/>
                  <a:pt x="1886" y="14346"/>
                  <a:pt x="1886" y="11819"/>
                </a:cubicBezTo>
                <a:cubicBezTo>
                  <a:pt x="1886" y="11248"/>
                  <a:pt x="1886" y="11248"/>
                  <a:pt x="1886" y="11248"/>
                </a:cubicBezTo>
                <a:cubicBezTo>
                  <a:pt x="555" y="12715"/>
                  <a:pt x="555" y="12715"/>
                  <a:pt x="555" y="12715"/>
                </a:cubicBezTo>
                <a:cubicBezTo>
                  <a:pt x="407" y="12878"/>
                  <a:pt x="259" y="12878"/>
                  <a:pt x="111" y="12797"/>
                </a:cubicBezTo>
                <a:close/>
                <a:moveTo>
                  <a:pt x="9284" y="2364"/>
                </a:moveTo>
                <a:cubicBezTo>
                  <a:pt x="9284" y="2853"/>
                  <a:pt x="9431" y="3260"/>
                  <a:pt x="9727" y="3586"/>
                </a:cubicBezTo>
                <a:cubicBezTo>
                  <a:pt x="9949" y="3912"/>
                  <a:pt x="10319" y="4075"/>
                  <a:pt x="10763" y="4075"/>
                </a:cubicBezTo>
                <a:cubicBezTo>
                  <a:pt x="11207" y="4075"/>
                  <a:pt x="11577" y="3912"/>
                  <a:pt x="11873" y="3586"/>
                </a:cubicBezTo>
                <a:cubicBezTo>
                  <a:pt x="12168" y="3260"/>
                  <a:pt x="12316" y="2853"/>
                  <a:pt x="12316" y="2364"/>
                </a:cubicBezTo>
                <a:cubicBezTo>
                  <a:pt x="12316" y="1875"/>
                  <a:pt x="12168" y="1467"/>
                  <a:pt x="11873" y="1141"/>
                </a:cubicBezTo>
                <a:cubicBezTo>
                  <a:pt x="11577" y="815"/>
                  <a:pt x="11207" y="652"/>
                  <a:pt x="10763" y="652"/>
                </a:cubicBezTo>
                <a:cubicBezTo>
                  <a:pt x="10319" y="652"/>
                  <a:pt x="9949" y="815"/>
                  <a:pt x="9727" y="1141"/>
                </a:cubicBezTo>
                <a:cubicBezTo>
                  <a:pt x="9431" y="1467"/>
                  <a:pt x="9284" y="1875"/>
                  <a:pt x="9284" y="2364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Shape"/>
          <p:cNvSpPr/>
          <p:nvPr/>
        </p:nvSpPr>
        <p:spPr>
          <a:xfrm>
            <a:off x="1874838" y="557212"/>
            <a:ext cx="2428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1782"/>
                </a:moveTo>
                <a:cubicBezTo>
                  <a:pt x="21600" y="10309"/>
                  <a:pt x="21600" y="10309"/>
                  <a:pt x="21600" y="10309"/>
                </a:cubicBezTo>
                <a:cubicBezTo>
                  <a:pt x="21600" y="10064"/>
                  <a:pt x="21150" y="9818"/>
                  <a:pt x="20700" y="9818"/>
                </a:cubicBezTo>
                <a:cubicBezTo>
                  <a:pt x="20250" y="9818"/>
                  <a:pt x="19800" y="10064"/>
                  <a:pt x="19800" y="10309"/>
                </a:cubicBezTo>
                <a:cubicBezTo>
                  <a:pt x="19800" y="11782"/>
                  <a:pt x="19800" y="11782"/>
                  <a:pt x="19800" y="11782"/>
                </a:cubicBezTo>
                <a:cubicBezTo>
                  <a:pt x="19800" y="14482"/>
                  <a:pt x="15750" y="16691"/>
                  <a:pt x="10800" y="16691"/>
                </a:cubicBezTo>
                <a:cubicBezTo>
                  <a:pt x="5850" y="16691"/>
                  <a:pt x="1800" y="14482"/>
                  <a:pt x="1800" y="11782"/>
                </a:cubicBezTo>
                <a:cubicBezTo>
                  <a:pt x="1800" y="10309"/>
                  <a:pt x="1800" y="10309"/>
                  <a:pt x="1800" y="10309"/>
                </a:cubicBezTo>
                <a:cubicBezTo>
                  <a:pt x="1800" y="10064"/>
                  <a:pt x="1350" y="9818"/>
                  <a:pt x="900" y="9818"/>
                </a:cubicBezTo>
                <a:cubicBezTo>
                  <a:pt x="450" y="9818"/>
                  <a:pt x="0" y="10064"/>
                  <a:pt x="0" y="10309"/>
                </a:cubicBezTo>
                <a:cubicBezTo>
                  <a:pt x="0" y="11782"/>
                  <a:pt x="0" y="11782"/>
                  <a:pt x="0" y="11782"/>
                </a:cubicBezTo>
                <a:cubicBezTo>
                  <a:pt x="0" y="14850"/>
                  <a:pt x="4275" y="17427"/>
                  <a:pt x="9900" y="17673"/>
                </a:cubicBezTo>
                <a:cubicBezTo>
                  <a:pt x="9900" y="20618"/>
                  <a:pt x="9900" y="20618"/>
                  <a:pt x="9900" y="20618"/>
                </a:cubicBezTo>
                <a:cubicBezTo>
                  <a:pt x="3600" y="20618"/>
                  <a:pt x="3600" y="20618"/>
                  <a:pt x="3600" y="20618"/>
                </a:cubicBezTo>
                <a:cubicBezTo>
                  <a:pt x="3150" y="20618"/>
                  <a:pt x="2700" y="20864"/>
                  <a:pt x="2700" y="21109"/>
                </a:cubicBezTo>
                <a:cubicBezTo>
                  <a:pt x="2700" y="21355"/>
                  <a:pt x="3150" y="21600"/>
                  <a:pt x="3600" y="21600"/>
                </a:cubicBezTo>
                <a:cubicBezTo>
                  <a:pt x="18000" y="21600"/>
                  <a:pt x="18000" y="21600"/>
                  <a:pt x="18000" y="21600"/>
                </a:cubicBezTo>
                <a:cubicBezTo>
                  <a:pt x="18450" y="21600"/>
                  <a:pt x="18900" y="21355"/>
                  <a:pt x="18900" y="21109"/>
                </a:cubicBezTo>
                <a:cubicBezTo>
                  <a:pt x="18900" y="20864"/>
                  <a:pt x="18450" y="20618"/>
                  <a:pt x="18000" y="20618"/>
                </a:cubicBezTo>
                <a:cubicBezTo>
                  <a:pt x="11700" y="20618"/>
                  <a:pt x="11700" y="20618"/>
                  <a:pt x="11700" y="20618"/>
                </a:cubicBezTo>
                <a:cubicBezTo>
                  <a:pt x="11700" y="17673"/>
                  <a:pt x="11700" y="17673"/>
                  <a:pt x="11700" y="17673"/>
                </a:cubicBezTo>
                <a:cubicBezTo>
                  <a:pt x="17325" y="17427"/>
                  <a:pt x="21600" y="14850"/>
                  <a:pt x="21600" y="11782"/>
                </a:cubicBezTo>
                <a:moveTo>
                  <a:pt x="10800" y="15709"/>
                </a:moveTo>
                <a:cubicBezTo>
                  <a:pt x="14850" y="15709"/>
                  <a:pt x="18000" y="13991"/>
                  <a:pt x="18000" y="11782"/>
                </a:cubicBezTo>
                <a:cubicBezTo>
                  <a:pt x="18000" y="3927"/>
                  <a:pt x="18000" y="3927"/>
                  <a:pt x="18000" y="3927"/>
                </a:cubicBezTo>
                <a:cubicBezTo>
                  <a:pt x="18000" y="1718"/>
                  <a:pt x="14850" y="0"/>
                  <a:pt x="10800" y="0"/>
                </a:cubicBezTo>
                <a:cubicBezTo>
                  <a:pt x="6750" y="0"/>
                  <a:pt x="3600" y="1718"/>
                  <a:pt x="3600" y="3927"/>
                </a:cubicBezTo>
                <a:cubicBezTo>
                  <a:pt x="3600" y="11782"/>
                  <a:pt x="3600" y="11782"/>
                  <a:pt x="3600" y="11782"/>
                </a:cubicBezTo>
                <a:cubicBezTo>
                  <a:pt x="3600" y="13991"/>
                  <a:pt x="6750" y="15709"/>
                  <a:pt x="10800" y="15709"/>
                </a:cubicBezTo>
                <a:moveTo>
                  <a:pt x="5400" y="3927"/>
                </a:moveTo>
                <a:cubicBezTo>
                  <a:pt x="5400" y="2332"/>
                  <a:pt x="7875" y="982"/>
                  <a:pt x="10800" y="982"/>
                </a:cubicBezTo>
                <a:cubicBezTo>
                  <a:pt x="13725" y="982"/>
                  <a:pt x="16200" y="2332"/>
                  <a:pt x="16200" y="3927"/>
                </a:cubicBezTo>
                <a:cubicBezTo>
                  <a:pt x="16200" y="7855"/>
                  <a:pt x="16200" y="7855"/>
                  <a:pt x="16200" y="7855"/>
                </a:cubicBezTo>
                <a:cubicBezTo>
                  <a:pt x="5400" y="7855"/>
                  <a:pt x="5400" y="7855"/>
                  <a:pt x="5400" y="7855"/>
                </a:cubicBezTo>
                <a:lnTo>
                  <a:pt x="5400" y="3927"/>
                </a:lnTo>
                <a:close/>
                <a:moveTo>
                  <a:pt x="5400" y="8836"/>
                </a:moveTo>
                <a:cubicBezTo>
                  <a:pt x="16200" y="8836"/>
                  <a:pt x="16200" y="8836"/>
                  <a:pt x="16200" y="8836"/>
                </a:cubicBezTo>
                <a:cubicBezTo>
                  <a:pt x="16200" y="11782"/>
                  <a:pt x="16200" y="11782"/>
                  <a:pt x="16200" y="11782"/>
                </a:cubicBezTo>
                <a:cubicBezTo>
                  <a:pt x="16200" y="13377"/>
                  <a:pt x="13725" y="14727"/>
                  <a:pt x="10800" y="14727"/>
                </a:cubicBezTo>
                <a:cubicBezTo>
                  <a:pt x="7875" y="14727"/>
                  <a:pt x="5400" y="13377"/>
                  <a:pt x="5400" y="11782"/>
                </a:cubicBezTo>
                <a:lnTo>
                  <a:pt x="5400" y="8836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76" name="Shape"/>
          <p:cNvSpPr/>
          <p:nvPr/>
        </p:nvSpPr>
        <p:spPr>
          <a:xfrm>
            <a:off x="2625725" y="557847"/>
            <a:ext cx="447040" cy="4470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20" h="21120" extrusionOk="0">
                <a:moveTo>
                  <a:pt x="9000" y="11520"/>
                </a:moveTo>
                <a:cubicBezTo>
                  <a:pt x="9600" y="12120"/>
                  <a:pt x="9600" y="12120"/>
                  <a:pt x="9600" y="12120"/>
                </a:cubicBezTo>
                <a:cubicBezTo>
                  <a:pt x="12720" y="9840"/>
                  <a:pt x="12720" y="9840"/>
                  <a:pt x="12720" y="9840"/>
                </a:cubicBezTo>
                <a:cubicBezTo>
                  <a:pt x="11280" y="8400"/>
                  <a:pt x="11280" y="8400"/>
                  <a:pt x="11280" y="8400"/>
                </a:cubicBezTo>
                <a:lnTo>
                  <a:pt x="9000" y="11520"/>
                </a:lnTo>
                <a:close/>
                <a:moveTo>
                  <a:pt x="19680" y="1440"/>
                </a:moveTo>
                <a:cubicBezTo>
                  <a:pt x="17880" y="-480"/>
                  <a:pt x="14760" y="-480"/>
                  <a:pt x="12960" y="1440"/>
                </a:cubicBezTo>
                <a:cubicBezTo>
                  <a:pt x="12000" y="2280"/>
                  <a:pt x="11520" y="3480"/>
                  <a:pt x="11520" y="4680"/>
                </a:cubicBezTo>
                <a:cubicBezTo>
                  <a:pt x="4200" y="12840"/>
                  <a:pt x="4200" y="12840"/>
                  <a:pt x="4200" y="12840"/>
                </a:cubicBezTo>
                <a:cubicBezTo>
                  <a:pt x="3720" y="13320"/>
                  <a:pt x="3360" y="14040"/>
                  <a:pt x="3360" y="14880"/>
                </a:cubicBezTo>
                <a:cubicBezTo>
                  <a:pt x="3360" y="15360"/>
                  <a:pt x="3480" y="15960"/>
                  <a:pt x="3720" y="16320"/>
                </a:cubicBezTo>
                <a:cubicBezTo>
                  <a:pt x="2400" y="17040"/>
                  <a:pt x="1920" y="17760"/>
                  <a:pt x="2400" y="19320"/>
                </a:cubicBezTo>
                <a:cubicBezTo>
                  <a:pt x="2520" y="19560"/>
                  <a:pt x="2400" y="19560"/>
                  <a:pt x="2400" y="19680"/>
                </a:cubicBezTo>
                <a:cubicBezTo>
                  <a:pt x="2160" y="20040"/>
                  <a:pt x="1080" y="20160"/>
                  <a:pt x="480" y="20160"/>
                </a:cubicBezTo>
                <a:cubicBezTo>
                  <a:pt x="480" y="20160"/>
                  <a:pt x="480" y="20160"/>
                  <a:pt x="480" y="20160"/>
                </a:cubicBezTo>
                <a:cubicBezTo>
                  <a:pt x="240" y="20160"/>
                  <a:pt x="0" y="20400"/>
                  <a:pt x="0" y="20640"/>
                </a:cubicBezTo>
                <a:cubicBezTo>
                  <a:pt x="0" y="20880"/>
                  <a:pt x="240" y="21120"/>
                  <a:pt x="480" y="21120"/>
                </a:cubicBezTo>
                <a:cubicBezTo>
                  <a:pt x="480" y="21120"/>
                  <a:pt x="480" y="21120"/>
                  <a:pt x="480" y="21120"/>
                </a:cubicBezTo>
                <a:cubicBezTo>
                  <a:pt x="840" y="21120"/>
                  <a:pt x="2520" y="21120"/>
                  <a:pt x="3240" y="20160"/>
                </a:cubicBezTo>
                <a:cubicBezTo>
                  <a:pt x="3360" y="20040"/>
                  <a:pt x="3480" y="19560"/>
                  <a:pt x="3360" y="19080"/>
                </a:cubicBezTo>
                <a:cubicBezTo>
                  <a:pt x="3000" y="18120"/>
                  <a:pt x="3120" y="17760"/>
                  <a:pt x="4440" y="17040"/>
                </a:cubicBezTo>
                <a:cubicBezTo>
                  <a:pt x="4920" y="17520"/>
                  <a:pt x="5520" y="17760"/>
                  <a:pt x="6240" y="17760"/>
                </a:cubicBezTo>
                <a:cubicBezTo>
                  <a:pt x="7080" y="17760"/>
                  <a:pt x="7800" y="17400"/>
                  <a:pt x="8280" y="16920"/>
                </a:cubicBezTo>
                <a:cubicBezTo>
                  <a:pt x="16440" y="9600"/>
                  <a:pt x="16440" y="9600"/>
                  <a:pt x="16440" y="9600"/>
                </a:cubicBezTo>
                <a:cubicBezTo>
                  <a:pt x="17640" y="9600"/>
                  <a:pt x="18840" y="9120"/>
                  <a:pt x="19680" y="8160"/>
                </a:cubicBezTo>
                <a:cubicBezTo>
                  <a:pt x="21600" y="6360"/>
                  <a:pt x="21600" y="3240"/>
                  <a:pt x="19680" y="1440"/>
                </a:cubicBezTo>
                <a:moveTo>
                  <a:pt x="7560" y="16200"/>
                </a:moveTo>
                <a:cubicBezTo>
                  <a:pt x="7200" y="16560"/>
                  <a:pt x="6720" y="16800"/>
                  <a:pt x="6240" y="16800"/>
                </a:cubicBezTo>
                <a:cubicBezTo>
                  <a:pt x="5160" y="16800"/>
                  <a:pt x="4320" y="15960"/>
                  <a:pt x="4320" y="14880"/>
                </a:cubicBezTo>
                <a:cubicBezTo>
                  <a:pt x="4320" y="14400"/>
                  <a:pt x="4560" y="13920"/>
                  <a:pt x="4920" y="13560"/>
                </a:cubicBezTo>
                <a:cubicBezTo>
                  <a:pt x="11640" y="6000"/>
                  <a:pt x="11640" y="6000"/>
                  <a:pt x="11640" y="6000"/>
                </a:cubicBezTo>
                <a:cubicBezTo>
                  <a:pt x="11880" y="6840"/>
                  <a:pt x="12240" y="7560"/>
                  <a:pt x="12960" y="8160"/>
                </a:cubicBezTo>
                <a:cubicBezTo>
                  <a:pt x="13560" y="8880"/>
                  <a:pt x="14280" y="9240"/>
                  <a:pt x="15120" y="9480"/>
                </a:cubicBezTo>
                <a:lnTo>
                  <a:pt x="7560" y="16200"/>
                </a:lnTo>
                <a:close/>
                <a:moveTo>
                  <a:pt x="19080" y="7560"/>
                </a:moveTo>
                <a:cubicBezTo>
                  <a:pt x="17520" y="9000"/>
                  <a:pt x="15120" y="9000"/>
                  <a:pt x="13560" y="7560"/>
                </a:cubicBezTo>
                <a:cubicBezTo>
                  <a:pt x="12120" y="6000"/>
                  <a:pt x="12120" y="3600"/>
                  <a:pt x="13560" y="2040"/>
                </a:cubicBezTo>
                <a:cubicBezTo>
                  <a:pt x="15120" y="600"/>
                  <a:pt x="17520" y="600"/>
                  <a:pt x="19080" y="2040"/>
                </a:cubicBezTo>
                <a:cubicBezTo>
                  <a:pt x="20520" y="3600"/>
                  <a:pt x="20520" y="6000"/>
                  <a:pt x="19080" y="7560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77" name="Shape"/>
          <p:cNvSpPr/>
          <p:nvPr/>
        </p:nvSpPr>
        <p:spPr>
          <a:xfrm>
            <a:off x="3479800" y="639762"/>
            <a:ext cx="447675" cy="284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309" y="3086"/>
                </a:moveTo>
                <a:cubicBezTo>
                  <a:pt x="9450" y="3086"/>
                  <a:pt x="8836" y="4050"/>
                  <a:pt x="8836" y="5400"/>
                </a:cubicBezTo>
                <a:cubicBezTo>
                  <a:pt x="8836" y="6750"/>
                  <a:pt x="9450" y="7714"/>
                  <a:pt x="10309" y="7714"/>
                </a:cubicBezTo>
                <a:cubicBezTo>
                  <a:pt x="11168" y="7714"/>
                  <a:pt x="11782" y="6750"/>
                  <a:pt x="11782" y="5400"/>
                </a:cubicBezTo>
                <a:cubicBezTo>
                  <a:pt x="11782" y="4050"/>
                  <a:pt x="11168" y="3086"/>
                  <a:pt x="10309" y="3086"/>
                </a:cubicBezTo>
                <a:moveTo>
                  <a:pt x="10309" y="6171"/>
                </a:moveTo>
                <a:cubicBezTo>
                  <a:pt x="10064" y="6171"/>
                  <a:pt x="9818" y="5786"/>
                  <a:pt x="9818" y="5400"/>
                </a:cubicBezTo>
                <a:cubicBezTo>
                  <a:pt x="9818" y="5014"/>
                  <a:pt x="10064" y="4629"/>
                  <a:pt x="10309" y="4629"/>
                </a:cubicBezTo>
                <a:cubicBezTo>
                  <a:pt x="10555" y="4629"/>
                  <a:pt x="10800" y="5014"/>
                  <a:pt x="10800" y="5400"/>
                </a:cubicBezTo>
                <a:cubicBezTo>
                  <a:pt x="10800" y="5786"/>
                  <a:pt x="10555" y="6171"/>
                  <a:pt x="10309" y="6171"/>
                </a:cubicBezTo>
                <a:moveTo>
                  <a:pt x="21109" y="3086"/>
                </a:moveTo>
                <a:cubicBezTo>
                  <a:pt x="20986" y="3086"/>
                  <a:pt x="20986" y="3086"/>
                  <a:pt x="20864" y="3086"/>
                </a:cubicBezTo>
                <a:cubicBezTo>
                  <a:pt x="20864" y="3086"/>
                  <a:pt x="20864" y="3086"/>
                  <a:pt x="20864" y="3086"/>
                </a:cubicBezTo>
                <a:cubicBezTo>
                  <a:pt x="15709" y="7329"/>
                  <a:pt x="15709" y="7329"/>
                  <a:pt x="15709" y="7329"/>
                </a:cubicBezTo>
                <a:cubicBezTo>
                  <a:pt x="15709" y="3086"/>
                  <a:pt x="15709" y="3086"/>
                  <a:pt x="15709" y="3086"/>
                </a:cubicBezTo>
                <a:cubicBezTo>
                  <a:pt x="15709" y="1350"/>
                  <a:pt x="14850" y="0"/>
                  <a:pt x="13745" y="0"/>
                </a:cubicBez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1350"/>
                  <a:pt x="0" y="3086"/>
                </a:cubicBezTo>
                <a:cubicBezTo>
                  <a:pt x="0" y="18514"/>
                  <a:pt x="0" y="18514"/>
                  <a:pt x="0" y="18514"/>
                </a:cubicBezTo>
                <a:cubicBezTo>
                  <a:pt x="0" y="20250"/>
                  <a:pt x="859" y="21600"/>
                  <a:pt x="1964" y="21600"/>
                </a:cubicBezTo>
                <a:cubicBezTo>
                  <a:pt x="13745" y="21600"/>
                  <a:pt x="13745" y="21600"/>
                  <a:pt x="13745" y="21600"/>
                </a:cubicBezTo>
                <a:cubicBezTo>
                  <a:pt x="14850" y="21600"/>
                  <a:pt x="15709" y="20250"/>
                  <a:pt x="15709" y="18514"/>
                </a:cubicBezTo>
                <a:cubicBezTo>
                  <a:pt x="15709" y="14271"/>
                  <a:pt x="15709" y="14271"/>
                  <a:pt x="15709" y="14271"/>
                </a:cubicBezTo>
                <a:cubicBezTo>
                  <a:pt x="20864" y="18514"/>
                  <a:pt x="20864" y="18514"/>
                  <a:pt x="20864" y="18514"/>
                </a:cubicBezTo>
                <a:cubicBezTo>
                  <a:pt x="20864" y="18514"/>
                  <a:pt x="20864" y="18514"/>
                  <a:pt x="20864" y="18514"/>
                </a:cubicBezTo>
                <a:cubicBezTo>
                  <a:pt x="20986" y="18514"/>
                  <a:pt x="20986" y="18514"/>
                  <a:pt x="21109" y="18514"/>
                </a:cubicBezTo>
                <a:cubicBezTo>
                  <a:pt x="21355" y="18514"/>
                  <a:pt x="21600" y="18129"/>
                  <a:pt x="21600" y="17743"/>
                </a:cubicBezTo>
                <a:cubicBezTo>
                  <a:pt x="21600" y="3857"/>
                  <a:pt x="21600" y="3857"/>
                  <a:pt x="21600" y="3857"/>
                </a:cubicBezTo>
                <a:cubicBezTo>
                  <a:pt x="21600" y="3471"/>
                  <a:pt x="21355" y="3086"/>
                  <a:pt x="21109" y="3086"/>
                </a:cubicBezTo>
                <a:moveTo>
                  <a:pt x="13745" y="20057"/>
                </a:moveTo>
                <a:cubicBezTo>
                  <a:pt x="1964" y="20057"/>
                  <a:pt x="1964" y="20057"/>
                  <a:pt x="1964" y="20057"/>
                </a:cubicBezTo>
                <a:cubicBezTo>
                  <a:pt x="1473" y="20057"/>
                  <a:pt x="982" y="19286"/>
                  <a:pt x="982" y="18514"/>
                </a:cubicBezTo>
                <a:cubicBezTo>
                  <a:pt x="14727" y="18514"/>
                  <a:pt x="14727" y="18514"/>
                  <a:pt x="14727" y="18514"/>
                </a:cubicBezTo>
                <a:cubicBezTo>
                  <a:pt x="14727" y="19286"/>
                  <a:pt x="14236" y="20057"/>
                  <a:pt x="13745" y="20057"/>
                </a:cubicBezTo>
                <a:moveTo>
                  <a:pt x="14727" y="16971"/>
                </a:moveTo>
                <a:cubicBezTo>
                  <a:pt x="982" y="16971"/>
                  <a:pt x="982" y="16971"/>
                  <a:pt x="982" y="16971"/>
                </a:cubicBezTo>
                <a:cubicBezTo>
                  <a:pt x="982" y="3086"/>
                  <a:pt x="982" y="3086"/>
                  <a:pt x="982" y="3086"/>
                </a:cubicBezTo>
                <a:cubicBezTo>
                  <a:pt x="982" y="2314"/>
                  <a:pt x="1473" y="1543"/>
                  <a:pt x="1964" y="1543"/>
                </a:cubicBezTo>
                <a:cubicBezTo>
                  <a:pt x="13745" y="1543"/>
                  <a:pt x="13745" y="1543"/>
                  <a:pt x="13745" y="1543"/>
                </a:cubicBezTo>
                <a:cubicBezTo>
                  <a:pt x="14236" y="1543"/>
                  <a:pt x="14727" y="2314"/>
                  <a:pt x="14727" y="3086"/>
                </a:cubicBezTo>
                <a:lnTo>
                  <a:pt x="14727" y="16971"/>
                </a:lnTo>
                <a:close/>
                <a:moveTo>
                  <a:pt x="20618" y="16586"/>
                </a:moveTo>
                <a:cubicBezTo>
                  <a:pt x="15709" y="12729"/>
                  <a:pt x="15709" y="12729"/>
                  <a:pt x="15709" y="12729"/>
                </a:cubicBezTo>
                <a:cubicBezTo>
                  <a:pt x="15709" y="8871"/>
                  <a:pt x="15709" y="8871"/>
                  <a:pt x="15709" y="8871"/>
                </a:cubicBezTo>
                <a:cubicBezTo>
                  <a:pt x="20618" y="5014"/>
                  <a:pt x="20618" y="5014"/>
                  <a:pt x="20618" y="5014"/>
                </a:cubicBezTo>
                <a:lnTo>
                  <a:pt x="20618" y="16586"/>
                </a:lnTo>
                <a:close/>
                <a:moveTo>
                  <a:pt x="13255" y="3086"/>
                </a:moveTo>
                <a:cubicBezTo>
                  <a:pt x="13009" y="3086"/>
                  <a:pt x="12764" y="3471"/>
                  <a:pt x="12764" y="3857"/>
                </a:cubicBezTo>
                <a:cubicBezTo>
                  <a:pt x="12764" y="4243"/>
                  <a:pt x="13009" y="4629"/>
                  <a:pt x="13255" y="4629"/>
                </a:cubicBezTo>
                <a:cubicBezTo>
                  <a:pt x="13500" y="4629"/>
                  <a:pt x="13745" y="4243"/>
                  <a:pt x="13745" y="3857"/>
                </a:cubicBezTo>
                <a:cubicBezTo>
                  <a:pt x="13745" y="3471"/>
                  <a:pt x="13500" y="3086"/>
                  <a:pt x="13255" y="3086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78" name="Shape"/>
          <p:cNvSpPr/>
          <p:nvPr/>
        </p:nvSpPr>
        <p:spPr>
          <a:xfrm>
            <a:off x="4333875" y="639762"/>
            <a:ext cx="447675" cy="284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16971"/>
                </a:moveTo>
                <a:cubicBezTo>
                  <a:pt x="11291" y="16971"/>
                  <a:pt x="11291" y="16971"/>
                  <a:pt x="11291" y="16971"/>
                </a:cubicBezTo>
                <a:cubicBezTo>
                  <a:pt x="12641" y="16971"/>
                  <a:pt x="13745" y="15236"/>
                  <a:pt x="13745" y="13114"/>
                </a:cubicBezTo>
                <a:cubicBezTo>
                  <a:pt x="13745" y="10993"/>
                  <a:pt x="12641" y="9257"/>
                  <a:pt x="11291" y="9257"/>
                </a:cubicBezTo>
                <a:cubicBezTo>
                  <a:pt x="9941" y="9257"/>
                  <a:pt x="8836" y="10993"/>
                  <a:pt x="8836" y="13114"/>
                </a:cubicBezTo>
                <a:cubicBezTo>
                  <a:pt x="8836" y="14079"/>
                  <a:pt x="9082" y="14850"/>
                  <a:pt x="9327" y="15429"/>
                </a:cubicBezTo>
                <a:cubicBezTo>
                  <a:pt x="7364" y="15429"/>
                  <a:pt x="7364" y="15429"/>
                  <a:pt x="7364" y="15429"/>
                </a:cubicBezTo>
                <a:cubicBezTo>
                  <a:pt x="7609" y="14850"/>
                  <a:pt x="7855" y="14079"/>
                  <a:pt x="7855" y="13114"/>
                </a:cubicBezTo>
                <a:cubicBezTo>
                  <a:pt x="7855" y="10993"/>
                  <a:pt x="6750" y="9257"/>
                  <a:pt x="5400" y="9257"/>
                </a:cubicBezTo>
                <a:cubicBezTo>
                  <a:pt x="4050" y="9257"/>
                  <a:pt x="2945" y="10993"/>
                  <a:pt x="2945" y="13114"/>
                </a:cubicBezTo>
                <a:cubicBezTo>
                  <a:pt x="2945" y="15236"/>
                  <a:pt x="4050" y="16971"/>
                  <a:pt x="5400" y="16971"/>
                </a:cubicBezTo>
                <a:moveTo>
                  <a:pt x="11291" y="10800"/>
                </a:moveTo>
                <a:cubicBezTo>
                  <a:pt x="12150" y="10800"/>
                  <a:pt x="12764" y="11764"/>
                  <a:pt x="12764" y="13114"/>
                </a:cubicBezTo>
                <a:cubicBezTo>
                  <a:pt x="12764" y="14464"/>
                  <a:pt x="12150" y="15429"/>
                  <a:pt x="11291" y="15429"/>
                </a:cubicBezTo>
                <a:cubicBezTo>
                  <a:pt x="10432" y="15429"/>
                  <a:pt x="9818" y="14464"/>
                  <a:pt x="9818" y="13114"/>
                </a:cubicBezTo>
                <a:cubicBezTo>
                  <a:pt x="9818" y="11764"/>
                  <a:pt x="10432" y="10800"/>
                  <a:pt x="11291" y="10800"/>
                </a:cubicBezTo>
                <a:moveTo>
                  <a:pt x="5400" y="10800"/>
                </a:moveTo>
                <a:cubicBezTo>
                  <a:pt x="6259" y="10800"/>
                  <a:pt x="6873" y="11764"/>
                  <a:pt x="6873" y="13114"/>
                </a:cubicBezTo>
                <a:cubicBezTo>
                  <a:pt x="6873" y="14464"/>
                  <a:pt x="6259" y="15429"/>
                  <a:pt x="5400" y="15429"/>
                </a:cubicBezTo>
                <a:cubicBezTo>
                  <a:pt x="4541" y="15429"/>
                  <a:pt x="3927" y="14464"/>
                  <a:pt x="3927" y="13114"/>
                </a:cubicBezTo>
                <a:cubicBezTo>
                  <a:pt x="3927" y="11764"/>
                  <a:pt x="4541" y="10800"/>
                  <a:pt x="5400" y="10800"/>
                </a:cubicBezTo>
                <a:moveTo>
                  <a:pt x="14236" y="3086"/>
                </a:moveTo>
                <a:cubicBezTo>
                  <a:pt x="13991" y="3086"/>
                  <a:pt x="13745" y="3471"/>
                  <a:pt x="13745" y="3857"/>
                </a:cubicBezTo>
                <a:cubicBezTo>
                  <a:pt x="13745" y="4243"/>
                  <a:pt x="13991" y="4629"/>
                  <a:pt x="14236" y="4629"/>
                </a:cubicBezTo>
                <a:cubicBezTo>
                  <a:pt x="14482" y="4629"/>
                  <a:pt x="14727" y="4243"/>
                  <a:pt x="14727" y="3857"/>
                </a:cubicBezTo>
                <a:cubicBezTo>
                  <a:pt x="14727" y="3471"/>
                  <a:pt x="14482" y="3086"/>
                  <a:pt x="14236" y="3086"/>
                </a:cubicBezTo>
                <a:moveTo>
                  <a:pt x="12273" y="3086"/>
                </a:moveTo>
                <a:cubicBezTo>
                  <a:pt x="12027" y="3086"/>
                  <a:pt x="11782" y="3471"/>
                  <a:pt x="11782" y="3857"/>
                </a:cubicBezTo>
                <a:cubicBezTo>
                  <a:pt x="11782" y="4243"/>
                  <a:pt x="12027" y="4629"/>
                  <a:pt x="12273" y="4629"/>
                </a:cubicBezTo>
                <a:cubicBezTo>
                  <a:pt x="12518" y="4629"/>
                  <a:pt x="12764" y="4243"/>
                  <a:pt x="12764" y="3857"/>
                </a:cubicBezTo>
                <a:cubicBezTo>
                  <a:pt x="12764" y="3471"/>
                  <a:pt x="12518" y="3086"/>
                  <a:pt x="12273" y="3086"/>
                </a:cubicBezTo>
                <a:moveTo>
                  <a:pt x="21109" y="3086"/>
                </a:moveTo>
                <a:cubicBezTo>
                  <a:pt x="20986" y="3086"/>
                  <a:pt x="20986" y="3086"/>
                  <a:pt x="20864" y="3086"/>
                </a:cubicBezTo>
                <a:cubicBezTo>
                  <a:pt x="20864" y="3086"/>
                  <a:pt x="20864" y="3086"/>
                  <a:pt x="20864" y="3086"/>
                </a:cubicBezTo>
                <a:cubicBezTo>
                  <a:pt x="16691" y="6557"/>
                  <a:pt x="16691" y="6557"/>
                  <a:pt x="16691" y="6557"/>
                </a:cubicBezTo>
                <a:cubicBezTo>
                  <a:pt x="16691" y="3086"/>
                  <a:pt x="16691" y="3086"/>
                  <a:pt x="16691" y="3086"/>
                </a:cubicBezTo>
                <a:cubicBezTo>
                  <a:pt x="16691" y="1350"/>
                  <a:pt x="15832" y="0"/>
                  <a:pt x="14727" y="0"/>
                </a:cubicBez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1350"/>
                  <a:pt x="0" y="3086"/>
                </a:cubicBezTo>
                <a:cubicBezTo>
                  <a:pt x="0" y="18514"/>
                  <a:pt x="0" y="18514"/>
                  <a:pt x="0" y="18514"/>
                </a:cubicBezTo>
                <a:cubicBezTo>
                  <a:pt x="0" y="20250"/>
                  <a:pt x="859" y="21600"/>
                  <a:pt x="1964" y="21600"/>
                </a:cubicBezTo>
                <a:cubicBezTo>
                  <a:pt x="14727" y="21600"/>
                  <a:pt x="14727" y="21600"/>
                  <a:pt x="14727" y="21600"/>
                </a:cubicBezTo>
                <a:cubicBezTo>
                  <a:pt x="15832" y="21600"/>
                  <a:pt x="16691" y="20250"/>
                  <a:pt x="16691" y="18514"/>
                </a:cubicBezTo>
                <a:cubicBezTo>
                  <a:pt x="16691" y="15043"/>
                  <a:pt x="16691" y="15043"/>
                  <a:pt x="16691" y="15043"/>
                </a:cubicBezTo>
                <a:cubicBezTo>
                  <a:pt x="20864" y="18514"/>
                  <a:pt x="20864" y="18514"/>
                  <a:pt x="20864" y="18514"/>
                </a:cubicBezTo>
                <a:cubicBezTo>
                  <a:pt x="20864" y="18514"/>
                  <a:pt x="20864" y="18514"/>
                  <a:pt x="20864" y="18514"/>
                </a:cubicBezTo>
                <a:cubicBezTo>
                  <a:pt x="20986" y="18514"/>
                  <a:pt x="20986" y="18514"/>
                  <a:pt x="21109" y="18514"/>
                </a:cubicBezTo>
                <a:cubicBezTo>
                  <a:pt x="21355" y="18514"/>
                  <a:pt x="21600" y="18129"/>
                  <a:pt x="21600" y="17743"/>
                </a:cubicBezTo>
                <a:cubicBezTo>
                  <a:pt x="21600" y="3857"/>
                  <a:pt x="21600" y="3857"/>
                  <a:pt x="21600" y="3857"/>
                </a:cubicBezTo>
                <a:cubicBezTo>
                  <a:pt x="21600" y="3471"/>
                  <a:pt x="21355" y="3086"/>
                  <a:pt x="21109" y="3086"/>
                </a:cubicBezTo>
                <a:moveTo>
                  <a:pt x="15709" y="18514"/>
                </a:moveTo>
                <a:cubicBezTo>
                  <a:pt x="15709" y="19286"/>
                  <a:pt x="15218" y="20057"/>
                  <a:pt x="14727" y="20057"/>
                </a:cubicBezTo>
                <a:cubicBezTo>
                  <a:pt x="1964" y="20057"/>
                  <a:pt x="1964" y="20057"/>
                  <a:pt x="1964" y="20057"/>
                </a:cubicBezTo>
                <a:cubicBezTo>
                  <a:pt x="1473" y="20057"/>
                  <a:pt x="982" y="19286"/>
                  <a:pt x="982" y="18514"/>
                </a:cubicBezTo>
                <a:cubicBezTo>
                  <a:pt x="982" y="7714"/>
                  <a:pt x="982" y="7714"/>
                  <a:pt x="982" y="7714"/>
                </a:cubicBezTo>
                <a:cubicBezTo>
                  <a:pt x="15709" y="7714"/>
                  <a:pt x="15709" y="7714"/>
                  <a:pt x="15709" y="7714"/>
                </a:cubicBezTo>
                <a:lnTo>
                  <a:pt x="15709" y="18514"/>
                </a:lnTo>
                <a:close/>
                <a:moveTo>
                  <a:pt x="15709" y="6171"/>
                </a:moveTo>
                <a:cubicBezTo>
                  <a:pt x="982" y="6171"/>
                  <a:pt x="982" y="6171"/>
                  <a:pt x="982" y="6171"/>
                </a:cubicBezTo>
                <a:cubicBezTo>
                  <a:pt x="982" y="3086"/>
                  <a:pt x="982" y="3086"/>
                  <a:pt x="982" y="3086"/>
                </a:cubicBezTo>
                <a:cubicBezTo>
                  <a:pt x="982" y="2314"/>
                  <a:pt x="1473" y="1543"/>
                  <a:pt x="1964" y="1543"/>
                </a:cubicBezTo>
                <a:cubicBezTo>
                  <a:pt x="14727" y="1543"/>
                  <a:pt x="14727" y="1543"/>
                  <a:pt x="14727" y="1543"/>
                </a:cubicBezTo>
                <a:cubicBezTo>
                  <a:pt x="15218" y="1543"/>
                  <a:pt x="15709" y="2314"/>
                  <a:pt x="15709" y="3086"/>
                </a:cubicBezTo>
                <a:lnTo>
                  <a:pt x="15709" y="6171"/>
                </a:lnTo>
                <a:close/>
                <a:moveTo>
                  <a:pt x="18655" y="15043"/>
                </a:moveTo>
                <a:cubicBezTo>
                  <a:pt x="16691" y="13500"/>
                  <a:pt x="16691" y="13500"/>
                  <a:pt x="16691" y="13500"/>
                </a:cubicBezTo>
                <a:cubicBezTo>
                  <a:pt x="16691" y="8100"/>
                  <a:pt x="16691" y="8100"/>
                  <a:pt x="16691" y="8100"/>
                </a:cubicBezTo>
                <a:cubicBezTo>
                  <a:pt x="18655" y="6557"/>
                  <a:pt x="18655" y="6557"/>
                  <a:pt x="18655" y="6557"/>
                </a:cubicBezTo>
                <a:lnTo>
                  <a:pt x="18655" y="15043"/>
                </a:lnTo>
                <a:close/>
                <a:moveTo>
                  <a:pt x="20618" y="16586"/>
                </a:moveTo>
                <a:cubicBezTo>
                  <a:pt x="19636" y="15814"/>
                  <a:pt x="19636" y="15814"/>
                  <a:pt x="19636" y="15814"/>
                </a:cubicBezTo>
                <a:cubicBezTo>
                  <a:pt x="19636" y="5786"/>
                  <a:pt x="19636" y="5786"/>
                  <a:pt x="19636" y="5786"/>
                </a:cubicBezTo>
                <a:cubicBezTo>
                  <a:pt x="20618" y="5014"/>
                  <a:pt x="20618" y="5014"/>
                  <a:pt x="20618" y="5014"/>
                </a:cubicBezTo>
                <a:lnTo>
                  <a:pt x="20618" y="16586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79" name="Shape"/>
          <p:cNvSpPr/>
          <p:nvPr/>
        </p:nvSpPr>
        <p:spPr>
          <a:xfrm>
            <a:off x="5187950" y="639762"/>
            <a:ext cx="446088" cy="284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764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1350"/>
                  <a:pt x="0" y="3086"/>
                </a:cubicBezTo>
                <a:cubicBezTo>
                  <a:pt x="0" y="18514"/>
                  <a:pt x="0" y="18514"/>
                  <a:pt x="0" y="18514"/>
                </a:cubicBezTo>
                <a:cubicBezTo>
                  <a:pt x="0" y="20250"/>
                  <a:pt x="859" y="21600"/>
                  <a:pt x="1964" y="21600"/>
                </a:cubicBezTo>
                <a:cubicBezTo>
                  <a:pt x="12764" y="21600"/>
                  <a:pt x="12764" y="21600"/>
                  <a:pt x="12764" y="21600"/>
                </a:cubicBezTo>
                <a:cubicBezTo>
                  <a:pt x="13868" y="21600"/>
                  <a:pt x="14727" y="20250"/>
                  <a:pt x="14727" y="18514"/>
                </a:cubicBezTo>
                <a:cubicBezTo>
                  <a:pt x="14727" y="3086"/>
                  <a:pt x="14727" y="3086"/>
                  <a:pt x="14727" y="3086"/>
                </a:cubicBezTo>
                <a:cubicBezTo>
                  <a:pt x="14727" y="1350"/>
                  <a:pt x="13868" y="0"/>
                  <a:pt x="12764" y="0"/>
                </a:cubicBezTo>
                <a:moveTo>
                  <a:pt x="13745" y="18514"/>
                </a:moveTo>
                <a:cubicBezTo>
                  <a:pt x="13745" y="19286"/>
                  <a:pt x="13255" y="20057"/>
                  <a:pt x="12764" y="20057"/>
                </a:cubicBezTo>
                <a:cubicBezTo>
                  <a:pt x="1964" y="20057"/>
                  <a:pt x="1964" y="20057"/>
                  <a:pt x="1964" y="20057"/>
                </a:cubicBezTo>
                <a:cubicBezTo>
                  <a:pt x="1473" y="20057"/>
                  <a:pt x="982" y="19286"/>
                  <a:pt x="982" y="18514"/>
                </a:cubicBezTo>
                <a:cubicBezTo>
                  <a:pt x="982" y="3086"/>
                  <a:pt x="982" y="3086"/>
                  <a:pt x="982" y="3086"/>
                </a:cubicBezTo>
                <a:cubicBezTo>
                  <a:pt x="982" y="2314"/>
                  <a:pt x="1473" y="1543"/>
                  <a:pt x="1964" y="1543"/>
                </a:cubicBezTo>
                <a:cubicBezTo>
                  <a:pt x="12764" y="1543"/>
                  <a:pt x="12764" y="1543"/>
                  <a:pt x="12764" y="1543"/>
                </a:cubicBezTo>
                <a:cubicBezTo>
                  <a:pt x="13255" y="1543"/>
                  <a:pt x="13745" y="2314"/>
                  <a:pt x="13745" y="3086"/>
                </a:cubicBezTo>
                <a:lnTo>
                  <a:pt x="13745" y="18514"/>
                </a:lnTo>
                <a:close/>
                <a:moveTo>
                  <a:pt x="21109" y="3086"/>
                </a:moveTo>
                <a:cubicBezTo>
                  <a:pt x="20986" y="3086"/>
                  <a:pt x="20986" y="3086"/>
                  <a:pt x="20864" y="3086"/>
                </a:cubicBezTo>
                <a:cubicBezTo>
                  <a:pt x="20864" y="3086"/>
                  <a:pt x="20864" y="3086"/>
                  <a:pt x="20864" y="3086"/>
                </a:cubicBezTo>
                <a:cubicBezTo>
                  <a:pt x="16077" y="6171"/>
                  <a:pt x="16077" y="6171"/>
                  <a:pt x="16077" y="6171"/>
                </a:cubicBezTo>
                <a:cubicBezTo>
                  <a:pt x="15955" y="6171"/>
                  <a:pt x="15955" y="6171"/>
                  <a:pt x="15955" y="6171"/>
                </a:cubicBezTo>
                <a:cubicBezTo>
                  <a:pt x="15955" y="6171"/>
                  <a:pt x="15955" y="6171"/>
                  <a:pt x="15955" y="6171"/>
                </a:cubicBezTo>
                <a:cubicBezTo>
                  <a:pt x="15955" y="6171"/>
                  <a:pt x="15955" y="6171"/>
                  <a:pt x="15955" y="6171"/>
                </a:cubicBezTo>
                <a:cubicBezTo>
                  <a:pt x="15832" y="6364"/>
                  <a:pt x="15709" y="6557"/>
                  <a:pt x="15709" y="6943"/>
                </a:cubicBezTo>
                <a:cubicBezTo>
                  <a:pt x="15709" y="14657"/>
                  <a:pt x="15709" y="14657"/>
                  <a:pt x="15709" y="14657"/>
                </a:cubicBezTo>
                <a:cubicBezTo>
                  <a:pt x="15709" y="15043"/>
                  <a:pt x="15832" y="15236"/>
                  <a:pt x="15955" y="15429"/>
                </a:cubicBezTo>
                <a:cubicBezTo>
                  <a:pt x="15955" y="15429"/>
                  <a:pt x="15955" y="15429"/>
                  <a:pt x="15955" y="15429"/>
                </a:cubicBezTo>
                <a:cubicBezTo>
                  <a:pt x="15955" y="15429"/>
                  <a:pt x="15955" y="15429"/>
                  <a:pt x="15955" y="15429"/>
                </a:cubicBezTo>
                <a:cubicBezTo>
                  <a:pt x="15955" y="15429"/>
                  <a:pt x="15955" y="15429"/>
                  <a:pt x="16077" y="15429"/>
                </a:cubicBezTo>
                <a:cubicBezTo>
                  <a:pt x="20864" y="18514"/>
                  <a:pt x="20864" y="18514"/>
                  <a:pt x="20864" y="18514"/>
                </a:cubicBezTo>
                <a:cubicBezTo>
                  <a:pt x="20864" y="18514"/>
                  <a:pt x="20864" y="18514"/>
                  <a:pt x="20864" y="18514"/>
                </a:cubicBezTo>
                <a:cubicBezTo>
                  <a:pt x="20986" y="18514"/>
                  <a:pt x="20986" y="18514"/>
                  <a:pt x="21109" y="18514"/>
                </a:cubicBezTo>
                <a:cubicBezTo>
                  <a:pt x="21355" y="18514"/>
                  <a:pt x="21600" y="18129"/>
                  <a:pt x="21600" y="17743"/>
                </a:cubicBezTo>
                <a:cubicBezTo>
                  <a:pt x="21600" y="3857"/>
                  <a:pt x="21600" y="3857"/>
                  <a:pt x="21600" y="3857"/>
                </a:cubicBezTo>
                <a:cubicBezTo>
                  <a:pt x="21600" y="3471"/>
                  <a:pt x="21355" y="3086"/>
                  <a:pt x="21109" y="3086"/>
                </a:cubicBezTo>
                <a:moveTo>
                  <a:pt x="20618" y="16586"/>
                </a:moveTo>
                <a:cubicBezTo>
                  <a:pt x="16691" y="14079"/>
                  <a:pt x="16691" y="14079"/>
                  <a:pt x="16691" y="14079"/>
                </a:cubicBezTo>
                <a:cubicBezTo>
                  <a:pt x="16691" y="7521"/>
                  <a:pt x="16691" y="7521"/>
                  <a:pt x="16691" y="7521"/>
                </a:cubicBezTo>
                <a:cubicBezTo>
                  <a:pt x="20618" y="5014"/>
                  <a:pt x="20618" y="5014"/>
                  <a:pt x="20618" y="5014"/>
                </a:cubicBezTo>
                <a:lnTo>
                  <a:pt x="20618" y="16586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80" name="Shape"/>
          <p:cNvSpPr/>
          <p:nvPr/>
        </p:nvSpPr>
        <p:spPr>
          <a:xfrm>
            <a:off x="6040437" y="577851"/>
            <a:ext cx="447676" cy="4064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909" y="5400"/>
                </a:moveTo>
                <a:cubicBezTo>
                  <a:pt x="5400" y="5400"/>
                  <a:pt x="5891" y="4860"/>
                  <a:pt x="5891" y="4320"/>
                </a:cubicBezTo>
                <a:cubicBezTo>
                  <a:pt x="5891" y="3780"/>
                  <a:pt x="5400" y="3240"/>
                  <a:pt x="4909" y="3240"/>
                </a:cubicBezTo>
                <a:cubicBezTo>
                  <a:pt x="4418" y="3240"/>
                  <a:pt x="3927" y="3780"/>
                  <a:pt x="3927" y="4320"/>
                </a:cubicBezTo>
                <a:cubicBezTo>
                  <a:pt x="3927" y="4860"/>
                  <a:pt x="4418" y="5400"/>
                  <a:pt x="4909" y="5400"/>
                </a:cubicBezTo>
                <a:moveTo>
                  <a:pt x="11782" y="5400"/>
                </a:moveTo>
                <a:cubicBezTo>
                  <a:pt x="12273" y="5400"/>
                  <a:pt x="12764" y="4860"/>
                  <a:pt x="12764" y="4320"/>
                </a:cubicBezTo>
                <a:cubicBezTo>
                  <a:pt x="12764" y="3780"/>
                  <a:pt x="12273" y="3240"/>
                  <a:pt x="11782" y="3240"/>
                </a:cubicBezTo>
                <a:cubicBezTo>
                  <a:pt x="11291" y="3240"/>
                  <a:pt x="10800" y="3780"/>
                  <a:pt x="10800" y="4320"/>
                </a:cubicBezTo>
                <a:cubicBezTo>
                  <a:pt x="10800" y="4860"/>
                  <a:pt x="11291" y="5400"/>
                  <a:pt x="11782" y="5400"/>
                </a:cubicBezTo>
                <a:moveTo>
                  <a:pt x="21109" y="9720"/>
                </a:moveTo>
                <a:cubicBezTo>
                  <a:pt x="20986" y="9720"/>
                  <a:pt x="20986" y="9720"/>
                  <a:pt x="20864" y="9720"/>
                </a:cubicBezTo>
                <a:cubicBezTo>
                  <a:pt x="20864" y="9720"/>
                  <a:pt x="20864" y="9720"/>
                  <a:pt x="20864" y="9720"/>
                </a:cubicBezTo>
                <a:cubicBezTo>
                  <a:pt x="16691" y="11610"/>
                  <a:pt x="16691" y="11610"/>
                  <a:pt x="16691" y="11610"/>
                </a:cubicBezTo>
                <a:cubicBezTo>
                  <a:pt x="16691" y="9720"/>
                  <a:pt x="16691" y="9720"/>
                  <a:pt x="16691" y="9720"/>
                </a:cubicBezTo>
                <a:cubicBezTo>
                  <a:pt x="16691" y="8505"/>
                  <a:pt x="15832" y="7560"/>
                  <a:pt x="14727" y="7560"/>
                </a:cubicBezTo>
                <a:cubicBezTo>
                  <a:pt x="14359" y="7560"/>
                  <a:pt x="14359" y="7560"/>
                  <a:pt x="14359" y="7560"/>
                </a:cubicBezTo>
                <a:cubicBezTo>
                  <a:pt x="15218" y="6750"/>
                  <a:pt x="15709" y="5670"/>
                  <a:pt x="15709" y="4320"/>
                </a:cubicBezTo>
                <a:cubicBezTo>
                  <a:pt x="15709" y="1890"/>
                  <a:pt x="13991" y="0"/>
                  <a:pt x="11782" y="0"/>
                </a:cubicBezTo>
                <a:cubicBezTo>
                  <a:pt x="10309" y="0"/>
                  <a:pt x="8959" y="945"/>
                  <a:pt x="8345" y="2295"/>
                </a:cubicBezTo>
                <a:cubicBezTo>
                  <a:pt x="7732" y="945"/>
                  <a:pt x="6382" y="0"/>
                  <a:pt x="4909" y="0"/>
                </a:cubicBezTo>
                <a:cubicBezTo>
                  <a:pt x="2700" y="0"/>
                  <a:pt x="982" y="1890"/>
                  <a:pt x="982" y="4320"/>
                </a:cubicBezTo>
                <a:cubicBezTo>
                  <a:pt x="982" y="5670"/>
                  <a:pt x="1473" y="6750"/>
                  <a:pt x="2332" y="7560"/>
                </a:cubicBezTo>
                <a:cubicBezTo>
                  <a:pt x="1964" y="7560"/>
                  <a:pt x="1964" y="7560"/>
                  <a:pt x="1964" y="7560"/>
                </a:cubicBezTo>
                <a:cubicBezTo>
                  <a:pt x="859" y="7560"/>
                  <a:pt x="0" y="8505"/>
                  <a:pt x="0" y="9720"/>
                </a:cubicBezTo>
                <a:cubicBezTo>
                  <a:pt x="0" y="19440"/>
                  <a:pt x="0" y="19440"/>
                  <a:pt x="0" y="19440"/>
                </a:cubicBezTo>
                <a:cubicBezTo>
                  <a:pt x="0" y="20655"/>
                  <a:pt x="859" y="21600"/>
                  <a:pt x="1964" y="21600"/>
                </a:cubicBezTo>
                <a:cubicBezTo>
                  <a:pt x="14727" y="21600"/>
                  <a:pt x="14727" y="21600"/>
                  <a:pt x="14727" y="21600"/>
                </a:cubicBezTo>
                <a:cubicBezTo>
                  <a:pt x="15832" y="21600"/>
                  <a:pt x="16691" y="20655"/>
                  <a:pt x="16691" y="19440"/>
                </a:cubicBezTo>
                <a:cubicBezTo>
                  <a:pt x="16691" y="17550"/>
                  <a:pt x="16691" y="17550"/>
                  <a:pt x="16691" y="17550"/>
                </a:cubicBezTo>
                <a:cubicBezTo>
                  <a:pt x="20864" y="19440"/>
                  <a:pt x="20864" y="19440"/>
                  <a:pt x="20864" y="19440"/>
                </a:cubicBezTo>
                <a:cubicBezTo>
                  <a:pt x="20864" y="19440"/>
                  <a:pt x="20864" y="19440"/>
                  <a:pt x="20864" y="19440"/>
                </a:cubicBezTo>
                <a:cubicBezTo>
                  <a:pt x="20986" y="19440"/>
                  <a:pt x="20986" y="19440"/>
                  <a:pt x="21109" y="19440"/>
                </a:cubicBezTo>
                <a:cubicBezTo>
                  <a:pt x="21355" y="19440"/>
                  <a:pt x="21600" y="19170"/>
                  <a:pt x="21600" y="18900"/>
                </a:cubicBezTo>
                <a:cubicBezTo>
                  <a:pt x="21600" y="10260"/>
                  <a:pt x="21600" y="10260"/>
                  <a:pt x="21600" y="10260"/>
                </a:cubicBezTo>
                <a:cubicBezTo>
                  <a:pt x="21600" y="9990"/>
                  <a:pt x="21355" y="9720"/>
                  <a:pt x="21109" y="9720"/>
                </a:cubicBezTo>
                <a:moveTo>
                  <a:pt x="11782" y="1080"/>
                </a:moveTo>
                <a:cubicBezTo>
                  <a:pt x="13377" y="1080"/>
                  <a:pt x="14727" y="2565"/>
                  <a:pt x="14727" y="4320"/>
                </a:cubicBezTo>
                <a:cubicBezTo>
                  <a:pt x="14727" y="6075"/>
                  <a:pt x="13377" y="7560"/>
                  <a:pt x="11782" y="7560"/>
                </a:cubicBezTo>
                <a:cubicBezTo>
                  <a:pt x="10186" y="7560"/>
                  <a:pt x="8836" y="6075"/>
                  <a:pt x="8836" y="4320"/>
                </a:cubicBezTo>
                <a:cubicBezTo>
                  <a:pt x="8836" y="2565"/>
                  <a:pt x="10186" y="1080"/>
                  <a:pt x="11782" y="1080"/>
                </a:cubicBezTo>
                <a:moveTo>
                  <a:pt x="9205" y="7560"/>
                </a:moveTo>
                <a:cubicBezTo>
                  <a:pt x="7486" y="7560"/>
                  <a:pt x="7486" y="7560"/>
                  <a:pt x="7486" y="7560"/>
                </a:cubicBezTo>
                <a:cubicBezTo>
                  <a:pt x="7855" y="7290"/>
                  <a:pt x="8100" y="6885"/>
                  <a:pt x="8345" y="6345"/>
                </a:cubicBezTo>
                <a:cubicBezTo>
                  <a:pt x="8591" y="6885"/>
                  <a:pt x="8836" y="7290"/>
                  <a:pt x="9205" y="7560"/>
                </a:cubicBezTo>
                <a:moveTo>
                  <a:pt x="1964" y="4320"/>
                </a:moveTo>
                <a:cubicBezTo>
                  <a:pt x="1964" y="2565"/>
                  <a:pt x="3314" y="1080"/>
                  <a:pt x="4909" y="1080"/>
                </a:cubicBezTo>
                <a:cubicBezTo>
                  <a:pt x="6505" y="1080"/>
                  <a:pt x="7855" y="2565"/>
                  <a:pt x="7855" y="4320"/>
                </a:cubicBezTo>
                <a:cubicBezTo>
                  <a:pt x="7855" y="6075"/>
                  <a:pt x="6505" y="7560"/>
                  <a:pt x="4909" y="7560"/>
                </a:cubicBezTo>
                <a:cubicBezTo>
                  <a:pt x="3314" y="7560"/>
                  <a:pt x="1964" y="6075"/>
                  <a:pt x="1964" y="4320"/>
                </a:cubicBezTo>
                <a:moveTo>
                  <a:pt x="15709" y="19440"/>
                </a:moveTo>
                <a:cubicBezTo>
                  <a:pt x="15709" y="19980"/>
                  <a:pt x="15218" y="20520"/>
                  <a:pt x="14727" y="20520"/>
                </a:cubicBezTo>
                <a:cubicBezTo>
                  <a:pt x="1964" y="20520"/>
                  <a:pt x="1964" y="20520"/>
                  <a:pt x="1964" y="20520"/>
                </a:cubicBezTo>
                <a:cubicBezTo>
                  <a:pt x="1473" y="20520"/>
                  <a:pt x="982" y="19980"/>
                  <a:pt x="982" y="19440"/>
                </a:cubicBezTo>
                <a:cubicBezTo>
                  <a:pt x="982" y="9720"/>
                  <a:pt x="982" y="9720"/>
                  <a:pt x="982" y="9720"/>
                </a:cubicBezTo>
                <a:cubicBezTo>
                  <a:pt x="982" y="9180"/>
                  <a:pt x="1473" y="8640"/>
                  <a:pt x="1964" y="8640"/>
                </a:cubicBezTo>
                <a:cubicBezTo>
                  <a:pt x="14727" y="8640"/>
                  <a:pt x="14727" y="8640"/>
                  <a:pt x="14727" y="8640"/>
                </a:cubicBezTo>
                <a:cubicBezTo>
                  <a:pt x="15218" y="8640"/>
                  <a:pt x="15709" y="9180"/>
                  <a:pt x="15709" y="9720"/>
                </a:cubicBezTo>
                <a:lnTo>
                  <a:pt x="15709" y="19440"/>
                </a:lnTo>
                <a:close/>
                <a:moveTo>
                  <a:pt x="20618" y="18090"/>
                </a:moveTo>
                <a:cubicBezTo>
                  <a:pt x="16691" y="16335"/>
                  <a:pt x="16691" y="16335"/>
                  <a:pt x="16691" y="16335"/>
                </a:cubicBezTo>
                <a:cubicBezTo>
                  <a:pt x="16691" y="12825"/>
                  <a:pt x="16691" y="12825"/>
                  <a:pt x="16691" y="12825"/>
                </a:cubicBezTo>
                <a:cubicBezTo>
                  <a:pt x="20618" y="11070"/>
                  <a:pt x="20618" y="11070"/>
                  <a:pt x="20618" y="11070"/>
                </a:cubicBezTo>
                <a:lnTo>
                  <a:pt x="20618" y="18090"/>
                </a:lnTo>
                <a:close/>
                <a:moveTo>
                  <a:pt x="14236" y="18360"/>
                </a:moveTo>
                <a:cubicBezTo>
                  <a:pt x="2455" y="18360"/>
                  <a:pt x="2455" y="18360"/>
                  <a:pt x="2455" y="18360"/>
                </a:cubicBezTo>
                <a:cubicBezTo>
                  <a:pt x="2209" y="18360"/>
                  <a:pt x="1964" y="18630"/>
                  <a:pt x="1964" y="18900"/>
                </a:cubicBezTo>
                <a:cubicBezTo>
                  <a:pt x="1964" y="19170"/>
                  <a:pt x="2209" y="19440"/>
                  <a:pt x="2455" y="19440"/>
                </a:cubicBezTo>
                <a:cubicBezTo>
                  <a:pt x="14236" y="19440"/>
                  <a:pt x="14236" y="19440"/>
                  <a:pt x="14236" y="19440"/>
                </a:cubicBezTo>
                <a:cubicBezTo>
                  <a:pt x="14482" y="19440"/>
                  <a:pt x="14727" y="19170"/>
                  <a:pt x="14727" y="18900"/>
                </a:cubicBezTo>
                <a:cubicBezTo>
                  <a:pt x="14727" y="18630"/>
                  <a:pt x="14482" y="18360"/>
                  <a:pt x="14236" y="18360"/>
                </a:cubicBezTo>
                <a:moveTo>
                  <a:pt x="3436" y="12960"/>
                </a:moveTo>
                <a:cubicBezTo>
                  <a:pt x="4295" y="12960"/>
                  <a:pt x="4909" y="12285"/>
                  <a:pt x="4909" y="11340"/>
                </a:cubicBezTo>
                <a:cubicBezTo>
                  <a:pt x="4909" y="10395"/>
                  <a:pt x="4295" y="9720"/>
                  <a:pt x="3436" y="9720"/>
                </a:cubicBezTo>
                <a:cubicBezTo>
                  <a:pt x="2577" y="9720"/>
                  <a:pt x="1964" y="10395"/>
                  <a:pt x="1964" y="11340"/>
                </a:cubicBezTo>
                <a:cubicBezTo>
                  <a:pt x="1964" y="12285"/>
                  <a:pt x="2577" y="12960"/>
                  <a:pt x="3436" y="12960"/>
                </a:cubicBezTo>
                <a:moveTo>
                  <a:pt x="3436" y="10800"/>
                </a:moveTo>
                <a:cubicBezTo>
                  <a:pt x="3682" y="10800"/>
                  <a:pt x="3927" y="11070"/>
                  <a:pt x="3927" y="11340"/>
                </a:cubicBezTo>
                <a:cubicBezTo>
                  <a:pt x="3927" y="11610"/>
                  <a:pt x="3682" y="11880"/>
                  <a:pt x="3436" y="11880"/>
                </a:cubicBezTo>
                <a:cubicBezTo>
                  <a:pt x="3191" y="11880"/>
                  <a:pt x="2945" y="11610"/>
                  <a:pt x="2945" y="11340"/>
                </a:cubicBezTo>
                <a:cubicBezTo>
                  <a:pt x="2945" y="11070"/>
                  <a:pt x="3191" y="10800"/>
                  <a:pt x="3436" y="10800"/>
                </a:cubicBezTo>
                <a:moveTo>
                  <a:pt x="6382" y="10800"/>
                </a:moveTo>
                <a:cubicBezTo>
                  <a:pt x="6627" y="10800"/>
                  <a:pt x="6873" y="10530"/>
                  <a:pt x="6873" y="10260"/>
                </a:cubicBezTo>
                <a:cubicBezTo>
                  <a:pt x="6873" y="9990"/>
                  <a:pt x="6627" y="9720"/>
                  <a:pt x="6382" y="9720"/>
                </a:cubicBezTo>
                <a:cubicBezTo>
                  <a:pt x="6136" y="9720"/>
                  <a:pt x="5891" y="9990"/>
                  <a:pt x="5891" y="10260"/>
                </a:cubicBezTo>
                <a:cubicBezTo>
                  <a:pt x="5891" y="10530"/>
                  <a:pt x="6136" y="10800"/>
                  <a:pt x="6382" y="10800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81" name="Shape"/>
          <p:cNvSpPr/>
          <p:nvPr/>
        </p:nvSpPr>
        <p:spPr>
          <a:xfrm>
            <a:off x="6996113" y="557212"/>
            <a:ext cx="244476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127"/>
                </a:moveTo>
                <a:cubicBezTo>
                  <a:pt x="11250" y="20127"/>
                  <a:pt x="11700" y="19882"/>
                  <a:pt x="11700" y="19636"/>
                </a:cubicBezTo>
                <a:cubicBezTo>
                  <a:pt x="11700" y="19391"/>
                  <a:pt x="11250" y="19145"/>
                  <a:pt x="10800" y="19145"/>
                </a:cubicBezTo>
                <a:cubicBezTo>
                  <a:pt x="10350" y="19145"/>
                  <a:pt x="9900" y="19391"/>
                  <a:pt x="9900" y="19636"/>
                </a:cubicBezTo>
                <a:cubicBezTo>
                  <a:pt x="9900" y="19882"/>
                  <a:pt x="10350" y="20127"/>
                  <a:pt x="10800" y="20127"/>
                </a:cubicBezTo>
                <a:moveTo>
                  <a:pt x="18000" y="0"/>
                </a:moveTo>
                <a:cubicBezTo>
                  <a:pt x="3600" y="0"/>
                  <a:pt x="3600" y="0"/>
                  <a:pt x="3600" y="0"/>
                </a:cubicBezTo>
                <a:cubicBezTo>
                  <a:pt x="1575" y="0"/>
                  <a:pt x="0" y="859"/>
                  <a:pt x="0" y="1964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1575" y="21600"/>
                  <a:pt x="3600" y="21600"/>
                </a:cubicBezTo>
                <a:cubicBezTo>
                  <a:pt x="18000" y="21600"/>
                  <a:pt x="18000" y="21600"/>
                  <a:pt x="18000" y="21600"/>
                </a:cubicBezTo>
                <a:cubicBezTo>
                  <a:pt x="20025" y="21600"/>
                  <a:pt x="21600" y="20741"/>
                  <a:pt x="21600" y="19636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025" y="0"/>
                  <a:pt x="18000" y="0"/>
                </a:cubicBezTo>
                <a:moveTo>
                  <a:pt x="19800" y="19636"/>
                </a:moveTo>
                <a:cubicBezTo>
                  <a:pt x="19800" y="20127"/>
                  <a:pt x="18900" y="20618"/>
                  <a:pt x="18000" y="20618"/>
                </a:cubicBezTo>
                <a:cubicBezTo>
                  <a:pt x="3600" y="20618"/>
                  <a:pt x="3600" y="20618"/>
                  <a:pt x="3600" y="20618"/>
                </a:cubicBezTo>
                <a:cubicBezTo>
                  <a:pt x="2700" y="20618"/>
                  <a:pt x="1800" y="20127"/>
                  <a:pt x="1800" y="19636"/>
                </a:cubicBezTo>
                <a:cubicBezTo>
                  <a:pt x="1800" y="18655"/>
                  <a:pt x="1800" y="18655"/>
                  <a:pt x="1800" y="18655"/>
                </a:cubicBezTo>
                <a:cubicBezTo>
                  <a:pt x="19800" y="18655"/>
                  <a:pt x="19800" y="18655"/>
                  <a:pt x="19800" y="18655"/>
                </a:cubicBezTo>
                <a:lnTo>
                  <a:pt x="19800" y="19636"/>
                </a:lnTo>
                <a:close/>
                <a:moveTo>
                  <a:pt x="19800" y="17673"/>
                </a:moveTo>
                <a:cubicBezTo>
                  <a:pt x="1800" y="17673"/>
                  <a:pt x="1800" y="17673"/>
                  <a:pt x="1800" y="17673"/>
                </a:cubicBezTo>
                <a:cubicBezTo>
                  <a:pt x="1800" y="3927"/>
                  <a:pt x="1800" y="3927"/>
                  <a:pt x="1800" y="3927"/>
                </a:cubicBezTo>
                <a:cubicBezTo>
                  <a:pt x="19800" y="3927"/>
                  <a:pt x="19800" y="3927"/>
                  <a:pt x="19800" y="3927"/>
                </a:cubicBezTo>
                <a:lnTo>
                  <a:pt x="19800" y="17673"/>
                </a:lnTo>
                <a:close/>
                <a:moveTo>
                  <a:pt x="19800" y="2945"/>
                </a:moveTo>
                <a:cubicBezTo>
                  <a:pt x="1800" y="2945"/>
                  <a:pt x="1800" y="2945"/>
                  <a:pt x="1800" y="2945"/>
                </a:cubicBezTo>
                <a:cubicBezTo>
                  <a:pt x="1800" y="1964"/>
                  <a:pt x="1800" y="1964"/>
                  <a:pt x="1800" y="1964"/>
                </a:cubicBezTo>
                <a:cubicBezTo>
                  <a:pt x="1800" y="1473"/>
                  <a:pt x="2700" y="982"/>
                  <a:pt x="3600" y="982"/>
                </a:cubicBezTo>
                <a:cubicBezTo>
                  <a:pt x="18000" y="982"/>
                  <a:pt x="18000" y="982"/>
                  <a:pt x="18000" y="982"/>
                </a:cubicBezTo>
                <a:cubicBezTo>
                  <a:pt x="18900" y="982"/>
                  <a:pt x="19800" y="1473"/>
                  <a:pt x="19800" y="1964"/>
                </a:cubicBezTo>
                <a:lnTo>
                  <a:pt x="19800" y="2945"/>
                </a:lnTo>
                <a:close/>
                <a:moveTo>
                  <a:pt x="11700" y="1473"/>
                </a:moveTo>
                <a:cubicBezTo>
                  <a:pt x="9900" y="1473"/>
                  <a:pt x="9900" y="1473"/>
                  <a:pt x="9900" y="1473"/>
                </a:cubicBezTo>
                <a:cubicBezTo>
                  <a:pt x="9450" y="1473"/>
                  <a:pt x="9000" y="1718"/>
                  <a:pt x="9000" y="1964"/>
                </a:cubicBezTo>
                <a:cubicBezTo>
                  <a:pt x="9000" y="2209"/>
                  <a:pt x="9450" y="2455"/>
                  <a:pt x="9900" y="2455"/>
                </a:cubicBezTo>
                <a:cubicBezTo>
                  <a:pt x="11700" y="2455"/>
                  <a:pt x="11700" y="2455"/>
                  <a:pt x="11700" y="2455"/>
                </a:cubicBezTo>
                <a:cubicBezTo>
                  <a:pt x="12150" y="2455"/>
                  <a:pt x="12600" y="2209"/>
                  <a:pt x="12600" y="1964"/>
                </a:cubicBezTo>
                <a:cubicBezTo>
                  <a:pt x="12600" y="1718"/>
                  <a:pt x="12150" y="1473"/>
                  <a:pt x="11700" y="1473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82" name="Shape"/>
          <p:cNvSpPr/>
          <p:nvPr/>
        </p:nvSpPr>
        <p:spPr>
          <a:xfrm>
            <a:off x="7808913" y="557212"/>
            <a:ext cx="32543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9145"/>
                </a:moveTo>
                <a:cubicBezTo>
                  <a:pt x="10462" y="19145"/>
                  <a:pt x="10125" y="19391"/>
                  <a:pt x="10125" y="19636"/>
                </a:cubicBezTo>
                <a:cubicBezTo>
                  <a:pt x="10125" y="19882"/>
                  <a:pt x="10462" y="20127"/>
                  <a:pt x="10800" y="20127"/>
                </a:cubicBezTo>
                <a:cubicBezTo>
                  <a:pt x="11137" y="20127"/>
                  <a:pt x="11475" y="19882"/>
                  <a:pt x="11475" y="19636"/>
                </a:cubicBezTo>
                <a:cubicBezTo>
                  <a:pt x="11475" y="19391"/>
                  <a:pt x="11137" y="19145"/>
                  <a:pt x="10800" y="19145"/>
                </a:cubicBezTo>
                <a:moveTo>
                  <a:pt x="10125" y="2455"/>
                </a:moveTo>
                <a:cubicBezTo>
                  <a:pt x="11475" y="2455"/>
                  <a:pt x="11475" y="2455"/>
                  <a:pt x="11475" y="2455"/>
                </a:cubicBezTo>
                <a:cubicBezTo>
                  <a:pt x="11812" y="2455"/>
                  <a:pt x="12150" y="2209"/>
                  <a:pt x="12150" y="1964"/>
                </a:cubicBezTo>
                <a:cubicBezTo>
                  <a:pt x="12150" y="1718"/>
                  <a:pt x="11812" y="1473"/>
                  <a:pt x="11475" y="1473"/>
                </a:cubicBezTo>
                <a:cubicBezTo>
                  <a:pt x="10125" y="1473"/>
                  <a:pt x="10125" y="1473"/>
                  <a:pt x="10125" y="1473"/>
                </a:cubicBezTo>
                <a:cubicBezTo>
                  <a:pt x="9787" y="1473"/>
                  <a:pt x="9450" y="1718"/>
                  <a:pt x="9450" y="1964"/>
                </a:cubicBezTo>
                <a:cubicBezTo>
                  <a:pt x="9450" y="2209"/>
                  <a:pt x="9787" y="2455"/>
                  <a:pt x="10125" y="2455"/>
                </a:cubicBezTo>
                <a:moveTo>
                  <a:pt x="2700" y="18655"/>
                </a:moveTo>
                <a:cubicBezTo>
                  <a:pt x="18900" y="18655"/>
                  <a:pt x="18900" y="18655"/>
                  <a:pt x="18900" y="18655"/>
                </a:cubicBezTo>
                <a:cubicBezTo>
                  <a:pt x="18900" y="2945"/>
                  <a:pt x="18900" y="2945"/>
                  <a:pt x="18900" y="2945"/>
                </a:cubicBezTo>
                <a:cubicBezTo>
                  <a:pt x="2700" y="2945"/>
                  <a:pt x="2700" y="2945"/>
                  <a:pt x="2700" y="2945"/>
                </a:cubicBezTo>
                <a:lnTo>
                  <a:pt x="2700" y="18655"/>
                </a:lnTo>
                <a:close/>
                <a:moveTo>
                  <a:pt x="4050" y="3927"/>
                </a:moveTo>
                <a:cubicBezTo>
                  <a:pt x="17550" y="3927"/>
                  <a:pt x="17550" y="3927"/>
                  <a:pt x="17550" y="3927"/>
                </a:cubicBezTo>
                <a:cubicBezTo>
                  <a:pt x="17550" y="17673"/>
                  <a:pt x="17550" y="17673"/>
                  <a:pt x="17550" y="17673"/>
                </a:cubicBezTo>
                <a:cubicBezTo>
                  <a:pt x="4050" y="17673"/>
                  <a:pt x="4050" y="17673"/>
                  <a:pt x="4050" y="17673"/>
                </a:cubicBezTo>
                <a:lnTo>
                  <a:pt x="4050" y="3927"/>
                </a:lnTo>
                <a:close/>
                <a:moveTo>
                  <a:pt x="18900" y="0"/>
                </a:moveTo>
                <a:cubicBezTo>
                  <a:pt x="2700" y="0"/>
                  <a:pt x="2700" y="0"/>
                  <a:pt x="2700" y="0"/>
                </a:cubicBezTo>
                <a:cubicBezTo>
                  <a:pt x="1181" y="0"/>
                  <a:pt x="0" y="859"/>
                  <a:pt x="0" y="1964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1181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419" y="21600"/>
                  <a:pt x="21600" y="20741"/>
                  <a:pt x="21600" y="19636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419" y="0"/>
                  <a:pt x="18900" y="0"/>
                </a:cubicBezTo>
                <a:moveTo>
                  <a:pt x="20250" y="19636"/>
                </a:moveTo>
                <a:cubicBezTo>
                  <a:pt x="20250" y="20127"/>
                  <a:pt x="19575" y="20618"/>
                  <a:pt x="18900" y="20618"/>
                </a:cubicBezTo>
                <a:cubicBezTo>
                  <a:pt x="2700" y="20618"/>
                  <a:pt x="2700" y="20618"/>
                  <a:pt x="2700" y="20618"/>
                </a:cubicBezTo>
                <a:cubicBezTo>
                  <a:pt x="2025" y="20618"/>
                  <a:pt x="1350" y="20127"/>
                  <a:pt x="1350" y="19636"/>
                </a:cubicBezTo>
                <a:cubicBezTo>
                  <a:pt x="1350" y="1964"/>
                  <a:pt x="1350" y="1964"/>
                  <a:pt x="1350" y="1964"/>
                </a:cubicBezTo>
                <a:cubicBezTo>
                  <a:pt x="1350" y="1473"/>
                  <a:pt x="2025" y="982"/>
                  <a:pt x="2700" y="982"/>
                </a:cubicBezTo>
                <a:cubicBezTo>
                  <a:pt x="18900" y="982"/>
                  <a:pt x="18900" y="982"/>
                  <a:pt x="18900" y="982"/>
                </a:cubicBezTo>
                <a:cubicBezTo>
                  <a:pt x="19575" y="982"/>
                  <a:pt x="20250" y="1473"/>
                  <a:pt x="20250" y="1964"/>
                </a:cubicBezTo>
                <a:lnTo>
                  <a:pt x="20250" y="19636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83" name="Shape"/>
          <p:cNvSpPr/>
          <p:nvPr/>
        </p:nvSpPr>
        <p:spPr>
          <a:xfrm>
            <a:off x="8602663" y="619126"/>
            <a:ext cx="446088" cy="3254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477" y="20588"/>
                </a:moveTo>
                <a:cubicBezTo>
                  <a:pt x="21477" y="20588"/>
                  <a:pt x="21477" y="20588"/>
                  <a:pt x="21477" y="20588"/>
                </a:cubicBezTo>
                <a:cubicBezTo>
                  <a:pt x="19636" y="16538"/>
                  <a:pt x="19636" y="16538"/>
                  <a:pt x="19636" y="16538"/>
                </a:cubicBezTo>
                <a:cubicBezTo>
                  <a:pt x="19636" y="16538"/>
                  <a:pt x="19636" y="16369"/>
                  <a:pt x="19636" y="16200"/>
                </a:cubicBezTo>
                <a:cubicBezTo>
                  <a:pt x="19636" y="1350"/>
                  <a:pt x="19636" y="1350"/>
                  <a:pt x="19636" y="1350"/>
                </a:cubicBezTo>
                <a:cubicBezTo>
                  <a:pt x="19636" y="675"/>
                  <a:pt x="19145" y="0"/>
                  <a:pt x="18655" y="0"/>
                </a:cubicBezTo>
                <a:cubicBezTo>
                  <a:pt x="2945" y="0"/>
                  <a:pt x="2945" y="0"/>
                  <a:pt x="2945" y="0"/>
                </a:cubicBezTo>
                <a:cubicBezTo>
                  <a:pt x="2455" y="0"/>
                  <a:pt x="1964" y="675"/>
                  <a:pt x="1964" y="1350"/>
                </a:cubicBezTo>
                <a:cubicBezTo>
                  <a:pt x="1964" y="16200"/>
                  <a:pt x="1964" y="16200"/>
                  <a:pt x="1964" y="16200"/>
                </a:cubicBezTo>
                <a:cubicBezTo>
                  <a:pt x="1964" y="16369"/>
                  <a:pt x="1964" y="16538"/>
                  <a:pt x="1964" y="16538"/>
                </a:cubicBezTo>
                <a:cubicBezTo>
                  <a:pt x="123" y="20588"/>
                  <a:pt x="123" y="20588"/>
                  <a:pt x="123" y="20588"/>
                </a:cubicBezTo>
                <a:cubicBezTo>
                  <a:pt x="123" y="20588"/>
                  <a:pt x="123" y="20588"/>
                  <a:pt x="123" y="20588"/>
                </a:cubicBezTo>
                <a:cubicBezTo>
                  <a:pt x="0" y="20588"/>
                  <a:pt x="0" y="20756"/>
                  <a:pt x="0" y="20925"/>
                </a:cubicBezTo>
                <a:cubicBezTo>
                  <a:pt x="0" y="21263"/>
                  <a:pt x="245" y="21600"/>
                  <a:pt x="491" y="21600"/>
                </a:cubicBezTo>
                <a:cubicBezTo>
                  <a:pt x="21109" y="21600"/>
                  <a:pt x="21109" y="21600"/>
                  <a:pt x="21109" y="21600"/>
                </a:cubicBezTo>
                <a:cubicBezTo>
                  <a:pt x="21355" y="21600"/>
                  <a:pt x="21600" y="21263"/>
                  <a:pt x="21600" y="20925"/>
                </a:cubicBezTo>
                <a:cubicBezTo>
                  <a:pt x="21600" y="20756"/>
                  <a:pt x="21600" y="20588"/>
                  <a:pt x="21477" y="20588"/>
                </a:cubicBezTo>
                <a:moveTo>
                  <a:pt x="2945" y="1350"/>
                </a:moveTo>
                <a:cubicBezTo>
                  <a:pt x="18655" y="1350"/>
                  <a:pt x="18655" y="1350"/>
                  <a:pt x="18655" y="1350"/>
                </a:cubicBezTo>
                <a:cubicBezTo>
                  <a:pt x="18655" y="16200"/>
                  <a:pt x="18655" y="16200"/>
                  <a:pt x="18655" y="16200"/>
                </a:cubicBezTo>
                <a:cubicBezTo>
                  <a:pt x="2945" y="16200"/>
                  <a:pt x="2945" y="16200"/>
                  <a:pt x="2945" y="16200"/>
                </a:cubicBezTo>
                <a:lnTo>
                  <a:pt x="2945" y="1350"/>
                </a:lnTo>
                <a:close/>
                <a:moveTo>
                  <a:pt x="1350" y="20250"/>
                </a:moveTo>
                <a:cubicBezTo>
                  <a:pt x="2700" y="17550"/>
                  <a:pt x="2700" y="17550"/>
                  <a:pt x="2700" y="17550"/>
                </a:cubicBezTo>
                <a:cubicBezTo>
                  <a:pt x="2823" y="17550"/>
                  <a:pt x="2823" y="17550"/>
                  <a:pt x="2945" y="17550"/>
                </a:cubicBezTo>
                <a:cubicBezTo>
                  <a:pt x="18655" y="17550"/>
                  <a:pt x="18655" y="17550"/>
                  <a:pt x="18655" y="17550"/>
                </a:cubicBezTo>
                <a:cubicBezTo>
                  <a:pt x="18777" y="17550"/>
                  <a:pt x="18777" y="17550"/>
                  <a:pt x="18900" y="17550"/>
                </a:cubicBezTo>
                <a:cubicBezTo>
                  <a:pt x="20250" y="20250"/>
                  <a:pt x="20250" y="20250"/>
                  <a:pt x="20250" y="20250"/>
                </a:cubicBezTo>
                <a:lnTo>
                  <a:pt x="1350" y="2025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84" name="Shape"/>
          <p:cNvSpPr/>
          <p:nvPr/>
        </p:nvSpPr>
        <p:spPr>
          <a:xfrm>
            <a:off x="9455150" y="557212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859"/>
                  <a:pt x="0" y="1964"/>
                </a:cubicBezTo>
                <a:cubicBezTo>
                  <a:pt x="0" y="16691"/>
                  <a:pt x="0" y="16691"/>
                  <a:pt x="0" y="16691"/>
                </a:cubicBezTo>
                <a:cubicBezTo>
                  <a:pt x="0" y="17795"/>
                  <a:pt x="859" y="18655"/>
                  <a:pt x="1964" y="18655"/>
                </a:cubicBezTo>
                <a:cubicBezTo>
                  <a:pt x="8836" y="18655"/>
                  <a:pt x="8836" y="18655"/>
                  <a:pt x="8836" y="18655"/>
                </a:cubicBezTo>
                <a:cubicBezTo>
                  <a:pt x="8836" y="20618"/>
                  <a:pt x="8836" y="20618"/>
                  <a:pt x="8836" y="20618"/>
                </a:cubicBezTo>
                <a:cubicBezTo>
                  <a:pt x="7364" y="20618"/>
                  <a:pt x="7364" y="20618"/>
                  <a:pt x="7364" y="20618"/>
                </a:cubicBezTo>
                <a:cubicBezTo>
                  <a:pt x="7118" y="20618"/>
                  <a:pt x="6873" y="20864"/>
                  <a:pt x="6873" y="21109"/>
                </a:cubicBezTo>
                <a:cubicBezTo>
                  <a:pt x="6873" y="21355"/>
                  <a:pt x="7118" y="21600"/>
                  <a:pt x="7364" y="21600"/>
                </a:cubicBezTo>
                <a:cubicBezTo>
                  <a:pt x="14236" y="21600"/>
                  <a:pt x="14236" y="21600"/>
                  <a:pt x="14236" y="21600"/>
                </a:cubicBezTo>
                <a:cubicBezTo>
                  <a:pt x="14482" y="21600"/>
                  <a:pt x="14727" y="21355"/>
                  <a:pt x="14727" y="21109"/>
                </a:cubicBezTo>
                <a:cubicBezTo>
                  <a:pt x="14727" y="20864"/>
                  <a:pt x="14482" y="20618"/>
                  <a:pt x="14236" y="20618"/>
                </a:cubicBezTo>
                <a:cubicBezTo>
                  <a:pt x="12764" y="20618"/>
                  <a:pt x="12764" y="20618"/>
                  <a:pt x="12764" y="20618"/>
                </a:cubicBezTo>
                <a:cubicBezTo>
                  <a:pt x="12764" y="18655"/>
                  <a:pt x="12764" y="18655"/>
                  <a:pt x="12764" y="18655"/>
                </a:cubicBezTo>
                <a:cubicBezTo>
                  <a:pt x="19636" y="18655"/>
                  <a:pt x="19636" y="18655"/>
                  <a:pt x="19636" y="18655"/>
                </a:cubicBezTo>
                <a:cubicBezTo>
                  <a:pt x="20741" y="18655"/>
                  <a:pt x="21600" y="17795"/>
                  <a:pt x="21600" y="16691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741" y="0"/>
                  <a:pt x="19636" y="0"/>
                </a:cubicBezTo>
                <a:moveTo>
                  <a:pt x="11782" y="20618"/>
                </a:moveTo>
                <a:cubicBezTo>
                  <a:pt x="9818" y="20618"/>
                  <a:pt x="9818" y="20618"/>
                  <a:pt x="9818" y="20618"/>
                </a:cubicBezTo>
                <a:cubicBezTo>
                  <a:pt x="9818" y="18655"/>
                  <a:pt x="9818" y="18655"/>
                  <a:pt x="9818" y="18655"/>
                </a:cubicBezTo>
                <a:cubicBezTo>
                  <a:pt x="11782" y="18655"/>
                  <a:pt x="11782" y="18655"/>
                  <a:pt x="11782" y="18655"/>
                </a:cubicBezTo>
                <a:lnTo>
                  <a:pt x="11782" y="20618"/>
                </a:lnTo>
                <a:close/>
                <a:moveTo>
                  <a:pt x="20618" y="16691"/>
                </a:moveTo>
                <a:cubicBezTo>
                  <a:pt x="20618" y="17182"/>
                  <a:pt x="20127" y="17673"/>
                  <a:pt x="19636" y="17673"/>
                </a:cubicBezTo>
                <a:cubicBezTo>
                  <a:pt x="1964" y="17673"/>
                  <a:pt x="1964" y="17673"/>
                  <a:pt x="1964" y="17673"/>
                </a:cubicBezTo>
                <a:cubicBezTo>
                  <a:pt x="1473" y="17673"/>
                  <a:pt x="982" y="17182"/>
                  <a:pt x="982" y="16691"/>
                </a:cubicBezTo>
                <a:cubicBezTo>
                  <a:pt x="982" y="15709"/>
                  <a:pt x="982" y="15709"/>
                  <a:pt x="982" y="15709"/>
                </a:cubicBezTo>
                <a:cubicBezTo>
                  <a:pt x="20618" y="15709"/>
                  <a:pt x="20618" y="15709"/>
                  <a:pt x="20618" y="15709"/>
                </a:cubicBezTo>
                <a:lnTo>
                  <a:pt x="20618" y="16691"/>
                </a:lnTo>
                <a:close/>
                <a:moveTo>
                  <a:pt x="20618" y="14727"/>
                </a:moveTo>
                <a:cubicBezTo>
                  <a:pt x="982" y="14727"/>
                  <a:pt x="982" y="14727"/>
                  <a:pt x="982" y="14727"/>
                </a:cubicBezTo>
                <a:cubicBezTo>
                  <a:pt x="982" y="1964"/>
                  <a:pt x="982" y="1964"/>
                  <a:pt x="982" y="1964"/>
                </a:cubicBezTo>
                <a:cubicBezTo>
                  <a:pt x="982" y="1473"/>
                  <a:pt x="1473" y="982"/>
                  <a:pt x="1964" y="982"/>
                </a:cubicBezTo>
                <a:cubicBezTo>
                  <a:pt x="19636" y="982"/>
                  <a:pt x="19636" y="982"/>
                  <a:pt x="19636" y="982"/>
                </a:cubicBezTo>
                <a:cubicBezTo>
                  <a:pt x="20127" y="982"/>
                  <a:pt x="20618" y="1473"/>
                  <a:pt x="20618" y="1964"/>
                </a:cubicBezTo>
                <a:lnTo>
                  <a:pt x="20618" y="147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85" name="Shape"/>
          <p:cNvSpPr/>
          <p:nvPr/>
        </p:nvSpPr>
        <p:spPr>
          <a:xfrm>
            <a:off x="1773238" y="1411287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377" y="10309"/>
                </a:moveTo>
                <a:cubicBezTo>
                  <a:pt x="12641" y="10186"/>
                  <a:pt x="12641" y="10186"/>
                  <a:pt x="12641" y="10186"/>
                </a:cubicBezTo>
                <a:cubicBezTo>
                  <a:pt x="13255" y="9573"/>
                  <a:pt x="13745" y="8836"/>
                  <a:pt x="13745" y="7855"/>
                </a:cubicBezTo>
                <a:cubicBezTo>
                  <a:pt x="13745" y="6627"/>
                  <a:pt x="13009" y="5645"/>
                  <a:pt x="12027" y="5155"/>
                </a:cubicBezTo>
                <a:cubicBezTo>
                  <a:pt x="11659" y="6136"/>
                  <a:pt x="11659" y="6136"/>
                  <a:pt x="11659" y="6136"/>
                </a:cubicBezTo>
                <a:cubicBezTo>
                  <a:pt x="12273" y="6505"/>
                  <a:pt x="12764" y="7118"/>
                  <a:pt x="12764" y="7855"/>
                </a:cubicBezTo>
                <a:cubicBezTo>
                  <a:pt x="12764" y="8468"/>
                  <a:pt x="12518" y="8959"/>
                  <a:pt x="12027" y="9327"/>
                </a:cubicBezTo>
                <a:cubicBezTo>
                  <a:pt x="12273" y="8345"/>
                  <a:pt x="12273" y="8345"/>
                  <a:pt x="12273" y="8345"/>
                </a:cubicBezTo>
                <a:cubicBezTo>
                  <a:pt x="12273" y="8223"/>
                  <a:pt x="12273" y="8100"/>
                  <a:pt x="12273" y="7977"/>
                </a:cubicBezTo>
                <a:cubicBezTo>
                  <a:pt x="12150" y="7732"/>
                  <a:pt x="11782" y="7732"/>
                  <a:pt x="11536" y="7855"/>
                </a:cubicBezTo>
                <a:cubicBezTo>
                  <a:pt x="11414" y="7855"/>
                  <a:pt x="11414" y="7977"/>
                  <a:pt x="11291" y="8100"/>
                </a:cubicBezTo>
                <a:cubicBezTo>
                  <a:pt x="10800" y="10186"/>
                  <a:pt x="10800" y="10186"/>
                  <a:pt x="10800" y="10186"/>
                </a:cubicBezTo>
                <a:cubicBezTo>
                  <a:pt x="10800" y="10186"/>
                  <a:pt x="10800" y="10186"/>
                  <a:pt x="10800" y="10186"/>
                </a:cubicBezTo>
                <a:cubicBezTo>
                  <a:pt x="10800" y="10309"/>
                  <a:pt x="10800" y="10432"/>
                  <a:pt x="10800" y="10555"/>
                </a:cubicBezTo>
                <a:cubicBezTo>
                  <a:pt x="10923" y="10677"/>
                  <a:pt x="11045" y="10677"/>
                  <a:pt x="11168" y="10800"/>
                </a:cubicBezTo>
                <a:cubicBezTo>
                  <a:pt x="11168" y="10800"/>
                  <a:pt x="11168" y="10800"/>
                  <a:pt x="11168" y="10800"/>
                </a:cubicBezTo>
                <a:cubicBezTo>
                  <a:pt x="11168" y="10800"/>
                  <a:pt x="11168" y="10800"/>
                  <a:pt x="11168" y="10800"/>
                </a:cubicBezTo>
                <a:cubicBezTo>
                  <a:pt x="13132" y="11291"/>
                  <a:pt x="13132" y="11291"/>
                  <a:pt x="13132" y="11291"/>
                </a:cubicBezTo>
                <a:cubicBezTo>
                  <a:pt x="13255" y="11291"/>
                  <a:pt x="13377" y="11291"/>
                  <a:pt x="13500" y="11291"/>
                </a:cubicBezTo>
                <a:cubicBezTo>
                  <a:pt x="13745" y="11045"/>
                  <a:pt x="13868" y="10800"/>
                  <a:pt x="13745" y="10555"/>
                </a:cubicBezTo>
                <a:cubicBezTo>
                  <a:pt x="13623" y="10432"/>
                  <a:pt x="13500" y="10432"/>
                  <a:pt x="13377" y="10309"/>
                </a:cubicBezTo>
                <a:moveTo>
                  <a:pt x="10800" y="5155"/>
                </a:moveTo>
                <a:cubicBezTo>
                  <a:pt x="10677" y="5032"/>
                  <a:pt x="10555" y="5032"/>
                  <a:pt x="10555" y="5032"/>
                </a:cubicBezTo>
                <a:cubicBezTo>
                  <a:pt x="10555" y="4909"/>
                  <a:pt x="10555" y="4909"/>
                  <a:pt x="10555" y="4909"/>
                </a:cubicBezTo>
                <a:cubicBezTo>
                  <a:pt x="10432" y="4909"/>
                  <a:pt x="10432" y="4909"/>
                  <a:pt x="10432" y="4909"/>
                </a:cubicBezTo>
                <a:cubicBezTo>
                  <a:pt x="8468" y="4418"/>
                  <a:pt x="8468" y="4418"/>
                  <a:pt x="8468" y="4418"/>
                </a:cubicBezTo>
                <a:cubicBezTo>
                  <a:pt x="8345" y="4418"/>
                  <a:pt x="8223" y="4418"/>
                  <a:pt x="8100" y="4541"/>
                </a:cubicBezTo>
                <a:cubicBezTo>
                  <a:pt x="7855" y="4664"/>
                  <a:pt x="7732" y="4909"/>
                  <a:pt x="7855" y="5155"/>
                </a:cubicBezTo>
                <a:cubicBezTo>
                  <a:pt x="7977" y="5277"/>
                  <a:pt x="8100" y="5400"/>
                  <a:pt x="8223" y="5400"/>
                </a:cubicBezTo>
                <a:cubicBezTo>
                  <a:pt x="8959" y="5523"/>
                  <a:pt x="8959" y="5523"/>
                  <a:pt x="8959" y="5523"/>
                </a:cubicBezTo>
                <a:cubicBezTo>
                  <a:pt x="8345" y="6136"/>
                  <a:pt x="7855" y="6873"/>
                  <a:pt x="7855" y="7855"/>
                </a:cubicBezTo>
                <a:cubicBezTo>
                  <a:pt x="7855" y="9082"/>
                  <a:pt x="8591" y="10186"/>
                  <a:pt x="9695" y="10555"/>
                </a:cubicBezTo>
                <a:cubicBezTo>
                  <a:pt x="9941" y="9573"/>
                  <a:pt x="9941" y="9573"/>
                  <a:pt x="9941" y="9573"/>
                </a:cubicBezTo>
                <a:cubicBezTo>
                  <a:pt x="9327" y="9327"/>
                  <a:pt x="8836" y="8591"/>
                  <a:pt x="8836" y="7855"/>
                </a:cubicBezTo>
                <a:cubicBezTo>
                  <a:pt x="8836" y="7241"/>
                  <a:pt x="9082" y="6627"/>
                  <a:pt x="9573" y="6259"/>
                </a:cubicBezTo>
                <a:cubicBezTo>
                  <a:pt x="9327" y="7364"/>
                  <a:pt x="9327" y="7364"/>
                  <a:pt x="9327" y="7364"/>
                </a:cubicBezTo>
                <a:cubicBezTo>
                  <a:pt x="9327" y="7486"/>
                  <a:pt x="9327" y="7609"/>
                  <a:pt x="9327" y="7732"/>
                </a:cubicBezTo>
                <a:cubicBezTo>
                  <a:pt x="9573" y="7977"/>
                  <a:pt x="9818" y="7977"/>
                  <a:pt x="10064" y="7855"/>
                </a:cubicBezTo>
                <a:cubicBezTo>
                  <a:pt x="10186" y="7855"/>
                  <a:pt x="10309" y="7732"/>
                  <a:pt x="10309" y="7609"/>
                </a:cubicBezTo>
                <a:cubicBezTo>
                  <a:pt x="10800" y="5523"/>
                  <a:pt x="10800" y="5523"/>
                  <a:pt x="10800" y="5523"/>
                </a:cubicBezTo>
                <a:cubicBezTo>
                  <a:pt x="10800" y="5400"/>
                  <a:pt x="10800" y="5277"/>
                  <a:pt x="10800" y="5155"/>
                </a:cubicBezTo>
                <a:moveTo>
                  <a:pt x="19636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859"/>
                  <a:pt x="0" y="1964"/>
                </a:cubicBezTo>
                <a:cubicBezTo>
                  <a:pt x="0" y="16691"/>
                  <a:pt x="0" y="16691"/>
                  <a:pt x="0" y="16691"/>
                </a:cubicBezTo>
                <a:cubicBezTo>
                  <a:pt x="0" y="17795"/>
                  <a:pt x="859" y="18655"/>
                  <a:pt x="1964" y="18655"/>
                </a:cubicBezTo>
                <a:cubicBezTo>
                  <a:pt x="8836" y="18655"/>
                  <a:pt x="8836" y="18655"/>
                  <a:pt x="8836" y="18655"/>
                </a:cubicBezTo>
                <a:cubicBezTo>
                  <a:pt x="8836" y="20618"/>
                  <a:pt x="8836" y="20618"/>
                  <a:pt x="8836" y="20618"/>
                </a:cubicBezTo>
                <a:cubicBezTo>
                  <a:pt x="7364" y="20618"/>
                  <a:pt x="7364" y="20618"/>
                  <a:pt x="7364" y="20618"/>
                </a:cubicBezTo>
                <a:cubicBezTo>
                  <a:pt x="7118" y="20618"/>
                  <a:pt x="6873" y="20864"/>
                  <a:pt x="6873" y="21109"/>
                </a:cubicBezTo>
                <a:cubicBezTo>
                  <a:pt x="6873" y="21355"/>
                  <a:pt x="7118" y="21600"/>
                  <a:pt x="7364" y="21600"/>
                </a:cubicBezTo>
                <a:cubicBezTo>
                  <a:pt x="14236" y="21600"/>
                  <a:pt x="14236" y="21600"/>
                  <a:pt x="14236" y="21600"/>
                </a:cubicBezTo>
                <a:cubicBezTo>
                  <a:pt x="14482" y="21600"/>
                  <a:pt x="14727" y="21355"/>
                  <a:pt x="14727" y="21109"/>
                </a:cubicBezTo>
                <a:cubicBezTo>
                  <a:pt x="14727" y="20864"/>
                  <a:pt x="14482" y="20618"/>
                  <a:pt x="14236" y="20618"/>
                </a:cubicBezTo>
                <a:cubicBezTo>
                  <a:pt x="12764" y="20618"/>
                  <a:pt x="12764" y="20618"/>
                  <a:pt x="12764" y="20618"/>
                </a:cubicBezTo>
                <a:cubicBezTo>
                  <a:pt x="12764" y="18655"/>
                  <a:pt x="12764" y="18655"/>
                  <a:pt x="12764" y="18655"/>
                </a:cubicBezTo>
                <a:cubicBezTo>
                  <a:pt x="19636" y="18655"/>
                  <a:pt x="19636" y="18655"/>
                  <a:pt x="19636" y="18655"/>
                </a:cubicBezTo>
                <a:cubicBezTo>
                  <a:pt x="20741" y="18655"/>
                  <a:pt x="21600" y="17795"/>
                  <a:pt x="21600" y="16691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741" y="0"/>
                  <a:pt x="19636" y="0"/>
                </a:cubicBezTo>
                <a:moveTo>
                  <a:pt x="11782" y="20618"/>
                </a:moveTo>
                <a:cubicBezTo>
                  <a:pt x="9818" y="20618"/>
                  <a:pt x="9818" y="20618"/>
                  <a:pt x="9818" y="20618"/>
                </a:cubicBezTo>
                <a:cubicBezTo>
                  <a:pt x="9818" y="18655"/>
                  <a:pt x="9818" y="18655"/>
                  <a:pt x="9818" y="18655"/>
                </a:cubicBezTo>
                <a:cubicBezTo>
                  <a:pt x="11782" y="18655"/>
                  <a:pt x="11782" y="18655"/>
                  <a:pt x="11782" y="18655"/>
                </a:cubicBezTo>
                <a:lnTo>
                  <a:pt x="11782" y="20618"/>
                </a:lnTo>
                <a:close/>
                <a:moveTo>
                  <a:pt x="20618" y="16691"/>
                </a:moveTo>
                <a:cubicBezTo>
                  <a:pt x="20618" y="17182"/>
                  <a:pt x="20127" y="17673"/>
                  <a:pt x="19636" y="17673"/>
                </a:cubicBezTo>
                <a:cubicBezTo>
                  <a:pt x="1964" y="17673"/>
                  <a:pt x="1964" y="17673"/>
                  <a:pt x="1964" y="17673"/>
                </a:cubicBezTo>
                <a:cubicBezTo>
                  <a:pt x="1473" y="17673"/>
                  <a:pt x="982" y="17182"/>
                  <a:pt x="982" y="16691"/>
                </a:cubicBezTo>
                <a:cubicBezTo>
                  <a:pt x="982" y="15709"/>
                  <a:pt x="982" y="15709"/>
                  <a:pt x="982" y="15709"/>
                </a:cubicBezTo>
                <a:cubicBezTo>
                  <a:pt x="20618" y="15709"/>
                  <a:pt x="20618" y="15709"/>
                  <a:pt x="20618" y="15709"/>
                </a:cubicBezTo>
                <a:lnTo>
                  <a:pt x="20618" y="16691"/>
                </a:lnTo>
                <a:close/>
                <a:moveTo>
                  <a:pt x="20618" y="14727"/>
                </a:moveTo>
                <a:cubicBezTo>
                  <a:pt x="982" y="14727"/>
                  <a:pt x="982" y="14727"/>
                  <a:pt x="982" y="14727"/>
                </a:cubicBezTo>
                <a:cubicBezTo>
                  <a:pt x="982" y="1964"/>
                  <a:pt x="982" y="1964"/>
                  <a:pt x="982" y="1964"/>
                </a:cubicBezTo>
                <a:cubicBezTo>
                  <a:pt x="982" y="1473"/>
                  <a:pt x="1473" y="982"/>
                  <a:pt x="1964" y="982"/>
                </a:cubicBezTo>
                <a:cubicBezTo>
                  <a:pt x="19636" y="982"/>
                  <a:pt x="19636" y="982"/>
                  <a:pt x="19636" y="982"/>
                </a:cubicBezTo>
                <a:cubicBezTo>
                  <a:pt x="20127" y="982"/>
                  <a:pt x="20618" y="1473"/>
                  <a:pt x="20618" y="1964"/>
                </a:cubicBezTo>
                <a:lnTo>
                  <a:pt x="20618" y="147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86" name="Shape"/>
          <p:cNvSpPr/>
          <p:nvPr/>
        </p:nvSpPr>
        <p:spPr>
          <a:xfrm>
            <a:off x="2625725" y="1411287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764" y="8836"/>
                </a:moveTo>
                <a:cubicBezTo>
                  <a:pt x="12641" y="8836"/>
                  <a:pt x="12518" y="8836"/>
                  <a:pt x="12395" y="8959"/>
                </a:cubicBezTo>
                <a:cubicBezTo>
                  <a:pt x="11291" y="10064"/>
                  <a:pt x="11291" y="10064"/>
                  <a:pt x="11291" y="10064"/>
                </a:cubicBezTo>
                <a:cubicBezTo>
                  <a:pt x="11291" y="4418"/>
                  <a:pt x="11291" y="4418"/>
                  <a:pt x="11291" y="4418"/>
                </a:cubicBezTo>
                <a:cubicBezTo>
                  <a:pt x="11291" y="4418"/>
                  <a:pt x="11291" y="4418"/>
                  <a:pt x="11291" y="4418"/>
                </a:cubicBezTo>
                <a:cubicBezTo>
                  <a:pt x="11291" y="4173"/>
                  <a:pt x="11045" y="3927"/>
                  <a:pt x="10800" y="3927"/>
                </a:cubicBezTo>
                <a:cubicBezTo>
                  <a:pt x="10555" y="3927"/>
                  <a:pt x="10309" y="4173"/>
                  <a:pt x="10309" y="4418"/>
                </a:cubicBezTo>
                <a:cubicBezTo>
                  <a:pt x="10309" y="10064"/>
                  <a:pt x="10309" y="10064"/>
                  <a:pt x="10309" y="10064"/>
                </a:cubicBezTo>
                <a:cubicBezTo>
                  <a:pt x="9205" y="8959"/>
                  <a:pt x="9205" y="8959"/>
                  <a:pt x="9205" y="8959"/>
                </a:cubicBezTo>
                <a:cubicBezTo>
                  <a:pt x="9082" y="8836"/>
                  <a:pt x="8959" y="8836"/>
                  <a:pt x="8836" y="8836"/>
                </a:cubicBezTo>
                <a:cubicBezTo>
                  <a:pt x="8591" y="8836"/>
                  <a:pt x="8345" y="9082"/>
                  <a:pt x="8345" y="9327"/>
                </a:cubicBezTo>
                <a:cubicBezTo>
                  <a:pt x="8345" y="9450"/>
                  <a:pt x="8345" y="9573"/>
                  <a:pt x="8468" y="9695"/>
                </a:cubicBezTo>
                <a:cubicBezTo>
                  <a:pt x="10432" y="11659"/>
                  <a:pt x="10432" y="11659"/>
                  <a:pt x="10432" y="11659"/>
                </a:cubicBezTo>
                <a:cubicBezTo>
                  <a:pt x="10555" y="11782"/>
                  <a:pt x="10677" y="11782"/>
                  <a:pt x="10800" y="11782"/>
                </a:cubicBezTo>
                <a:cubicBezTo>
                  <a:pt x="10923" y="11782"/>
                  <a:pt x="11045" y="11782"/>
                  <a:pt x="11168" y="11659"/>
                </a:cubicBezTo>
                <a:cubicBezTo>
                  <a:pt x="13132" y="9695"/>
                  <a:pt x="13132" y="9695"/>
                  <a:pt x="13132" y="9695"/>
                </a:cubicBezTo>
                <a:cubicBezTo>
                  <a:pt x="13255" y="9573"/>
                  <a:pt x="13255" y="9450"/>
                  <a:pt x="13255" y="9327"/>
                </a:cubicBezTo>
                <a:cubicBezTo>
                  <a:pt x="13255" y="9082"/>
                  <a:pt x="13009" y="8836"/>
                  <a:pt x="12764" y="8836"/>
                </a:cubicBezTo>
                <a:moveTo>
                  <a:pt x="19636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859"/>
                  <a:pt x="0" y="1964"/>
                </a:cubicBezTo>
                <a:cubicBezTo>
                  <a:pt x="0" y="16691"/>
                  <a:pt x="0" y="16691"/>
                  <a:pt x="0" y="16691"/>
                </a:cubicBezTo>
                <a:cubicBezTo>
                  <a:pt x="0" y="17795"/>
                  <a:pt x="859" y="18655"/>
                  <a:pt x="1964" y="18655"/>
                </a:cubicBezTo>
                <a:cubicBezTo>
                  <a:pt x="8836" y="18655"/>
                  <a:pt x="8836" y="18655"/>
                  <a:pt x="8836" y="18655"/>
                </a:cubicBezTo>
                <a:cubicBezTo>
                  <a:pt x="8836" y="20618"/>
                  <a:pt x="8836" y="20618"/>
                  <a:pt x="8836" y="20618"/>
                </a:cubicBezTo>
                <a:cubicBezTo>
                  <a:pt x="7364" y="20618"/>
                  <a:pt x="7364" y="20618"/>
                  <a:pt x="7364" y="20618"/>
                </a:cubicBezTo>
                <a:cubicBezTo>
                  <a:pt x="7118" y="20618"/>
                  <a:pt x="6873" y="20864"/>
                  <a:pt x="6873" y="21109"/>
                </a:cubicBezTo>
                <a:cubicBezTo>
                  <a:pt x="6873" y="21355"/>
                  <a:pt x="7118" y="21600"/>
                  <a:pt x="7364" y="21600"/>
                </a:cubicBezTo>
                <a:cubicBezTo>
                  <a:pt x="14236" y="21600"/>
                  <a:pt x="14236" y="21600"/>
                  <a:pt x="14236" y="21600"/>
                </a:cubicBezTo>
                <a:cubicBezTo>
                  <a:pt x="14482" y="21600"/>
                  <a:pt x="14727" y="21355"/>
                  <a:pt x="14727" y="21109"/>
                </a:cubicBezTo>
                <a:cubicBezTo>
                  <a:pt x="14727" y="20864"/>
                  <a:pt x="14482" y="20618"/>
                  <a:pt x="14236" y="20618"/>
                </a:cubicBezTo>
                <a:cubicBezTo>
                  <a:pt x="12764" y="20618"/>
                  <a:pt x="12764" y="20618"/>
                  <a:pt x="12764" y="20618"/>
                </a:cubicBezTo>
                <a:cubicBezTo>
                  <a:pt x="12764" y="18655"/>
                  <a:pt x="12764" y="18655"/>
                  <a:pt x="12764" y="18655"/>
                </a:cubicBezTo>
                <a:cubicBezTo>
                  <a:pt x="19636" y="18655"/>
                  <a:pt x="19636" y="18655"/>
                  <a:pt x="19636" y="18655"/>
                </a:cubicBezTo>
                <a:cubicBezTo>
                  <a:pt x="20741" y="18655"/>
                  <a:pt x="21600" y="17795"/>
                  <a:pt x="21600" y="16691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741" y="0"/>
                  <a:pt x="19636" y="0"/>
                </a:cubicBezTo>
                <a:moveTo>
                  <a:pt x="11782" y="20618"/>
                </a:moveTo>
                <a:cubicBezTo>
                  <a:pt x="9818" y="20618"/>
                  <a:pt x="9818" y="20618"/>
                  <a:pt x="9818" y="20618"/>
                </a:cubicBezTo>
                <a:cubicBezTo>
                  <a:pt x="9818" y="18655"/>
                  <a:pt x="9818" y="18655"/>
                  <a:pt x="9818" y="18655"/>
                </a:cubicBezTo>
                <a:cubicBezTo>
                  <a:pt x="11782" y="18655"/>
                  <a:pt x="11782" y="18655"/>
                  <a:pt x="11782" y="18655"/>
                </a:cubicBezTo>
                <a:lnTo>
                  <a:pt x="11782" y="20618"/>
                </a:lnTo>
                <a:close/>
                <a:moveTo>
                  <a:pt x="20618" y="16691"/>
                </a:moveTo>
                <a:cubicBezTo>
                  <a:pt x="20618" y="17182"/>
                  <a:pt x="20127" y="17673"/>
                  <a:pt x="19636" y="17673"/>
                </a:cubicBezTo>
                <a:cubicBezTo>
                  <a:pt x="1964" y="17673"/>
                  <a:pt x="1964" y="17673"/>
                  <a:pt x="1964" y="17673"/>
                </a:cubicBezTo>
                <a:cubicBezTo>
                  <a:pt x="1473" y="17673"/>
                  <a:pt x="982" y="17182"/>
                  <a:pt x="982" y="16691"/>
                </a:cubicBezTo>
                <a:cubicBezTo>
                  <a:pt x="982" y="15709"/>
                  <a:pt x="982" y="15709"/>
                  <a:pt x="982" y="15709"/>
                </a:cubicBezTo>
                <a:cubicBezTo>
                  <a:pt x="20618" y="15709"/>
                  <a:pt x="20618" y="15709"/>
                  <a:pt x="20618" y="15709"/>
                </a:cubicBezTo>
                <a:lnTo>
                  <a:pt x="20618" y="16691"/>
                </a:lnTo>
                <a:close/>
                <a:moveTo>
                  <a:pt x="20618" y="14727"/>
                </a:moveTo>
                <a:cubicBezTo>
                  <a:pt x="982" y="14727"/>
                  <a:pt x="982" y="14727"/>
                  <a:pt x="982" y="14727"/>
                </a:cubicBezTo>
                <a:cubicBezTo>
                  <a:pt x="982" y="1964"/>
                  <a:pt x="982" y="1964"/>
                  <a:pt x="982" y="1964"/>
                </a:cubicBezTo>
                <a:cubicBezTo>
                  <a:pt x="982" y="1473"/>
                  <a:pt x="1473" y="982"/>
                  <a:pt x="1964" y="982"/>
                </a:cubicBezTo>
                <a:cubicBezTo>
                  <a:pt x="19636" y="982"/>
                  <a:pt x="19636" y="982"/>
                  <a:pt x="19636" y="982"/>
                </a:cubicBezTo>
                <a:cubicBezTo>
                  <a:pt x="20127" y="982"/>
                  <a:pt x="20618" y="1473"/>
                  <a:pt x="20618" y="1964"/>
                </a:cubicBezTo>
                <a:lnTo>
                  <a:pt x="20618" y="147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87" name="Shape"/>
          <p:cNvSpPr/>
          <p:nvPr/>
        </p:nvSpPr>
        <p:spPr>
          <a:xfrm>
            <a:off x="3479800" y="1411287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168" y="4050"/>
                </a:moveTo>
                <a:cubicBezTo>
                  <a:pt x="11045" y="3927"/>
                  <a:pt x="10923" y="3927"/>
                  <a:pt x="10800" y="3927"/>
                </a:cubicBezTo>
                <a:cubicBezTo>
                  <a:pt x="10677" y="3927"/>
                  <a:pt x="10555" y="3927"/>
                  <a:pt x="10432" y="4050"/>
                </a:cubicBezTo>
                <a:cubicBezTo>
                  <a:pt x="8468" y="6014"/>
                  <a:pt x="8468" y="6014"/>
                  <a:pt x="8468" y="6014"/>
                </a:cubicBezTo>
                <a:cubicBezTo>
                  <a:pt x="8345" y="6136"/>
                  <a:pt x="8345" y="6259"/>
                  <a:pt x="8345" y="6382"/>
                </a:cubicBezTo>
                <a:cubicBezTo>
                  <a:pt x="8345" y="6627"/>
                  <a:pt x="8591" y="6873"/>
                  <a:pt x="8836" y="6873"/>
                </a:cubicBezTo>
                <a:cubicBezTo>
                  <a:pt x="8959" y="6873"/>
                  <a:pt x="9082" y="6873"/>
                  <a:pt x="9205" y="6750"/>
                </a:cubicBezTo>
                <a:cubicBezTo>
                  <a:pt x="10309" y="5645"/>
                  <a:pt x="10309" y="5645"/>
                  <a:pt x="10309" y="5645"/>
                </a:cubicBezTo>
                <a:cubicBezTo>
                  <a:pt x="10309" y="11291"/>
                  <a:pt x="10309" y="11291"/>
                  <a:pt x="10309" y="11291"/>
                </a:cubicBezTo>
                <a:cubicBezTo>
                  <a:pt x="10309" y="11536"/>
                  <a:pt x="10555" y="11782"/>
                  <a:pt x="10800" y="11782"/>
                </a:cubicBezTo>
                <a:cubicBezTo>
                  <a:pt x="11045" y="11782"/>
                  <a:pt x="11291" y="11536"/>
                  <a:pt x="11291" y="11291"/>
                </a:cubicBezTo>
                <a:cubicBezTo>
                  <a:pt x="11291" y="5645"/>
                  <a:pt x="11291" y="5645"/>
                  <a:pt x="11291" y="5645"/>
                </a:cubicBezTo>
                <a:cubicBezTo>
                  <a:pt x="12395" y="6750"/>
                  <a:pt x="12395" y="6750"/>
                  <a:pt x="12395" y="6750"/>
                </a:cubicBezTo>
                <a:cubicBezTo>
                  <a:pt x="12518" y="6873"/>
                  <a:pt x="12641" y="6873"/>
                  <a:pt x="12764" y="6873"/>
                </a:cubicBezTo>
                <a:cubicBezTo>
                  <a:pt x="13009" y="6873"/>
                  <a:pt x="13255" y="6627"/>
                  <a:pt x="13255" y="6382"/>
                </a:cubicBezTo>
                <a:cubicBezTo>
                  <a:pt x="13255" y="6259"/>
                  <a:pt x="13255" y="6136"/>
                  <a:pt x="13132" y="6014"/>
                </a:cubicBezTo>
                <a:lnTo>
                  <a:pt x="11168" y="4050"/>
                </a:lnTo>
                <a:close/>
                <a:moveTo>
                  <a:pt x="19636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859"/>
                  <a:pt x="0" y="1964"/>
                </a:cubicBezTo>
                <a:cubicBezTo>
                  <a:pt x="0" y="16691"/>
                  <a:pt x="0" y="16691"/>
                  <a:pt x="0" y="16691"/>
                </a:cubicBezTo>
                <a:cubicBezTo>
                  <a:pt x="0" y="17795"/>
                  <a:pt x="859" y="18655"/>
                  <a:pt x="1964" y="18655"/>
                </a:cubicBezTo>
                <a:cubicBezTo>
                  <a:pt x="8836" y="18655"/>
                  <a:pt x="8836" y="18655"/>
                  <a:pt x="8836" y="18655"/>
                </a:cubicBezTo>
                <a:cubicBezTo>
                  <a:pt x="8836" y="20618"/>
                  <a:pt x="8836" y="20618"/>
                  <a:pt x="8836" y="20618"/>
                </a:cubicBezTo>
                <a:cubicBezTo>
                  <a:pt x="7364" y="20618"/>
                  <a:pt x="7364" y="20618"/>
                  <a:pt x="7364" y="20618"/>
                </a:cubicBezTo>
                <a:cubicBezTo>
                  <a:pt x="7118" y="20618"/>
                  <a:pt x="6873" y="20864"/>
                  <a:pt x="6873" y="21109"/>
                </a:cubicBezTo>
                <a:cubicBezTo>
                  <a:pt x="6873" y="21355"/>
                  <a:pt x="7118" y="21600"/>
                  <a:pt x="7364" y="21600"/>
                </a:cubicBezTo>
                <a:cubicBezTo>
                  <a:pt x="14236" y="21600"/>
                  <a:pt x="14236" y="21600"/>
                  <a:pt x="14236" y="21600"/>
                </a:cubicBezTo>
                <a:cubicBezTo>
                  <a:pt x="14482" y="21600"/>
                  <a:pt x="14727" y="21355"/>
                  <a:pt x="14727" y="21109"/>
                </a:cubicBezTo>
                <a:cubicBezTo>
                  <a:pt x="14727" y="20864"/>
                  <a:pt x="14482" y="20618"/>
                  <a:pt x="14236" y="20618"/>
                </a:cubicBezTo>
                <a:cubicBezTo>
                  <a:pt x="12764" y="20618"/>
                  <a:pt x="12764" y="20618"/>
                  <a:pt x="12764" y="20618"/>
                </a:cubicBezTo>
                <a:cubicBezTo>
                  <a:pt x="12764" y="18655"/>
                  <a:pt x="12764" y="18655"/>
                  <a:pt x="12764" y="18655"/>
                </a:cubicBezTo>
                <a:cubicBezTo>
                  <a:pt x="19636" y="18655"/>
                  <a:pt x="19636" y="18655"/>
                  <a:pt x="19636" y="18655"/>
                </a:cubicBezTo>
                <a:cubicBezTo>
                  <a:pt x="20741" y="18655"/>
                  <a:pt x="21600" y="17795"/>
                  <a:pt x="21600" y="16691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741" y="0"/>
                  <a:pt x="19636" y="0"/>
                </a:cubicBezTo>
                <a:moveTo>
                  <a:pt x="11782" y="20618"/>
                </a:moveTo>
                <a:cubicBezTo>
                  <a:pt x="9818" y="20618"/>
                  <a:pt x="9818" y="20618"/>
                  <a:pt x="9818" y="20618"/>
                </a:cubicBezTo>
                <a:cubicBezTo>
                  <a:pt x="9818" y="18655"/>
                  <a:pt x="9818" y="18655"/>
                  <a:pt x="9818" y="18655"/>
                </a:cubicBezTo>
                <a:cubicBezTo>
                  <a:pt x="11782" y="18655"/>
                  <a:pt x="11782" y="18655"/>
                  <a:pt x="11782" y="18655"/>
                </a:cubicBezTo>
                <a:lnTo>
                  <a:pt x="11782" y="20618"/>
                </a:lnTo>
                <a:close/>
                <a:moveTo>
                  <a:pt x="20618" y="16691"/>
                </a:moveTo>
                <a:cubicBezTo>
                  <a:pt x="20618" y="17182"/>
                  <a:pt x="20127" y="17673"/>
                  <a:pt x="19636" y="17673"/>
                </a:cubicBezTo>
                <a:cubicBezTo>
                  <a:pt x="1964" y="17673"/>
                  <a:pt x="1964" y="17673"/>
                  <a:pt x="1964" y="17673"/>
                </a:cubicBezTo>
                <a:cubicBezTo>
                  <a:pt x="1473" y="17673"/>
                  <a:pt x="982" y="17182"/>
                  <a:pt x="982" y="16691"/>
                </a:cubicBezTo>
                <a:cubicBezTo>
                  <a:pt x="982" y="15709"/>
                  <a:pt x="982" y="15709"/>
                  <a:pt x="982" y="15709"/>
                </a:cubicBezTo>
                <a:cubicBezTo>
                  <a:pt x="20618" y="15709"/>
                  <a:pt x="20618" y="15709"/>
                  <a:pt x="20618" y="15709"/>
                </a:cubicBezTo>
                <a:lnTo>
                  <a:pt x="20618" y="16691"/>
                </a:lnTo>
                <a:close/>
                <a:moveTo>
                  <a:pt x="20618" y="14727"/>
                </a:moveTo>
                <a:cubicBezTo>
                  <a:pt x="982" y="14727"/>
                  <a:pt x="982" y="14727"/>
                  <a:pt x="982" y="14727"/>
                </a:cubicBezTo>
                <a:cubicBezTo>
                  <a:pt x="982" y="1964"/>
                  <a:pt x="982" y="1964"/>
                  <a:pt x="982" y="1964"/>
                </a:cubicBezTo>
                <a:cubicBezTo>
                  <a:pt x="982" y="1473"/>
                  <a:pt x="1473" y="982"/>
                  <a:pt x="1964" y="982"/>
                </a:cubicBezTo>
                <a:cubicBezTo>
                  <a:pt x="19636" y="982"/>
                  <a:pt x="19636" y="982"/>
                  <a:pt x="19636" y="982"/>
                </a:cubicBezTo>
                <a:cubicBezTo>
                  <a:pt x="20127" y="982"/>
                  <a:pt x="20618" y="1473"/>
                  <a:pt x="20618" y="1964"/>
                </a:cubicBezTo>
                <a:lnTo>
                  <a:pt x="20618" y="147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88" name="Shape"/>
          <p:cNvSpPr/>
          <p:nvPr/>
        </p:nvSpPr>
        <p:spPr>
          <a:xfrm>
            <a:off x="4333875" y="1411287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236" y="7364"/>
                </a:moveTo>
                <a:cubicBezTo>
                  <a:pt x="8591" y="7364"/>
                  <a:pt x="8591" y="7364"/>
                  <a:pt x="8591" y="7364"/>
                </a:cubicBezTo>
                <a:cubicBezTo>
                  <a:pt x="9695" y="6259"/>
                  <a:pt x="9695" y="6259"/>
                  <a:pt x="9695" y="6259"/>
                </a:cubicBezTo>
                <a:cubicBezTo>
                  <a:pt x="9818" y="6136"/>
                  <a:pt x="9818" y="6014"/>
                  <a:pt x="9818" y="5891"/>
                </a:cubicBezTo>
                <a:cubicBezTo>
                  <a:pt x="9818" y="5645"/>
                  <a:pt x="9573" y="5400"/>
                  <a:pt x="9327" y="5400"/>
                </a:cubicBezTo>
                <a:cubicBezTo>
                  <a:pt x="9205" y="5400"/>
                  <a:pt x="9082" y="5400"/>
                  <a:pt x="8959" y="5523"/>
                </a:cubicBezTo>
                <a:cubicBezTo>
                  <a:pt x="6995" y="7486"/>
                  <a:pt x="6995" y="7486"/>
                  <a:pt x="6995" y="7486"/>
                </a:cubicBezTo>
                <a:cubicBezTo>
                  <a:pt x="6873" y="7609"/>
                  <a:pt x="6873" y="7732"/>
                  <a:pt x="6873" y="7855"/>
                </a:cubicBezTo>
                <a:cubicBezTo>
                  <a:pt x="6873" y="7977"/>
                  <a:pt x="6873" y="8100"/>
                  <a:pt x="6995" y="8223"/>
                </a:cubicBezTo>
                <a:cubicBezTo>
                  <a:pt x="8959" y="10186"/>
                  <a:pt x="8959" y="10186"/>
                  <a:pt x="8959" y="10186"/>
                </a:cubicBezTo>
                <a:cubicBezTo>
                  <a:pt x="9082" y="10309"/>
                  <a:pt x="9205" y="10309"/>
                  <a:pt x="9327" y="10309"/>
                </a:cubicBezTo>
                <a:cubicBezTo>
                  <a:pt x="9573" y="10309"/>
                  <a:pt x="9818" y="10064"/>
                  <a:pt x="9818" y="9818"/>
                </a:cubicBezTo>
                <a:cubicBezTo>
                  <a:pt x="9818" y="9695"/>
                  <a:pt x="9818" y="9573"/>
                  <a:pt x="9695" y="9450"/>
                </a:cubicBezTo>
                <a:cubicBezTo>
                  <a:pt x="8591" y="8345"/>
                  <a:pt x="8591" y="8345"/>
                  <a:pt x="8591" y="8345"/>
                </a:cubicBezTo>
                <a:cubicBezTo>
                  <a:pt x="14236" y="8345"/>
                  <a:pt x="14236" y="8345"/>
                  <a:pt x="14236" y="8345"/>
                </a:cubicBezTo>
                <a:cubicBezTo>
                  <a:pt x="14482" y="8345"/>
                  <a:pt x="14727" y="8100"/>
                  <a:pt x="14727" y="7855"/>
                </a:cubicBezTo>
                <a:cubicBezTo>
                  <a:pt x="14727" y="7609"/>
                  <a:pt x="14482" y="7364"/>
                  <a:pt x="14236" y="7364"/>
                </a:cubicBezTo>
                <a:moveTo>
                  <a:pt x="19636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859"/>
                  <a:pt x="0" y="1964"/>
                </a:cubicBezTo>
                <a:cubicBezTo>
                  <a:pt x="0" y="16691"/>
                  <a:pt x="0" y="16691"/>
                  <a:pt x="0" y="16691"/>
                </a:cubicBezTo>
                <a:cubicBezTo>
                  <a:pt x="0" y="17795"/>
                  <a:pt x="859" y="18655"/>
                  <a:pt x="1964" y="18655"/>
                </a:cubicBezTo>
                <a:cubicBezTo>
                  <a:pt x="8836" y="18655"/>
                  <a:pt x="8836" y="18655"/>
                  <a:pt x="8836" y="18655"/>
                </a:cubicBezTo>
                <a:cubicBezTo>
                  <a:pt x="8836" y="20618"/>
                  <a:pt x="8836" y="20618"/>
                  <a:pt x="8836" y="20618"/>
                </a:cubicBezTo>
                <a:cubicBezTo>
                  <a:pt x="7364" y="20618"/>
                  <a:pt x="7364" y="20618"/>
                  <a:pt x="7364" y="20618"/>
                </a:cubicBezTo>
                <a:cubicBezTo>
                  <a:pt x="7118" y="20618"/>
                  <a:pt x="6873" y="20864"/>
                  <a:pt x="6873" y="21109"/>
                </a:cubicBezTo>
                <a:cubicBezTo>
                  <a:pt x="6873" y="21355"/>
                  <a:pt x="7118" y="21600"/>
                  <a:pt x="7364" y="21600"/>
                </a:cubicBezTo>
                <a:cubicBezTo>
                  <a:pt x="14236" y="21600"/>
                  <a:pt x="14236" y="21600"/>
                  <a:pt x="14236" y="21600"/>
                </a:cubicBezTo>
                <a:cubicBezTo>
                  <a:pt x="14482" y="21600"/>
                  <a:pt x="14727" y="21355"/>
                  <a:pt x="14727" y="21109"/>
                </a:cubicBezTo>
                <a:cubicBezTo>
                  <a:pt x="14727" y="20864"/>
                  <a:pt x="14482" y="20618"/>
                  <a:pt x="14236" y="20618"/>
                </a:cubicBezTo>
                <a:cubicBezTo>
                  <a:pt x="12764" y="20618"/>
                  <a:pt x="12764" y="20618"/>
                  <a:pt x="12764" y="20618"/>
                </a:cubicBezTo>
                <a:cubicBezTo>
                  <a:pt x="12764" y="18655"/>
                  <a:pt x="12764" y="18655"/>
                  <a:pt x="12764" y="18655"/>
                </a:cubicBezTo>
                <a:cubicBezTo>
                  <a:pt x="19636" y="18655"/>
                  <a:pt x="19636" y="18655"/>
                  <a:pt x="19636" y="18655"/>
                </a:cubicBezTo>
                <a:cubicBezTo>
                  <a:pt x="20741" y="18655"/>
                  <a:pt x="21600" y="17795"/>
                  <a:pt x="21600" y="16691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741" y="0"/>
                  <a:pt x="19636" y="0"/>
                </a:cubicBezTo>
                <a:moveTo>
                  <a:pt x="11782" y="20618"/>
                </a:moveTo>
                <a:cubicBezTo>
                  <a:pt x="9818" y="20618"/>
                  <a:pt x="9818" y="20618"/>
                  <a:pt x="9818" y="20618"/>
                </a:cubicBezTo>
                <a:cubicBezTo>
                  <a:pt x="9818" y="18655"/>
                  <a:pt x="9818" y="18655"/>
                  <a:pt x="9818" y="18655"/>
                </a:cubicBezTo>
                <a:cubicBezTo>
                  <a:pt x="11782" y="18655"/>
                  <a:pt x="11782" y="18655"/>
                  <a:pt x="11782" y="18655"/>
                </a:cubicBezTo>
                <a:lnTo>
                  <a:pt x="11782" y="20618"/>
                </a:lnTo>
                <a:close/>
                <a:moveTo>
                  <a:pt x="20618" y="16691"/>
                </a:moveTo>
                <a:cubicBezTo>
                  <a:pt x="20618" y="17182"/>
                  <a:pt x="20127" y="17673"/>
                  <a:pt x="19636" y="17673"/>
                </a:cubicBezTo>
                <a:cubicBezTo>
                  <a:pt x="1964" y="17673"/>
                  <a:pt x="1964" y="17673"/>
                  <a:pt x="1964" y="17673"/>
                </a:cubicBezTo>
                <a:cubicBezTo>
                  <a:pt x="1473" y="17673"/>
                  <a:pt x="982" y="17182"/>
                  <a:pt x="982" y="16691"/>
                </a:cubicBezTo>
                <a:cubicBezTo>
                  <a:pt x="982" y="15709"/>
                  <a:pt x="982" y="15709"/>
                  <a:pt x="982" y="15709"/>
                </a:cubicBezTo>
                <a:cubicBezTo>
                  <a:pt x="20618" y="15709"/>
                  <a:pt x="20618" y="15709"/>
                  <a:pt x="20618" y="15709"/>
                </a:cubicBezTo>
                <a:lnTo>
                  <a:pt x="20618" y="16691"/>
                </a:lnTo>
                <a:close/>
                <a:moveTo>
                  <a:pt x="20618" y="14727"/>
                </a:moveTo>
                <a:cubicBezTo>
                  <a:pt x="982" y="14727"/>
                  <a:pt x="982" y="14727"/>
                  <a:pt x="982" y="14727"/>
                </a:cubicBezTo>
                <a:cubicBezTo>
                  <a:pt x="982" y="1964"/>
                  <a:pt x="982" y="1964"/>
                  <a:pt x="982" y="1964"/>
                </a:cubicBezTo>
                <a:cubicBezTo>
                  <a:pt x="982" y="1473"/>
                  <a:pt x="1473" y="982"/>
                  <a:pt x="1964" y="982"/>
                </a:cubicBezTo>
                <a:cubicBezTo>
                  <a:pt x="19636" y="982"/>
                  <a:pt x="19636" y="982"/>
                  <a:pt x="19636" y="982"/>
                </a:cubicBezTo>
                <a:cubicBezTo>
                  <a:pt x="20127" y="982"/>
                  <a:pt x="20618" y="1473"/>
                  <a:pt x="20618" y="1964"/>
                </a:cubicBezTo>
                <a:lnTo>
                  <a:pt x="20618" y="147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89" name="Shape"/>
          <p:cNvSpPr/>
          <p:nvPr/>
        </p:nvSpPr>
        <p:spPr>
          <a:xfrm>
            <a:off x="5187950" y="1411287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859"/>
                  <a:pt x="0" y="1964"/>
                </a:cubicBezTo>
                <a:cubicBezTo>
                  <a:pt x="0" y="16691"/>
                  <a:pt x="0" y="16691"/>
                  <a:pt x="0" y="16691"/>
                </a:cubicBezTo>
                <a:cubicBezTo>
                  <a:pt x="0" y="17795"/>
                  <a:pt x="859" y="18655"/>
                  <a:pt x="1964" y="18655"/>
                </a:cubicBezTo>
                <a:cubicBezTo>
                  <a:pt x="8836" y="18655"/>
                  <a:pt x="8836" y="18655"/>
                  <a:pt x="8836" y="18655"/>
                </a:cubicBezTo>
                <a:cubicBezTo>
                  <a:pt x="8836" y="20618"/>
                  <a:pt x="8836" y="20618"/>
                  <a:pt x="8836" y="20618"/>
                </a:cubicBezTo>
                <a:cubicBezTo>
                  <a:pt x="7364" y="20618"/>
                  <a:pt x="7364" y="20618"/>
                  <a:pt x="7364" y="20618"/>
                </a:cubicBezTo>
                <a:cubicBezTo>
                  <a:pt x="7118" y="20618"/>
                  <a:pt x="6873" y="20864"/>
                  <a:pt x="6873" y="21109"/>
                </a:cubicBezTo>
                <a:cubicBezTo>
                  <a:pt x="6873" y="21355"/>
                  <a:pt x="7118" y="21600"/>
                  <a:pt x="7364" y="21600"/>
                </a:cubicBezTo>
                <a:cubicBezTo>
                  <a:pt x="14236" y="21600"/>
                  <a:pt x="14236" y="21600"/>
                  <a:pt x="14236" y="21600"/>
                </a:cubicBezTo>
                <a:cubicBezTo>
                  <a:pt x="14482" y="21600"/>
                  <a:pt x="14727" y="21355"/>
                  <a:pt x="14727" y="21109"/>
                </a:cubicBezTo>
                <a:cubicBezTo>
                  <a:pt x="14727" y="20864"/>
                  <a:pt x="14482" y="20618"/>
                  <a:pt x="14236" y="20618"/>
                </a:cubicBezTo>
                <a:cubicBezTo>
                  <a:pt x="12764" y="20618"/>
                  <a:pt x="12764" y="20618"/>
                  <a:pt x="12764" y="20618"/>
                </a:cubicBezTo>
                <a:cubicBezTo>
                  <a:pt x="12764" y="18655"/>
                  <a:pt x="12764" y="18655"/>
                  <a:pt x="12764" y="18655"/>
                </a:cubicBezTo>
                <a:cubicBezTo>
                  <a:pt x="19636" y="18655"/>
                  <a:pt x="19636" y="18655"/>
                  <a:pt x="19636" y="18655"/>
                </a:cubicBezTo>
                <a:cubicBezTo>
                  <a:pt x="20741" y="18655"/>
                  <a:pt x="21600" y="17795"/>
                  <a:pt x="21600" y="16691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741" y="0"/>
                  <a:pt x="19636" y="0"/>
                </a:cubicBezTo>
                <a:moveTo>
                  <a:pt x="11782" y="20618"/>
                </a:moveTo>
                <a:cubicBezTo>
                  <a:pt x="9818" y="20618"/>
                  <a:pt x="9818" y="20618"/>
                  <a:pt x="9818" y="20618"/>
                </a:cubicBezTo>
                <a:cubicBezTo>
                  <a:pt x="9818" y="18655"/>
                  <a:pt x="9818" y="18655"/>
                  <a:pt x="9818" y="18655"/>
                </a:cubicBezTo>
                <a:cubicBezTo>
                  <a:pt x="11782" y="18655"/>
                  <a:pt x="11782" y="18655"/>
                  <a:pt x="11782" y="18655"/>
                </a:cubicBezTo>
                <a:lnTo>
                  <a:pt x="11782" y="20618"/>
                </a:lnTo>
                <a:close/>
                <a:moveTo>
                  <a:pt x="20618" y="16691"/>
                </a:moveTo>
                <a:cubicBezTo>
                  <a:pt x="20618" y="17182"/>
                  <a:pt x="20127" y="17673"/>
                  <a:pt x="19636" y="17673"/>
                </a:cubicBezTo>
                <a:cubicBezTo>
                  <a:pt x="1964" y="17673"/>
                  <a:pt x="1964" y="17673"/>
                  <a:pt x="1964" y="17673"/>
                </a:cubicBezTo>
                <a:cubicBezTo>
                  <a:pt x="1473" y="17673"/>
                  <a:pt x="982" y="17182"/>
                  <a:pt x="982" y="16691"/>
                </a:cubicBezTo>
                <a:cubicBezTo>
                  <a:pt x="982" y="15709"/>
                  <a:pt x="982" y="15709"/>
                  <a:pt x="982" y="15709"/>
                </a:cubicBezTo>
                <a:cubicBezTo>
                  <a:pt x="20618" y="15709"/>
                  <a:pt x="20618" y="15709"/>
                  <a:pt x="20618" y="15709"/>
                </a:cubicBezTo>
                <a:lnTo>
                  <a:pt x="20618" y="16691"/>
                </a:lnTo>
                <a:close/>
                <a:moveTo>
                  <a:pt x="20618" y="14727"/>
                </a:moveTo>
                <a:cubicBezTo>
                  <a:pt x="982" y="14727"/>
                  <a:pt x="982" y="14727"/>
                  <a:pt x="982" y="14727"/>
                </a:cubicBezTo>
                <a:cubicBezTo>
                  <a:pt x="982" y="1964"/>
                  <a:pt x="982" y="1964"/>
                  <a:pt x="982" y="1964"/>
                </a:cubicBezTo>
                <a:cubicBezTo>
                  <a:pt x="982" y="1473"/>
                  <a:pt x="1473" y="982"/>
                  <a:pt x="1964" y="982"/>
                </a:cubicBezTo>
                <a:cubicBezTo>
                  <a:pt x="19636" y="982"/>
                  <a:pt x="19636" y="982"/>
                  <a:pt x="19636" y="982"/>
                </a:cubicBezTo>
                <a:cubicBezTo>
                  <a:pt x="20127" y="982"/>
                  <a:pt x="20618" y="1473"/>
                  <a:pt x="20618" y="1964"/>
                </a:cubicBezTo>
                <a:lnTo>
                  <a:pt x="20618" y="14727"/>
                </a:lnTo>
                <a:close/>
                <a:moveTo>
                  <a:pt x="14605" y="7486"/>
                </a:moveTo>
                <a:cubicBezTo>
                  <a:pt x="12641" y="5523"/>
                  <a:pt x="12641" y="5523"/>
                  <a:pt x="12641" y="5523"/>
                </a:cubicBezTo>
                <a:cubicBezTo>
                  <a:pt x="12518" y="5400"/>
                  <a:pt x="12395" y="5400"/>
                  <a:pt x="12273" y="5400"/>
                </a:cubicBezTo>
                <a:cubicBezTo>
                  <a:pt x="12027" y="5400"/>
                  <a:pt x="11782" y="5645"/>
                  <a:pt x="11782" y="5891"/>
                </a:cubicBezTo>
                <a:cubicBezTo>
                  <a:pt x="11782" y="6014"/>
                  <a:pt x="11782" y="6136"/>
                  <a:pt x="11905" y="6259"/>
                </a:cubicBezTo>
                <a:cubicBezTo>
                  <a:pt x="13009" y="7364"/>
                  <a:pt x="13009" y="7364"/>
                  <a:pt x="13009" y="7364"/>
                </a:cubicBezTo>
                <a:cubicBezTo>
                  <a:pt x="7364" y="7364"/>
                  <a:pt x="7364" y="7364"/>
                  <a:pt x="7364" y="7364"/>
                </a:cubicBezTo>
                <a:cubicBezTo>
                  <a:pt x="7118" y="7364"/>
                  <a:pt x="6873" y="7609"/>
                  <a:pt x="6873" y="7855"/>
                </a:cubicBezTo>
                <a:cubicBezTo>
                  <a:pt x="6873" y="8100"/>
                  <a:pt x="7118" y="8345"/>
                  <a:pt x="7364" y="8345"/>
                </a:cubicBezTo>
                <a:cubicBezTo>
                  <a:pt x="13009" y="8345"/>
                  <a:pt x="13009" y="8345"/>
                  <a:pt x="13009" y="8345"/>
                </a:cubicBezTo>
                <a:cubicBezTo>
                  <a:pt x="11905" y="9450"/>
                  <a:pt x="11905" y="9450"/>
                  <a:pt x="11905" y="9450"/>
                </a:cubicBezTo>
                <a:cubicBezTo>
                  <a:pt x="11782" y="9573"/>
                  <a:pt x="11782" y="9695"/>
                  <a:pt x="11782" y="9818"/>
                </a:cubicBezTo>
                <a:cubicBezTo>
                  <a:pt x="11782" y="10064"/>
                  <a:pt x="12027" y="10309"/>
                  <a:pt x="12273" y="10309"/>
                </a:cubicBezTo>
                <a:cubicBezTo>
                  <a:pt x="12395" y="10309"/>
                  <a:pt x="12518" y="10309"/>
                  <a:pt x="12641" y="10186"/>
                </a:cubicBezTo>
                <a:cubicBezTo>
                  <a:pt x="14605" y="8223"/>
                  <a:pt x="14605" y="8223"/>
                  <a:pt x="14605" y="8223"/>
                </a:cubicBezTo>
                <a:cubicBezTo>
                  <a:pt x="14727" y="8100"/>
                  <a:pt x="14727" y="7977"/>
                  <a:pt x="14727" y="7855"/>
                </a:cubicBezTo>
                <a:cubicBezTo>
                  <a:pt x="14727" y="7732"/>
                  <a:pt x="14727" y="7609"/>
                  <a:pt x="14605" y="748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90" name="Shape"/>
          <p:cNvSpPr/>
          <p:nvPr/>
        </p:nvSpPr>
        <p:spPr>
          <a:xfrm>
            <a:off x="6040437" y="1411287"/>
            <a:ext cx="447676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455" y="1964"/>
                </a:moveTo>
                <a:cubicBezTo>
                  <a:pt x="2209" y="1964"/>
                  <a:pt x="1964" y="2209"/>
                  <a:pt x="1964" y="2455"/>
                </a:cubicBezTo>
                <a:cubicBezTo>
                  <a:pt x="1964" y="2700"/>
                  <a:pt x="2209" y="2945"/>
                  <a:pt x="2455" y="2945"/>
                </a:cubicBezTo>
                <a:cubicBezTo>
                  <a:pt x="2700" y="2945"/>
                  <a:pt x="2945" y="2700"/>
                  <a:pt x="2945" y="2455"/>
                </a:cubicBezTo>
                <a:cubicBezTo>
                  <a:pt x="2945" y="2209"/>
                  <a:pt x="2700" y="1964"/>
                  <a:pt x="2455" y="1964"/>
                </a:cubicBezTo>
                <a:moveTo>
                  <a:pt x="5645" y="4418"/>
                </a:moveTo>
                <a:cubicBezTo>
                  <a:pt x="12027" y="4418"/>
                  <a:pt x="12027" y="4418"/>
                  <a:pt x="12027" y="4418"/>
                </a:cubicBezTo>
                <a:cubicBezTo>
                  <a:pt x="12395" y="4418"/>
                  <a:pt x="12764" y="4050"/>
                  <a:pt x="12764" y="3682"/>
                </a:cubicBezTo>
                <a:cubicBezTo>
                  <a:pt x="12764" y="3314"/>
                  <a:pt x="12395" y="2945"/>
                  <a:pt x="12027" y="2945"/>
                </a:cubicBezTo>
                <a:cubicBezTo>
                  <a:pt x="5645" y="2945"/>
                  <a:pt x="5645" y="2945"/>
                  <a:pt x="5645" y="2945"/>
                </a:cubicBezTo>
                <a:cubicBezTo>
                  <a:pt x="5277" y="2945"/>
                  <a:pt x="4909" y="3314"/>
                  <a:pt x="4909" y="3682"/>
                </a:cubicBezTo>
                <a:cubicBezTo>
                  <a:pt x="4909" y="4050"/>
                  <a:pt x="5277" y="4418"/>
                  <a:pt x="5645" y="4418"/>
                </a:cubicBezTo>
                <a:moveTo>
                  <a:pt x="2455" y="15709"/>
                </a:moveTo>
                <a:cubicBezTo>
                  <a:pt x="2209" y="15709"/>
                  <a:pt x="1964" y="15955"/>
                  <a:pt x="1964" y="16200"/>
                </a:cubicBezTo>
                <a:cubicBezTo>
                  <a:pt x="1964" y="16445"/>
                  <a:pt x="2209" y="16691"/>
                  <a:pt x="2455" y="16691"/>
                </a:cubicBezTo>
                <a:cubicBezTo>
                  <a:pt x="2700" y="16691"/>
                  <a:pt x="2945" y="16445"/>
                  <a:pt x="2945" y="16200"/>
                </a:cubicBezTo>
                <a:cubicBezTo>
                  <a:pt x="2945" y="15955"/>
                  <a:pt x="2700" y="15709"/>
                  <a:pt x="2455" y="15709"/>
                </a:cubicBezTo>
                <a:moveTo>
                  <a:pt x="19145" y="15709"/>
                </a:moveTo>
                <a:cubicBezTo>
                  <a:pt x="18900" y="15709"/>
                  <a:pt x="18655" y="15955"/>
                  <a:pt x="18655" y="16200"/>
                </a:cubicBezTo>
                <a:cubicBezTo>
                  <a:pt x="18655" y="16445"/>
                  <a:pt x="18900" y="16691"/>
                  <a:pt x="19145" y="16691"/>
                </a:cubicBezTo>
                <a:cubicBezTo>
                  <a:pt x="19391" y="16691"/>
                  <a:pt x="19636" y="16445"/>
                  <a:pt x="19636" y="16200"/>
                </a:cubicBezTo>
                <a:cubicBezTo>
                  <a:pt x="19636" y="15955"/>
                  <a:pt x="19391" y="15709"/>
                  <a:pt x="19145" y="15709"/>
                </a:cubicBezTo>
                <a:moveTo>
                  <a:pt x="10800" y="9327"/>
                </a:moveTo>
                <a:cubicBezTo>
                  <a:pt x="9695" y="9327"/>
                  <a:pt x="8836" y="9941"/>
                  <a:pt x="8836" y="10800"/>
                </a:cubicBezTo>
                <a:cubicBezTo>
                  <a:pt x="8836" y="11659"/>
                  <a:pt x="9695" y="12273"/>
                  <a:pt x="10800" y="12273"/>
                </a:cubicBezTo>
                <a:cubicBezTo>
                  <a:pt x="11905" y="12273"/>
                  <a:pt x="12764" y="11659"/>
                  <a:pt x="12764" y="10800"/>
                </a:cubicBezTo>
                <a:cubicBezTo>
                  <a:pt x="12764" y="9941"/>
                  <a:pt x="11905" y="9327"/>
                  <a:pt x="10800" y="9327"/>
                </a:cubicBezTo>
                <a:moveTo>
                  <a:pt x="10800" y="11291"/>
                </a:moveTo>
                <a:cubicBezTo>
                  <a:pt x="10309" y="11291"/>
                  <a:pt x="9818" y="11045"/>
                  <a:pt x="9818" y="10800"/>
                </a:cubicBezTo>
                <a:cubicBezTo>
                  <a:pt x="9818" y="10555"/>
                  <a:pt x="10309" y="10309"/>
                  <a:pt x="10800" y="10309"/>
                </a:cubicBezTo>
                <a:cubicBezTo>
                  <a:pt x="11291" y="10309"/>
                  <a:pt x="11782" y="10555"/>
                  <a:pt x="11782" y="10800"/>
                </a:cubicBezTo>
                <a:cubicBezTo>
                  <a:pt x="11782" y="11045"/>
                  <a:pt x="11291" y="11291"/>
                  <a:pt x="10800" y="11291"/>
                </a:cubicBezTo>
                <a:moveTo>
                  <a:pt x="19636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859"/>
                  <a:pt x="0" y="1964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741" y="21600"/>
                  <a:pt x="21600" y="20741"/>
                  <a:pt x="21600" y="19636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741" y="0"/>
                  <a:pt x="19636" y="0"/>
                </a:cubicBezTo>
                <a:moveTo>
                  <a:pt x="20618" y="19636"/>
                </a:moveTo>
                <a:cubicBezTo>
                  <a:pt x="20618" y="20127"/>
                  <a:pt x="20127" y="20618"/>
                  <a:pt x="19636" y="20618"/>
                </a:cubicBez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18409"/>
                  <a:pt x="982" y="18409"/>
                  <a:pt x="982" y="18409"/>
                </a:cubicBezTo>
                <a:cubicBezTo>
                  <a:pt x="1227" y="18532"/>
                  <a:pt x="1595" y="18655"/>
                  <a:pt x="1964" y="18655"/>
                </a:cubicBezTo>
                <a:cubicBezTo>
                  <a:pt x="19636" y="18655"/>
                  <a:pt x="19636" y="18655"/>
                  <a:pt x="19636" y="18655"/>
                </a:cubicBezTo>
                <a:cubicBezTo>
                  <a:pt x="20005" y="18655"/>
                  <a:pt x="20373" y="18532"/>
                  <a:pt x="20618" y="18409"/>
                </a:cubicBezTo>
                <a:lnTo>
                  <a:pt x="20618" y="19636"/>
                </a:lnTo>
                <a:close/>
                <a:moveTo>
                  <a:pt x="20618" y="16691"/>
                </a:moveTo>
                <a:cubicBezTo>
                  <a:pt x="20618" y="17182"/>
                  <a:pt x="20127" y="17673"/>
                  <a:pt x="19636" y="17673"/>
                </a:cubicBezTo>
                <a:cubicBezTo>
                  <a:pt x="1964" y="17673"/>
                  <a:pt x="1964" y="17673"/>
                  <a:pt x="1964" y="17673"/>
                </a:cubicBezTo>
                <a:cubicBezTo>
                  <a:pt x="1473" y="17673"/>
                  <a:pt x="982" y="17182"/>
                  <a:pt x="982" y="16691"/>
                </a:cubicBezTo>
                <a:cubicBezTo>
                  <a:pt x="982" y="1964"/>
                  <a:pt x="982" y="1964"/>
                  <a:pt x="982" y="1964"/>
                </a:cubicBezTo>
                <a:cubicBezTo>
                  <a:pt x="982" y="1473"/>
                  <a:pt x="1473" y="982"/>
                  <a:pt x="1964" y="982"/>
                </a:cubicBezTo>
                <a:cubicBezTo>
                  <a:pt x="19636" y="982"/>
                  <a:pt x="19636" y="982"/>
                  <a:pt x="19636" y="982"/>
                </a:cubicBezTo>
                <a:cubicBezTo>
                  <a:pt x="20127" y="982"/>
                  <a:pt x="20618" y="1473"/>
                  <a:pt x="20618" y="1964"/>
                </a:cubicBezTo>
                <a:lnTo>
                  <a:pt x="20618" y="16691"/>
                </a:lnTo>
                <a:close/>
                <a:moveTo>
                  <a:pt x="19145" y="1964"/>
                </a:moveTo>
                <a:cubicBezTo>
                  <a:pt x="18900" y="1964"/>
                  <a:pt x="18655" y="2209"/>
                  <a:pt x="18655" y="2455"/>
                </a:cubicBezTo>
                <a:cubicBezTo>
                  <a:pt x="18655" y="2700"/>
                  <a:pt x="18900" y="2945"/>
                  <a:pt x="19145" y="2945"/>
                </a:cubicBezTo>
                <a:cubicBezTo>
                  <a:pt x="19391" y="2945"/>
                  <a:pt x="19636" y="2700"/>
                  <a:pt x="19636" y="2455"/>
                </a:cubicBezTo>
                <a:cubicBezTo>
                  <a:pt x="19636" y="2209"/>
                  <a:pt x="19391" y="1964"/>
                  <a:pt x="19145" y="1964"/>
                </a:cubicBezTo>
                <a:moveTo>
                  <a:pt x="16691" y="1964"/>
                </a:moveTo>
                <a:cubicBezTo>
                  <a:pt x="13377" y="6259"/>
                  <a:pt x="13377" y="6259"/>
                  <a:pt x="13377" y="6259"/>
                </a:cubicBezTo>
                <a:cubicBezTo>
                  <a:pt x="12518" y="6014"/>
                  <a:pt x="11659" y="5891"/>
                  <a:pt x="10800" y="5891"/>
                </a:cubicBezTo>
                <a:cubicBezTo>
                  <a:pt x="6995" y="5891"/>
                  <a:pt x="3927" y="8100"/>
                  <a:pt x="3927" y="10800"/>
                </a:cubicBezTo>
                <a:cubicBezTo>
                  <a:pt x="3927" y="13500"/>
                  <a:pt x="6995" y="15709"/>
                  <a:pt x="10800" y="15709"/>
                </a:cubicBezTo>
                <a:cubicBezTo>
                  <a:pt x="14605" y="15709"/>
                  <a:pt x="17673" y="13500"/>
                  <a:pt x="17673" y="10800"/>
                </a:cubicBezTo>
                <a:cubicBezTo>
                  <a:pt x="17673" y="9818"/>
                  <a:pt x="17305" y="8959"/>
                  <a:pt x="16691" y="8223"/>
                </a:cubicBezTo>
                <a:lnTo>
                  <a:pt x="16691" y="1964"/>
                </a:lnTo>
                <a:close/>
                <a:moveTo>
                  <a:pt x="10800" y="14727"/>
                </a:moveTo>
                <a:cubicBezTo>
                  <a:pt x="7486" y="14727"/>
                  <a:pt x="4909" y="13009"/>
                  <a:pt x="4909" y="10800"/>
                </a:cubicBezTo>
                <a:cubicBezTo>
                  <a:pt x="4909" y="8591"/>
                  <a:pt x="7486" y="6873"/>
                  <a:pt x="10800" y="6873"/>
                </a:cubicBezTo>
                <a:cubicBezTo>
                  <a:pt x="11905" y="6873"/>
                  <a:pt x="12886" y="7118"/>
                  <a:pt x="13745" y="7364"/>
                </a:cubicBezTo>
                <a:cubicBezTo>
                  <a:pt x="15709" y="5032"/>
                  <a:pt x="15709" y="5032"/>
                  <a:pt x="15709" y="5032"/>
                </a:cubicBezTo>
                <a:cubicBezTo>
                  <a:pt x="15709" y="8591"/>
                  <a:pt x="15709" y="8591"/>
                  <a:pt x="15709" y="8591"/>
                </a:cubicBezTo>
                <a:cubicBezTo>
                  <a:pt x="16323" y="9205"/>
                  <a:pt x="16691" y="9941"/>
                  <a:pt x="16691" y="10800"/>
                </a:cubicBezTo>
                <a:cubicBezTo>
                  <a:pt x="16691" y="13009"/>
                  <a:pt x="14114" y="14727"/>
                  <a:pt x="10800" y="14727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91" name="Shape"/>
          <p:cNvSpPr/>
          <p:nvPr/>
        </p:nvSpPr>
        <p:spPr>
          <a:xfrm>
            <a:off x="6894513" y="1411287"/>
            <a:ext cx="447676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873" y="4909"/>
                </a:moveTo>
                <a:cubicBezTo>
                  <a:pt x="9818" y="4909"/>
                  <a:pt x="9818" y="4909"/>
                  <a:pt x="9818" y="4909"/>
                </a:cubicBezTo>
                <a:cubicBezTo>
                  <a:pt x="9818" y="3927"/>
                  <a:pt x="9818" y="3927"/>
                  <a:pt x="9818" y="3927"/>
                </a:cubicBezTo>
                <a:cubicBezTo>
                  <a:pt x="6873" y="3927"/>
                  <a:pt x="6873" y="3927"/>
                  <a:pt x="6873" y="3927"/>
                </a:cubicBezTo>
                <a:lnTo>
                  <a:pt x="6873" y="4909"/>
                </a:lnTo>
                <a:close/>
                <a:moveTo>
                  <a:pt x="17673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859"/>
                  <a:pt x="0" y="1964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741" y="21600"/>
                  <a:pt x="21600" y="20741"/>
                  <a:pt x="21600" y="19636"/>
                </a:cubicBezTo>
                <a:cubicBezTo>
                  <a:pt x="21600" y="3927"/>
                  <a:pt x="21600" y="3927"/>
                  <a:pt x="21600" y="3927"/>
                </a:cubicBezTo>
                <a:lnTo>
                  <a:pt x="17673" y="0"/>
                </a:lnTo>
                <a:close/>
                <a:moveTo>
                  <a:pt x="5891" y="982"/>
                </a:moveTo>
                <a:cubicBezTo>
                  <a:pt x="15709" y="982"/>
                  <a:pt x="15709" y="982"/>
                  <a:pt x="15709" y="982"/>
                </a:cubicBezTo>
                <a:cubicBezTo>
                  <a:pt x="15709" y="6873"/>
                  <a:pt x="15709" y="6873"/>
                  <a:pt x="15709" y="6873"/>
                </a:cubicBezTo>
                <a:cubicBezTo>
                  <a:pt x="5891" y="6873"/>
                  <a:pt x="5891" y="6873"/>
                  <a:pt x="5891" y="6873"/>
                </a:cubicBezTo>
                <a:lnTo>
                  <a:pt x="5891" y="982"/>
                </a:lnTo>
                <a:close/>
                <a:moveTo>
                  <a:pt x="17673" y="20618"/>
                </a:moveTo>
                <a:cubicBezTo>
                  <a:pt x="3927" y="20618"/>
                  <a:pt x="3927" y="20618"/>
                  <a:pt x="3927" y="20618"/>
                </a:cubicBezTo>
                <a:cubicBezTo>
                  <a:pt x="3927" y="11782"/>
                  <a:pt x="3927" y="11782"/>
                  <a:pt x="3927" y="11782"/>
                </a:cubicBezTo>
                <a:cubicBezTo>
                  <a:pt x="17673" y="11782"/>
                  <a:pt x="17673" y="11782"/>
                  <a:pt x="17673" y="11782"/>
                </a:cubicBezTo>
                <a:lnTo>
                  <a:pt x="17673" y="20618"/>
                </a:lnTo>
                <a:close/>
                <a:moveTo>
                  <a:pt x="20618" y="19636"/>
                </a:moveTo>
                <a:cubicBezTo>
                  <a:pt x="20618" y="20127"/>
                  <a:pt x="20127" y="20618"/>
                  <a:pt x="19636" y="20618"/>
                </a:cubicBezTo>
                <a:cubicBezTo>
                  <a:pt x="18655" y="20618"/>
                  <a:pt x="18655" y="20618"/>
                  <a:pt x="18655" y="20618"/>
                </a:cubicBezTo>
                <a:cubicBezTo>
                  <a:pt x="18655" y="11782"/>
                  <a:pt x="18655" y="11782"/>
                  <a:pt x="18655" y="11782"/>
                </a:cubicBezTo>
                <a:cubicBezTo>
                  <a:pt x="18655" y="11291"/>
                  <a:pt x="18164" y="10800"/>
                  <a:pt x="17673" y="10800"/>
                </a:cubicBezTo>
                <a:cubicBezTo>
                  <a:pt x="3927" y="10800"/>
                  <a:pt x="3927" y="10800"/>
                  <a:pt x="3927" y="10800"/>
                </a:cubicBezTo>
                <a:cubicBezTo>
                  <a:pt x="3436" y="10800"/>
                  <a:pt x="2945" y="11291"/>
                  <a:pt x="2945" y="11782"/>
                </a:cubicBezTo>
                <a:cubicBezTo>
                  <a:pt x="2945" y="20618"/>
                  <a:pt x="2945" y="20618"/>
                  <a:pt x="2945" y="20618"/>
                </a:cubicBez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1964"/>
                  <a:pt x="982" y="1964"/>
                  <a:pt x="982" y="1964"/>
                </a:cubicBezTo>
                <a:cubicBezTo>
                  <a:pt x="982" y="1473"/>
                  <a:pt x="1473" y="982"/>
                  <a:pt x="1964" y="982"/>
                </a:cubicBezTo>
                <a:cubicBezTo>
                  <a:pt x="4909" y="982"/>
                  <a:pt x="4909" y="982"/>
                  <a:pt x="4909" y="982"/>
                </a:cubicBezTo>
                <a:cubicBezTo>
                  <a:pt x="4909" y="6873"/>
                  <a:pt x="4909" y="6873"/>
                  <a:pt x="4909" y="6873"/>
                </a:cubicBezTo>
                <a:cubicBezTo>
                  <a:pt x="4909" y="7364"/>
                  <a:pt x="5400" y="7855"/>
                  <a:pt x="5891" y="7855"/>
                </a:cubicBezTo>
                <a:cubicBezTo>
                  <a:pt x="15709" y="7855"/>
                  <a:pt x="15709" y="7855"/>
                  <a:pt x="15709" y="7855"/>
                </a:cubicBezTo>
                <a:cubicBezTo>
                  <a:pt x="16200" y="7855"/>
                  <a:pt x="16691" y="7364"/>
                  <a:pt x="16691" y="6873"/>
                </a:cubicBezTo>
                <a:cubicBezTo>
                  <a:pt x="16691" y="982"/>
                  <a:pt x="16691" y="982"/>
                  <a:pt x="16691" y="982"/>
                </a:cubicBezTo>
                <a:cubicBezTo>
                  <a:pt x="17182" y="982"/>
                  <a:pt x="17182" y="982"/>
                  <a:pt x="17182" y="982"/>
                </a:cubicBezTo>
                <a:cubicBezTo>
                  <a:pt x="20618" y="4418"/>
                  <a:pt x="20618" y="4418"/>
                  <a:pt x="20618" y="4418"/>
                </a:cubicBezTo>
                <a:lnTo>
                  <a:pt x="20618" y="19636"/>
                </a:lnTo>
                <a:close/>
                <a:moveTo>
                  <a:pt x="6873" y="2945"/>
                </a:moveTo>
                <a:cubicBezTo>
                  <a:pt x="10800" y="2945"/>
                  <a:pt x="10800" y="2945"/>
                  <a:pt x="10800" y="2945"/>
                </a:cubicBezTo>
                <a:cubicBezTo>
                  <a:pt x="10800" y="1964"/>
                  <a:pt x="10800" y="1964"/>
                  <a:pt x="10800" y="1964"/>
                </a:cubicBezTo>
                <a:cubicBezTo>
                  <a:pt x="6873" y="1964"/>
                  <a:pt x="6873" y="1964"/>
                  <a:pt x="6873" y="1964"/>
                </a:cubicBezTo>
                <a:lnTo>
                  <a:pt x="6873" y="2945"/>
                </a:lnTo>
                <a:close/>
                <a:moveTo>
                  <a:pt x="12764" y="5891"/>
                </a:moveTo>
                <a:cubicBezTo>
                  <a:pt x="14727" y="5891"/>
                  <a:pt x="14727" y="5891"/>
                  <a:pt x="14727" y="5891"/>
                </a:cubicBezTo>
                <a:cubicBezTo>
                  <a:pt x="14727" y="1964"/>
                  <a:pt x="14727" y="1964"/>
                  <a:pt x="14727" y="1964"/>
                </a:cubicBezTo>
                <a:cubicBezTo>
                  <a:pt x="12764" y="1964"/>
                  <a:pt x="12764" y="1964"/>
                  <a:pt x="12764" y="1964"/>
                </a:cubicBezTo>
                <a:lnTo>
                  <a:pt x="12764" y="5891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92" name="Shape"/>
          <p:cNvSpPr/>
          <p:nvPr/>
        </p:nvSpPr>
        <p:spPr>
          <a:xfrm>
            <a:off x="7748588" y="1411287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764" y="5891"/>
                </a:moveTo>
                <a:cubicBezTo>
                  <a:pt x="14727" y="5891"/>
                  <a:pt x="14727" y="5891"/>
                  <a:pt x="14727" y="5891"/>
                </a:cubicBezTo>
                <a:cubicBezTo>
                  <a:pt x="14727" y="1964"/>
                  <a:pt x="14727" y="1964"/>
                  <a:pt x="14727" y="1964"/>
                </a:cubicBezTo>
                <a:cubicBezTo>
                  <a:pt x="12764" y="1964"/>
                  <a:pt x="12764" y="1964"/>
                  <a:pt x="12764" y="1964"/>
                </a:cubicBezTo>
                <a:lnTo>
                  <a:pt x="12764" y="5891"/>
                </a:lnTo>
                <a:close/>
                <a:moveTo>
                  <a:pt x="17673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859"/>
                  <a:pt x="0" y="1964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741" y="21600"/>
                  <a:pt x="21600" y="20741"/>
                  <a:pt x="21600" y="19636"/>
                </a:cubicBezTo>
                <a:cubicBezTo>
                  <a:pt x="21600" y="3927"/>
                  <a:pt x="21600" y="3927"/>
                  <a:pt x="21600" y="3927"/>
                </a:cubicBezTo>
                <a:lnTo>
                  <a:pt x="17673" y="0"/>
                </a:lnTo>
                <a:close/>
                <a:moveTo>
                  <a:pt x="5891" y="982"/>
                </a:moveTo>
                <a:cubicBezTo>
                  <a:pt x="15709" y="982"/>
                  <a:pt x="15709" y="982"/>
                  <a:pt x="15709" y="982"/>
                </a:cubicBezTo>
                <a:cubicBezTo>
                  <a:pt x="15709" y="6873"/>
                  <a:pt x="15709" y="6873"/>
                  <a:pt x="15709" y="6873"/>
                </a:cubicBezTo>
                <a:cubicBezTo>
                  <a:pt x="5891" y="6873"/>
                  <a:pt x="5891" y="6873"/>
                  <a:pt x="5891" y="6873"/>
                </a:cubicBezTo>
                <a:lnTo>
                  <a:pt x="5891" y="982"/>
                </a:lnTo>
                <a:close/>
                <a:moveTo>
                  <a:pt x="17673" y="20618"/>
                </a:moveTo>
                <a:cubicBezTo>
                  <a:pt x="3927" y="20618"/>
                  <a:pt x="3927" y="20618"/>
                  <a:pt x="3927" y="20618"/>
                </a:cubicBezTo>
                <a:cubicBezTo>
                  <a:pt x="3927" y="11782"/>
                  <a:pt x="3927" y="11782"/>
                  <a:pt x="3927" y="11782"/>
                </a:cubicBezTo>
                <a:cubicBezTo>
                  <a:pt x="17673" y="11782"/>
                  <a:pt x="17673" y="11782"/>
                  <a:pt x="17673" y="11782"/>
                </a:cubicBezTo>
                <a:lnTo>
                  <a:pt x="17673" y="20618"/>
                </a:lnTo>
                <a:close/>
                <a:moveTo>
                  <a:pt x="20618" y="19636"/>
                </a:moveTo>
                <a:cubicBezTo>
                  <a:pt x="20618" y="20127"/>
                  <a:pt x="20127" y="20618"/>
                  <a:pt x="19636" y="20618"/>
                </a:cubicBezTo>
                <a:cubicBezTo>
                  <a:pt x="18655" y="20618"/>
                  <a:pt x="18655" y="20618"/>
                  <a:pt x="18655" y="20618"/>
                </a:cubicBezTo>
                <a:cubicBezTo>
                  <a:pt x="18655" y="11782"/>
                  <a:pt x="18655" y="11782"/>
                  <a:pt x="18655" y="11782"/>
                </a:cubicBezTo>
                <a:cubicBezTo>
                  <a:pt x="18655" y="11291"/>
                  <a:pt x="18164" y="10800"/>
                  <a:pt x="17673" y="10800"/>
                </a:cubicBezTo>
                <a:cubicBezTo>
                  <a:pt x="3927" y="10800"/>
                  <a:pt x="3927" y="10800"/>
                  <a:pt x="3927" y="10800"/>
                </a:cubicBezTo>
                <a:cubicBezTo>
                  <a:pt x="3436" y="10800"/>
                  <a:pt x="2945" y="11291"/>
                  <a:pt x="2945" y="11782"/>
                </a:cubicBezTo>
                <a:cubicBezTo>
                  <a:pt x="2945" y="20618"/>
                  <a:pt x="2945" y="20618"/>
                  <a:pt x="2945" y="20618"/>
                </a:cubicBez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1964"/>
                  <a:pt x="982" y="1964"/>
                  <a:pt x="982" y="1964"/>
                </a:cubicBezTo>
                <a:cubicBezTo>
                  <a:pt x="982" y="1473"/>
                  <a:pt x="1473" y="982"/>
                  <a:pt x="1964" y="982"/>
                </a:cubicBezTo>
                <a:cubicBezTo>
                  <a:pt x="4909" y="982"/>
                  <a:pt x="4909" y="982"/>
                  <a:pt x="4909" y="982"/>
                </a:cubicBezTo>
                <a:cubicBezTo>
                  <a:pt x="4909" y="6873"/>
                  <a:pt x="4909" y="6873"/>
                  <a:pt x="4909" y="6873"/>
                </a:cubicBezTo>
                <a:cubicBezTo>
                  <a:pt x="4909" y="7364"/>
                  <a:pt x="5400" y="7855"/>
                  <a:pt x="5891" y="7855"/>
                </a:cubicBezTo>
                <a:cubicBezTo>
                  <a:pt x="15709" y="7855"/>
                  <a:pt x="15709" y="7855"/>
                  <a:pt x="15709" y="7855"/>
                </a:cubicBezTo>
                <a:cubicBezTo>
                  <a:pt x="16200" y="7855"/>
                  <a:pt x="16691" y="7364"/>
                  <a:pt x="16691" y="6873"/>
                </a:cubicBezTo>
                <a:cubicBezTo>
                  <a:pt x="16691" y="982"/>
                  <a:pt x="16691" y="982"/>
                  <a:pt x="16691" y="982"/>
                </a:cubicBezTo>
                <a:cubicBezTo>
                  <a:pt x="17182" y="982"/>
                  <a:pt x="17182" y="982"/>
                  <a:pt x="17182" y="982"/>
                </a:cubicBezTo>
                <a:cubicBezTo>
                  <a:pt x="20618" y="4418"/>
                  <a:pt x="20618" y="4418"/>
                  <a:pt x="20618" y="4418"/>
                </a:cubicBezTo>
                <a:lnTo>
                  <a:pt x="20618" y="19636"/>
                </a:lnTo>
                <a:close/>
                <a:moveTo>
                  <a:pt x="11782" y="13745"/>
                </a:moveTo>
                <a:cubicBezTo>
                  <a:pt x="5891" y="13745"/>
                  <a:pt x="5891" y="13745"/>
                  <a:pt x="5891" y="13745"/>
                </a:cubicBezTo>
                <a:cubicBezTo>
                  <a:pt x="5891" y="14727"/>
                  <a:pt x="5891" y="14727"/>
                  <a:pt x="5891" y="14727"/>
                </a:cubicBezTo>
                <a:cubicBezTo>
                  <a:pt x="11782" y="14727"/>
                  <a:pt x="11782" y="14727"/>
                  <a:pt x="11782" y="14727"/>
                </a:cubicBezTo>
                <a:lnTo>
                  <a:pt x="11782" y="13745"/>
                </a:lnTo>
                <a:close/>
                <a:moveTo>
                  <a:pt x="15709" y="17673"/>
                </a:moveTo>
                <a:cubicBezTo>
                  <a:pt x="5891" y="17673"/>
                  <a:pt x="5891" y="17673"/>
                  <a:pt x="5891" y="17673"/>
                </a:cubicBezTo>
                <a:cubicBezTo>
                  <a:pt x="5891" y="18655"/>
                  <a:pt x="5891" y="18655"/>
                  <a:pt x="5891" y="18655"/>
                </a:cubicBezTo>
                <a:cubicBezTo>
                  <a:pt x="15709" y="18655"/>
                  <a:pt x="15709" y="18655"/>
                  <a:pt x="15709" y="18655"/>
                </a:cubicBezTo>
                <a:lnTo>
                  <a:pt x="15709" y="17673"/>
                </a:lnTo>
                <a:close/>
                <a:moveTo>
                  <a:pt x="15709" y="15709"/>
                </a:moveTo>
                <a:cubicBezTo>
                  <a:pt x="5891" y="15709"/>
                  <a:pt x="5891" y="15709"/>
                  <a:pt x="5891" y="15709"/>
                </a:cubicBezTo>
                <a:cubicBezTo>
                  <a:pt x="5891" y="16691"/>
                  <a:pt x="5891" y="16691"/>
                  <a:pt x="5891" y="16691"/>
                </a:cubicBezTo>
                <a:cubicBezTo>
                  <a:pt x="15709" y="16691"/>
                  <a:pt x="15709" y="16691"/>
                  <a:pt x="15709" y="16691"/>
                </a:cubicBezTo>
                <a:lnTo>
                  <a:pt x="15709" y="15709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93" name="Shape"/>
          <p:cNvSpPr/>
          <p:nvPr/>
        </p:nvSpPr>
        <p:spPr>
          <a:xfrm>
            <a:off x="8602663" y="1452562"/>
            <a:ext cx="446088" cy="36512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345" y="3600"/>
                </a:moveTo>
                <a:cubicBezTo>
                  <a:pt x="13255" y="3600"/>
                  <a:pt x="13255" y="3600"/>
                  <a:pt x="13255" y="3600"/>
                </a:cubicBezTo>
                <a:cubicBezTo>
                  <a:pt x="13500" y="3600"/>
                  <a:pt x="13745" y="3300"/>
                  <a:pt x="13745" y="3000"/>
                </a:cubicBezTo>
                <a:cubicBezTo>
                  <a:pt x="13745" y="2700"/>
                  <a:pt x="13500" y="2400"/>
                  <a:pt x="13255" y="2400"/>
                </a:cubicBezTo>
                <a:cubicBezTo>
                  <a:pt x="8345" y="2400"/>
                  <a:pt x="8345" y="2400"/>
                  <a:pt x="8345" y="2400"/>
                </a:cubicBezTo>
                <a:cubicBezTo>
                  <a:pt x="8100" y="2400"/>
                  <a:pt x="7855" y="2700"/>
                  <a:pt x="7855" y="3000"/>
                </a:cubicBezTo>
                <a:cubicBezTo>
                  <a:pt x="7855" y="3300"/>
                  <a:pt x="8100" y="3600"/>
                  <a:pt x="8345" y="3600"/>
                </a:cubicBezTo>
                <a:moveTo>
                  <a:pt x="10800" y="8400"/>
                </a:moveTo>
                <a:cubicBezTo>
                  <a:pt x="9205" y="8400"/>
                  <a:pt x="7855" y="10050"/>
                  <a:pt x="7855" y="12000"/>
                </a:cubicBezTo>
                <a:cubicBezTo>
                  <a:pt x="7855" y="13950"/>
                  <a:pt x="9205" y="15600"/>
                  <a:pt x="10800" y="15600"/>
                </a:cubicBezTo>
                <a:cubicBezTo>
                  <a:pt x="12395" y="15600"/>
                  <a:pt x="13745" y="13950"/>
                  <a:pt x="13745" y="12000"/>
                </a:cubicBezTo>
                <a:cubicBezTo>
                  <a:pt x="13745" y="10050"/>
                  <a:pt x="12395" y="8400"/>
                  <a:pt x="10800" y="8400"/>
                </a:cubicBezTo>
                <a:moveTo>
                  <a:pt x="10800" y="14400"/>
                </a:moveTo>
                <a:cubicBezTo>
                  <a:pt x="9695" y="14400"/>
                  <a:pt x="8836" y="13350"/>
                  <a:pt x="8836" y="12000"/>
                </a:cubicBezTo>
                <a:cubicBezTo>
                  <a:pt x="8836" y="10650"/>
                  <a:pt x="9695" y="9600"/>
                  <a:pt x="10800" y="9600"/>
                </a:cubicBezTo>
                <a:cubicBezTo>
                  <a:pt x="11905" y="9600"/>
                  <a:pt x="12764" y="10650"/>
                  <a:pt x="12764" y="12000"/>
                </a:cubicBezTo>
                <a:cubicBezTo>
                  <a:pt x="12764" y="13350"/>
                  <a:pt x="11905" y="14400"/>
                  <a:pt x="10800" y="14400"/>
                </a:cubicBezTo>
                <a:moveTo>
                  <a:pt x="10800" y="6000"/>
                </a:moveTo>
                <a:cubicBezTo>
                  <a:pt x="8100" y="6000"/>
                  <a:pt x="5891" y="8700"/>
                  <a:pt x="5891" y="12000"/>
                </a:cubicBezTo>
                <a:cubicBezTo>
                  <a:pt x="5891" y="15300"/>
                  <a:pt x="8100" y="18000"/>
                  <a:pt x="10800" y="18000"/>
                </a:cubicBezTo>
                <a:cubicBezTo>
                  <a:pt x="13500" y="18000"/>
                  <a:pt x="15709" y="15300"/>
                  <a:pt x="15709" y="12000"/>
                </a:cubicBezTo>
                <a:cubicBezTo>
                  <a:pt x="15709" y="8700"/>
                  <a:pt x="13500" y="6000"/>
                  <a:pt x="10800" y="6000"/>
                </a:cubicBezTo>
                <a:moveTo>
                  <a:pt x="10800" y="16800"/>
                </a:moveTo>
                <a:cubicBezTo>
                  <a:pt x="8591" y="16800"/>
                  <a:pt x="6873" y="14700"/>
                  <a:pt x="6873" y="12000"/>
                </a:cubicBezTo>
                <a:cubicBezTo>
                  <a:pt x="6873" y="9300"/>
                  <a:pt x="8591" y="7200"/>
                  <a:pt x="10800" y="7200"/>
                </a:cubicBezTo>
                <a:cubicBezTo>
                  <a:pt x="13009" y="7200"/>
                  <a:pt x="14727" y="9300"/>
                  <a:pt x="14727" y="12000"/>
                </a:cubicBezTo>
                <a:cubicBezTo>
                  <a:pt x="14727" y="14700"/>
                  <a:pt x="13009" y="16800"/>
                  <a:pt x="10800" y="16800"/>
                </a:cubicBezTo>
                <a:moveTo>
                  <a:pt x="18164" y="9600"/>
                </a:moveTo>
                <a:cubicBezTo>
                  <a:pt x="17918" y="9600"/>
                  <a:pt x="17673" y="9900"/>
                  <a:pt x="17673" y="10200"/>
                </a:cubicBezTo>
                <a:cubicBezTo>
                  <a:pt x="17673" y="10500"/>
                  <a:pt x="17918" y="10800"/>
                  <a:pt x="18164" y="10800"/>
                </a:cubicBezTo>
                <a:cubicBezTo>
                  <a:pt x="18409" y="10800"/>
                  <a:pt x="18655" y="10500"/>
                  <a:pt x="18655" y="10200"/>
                </a:cubicBezTo>
                <a:cubicBezTo>
                  <a:pt x="18655" y="9900"/>
                  <a:pt x="18409" y="9600"/>
                  <a:pt x="18164" y="9600"/>
                </a:cubicBezTo>
                <a:moveTo>
                  <a:pt x="18164" y="4800"/>
                </a:moveTo>
                <a:cubicBezTo>
                  <a:pt x="17305" y="4800"/>
                  <a:pt x="16691" y="5550"/>
                  <a:pt x="16691" y="6600"/>
                </a:cubicBezTo>
                <a:cubicBezTo>
                  <a:pt x="16691" y="7650"/>
                  <a:pt x="17305" y="8400"/>
                  <a:pt x="18164" y="8400"/>
                </a:cubicBezTo>
                <a:cubicBezTo>
                  <a:pt x="19023" y="8400"/>
                  <a:pt x="19636" y="7650"/>
                  <a:pt x="19636" y="6600"/>
                </a:cubicBezTo>
                <a:cubicBezTo>
                  <a:pt x="19636" y="5550"/>
                  <a:pt x="19023" y="4800"/>
                  <a:pt x="18164" y="4800"/>
                </a:cubicBezTo>
                <a:moveTo>
                  <a:pt x="18164" y="7200"/>
                </a:moveTo>
                <a:cubicBezTo>
                  <a:pt x="17918" y="7200"/>
                  <a:pt x="17673" y="6900"/>
                  <a:pt x="17673" y="6600"/>
                </a:cubicBezTo>
                <a:cubicBezTo>
                  <a:pt x="17673" y="6300"/>
                  <a:pt x="17918" y="6000"/>
                  <a:pt x="18164" y="6000"/>
                </a:cubicBezTo>
                <a:cubicBezTo>
                  <a:pt x="18409" y="6000"/>
                  <a:pt x="18655" y="6300"/>
                  <a:pt x="18655" y="6600"/>
                </a:cubicBezTo>
                <a:cubicBezTo>
                  <a:pt x="18655" y="6900"/>
                  <a:pt x="18409" y="7200"/>
                  <a:pt x="18164" y="7200"/>
                </a:cubicBezTo>
                <a:moveTo>
                  <a:pt x="19636" y="2400"/>
                </a:moveTo>
                <a:cubicBezTo>
                  <a:pt x="17673" y="2400"/>
                  <a:pt x="17673" y="2400"/>
                  <a:pt x="17673" y="2400"/>
                </a:cubicBezTo>
                <a:cubicBezTo>
                  <a:pt x="16200" y="2400"/>
                  <a:pt x="16200" y="0"/>
                  <a:pt x="14236" y="0"/>
                </a:cubicBezTo>
                <a:cubicBezTo>
                  <a:pt x="10800" y="0"/>
                  <a:pt x="10800" y="0"/>
                  <a:pt x="10800" y="0"/>
                </a:cubicBezTo>
                <a:cubicBezTo>
                  <a:pt x="7364" y="0"/>
                  <a:pt x="7364" y="0"/>
                  <a:pt x="7364" y="0"/>
                </a:cubicBezTo>
                <a:cubicBezTo>
                  <a:pt x="5400" y="0"/>
                  <a:pt x="5400" y="2400"/>
                  <a:pt x="3927" y="2400"/>
                </a:cubicBezTo>
                <a:cubicBezTo>
                  <a:pt x="1964" y="2400"/>
                  <a:pt x="1964" y="2400"/>
                  <a:pt x="1964" y="2400"/>
                </a:cubicBezTo>
                <a:cubicBezTo>
                  <a:pt x="859" y="2400"/>
                  <a:pt x="0" y="3450"/>
                  <a:pt x="0" y="4800"/>
                </a:cubicBezTo>
                <a:cubicBezTo>
                  <a:pt x="0" y="19200"/>
                  <a:pt x="0" y="19200"/>
                  <a:pt x="0" y="19200"/>
                </a:cubicBezTo>
                <a:cubicBezTo>
                  <a:pt x="0" y="20550"/>
                  <a:pt x="859" y="21600"/>
                  <a:pt x="1964" y="2160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741" y="21600"/>
                  <a:pt x="21600" y="20550"/>
                  <a:pt x="21600" y="19200"/>
                </a:cubicBezTo>
                <a:cubicBezTo>
                  <a:pt x="21600" y="4800"/>
                  <a:pt x="21600" y="4800"/>
                  <a:pt x="21600" y="4800"/>
                </a:cubicBezTo>
                <a:cubicBezTo>
                  <a:pt x="21600" y="3450"/>
                  <a:pt x="20741" y="2400"/>
                  <a:pt x="19636" y="2400"/>
                </a:cubicBezTo>
                <a:moveTo>
                  <a:pt x="20618" y="14400"/>
                </a:moveTo>
                <a:cubicBezTo>
                  <a:pt x="16323" y="14400"/>
                  <a:pt x="16323" y="14400"/>
                  <a:pt x="16323" y="14400"/>
                </a:cubicBezTo>
                <a:cubicBezTo>
                  <a:pt x="16200" y="14850"/>
                  <a:pt x="16077" y="15150"/>
                  <a:pt x="15955" y="15600"/>
                </a:cubicBezTo>
                <a:cubicBezTo>
                  <a:pt x="20618" y="15600"/>
                  <a:pt x="20618" y="15600"/>
                  <a:pt x="20618" y="15600"/>
                </a:cubicBezTo>
                <a:cubicBezTo>
                  <a:pt x="20618" y="19200"/>
                  <a:pt x="20618" y="19200"/>
                  <a:pt x="20618" y="19200"/>
                </a:cubicBezTo>
                <a:cubicBezTo>
                  <a:pt x="20618" y="19800"/>
                  <a:pt x="20127" y="20400"/>
                  <a:pt x="19636" y="20400"/>
                </a:cubicBezTo>
                <a:cubicBezTo>
                  <a:pt x="1964" y="20400"/>
                  <a:pt x="1964" y="20400"/>
                  <a:pt x="1964" y="20400"/>
                </a:cubicBezTo>
                <a:cubicBezTo>
                  <a:pt x="1473" y="20400"/>
                  <a:pt x="982" y="19800"/>
                  <a:pt x="982" y="19200"/>
                </a:cubicBezTo>
                <a:cubicBezTo>
                  <a:pt x="982" y="15600"/>
                  <a:pt x="982" y="15600"/>
                  <a:pt x="982" y="15600"/>
                </a:cubicBezTo>
                <a:cubicBezTo>
                  <a:pt x="5645" y="15600"/>
                  <a:pt x="5645" y="15600"/>
                  <a:pt x="5645" y="15600"/>
                </a:cubicBezTo>
                <a:cubicBezTo>
                  <a:pt x="5523" y="15150"/>
                  <a:pt x="5400" y="14850"/>
                  <a:pt x="5277" y="14400"/>
                </a:cubicBezTo>
                <a:cubicBezTo>
                  <a:pt x="982" y="14400"/>
                  <a:pt x="982" y="14400"/>
                  <a:pt x="982" y="14400"/>
                </a:cubicBezTo>
                <a:cubicBezTo>
                  <a:pt x="982" y="4800"/>
                  <a:pt x="982" y="4800"/>
                  <a:pt x="982" y="4800"/>
                </a:cubicBezTo>
                <a:cubicBezTo>
                  <a:pt x="982" y="4200"/>
                  <a:pt x="1473" y="3600"/>
                  <a:pt x="1964" y="3600"/>
                </a:cubicBezTo>
                <a:cubicBezTo>
                  <a:pt x="3927" y="3600"/>
                  <a:pt x="3927" y="3600"/>
                  <a:pt x="3927" y="3600"/>
                </a:cubicBezTo>
                <a:cubicBezTo>
                  <a:pt x="5891" y="3600"/>
                  <a:pt x="5891" y="1200"/>
                  <a:pt x="7364" y="1200"/>
                </a:cubicBezTo>
                <a:cubicBezTo>
                  <a:pt x="10800" y="1200"/>
                  <a:pt x="10800" y="1200"/>
                  <a:pt x="10800" y="1200"/>
                </a:cubicBezTo>
                <a:cubicBezTo>
                  <a:pt x="14236" y="1200"/>
                  <a:pt x="14236" y="1200"/>
                  <a:pt x="14236" y="1200"/>
                </a:cubicBezTo>
                <a:cubicBezTo>
                  <a:pt x="15709" y="1200"/>
                  <a:pt x="15709" y="3600"/>
                  <a:pt x="17673" y="3600"/>
                </a:cubicBezTo>
                <a:cubicBezTo>
                  <a:pt x="19636" y="3600"/>
                  <a:pt x="19636" y="3600"/>
                  <a:pt x="19636" y="3600"/>
                </a:cubicBezTo>
                <a:cubicBezTo>
                  <a:pt x="20127" y="3600"/>
                  <a:pt x="20618" y="4200"/>
                  <a:pt x="20618" y="4800"/>
                </a:cubicBezTo>
                <a:lnTo>
                  <a:pt x="20618" y="144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94" name="Shape"/>
          <p:cNvSpPr/>
          <p:nvPr/>
        </p:nvSpPr>
        <p:spPr>
          <a:xfrm>
            <a:off x="9455150" y="1411287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836" y="12764"/>
                </a:moveTo>
                <a:cubicBezTo>
                  <a:pt x="7732" y="12764"/>
                  <a:pt x="6873" y="13623"/>
                  <a:pt x="6873" y="14727"/>
                </a:cubicBezTo>
                <a:cubicBezTo>
                  <a:pt x="6873" y="15832"/>
                  <a:pt x="7732" y="16691"/>
                  <a:pt x="8836" y="16691"/>
                </a:cubicBezTo>
                <a:cubicBezTo>
                  <a:pt x="9941" y="16691"/>
                  <a:pt x="10800" y="15832"/>
                  <a:pt x="10800" y="14727"/>
                </a:cubicBezTo>
                <a:cubicBezTo>
                  <a:pt x="10800" y="13623"/>
                  <a:pt x="9941" y="12764"/>
                  <a:pt x="8836" y="12764"/>
                </a:cubicBezTo>
                <a:moveTo>
                  <a:pt x="8836" y="15709"/>
                </a:moveTo>
                <a:cubicBezTo>
                  <a:pt x="8345" y="15709"/>
                  <a:pt x="7855" y="15218"/>
                  <a:pt x="7855" y="14727"/>
                </a:cubicBezTo>
                <a:cubicBezTo>
                  <a:pt x="7855" y="14236"/>
                  <a:pt x="8345" y="13745"/>
                  <a:pt x="8836" y="13745"/>
                </a:cubicBezTo>
                <a:cubicBezTo>
                  <a:pt x="9327" y="13745"/>
                  <a:pt x="9818" y="14236"/>
                  <a:pt x="9818" y="14727"/>
                </a:cubicBezTo>
                <a:cubicBezTo>
                  <a:pt x="9818" y="15218"/>
                  <a:pt x="9327" y="15709"/>
                  <a:pt x="8836" y="15709"/>
                </a:cubicBezTo>
                <a:moveTo>
                  <a:pt x="8836" y="10800"/>
                </a:moveTo>
                <a:cubicBezTo>
                  <a:pt x="6627" y="10800"/>
                  <a:pt x="4909" y="12518"/>
                  <a:pt x="4909" y="14727"/>
                </a:cubicBezTo>
                <a:cubicBezTo>
                  <a:pt x="4909" y="16936"/>
                  <a:pt x="6627" y="18655"/>
                  <a:pt x="8836" y="18655"/>
                </a:cubicBezTo>
                <a:cubicBezTo>
                  <a:pt x="11045" y="18655"/>
                  <a:pt x="12764" y="16936"/>
                  <a:pt x="12764" y="14727"/>
                </a:cubicBezTo>
                <a:cubicBezTo>
                  <a:pt x="12764" y="12518"/>
                  <a:pt x="11045" y="10800"/>
                  <a:pt x="8836" y="10800"/>
                </a:cubicBezTo>
                <a:moveTo>
                  <a:pt x="8836" y="17673"/>
                </a:moveTo>
                <a:cubicBezTo>
                  <a:pt x="7241" y="17673"/>
                  <a:pt x="5891" y="16323"/>
                  <a:pt x="5891" y="14727"/>
                </a:cubicBezTo>
                <a:cubicBezTo>
                  <a:pt x="5891" y="13132"/>
                  <a:pt x="7241" y="11782"/>
                  <a:pt x="8836" y="11782"/>
                </a:cubicBezTo>
                <a:cubicBezTo>
                  <a:pt x="10432" y="11782"/>
                  <a:pt x="11782" y="13132"/>
                  <a:pt x="11782" y="14727"/>
                </a:cubicBezTo>
                <a:cubicBezTo>
                  <a:pt x="11782" y="16323"/>
                  <a:pt x="10432" y="17673"/>
                  <a:pt x="8836" y="17673"/>
                </a:cubicBezTo>
                <a:moveTo>
                  <a:pt x="15709" y="8836"/>
                </a:moveTo>
                <a:cubicBezTo>
                  <a:pt x="13745" y="8836"/>
                  <a:pt x="13745" y="8836"/>
                  <a:pt x="13745" y="8836"/>
                </a:cubicBezTo>
                <a:cubicBezTo>
                  <a:pt x="12273" y="8836"/>
                  <a:pt x="12273" y="6873"/>
                  <a:pt x="10309" y="6873"/>
                </a:cubicBezTo>
                <a:cubicBezTo>
                  <a:pt x="7364" y="6873"/>
                  <a:pt x="7364" y="6873"/>
                  <a:pt x="7364" y="6873"/>
                </a:cubicBezTo>
                <a:cubicBezTo>
                  <a:pt x="5400" y="6873"/>
                  <a:pt x="5400" y="8836"/>
                  <a:pt x="3927" y="8836"/>
                </a:cubicBezTo>
                <a:cubicBezTo>
                  <a:pt x="1964" y="8836"/>
                  <a:pt x="1964" y="8836"/>
                  <a:pt x="1964" y="8836"/>
                </a:cubicBezTo>
                <a:cubicBezTo>
                  <a:pt x="859" y="8836"/>
                  <a:pt x="0" y="9695"/>
                  <a:pt x="0" y="10800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5709" y="21600"/>
                  <a:pt x="15709" y="21600"/>
                  <a:pt x="15709" y="21600"/>
                </a:cubicBezTo>
                <a:cubicBezTo>
                  <a:pt x="16814" y="21600"/>
                  <a:pt x="17673" y="20741"/>
                  <a:pt x="17673" y="19636"/>
                </a:cubicBezTo>
                <a:cubicBezTo>
                  <a:pt x="17673" y="10800"/>
                  <a:pt x="17673" y="10800"/>
                  <a:pt x="17673" y="10800"/>
                </a:cubicBezTo>
                <a:cubicBezTo>
                  <a:pt x="17673" y="9695"/>
                  <a:pt x="16814" y="8836"/>
                  <a:pt x="15709" y="8836"/>
                </a:cubicBezTo>
                <a:moveTo>
                  <a:pt x="16691" y="19636"/>
                </a:moveTo>
                <a:cubicBezTo>
                  <a:pt x="16691" y="20127"/>
                  <a:pt x="16200" y="20618"/>
                  <a:pt x="15709" y="20618"/>
                </a:cubicBez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10800"/>
                  <a:pt x="982" y="10800"/>
                  <a:pt x="982" y="10800"/>
                </a:cubicBezTo>
                <a:cubicBezTo>
                  <a:pt x="982" y="10309"/>
                  <a:pt x="1473" y="9818"/>
                  <a:pt x="1964" y="9818"/>
                </a:cubicBezTo>
                <a:cubicBezTo>
                  <a:pt x="3927" y="9818"/>
                  <a:pt x="3927" y="9818"/>
                  <a:pt x="3927" y="9818"/>
                </a:cubicBezTo>
                <a:cubicBezTo>
                  <a:pt x="5891" y="9818"/>
                  <a:pt x="5891" y="7855"/>
                  <a:pt x="7364" y="7855"/>
                </a:cubicBezTo>
                <a:cubicBezTo>
                  <a:pt x="8836" y="7855"/>
                  <a:pt x="8836" y="7855"/>
                  <a:pt x="8836" y="7855"/>
                </a:cubicBezTo>
                <a:cubicBezTo>
                  <a:pt x="10309" y="7855"/>
                  <a:pt x="10309" y="7855"/>
                  <a:pt x="10309" y="7855"/>
                </a:cubicBezTo>
                <a:cubicBezTo>
                  <a:pt x="11782" y="7855"/>
                  <a:pt x="11782" y="9818"/>
                  <a:pt x="13745" y="9818"/>
                </a:cubicBezTo>
                <a:cubicBezTo>
                  <a:pt x="15709" y="9818"/>
                  <a:pt x="15709" y="9818"/>
                  <a:pt x="15709" y="9818"/>
                </a:cubicBezTo>
                <a:cubicBezTo>
                  <a:pt x="16200" y="9818"/>
                  <a:pt x="16691" y="10309"/>
                  <a:pt x="16691" y="10800"/>
                </a:cubicBezTo>
                <a:lnTo>
                  <a:pt x="16691" y="19636"/>
                </a:lnTo>
                <a:close/>
                <a:moveTo>
                  <a:pt x="14727" y="13745"/>
                </a:moveTo>
                <a:cubicBezTo>
                  <a:pt x="14482" y="13745"/>
                  <a:pt x="14236" y="13991"/>
                  <a:pt x="14236" y="14236"/>
                </a:cubicBezTo>
                <a:cubicBezTo>
                  <a:pt x="14236" y="14482"/>
                  <a:pt x="14482" y="14727"/>
                  <a:pt x="14727" y="14727"/>
                </a:cubicBezTo>
                <a:cubicBezTo>
                  <a:pt x="14973" y="14727"/>
                  <a:pt x="15218" y="14482"/>
                  <a:pt x="15218" y="14236"/>
                </a:cubicBezTo>
                <a:cubicBezTo>
                  <a:pt x="15218" y="13991"/>
                  <a:pt x="14973" y="13745"/>
                  <a:pt x="14727" y="13745"/>
                </a:cubicBezTo>
                <a:moveTo>
                  <a:pt x="20618" y="0"/>
                </a:moveTo>
                <a:cubicBezTo>
                  <a:pt x="4909" y="0"/>
                  <a:pt x="4909" y="0"/>
                  <a:pt x="4909" y="0"/>
                </a:cubicBezTo>
                <a:cubicBezTo>
                  <a:pt x="4418" y="0"/>
                  <a:pt x="3927" y="491"/>
                  <a:pt x="3927" y="982"/>
                </a:cubicBezTo>
                <a:cubicBezTo>
                  <a:pt x="3927" y="5891"/>
                  <a:pt x="3927" y="5891"/>
                  <a:pt x="3927" y="5891"/>
                </a:cubicBezTo>
                <a:cubicBezTo>
                  <a:pt x="3927" y="6136"/>
                  <a:pt x="4173" y="6382"/>
                  <a:pt x="4418" y="6382"/>
                </a:cubicBezTo>
                <a:cubicBezTo>
                  <a:pt x="4664" y="6382"/>
                  <a:pt x="4909" y="6136"/>
                  <a:pt x="4909" y="5891"/>
                </a:cubicBezTo>
                <a:cubicBezTo>
                  <a:pt x="4909" y="982"/>
                  <a:pt x="4909" y="982"/>
                  <a:pt x="4909" y="982"/>
                </a:cubicBezTo>
                <a:cubicBezTo>
                  <a:pt x="20618" y="982"/>
                  <a:pt x="20618" y="982"/>
                  <a:pt x="20618" y="982"/>
                </a:cubicBezTo>
                <a:cubicBezTo>
                  <a:pt x="20618" y="12764"/>
                  <a:pt x="20618" y="12764"/>
                  <a:pt x="20618" y="12764"/>
                </a:cubicBezTo>
                <a:cubicBezTo>
                  <a:pt x="19145" y="12764"/>
                  <a:pt x="19145" y="12764"/>
                  <a:pt x="19145" y="12764"/>
                </a:cubicBezTo>
                <a:cubicBezTo>
                  <a:pt x="18900" y="12764"/>
                  <a:pt x="18655" y="13009"/>
                  <a:pt x="18655" y="13255"/>
                </a:cubicBezTo>
                <a:cubicBezTo>
                  <a:pt x="18655" y="13500"/>
                  <a:pt x="18900" y="13745"/>
                  <a:pt x="19145" y="13745"/>
                </a:cubicBezTo>
                <a:cubicBezTo>
                  <a:pt x="20618" y="13745"/>
                  <a:pt x="20618" y="13745"/>
                  <a:pt x="20618" y="13745"/>
                </a:cubicBezTo>
                <a:cubicBezTo>
                  <a:pt x="20618" y="16691"/>
                  <a:pt x="20618" y="16691"/>
                  <a:pt x="20618" y="16691"/>
                </a:cubicBezTo>
                <a:cubicBezTo>
                  <a:pt x="19145" y="16691"/>
                  <a:pt x="19145" y="16691"/>
                  <a:pt x="19145" y="16691"/>
                </a:cubicBezTo>
                <a:cubicBezTo>
                  <a:pt x="18900" y="16691"/>
                  <a:pt x="18655" y="16936"/>
                  <a:pt x="18655" y="17182"/>
                </a:cubicBezTo>
                <a:cubicBezTo>
                  <a:pt x="18655" y="17427"/>
                  <a:pt x="18900" y="17673"/>
                  <a:pt x="19145" y="17673"/>
                </a:cubicBezTo>
                <a:cubicBezTo>
                  <a:pt x="20618" y="17673"/>
                  <a:pt x="20618" y="17673"/>
                  <a:pt x="20618" y="17673"/>
                </a:cubicBezTo>
                <a:cubicBezTo>
                  <a:pt x="21109" y="17673"/>
                  <a:pt x="21600" y="17182"/>
                  <a:pt x="21600" y="16691"/>
                </a:cubicBezTo>
                <a:cubicBezTo>
                  <a:pt x="21600" y="982"/>
                  <a:pt x="21600" y="982"/>
                  <a:pt x="21600" y="982"/>
                </a:cubicBezTo>
                <a:cubicBezTo>
                  <a:pt x="21600" y="491"/>
                  <a:pt x="21109" y="0"/>
                  <a:pt x="20618" y="0"/>
                </a:cubicBezTo>
                <a:moveTo>
                  <a:pt x="14727" y="10800"/>
                </a:moveTo>
                <a:cubicBezTo>
                  <a:pt x="14236" y="10800"/>
                  <a:pt x="13745" y="11291"/>
                  <a:pt x="13745" y="11782"/>
                </a:cubicBezTo>
                <a:cubicBezTo>
                  <a:pt x="13745" y="12273"/>
                  <a:pt x="14236" y="12764"/>
                  <a:pt x="14727" y="12764"/>
                </a:cubicBezTo>
                <a:cubicBezTo>
                  <a:pt x="15218" y="12764"/>
                  <a:pt x="15709" y="12273"/>
                  <a:pt x="15709" y="11782"/>
                </a:cubicBezTo>
                <a:cubicBezTo>
                  <a:pt x="15709" y="11291"/>
                  <a:pt x="15218" y="10800"/>
                  <a:pt x="14727" y="10800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95" name="Shape"/>
          <p:cNvSpPr/>
          <p:nvPr/>
        </p:nvSpPr>
        <p:spPr>
          <a:xfrm>
            <a:off x="1773238" y="2265363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13745"/>
                </a:moveTo>
                <a:cubicBezTo>
                  <a:pt x="14482" y="13745"/>
                  <a:pt x="14236" y="13991"/>
                  <a:pt x="14236" y="14236"/>
                </a:cubicBezTo>
                <a:cubicBezTo>
                  <a:pt x="14236" y="14482"/>
                  <a:pt x="14482" y="14727"/>
                  <a:pt x="14727" y="14727"/>
                </a:cubicBezTo>
                <a:cubicBezTo>
                  <a:pt x="14973" y="14727"/>
                  <a:pt x="15218" y="14482"/>
                  <a:pt x="15218" y="14236"/>
                </a:cubicBezTo>
                <a:cubicBezTo>
                  <a:pt x="15218" y="13991"/>
                  <a:pt x="14973" y="13745"/>
                  <a:pt x="14727" y="13745"/>
                </a:cubicBezTo>
                <a:moveTo>
                  <a:pt x="14727" y="10800"/>
                </a:moveTo>
                <a:cubicBezTo>
                  <a:pt x="14236" y="10800"/>
                  <a:pt x="13745" y="11291"/>
                  <a:pt x="13745" y="11782"/>
                </a:cubicBezTo>
                <a:cubicBezTo>
                  <a:pt x="13745" y="12273"/>
                  <a:pt x="14236" y="12764"/>
                  <a:pt x="14727" y="12764"/>
                </a:cubicBezTo>
                <a:cubicBezTo>
                  <a:pt x="15218" y="12764"/>
                  <a:pt x="15709" y="12273"/>
                  <a:pt x="15709" y="11782"/>
                </a:cubicBezTo>
                <a:cubicBezTo>
                  <a:pt x="15709" y="11291"/>
                  <a:pt x="15218" y="10800"/>
                  <a:pt x="14727" y="10800"/>
                </a:cubicBezTo>
                <a:moveTo>
                  <a:pt x="15709" y="8836"/>
                </a:moveTo>
                <a:cubicBezTo>
                  <a:pt x="13745" y="8836"/>
                  <a:pt x="13745" y="8836"/>
                  <a:pt x="13745" y="8836"/>
                </a:cubicBezTo>
                <a:cubicBezTo>
                  <a:pt x="12273" y="8836"/>
                  <a:pt x="12273" y="6873"/>
                  <a:pt x="10309" y="6873"/>
                </a:cubicBezTo>
                <a:cubicBezTo>
                  <a:pt x="7364" y="6873"/>
                  <a:pt x="7364" y="6873"/>
                  <a:pt x="7364" y="6873"/>
                </a:cubicBezTo>
                <a:cubicBezTo>
                  <a:pt x="5400" y="6873"/>
                  <a:pt x="5400" y="8836"/>
                  <a:pt x="3927" y="8836"/>
                </a:cubicBezTo>
                <a:cubicBezTo>
                  <a:pt x="1964" y="8836"/>
                  <a:pt x="1964" y="8836"/>
                  <a:pt x="1964" y="8836"/>
                </a:cubicBezTo>
                <a:cubicBezTo>
                  <a:pt x="859" y="8836"/>
                  <a:pt x="0" y="9695"/>
                  <a:pt x="0" y="10800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5709" y="21600"/>
                  <a:pt x="15709" y="21600"/>
                  <a:pt x="15709" y="21600"/>
                </a:cubicBezTo>
                <a:cubicBezTo>
                  <a:pt x="16814" y="21600"/>
                  <a:pt x="17673" y="20741"/>
                  <a:pt x="17673" y="19636"/>
                </a:cubicBezTo>
                <a:cubicBezTo>
                  <a:pt x="17673" y="10800"/>
                  <a:pt x="17673" y="10800"/>
                  <a:pt x="17673" y="10800"/>
                </a:cubicBezTo>
                <a:cubicBezTo>
                  <a:pt x="17673" y="9695"/>
                  <a:pt x="16814" y="8836"/>
                  <a:pt x="15709" y="8836"/>
                </a:cubicBezTo>
                <a:moveTo>
                  <a:pt x="16691" y="19636"/>
                </a:moveTo>
                <a:cubicBezTo>
                  <a:pt x="16691" y="20127"/>
                  <a:pt x="16200" y="20618"/>
                  <a:pt x="15709" y="20618"/>
                </a:cubicBez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10800"/>
                  <a:pt x="982" y="10800"/>
                  <a:pt x="982" y="10800"/>
                </a:cubicBezTo>
                <a:cubicBezTo>
                  <a:pt x="982" y="10309"/>
                  <a:pt x="1473" y="9818"/>
                  <a:pt x="1964" y="9818"/>
                </a:cubicBezTo>
                <a:cubicBezTo>
                  <a:pt x="3927" y="9818"/>
                  <a:pt x="3927" y="9818"/>
                  <a:pt x="3927" y="9818"/>
                </a:cubicBezTo>
                <a:cubicBezTo>
                  <a:pt x="5891" y="9818"/>
                  <a:pt x="5891" y="7855"/>
                  <a:pt x="7364" y="7855"/>
                </a:cubicBezTo>
                <a:cubicBezTo>
                  <a:pt x="8836" y="7855"/>
                  <a:pt x="8836" y="7855"/>
                  <a:pt x="8836" y="7855"/>
                </a:cubicBezTo>
                <a:cubicBezTo>
                  <a:pt x="10309" y="7855"/>
                  <a:pt x="10309" y="7855"/>
                  <a:pt x="10309" y="7855"/>
                </a:cubicBezTo>
                <a:cubicBezTo>
                  <a:pt x="11782" y="7855"/>
                  <a:pt x="11782" y="9818"/>
                  <a:pt x="13745" y="9818"/>
                </a:cubicBezTo>
                <a:cubicBezTo>
                  <a:pt x="15709" y="9818"/>
                  <a:pt x="15709" y="9818"/>
                  <a:pt x="15709" y="9818"/>
                </a:cubicBezTo>
                <a:cubicBezTo>
                  <a:pt x="16200" y="9818"/>
                  <a:pt x="16691" y="10309"/>
                  <a:pt x="16691" y="10800"/>
                </a:cubicBezTo>
                <a:lnTo>
                  <a:pt x="16691" y="19636"/>
                </a:lnTo>
                <a:close/>
                <a:moveTo>
                  <a:pt x="8836" y="12764"/>
                </a:moveTo>
                <a:cubicBezTo>
                  <a:pt x="7732" y="12764"/>
                  <a:pt x="6873" y="13623"/>
                  <a:pt x="6873" y="14727"/>
                </a:cubicBezTo>
                <a:cubicBezTo>
                  <a:pt x="6873" y="15832"/>
                  <a:pt x="7732" y="16691"/>
                  <a:pt x="8836" y="16691"/>
                </a:cubicBezTo>
                <a:cubicBezTo>
                  <a:pt x="9941" y="16691"/>
                  <a:pt x="10800" y="15832"/>
                  <a:pt x="10800" y="14727"/>
                </a:cubicBezTo>
                <a:cubicBezTo>
                  <a:pt x="10800" y="13623"/>
                  <a:pt x="9941" y="12764"/>
                  <a:pt x="8836" y="12764"/>
                </a:cubicBezTo>
                <a:moveTo>
                  <a:pt x="8836" y="15709"/>
                </a:moveTo>
                <a:cubicBezTo>
                  <a:pt x="8345" y="15709"/>
                  <a:pt x="7855" y="15218"/>
                  <a:pt x="7855" y="14727"/>
                </a:cubicBezTo>
                <a:cubicBezTo>
                  <a:pt x="7855" y="14236"/>
                  <a:pt x="8345" y="13745"/>
                  <a:pt x="8836" y="13745"/>
                </a:cubicBezTo>
                <a:cubicBezTo>
                  <a:pt x="9327" y="13745"/>
                  <a:pt x="9818" y="14236"/>
                  <a:pt x="9818" y="14727"/>
                </a:cubicBezTo>
                <a:cubicBezTo>
                  <a:pt x="9818" y="15218"/>
                  <a:pt x="9327" y="15709"/>
                  <a:pt x="8836" y="15709"/>
                </a:cubicBezTo>
                <a:moveTo>
                  <a:pt x="8836" y="10800"/>
                </a:moveTo>
                <a:cubicBezTo>
                  <a:pt x="6627" y="10800"/>
                  <a:pt x="4909" y="12518"/>
                  <a:pt x="4909" y="14727"/>
                </a:cubicBezTo>
                <a:cubicBezTo>
                  <a:pt x="4909" y="16936"/>
                  <a:pt x="6627" y="18655"/>
                  <a:pt x="8836" y="18655"/>
                </a:cubicBezTo>
                <a:cubicBezTo>
                  <a:pt x="11045" y="18655"/>
                  <a:pt x="12764" y="16936"/>
                  <a:pt x="12764" y="14727"/>
                </a:cubicBezTo>
                <a:cubicBezTo>
                  <a:pt x="12764" y="12518"/>
                  <a:pt x="11045" y="10800"/>
                  <a:pt x="8836" y="10800"/>
                </a:cubicBezTo>
                <a:moveTo>
                  <a:pt x="8836" y="17673"/>
                </a:moveTo>
                <a:cubicBezTo>
                  <a:pt x="7241" y="17673"/>
                  <a:pt x="5891" y="16323"/>
                  <a:pt x="5891" y="14727"/>
                </a:cubicBezTo>
                <a:cubicBezTo>
                  <a:pt x="5891" y="13132"/>
                  <a:pt x="7241" y="11782"/>
                  <a:pt x="8836" y="11782"/>
                </a:cubicBezTo>
                <a:cubicBezTo>
                  <a:pt x="10432" y="11782"/>
                  <a:pt x="11782" y="13132"/>
                  <a:pt x="11782" y="14727"/>
                </a:cubicBezTo>
                <a:cubicBezTo>
                  <a:pt x="11782" y="16323"/>
                  <a:pt x="10432" y="17673"/>
                  <a:pt x="8836" y="17673"/>
                </a:cubicBezTo>
                <a:moveTo>
                  <a:pt x="18655" y="4909"/>
                </a:moveTo>
                <a:cubicBezTo>
                  <a:pt x="19636" y="4909"/>
                  <a:pt x="19636" y="4909"/>
                  <a:pt x="19636" y="4909"/>
                </a:cubicBezTo>
                <a:cubicBezTo>
                  <a:pt x="19636" y="3927"/>
                  <a:pt x="19636" y="3927"/>
                  <a:pt x="19636" y="3927"/>
                </a:cubicBezTo>
                <a:cubicBezTo>
                  <a:pt x="18655" y="3927"/>
                  <a:pt x="18655" y="3927"/>
                  <a:pt x="18655" y="3927"/>
                </a:cubicBezTo>
                <a:lnTo>
                  <a:pt x="18655" y="4909"/>
                </a:lnTo>
                <a:close/>
                <a:moveTo>
                  <a:pt x="19636" y="1964"/>
                </a:moveTo>
                <a:cubicBezTo>
                  <a:pt x="18655" y="1964"/>
                  <a:pt x="18655" y="1964"/>
                  <a:pt x="18655" y="1964"/>
                </a:cubicBezTo>
                <a:cubicBezTo>
                  <a:pt x="18655" y="2945"/>
                  <a:pt x="18655" y="2945"/>
                  <a:pt x="18655" y="2945"/>
                </a:cubicBezTo>
                <a:cubicBezTo>
                  <a:pt x="19636" y="2945"/>
                  <a:pt x="19636" y="2945"/>
                  <a:pt x="19636" y="2945"/>
                </a:cubicBezTo>
                <a:lnTo>
                  <a:pt x="19636" y="1964"/>
                </a:lnTo>
                <a:close/>
                <a:moveTo>
                  <a:pt x="18655" y="15709"/>
                </a:moveTo>
                <a:cubicBezTo>
                  <a:pt x="19636" y="15709"/>
                  <a:pt x="19636" y="15709"/>
                  <a:pt x="19636" y="15709"/>
                </a:cubicBezTo>
                <a:cubicBezTo>
                  <a:pt x="19636" y="14727"/>
                  <a:pt x="19636" y="14727"/>
                  <a:pt x="19636" y="14727"/>
                </a:cubicBezTo>
                <a:cubicBezTo>
                  <a:pt x="18655" y="14727"/>
                  <a:pt x="18655" y="14727"/>
                  <a:pt x="18655" y="14727"/>
                </a:cubicBezTo>
                <a:lnTo>
                  <a:pt x="18655" y="15709"/>
                </a:lnTo>
                <a:close/>
                <a:moveTo>
                  <a:pt x="18655" y="6873"/>
                </a:moveTo>
                <a:cubicBezTo>
                  <a:pt x="19636" y="6873"/>
                  <a:pt x="19636" y="6873"/>
                  <a:pt x="19636" y="6873"/>
                </a:cubicBezTo>
                <a:cubicBezTo>
                  <a:pt x="19636" y="5891"/>
                  <a:pt x="19636" y="5891"/>
                  <a:pt x="19636" y="5891"/>
                </a:cubicBezTo>
                <a:cubicBezTo>
                  <a:pt x="18655" y="5891"/>
                  <a:pt x="18655" y="5891"/>
                  <a:pt x="18655" y="5891"/>
                </a:cubicBezTo>
                <a:lnTo>
                  <a:pt x="18655" y="6873"/>
                </a:lnTo>
                <a:close/>
                <a:moveTo>
                  <a:pt x="19636" y="10800"/>
                </a:moveTo>
                <a:cubicBezTo>
                  <a:pt x="18655" y="10800"/>
                  <a:pt x="18655" y="10800"/>
                  <a:pt x="18655" y="10800"/>
                </a:cubicBezTo>
                <a:cubicBezTo>
                  <a:pt x="18655" y="11782"/>
                  <a:pt x="18655" y="11782"/>
                  <a:pt x="18655" y="11782"/>
                </a:cubicBezTo>
                <a:cubicBezTo>
                  <a:pt x="19636" y="11782"/>
                  <a:pt x="19636" y="11782"/>
                  <a:pt x="19636" y="11782"/>
                </a:cubicBezTo>
                <a:lnTo>
                  <a:pt x="19636" y="10800"/>
                </a:lnTo>
                <a:close/>
                <a:moveTo>
                  <a:pt x="20618" y="0"/>
                </a:moveTo>
                <a:cubicBezTo>
                  <a:pt x="4909" y="0"/>
                  <a:pt x="4909" y="0"/>
                  <a:pt x="4909" y="0"/>
                </a:cubicBezTo>
                <a:cubicBezTo>
                  <a:pt x="4418" y="0"/>
                  <a:pt x="3927" y="491"/>
                  <a:pt x="3927" y="982"/>
                </a:cubicBezTo>
                <a:cubicBezTo>
                  <a:pt x="3927" y="5891"/>
                  <a:pt x="3927" y="5891"/>
                  <a:pt x="3927" y="5891"/>
                </a:cubicBezTo>
                <a:cubicBezTo>
                  <a:pt x="3927" y="6136"/>
                  <a:pt x="4173" y="6382"/>
                  <a:pt x="4418" y="6382"/>
                </a:cubicBezTo>
                <a:cubicBezTo>
                  <a:pt x="4664" y="6382"/>
                  <a:pt x="4909" y="6136"/>
                  <a:pt x="4909" y="5891"/>
                </a:cubicBezTo>
                <a:cubicBezTo>
                  <a:pt x="4909" y="1964"/>
                  <a:pt x="4909" y="1964"/>
                  <a:pt x="4909" y="1964"/>
                </a:cubicBezTo>
                <a:cubicBezTo>
                  <a:pt x="4909" y="1473"/>
                  <a:pt x="5400" y="982"/>
                  <a:pt x="5891" y="982"/>
                </a:cubicBezTo>
                <a:cubicBezTo>
                  <a:pt x="7855" y="982"/>
                  <a:pt x="7855" y="982"/>
                  <a:pt x="7855" y="982"/>
                </a:cubicBezTo>
                <a:cubicBezTo>
                  <a:pt x="7855" y="5400"/>
                  <a:pt x="7855" y="5400"/>
                  <a:pt x="7855" y="5400"/>
                </a:cubicBezTo>
                <a:cubicBezTo>
                  <a:pt x="7855" y="5645"/>
                  <a:pt x="8100" y="5891"/>
                  <a:pt x="8345" y="5891"/>
                </a:cubicBezTo>
                <a:cubicBezTo>
                  <a:pt x="8591" y="5891"/>
                  <a:pt x="8836" y="5645"/>
                  <a:pt x="8836" y="5400"/>
                </a:cubicBezTo>
                <a:cubicBezTo>
                  <a:pt x="8836" y="982"/>
                  <a:pt x="8836" y="982"/>
                  <a:pt x="8836" y="982"/>
                </a:cubicBezTo>
                <a:cubicBezTo>
                  <a:pt x="16691" y="982"/>
                  <a:pt x="16691" y="982"/>
                  <a:pt x="16691" y="982"/>
                </a:cubicBezTo>
                <a:cubicBezTo>
                  <a:pt x="16691" y="7364"/>
                  <a:pt x="16691" y="7364"/>
                  <a:pt x="16691" y="7364"/>
                </a:cubicBezTo>
                <a:cubicBezTo>
                  <a:pt x="16691" y="7609"/>
                  <a:pt x="16936" y="7855"/>
                  <a:pt x="17182" y="7855"/>
                </a:cubicBezTo>
                <a:cubicBezTo>
                  <a:pt x="17427" y="7855"/>
                  <a:pt x="17673" y="7609"/>
                  <a:pt x="17673" y="7364"/>
                </a:cubicBezTo>
                <a:cubicBezTo>
                  <a:pt x="17673" y="982"/>
                  <a:pt x="17673" y="982"/>
                  <a:pt x="17673" y="982"/>
                </a:cubicBezTo>
                <a:cubicBezTo>
                  <a:pt x="19636" y="982"/>
                  <a:pt x="19636" y="982"/>
                  <a:pt x="19636" y="982"/>
                </a:cubicBezTo>
                <a:cubicBezTo>
                  <a:pt x="20127" y="982"/>
                  <a:pt x="20618" y="1473"/>
                  <a:pt x="20618" y="1964"/>
                </a:cubicBezTo>
                <a:cubicBezTo>
                  <a:pt x="20618" y="8345"/>
                  <a:pt x="20618" y="8345"/>
                  <a:pt x="20618" y="8345"/>
                </a:cubicBezTo>
                <a:cubicBezTo>
                  <a:pt x="19145" y="8345"/>
                  <a:pt x="19145" y="8345"/>
                  <a:pt x="19145" y="8345"/>
                </a:cubicBezTo>
                <a:cubicBezTo>
                  <a:pt x="18900" y="8345"/>
                  <a:pt x="18655" y="8591"/>
                  <a:pt x="18655" y="8836"/>
                </a:cubicBezTo>
                <a:cubicBezTo>
                  <a:pt x="18655" y="9082"/>
                  <a:pt x="18900" y="9327"/>
                  <a:pt x="19145" y="9327"/>
                </a:cubicBezTo>
                <a:cubicBezTo>
                  <a:pt x="20618" y="9327"/>
                  <a:pt x="20618" y="9327"/>
                  <a:pt x="20618" y="9327"/>
                </a:cubicBezTo>
                <a:cubicBezTo>
                  <a:pt x="20618" y="15709"/>
                  <a:pt x="20618" y="15709"/>
                  <a:pt x="20618" y="15709"/>
                </a:cubicBezTo>
                <a:cubicBezTo>
                  <a:pt x="20618" y="16200"/>
                  <a:pt x="20127" y="16691"/>
                  <a:pt x="19636" y="16691"/>
                </a:cubicBezTo>
                <a:cubicBezTo>
                  <a:pt x="19145" y="16691"/>
                  <a:pt x="19145" y="16691"/>
                  <a:pt x="19145" y="16691"/>
                </a:cubicBezTo>
                <a:cubicBezTo>
                  <a:pt x="18900" y="16691"/>
                  <a:pt x="18655" y="16936"/>
                  <a:pt x="18655" y="17182"/>
                </a:cubicBezTo>
                <a:cubicBezTo>
                  <a:pt x="18655" y="17427"/>
                  <a:pt x="18900" y="17673"/>
                  <a:pt x="19145" y="17673"/>
                </a:cubicBezTo>
                <a:cubicBezTo>
                  <a:pt x="19145" y="17673"/>
                  <a:pt x="19145" y="17673"/>
                  <a:pt x="19145" y="17673"/>
                </a:cubicBezTo>
                <a:cubicBezTo>
                  <a:pt x="19636" y="17673"/>
                  <a:pt x="19636" y="17673"/>
                  <a:pt x="19636" y="17673"/>
                </a:cubicBezTo>
                <a:cubicBezTo>
                  <a:pt x="19636" y="17673"/>
                  <a:pt x="19636" y="17673"/>
                  <a:pt x="19636" y="17673"/>
                </a:cubicBezTo>
                <a:cubicBezTo>
                  <a:pt x="20618" y="17673"/>
                  <a:pt x="20618" y="17673"/>
                  <a:pt x="20618" y="17673"/>
                </a:cubicBezTo>
                <a:cubicBezTo>
                  <a:pt x="21109" y="17673"/>
                  <a:pt x="21600" y="17182"/>
                  <a:pt x="21600" y="16691"/>
                </a:cubicBezTo>
                <a:cubicBezTo>
                  <a:pt x="21600" y="982"/>
                  <a:pt x="21600" y="982"/>
                  <a:pt x="21600" y="982"/>
                </a:cubicBezTo>
                <a:cubicBezTo>
                  <a:pt x="21600" y="491"/>
                  <a:pt x="21109" y="0"/>
                  <a:pt x="20618" y="0"/>
                </a:cubicBezTo>
                <a:moveTo>
                  <a:pt x="6873" y="1964"/>
                </a:moveTo>
                <a:cubicBezTo>
                  <a:pt x="5891" y="1964"/>
                  <a:pt x="5891" y="1964"/>
                  <a:pt x="5891" y="1964"/>
                </a:cubicBezTo>
                <a:cubicBezTo>
                  <a:pt x="5891" y="2945"/>
                  <a:pt x="5891" y="2945"/>
                  <a:pt x="5891" y="2945"/>
                </a:cubicBezTo>
                <a:cubicBezTo>
                  <a:pt x="6873" y="2945"/>
                  <a:pt x="6873" y="2945"/>
                  <a:pt x="6873" y="2945"/>
                </a:cubicBezTo>
                <a:lnTo>
                  <a:pt x="6873" y="1964"/>
                </a:lnTo>
                <a:close/>
                <a:moveTo>
                  <a:pt x="18655" y="13745"/>
                </a:moveTo>
                <a:cubicBezTo>
                  <a:pt x="19636" y="13745"/>
                  <a:pt x="19636" y="13745"/>
                  <a:pt x="19636" y="13745"/>
                </a:cubicBezTo>
                <a:cubicBezTo>
                  <a:pt x="19636" y="12764"/>
                  <a:pt x="19636" y="12764"/>
                  <a:pt x="19636" y="12764"/>
                </a:cubicBezTo>
                <a:cubicBezTo>
                  <a:pt x="18655" y="12764"/>
                  <a:pt x="18655" y="12764"/>
                  <a:pt x="18655" y="12764"/>
                </a:cubicBezTo>
                <a:lnTo>
                  <a:pt x="18655" y="13745"/>
                </a:lnTo>
                <a:close/>
                <a:moveTo>
                  <a:pt x="5891" y="4909"/>
                </a:moveTo>
                <a:cubicBezTo>
                  <a:pt x="6873" y="4909"/>
                  <a:pt x="6873" y="4909"/>
                  <a:pt x="6873" y="4909"/>
                </a:cubicBezTo>
                <a:cubicBezTo>
                  <a:pt x="6873" y="3927"/>
                  <a:pt x="6873" y="3927"/>
                  <a:pt x="6873" y="3927"/>
                </a:cubicBezTo>
                <a:cubicBezTo>
                  <a:pt x="5891" y="3927"/>
                  <a:pt x="5891" y="3927"/>
                  <a:pt x="5891" y="3927"/>
                </a:cubicBezTo>
                <a:lnTo>
                  <a:pt x="5891" y="4909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96" name="Shape"/>
          <p:cNvSpPr/>
          <p:nvPr/>
        </p:nvSpPr>
        <p:spPr>
          <a:xfrm>
            <a:off x="2625725" y="2265363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0800"/>
                </a:moveTo>
                <a:cubicBezTo>
                  <a:pt x="8591" y="10800"/>
                  <a:pt x="6873" y="12518"/>
                  <a:pt x="6873" y="14727"/>
                </a:cubicBezTo>
                <a:cubicBezTo>
                  <a:pt x="6873" y="16936"/>
                  <a:pt x="8591" y="18655"/>
                  <a:pt x="10800" y="18655"/>
                </a:cubicBezTo>
                <a:cubicBezTo>
                  <a:pt x="13009" y="18655"/>
                  <a:pt x="14727" y="16936"/>
                  <a:pt x="14727" y="14727"/>
                </a:cubicBezTo>
                <a:cubicBezTo>
                  <a:pt x="14727" y="12518"/>
                  <a:pt x="13009" y="10800"/>
                  <a:pt x="10800" y="10800"/>
                </a:cubicBezTo>
                <a:moveTo>
                  <a:pt x="10800" y="17673"/>
                </a:moveTo>
                <a:cubicBezTo>
                  <a:pt x="9205" y="17673"/>
                  <a:pt x="7855" y="16323"/>
                  <a:pt x="7855" y="14727"/>
                </a:cubicBezTo>
                <a:cubicBezTo>
                  <a:pt x="7855" y="13132"/>
                  <a:pt x="9205" y="11782"/>
                  <a:pt x="10800" y="11782"/>
                </a:cubicBezTo>
                <a:cubicBezTo>
                  <a:pt x="12395" y="11782"/>
                  <a:pt x="13745" y="13132"/>
                  <a:pt x="13745" y="14727"/>
                </a:cubicBezTo>
                <a:cubicBezTo>
                  <a:pt x="13745" y="16323"/>
                  <a:pt x="12395" y="17673"/>
                  <a:pt x="10800" y="17673"/>
                </a:cubicBezTo>
                <a:moveTo>
                  <a:pt x="20618" y="0"/>
                </a:moveTo>
                <a:cubicBezTo>
                  <a:pt x="982" y="0"/>
                  <a:pt x="982" y="0"/>
                  <a:pt x="982" y="0"/>
                </a:cubicBezTo>
                <a:cubicBezTo>
                  <a:pt x="491" y="0"/>
                  <a:pt x="0" y="491"/>
                  <a:pt x="0" y="982"/>
                </a:cubicBezTo>
                <a:cubicBezTo>
                  <a:pt x="0" y="15709"/>
                  <a:pt x="0" y="15709"/>
                  <a:pt x="0" y="15709"/>
                </a:cubicBezTo>
                <a:cubicBezTo>
                  <a:pt x="0" y="16200"/>
                  <a:pt x="491" y="16691"/>
                  <a:pt x="982" y="16691"/>
                </a:cubicBezTo>
                <a:cubicBezTo>
                  <a:pt x="1964" y="16691"/>
                  <a:pt x="1964" y="16691"/>
                  <a:pt x="1964" y="16691"/>
                </a:cubicBezTo>
                <a:cubicBezTo>
                  <a:pt x="1964" y="19636"/>
                  <a:pt x="1964" y="19636"/>
                  <a:pt x="1964" y="19636"/>
                </a:cubicBezTo>
                <a:cubicBezTo>
                  <a:pt x="1964" y="20741"/>
                  <a:pt x="2823" y="21600"/>
                  <a:pt x="3927" y="21600"/>
                </a:cubicBezTo>
                <a:cubicBezTo>
                  <a:pt x="17673" y="21600"/>
                  <a:pt x="17673" y="21600"/>
                  <a:pt x="17673" y="21600"/>
                </a:cubicBezTo>
                <a:cubicBezTo>
                  <a:pt x="18777" y="21600"/>
                  <a:pt x="19636" y="20741"/>
                  <a:pt x="19636" y="19636"/>
                </a:cubicBezTo>
                <a:cubicBezTo>
                  <a:pt x="19636" y="16691"/>
                  <a:pt x="19636" y="16691"/>
                  <a:pt x="19636" y="16691"/>
                </a:cubicBezTo>
                <a:cubicBezTo>
                  <a:pt x="20618" y="16691"/>
                  <a:pt x="20618" y="16691"/>
                  <a:pt x="20618" y="16691"/>
                </a:cubicBezTo>
                <a:cubicBezTo>
                  <a:pt x="21109" y="16691"/>
                  <a:pt x="21600" y="16200"/>
                  <a:pt x="21600" y="15709"/>
                </a:cubicBezTo>
                <a:cubicBezTo>
                  <a:pt x="21600" y="982"/>
                  <a:pt x="21600" y="982"/>
                  <a:pt x="21600" y="982"/>
                </a:cubicBezTo>
                <a:cubicBezTo>
                  <a:pt x="21600" y="491"/>
                  <a:pt x="21109" y="0"/>
                  <a:pt x="20618" y="0"/>
                </a:cubicBezTo>
                <a:moveTo>
                  <a:pt x="18655" y="19636"/>
                </a:moveTo>
                <a:cubicBezTo>
                  <a:pt x="18655" y="20127"/>
                  <a:pt x="18164" y="20618"/>
                  <a:pt x="17673" y="20618"/>
                </a:cubicBezTo>
                <a:cubicBezTo>
                  <a:pt x="3927" y="20618"/>
                  <a:pt x="3927" y="20618"/>
                  <a:pt x="3927" y="20618"/>
                </a:cubicBezTo>
                <a:cubicBezTo>
                  <a:pt x="3436" y="20618"/>
                  <a:pt x="2945" y="20127"/>
                  <a:pt x="2945" y="19636"/>
                </a:cubicBezTo>
                <a:cubicBezTo>
                  <a:pt x="2945" y="10800"/>
                  <a:pt x="2945" y="10800"/>
                  <a:pt x="2945" y="10800"/>
                </a:cubicBezTo>
                <a:cubicBezTo>
                  <a:pt x="2945" y="10309"/>
                  <a:pt x="3436" y="9818"/>
                  <a:pt x="3927" y="9818"/>
                </a:cubicBezTo>
                <a:cubicBezTo>
                  <a:pt x="5891" y="9818"/>
                  <a:pt x="5891" y="9818"/>
                  <a:pt x="5891" y="9818"/>
                </a:cubicBezTo>
                <a:cubicBezTo>
                  <a:pt x="7855" y="9818"/>
                  <a:pt x="7855" y="7855"/>
                  <a:pt x="9327" y="7855"/>
                </a:cubicBezTo>
                <a:cubicBezTo>
                  <a:pt x="10800" y="7855"/>
                  <a:pt x="10800" y="7855"/>
                  <a:pt x="10800" y="7855"/>
                </a:cubicBezTo>
                <a:cubicBezTo>
                  <a:pt x="12273" y="7855"/>
                  <a:pt x="12273" y="7855"/>
                  <a:pt x="12273" y="7855"/>
                </a:cubicBezTo>
                <a:cubicBezTo>
                  <a:pt x="13745" y="7855"/>
                  <a:pt x="13745" y="9818"/>
                  <a:pt x="15709" y="9818"/>
                </a:cubicBezTo>
                <a:cubicBezTo>
                  <a:pt x="17673" y="9818"/>
                  <a:pt x="17673" y="9818"/>
                  <a:pt x="17673" y="9818"/>
                </a:cubicBezTo>
                <a:cubicBezTo>
                  <a:pt x="18164" y="9818"/>
                  <a:pt x="18655" y="10309"/>
                  <a:pt x="18655" y="10800"/>
                </a:cubicBezTo>
                <a:lnTo>
                  <a:pt x="18655" y="19636"/>
                </a:lnTo>
                <a:close/>
                <a:moveTo>
                  <a:pt x="20618" y="15709"/>
                </a:moveTo>
                <a:cubicBezTo>
                  <a:pt x="19636" y="15709"/>
                  <a:pt x="19636" y="15709"/>
                  <a:pt x="19636" y="15709"/>
                </a:cubicBezTo>
                <a:cubicBezTo>
                  <a:pt x="19636" y="10800"/>
                  <a:pt x="19636" y="10800"/>
                  <a:pt x="19636" y="10800"/>
                </a:cubicBezTo>
                <a:cubicBezTo>
                  <a:pt x="19636" y="9695"/>
                  <a:pt x="18777" y="8836"/>
                  <a:pt x="17673" y="8836"/>
                </a:cubicBezTo>
                <a:cubicBezTo>
                  <a:pt x="15709" y="8836"/>
                  <a:pt x="15709" y="8836"/>
                  <a:pt x="15709" y="8836"/>
                </a:cubicBezTo>
                <a:cubicBezTo>
                  <a:pt x="14236" y="8836"/>
                  <a:pt x="14236" y="6873"/>
                  <a:pt x="12273" y="6873"/>
                </a:cubicBezTo>
                <a:cubicBezTo>
                  <a:pt x="9327" y="6873"/>
                  <a:pt x="9327" y="6873"/>
                  <a:pt x="9327" y="6873"/>
                </a:cubicBezTo>
                <a:cubicBezTo>
                  <a:pt x="7364" y="6873"/>
                  <a:pt x="7364" y="8836"/>
                  <a:pt x="5891" y="8836"/>
                </a:cubicBezTo>
                <a:cubicBezTo>
                  <a:pt x="3927" y="8836"/>
                  <a:pt x="3927" y="8836"/>
                  <a:pt x="3927" y="8836"/>
                </a:cubicBezTo>
                <a:cubicBezTo>
                  <a:pt x="2823" y="8836"/>
                  <a:pt x="1964" y="9695"/>
                  <a:pt x="1964" y="10800"/>
                </a:cubicBezTo>
                <a:cubicBezTo>
                  <a:pt x="1964" y="15709"/>
                  <a:pt x="1964" y="15709"/>
                  <a:pt x="1964" y="15709"/>
                </a:cubicBezTo>
                <a:cubicBezTo>
                  <a:pt x="982" y="15709"/>
                  <a:pt x="982" y="15709"/>
                  <a:pt x="982" y="15709"/>
                </a:cubicBezTo>
                <a:cubicBezTo>
                  <a:pt x="982" y="982"/>
                  <a:pt x="982" y="982"/>
                  <a:pt x="982" y="982"/>
                </a:cubicBezTo>
                <a:cubicBezTo>
                  <a:pt x="20618" y="982"/>
                  <a:pt x="20618" y="982"/>
                  <a:pt x="20618" y="982"/>
                </a:cubicBezTo>
                <a:lnTo>
                  <a:pt x="20618" y="15709"/>
                </a:lnTo>
                <a:close/>
                <a:moveTo>
                  <a:pt x="4050" y="7732"/>
                </a:moveTo>
                <a:cubicBezTo>
                  <a:pt x="4173" y="7855"/>
                  <a:pt x="4295" y="7855"/>
                  <a:pt x="4418" y="7855"/>
                </a:cubicBezTo>
                <a:cubicBezTo>
                  <a:pt x="4664" y="7855"/>
                  <a:pt x="4909" y="7609"/>
                  <a:pt x="4909" y="7364"/>
                </a:cubicBezTo>
                <a:cubicBezTo>
                  <a:pt x="4909" y="7241"/>
                  <a:pt x="4909" y="7118"/>
                  <a:pt x="4786" y="6995"/>
                </a:cubicBezTo>
                <a:cubicBezTo>
                  <a:pt x="3682" y="5891"/>
                  <a:pt x="3682" y="5891"/>
                  <a:pt x="3682" y="5891"/>
                </a:cubicBezTo>
                <a:cubicBezTo>
                  <a:pt x="7364" y="5891"/>
                  <a:pt x="7364" y="5891"/>
                  <a:pt x="7364" y="5891"/>
                </a:cubicBezTo>
                <a:cubicBezTo>
                  <a:pt x="7609" y="5891"/>
                  <a:pt x="7855" y="5645"/>
                  <a:pt x="7855" y="5400"/>
                </a:cubicBezTo>
                <a:cubicBezTo>
                  <a:pt x="7855" y="5155"/>
                  <a:pt x="7609" y="4909"/>
                  <a:pt x="7364" y="4909"/>
                </a:cubicBezTo>
                <a:cubicBezTo>
                  <a:pt x="3682" y="4909"/>
                  <a:pt x="3682" y="4909"/>
                  <a:pt x="3682" y="4909"/>
                </a:cubicBezTo>
                <a:cubicBezTo>
                  <a:pt x="4786" y="3805"/>
                  <a:pt x="4786" y="3805"/>
                  <a:pt x="4786" y="3805"/>
                </a:cubicBezTo>
                <a:cubicBezTo>
                  <a:pt x="4909" y="3682"/>
                  <a:pt x="4909" y="3559"/>
                  <a:pt x="4909" y="3436"/>
                </a:cubicBezTo>
                <a:cubicBezTo>
                  <a:pt x="4909" y="3191"/>
                  <a:pt x="4664" y="2945"/>
                  <a:pt x="4418" y="2945"/>
                </a:cubicBezTo>
                <a:cubicBezTo>
                  <a:pt x="4295" y="2945"/>
                  <a:pt x="4173" y="2945"/>
                  <a:pt x="4050" y="3068"/>
                </a:cubicBezTo>
                <a:cubicBezTo>
                  <a:pt x="2086" y="5032"/>
                  <a:pt x="2086" y="5032"/>
                  <a:pt x="2086" y="5032"/>
                </a:cubicBezTo>
                <a:cubicBezTo>
                  <a:pt x="1964" y="5155"/>
                  <a:pt x="1964" y="5277"/>
                  <a:pt x="1964" y="5400"/>
                </a:cubicBezTo>
                <a:cubicBezTo>
                  <a:pt x="1964" y="5523"/>
                  <a:pt x="1964" y="5645"/>
                  <a:pt x="2086" y="5768"/>
                </a:cubicBezTo>
                <a:lnTo>
                  <a:pt x="4050" y="7732"/>
                </a:lnTo>
                <a:close/>
                <a:moveTo>
                  <a:pt x="10800" y="12764"/>
                </a:moveTo>
                <a:cubicBezTo>
                  <a:pt x="9695" y="12764"/>
                  <a:pt x="8836" y="13623"/>
                  <a:pt x="8836" y="14727"/>
                </a:cubicBezTo>
                <a:cubicBezTo>
                  <a:pt x="8836" y="15832"/>
                  <a:pt x="9695" y="16691"/>
                  <a:pt x="10800" y="16691"/>
                </a:cubicBezTo>
                <a:cubicBezTo>
                  <a:pt x="11905" y="16691"/>
                  <a:pt x="12764" y="15832"/>
                  <a:pt x="12764" y="14727"/>
                </a:cubicBezTo>
                <a:cubicBezTo>
                  <a:pt x="12764" y="13623"/>
                  <a:pt x="11905" y="12764"/>
                  <a:pt x="10800" y="12764"/>
                </a:cubicBezTo>
                <a:moveTo>
                  <a:pt x="10800" y="15709"/>
                </a:moveTo>
                <a:cubicBezTo>
                  <a:pt x="10309" y="15709"/>
                  <a:pt x="9818" y="15218"/>
                  <a:pt x="9818" y="14727"/>
                </a:cubicBezTo>
                <a:cubicBezTo>
                  <a:pt x="9818" y="14236"/>
                  <a:pt x="10309" y="13745"/>
                  <a:pt x="10800" y="13745"/>
                </a:cubicBezTo>
                <a:cubicBezTo>
                  <a:pt x="11291" y="13745"/>
                  <a:pt x="11782" y="14236"/>
                  <a:pt x="11782" y="14727"/>
                </a:cubicBezTo>
                <a:cubicBezTo>
                  <a:pt x="11782" y="15218"/>
                  <a:pt x="11291" y="15709"/>
                  <a:pt x="10800" y="15709"/>
                </a:cubicBezTo>
                <a:moveTo>
                  <a:pt x="14236" y="5891"/>
                </a:moveTo>
                <a:cubicBezTo>
                  <a:pt x="17918" y="5891"/>
                  <a:pt x="17918" y="5891"/>
                  <a:pt x="17918" y="5891"/>
                </a:cubicBezTo>
                <a:cubicBezTo>
                  <a:pt x="16814" y="6995"/>
                  <a:pt x="16814" y="6995"/>
                  <a:pt x="16814" y="6995"/>
                </a:cubicBezTo>
                <a:cubicBezTo>
                  <a:pt x="16691" y="7118"/>
                  <a:pt x="16691" y="7241"/>
                  <a:pt x="16691" y="7364"/>
                </a:cubicBezTo>
                <a:cubicBezTo>
                  <a:pt x="16691" y="7609"/>
                  <a:pt x="16936" y="7855"/>
                  <a:pt x="17182" y="7855"/>
                </a:cubicBezTo>
                <a:cubicBezTo>
                  <a:pt x="17305" y="7855"/>
                  <a:pt x="17427" y="7855"/>
                  <a:pt x="17550" y="7732"/>
                </a:cubicBezTo>
                <a:cubicBezTo>
                  <a:pt x="19514" y="5768"/>
                  <a:pt x="19514" y="5768"/>
                  <a:pt x="19514" y="5768"/>
                </a:cubicBezTo>
                <a:cubicBezTo>
                  <a:pt x="19636" y="5645"/>
                  <a:pt x="19636" y="5523"/>
                  <a:pt x="19636" y="5400"/>
                </a:cubicBezTo>
                <a:cubicBezTo>
                  <a:pt x="19636" y="5277"/>
                  <a:pt x="19636" y="5155"/>
                  <a:pt x="19514" y="5032"/>
                </a:cubicBezTo>
                <a:cubicBezTo>
                  <a:pt x="17550" y="3068"/>
                  <a:pt x="17550" y="3068"/>
                  <a:pt x="17550" y="3068"/>
                </a:cubicBezTo>
                <a:cubicBezTo>
                  <a:pt x="17427" y="2945"/>
                  <a:pt x="17305" y="2945"/>
                  <a:pt x="17182" y="2945"/>
                </a:cubicBezTo>
                <a:cubicBezTo>
                  <a:pt x="16936" y="2945"/>
                  <a:pt x="16691" y="3191"/>
                  <a:pt x="16691" y="3436"/>
                </a:cubicBezTo>
                <a:cubicBezTo>
                  <a:pt x="16691" y="3559"/>
                  <a:pt x="16691" y="3682"/>
                  <a:pt x="16814" y="3805"/>
                </a:cubicBezTo>
                <a:cubicBezTo>
                  <a:pt x="17918" y="4909"/>
                  <a:pt x="17918" y="4909"/>
                  <a:pt x="17918" y="4909"/>
                </a:cubicBezTo>
                <a:cubicBezTo>
                  <a:pt x="14236" y="4909"/>
                  <a:pt x="14236" y="4909"/>
                  <a:pt x="14236" y="4909"/>
                </a:cubicBezTo>
                <a:cubicBezTo>
                  <a:pt x="13991" y="4909"/>
                  <a:pt x="13745" y="5155"/>
                  <a:pt x="13745" y="5400"/>
                </a:cubicBezTo>
                <a:cubicBezTo>
                  <a:pt x="13745" y="5645"/>
                  <a:pt x="13991" y="5891"/>
                  <a:pt x="14236" y="5891"/>
                </a:cubicBezTo>
                <a:moveTo>
                  <a:pt x="16691" y="10800"/>
                </a:moveTo>
                <a:cubicBezTo>
                  <a:pt x="16200" y="10800"/>
                  <a:pt x="15709" y="11291"/>
                  <a:pt x="15709" y="11782"/>
                </a:cubicBezTo>
                <a:cubicBezTo>
                  <a:pt x="15709" y="12273"/>
                  <a:pt x="16200" y="12764"/>
                  <a:pt x="16691" y="12764"/>
                </a:cubicBezTo>
                <a:cubicBezTo>
                  <a:pt x="17182" y="12764"/>
                  <a:pt x="17673" y="12273"/>
                  <a:pt x="17673" y="11782"/>
                </a:cubicBezTo>
                <a:cubicBezTo>
                  <a:pt x="17673" y="11291"/>
                  <a:pt x="17182" y="10800"/>
                  <a:pt x="16691" y="10800"/>
                </a:cubicBezTo>
                <a:moveTo>
                  <a:pt x="16691" y="13745"/>
                </a:moveTo>
                <a:cubicBezTo>
                  <a:pt x="16445" y="13745"/>
                  <a:pt x="16200" y="13991"/>
                  <a:pt x="16200" y="14236"/>
                </a:cubicBezTo>
                <a:cubicBezTo>
                  <a:pt x="16200" y="14482"/>
                  <a:pt x="16445" y="14727"/>
                  <a:pt x="16691" y="14727"/>
                </a:cubicBezTo>
                <a:cubicBezTo>
                  <a:pt x="16936" y="14727"/>
                  <a:pt x="17182" y="14482"/>
                  <a:pt x="17182" y="14236"/>
                </a:cubicBezTo>
                <a:cubicBezTo>
                  <a:pt x="17182" y="13991"/>
                  <a:pt x="16936" y="13745"/>
                  <a:pt x="16691" y="13745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97" name="Shape"/>
          <p:cNvSpPr/>
          <p:nvPr/>
        </p:nvSpPr>
        <p:spPr>
          <a:xfrm>
            <a:off x="3479800" y="2265363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836" y="10800"/>
                </a:moveTo>
                <a:cubicBezTo>
                  <a:pt x="6627" y="10800"/>
                  <a:pt x="4909" y="12518"/>
                  <a:pt x="4909" y="14727"/>
                </a:cubicBezTo>
                <a:cubicBezTo>
                  <a:pt x="4909" y="16936"/>
                  <a:pt x="6627" y="18655"/>
                  <a:pt x="8836" y="18655"/>
                </a:cubicBezTo>
                <a:cubicBezTo>
                  <a:pt x="11045" y="18655"/>
                  <a:pt x="12764" y="16936"/>
                  <a:pt x="12764" y="14727"/>
                </a:cubicBezTo>
                <a:cubicBezTo>
                  <a:pt x="12764" y="12518"/>
                  <a:pt x="11045" y="10800"/>
                  <a:pt x="8836" y="10800"/>
                </a:cubicBezTo>
                <a:moveTo>
                  <a:pt x="8836" y="17673"/>
                </a:moveTo>
                <a:cubicBezTo>
                  <a:pt x="7241" y="17673"/>
                  <a:pt x="5891" y="16323"/>
                  <a:pt x="5891" y="14727"/>
                </a:cubicBezTo>
                <a:cubicBezTo>
                  <a:pt x="5891" y="13132"/>
                  <a:pt x="7241" y="11782"/>
                  <a:pt x="8836" y="11782"/>
                </a:cubicBezTo>
                <a:cubicBezTo>
                  <a:pt x="10432" y="11782"/>
                  <a:pt x="11782" y="13132"/>
                  <a:pt x="11782" y="14727"/>
                </a:cubicBezTo>
                <a:cubicBezTo>
                  <a:pt x="11782" y="16323"/>
                  <a:pt x="10432" y="17673"/>
                  <a:pt x="8836" y="17673"/>
                </a:cubicBezTo>
                <a:moveTo>
                  <a:pt x="14727" y="13745"/>
                </a:moveTo>
                <a:cubicBezTo>
                  <a:pt x="14482" y="13745"/>
                  <a:pt x="14236" y="13991"/>
                  <a:pt x="14236" y="14236"/>
                </a:cubicBezTo>
                <a:cubicBezTo>
                  <a:pt x="14236" y="14482"/>
                  <a:pt x="14482" y="14727"/>
                  <a:pt x="14727" y="14727"/>
                </a:cubicBezTo>
                <a:cubicBezTo>
                  <a:pt x="14973" y="14727"/>
                  <a:pt x="15218" y="14482"/>
                  <a:pt x="15218" y="14236"/>
                </a:cubicBezTo>
                <a:cubicBezTo>
                  <a:pt x="15218" y="13991"/>
                  <a:pt x="14973" y="13745"/>
                  <a:pt x="14727" y="13745"/>
                </a:cubicBezTo>
                <a:moveTo>
                  <a:pt x="14727" y="10800"/>
                </a:moveTo>
                <a:cubicBezTo>
                  <a:pt x="14236" y="10800"/>
                  <a:pt x="13745" y="11291"/>
                  <a:pt x="13745" y="11782"/>
                </a:cubicBezTo>
                <a:cubicBezTo>
                  <a:pt x="13745" y="12273"/>
                  <a:pt x="14236" y="12764"/>
                  <a:pt x="14727" y="12764"/>
                </a:cubicBezTo>
                <a:cubicBezTo>
                  <a:pt x="15218" y="12764"/>
                  <a:pt x="15709" y="12273"/>
                  <a:pt x="15709" y="11782"/>
                </a:cubicBezTo>
                <a:cubicBezTo>
                  <a:pt x="15709" y="11291"/>
                  <a:pt x="15218" y="10800"/>
                  <a:pt x="14727" y="10800"/>
                </a:cubicBezTo>
                <a:moveTo>
                  <a:pt x="8836" y="12764"/>
                </a:moveTo>
                <a:cubicBezTo>
                  <a:pt x="7732" y="12764"/>
                  <a:pt x="6873" y="13623"/>
                  <a:pt x="6873" y="14727"/>
                </a:cubicBezTo>
                <a:cubicBezTo>
                  <a:pt x="6873" y="15832"/>
                  <a:pt x="7732" y="16691"/>
                  <a:pt x="8836" y="16691"/>
                </a:cubicBezTo>
                <a:cubicBezTo>
                  <a:pt x="9941" y="16691"/>
                  <a:pt x="10800" y="15832"/>
                  <a:pt x="10800" y="14727"/>
                </a:cubicBezTo>
                <a:cubicBezTo>
                  <a:pt x="10800" y="13623"/>
                  <a:pt x="9941" y="12764"/>
                  <a:pt x="8836" y="12764"/>
                </a:cubicBezTo>
                <a:moveTo>
                  <a:pt x="8836" y="15709"/>
                </a:moveTo>
                <a:cubicBezTo>
                  <a:pt x="8345" y="15709"/>
                  <a:pt x="7855" y="15218"/>
                  <a:pt x="7855" y="14727"/>
                </a:cubicBezTo>
                <a:cubicBezTo>
                  <a:pt x="7855" y="14236"/>
                  <a:pt x="8345" y="13745"/>
                  <a:pt x="8836" y="13745"/>
                </a:cubicBezTo>
                <a:cubicBezTo>
                  <a:pt x="9327" y="13745"/>
                  <a:pt x="9818" y="14236"/>
                  <a:pt x="9818" y="14727"/>
                </a:cubicBezTo>
                <a:cubicBezTo>
                  <a:pt x="9818" y="15218"/>
                  <a:pt x="9327" y="15709"/>
                  <a:pt x="8836" y="15709"/>
                </a:cubicBezTo>
                <a:moveTo>
                  <a:pt x="19145" y="7364"/>
                </a:moveTo>
                <a:cubicBezTo>
                  <a:pt x="19145" y="7118"/>
                  <a:pt x="18900" y="6873"/>
                  <a:pt x="18655" y="6873"/>
                </a:cubicBezTo>
                <a:cubicBezTo>
                  <a:pt x="18409" y="6873"/>
                  <a:pt x="18164" y="7118"/>
                  <a:pt x="18164" y="7364"/>
                </a:cubicBezTo>
                <a:cubicBezTo>
                  <a:pt x="18164" y="7609"/>
                  <a:pt x="18409" y="7855"/>
                  <a:pt x="18655" y="7855"/>
                </a:cubicBezTo>
                <a:cubicBezTo>
                  <a:pt x="18900" y="7855"/>
                  <a:pt x="19145" y="7609"/>
                  <a:pt x="19145" y="7364"/>
                </a:cubicBezTo>
                <a:moveTo>
                  <a:pt x="19636" y="4909"/>
                </a:moveTo>
                <a:cubicBezTo>
                  <a:pt x="19636" y="4418"/>
                  <a:pt x="19145" y="3927"/>
                  <a:pt x="18655" y="3927"/>
                </a:cubicBezTo>
                <a:cubicBezTo>
                  <a:pt x="18164" y="3927"/>
                  <a:pt x="17673" y="4418"/>
                  <a:pt x="17673" y="4909"/>
                </a:cubicBezTo>
                <a:cubicBezTo>
                  <a:pt x="17673" y="5400"/>
                  <a:pt x="18164" y="5891"/>
                  <a:pt x="18655" y="5891"/>
                </a:cubicBezTo>
                <a:cubicBezTo>
                  <a:pt x="19145" y="5891"/>
                  <a:pt x="19636" y="5400"/>
                  <a:pt x="19636" y="4909"/>
                </a:cubicBezTo>
                <a:moveTo>
                  <a:pt x="15709" y="8836"/>
                </a:moveTo>
                <a:cubicBezTo>
                  <a:pt x="13745" y="8836"/>
                  <a:pt x="13745" y="8836"/>
                  <a:pt x="13745" y="8836"/>
                </a:cubicBezTo>
                <a:cubicBezTo>
                  <a:pt x="12273" y="8836"/>
                  <a:pt x="12273" y="6873"/>
                  <a:pt x="10309" y="6873"/>
                </a:cubicBezTo>
                <a:cubicBezTo>
                  <a:pt x="7364" y="6873"/>
                  <a:pt x="7364" y="6873"/>
                  <a:pt x="7364" y="6873"/>
                </a:cubicBezTo>
                <a:cubicBezTo>
                  <a:pt x="5400" y="6873"/>
                  <a:pt x="5400" y="8836"/>
                  <a:pt x="3927" y="8836"/>
                </a:cubicBezTo>
                <a:cubicBezTo>
                  <a:pt x="1964" y="8836"/>
                  <a:pt x="1964" y="8836"/>
                  <a:pt x="1964" y="8836"/>
                </a:cubicBezTo>
                <a:cubicBezTo>
                  <a:pt x="859" y="8836"/>
                  <a:pt x="0" y="9695"/>
                  <a:pt x="0" y="10800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5709" y="21600"/>
                  <a:pt x="15709" y="21600"/>
                  <a:pt x="15709" y="21600"/>
                </a:cubicBezTo>
                <a:cubicBezTo>
                  <a:pt x="16814" y="21600"/>
                  <a:pt x="17673" y="20741"/>
                  <a:pt x="17673" y="19636"/>
                </a:cubicBezTo>
                <a:cubicBezTo>
                  <a:pt x="17673" y="10800"/>
                  <a:pt x="17673" y="10800"/>
                  <a:pt x="17673" y="10800"/>
                </a:cubicBezTo>
                <a:cubicBezTo>
                  <a:pt x="17673" y="9695"/>
                  <a:pt x="16814" y="8836"/>
                  <a:pt x="15709" y="8836"/>
                </a:cubicBezTo>
                <a:moveTo>
                  <a:pt x="16691" y="19636"/>
                </a:moveTo>
                <a:cubicBezTo>
                  <a:pt x="16691" y="20127"/>
                  <a:pt x="16200" y="20618"/>
                  <a:pt x="15709" y="20618"/>
                </a:cubicBez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10800"/>
                  <a:pt x="982" y="10800"/>
                  <a:pt x="982" y="10800"/>
                </a:cubicBezTo>
                <a:cubicBezTo>
                  <a:pt x="982" y="10309"/>
                  <a:pt x="1473" y="9818"/>
                  <a:pt x="1964" y="9818"/>
                </a:cubicBezTo>
                <a:cubicBezTo>
                  <a:pt x="3927" y="9818"/>
                  <a:pt x="3927" y="9818"/>
                  <a:pt x="3927" y="9818"/>
                </a:cubicBezTo>
                <a:cubicBezTo>
                  <a:pt x="5891" y="9818"/>
                  <a:pt x="5891" y="7855"/>
                  <a:pt x="7364" y="7855"/>
                </a:cubicBezTo>
                <a:cubicBezTo>
                  <a:pt x="8836" y="7855"/>
                  <a:pt x="8836" y="7855"/>
                  <a:pt x="8836" y="7855"/>
                </a:cubicBezTo>
                <a:cubicBezTo>
                  <a:pt x="10309" y="7855"/>
                  <a:pt x="10309" y="7855"/>
                  <a:pt x="10309" y="7855"/>
                </a:cubicBezTo>
                <a:cubicBezTo>
                  <a:pt x="11782" y="7855"/>
                  <a:pt x="11782" y="9818"/>
                  <a:pt x="13745" y="9818"/>
                </a:cubicBezTo>
                <a:cubicBezTo>
                  <a:pt x="15709" y="9818"/>
                  <a:pt x="15709" y="9818"/>
                  <a:pt x="15709" y="9818"/>
                </a:cubicBezTo>
                <a:cubicBezTo>
                  <a:pt x="16200" y="9818"/>
                  <a:pt x="16691" y="10309"/>
                  <a:pt x="16691" y="10800"/>
                </a:cubicBezTo>
                <a:lnTo>
                  <a:pt x="16691" y="19636"/>
                </a:lnTo>
                <a:close/>
                <a:moveTo>
                  <a:pt x="19636" y="1964"/>
                </a:moveTo>
                <a:cubicBezTo>
                  <a:pt x="17673" y="1964"/>
                  <a:pt x="17673" y="1964"/>
                  <a:pt x="17673" y="1964"/>
                </a:cubicBezTo>
                <a:cubicBezTo>
                  <a:pt x="16200" y="1964"/>
                  <a:pt x="16200" y="0"/>
                  <a:pt x="14236" y="0"/>
                </a:cubicBezTo>
                <a:cubicBezTo>
                  <a:pt x="11291" y="0"/>
                  <a:pt x="11291" y="0"/>
                  <a:pt x="11291" y="0"/>
                </a:cubicBezTo>
                <a:cubicBezTo>
                  <a:pt x="9327" y="0"/>
                  <a:pt x="9327" y="1964"/>
                  <a:pt x="7855" y="1964"/>
                </a:cubicBezTo>
                <a:cubicBezTo>
                  <a:pt x="5891" y="1964"/>
                  <a:pt x="5891" y="1964"/>
                  <a:pt x="5891" y="1964"/>
                </a:cubicBezTo>
                <a:cubicBezTo>
                  <a:pt x="4786" y="1964"/>
                  <a:pt x="3927" y="2823"/>
                  <a:pt x="3927" y="3927"/>
                </a:cubicBezTo>
                <a:cubicBezTo>
                  <a:pt x="3927" y="7855"/>
                  <a:pt x="3927" y="7855"/>
                  <a:pt x="3927" y="7855"/>
                </a:cubicBezTo>
                <a:cubicBezTo>
                  <a:pt x="4173" y="7855"/>
                  <a:pt x="4295" y="7732"/>
                  <a:pt x="4664" y="7364"/>
                </a:cubicBezTo>
                <a:cubicBezTo>
                  <a:pt x="4664" y="7241"/>
                  <a:pt x="4786" y="7118"/>
                  <a:pt x="4909" y="6995"/>
                </a:cubicBezTo>
                <a:cubicBezTo>
                  <a:pt x="4909" y="3927"/>
                  <a:pt x="4909" y="3927"/>
                  <a:pt x="4909" y="3927"/>
                </a:cubicBezTo>
                <a:cubicBezTo>
                  <a:pt x="4909" y="3436"/>
                  <a:pt x="5400" y="2945"/>
                  <a:pt x="5891" y="2945"/>
                </a:cubicBezTo>
                <a:cubicBezTo>
                  <a:pt x="7855" y="2945"/>
                  <a:pt x="7855" y="2945"/>
                  <a:pt x="7855" y="2945"/>
                </a:cubicBezTo>
                <a:cubicBezTo>
                  <a:pt x="9818" y="2945"/>
                  <a:pt x="9818" y="982"/>
                  <a:pt x="11291" y="982"/>
                </a:cubicBezTo>
                <a:cubicBezTo>
                  <a:pt x="12764" y="982"/>
                  <a:pt x="12764" y="982"/>
                  <a:pt x="12764" y="982"/>
                </a:cubicBezTo>
                <a:cubicBezTo>
                  <a:pt x="14236" y="982"/>
                  <a:pt x="14236" y="982"/>
                  <a:pt x="14236" y="982"/>
                </a:cubicBezTo>
                <a:cubicBezTo>
                  <a:pt x="15709" y="982"/>
                  <a:pt x="15709" y="2945"/>
                  <a:pt x="17673" y="2945"/>
                </a:cubicBezTo>
                <a:cubicBezTo>
                  <a:pt x="19636" y="2945"/>
                  <a:pt x="19636" y="2945"/>
                  <a:pt x="19636" y="2945"/>
                </a:cubicBezTo>
                <a:cubicBezTo>
                  <a:pt x="20127" y="2945"/>
                  <a:pt x="20618" y="3436"/>
                  <a:pt x="20618" y="3927"/>
                </a:cubicBezTo>
                <a:cubicBezTo>
                  <a:pt x="20618" y="12764"/>
                  <a:pt x="20618" y="12764"/>
                  <a:pt x="20618" y="12764"/>
                </a:cubicBezTo>
                <a:cubicBezTo>
                  <a:pt x="20618" y="13255"/>
                  <a:pt x="20127" y="13745"/>
                  <a:pt x="19636" y="13745"/>
                </a:cubicBezTo>
                <a:cubicBezTo>
                  <a:pt x="18655" y="13745"/>
                  <a:pt x="18655" y="13745"/>
                  <a:pt x="18655" y="13745"/>
                </a:cubicBezTo>
                <a:cubicBezTo>
                  <a:pt x="18655" y="14727"/>
                  <a:pt x="18655" y="14727"/>
                  <a:pt x="18655" y="14727"/>
                </a:cubicBezTo>
                <a:cubicBezTo>
                  <a:pt x="19636" y="14727"/>
                  <a:pt x="19636" y="14727"/>
                  <a:pt x="19636" y="14727"/>
                </a:cubicBezTo>
                <a:cubicBezTo>
                  <a:pt x="20741" y="14727"/>
                  <a:pt x="21600" y="13868"/>
                  <a:pt x="21600" y="12764"/>
                </a:cubicBezTo>
                <a:cubicBezTo>
                  <a:pt x="21600" y="3927"/>
                  <a:pt x="21600" y="3927"/>
                  <a:pt x="21600" y="3927"/>
                </a:cubicBezTo>
                <a:cubicBezTo>
                  <a:pt x="21600" y="2823"/>
                  <a:pt x="20741" y="1964"/>
                  <a:pt x="19636" y="1964"/>
                </a:cubicBezTo>
                <a:moveTo>
                  <a:pt x="11659" y="6259"/>
                </a:moveTo>
                <a:cubicBezTo>
                  <a:pt x="12150" y="6382"/>
                  <a:pt x="12395" y="6627"/>
                  <a:pt x="12641" y="6873"/>
                </a:cubicBezTo>
                <a:cubicBezTo>
                  <a:pt x="12641" y="6873"/>
                  <a:pt x="12764" y="6873"/>
                  <a:pt x="12764" y="6873"/>
                </a:cubicBezTo>
                <a:cubicBezTo>
                  <a:pt x="13255" y="6873"/>
                  <a:pt x="13745" y="7364"/>
                  <a:pt x="13745" y="7855"/>
                </a:cubicBezTo>
                <a:cubicBezTo>
                  <a:pt x="14727" y="7855"/>
                  <a:pt x="14727" y="7855"/>
                  <a:pt x="14727" y="7855"/>
                </a:cubicBezTo>
                <a:cubicBezTo>
                  <a:pt x="14727" y="6750"/>
                  <a:pt x="13868" y="5891"/>
                  <a:pt x="12764" y="5891"/>
                </a:cubicBezTo>
                <a:cubicBezTo>
                  <a:pt x="12395" y="5891"/>
                  <a:pt x="12027" y="6014"/>
                  <a:pt x="11659" y="6259"/>
                </a:cubicBezTo>
                <a:moveTo>
                  <a:pt x="15709" y="7855"/>
                </a:moveTo>
                <a:cubicBezTo>
                  <a:pt x="16077" y="7855"/>
                  <a:pt x="16323" y="7977"/>
                  <a:pt x="16691" y="7977"/>
                </a:cubicBezTo>
                <a:cubicBezTo>
                  <a:pt x="16691" y="7977"/>
                  <a:pt x="16691" y="7855"/>
                  <a:pt x="16691" y="7855"/>
                </a:cubicBezTo>
                <a:cubicBezTo>
                  <a:pt x="16691" y="5645"/>
                  <a:pt x="14973" y="3927"/>
                  <a:pt x="12764" y="3927"/>
                </a:cubicBezTo>
                <a:cubicBezTo>
                  <a:pt x="11291" y="3927"/>
                  <a:pt x="10064" y="4664"/>
                  <a:pt x="9327" y="5891"/>
                </a:cubicBezTo>
                <a:cubicBezTo>
                  <a:pt x="10309" y="5891"/>
                  <a:pt x="10309" y="5891"/>
                  <a:pt x="10309" y="5891"/>
                </a:cubicBezTo>
                <a:cubicBezTo>
                  <a:pt x="10432" y="5891"/>
                  <a:pt x="10432" y="5891"/>
                  <a:pt x="10555" y="5891"/>
                </a:cubicBezTo>
                <a:cubicBezTo>
                  <a:pt x="11168" y="5277"/>
                  <a:pt x="11905" y="4909"/>
                  <a:pt x="12764" y="4909"/>
                </a:cubicBezTo>
                <a:cubicBezTo>
                  <a:pt x="14359" y="4909"/>
                  <a:pt x="15709" y="6259"/>
                  <a:pt x="15709" y="7855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98" name="Shape"/>
          <p:cNvSpPr/>
          <p:nvPr/>
        </p:nvSpPr>
        <p:spPr>
          <a:xfrm>
            <a:off x="4333875" y="2265363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3927"/>
                </a:moveTo>
                <a:cubicBezTo>
                  <a:pt x="12518" y="3927"/>
                  <a:pt x="12518" y="3927"/>
                  <a:pt x="12518" y="3927"/>
                </a:cubicBezTo>
                <a:cubicBezTo>
                  <a:pt x="14482" y="1964"/>
                  <a:pt x="14482" y="1964"/>
                  <a:pt x="14482" y="1964"/>
                </a:cubicBezTo>
                <a:cubicBezTo>
                  <a:pt x="14605" y="1964"/>
                  <a:pt x="14605" y="1964"/>
                  <a:pt x="14727" y="1964"/>
                </a:cubicBezTo>
                <a:cubicBezTo>
                  <a:pt x="15218" y="1964"/>
                  <a:pt x="15709" y="1473"/>
                  <a:pt x="15709" y="982"/>
                </a:cubicBezTo>
                <a:cubicBezTo>
                  <a:pt x="15709" y="491"/>
                  <a:pt x="15218" y="0"/>
                  <a:pt x="14727" y="0"/>
                </a:cubicBezTo>
                <a:cubicBezTo>
                  <a:pt x="14236" y="0"/>
                  <a:pt x="13745" y="491"/>
                  <a:pt x="13745" y="982"/>
                </a:cubicBezTo>
                <a:cubicBezTo>
                  <a:pt x="13745" y="1105"/>
                  <a:pt x="13745" y="1105"/>
                  <a:pt x="13745" y="1227"/>
                </a:cubicBezTo>
                <a:cubicBezTo>
                  <a:pt x="11045" y="3927"/>
                  <a:pt x="11045" y="3927"/>
                  <a:pt x="11045" y="3927"/>
                </a:cubicBezTo>
                <a:cubicBezTo>
                  <a:pt x="10555" y="3927"/>
                  <a:pt x="10555" y="3927"/>
                  <a:pt x="10555" y="3927"/>
                </a:cubicBezTo>
                <a:cubicBezTo>
                  <a:pt x="7855" y="1227"/>
                  <a:pt x="7855" y="1227"/>
                  <a:pt x="7855" y="1227"/>
                </a:cubicBezTo>
                <a:cubicBezTo>
                  <a:pt x="7855" y="1105"/>
                  <a:pt x="7855" y="1105"/>
                  <a:pt x="7855" y="982"/>
                </a:cubicBezTo>
                <a:cubicBezTo>
                  <a:pt x="7855" y="491"/>
                  <a:pt x="7364" y="0"/>
                  <a:pt x="6873" y="0"/>
                </a:cubicBezTo>
                <a:cubicBezTo>
                  <a:pt x="6382" y="0"/>
                  <a:pt x="5891" y="491"/>
                  <a:pt x="5891" y="982"/>
                </a:cubicBezTo>
                <a:cubicBezTo>
                  <a:pt x="5891" y="1473"/>
                  <a:pt x="6382" y="1964"/>
                  <a:pt x="6873" y="1964"/>
                </a:cubicBezTo>
                <a:cubicBezTo>
                  <a:pt x="6995" y="1964"/>
                  <a:pt x="6995" y="1964"/>
                  <a:pt x="7118" y="1964"/>
                </a:cubicBezTo>
                <a:cubicBezTo>
                  <a:pt x="9082" y="3927"/>
                  <a:pt x="9082" y="3927"/>
                  <a:pt x="9082" y="3927"/>
                </a:cubicBezTo>
                <a:cubicBezTo>
                  <a:pt x="1964" y="3927"/>
                  <a:pt x="1964" y="3927"/>
                  <a:pt x="1964" y="3927"/>
                </a:cubicBezTo>
                <a:cubicBezTo>
                  <a:pt x="859" y="3927"/>
                  <a:pt x="0" y="4786"/>
                  <a:pt x="0" y="5891"/>
                </a:cubicBezTo>
                <a:cubicBezTo>
                  <a:pt x="0" y="17673"/>
                  <a:pt x="0" y="17673"/>
                  <a:pt x="0" y="17673"/>
                </a:cubicBezTo>
                <a:cubicBezTo>
                  <a:pt x="0" y="18777"/>
                  <a:pt x="859" y="19636"/>
                  <a:pt x="1964" y="19636"/>
                </a:cubicBezTo>
                <a:cubicBezTo>
                  <a:pt x="3927" y="19636"/>
                  <a:pt x="3927" y="19636"/>
                  <a:pt x="3927" y="19636"/>
                </a:cubicBezTo>
                <a:cubicBezTo>
                  <a:pt x="3927" y="21109"/>
                  <a:pt x="3927" y="21109"/>
                  <a:pt x="3927" y="21109"/>
                </a:cubicBezTo>
                <a:cubicBezTo>
                  <a:pt x="3927" y="21355"/>
                  <a:pt x="4173" y="21600"/>
                  <a:pt x="4418" y="21600"/>
                </a:cubicBezTo>
                <a:cubicBezTo>
                  <a:pt x="4664" y="21600"/>
                  <a:pt x="4909" y="21355"/>
                  <a:pt x="4909" y="21109"/>
                </a:cubicBezTo>
                <a:cubicBezTo>
                  <a:pt x="4909" y="20618"/>
                  <a:pt x="4909" y="20618"/>
                  <a:pt x="4909" y="20618"/>
                </a:cubicBezTo>
                <a:cubicBezTo>
                  <a:pt x="16691" y="20618"/>
                  <a:pt x="16691" y="20618"/>
                  <a:pt x="16691" y="20618"/>
                </a:cubicBezTo>
                <a:cubicBezTo>
                  <a:pt x="16691" y="21109"/>
                  <a:pt x="16691" y="21109"/>
                  <a:pt x="16691" y="21109"/>
                </a:cubicBezTo>
                <a:cubicBezTo>
                  <a:pt x="16691" y="21355"/>
                  <a:pt x="16936" y="21600"/>
                  <a:pt x="17182" y="21600"/>
                </a:cubicBezTo>
                <a:cubicBezTo>
                  <a:pt x="17427" y="21600"/>
                  <a:pt x="17673" y="21355"/>
                  <a:pt x="17673" y="21109"/>
                </a:cubicBezTo>
                <a:cubicBezTo>
                  <a:pt x="17673" y="19636"/>
                  <a:pt x="17673" y="19636"/>
                  <a:pt x="17673" y="19636"/>
                </a:cubicBezTo>
                <a:cubicBezTo>
                  <a:pt x="19636" y="19636"/>
                  <a:pt x="19636" y="19636"/>
                  <a:pt x="19636" y="19636"/>
                </a:cubicBezTo>
                <a:cubicBezTo>
                  <a:pt x="20741" y="19636"/>
                  <a:pt x="21600" y="18777"/>
                  <a:pt x="21600" y="17673"/>
                </a:cubicBezTo>
                <a:cubicBezTo>
                  <a:pt x="21600" y="5891"/>
                  <a:pt x="21600" y="5891"/>
                  <a:pt x="21600" y="5891"/>
                </a:cubicBezTo>
                <a:cubicBezTo>
                  <a:pt x="21600" y="4786"/>
                  <a:pt x="20741" y="3927"/>
                  <a:pt x="19636" y="3927"/>
                </a:cubicBezTo>
                <a:moveTo>
                  <a:pt x="20618" y="17673"/>
                </a:moveTo>
                <a:cubicBezTo>
                  <a:pt x="20618" y="18164"/>
                  <a:pt x="20127" y="18655"/>
                  <a:pt x="19636" y="18655"/>
                </a:cubicBezTo>
                <a:cubicBezTo>
                  <a:pt x="1964" y="18655"/>
                  <a:pt x="1964" y="18655"/>
                  <a:pt x="1964" y="18655"/>
                </a:cubicBezTo>
                <a:cubicBezTo>
                  <a:pt x="1473" y="18655"/>
                  <a:pt x="982" y="18164"/>
                  <a:pt x="982" y="17673"/>
                </a:cubicBezTo>
                <a:cubicBezTo>
                  <a:pt x="982" y="5891"/>
                  <a:pt x="982" y="5891"/>
                  <a:pt x="982" y="5891"/>
                </a:cubicBezTo>
                <a:cubicBezTo>
                  <a:pt x="982" y="5400"/>
                  <a:pt x="1473" y="4909"/>
                  <a:pt x="1964" y="4909"/>
                </a:cubicBezTo>
                <a:cubicBezTo>
                  <a:pt x="19636" y="4909"/>
                  <a:pt x="19636" y="4909"/>
                  <a:pt x="19636" y="4909"/>
                </a:cubicBezTo>
                <a:cubicBezTo>
                  <a:pt x="20127" y="4909"/>
                  <a:pt x="20618" y="5400"/>
                  <a:pt x="20618" y="5891"/>
                </a:cubicBezTo>
                <a:lnTo>
                  <a:pt x="20618" y="1767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099" name="Shape"/>
          <p:cNvSpPr/>
          <p:nvPr/>
        </p:nvSpPr>
        <p:spPr>
          <a:xfrm>
            <a:off x="5187950" y="2265363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9" y="5891"/>
                </a:moveTo>
                <a:cubicBezTo>
                  <a:pt x="13745" y="5891"/>
                  <a:pt x="13745" y="5891"/>
                  <a:pt x="13745" y="5891"/>
                </a:cubicBezTo>
                <a:cubicBezTo>
                  <a:pt x="13745" y="7855"/>
                  <a:pt x="13745" y="7855"/>
                  <a:pt x="13745" y="7855"/>
                </a:cubicBezTo>
                <a:cubicBezTo>
                  <a:pt x="15709" y="7855"/>
                  <a:pt x="15709" y="7855"/>
                  <a:pt x="15709" y="7855"/>
                </a:cubicBezTo>
                <a:lnTo>
                  <a:pt x="15709" y="5891"/>
                </a:lnTo>
                <a:close/>
                <a:moveTo>
                  <a:pt x="19636" y="13745"/>
                </a:moveTo>
                <a:cubicBezTo>
                  <a:pt x="17673" y="13745"/>
                  <a:pt x="17673" y="13745"/>
                  <a:pt x="17673" y="13745"/>
                </a:cubicBezTo>
                <a:cubicBezTo>
                  <a:pt x="17673" y="15709"/>
                  <a:pt x="17673" y="15709"/>
                  <a:pt x="17673" y="15709"/>
                </a:cubicBezTo>
                <a:cubicBezTo>
                  <a:pt x="19636" y="15709"/>
                  <a:pt x="19636" y="15709"/>
                  <a:pt x="19636" y="15709"/>
                </a:cubicBezTo>
                <a:lnTo>
                  <a:pt x="19636" y="13745"/>
                </a:lnTo>
                <a:close/>
                <a:moveTo>
                  <a:pt x="19636" y="9818"/>
                </a:moveTo>
                <a:cubicBezTo>
                  <a:pt x="17673" y="9818"/>
                  <a:pt x="17673" y="9818"/>
                  <a:pt x="17673" y="9818"/>
                </a:cubicBezTo>
                <a:cubicBezTo>
                  <a:pt x="17673" y="11782"/>
                  <a:pt x="17673" y="11782"/>
                  <a:pt x="17673" y="11782"/>
                </a:cubicBezTo>
                <a:cubicBezTo>
                  <a:pt x="19636" y="11782"/>
                  <a:pt x="19636" y="11782"/>
                  <a:pt x="19636" y="11782"/>
                </a:cubicBezTo>
                <a:lnTo>
                  <a:pt x="19636" y="9818"/>
                </a:lnTo>
                <a:close/>
                <a:moveTo>
                  <a:pt x="11782" y="9818"/>
                </a:moveTo>
                <a:cubicBezTo>
                  <a:pt x="9818" y="9818"/>
                  <a:pt x="9818" y="9818"/>
                  <a:pt x="9818" y="9818"/>
                </a:cubicBezTo>
                <a:cubicBezTo>
                  <a:pt x="9818" y="11782"/>
                  <a:pt x="9818" y="11782"/>
                  <a:pt x="9818" y="11782"/>
                </a:cubicBezTo>
                <a:cubicBezTo>
                  <a:pt x="11782" y="11782"/>
                  <a:pt x="11782" y="11782"/>
                  <a:pt x="11782" y="11782"/>
                </a:cubicBezTo>
                <a:lnTo>
                  <a:pt x="11782" y="9818"/>
                </a:lnTo>
                <a:close/>
                <a:moveTo>
                  <a:pt x="15709" y="17673"/>
                </a:moveTo>
                <a:cubicBezTo>
                  <a:pt x="17673" y="17673"/>
                  <a:pt x="17673" y="17673"/>
                  <a:pt x="17673" y="17673"/>
                </a:cubicBezTo>
                <a:cubicBezTo>
                  <a:pt x="17673" y="15709"/>
                  <a:pt x="17673" y="15709"/>
                  <a:pt x="17673" y="15709"/>
                </a:cubicBezTo>
                <a:cubicBezTo>
                  <a:pt x="15709" y="15709"/>
                  <a:pt x="15709" y="15709"/>
                  <a:pt x="15709" y="15709"/>
                </a:cubicBezTo>
                <a:lnTo>
                  <a:pt x="15709" y="17673"/>
                </a:lnTo>
                <a:close/>
                <a:moveTo>
                  <a:pt x="11782" y="17673"/>
                </a:moveTo>
                <a:cubicBezTo>
                  <a:pt x="13745" y="17673"/>
                  <a:pt x="13745" y="17673"/>
                  <a:pt x="13745" y="17673"/>
                </a:cubicBezTo>
                <a:cubicBezTo>
                  <a:pt x="13745" y="15709"/>
                  <a:pt x="13745" y="15709"/>
                  <a:pt x="13745" y="15709"/>
                </a:cubicBezTo>
                <a:cubicBezTo>
                  <a:pt x="11782" y="15709"/>
                  <a:pt x="11782" y="15709"/>
                  <a:pt x="11782" y="15709"/>
                </a:cubicBezTo>
                <a:lnTo>
                  <a:pt x="11782" y="17673"/>
                </a:lnTo>
                <a:close/>
                <a:moveTo>
                  <a:pt x="7855" y="17673"/>
                </a:moveTo>
                <a:cubicBezTo>
                  <a:pt x="9818" y="17673"/>
                  <a:pt x="9818" y="17673"/>
                  <a:pt x="9818" y="17673"/>
                </a:cubicBezTo>
                <a:cubicBezTo>
                  <a:pt x="9818" y="15709"/>
                  <a:pt x="9818" y="15709"/>
                  <a:pt x="9818" y="15709"/>
                </a:cubicBezTo>
                <a:cubicBezTo>
                  <a:pt x="7855" y="15709"/>
                  <a:pt x="7855" y="15709"/>
                  <a:pt x="7855" y="15709"/>
                </a:cubicBezTo>
                <a:lnTo>
                  <a:pt x="7855" y="17673"/>
                </a:lnTo>
                <a:close/>
                <a:moveTo>
                  <a:pt x="1964" y="11782"/>
                </a:moveTo>
                <a:cubicBezTo>
                  <a:pt x="3927" y="11782"/>
                  <a:pt x="3927" y="11782"/>
                  <a:pt x="3927" y="11782"/>
                </a:cubicBezTo>
                <a:cubicBezTo>
                  <a:pt x="3927" y="9818"/>
                  <a:pt x="3927" y="9818"/>
                  <a:pt x="3927" y="9818"/>
                </a:cubicBezTo>
                <a:cubicBezTo>
                  <a:pt x="1964" y="9818"/>
                  <a:pt x="1964" y="9818"/>
                  <a:pt x="1964" y="9818"/>
                </a:cubicBezTo>
                <a:lnTo>
                  <a:pt x="1964" y="11782"/>
                </a:lnTo>
                <a:close/>
                <a:moveTo>
                  <a:pt x="1964" y="15709"/>
                </a:moveTo>
                <a:cubicBezTo>
                  <a:pt x="3927" y="15709"/>
                  <a:pt x="3927" y="15709"/>
                  <a:pt x="3927" y="15709"/>
                </a:cubicBezTo>
                <a:cubicBezTo>
                  <a:pt x="3927" y="13745"/>
                  <a:pt x="3927" y="13745"/>
                  <a:pt x="3927" y="13745"/>
                </a:cubicBezTo>
                <a:cubicBezTo>
                  <a:pt x="1964" y="13745"/>
                  <a:pt x="1964" y="13745"/>
                  <a:pt x="1964" y="13745"/>
                </a:cubicBezTo>
                <a:lnTo>
                  <a:pt x="1964" y="15709"/>
                </a:lnTo>
                <a:close/>
                <a:moveTo>
                  <a:pt x="7855" y="5891"/>
                </a:moveTo>
                <a:cubicBezTo>
                  <a:pt x="5891" y="5891"/>
                  <a:pt x="5891" y="5891"/>
                  <a:pt x="5891" y="5891"/>
                </a:cubicBezTo>
                <a:cubicBezTo>
                  <a:pt x="5891" y="7855"/>
                  <a:pt x="5891" y="7855"/>
                  <a:pt x="5891" y="7855"/>
                </a:cubicBezTo>
                <a:cubicBezTo>
                  <a:pt x="7855" y="7855"/>
                  <a:pt x="7855" y="7855"/>
                  <a:pt x="7855" y="7855"/>
                </a:cubicBezTo>
                <a:lnTo>
                  <a:pt x="7855" y="5891"/>
                </a:lnTo>
                <a:close/>
                <a:moveTo>
                  <a:pt x="11782" y="5891"/>
                </a:moveTo>
                <a:cubicBezTo>
                  <a:pt x="9818" y="5891"/>
                  <a:pt x="9818" y="5891"/>
                  <a:pt x="9818" y="5891"/>
                </a:cubicBezTo>
                <a:cubicBezTo>
                  <a:pt x="9818" y="7855"/>
                  <a:pt x="9818" y="7855"/>
                  <a:pt x="9818" y="7855"/>
                </a:cubicBezTo>
                <a:cubicBezTo>
                  <a:pt x="11782" y="7855"/>
                  <a:pt x="11782" y="7855"/>
                  <a:pt x="11782" y="7855"/>
                </a:cubicBezTo>
                <a:lnTo>
                  <a:pt x="11782" y="5891"/>
                </a:lnTo>
                <a:close/>
                <a:moveTo>
                  <a:pt x="3927" y="17673"/>
                </a:moveTo>
                <a:cubicBezTo>
                  <a:pt x="5891" y="17673"/>
                  <a:pt x="5891" y="17673"/>
                  <a:pt x="5891" y="17673"/>
                </a:cubicBezTo>
                <a:cubicBezTo>
                  <a:pt x="5891" y="15709"/>
                  <a:pt x="5891" y="15709"/>
                  <a:pt x="5891" y="15709"/>
                </a:cubicBezTo>
                <a:cubicBezTo>
                  <a:pt x="3927" y="15709"/>
                  <a:pt x="3927" y="15709"/>
                  <a:pt x="3927" y="15709"/>
                </a:cubicBezTo>
                <a:lnTo>
                  <a:pt x="3927" y="17673"/>
                </a:lnTo>
                <a:close/>
                <a:moveTo>
                  <a:pt x="1964" y="7855"/>
                </a:moveTo>
                <a:cubicBezTo>
                  <a:pt x="3927" y="7855"/>
                  <a:pt x="3927" y="7855"/>
                  <a:pt x="3927" y="7855"/>
                </a:cubicBezTo>
                <a:cubicBezTo>
                  <a:pt x="3927" y="5891"/>
                  <a:pt x="3927" y="5891"/>
                  <a:pt x="3927" y="5891"/>
                </a:cubicBezTo>
                <a:cubicBezTo>
                  <a:pt x="1964" y="5891"/>
                  <a:pt x="1964" y="5891"/>
                  <a:pt x="1964" y="5891"/>
                </a:cubicBezTo>
                <a:lnTo>
                  <a:pt x="1964" y="7855"/>
                </a:lnTo>
                <a:close/>
                <a:moveTo>
                  <a:pt x="15709" y="13745"/>
                </a:moveTo>
                <a:cubicBezTo>
                  <a:pt x="17673" y="13745"/>
                  <a:pt x="17673" y="13745"/>
                  <a:pt x="17673" y="13745"/>
                </a:cubicBezTo>
                <a:cubicBezTo>
                  <a:pt x="17673" y="11782"/>
                  <a:pt x="17673" y="11782"/>
                  <a:pt x="17673" y="11782"/>
                </a:cubicBezTo>
                <a:cubicBezTo>
                  <a:pt x="15709" y="11782"/>
                  <a:pt x="15709" y="11782"/>
                  <a:pt x="15709" y="11782"/>
                </a:cubicBezTo>
                <a:lnTo>
                  <a:pt x="15709" y="13745"/>
                </a:lnTo>
                <a:close/>
                <a:moveTo>
                  <a:pt x="7855" y="9818"/>
                </a:moveTo>
                <a:cubicBezTo>
                  <a:pt x="5891" y="9818"/>
                  <a:pt x="5891" y="9818"/>
                  <a:pt x="5891" y="9818"/>
                </a:cubicBezTo>
                <a:cubicBezTo>
                  <a:pt x="5891" y="11782"/>
                  <a:pt x="5891" y="11782"/>
                  <a:pt x="5891" y="11782"/>
                </a:cubicBezTo>
                <a:cubicBezTo>
                  <a:pt x="7855" y="11782"/>
                  <a:pt x="7855" y="11782"/>
                  <a:pt x="7855" y="11782"/>
                </a:cubicBezTo>
                <a:lnTo>
                  <a:pt x="7855" y="9818"/>
                </a:lnTo>
                <a:close/>
                <a:moveTo>
                  <a:pt x="9818" y="15709"/>
                </a:moveTo>
                <a:cubicBezTo>
                  <a:pt x="11782" y="15709"/>
                  <a:pt x="11782" y="15709"/>
                  <a:pt x="11782" y="15709"/>
                </a:cubicBezTo>
                <a:cubicBezTo>
                  <a:pt x="11782" y="13745"/>
                  <a:pt x="11782" y="13745"/>
                  <a:pt x="11782" y="13745"/>
                </a:cubicBezTo>
                <a:cubicBezTo>
                  <a:pt x="9818" y="13745"/>
                  <a:pt x="9818" y="13745"/>
                  <a:pt x="9818" y="13745"/>
                </a:cubicBezTo>
                <a:lnTo>
                  <a:pt x="9818" y="15709"/>
                </a:lnTo>
                <a:close/>
                <a:moveTo>
                  <a:pt x="5891" y="15709"/>
                </a:moveTo>
                <a:cubicBezTo>
                  <a:pt x="7855" y="15709"/>
                  <a:pt x="7855" y="15709"/>
                  <a:pt x="7855" y="15709"/>
                </a:cubicBezTo>
                <a:cubicBezTo>
                  <a:pt x="7855" y="13745"/>
                  <a:pt x="7855" y="13745"/>
                  <a:pt x="7855" y="13745"/>
                </a:cubicBezTo>
                <a:cubicBezTo>
                  <a:pt x="5891" y="13745"/>
                  <a:pt x="5891" y="13745"/>
                  <a:pt x="5891" y="13745"/>
                </a:cubicBezTo>
                <a:lnTo>
                  <a:pt x="5891" y="15709"/>
                </a:lnTo>
                <a:close/>
                <a:moveTo>
                  <a:pt x="19636" y="3927"/>
                </a:moveTo>
                <a:cubicBezTo>
                  <a:pt x="12518" y="3927"/>
                  <a:pt x="12518" y="3927"/>
                  <a:pt x="12518" y="3927"/>
                </a:cubicBezTo>
                <a:cubicBezTo>
                  <a:pt x="14482" y="1964"/>
                  <a:pt x="14482" y="1964"/>
                  <a:pt x="14482" y="1964"/>
                </a:cubicBezTo>
                <a:cubicBezTo>
                  <a:pt x="14605" y="1964"/>
                  <a:pt x="14605" y="1964"/>
                  <a:pt x="14727" y="1964"/>
                </a:cubicBezTo>
                <a:cubicBezTo>
                  <a:pt x="15218" y="1964"/>
                  <a:pt x="15709" y="1473"/>
                  <a:pt x="15709" y="982"/>
                </a:cubicBezTo>
                <a:cubicBezTo>
                  <a:pt x="15709" y="491"/>
                  <a:pt x="15218" y="0"/>
                  <a:pt x="14727" y="0"/>
                </a:cubicBezTo>
                <a:cubicBezTo>
                  <a:pt x="14236" y="0"/>
                  <a:pt x="13745" y="491"/>
                  <a:pt x="13745" y="982"/>
                </a:cubicBezTo>
                <a:cubicBezTo>
                  <a:pt x="13745" y="1105"/>
                  <a:pt x="13745" y="1105"/>
                  <a:pt x="13745" y="1227"/>
                </a:cubicBezTo>
                <a:cubicBezTo>
                  <a:pt x="11045" y="3927"/>
                  <a:pt x="11045" y="3927"/>
                  <a:pt x="11045" y="3927"/>
                </a:cubicBezTo>
                <a:cubicBezTo>
                  <a:pt x="10555" y="3927"/>
                  <a:pt x="10555" y="3927"/>
                  <a:pt x="10555" y="3927"/>
                </a:cubicBezTo>
                <a:cubicBezTo>
                  <a:pt x="7855" y="1227"/>
                  <a:pt x="7855" y="1227"/>
                  <a:pt x="7855" y="1227"/>
                </a:cubicBezTo>
                <a:cubicBezTo>
                  <a:pt x="7855" y="1105"/>
                  <a:pt x="7855" y="1105"/>
                  <a:pt x="7855" y="982"/>
                </a:cubicBezTo>
                <a:cubicBezTo>
                  <a:pt x="7855" y="491"/>
                  <a:pt x="7364" y="0"/>
                  <a:pt x="6873" y="0"/>
                </a:cubicBezTo>
                <a:cubicBezTo>
                  <a:pt x="6382" y="0"/>
                  <a:pt x="5891" y="491"/>
                  <a:pt x="5891" y="982"/>
                </a:cubicBezTo>
                <a:cubicBezTo>
                  <a:pt x="5891" y="1473"/>
                  <a:pt x="6382" y="1964"/>
                  <a:pt x="6873" y="1964"/>
                </a:cubicBezTo>
                <a:cubicBezTo>
                  <a:pt x="6995" y="1964"/>
                  <a:pt x="6995" y="1964"/>
                  <a:pt x="7118" y="1964"/>
                </a:cubicBezTo>
                <a:cubicBezTo>
                  <a:pt x="9082" y="3927"/>
                  <a:pt x="9082" y="3927"/>
                  <a:pt x="9082" y="3927"/>
                </a:cubicBezTo>
                <a:cubicBezTo>
                  <a:pt x="1964" y="3927"/>
                  <a:pt x="1964" y="3927"/>
                  <a:pt x="1964" y="3927"/>
                </a:cubicBezTo>
                <a:cubicBezTo>
                  <a:pt x="859" y="3927"/>
                  <a:pt x="0" y="4786"/>
                  <a:pt x="0" y="5891"/>
                </a:cubicBezTo>
                <a:cubicBezTo>
                  <a:pt x="0" y="17673"/>
                  <a:pt x="0" y="17673"/>
                  <a:pt x="0" y="17673"/>
                </a:cubicBezTo>
                <a:cubicBezTo>
                  <a:pt x="0" y="18777"/>
                  <a:pt x="859" y="19636"/>
                  <a:pt x="1964" y="19636"/>
                </a:cubicBezTo>
                <a:cubicBezTo>
                  <a:pt x="3927" y="19636"/>
                  <a:pt x="3927" y="19636"/>
                  <a:pt x="3927" y="19636"/>
                </a:cubicBezTo>
                <a:cubicBezTo>
                  <a:pt x="3927" y="21109"/>
                  <a:pt x="3927" y="21109"/>
                  <a:pt x="3927" y="21109"/>
                </a:cubicBezTo>
                <a:cubicBezTo>
                  <a:pt x="3927" y="21355"/>
                  <a:pt x="4173" y="21600"/>
                  <a:pt x="4418" y="21600"/>
                </a:cubicBezTo>
                <a:cubicBezTo>
                  <a:pt x="4664" y="21600"/>
                  <a:pt x="4909" y="21355"/>
                  <a:pt x="4909" y="21109"/>
                </a:cubicBezTo>
                <a:cubicBezTo>
                  <a:pt x="4909" y="20618"/>
                  <a:pt x="4909" y="20618"/>
                  <a:pt x="4909" y="20618"/>
                </a:cubicBezTo>
                <a:cubicBezTo>
                  <a:pt x="16691" y="20618"/>
                  <a:pt x="16691" y="20618"/>
                  <a:pt x="16691" y="20618"/>
                </a:cubicBezTo>
                <a:cubicBezTo>
                  <a:pt x="16691" y="21109"/>
                  <a:pt x="16691" y="21109"/>
                  <a:pt x="16691" y="21109"/>
                </a:cubicBezTo>
                <a:cubicBezTo>
                  <a:pt x="16691" y="21355"/>
                  <a:pt x="16936" y="21600"/>
                  <a:pt x="17182" y="21600"/>
                </a:cubicBezTo>
                <a:cubicBezTo>
                  <a:pt x="17427" y="21600"/>
                  <a:pt x="17673" y="21355"/>
                  <a:pt x="17673" y="21109"/>
                </a:cubicBezTo>
                <a:cubicBezTo>
                  <a:pt x="17673" y="19636"/>
                  <a:pt x="17673" y="19636"/>
                  <a:pt x="17673" y="19636"/>
                </a:cubicBezTo>
                <a:cubicBezTo>
                  <a:pt x="19636" y="19636"/>
                  <a:pt x="19636" y="19636"/>
                  <a:pt x="19636" y="19636"/>
                </a:cubicBezTo>
                <a:cubicBezTo>
                  <a:pt x="20741" y="19636"/>
                  <a:pt x="21600" y="18777"/>
                  <a:pt x="21600" y="17673"/>
                </a:cubicBezTo>
                <a:cubicBezTo>
                  <a:pt x="21600" y="5891"/>
                  <a:pt x="21600" y="5891"/>
                  <a:pt x="21600" y="5891"/>
                </a:cubicBezTo>
                <a:cubicBezTo>
                  <a:pt x="21600" y="4786"/>
                  <a:pt x="20741" y="3927"/>
                  <a:pt x="19636" y="3927"/>
                </a:cubicBezTo>
                <a:moveTo>
                  <a:pt x="20618" y="17673"/>
                </a:moveTo>
                <a:cubicBezTo>
                  <a:pt x="20618" y="18164"/>
                  <a:pt x="20127" y="18655"/>
                  <a:pt x="19636" y="18655"/>
                </a:cubicBezTo>
                <a:cubicBezTo>
                  <a:pt x="1964" y="18655"/>
                  <a:pt x="1964" y="18655"/>
                  <a:pt x="1964" y="18655"/>
                </a:cubicBezTo>
                <a:cubicBezTo>
                  <a:pt x="1473" y="18655"/>
                  <a:pt x="982" y="18164"/>
                  <a:pt x="982" y="17673"/>
                </a:cubicBezTo>
                <a:cubicBezTo>
                  <a:pt x="982" y="5891"/>
                  <a:pt x="982" y="5891"/>
                  <a:pt x="982" y="5891"/>
                </a:cubicBezTo>
                <a:cubicBezTo>
                  <a:pt x="982" y="5400"/>
                  <a:pt x="1473" y="4909"/>
                  <a:pt x="1964" y="4909"/>
                </a:cubicBezTo>
                <a:cubicBezTo>
                  <a:pt x="19636" y="4909"/>
                  <a:pt x="19636" y="4909"/>
                  <a:pt x="19636" y="4909"/>
                </a:cubicBezTo>
                <a:cubicBezTo>
                  <a:pt x="20127" y="4909"/>
                  <a:pt x="20618" y="5400"/>
                  <a:pt x="20618" y="5891"/>
                </a:cubicBezTo>
                <a:lnTo>
                  <a:pt x="20618" y="17673"/>
                </a:lnTo>
                <a:close/>
                <a:moveTo>
                  <a:pt x="15709" y="9818"/>
                </a:moveTo>
                <a:cubicBezTo>
                  <a:pt x="17673" y="9818"/>
                  <a:pt x="17673" y="9818"/>
                  <a:pt x="17673" y="9818"/>
                </a:cubicBezTo>
                <a:cubicBezTo>
                  <a:pt x="17673" y="7855"/>
                  <a:pt x="17673" y="7855"/>
                  <a:pt x="17673" y="7855"/>
                </a:cubicBezTo>
                <a:cubicBezTo>
                  <a:pt x="15709" y="7855"/>
                  <a:pt x="15709" y="7855"/>
                  <a:pt x="15709" y="7855"/>
                </a:cubicBezTo>
                <a:lnTo>
                  <a:pt x="15709" y="9818"/>
                </a:lnTo>
                <a:close/>
                <a:moveTo>
                  <a:pt x="17673" y="7855"/>
                </a:moveTo>
                <a:cubicBezTo>
                  <a:pt x="19636" y="7855"/>
                  <a:pt x="19636" y="7855"/>
                  <a:pt x="19636" y="7855"/>
                </a:cubicBezTo>
                <a:cubicBezTo>
                  <a:pt x="19636" y="5891"/>
                  <a:pt x="19636" y="5891"/>
                  <a:pt x="19636" y="5891"/>
                </a:cubicBezTo>
                <a:cubicBezTo>
                  <a:pt x="17673" y="5891"/>
                  <a:pt x="17673" y="5891"/>
                  <a:pt x="17673" y="5891"/>
                </a:cubicBezTo>
                <a:lnTo>
                  <a:pt x="17673" y="7855"/>
                </a:lnTo>
                <a:close/>
                <a:moveTo>
                  <a:pt x="13745" y="15709"/>
                </a:moveTo>
                <a:cubicBezTo>
                  <a:pt x="15709" y="15709"/>
                  <a:pt x="15709" y="15709"/>
                  <a:pt x="15709" y="15709"/>
                </a:cubicBezTo>
                <a:cubicBezTo>
                  <a:pt x="15709" y="13745"/>
                  <a:pt x="15709" y="13745"/>
                  <a:pt x="15709" y="13745"/>
                </a:cubicBezTo>
                <a:cubicBezTo>
                  <a:pt x="13745" y="13745"/>
                  <a:pt x="13745" y="13745"/>
                  <a:pt x="13745" y="13745"/>
                </a:cubicBezTo>
                <a:lnTo>
                  <a:pt x="13745" y="15709"/>
                </a:lnTo>
                <a:close/>
                <a:moveTo>
                  <a:pt x="11782" y="13745"/>
                </a:moveTo>
                <a:cubicBezTo>
                  <a:pt x="13745" y="13745"/>
                  <a:pt x="13745" y="13745"/>
                  <a:pt x="13745" y="13745"/>
                </a:cubicBezTo>
                <a:cubicBezTo>
                  <a:pt x="13745" y="11782"/>
                  <a:pt x="13745" y="11782"/>
                  <a:pt x="13745" y="11782"/>
                </a:cubicBezTo>
                <a:cubicBezTo>
                  <a:pt x="11782" y="11782"/>
                  <a:pt x="11782" y="11782"/>
                  <a:pt x="11782" y="11782"/>
                </a:cubicBezTo>
                <a:lnTo>
                  <a:pt x="11782" y="13745"/>
                </a:lnTo>
                <a:close/>
                <a:moveTo>
                  <a:pt x="5891" y="11782"/>
                </a:moveTo>
                <a:cubicBezTo>
                  <a:pt x="3927" y="11782"/>
                  <a:pt x="3927" y="11782"/>
                  <a:pt x="3927" y="11782"/>
                </a:cubicBezTo>
                <a:cubicBezTo>
                  <a:pt x="3927" y="13745"/>
                  <a:pt x="3927" y="13745"/>
                  <a:pt x="3927" y="13745"/>
                </a:cubicBezTo>
                <a:cubicBezTo>
                  <a:pt x="5891" y="13745"/>
                  <a:pt x="5891" y="13745"/>
                  <a:pt x="5891" y="13745"/>
                </a:cubicBezTo>
                <a:lnTo>
                  <a:pt x="5891" y="11782"/>
                </a:lnTo>
                <a:close/>
                <a:moveTo>
                  <a:pt x="13745" y="11782"/>
                </a:moveTo>
                <a:cubicBezTo>
                  <a:pt x="15709" y="11782"/>
                  <a:pt x="15709" y="11782"/>
                  <a:pt x="15709" y="11782"/>
                </a:cubicBezTo>
                <a:cubicBezTo>
                  <a:pt x="15709" y="9818"/>
                  <a:pt x="15709" y="9818"/>
                  <a:pt x="15709" y="9818"/>
                </a:cubicBezTo>
                <a:cubicBezTo>
                  <a:pt x="13745" y="9818"/>
                  <a:pt x="13745" y="9818"/>
                  <a:pt x="13745" y="9818"/>
                </a:cubicBezTo>
                <a:lnTo>
                  <a:pt x="13745" y="11782"/>
                </a:lnTo>
                <a:close/>
                <a:moveTo>
                  <a:pt x="7855" y="13745"/>
                </a:moveTo>
                <a:cubicBezTo>
                  <a:pt x="9818" y="13745"/>
                  <a:pt x="9818" y="13745"/>
                  <a:pt x="9818" y="13745"/>
                </a:cubicBezTo>
                <a:cubicBezTo>
                  <a:pt x="9818" y="11782"/>
                  <a:pt x="9818" y="11782"/>
                  <a:pt x="9818" y="11782"/>
                </a:cubicBezTo>
                <a:cubicBezTo>
                  <a:pt x="7855" y="11782"/>
                  <a:pt x="7855" y="11782"/>
                  <a:pt x="7855" y="11782"/>
                </a:cubicBezTo>
                <a:lnTo>
                  <a:pt x="7855" y="13745"/>
                </a:lnTo>
                <a:close/>
                <a:moveTo>
                  <a:pt x="13745" y="7855"/>
                </a:moveTo>
                <a:cubicBezTo>
                  <a:pt x="11782" y="7855"/>
                  <a:pt x="11782" y="7855"/>
                  <a:pt x="11782" y="7855"/>
                </a:cubicBezTo>
                <a:cubicBezTo>
                  <a:pt x="11782" y="9818"/>
                  <a:pt x="11782" y="9818"/>
                  <a:pt x="11782" y="9818"/>
                </a:cubicBezTo>
                <a:cubicBezTo>
                  <a:pt x="13745" y="9818"/>
                  <a:pt x="13745" y="9818"/>
                  <a:pt x="13745" y="9818"/>
                </a:cubicBezTo>
                <a:lnTo>
                  <a:pt x="13745" y="7855"/>
                </a:lnTo>
                <a:close/>
                <a:moveTo>
                  <a:pt x="5891" y="7855"/>
                </a:moveTo>
                <a:cubicBezTo>
                  <a:pt x="3927" y="7855"/>
                  <a:pt x="3927" y="7855"/>
                  <a:pt x="3927" y="7855"/>
                </a:cubicBezTo>
                <a:cubicBezTo>
                  <a:pt x="3927" y="9818"/>
                  <a:pt x="3927" y="9818"/>
                  <a:pt x="3927" y="9818"/>
                </a:cubicBezTo>
                <a:cubicBezTo>
                  <a:pt x="5891" y="9818"/>
                  <a:pt x="5891" y="9818"/>
                  <a:pt x="5891" y="9818"/>
                </a:cubicBezTo>
                <a:lnTo>
                  <a:pt x="5891" y="7855"/>
                </a:lnTo>
                <a:close/>
                <a:moveTo>
                  <a:pt x="9818" y="7855"/>
                </a:moveTo>
                <a:cubicBezTo>
                  <a:pt x="7855" y="7855"/>
                  <a:pt x="7855" y="7855"/>
                  <a:pt x="7855" y="7855"/>
                </a:cubicBezTo>
                <a:cubicBezTo>
                  <a:pt x="7855" y="9818"/>
                  <a:pt x="7855" y="9818"/>
                  <a:pt x="7855" y="9818"/>
                </a:cubicBezTo>
                <a:cubicBezTo>
                  <a:pt x="9818" y="9818"/>
                  <a:pt x="9818" y="9818"/>
                  <a:pt x="9818" y="9818"/>
                </a:cubicBezTo>
                <a:lnTo>
                  <a:pt x="9818" y="785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00" name="Shape"/>
          <p:cNvSpPr/>
          <p:nvPr/>
        </p:nvSpPr>
        <p:spPr>
          <a:xfrm>
            <a:off x="6040437" y="2265363"/>
            <a:ext cx="447676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55" y="8836"/>
                </a:moveTo>
                <a:cubicBezTo>
                  <a:pt x="18164" y="8836"/>
                  <a:pt x="17673" y="9327"/>
                  <a:pt x="17673" y="9818"/>
                </a:cubicBezTo>
                <a:cubicBezTo>
                  <a:pt x="17673" y="10309"/>
                  <a:pt x="18164" y="10800"/>
                  <a:pt x="18655" y="10800"/>
                </a:cubicBezTo>
                <a:cubicBezTo>
                  <a:pt x="19145" y="10800"/>
                  <a:pt x="19636" y="10309"/>
                  <a:pt x="19636" y="9818"/>
                </a:cubicBezTo>
                <a:cubicBezTo>
                  <a:pt x="19636" y="9327"/>
                  <a:pt x="19145" y="8836"/>
                  <a:pt x="18655" y="8836"/>
                </a:cubicBezTo>
                <a:moveTo>
                  <a:pt x="13745" y="8836"/>
                </a:moveTo>
                <a:cubicBezTo>
                  <a:pt x="2945" y="8836"/>
                  <a:pt x="2945" y="8836"/>
                  <a:pt x="2945" y="8836"/>
                </a:cubicBezTo>
                <a:cubicBezTo>
                  <a:pt x="2945" y="18655"/>
                  <a:pt x="2945" y="18655"/>
                  <a:pt x="2945" y="18655"/>
                </a:cubicBezTo>
                <a:cubicBezTo>
                  <a:pt x="13745" y="18655"/>
                  <a:pt x="13745" y="18655"/>
                  <a:pt x="13745" y="18655"/>
                </a:cubicBezTo>
                <a:lnTo>
                  <a:pt x="13745" y="8836"/>
                </a:lnTo>
                <a:close/>
                <a:moveTo>
                  <a:pt x="12764" y="17673"/>
                </a:moveTo>
                <a:cubicBezTo>
                  <a:pt x="3927" y="17673"/>
                  <a:pt x="3927" y="17673"/>
                  <a:pt x="3927" y="17673"/>
                </a:cubicBezTo>
                <a:cubicBezTo>
                  <a:pt x="3927" y="9818"/>
                  <a:pt x="3927" y="9818"/>
                  <a:pt x="3927" y="9818"/>
                </a:cubicBezTo>
                <a:cubicBezTo>
                  <a:pt x="12764" y="9818"/>
                  <a:pt x="12764" y="9818"/>
                  <a:pt x="12764" y="9818"/>
                </a:cubicBezTo>
                <a:lnTo>
                  <a:pt x="12764" y="17673"/>
                </a:lnTo>
                <a:close/>
                <a:moveTo>
                  <a:pt x="19636" y="5891"/>
                </a:moveTo>
                <a:cubicBezTo>
                  <a:pt x="13255" y="5891"/>
                  <a:pt x="13255" y="5891"/>
                  <a:pt x="13255" y="5891"/>
                </a:cubicBezTo>
                <a:cubicBezTo>
                  <a:pt x="13009" y="5277"/>
                  <a:pt x="12641" y="4664"/>
                  <a:pt x="12150" y="4295"/>
                </a:cubicBezTo>
                <a:cubicBezTo>
                  <a:pt x="14482" y="1964"/>
                  <a:pt x="14482" y="1964"/>
                  <a:pt x="14482" y="1964"/>
                </a:cubicBezTo>
                <a:cubicBezTo>
                  <a:pt x="14605" y="1964"/>
                  <a:pt x="14605" y="1964"/>
                  <a:pt x="14727" y="1964"/>
                </a:cubicBezTo>
                <a:cubicBezTo>
                  <a:pt x="15218" y="1964"/>
                  <a:pt x="15709" y="1473"/>
                  <a:pt x="15709" y="982"/>
                </a:cubicBezTo>
                <a:cubicBezTo>
                  <a:pt x="15709" y="491"/>
                  <a:pt x="15218" y="0"/>
                  <a:pt x="14727" y="0"/>
                </a:cubicBezTo>
                <a:cubicBezTo>
                  <a:pt x="14236" y="0"/>
                  <a:pt x="13745" y="491"/>
                  <a:pt x="13745" y="982"/>
                </a:cubicBezTo>
                <a:cubicBezTo>
                  <a:pt x="13745" y="1105"/>
                  <a:pt x="13745" y="1105"/>
                  <a:pt x="13745" y="1227"/>
                </a:cubicBezTo>
                <a:cubicBezTo>
                  <a:pt x="11045" y="3927"/>
                  <a:pt x="11045" y="3927"/>
                  <a:pt x="11045" y="3927"/>
                </a:cubicBezTo>
                <a:cubicBezTo>
                  <a:pt x="10923" y="3927"/>
                  <a:pt x="10923" y="3927"/>
                  <a:pt x="10800" y="3927"/>
                </a:cubicBezTo>
                <a:cubicBezTo>
                  <a:pt x="10677" y="3927"/>
                  <a:pt x="10677" y="3927"/>
                  <a:pt x="10555" y="3927"/>
                </a:cubicBezTo>
                <a:cubicBezTo>
                  <a:pt x="7855" y="1227"/>
                  <a:pt x="7855" y="1227"/>
                  <a:pt x="7855" y="1227"/>
                </a:cubicBezTo>
                <a:cubicBezTo>
                  <a:pt x="7855" y="1105"/>
                  <a:pt x="7855" y="1105"/>
                  <a:pt x="7855" y="982"/>
                </a:cubicBezTo>
                <a:cubicBezTo>
                  <a:pt x="7855" y="491"/>
                  <a:pt x="7364" y="0"/>
                  <a:pt x="6873" y="0"/>
                </a:cubicBezTo>
                <a:cubicBezTo>
                  <a:pt x="6382" y="0"/>
                  <a:pt x="5891" y="491"/>
                  <a:pt x="5891" y="982"/>
                </a:cubicBezTo>
                <a:cubicBezTo>
                  <a:pt x="5891" y="1473"/>
                  <a:pt x="6382" y="1964"/>
                  <a:pt x="6873" y="1964"/>
                </a:cubicBezTo>
                <a:cubicBezTo>
                  <a:pt x="6995" y="1964"/>
                  <a:pt x="6995" y="1964"/>
                  <a:pt x="7118" y="1964"/>
                </a:cubicBezTo>
                <a:cubicBezTo>
                  <a:pt x="9450" y="4295"/>
                  <a:pt x="9450" y="4295"/>
                  <a:pt x="9450" y="4295"/>
                </a:cubicBezTo>
                <a:cubicBezTo>
                  <a:pt x="8959" y="4664"/>
                  <a:pt x="8591" y="5277"/>
                  <a:pt x="8345" y="5891"/>
                </a:cubicBezTo>
                <a:cubicBezTo>
                  <a:pt x="1964" y="5891"/>
                  <a:pt x="1964" y="5891"/>
                  <a:pt x="1964" y="5891"/>
                </a:cubicBezTo>
                <a:cubicBezTo>
                  <a:pt x="859" y="5891"/>
                  <a:pt x="0" y="6750"/>
                  <a:pt x="0" y="7855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741" y="21600"/>
                  <a:pt x="21600" y="20741"/>
                  <a:pt x="21600" y="19636"/>
                </a:cubicBezTo>
                <a:cubicBezTo>
                  <a:pt x="21600" y="7855"/>
                  <a:pt x="21600" y="7855"/>
                  <a:pt x="21600" y="7855"/>
                </a:cubicBezTo>
                <a:cubicBezTo>
                  <a:pt x="21600" y="6750"/>
                  <a:pt x="20741" y="5891"/>
                  <a:pt x="19636" y="5891"/>
                </a:cubicBezTo>
                <a:moveTo>
                  <a:pt x="15709" y="20618"/>
                </a:move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7855"/>
                  <a:pt x="982" y="7855"/>
                  <a:pt x="982" y="7855"/>
                </a:cubicBezTo>
                <a:cubicBezTo>
                  <a:pt x="982" y="7364"/>
                  <a:pt x="1473" y="6873"/>
                  <a:pt x="1964" y="6873"/>
                </a:cubicBezTo>
                <a:cubicBezTo>
                  <a:pt x="15709" y="6873"/>
                  <a:pt x="15709" y="6873"/>
                  <a:pt x="15709" y="6873"/>
                </a:cubicBezTo>
                <a:lnTo>
                  <a:pt x="15709" y="20618"/>
                </a:lnTo>
                <a:close/>
                <a:moveTo>
                  <a:pt x="20618" y="19636"/>
                </a:moveTo>
                <a:cubicBezTo>
                  <a:pt x="20618" y="20127"/>
                  <a:pt x="20127" y="20618"/>
                  <a:pt x="19636" y="20618"/>
                </a:cubicBezTo>
                <a:cubicBezTo>
                  <a:pt x="16691" y="20618"/>
                  <a:pt x="16691" y="20618"/>
                  <a:pt x="16691" y="20618"/>
                </a:cubicBezTo>
                <a:cubicBezTo>
                  <a:pt x="16691" y="6873"/>
                  <a:pt x="16691" y="6873"/>
                  <a:pt x="16691" y="6873"/>
                </a:cubicBezTo>
                <a:cubicBezTo>
                  <a:pt x="19636" y="6873"/>
                  <a:pt x="19636" y="6873"/>
                  <a:pt x="19636" y="6873"/>
                </a:cubicBezTo>
                <a:cubicBezTo>
                  <a:pt x="20127" y="6873"/>
                  <a:pt x="20618" y="7364"/>
                  <a:pt x="20618" y="7855"/>
                </a:cubicBezTo>
                <a:lnTo>
                  <a:pt x="20618" y="19636"/>
                </a:lnTo>
                <a:close/>
                <a:moveTo>
                  <a:pt x="18655" y="13745"/>
                </a:moveTo>
                <a:cubicBezTo>
                  <a:pt x="18409" y="13745"/>
                  <a:pt x="18164" y="13991"/>
                  <a:pt x="18164" y="14236"/>
                </a:cubicBezTo>
                <a:cubicBezTo>
                  <a:pt x="18164" y="14482"/>
                  <a:pt x="18409" y="14727"/>
                  <a:pt x="18655" y="14727"/>
                </a:cubicBezTo>
                <a:cubicBezTo>
                  <a:pt x="18900" y="14727"/>
                  <a:pt x="19145" y="14482"/>
                  <a:pt x="19145" y="14236"/>
                </a:cubicBezTo>
                <a:cubicBezTo>
                  <a:pt x="19145" y="13991"/>
                  <a:pt x="18900" y="13745"/>
                  <a:pt x="18655" y="13745"/>
                </a:cubicBezTo>
                <a:moveTo>
                  <a:pt x="18655" y="11782"/>
                </a:moveTo>
                <a:cubicBezTo>
                  <a:pt x="18409" y="11782"/>
                  <a:pt x="18164" y="12027"/>
                  <a:pt x="18164" y="12273"/>
                </a:cubicBezTo>
                <a:cubicBezTo>
                  <a:pt x="18164" y="12518"/>
                  <a:pt x="18409" y="12764"/>
                  <a:pt x="18655" y="12764"/>
                </a:cubicBezTo>
                <a:cubicBezTo>
                  <a:pt x="18900" y="12764"/>
                  <a:pt x="19145" y="12518"/>
                  <a:pt x="19145" y="12273"/>
                </a:cubicBezTo>
                <a:cubicBezTo>
                  <a:pt x="19145" y="12027"/>
                  <a:pt x="18900" y="11782"/>
                  <a:pt x="18655" y="11782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01" name="Shape"/>
          <p:cNvSpPr/>
          <p:nvPr/>
        </p:nvSpPr>
        <p:spPr>
          <a:xfrm>
            <a:off x="6894513" y="2366963"/>
            <a:ext cx="447676" cy="244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5400"/>
                </a:moveTo>
                <a:cubicBezTo>
                  <a:pt x="3927" y="10800"/>
                  <a:pt x="3927" y="10800"/>
                  <a:pt x="3927" y="10800"/>
                </a:cubicBezTo>
                <a:cubicBezTo>
                  <a:pt x="8836" y="10800"/>
                  <a:pt x="8836" y="10800"/>
                  <a:pt x="8836" y="10800"/>
                </a:cubicBezTo>
                <a:cubicBezTo>
                  <a:pt x="9818" y="16200"/>
                  <a:pt x="9818" y="16200"/>
                  <a:pt x="9818" y="16200"/>
                </a:cubicBezTo>
                <a:cubicBezTo>
                  <a:pt x="16691" y="10800"/>
                  <a:pt x="16691" y="10800"/>
                  <a:pt x="16691" y="10800"/>
                </a:cubicBezTo>
                <a:cubicBezTo>
                  <a:pt x="11782" y="10800"/>
                  <a:pt x="11782" y="10800"/>
                  <a:pt x="11782" y="10800"/>
                </a:cubicBezTo>
                <a:lnTo>
                  <a:pt x="10800" y="5400"/>
                </a:lnTo>
                <a:close/>
                <a:moveTo>
                  <a:pt x="20618" y="7200"/>
                </a:moveTo>
                <a:cubicBezTo>
                  <a:pt x="20618" y="3600"/>
                  <a:pt x="20618" y="3600"/>
                  <a:pt x="20618" y="3600"/>
                </a:cubicBezTo>
                <a:cubicBezTo>
                  <a:pt x="20618" y="1575"/>
                  <a:pt x="19759" y="0"/>
                  <a:pt x="18655" y="0"/>
                </a:cubicBez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1575"/>
                  <a:pt x="0" y="3600"/>
                </a:cubicBezTo>
                <a:cubicBezTo>
                  <a:pt x="0" y="18000"/>
                  <a:pt x="0" y="18000"/>
                  <a:pt x="0" y="18000"/>
                </a:cubicBezTo>
                <a:cubicBezTo>
                  <a:pt x="0" y="20025"/>
                  <a:pt x="859" y="21600"/>
                  <a:pt x="1964" y="21600"/>
                </a:cubicBezTo>
                <a:cubicBezTo>
                  <a:pt x="18655" y="21600"/>
                  <a:pt x="18655" y="21600"/>
                  <a:pt x="18655" y="21600"/>
                </a:cubicBezTo>
                <a:cubicBezTo>
                  <a:pt x="19759" y="21600"/>
                  <a:pt x="20618" y="20025"/>
                  <a:pt x="20618" y="18000"/>
                </a:cubicBezTo>
                <a:cubicBezTo>
                  <a:pt x="20618" y="14400"/>
                  <a:pt x="20618" y="14400"/>
                  <a:pt x="20618" y="14400"/>
                </a:cubicBezTo>
                <a:cubicBezTo>
                  <a:pt x="21109" y="14400"/>
                  <a:pt x="21600" y="13500"/>
                  <a:pt x="21600" y="12600"/>
                </a:cubicBezTo>
                <a:cubicBezTo>
                  <a:pt x="21600" y="9000"/>
                  <a:pt x="21600" y="9000"/>
                  <a:pt x="21600" y="9000"/>
                </a:cubicBezTo>
                <a:cubicBezTo>
                  <a:pt x="21600" y="8100"/>
                  <a:pt x="21109" y="7200"/>
                  <a:pt x="20618" y="7200"/>
                </a:cubicBezTo>
                <a:moveTo>
                  <a:pt x="19636" y="18000"/>
                </a:moveTo>
                <a:cubicBezTo>
                  <a:pt x="19636" y="18900"/>
                  <a:pt x="19145" y="19800"/>
                  <a:pt x="18655" y="19800"/>
                </a:cubicBezTo>
                <a:cubicBezTo>
                  <a:pt x="1964" y="19800"/>
                  <a:pt x="1964" y="19800"/>
                  <a:pt x="1964" y="19800"/>
                </a:cubicBezTo>
                <a:cubicBezTo>
                  <a:pt x="1473" y="19800"/>
                  <a:pt x="982" y="18900"/>
                  <a:pt x="982" y="18000"/>
                </a:cubicBezTo>
                <a:cubicBezTo>
                  <a:pt x="982" y="3600"/>
                  <a:pt x="982" y="3600"/>
                  <a:pt x="982" y="3600"/>
                </a:cubicBezTo>
                <a:cubicBezTo>
                  <a:pt x="982" y="2700"/>
                  <a:pt x="1473" y="1800"/>
                  <a:pt x="1964" y="1800"/>
                </a:cubicBezTo>
                <a:cubicBezTo>
                  <a:pt x="18655" y="1800"/>
                  <a:pt x="18655" y="1800"/>
                  <a:pt x="18655" y="1800"/>
                </a:cubicBezTo>
                <a:cubicBezTo>
                  <a:pt x="19145" y="1800"/>
                  <a:pt x="19636" y="2700"/>
                  <a:pt x="19636" y="3600"/>
                </a:cubicBezTo>
                <a:lnTo>
                  <a:pt x="19636" y="180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02" name="Shape"/>
          <p:cNvSpPr/>
          <p:nvPr/>
        </p:nvSpPr>
        <p:spPr>
          <a:xfrm>
            <a:off x="7748588" y="2366963"/>
            <a:ext cx="446088" cy="244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7200"/>
                </a:moveTo>
                <a:cubicBezTo>
                  <a:pt x="20618" y="3600"/>
                  <a:pt x="20618" y="3600"/>
                  <a:pt x="20618" y="3600"/>
                </a:cubicBezTo>
                <a:cubicBezTo>
                  <a:pt x="20618" y="1575"/>
                  <a:pt x="19759" y="0"/>
                  <a:pt x="18655" y="0"/>
                </a:cubicBez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1575"/>
                  <a:pt x="0" y="3600"/>
                </a:cubicBezTo>
                <a:cubicBezTo>
                  <a:pt x="0" y="18000"/>
                  <a:pt x="0" y="18000"/>
                  <a:pt x="0" y="18000"/>
                </a:cubicBezTo>
                <a:cubicBezTo>
                  <a:pt x="0" y="20025"/>
                  <a:pt x="859" y="21600"/>
                  <a:pt x="1964" y="21600"/>
                </a:cubicBezTo>
                <a:cubicBezTo>
                  <a:pt x="18655" y="21600"/>
                  <a:pt x="18655" y="21600"/>
                  <a:pt x="18655" y="21600"/>
                </a:cubicBezTo>
                <a:cubicBezTo>
                  <a:pt x="19759" y="21600"/>
                  <a:pt x="20618" y="20025"/>
                  <a:pt x="20618" y="18000"/>
                </a:cubicBezTo>
                <a:cubicBezTo>
                  <a:pt x="20618" y="14400"/>
                  <a:pt x="20618" y="14400"/>
                  <a:pt x="20618" y="14400"/>
                </a:cubicBezTo>
                <a:cubicBezTo>
                  <a:pt x="21109" y="14400"/>
                  <a:pt x="21600" y="13500"/>
                  <a:pt x="21600" y="12600"/>
                </a:cubicBezTo>
                <a:cubicBezTo>
                  <a:pt x="21600" y="9000"/>
                  <a:pt x="21600" y="9000"/>
                  <a:pt x="21600" y="9000"/>
                </a:cubicBezTo>
                <a:cubicBezTo>
                  <a:pt x="21600" y="8100"/>
                  <a:pt x="21109" y="7200"/>
                  <a:pt x="20618" y="7200"/>
                </a:cubicBezTo>
                <a:moveTo>
                  <a:pt x="19636" y="18000"/>
                </a:moveTo>
                <a:cubicBezTo>
                  <a:pt x="19636" y="18900"/>
                  <a:pt x="19145" y="19800"/>
                  <a:pt x="18655" y="19800"/>
                </a:cubicBezTo>
                <a:cubicBezTo>
                  <a:pt x="1964" y="19800"/>
                  <a:pt x="1964" y="19800"/>
                  <a:pt x="1964" y="19800"/>
                </a:cubicBezTo>
                <a:cubicBezTo>
                  <a:pt x="1473" y="19800"/>
                  <a:pt x="982" y="18900"/>
                  <a:pt x="982" y="18000"/>
                </a:cubicBezTo>
                <a:cubicBezTo>
                  <a:pt x="982" y="3600"/>
                  <a:pt x="982" y="3600"/>
                  <a:pt x="982" y="3600"/>
                </a:cubicBezTo>
                <a:cubicBezTo>
                  <a:pt x="982" y="2700"/>
                  <a:pt x="1473" y="1800"/>
                  <a:pt x="1964" y="1800"/>
                </a:cubicBezTo>
                <a:cubicBezTo>
                  <a:pt x="18655" y="1800"/>
                  <a:pt x="18655" y="1800"/>
                  <a:pt x="18655" y="1800"/>
                </a:cubicBezTo>
                <a:cubicBezTo>
                  <a:pt x="19145" y="1800"/>
                  <a:pt x="19636" y="2700"/>
                  <a:pt x="19636" y="3600"/>
                </a:cubicBezTo>
                <a:lnTo>
                  <a:pt x="19636" y="180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03" name="Shape"/>
          <p:cNvSpPr/>
          <p:nvPr/>
        </p:nvSpPr>
        <p:spPr>
          <a:xfrm>
            <a:off x="8602663" y="2366963"/>
            <a:ext cx="446088" cy="244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4" y="18000"/>
                </a:moveTo>
                <a:cubicBezTo>
                  <a:pt x="6873" y="18000"/>
                  <a:pt x="6873" y="18000"/>
                  <a:pt x="6873" y="18000"/>
                </a:cubicBezTo>
                <a:cubicBezTo>
                  <a:pt x="6873" y="3600"/>
                  <a:pt x="6873" y="3600"/>
                  <a:pt x="6873" y="3600"/>
                </a:cubicBezTo>
                <a:cubicBezTo>
                  <a:pt x="1964" y="3600"/>
                  <a:pt x="1964" y="3600"/>
                  <a:pt x="1964" y="3600"/>
                </a:cubicBezTo>
                <a:lnTo>
                  <a:pt x="1964" y="18000"/>
                </a:lnTo>
                <a:close/>
                <a:moveTo>
                  <a:pt x="20618" y="7200"/>
                </a:moveTo>
                <a:cubicBezTo>
                  <a:pt x="20618" y="3600"/>
                  <a:pt x="20618" y="3600"/>
                  <a:pt x="20618" y="3600"/>
                </a:cubicBezTo>
                <a:cubicBezTo>
                  <a:pt x="20618" y="1575"/>
                  <a:pt x="19759" y="0"/>
                  <a:pt x="18655" y="0"/>
                </a:cubicBez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1575"/>
                  <a:pt x="0" y="3600"/>
                </a:cubicBezTo>
                <a:cubicBezTo>
                  <a:pt x="0" y="18000"/>
                  <a:pt x="0" y="18000"/>
                  <a:pt x="0" y="18000"/>
                </a:cubicBezTo>
                <a:cubicBezTo>
                  <a:pt x="0" y="20025"/>
                  <a:pt x="859" y="21600"/>
                  <a:pt x="1964" y="21600"/>
                </a:cubicBezTo>
                <a:cubicBezTo>
                  <a:pt x="18655" y="21600"/>
                  <a:pt x="18655" y="21600"/>
                  <a:pt x="18655" y="21600"/>
                </a:cubicBezTo>
                <a:cubicBezTo>
                  <a:pt x="19759" y="21600"/>
                  <a:pt x="20618" y="20025"/>
                  <a:pt x="20618" y="18000"/>
                </a:cubicBezTo>
                <a:cubicBezTo>
                  <a:pt x="20618" y="14400"/>
                  <a:pt x="20618" y="14400"/>
                  <a:pt x="20618" y="14400"/>
                </a:cubicBezTo>
                <a:cubicBezTo>
                  <a:pt x="21109" y="14400"/>
                  <a:pt x="21600" y="13500"/>
                  <a:pt x="21600" y="12600"/>
                </a:cubicBezTo>
                <a:cubicBezTo>
                  <a:pt x="21600" y="9000"/>
                  <a:pt x="21600" y="9000"/>
                  <a:pt x="21600" y="9000"/>
                </a:cubicBezTo>
                <a:cubicBezTo>
                  <a:pt x="21600" y="8100"/>
                  <a:pt x="21109" y="7200"/>
                  <a:pt x="20618" y="7200"/>
                </a:cubicBezTo>
                <a:moveTo>
                  <a:pt x="19636" y="18000"/>
                </a:moveTo>
                <a:cubicBezTo>
                  <a:pt x="19636" y="18900"/>
                  <a:pt x="19145" y="19800"/>
                  <a:pt x="18655" y="19800"/>
                </a:cubicBezTo>
                <a:cubicBezTo>
                  <a:pt x="1964" y="19800"/>
                  <a:pt x="1964" y="19800"/>
                  <a:pt x="1964" y="19800"/>
                </a:cubicBezTo>
                <a:cubicBezTo>
                  <a:pt x="1473" y="19800"/>
                  <a:pt x="982" y="18900"/>
                  <a:pt x="982" y="18000"/>
                </a:cubicBezTo>
                <a:cubicBezTo>
                  <a:pt x="982" y="3600"/>
                  <a:pt x="982" y="3600"/>
                  <a:pt x="982" y="3600"/>
                </a:cubicBezTo>
                <a:cubicBezTo>
                  <a:pt x="982" y="2700"/>
                  <a:pt x="1473" y="1800"/>
                  <a:pt x="1964" y="1800"/>
                </a:cubicBezTo>
                <a:cubicBezTo>
                  <a:pt x="18655" y="1800"/>
                  <a:pt x="18655" y="1800"/>
                  <a:pt x="18655" y="1800"/>
                </a:cubicBezTo>
                <a:cubicBezTo>
                  <a:pt x="19145" y="1800"/>
                  <a:pt x="19636" y="2700"/>
                  <a:pt x="19636" y="3600"/>
                </a:cubicBezTo>
                <a:lnTo>
                  <a:pt x="19636" y="180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04" name="Shape"/>
          <p:cNvSpPr/>
          <p:nvPr/>
        </p:nvSpPr>
        <p:spPr>
          <a:xfrm>
            <a:off x="9455150" y="2366963"/>
            <a:ext cx="447675" cy="244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4" y="18000"/>
                </a:moveTo>
                <a:cubicBezTo>
                  <a:pt x="10800" y="18000"/>
                  <a:pt x="10800" y="18000"/>
                  <a:pt x="10800" y="18000"/>
                </a:cubicBezTo>
                <a:cubicBezTo>
                  <a:pt x="10800" y="3600"/>
                  <a:pt x="10800" y="3600"/>
                  <a:pt x="10800" y="3600"/>
                </a:cubicBezTo>
                <a:cubicBezTo>
                  <a:pt x="1964" y="3600"/>
                  <a:pt x="1964" y="3600"/>
                  <a:pt x="1964" y="3600"/>
                </a:cubicBezTo>
                <a:lnTo>
                  <a:pt x="1964" y="18000"/>
                </a:lnTo>
                <a:close/>
                <a:moveTo>
                  <a:pt x="20618" y="7200"/>
                </a:moveTo>
                <a:cubicBezTo>
                  <a:pt x="20618" y="3600"/>
                  <a:pt x="20618" y="3600"/>
                  <a:pt x="20618" y="3600"/>
                </a:cubicBezTo>
                <a:cubicBezTo>
                  <a:pt x="20618" y="1575"/>
                  <a:pt x="19759" y="0"/>
                  <a:pt x="18655" y="0"/>
                </a:cubicBez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1575"/>
                  <a:pt x="0" y="3600"/>
                </a:cubicBezTo>
                <a:cubicBezTo>
                  <a:pt x="0" y="18000"/>
                  <a:pt x="0" y="18000"/>
                  <a:pt x="0" y="18000"/>
                </a:cubicBezTo>
                <a:cubicBezTo>
                  <a:pt x="0" y="20025"/>
                  <a:pt x="859" y="21600"/>
                  <a:pt x="1964" y="21600"/>
                </a:cubicBezTo>
                <a:cubicBezTo>
                  <a:pt x="18655" y="21600"/>
                  <a:pt x="18655" y="21600"/>
                  <a:pt x="18655" y="21600"/>
                </a:cubicBezTo>
                <a:cubicBezTo>
                  <a:pt x="19759" y="21600"/>
                  <a:pt x="20618" y="20025"/>
                  <a:pt x="20618" y="18000"/>
                </a:cubicBezTo>
                <a:cubicBezTo>
                  <a:pt x="20618" y="14400"/>
                  <a:pt x="20618" y="14400"/>
                  <a:pt x="20618" y="14400"/>
                </a:cubicBezTo>
                <a:cubicBezTo>
                  <a:pt x="21109" y="14400"/>
                  <a:pt x="21600" y="13500"/>
                  <a:pt x="21600" y="12600"/>
                </a:cubicBezTo>
                <a:cubicBezTo>
                  <a:pt x="21600" y="9000"/>
                  <a:pt x="21600" y="9000"/>
                  <a:pt x="21600" y="9000"/>
                </a:cubicBezTo>
                <a:cubicBezTo>
                  <a:pt x="21600" y="8100"/>
                  <a:pt x="21109" y="7200"/>
                  <a:pt x="20618" y="7200"/>
                </a:cubicBezTo>
                <a:moveTo>
                  <a:pt x="19636" y="18000"/>
                </a:moveTo>
                <a:cubicBezTo>
                  <a:pt x="19636" y="18900"/>
                  <a:pt x="19145" y="19800"/>
                  <a:pt x="18655" y="19800"/>
                </a:cubicBezTo>
                <a:cubicBezTo>
                  <a:pt x="1964" y="19800"/>
                  <a:pt x="1964" y="19800"/>
                  <a:pt x="1964" y="19800"/>
                </a:cubicBezTo>
                <a:cubicBezTo>
                  <a:pt x="1473" y="19800"/>
                  <a:pt x="982" y="18900"/>
                  <a:pt x="982" y="18000"/>
                </a:cubicBezTo>
                <a:cubicBezTo>
                  <a:pt x="982" y="3600"/>
                  <a:pt x="982" y="3600"/>
                  <a:pt x="982" y="3600"/>
                </a:cubicBezTo>
                <a:cubicBezTo>
                  <a:pt x="982" y="2700"/>
                  <a:pt x="1473" y="1800"/>
                  <a:pt x="1964" y="1800"/>
                </a:cubicBezTo>
                <a:cubicBezTo>
                  <a:pt x="18655" y="1800"/>
                  <a:pt x="18655" y="1800"/>
                  <a:pt x="18655" y="1800"/>
                </a:cubicBezTo>
                <a:cubicBezTo>
                  <a:pt x="19145" y="1800"/>
                  <a:pt x="19636" y="2700"/>
                  <a:pt x="19636" y="3600"/>
                </a:cubicBezTo>
                <a:lnTo>
                  <a:pt x="19636" y="180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05" name="Shape"/>
          <p:cNvSpPr/>
          <p:nvPr/>
        </p:nvSpPr>
        <p:spPr>
          <a:xfrm>
            <a:off x="1773238" y="3221038"/>
            <a:ext cx="446088" cy="244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7200"/>
                </a:moveTo>
                <a:cubicBezTo>
                  <a:pt x="20618" y="3600"/>
                  <a:pt x="20618" y="3600"/>
                  <a:pt x="20618" y="3600"/>
                </a:cubicBezTo>
                <a:cubicBezTo>
                  <a:pt x="20618" y="1575"/>
                  <a:pt x="19759" y="0"/>
                  <a:pt x="18655" y="0"/>
                </a:cubicBez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1575"/>
                  <a:pt x="0" y="3600"/>
                </a:cubicBezTo>
                <a:cubicBezTo>
                  <a:pt x="0" y="18000"/>
                  <a:pt x="0" y="18000"/>
                  <a:pt x="0" y="18000"/>
                </a:cubicBezTo>
                <a:cubicBezTo>
                  <a:pt x="0" y="20025"/>
                  <a:pt x="859" y="21600"/>
                  <a:pt x="1964" y="21600"/>
                </a:cubicBezTo>
                <a:cubicBezTo>
                  <a:pt x="18655" y="21600"/>
                  <a:pt x="18655" y="21600"/>
                  <a:pt x="18655" y="21600"/>
                </a:cubicBezTo>
                <a:cubicBezTo>
                  <a:pt x="19759" y="21600"/>
                  <a:pt x="20618" y="20025"/>
                  <a:pt x="20618" y="18000"/>
                </a:cubicBezTo>
                <a:cubicBezTo>
                  <a:pt x="20618" y="14400"/>
                  <a:pt x="20618" y="14400"/>
                  <a:pt x="20618" y="14400"/>
                </a:cubicBezTo>
                <a:cubicBezTo>
                  <a:pt x="21109" y="14400"/>
                  <a:pt x="21600" y="13500"/>
                  <a:pt x="21600" y="12600"/>
                </a:cubicBezTo>
                <a:cubicBezTo>
                  <a:pt x="21600" y="9000"/>
                  <a:pt x="21600" y="9000"/>
                  <a:pt x="21600" y="9000"/>
                </a:cubicBezTo>
                <a:cubicBezTo>
                  <a:pt x="21600" y="8100"/>
                  <a:pt x="21109" y="7200"/>
                  <a:pt x="20618" y="7200"/>
                </a:cubicBezTo>
                <a:moveTo>
                  <a:pt x="19636" y="18000"/>
                </a:moveTo>
                <a:cubicBezTo>
                  <a:pt x="19636" y="18900"/>
                  <a:pt x="19145" y="19800"/>
                  <a:pt x="18655" y="19800"/>
                </a:cubicBezTo>
                <a:cubicBezTo>
                  <a:pt x="1964" y="19800"/>
                  <a:pt x="1964" y="19800"/>
                  <a:pt x="1964" y="19800"/>
                </a:cubicBezTo>
                <a:cubicBezTo>
                  <a:pt x="1473" y="19800"/>
                  <a:pt x="982" y="18900"/>
                  <a:pt x="982" y="18000"/>
                </a:cubicBezTo>
                <a:cubicBezTo>
                  <a:pt x="982" y="3600"/>
                  <a:pt x="982" y="3600"/>
                  <a:pt x="982" y="3600"/>
                </a:cubicBezTo>
                <a:cubicBezTo>
                  <a:pt x="982" y="2700"/>
                  <a:pt x="1473" y="1800"/>
                  <a:pt x="1964" y="1800"/>
                </a:cubicBezTo>
                <a:cubicBezTo>
                  <a:pt x="18655" y="1800"/>
                  <a:pt x="18655" y="1800"/>
                  <a:pt x="18655" y="1800"/>
                </a:cubicBezTo>
                <a:cubicBezTo>
                  <a:pt x="19145" y="1800"/>
                  <a:pt x="19636" y="2700"/>
                  <a:pt x="19636" y="3600"/>
                </a:cubicBezTo>
                <a:lnTo>
                  <a:pt x="19636" y="18000"/>
                </a:lnTo>
                <a:close/>
                <a:moveTo>
                  <a:pt x="1964" y="18000"/>
                </a:moveTo>
                <a:cubicBezTo>
                  <a:pt x="14727" y="18000"/>
                  <a:pt x="14727" y="18000"/>
                  <a:pt x="14727" y="18000"/>
                </a:cubicBezTo>
                <a:cubicBezTo>
                  <a:pt x="14727" y="3600"/>
                  <a:pt x="14727" y="3600"/>
                  <a:pt x="14727" y="3600"/>
                </a:cubicBezTo>
                <a:cubicBezTo>
                  <a:pt x="1964" y="3600"/>
                  <a:pt x="1964" y="3600"/>
                  <a:pt x="1964" y="3600"/>
                </a:cubicBezTo>
                <a:lnTo>
                  <a:pt x="1964" y="180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06" name="Shape"/>
          <p:cNvSpPr/>
          <p:nvPr/>
        </p:nvSpPr>
        <p:spPr>
          <a:xfrm>
            <a:off x="2625725" y="3221038"/>
            <a:ext cx="447675" cy="244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7200"/>
                </a:moveTo>
                <a:cubicBezTo>
                  <a:pt x="20618" y="3600"/>
                  <a:pt x="20618" y="3600"/>
                  <a:pt x="20618" y="3600"/>
                </a:cubicBezTo>
                <a:cubicBezTo>
                  <a:pt x="20618" y="1575"/>
                  <a:pt x="19759" y="0"/>
                  <a:pt x="18655" y="0"/>
                </a:cubicBez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1575"/>
                  <a:pt x="0" y="3600"/>
                </a:cubicBezTo>
                <a:cubicBezTo>
                  <a:pt x="0" y="18000"/>
                  <a:pt x="0" y="18000"/>
                  <a:pt x="0" y="18000"/>
                </a:cubicBezTo>
                <a:cubicBezTo>
                  <a:pt x="0" y="20025"/>
                  <a:pt x="859" y="21600"/>
                  <a:pt x="1964" y="21600"/>
                </a:cubicBezTo>
                <a:cubicBezTo>
                  <a:pt x="18655" y="21600"/>
                  <a:pt x="18655" y="21600"/>
                  <a:pt x="18655" y="21600"/>
                </a:cubicBezTo>
                <a:cubicBezTo>
                  <a:pt x="19759" y="21600"/>
                  <a:pt x="20618" y="20025"/>
                  <a:pt x="20618" y="18000"/>
                </a:cubicBezTo>
                <a:cubicBezTo>
                  <a:pt x="20618" y="14400"/>
                  <a:pt x="20618" y="14400"/>
                  <a:pt x="20618" y="14400"/>
                </a:cubicBezTo>
                <a:cubicBezTo>
                  <a:pt x="21109" y="14400"/>
                  <a:pt x="21600" y="13500"/>
                  <a:pt x="21600" y="12600"/>
                </a:cubicBezTo>
                <a:cubicBezTo>
                  <a:pt x="21600" y="9000"/>
                  <a:pt x="21600" y="9000"/>
                  <a:pt x="21600" y="9000"/>
                </a:cubicBezTo>
                <a:cubicBezTo>
                  <a:pt x="21600" y="8100"/>
                  <a:pt x="21109" y="7200"/>
                  <a:pt x="20618" y="7200"/>
                </a:cubicBezTo>
                <a:moveTo>
                  <a:pt x="19636" y="18000"/>
                </a:moveTo>
                <a:cubicBezTo>
                  <a:pt x="19636" y="18900"/>
                  <a:pt x="19145" y="19800"/>
                  <a:pt x="18655" y="19800"/>
                </a:cubicBezTo>
                <a:cubicBezTo>
                  <a:pt x="1964" y="19800"/>
                  <a:pt x="1964" y="19800"/>
                  <a:pt x="1964" y="19800"/>
                </a:cubicBezTo>
                <a:cubicBezTo>
                  <a:pt x="1473" y="19800"/>
                  <a:pt x="982" y="18900"/>
                  <a:pt x="982" y="18000"/>
                </a:cubicBezTo>
                <a:cubicBezTo>
                  <a:pt x="982" y="3600"/>
                  <a:pt x="982" y="3600"/>
                  <a:pt x="982" y="3600"/>
                </a:cubicBezTo>
                <a:cubicBezTo>
                  <a:pt x="982" y="2700"/>
                  <a:pt x="1473" y="1800"/>
                  <a:pt x="1964" y="1800"/>
                </a:cubicBezTo>
                <a:cubicBezTo>
                  <a:pt x="18655" y="1800"/>
                  <a:pt x="18655" y="1800"/>
                  <a:pt x="18655" y="1800"/>
                </a:cubicBezTo>
                <a:cubicBezTo>
                  <a:pt x="19145" y="1800"/>
                  <a:pt x="19636" y="2700"/>
                  <a:pt x="19636" y="3600"/>
                </a:cubicBezTo>
                <a:lnTo>
                  <a:pt x="19636" y="18000"/>
                </a:lnTo>
                <a:close/>
                <a:moveTo>
                  <a:pt x="1964" y="18000"/>
                </a:moveTo>
                <a:cubicBezTo>
                  <a:pt x="18655" y="18000"/>
                  <a:pt x="18655" y="18000"/>
                  <a:pt x="18655" y="18000"/>
                </a:cubicBezTo>
                <a:cubicBezTo>
                  <a:pt x="18655" y="3600"/>
                  <a:pt x="18655" y="3600"/>
                  <a:pt x="18655" y="3600"/>
                </a:cubicBezTo>
                <a:cubicBezTo>
                  <a:pt x="1964" y="3600"/>
                  <a:pt x="1964" y="3600"/>
                  <a:pt x="1964" y="3600"/>
                </a:cubicBezTo>
                <a:lnTo>
                  <a:pt x="1964" y="180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07" name="Shape"/>
          <p:cNvSpPr/>
          <p:nvPr/>
        </p:nvSpPr>
        <p:spPr>
          <a:xfrm>
            <a:off x="3500437" y="3119438"/>
            <a:ext cx="406401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2764"/>
                </a:moveTo>
                <a:cubicBezTo>
                  <a:pt x="11070" y="12764"/>
                  <a:pt x="11340" y="12518"/>
                  <a:pt x="11340" y="12273"/>
                </a:cubicBezTo>
                <a:cubicBezTo>
                  <a:pt x="11340" y="491"/>
                  <a:pt x="11340" y="491"/>
                  <a:pt x="11340" y="491"/>
                </a:cubicBezTo>
                <a:cubicBezTo>
                  <a:pt x="11340" y="245"/>
                  <a:pt x="11070" y="0"/>
                  <a:pt x="10800" y="0"/>
                </a:cubicBezTo>
                <a:cubicBezTo>
                  <a:pt x="10530" y="0"/>
                  <a:pt x="10260" y="245"/>
                  <a:pt x="10260" y="491"/>
                </a:cubicBezTo>
                <a:cubicBezTo>
                  <a:pt x="10260" y="12273"/>
                  <a:pt x="10260" y="12273"/>
                  <a:pt x="10260" y="12273"/>
                </a:cubicBezTo>
                <a:cubicBezTo>
                  <a:pt x="10260" y="12518"/>
                  <a:pt x="10530" y="12764"/>
                  <a:pt x="10800" y="12764"/>
                </a:cubicBezTo>
                <a:moveTo>
                  <a:pt x="12960" y="2209"/>
                </a:moveTo>
                <a:cubicBezTo>
                  <a:pt x="12960" y="2209"/>
                  <a:pt x="12960" y="2209"/>
                  <a:pt x="12960" y="2209"/>
                </a:cubicBezTo>
                <a:cubicBezTo>
                  <a:pt x="12690" y="2209"/>
                  <a:pt x="12420" y="2455"/>
                  <a:pt x="12420" y="2700"/>
                </a:cubicBezTo>
                <a:cubicBezTo>
                  <a:pt x="12420" y="2945"/>
                  <a:pt x="12690" y="3191"/>
                  <a:pt x="12960" y="3191"/>
                </a:cubicBezTo>
                <a:cubicBezTo>
                  <a:pt x="12960" y="3191"/>
                  <a:pt x="12960" y="3191"/>
                  <a:pt x="12960" y="3191"/>
                </a:cubicBezTo>
                <a:cubicBezTo>
                  <a:pt x="17280" y="4050"/>
                  <a:pt x="20520" y="7609"/>
                  <a:pt x="20520" y="11782"/>
                </a:cubicBezTo>
                <a:cubicBezTo>
                  <a:pt x="20520" y="16691"/>
                  <a:pt x="16200" y="20618"/>
                  <a:pt x="10800" y="20618"/>
                </a:cubicBezTo>
                <a:cubicBezTo>
                  <a:pt x="5400" y="20618"/>
                  <a:pt x="1080" y="16691"/>
                  <a:pt x="1080" y="11782"/>
                </a:cubicBezTo>
                <a:cubicBezTo>
                  <a:pt x="1080" y="7609"/>
                  <a:pt x="4320" y="4050"/>
                  <a:pt x="8640" y="3191"/>
                </a:cubicBezTo>
                <a:cubicBezTo>
                  <a:pt x="8640" y="3191"/>
                  <a:pt x="8640" y="3191"/>
                  <a:pt x="8640" y="3191"/>
                </a:cubicBezTo>
                <a:cubicBezTo>
                  <a:pt x="8910" y="3191"/>
                  <a:pt x="9180" y="2945"/>
                  <a:pt x="9180" y="2700"/>
                </a:cubicBezTo>
                <a:cubicBezTo>
                  <a:pt x="9180" y="2455"/>
                  <a:pt x="8910" y="2209"/>
                  <a:pt x="8640" y="2209"/>
                </a:cubicBezTo>
                <a:cubicBezTo>
                  <a:pt x="8640" y="2209"/>
                  <a:pt x="8640" y="2209"/>
                  <a:pt x="8640" y="2209"/>
                </a:cubicBezTo>
                <a:cubicBezTo>
                  <a:pt x="3645" y="3068"/>
                  <a:pt x="0" y="6995"/>
                  <a:pt x="0" y="11782"/>
                </a:cubicBezTo>
                <a:cubicBezTo>
                  <a:pt x="0" y="17182"/>
                  <a:pt x="4860" y="21600"/>
                  <a:pt x="10800" y="21600"/>
                </a:cubicBezTo>
                <a:cubicBezTo>
                  <a:pt x="16740" y="21600"/>
                  <a:pt x="21600" y="17182"/>
                  <a:pt x="21600" y="11782"/>
                </a:cubicBezTo>
                <a:cubicBezTo>
                  <a:pt x="21600" y="6995"/>
                  <a:pt x="17955" y="3068"/>
                  <a:pt x="12960" y="2209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08" name="Shape"/>
          <p:cNvSpPr/>
          <p:nvPr/>
        </p:nvSpPr>
        <p:spPr>
          <a:xfrm>
            <a:off x="4333875" y="3181350"/>
            <a:ext cx="447675" cy="323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309" y="21600"/>
                </a:moveTo>
                <a:cubicBezTo>
                  <a:pt x="11291" y="21600"/>
                  <a:pt x="11291" y="21600"/>
                  <a:pt x="11291" y="21600"/>
                </a:cubicBezTo>
                <a:cubicBezTo>
                  <a:pt x="11291" y="0"/>
                  <a:pt x="11291" y="0"/>
                  <a:pt x="11291" y="0"/>
                </a:cubicBezTo>
                <a:cubicBezTo>
                  <a:pt x="10309" y="0"/>
                  <a:pt x="10309" y="0"/>
                  <a:pt x="10309" y="0"/>
                </a:cubicBezTo>
                <a:lnTo>
                  <a:pt x="10309" y="21600"/>
                </a:lnTo>
                <a:close/>
                <a:moveTo>
                  <a:pt x="6873" y="21600"/>
                </a:moveTo>
                <a:cubicBezTo>
                  <a:pt x="9327" y="21600"/>
                  <a:pt x="9327" y="21600"/>
                  <a:pt x="9327" y="21600"/>
                </a:cubicBezTo>
                <a:cubicBezTo>
                  <a:pt x="9327" y="0"/>
                  <a:pt x="9327" y="0"/>
                  <a:pt x="9327" y="0"/>
                </a:cubicBezTo>
                <a:cubicBezTo>
                  <a:pt x="6873" y="0"/>
                  <a:pt x="6873" y="0"/>
                  <a:pt x="6873" y="0"/>
                </a:cubicBezTo>
                <a:lnTo>
                  <a:pt x="6873" y="21600"/>
                </a:lnTo>
                <a:close/>
                <a:moveTo>
                  <a:pt x="1964" y="21600"/>
                </a:moveTo>
                <a:cubicBezTo>
                  <a:pt x="3927" y="21600"/>
                  <a:pt x="3927" y="21600"/>
                  <a:pt x="3927" y="21600"/>
                </a:cubicBezTo>
                <a:cubicBezTo>
                  <a:pt x="3927" y="0"/>
                  <a:pt x="3927" y="0"/>
                  <a:pt x="3927" y="0"/>
                </a:cubicBezTo>
                <a:cubicBezTo>
                  <a:pt x="1964" y="0"/>
                  <a:pt x="1964" y="0"/>
                  <a:pt x="1964" y="0"/>
                </a:cubicBezTo>
                <a:lnTo>
                  <a:pt x="1964" y="21600"/>
                </a:lnTo>
                <a:close/>
                <a:moveTo>
                  <a:pt x="0" y="1350"/>
                </a:moveTo>
                <a:cubicBezTo>
                  <a:pt x="0" y="20250"/>
                  <a:pt x="0" y="20250"/>
                  <a:pt x="0" y="20250"/>
                </a:cubicBezTo>
                <a:cubicBezTo>
                  <a:pt x="0" y="20925"/>
                  <a:pt x="491" y="21600"/>
                  <a:pt x="982" y="21600"/>
                </a:cubicBezTo>
                <a:cubicBezTo>
                  <a:pt x="982" y="0"/>
                  <a:pt x="982" y="0"/>
                  <a:pt x="982" y="0"/>
                </a:cubicBezTo>
                <a:cubicBezTo>
                  <a:pt x="491" y="0"/>
                  <a:pt x="0" y="675"/>
                  <a:pt x="0" y="1350"/>
                </a:cubicBezTo>
                <a:moveTo>
                  <a:pt x="4909" y="21600"/>
                </a:moveTo>
                <a:cubicBezTo>
                  <a:pt x="5891" y="21600"/>
                  <a:pt x="5891" y="21600"/>
                  <a:pt x="5891" y="21600"/>
                </a:cubicBezTo>
                <a:cubicBezTo>
                  <a:pt x="5891" y="0"/>
                  <a:pt x="5891" y="0"/>
                  <a:pt x="5891" y="0"/>
                </a:cubicBezTo>
                <a:cubicBezTo>
                  <a:pt x="4909" y="0"/>
                  <a:pt x="4909" y="0"/>
                  <a:pt x="4909" y="0"/>
                </a:cubicBezTo>
                <a:lnTo>
                  <a:pt x="4909" y="21600"/>
                </a:lnTo>
                <a:close/>
                <a:moveTo>
                  <a:pt x="20618" y="0"/>
                </a:moveTo>
                <a:cubicBezTo>
                  <a:pt x="19636" y="0"/>
                  <a:pt x="19636" y="0"/>
                  <a:pt x="19636" y="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21109" y="21600"/>
                  <a:pt x="21600" y="20925"/>
                  <a:pt x="21600" y="20250"/>
                </a:cubicBezTo>
                <a:cubicBezTo>
                  <a:pt x="21600" y="1350"/>
                  <a:pt x="21600" y="1350"/>
                  <a:pt x="21600" y="1350"/>
                </a:cubicBezTo>
                <a:cubicBezTo>
                  <a:pt x="21600" y="675"/>
                  <a:pt x="21109" y="0"/>
                  <a:pt x="20618" y="0"/>
                </a:cubicBezTo>
                <a:moveTo>
                  <a:pt x="17673" y="21600"/>
                </a:moveTo>
                <a:cubicBezTo>
                  <a:pt x="18655" y="21600"/>
                  <a:pt x="18655" y="21600"/>
                  <a:pt x="18655" y="21600"/>
                </a:cubicBezTo>
                <a:cubicBezTo>
                  <a:pt x="18655" y="0"/>
                  <a:pt x="18655" y="0"/>
                  <a:pt x="18655" y="0"/>
                </a:cubicBezTo>
                <a:cubicBezTo>
                  <a:pt x="17673" y="0"/>
                  <a:pt x="17673" y="0"/>
                  <a:pt x="17673" y="0"/>
                </a:cubicBezTo>
                <a:lnTo>
                  <a:pt x="17673" y="21600"/>
                </a:lnTo>
                <a:close/>
                <a:moveTo>
                  <a:pt x="14236" y="21600"/>
                </a:moveTo>
                <a:cubicBezTo>
                  <a:pt x="16691" y="21600"/>
                  <a:pt x="16691" y="21600"/>
                  <a:pt x="16691" y="21600"/>
                </a:cubicBezTo>
                <a:cubicBezTo>
                  <a:pt x="16691" y="0"/>
                  <a:pt x="16691" y="0"/>
                  <a:pt x="16691" y="0"/>
                </a:cubicBezTo>
                <a:cubicBezTo>
                  <a:pt x="14236" y="0"/>
                  <a:pt x="14236" y="0"/>
                  <a:pt x="14236" y="0"/>
                </a:cubicBezTo>
                <a:lnTo>
                  <a:pt x="14236" y="21600"/>
                </a:lnTo>
                <a:close/>
                <a:moveTo>
                  <a:pt x="12273" y="21600"/>
                </a:moveTo>
                <a:cubicBezTo>
                  <a:pt x="13255" y="21600"/>
                  <a:pt x="13255" y="21600"/>
                  <a:pt x="13255" y="21600"/>
                </a:cubicBezTo>
                <a:cubicBezTo>
                  <a:pt x="13255" y="0"/>
                  <a:pt x="13255" y="0"/>
                  <a:pt x="13255" y="0"/>
                </a:cubicBezTo>
                <a:cubicBezTo>
                  <a:pt x="12273" y="0"/>
                  <a:pt x="12273" y="0"/>
                  <a:pt x="12273" y="0"/>
                </a:cubicBezTo>
                <a:lnTo>
                  <a:pt x="12273" y="216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09" name="Shape"/>
          <p:cNvSpPr/>
          <p:nvPr/>
        </p:nvSpPr>
        <p:spPr>
          <a:xfrm>
            <a:off x="5187950" y="3119438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927" y="5645"/>
                </a:moveTo>
                <a:cubicBezTo>
                  <a:pt x="3927" y="0"/>
                  <a:pt x="3927" y="0"/>
                  <a:pt x="3927" y="0"/>
                </a:cubicBezTo>
                <a:cubicBezTo>
                  <a:pt x="1964" y="0"/>
                  <a:pt x="1964" y="0"/>
                  <a:pt x="1964" y="0"/>
                </a:cubicBezTo>
                <a:cubicBezTo>
                  <a:pt x="1964" y="7977"/>
                  <a:pt x="1964" y="7977"/>
                  <a:pt x="1964" y="7977"/>
                </a:cubicBezTo>
                <a:cubicBezTo>
                  <a:pt x="2455" y="7118"/>
                  <a:pt x="3191" y="6259"/>
                  <a:pt x="3927" y="5645"/>
                </a:cubicBezTo>
                <a:moveTo>
                  <a:pt x="0" y="982"/>
                </a:moveTo>
                <a:cubicBezTo>
                  <a:pt x="0" y="14727"/>
                  <a:pt x="0" y="14727"/>
                  <a:pt x="0" y="14727"/>
                </a:cubicBezTo>
                <a:cubicBezTo>
                  <a:pt x="0" y="15218"/>
                  <a:pt x="491" y="15709"/>
                  <a:pt x="982" y="15709"/>
                </a:cubicBezTo>
                <a:cubicBezTo>
                  <a:pt x="982" y="0"/>
                  <a:pt x="982" y="0"/>
                  <a:pt x="982" y="0"/>
                </a:cubicBezTo>
                <a:cubicBezTo>
                  <a:pt x="491" y="0"/>
                  <a:pt x="0" y="491"/>
                  <a:pt x="0" y="982"/>
                </a:cubicBezTo>
                <a:moveTo>
                  <a:pt x="5891" y="0"/>
                </a:moveTo>
                <a:cubicBezTo>
                  <a:pt x="4909" y="0"/>
                  <a:pt x="4909" y="0"/>
                  <a:pt x="4909" y="0"/>
                </a:cubicBezTo>
                <a:cubicBezTo>
                  <a:pt x="4909" y="5032"/>
                  <a:pt x="4909" y="5032"/>
                  <a:pt x="4909" y="5032"/>
                </a:cubicBezTo>
                <a:cubicBezTo>
                  <a:pt x="5277" y="4786"/>
                  <a:pt x="5523" y="4664"/>
                  <a:pt x="5891" y="4541"/>
                </a:cubicBezTo>
                <a:lnTo>
                  <a:pt x="5891" y="0"/>
                </a:lnTo>
                <a:close/>
                <a:moveTo>
                  <a:pt x="9327" y="3927"/>
                </a:moveTo>
                <a:cubicBezTo>
                  <a:pt x="9327" y="0"/>
                  <a:pt x="9327" y="0"/>
                  <a:pt x="9327" y="0"/>
                </a:cubicBezTo>
                <a:cubicBezTo>
                  <a:pt x="6873" y="0"/>
                  <a:pt x="6873" y="0"/>
                  <a:pt x="6873" y="0"/>
                </a:cubicBezTo>
                <a:cubicBezTo>
                  <a:pt x="6873" y="4173"/>
                  <a:pt x="6873" y="4173"/>
                  <a:pt x="6873" y="4173"/>
                </a:cubicBezTo>
                <a:cubicBezTo>
                  <a:pt x="7486" y="4050"/>
                  <a:pt x="8100" y="3927"/>
                  <a:pt x="8836" y="3927"/>
                </a:cubicBezTo>
                <a:cubicBezTo>
                  <a:pt x="8959" y="3927"/>
                  <a:pt x="9205" y="3927"/>
                  <a:pt x="9327" y="3927"/>
                </a:cubicBezTo>
                <a:moveTo>
                  <a:pt x="13255" y="0"/>
                </a:moveTo>
                <a:cubicBezTo>
                  <a:pt x="12273" y="0"/>
                  <a:pt x="12273" y="0"/>
                  <a:pt x="12273" y="0"/>
                </a:cubicBezTo>
                <a:cubicBezTo>
                  <a:pt x="12273" y="4786"/>
                  <a:pt x="12273" y="4786"/>
                  <a:pt x="12273" y="4786"/>
                </a:cubicBezTo>
                <a:cubicBezTo>
                  <a:pt x="12641" y="4909"/>
                  <a:pt x="12886" y="5032"/>
                  <a:pt x="13255" y="5277"/>
                </a:cubicBezTo>
                <a:lnTo>
                  <a:pt x="13255" y="0"/>
                </a:lnTo>
                <a:close/>
                <a:moveTo>
                  <a:pt x="1964" y="15709"/>
                </a:moveTo>
                <a:cubicBezTo>
                  <a:pt x="2086" y="15709"/>
                  <a:pt x="2086" y="15709"/>
                  <a:pt x="2086" y="15709"/>
                </a:cubicBezTo>
                <a:cubicBezTo>
                  <a:pt x="1964" y="15709"/>
                  <a:pt x="1964" y="15586"/>
                  <a:pt x="1964" y="15586"/>
                </a:cubicBezTo>
                <a:lnTo>
                  <a:pt x="1964" y="15709"/>
                </a:lnTo>
                <a:close/>
                <a:moveTo>
                  <a:pt x="11291" y="0"/>
                </a:moveTo>
                <a:cubicBezTo>
                  <a:pt x="10309" y="0"/>
                  <a:pt x="10309" y="0"/>
                  <a:pt x="10309" y="0"/>
                </a:cubicBezTo>
                <a:cubicBezTo>
                  <a:pt x="10309" y="4050"/>
                  <a:pt x="10309" y="4050"/>
                  <a:pt x="10309" y="4050"/>
                </a:cubicBezTo>
                <a:cubicBezTo>
                  <a:pt x="10677" y="4173"/>
                  <a:pt x="10923" y="4173"/>
                  <a:pt x="11291" y="4295"/>
                </a:cubicBezTo>
                <a:lnTo>
                  <a:pt x="11291" y="0"/>
                </a:lnTo>
                <a:close/>
                <a:moveTo>
                  <a:pt x="16691" y="0"/>
                </a:moveTo>
                <a:cubicBezTo>
                  <a:pt x="14236" y="0"/>
                  <a:pt x="14236" y="0"/>
                  <a:pt x="14236" y="0"/>
                </a:cubicBezTo>
                <a:cubicBezTo>
                  <a:pt x="14236" y="6136"/>
                  <a:pt x="14236" y="6136"/>
                  <a:pt x="14236" y="6136"/>
                </a:cubicBezTo>
                <a:cubicBezTo>
                  <a:pt x="15709" y="7486"/>
                  <a:pt x="16691" y="9573"/>
                  <a:pt x="16691" y="11782"/>
                </a:cubicBezTo>
                <a:lnTo>
                  <a:pt x="16691" y="0"/>
                </a:lnTo>
                <a:close/>
                <a:moveTo>
                  <a:pt x="16691" y="15709"/>
                </a:moveTo>
                <a:cubicBezTo>
                  <a:pt x="16691" y="11782"/>
                  <a:pt x="16691" y="11782"/>
                  <a:pt x="16691" y="11782"/>
                </a:cubicBezTo>
                <a:cubicBezTo>
                  <a:pt x="16691" y="13255"/>
                  <a:pt x="16323" y="14605"/>
                  <a:pt x="15586" y="15709"/>
                </a:cubicBezTo>
                <a:lnTo>
                  <a:pt x="16691" y="15709"/>
                </a:lnTo>
                <a:close/>
                <a:moveTo>
                  <a:pt x="17673" y="15709"/>
                </a:moveTo>
                <a:cubicBezTo>
                  <a:pt x="18655" y="15709"/>
                  <a:pt x="18655" y="15709"/>
                  <a:pt x="18655" y="15709"/>
                </a:cubicBezTo>
                <a:cubicBezTo>
                  <a:pt x="18655" y="0"/>
                  <a:pt x="18655" y="0"/>
                  <a:pt x="18655" y="0"/>
                </a:cubicBezTo>
                <a:cubicBezTo>
                  <a:pt x="17673" y="0"/>
                  <a:pt x="17673" y="0"/>
                  <a:pt x="17673" y="0"/>
                </a:cubicBezTo>
                <a:lnTo>
                  <a:pt x="17673" y="15709"/>
                </a:lnTo>
                <a:close/>
                <a:moveTo>
                  <a:pt x="13991" y="16323"/>
                </a:moveTo>
                <a:cubicBezTo>
                  <a:pt x="15095" y="15095"/>
                  <a:pt x="15709" y="13500"/>
                  <a:pt x="15709" y="11782"/>
                </a:cubicBezTo>
                <a:cubicBezTo>
                  <a:pt x="15709" y="7977"/>
                  <a:pt x="12641" y="4909"/>
                  <a:pt x="8836" y="4909"/>
                </a:cubicBezTo>
                <a:cubicBezTo>
                  <a:pt x="5032" y="4909"/>
                  <a:pt x="1964" y="7977"/>
                  <a:pt x="1964" y="11782"/>
                </a:cubicBezTo>
                <a:cubicBezTo>
                  <a:pt x="1964" y="15586"/>
                  <a:pt x="5032" y="18655"/>
                  <a:pt x="8836" y="18655"/>
                </a:cubicBezTo>
                <a:cubicBezTo>
                  <a:pt x="10555" y="18655"/>
                  <a:pt x="12150" y="18041"/>
                  <a:pt x="13377" y="16936"/>
                </a:cubicBezTo>
                <a:cubicBezTo>
                  <a:pt x="17795" y="21477"/>
                  <a:pt x="17795" y="21477"/>
                  <a:pt x="17795" y="21477"/>
                </a:cubicBezTo>
                <a:cubicBezTo>
                  <a:pt x="17918" y="21600"/>
                  <a:pt x="18041" y="21600"/>
                  <a:pt x="18164" y="21600"/>
                </a:cubicBezTo>
                <a:cubicBezTo>
                  <a:pt x="18409" y="21600"/>
                  <a:pt x="18655" y="21355"/>
                  <a:pt x="18655" y="21109"/>
                </a:cubicBezTo>
                <a:cubicBezTo>
                  <a:pt x="18655" y="20986"/>
                  <a:pt x="18655" y="20864"/>
                  <a:pt x="18532" y="20741"/>
                </a:cubicBezTo>
                <a:lnTo>
                  <a:pt x="13991" y="16323"/>
                </a:lnTo>
                <a:close/>
                <a:moveTo>
                  <a:pt x="8836" y="17673"/>
                </a:moveTo>
                <a:cubicBezTo>
                  <a:pt x="5523" y="17673"/>
                  <a:pt x="2945" y="15095"/>
                  <a:pt x="2945" y="11782"/>
                </a:cubicBezTo>
                <a:cubicBezTo>
                  <a:pt x="2945" y="8468"/>
                  <a:pt x="5523" y="5891"/>
                  <a:pt x="8836" y="5891"/>
                </a:cubicBezTo>
                <a:cubicBezTo>
                  <a:pt x="12150" y="5891"/>
                  <a:pt x="14727" y="8468"/>
                  <a:pt x="14727" y="11782"/>
                </a:cubicBezTo>
                <a:cubicBezTo>
                  <a:pt x="14727" y="15095"/>
                  <a:pt x="12150" y="17673"/>
                  <a:pt x="8836" y="17673"/>
                </a:cubicBezTo>
                <a:moveTo>
                  <a:pt x="20618" y="0"/>
                </a:moveTo>
                <a:cubicBezTo>
                  <a:pt x="19636" y="0"/>
                  <a:pt x="19636" y="0"/>
                  <a:pt x="19636" y="0"/>
                </a:cubicBezTo>
                <a:cubicBezTo>
                  <a:pt x="19636" y="15709"/>
                  <a:pt x="19636" y="15709"/>
                  <a:pt x="19636" y="15709"/>
                </a:cubicBezTo>
                <a:cubicBezTo>
                  <a:pt x="20618" y="15709"/>
                  <a:pt x="20618" y="15709"/>
                  <a:pt x="20618" y="15709"/>
                </a:cubicBezTo>
                <a:cubicBezTo>
                  <a:pt x="21109" y="15709"/>
                  <a:pt x="21600" y="15218"/>
                  <a:pt x="21600" y="14727"/>
                </a:cubicBezTo>
                <a:cubicBezTo>
                  <a:pt x="21600" y="982"/>
                  <a:pt x="21600" y="982"/>
                  <a:pt x="21600" y="982"/>
                </a:cubicBezTo>
                <a:cubicBezTo>
                  <a:pt x="21600" y="491"/>
                  <a:pt x="21109" y="0"/>
                  <a:pt x="20618" y="0"/>
                </a:cubicBezTo>
                <a:moveTo>
                  <a:pt x="6873" y="8345"/>
                </a:moveTo>
                <a:cubicBezTo>
                  <a:pt x="6873" y="15218"/>
                  <a:pt x="6873" y="15218"/>
                  <a:pt x="6873" y="15218"/>
                </a:cubicBezTo>
                <a:cubicBezTo>
                  <a:pt x="7486" y="15464"/>
                  <a:pt x="8100" y="15709"/>
                  <a:pt x="8836" y="15709"/>
                </a:cubicBezTo>
                <a:cubicBezTo>
                  <a:pt x="8959" y="15709"/>
                  <a:pt x="9205" y="15709"/>
                  <a:pt x="9327" y="15709"/>
                </a:cubicBezTo>
                <a:cubicBezTo>
                  <a:pt x="9327" y="7855"/>
                  <a:pt x="9327" y="7855"/>
                  <a:pt x="9327" y="7855"/>
                </a:cubicBezTo>
                <a:cubicBezTo>
                  <a:pt x="9205" y="7855"/>
                  <a:pt x="8959" y="7855"/>
                  <a:pt x="8836" y="7855"/>
                </a:cubicBezTo>
                <a:cubicBezTo>
                  <a:pt x="8100" y="7855"/>
                  <a:pt x="7486" y="8100"/>
                  <a:pt x="6873" y="8345"/>
                </a:cubicBezTo>
                <a:moveTo>
                  <a:pt x="5891" y="14359"/>
                </a:moveTo>
                <a:cubicBezTo>
                  <a:pt x="5891" y="9205"/>
                  <a:pt x="5891" y="9205"/>
                  <a:pt x="5891" y="9205"/>
                </a:cubicBezTo>
                <a:cubicBezTo>
                  <a:pt x="5277" y="9941"/>
                  <a:pt x="4909" y="10800"/>
                  <a:pt x="4909" y="11782"/>
                </a:cubicBezTo>
                <a:cubicBezTo>
                  <a:pt x="4909" y="12764"/>
                  <a:pt x="5277" y="13623"/>
                  <a:pt x="5891" y="14359"/>
                </a:cubicBezTo>
                <a:moveTo>
                  <a:pt x="12273" y="13623"/>
                </a:moveTo>
                <a:cubicBezTo>
                  <a:pt x="12641" y="13132"/>
                  <a:pt x="12764" y="12518"/>
                  <a:pt x="12764" y="11782"/>
                </a:cubicBezTo>
                <a:cubicBezTo>
                  <a:pt x="12764" y="11045"/>
                  <a:pt x="12641" y="10432"/>
                  <a:pt x="12273" y="9941"/>
                </a:cubicBezTo>
                <a:lnTo>
                  <a:pt x="12273" y="13623"/>
                </a:lnTo>
                <a:close/>
                <a:moveTo>
                  <a:pt x="10309" y="15464"/>
                </a:moveTo>
                <a:cubicBezTo>
                  <a:pt x="10677" y="15218"/>
                  <a:pt x="11045" y="15095"/>
                  <a:pt x="11291" y="14850"/>
                </a:cubicBezTo>
                <a:cubicBezTo>
                  <a:pt x="11291" y="8714"/>
                  <a:pt x="11291" y="8714"/>
                  <a:pt x="11291" y="8714"/>
                </a:cubicBezTo>
                <a:cubicBezTo>
                  <a:pt x="11045" y="8468"/>
                  <a:pt x="10677" y="8345"/>
                  <a:pt x="10309" y="8100"/>
                </a:cubicBezTo>
                <a:lnTo>
                  <a:pt x="10309" y="15464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10" name="Shape"/>
          <p:cNvSpPr/>
          <p:nvPr/>
        </p:nvSpPr>
        <p:spPr>
          <a:xfrm>
            <a:off x="6040437" y="3181350"/>
            <a:ext cx="447676" cy="323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782" y="0"/>
                </a:moveTo>
                <a:cubicBezTo>
                  <a:pt x="9818" y="0"/>
                  <a:pt x="9818" y="0"/>
                  <a:pt x="9818" y="0"/>
                </a:cubicBezTo>
                <a:cubicBezTo>
                  <a:pt x="9818" y="10800"/>
                  <a:pt x="9818" y="10800"/>
                  <a:pt x="9818" y="10800"/>
                </a:cubicBezTo>
                <a:cubicBezTo>
                  <a:pt x="11782" y="10800"/>
                  <a:pt x="11782" y="10800"/>
                  <a:pt x="11782" y="10800"/>
                </a:cubicBezTo>
                <a:lnTo>
                  <a:pt x="11782" y="0"/>
                </a:lnTo>
                <a:close/>
                <a:moveTo>
                  <a:pt x="8836" y="0"/>
                </a:moveTo>
                <a:cubicBezTo>
                  <a:pt x="7855" y="0"/>
                  <a:pt x="7855" y="0"/>
                  <a:pt x="7855" y="0"/>
                </a:cubicBezTo>
                <a:cubicBezTo>
                  <a:pt x="7855" y="10800"/>
                  <a:pt x="7855" y="10800"/>
                  <a:pt x="7855" y="10800"/>
                </a:cubicBezTo>
                <a:cubicBezTo>
                  <a:pt x="8836" y="10800"/>
                  <a:pt x="8836" y="10800"/>
                  <a:pt x="8836" y="10800"/>
                </a:cubicBezTo>
                <a:lnTo>
                  <a:pt x="8836" y="0"/>
                </a:lnTo>
                <a:close/>
                <a:moveTo>
                  <a:pt x="6873" y="0"/>
                </a:moveTo>
                <a:cubicBezTo>
                  <a:pt x="4909" y="0"/>
                  <a:pt x="4909" y="0"/>
                  <a:pt x="4909" y="0"/>
                </a:cubicBezTo>
                <a:cubicBezTo>
                  <a:pt x="4909" y="10800"/>
                  <a:pt x="4909" y="10800"/>
                  <a:pt x="4909" y="10800"/>
                </a:cubicBezTo>
                <a:cubicBezTo>
                  <a:pt x="6873" y="10800"/>
                  <a:pt x="6873" y="10800"/>
                  <a:pt x="6873" y="10800"/>
                </a:cubicBezTo>
                <a:lnTo>
                  <a:pt x="6873" y="0"/>
                </a:lnTo>
                <a:close/>
                <a:moveTo>
                  <a:pt x="3927" y="0"/>
                </a:moveTo>
                <a:cubicBezTo>
                  <a:pt x="2945" y="0"/>
                  <a:pt x="2945" y="0"/>
                  <a:pt x="2945" y="0"/>
                </a:cubicBezTo>
                <a:cubicBezTo>
                  <a:pt x="2945" y="10800"/>
                  <a:pt x="2945" y="10800"/>
                  <a:pt x="2945" y="10800"/>
                </a:cubicBezTo>
                <a:cubicBezTo>
                  <a:pt x="3927" y="10800"/>
                  <a:pt x="3927" y="10800"/>
                  <a:pt x="3927" y="10800"/>
                </a:cubicBezTo>
                <a:lnTo>
                  <a:pt x="3927" y="0"/>
                </a:lnTo>
                <a:close/>
                <a:moveTo>
                  <a:pt x="1964" y="0"/>
                </a:moveTo>
                <a:cubicBezTo>
                  <a:pt x="1473" y="0"/>
                  <a:pt x="982" y="675"/>
                  <a:pt x="982" y="1350"/>
                </a:cubicBezTo>
                <a:cubicBezTo>
                  <a:pt x="982" y="10800"/>
                  <a:pt x="982" y="10800"/>
                  <a:pt x="982" y="10800"/>
                </a:cubicBezTo>
                <a:cubicBezTo>
                  <a:pt x="1964" y="10800"/>
                  <a:pt x="1964" y="10800"/>
                  <a:pt x="1964" y="10800"/>
                </a:cubicBezTo>
                <a:lnTo>
                  <a:pt x="1964" y="0"/>
                </a:lnTo>
                <a:close/>
                <a:moveTo>
                  <a:pt x="17673" y="0"/>
                </a:moveTo>
                <a:cubicBezTo>
                  <a:pt x="16691" y="0"/>
                  <a:pt x="16691" y="0"/>
                  <a:pt x="16691" y="0"/>
                </a:cubicBezTo>
                <a:cubicBezTo>
                  <a:pt x="16691" y="10800"/>
                  <a:pt x="16691" y="10800"/>
                  <a:pt x="16691" y="10800"/>
                </a:cubicBezTo>
                <a:cubicBezTo>
                  <a:pt x="17673" y="10800"/>
                  <a:pt x="17673" y="10800"/>
                  <a:pt x="17673" y="10800"/>
                </a:cubicBezTo>
                <a:lnTo>
                  <a:pt x="17673" y="0"/>
                </a:lnTo>
                <a:close/>
                <a:moveTo>
                  <a:pt x="13745" y="0"/>
                </a:moveTo>
                <a:cubicBezTo>
                  <a:pt x="12764" y="0"/>
                  <a:pt x="12764" y="0"/>
                  <a:pt x="12764" y="0"/>
                </a:cubicBezTo>
                <a:cubicBezTo>
                  <a:pt x="12764" y="10800"/>
                  <a:pt x="12764" y="10800"/>
                  <a:pt x="12764" y="10800"/>
                </a:cubicBezTo>
                <a:cubicBezTo>
                  <a:pt x="13745" y="10800"/>
                  <a:pt x="13745" y="10800"/>
                  <a:pt x="13745" y="10800"/>
                </a:cubicBezTo>
                <a:lnTo>
                  <a:pt x="13745" y="0"/>
                </a:lnTo>
                <a:close/>
                <a:moveTo>
                  <a:pt x="20618" y="1350"/>
                </a:moveTo>
                <a:cubicBezTo>
                  <a:pt x="20618" y="675"/>
                  <a:pt x="20127" y="0"/>
                  <a:pt x="19636" y="0"/>
                </a:cubicBezTo>
                <a:cubicBezTo>
                  <a:pt x="18655" y="0"/>
                  <a:pt x="18655" y="0"/>
                  <a:pt x="18655" y="0"/>
                </a:cubicBezTo>
                <a:cubicBezTo>
                  <a:pt x="18655" y="10800"/>
                  <a:pt x="18655" y="10800"/>
                  <a:pt x="18655" y="10800"/>
                </a:cubicBezTo>
                <a:cubicBezTo>
                  <a:pt x="20618" y="10800"/>
                  <a:pt x="20618" y="10800"/>
                  <a:pt x="20618" y="10800"/>
                </a:cubicBezTo>
                <a:lnTo>
                  <a:pt x="20618" y="1350"/>
                </a:lnTo>
                <a:close/>
                <a:moveTo>
                  <a:pt x="15709" y="0"/>
                </a:moveTo>
                <a:cubicBezTo>
                  <a:pt x="14727" y="0"/>
                  <a:pt x="14727" y="0"/>
                  <a:pt x="14727" y="0"/>
                </a:cubicBezTo>
                <a:cubicBezTo>
                  <a:pt x="14727" y="10800"/>
                  <a:pt x="14727" y="10800"/>
                  <a:pt x="14727" y="10800"/>
                </a:cubicBezTo>
                <a:cubicBezTo>
                  <a:pt x="15709" y="10800"/>
                  <a:pt x="15709" y="10800"/>
                  <a:pt x="15709" y="10800"/>
                </a:cubicBezTo>
                <a:lnTo>
                  <a:pt x="15709" y="0"/>
                </a:lnTo>
                <a:close/>
                <a:moveTo>
                  <a:pt x="18655" y="21600"/>
                </a:moveTo>
                <a:cubicBezTo>
                  <a:pt x="19636" y="21600"/>
                  <a:pt x="19636" y="21600"/>
                  <a:pt x="19636" y="21600"/>
                </a:cubicBezTo>
                <a:cubicBezTo>
                  <a:pt x="20127" y="21600"/>
                  <a:pt x="20618" y="20925"/>
                  <a:pt x="20618" y="20250"/>
                </a:cubicBezTo>
                <a:cubicBezTo>
                  <a:pt x="20618" y="17550"/>
                  <a:pt x="20618" y="17550"/>
                  <a:pt x="20618" y="17550"/>
                </a:cubicBezTo>
                <a:cubicBezTo>
                  <a:pt x="18655" y="17550"/>
                  <a:pt x="18655" y="17550"/>
                  <a:pt x="18655" y="17550"/>
                </a:cubicBezTo>
                <a:lnTo>
                  <a:pt x="18655" y="21600"/>
                </a:lnTo>
                <a:close/>
                <a:moveTo>
                  <a:pt x="14727" y="21600"/>
                </a:moveTo>
                <a:cubicBezTo>
                  <a:pt x="15709" y="21600"/>
                  <a:pt x="15709" y="21600"/>
                  <a:pt x="15709" y="21600"/>
                </a:cubicBezTo>
                <a:cubicBezTo>
                  <a:pt x="15709" y="17550"/>
                  <a:pt x="15709" y="17550"/>
                  <a:pt x="15709" y="17550"/>
                </a:cubicBezTo>
                <a:cubicBezTo>
                  <a:pt x="14727" y="17550"/>
                  <a:pt x="14727" y="17550"/>
                  <a:pt x="14727" y="17550"/>
                </a:cubicBezTo>
                <a:lnTo>
                  <a:pt x="14727" y="21600"/>
                </a:lnTo>
                <a:close/>
                <a:moveTo>
                  <a:pt x="16691" y="21600"/>
                </a:moveTo>
                <a:cubicBezTo>
                  <a:pt x="17673" y="21600"/>
                  <a:pt x="17673" y="21600"/>
                  <a:pt x="17673" y="21600"/>
                </a:cubicBezTo>
                <a:cubicBezTo>
                  <a:pt x="17673" y="17550"/>
                  <a:pt x="17673" y="17550"/>
                  <a:pt x="17673" y="17550"/>
                </a:cubicBezTo>
                <a:cubicBezTo>
                  <a:pt x="16691" y="17550"/>
                  <a:pt x="16691" y="17550"/>
                  <a:pt x="16691" y="17550"/>
                </a:cubicBezTo>
                <a:lnTo>
                  <a:pt x="16691" y="21600"/>
                </a:lnTo>
                <a:close/>
                <a:moveTo>
                  <a:pt x="982" y="20250"/>
                </a:moveTo>
                <a:cubicBezTo>
                  <a:pt x="982" y="20925"/>
                  <a:pt x="1473" y="21600"/>
                  <a:pt x="1964" y="21600"/>
                </a:cubicBezTo>
                <a:cubicBezTo>
                  <a:pt x="1964" y="17550"/>
                  <a:pt x="1964" y="17550"/>
                  <a:pt x="1964" y="17550"/>
                </a:cubicBezTo>
                <a:cubicBezTo>
                  <a:pt x="982" y="17550"/>
                  <a:pt x="982" y="17550"/>
                  <a:pt x="982" y="17550"/>
                </a:cubicBezTo>
                <a:lnTo>
                  <a:pt x="982" y="20250"/>
                </a:lnTo>
                <a:close/>
                <a:moveTo>
                  <a:pt x="20618" y="12150"/>
                </a:moveTo>
                <a:cubicBezTo>
                  <a:pt x="982" y="12150"/>
                  <a:pt x="982" y="12150"/>
                  <a:pt x="982" y="12150"/>
                </a:cubicBezTo>
                <a:cubicBezTo>
                  <a:pt x="491" y="12150"/>
                  <a:pt x="0" y="12825"/>
                  <a:pt x="0" y="13500"/>
                </a:cubicBezTo>
                <a:cubicBezTo>
                  <a:pt x="0" y="14850"/>
                  <a:pt x="0" y="14850"/>
                  <a:pt x="0" y="14850"/>
                </a:cubicBezTo>
                <a:cubicBezTo>
                  <a:pt x="0" y="15525"/>
                  <a:pt x="491" y="16200"/>
                  <a:pt x="982" y="16200"/>
                </a:cubicBezTo>
                <a:cubicBezTo>
                  <a:pt x="20618" y="16200"/>
                  <a:pt x="20618" y="16200"/>
                  <a:pt x="20618" y="16200"/>
                </a:cubicBezTo>
                <a:cubicBezTo>
                  <a:pt x="21109" y="16200"/>
                  <a:pt x="21600" y="15525"/>
                  <a:pt x="21600" y="14850"/>
                </a:cubicBezTo>
                <a:cubicBezTo>
                  <a:pt x="21600" y="13500"/>
                  <a:pt x="21600" y="13500"/>
                  <a:pt x="21600" y="13500"/>
                </a:cubicBezTo>
                <a:cubicBezTo>
                  <a:pt x="21600" y="12825"/>
                  <a:pt x="21109" y="12150"/>
                  <a:pt x="20618" y="12150"/>
                </a:cubicBezTo>
                <a:moveTo>
                  <a:pt x="20618" y="14850"/>
                </a:moveTo>
                <a:cubicBezTo>
                  <a:pt x="982" y="14850"/>
                  <a:pt x="982" y="14850"/>
                  <a:pt x="982" y="14850"/>
                </a:cubicBezTo>
                <a:cubicBezTo>
                  <a:pt x="982" y="13500"/>
                  <a:pt x="982" y="13500"/>
                  <a:pt x="982" y="13500"/>
                </a:cubicBezTo>
                <a:cubicBezTo>
                  <a:pt x="20618" y="13500"/>
                  <a:pt x="20618" y="13500"/>
                  <a:pt x="20618" y="13500"/>
                </a:cubicBezTo>
                <a:lnTo>
                  <a:pt x="20618" y="14850"/>
                </a:lnTo>
                <a:close/>
                <a:moveTo>
                  <a:pt x="12764" y="21600"/>
                </a:moveTo>
                <a:cubicBezTo>
                  <a:pt x="13745" y="21600"/>
                  <a:pt x="13745" y="21600"/>
                  <a:pt x="13745" y="21600"/>
                </a:cubicBezTo>
                <a:cubicBezTo>
                  <a:pt x="13745" y="17550"/>
                  <a:pt x="13745" y="17550"/>
                  <a:pt x="13745" y="17550"/>
                </a:cubicBezTo>
                <a:cubicBezTo>
                  <a:pt x="12764" y="17550"/>
                  <a:pt x="12764" y="17550"/>
                  <a:pt x="12764" y="17550"/>
                </a:cubicBezTo>
                <a:lnTo>
                  <a:pt x="12764" y="21600"/>
                </a:lnTo>
                <a:close/>
                <a:moveTo>
                  <a:pt x="4909" y="21600"/>
                </a:moveTo>
                <a:cubicBezTo>
                  <a:pt x="6873" y="21600"/>
                  <a:pt x="6873" y="21600"/>
                  <a:pt x="6873" y="21600"/>
                </a:cubicBezTo>
                <a:cubicBezTo>
                  <a:pt x="6873" y="17550"/>
                  <a:pt x="6873" y="17550"/>
                  <a:pt x="6873" y="17550"/>
                </a:cubicBezTo>
                <a:cubicBezTo>
                  <a:pt x="4909" y="17550"/>
                  <a:pt x="4909" y="17550"/>
                  <a:pt x="4909" y="17550"/>
                </a:cubicBezTo>
                <a:lnTo>
                  <a:pt x="4909" y="21600"/>
                </a:lnTo>
                <a:close/>
                <a:moveTo>
                  <a:pt x="2945" y="21600"/>
                </a:moveTo>
                <a:cubicBezTo>
                  <a:pt x="3927" y="21600"/>
                  <a:pt x="3927" y="21600"/>
                  <a:pt x="3927" y="21600"/>
                </a:cubicBezTo>
                <a:cubicBezTo>
                  <a:pt x="3927" y="17550"/>
                  <a:pt x="3927" y="17550"/>
                  <a:pt x="3927" y="17550"/>
                </a:cubicBezTo>
                <a:cubicBezTo>
                  <a:pt x="2945" y="17550"/>
                  <a:pt x="2945" y="17550"/>
                  <a:pt x="2945" y="17550"/>
                </a:cubicBezTo>
                <a:lnTo>
                  <a:pt x="2945" y="21600"/>
                </a:lnTo>
                <a:close/>
                <a:moveTo>
                  <a:pt x="7855" y="21600"/>
                </a:moveTo>
                <a:cubicBezTo>
                  <a:pt x="8836" y="21600"/>
                  <a:pt x="8836" y="21600"/>
                  <a:pt x="8836" y="21600"/>
                </a:cubicBezTo>
                <a:cubicBezTo>
                  <a:pt x="8836" y="17550"/>
                  <a:pt x="8836" y="17550"/>
                  <a:pt x="8836" y="17550"/>
                </a:cubicBezTo>
                <a:cubicBezTo>
                  <a:pt x="7855" y="17550"/>
                  <a:pt x="7855" y="17550"/>
                  <a:pt x="7855" y="17550"/>
                </a:cubicBezTo>
                <a:lnTo>
                  <a:pt x="7855" y="21600"/>
                </a:lnTo>
                <a:close/>
                <a:moveTo>
                  <a:pt x="9818" y="21600"/>
                </a:moveTo>
                <a:cubicBezTo>
                  <a:pt x="11782" y="21600"/>
                  <a:pt x="11782" y="21600"/>
                  <a:pt x="11782" y="21600"/>
                </a:cubicBezTo>
                <a:cubicBezTo>
                  <a:pt x="11782" y="17550"/>
                  <a:pt x="11782" y="17550"/>
                  <a:pt x="11782" y="17550"/>
                </a:cubicBezTo>
                <a:cubicBezTo>
                  <a:pt x="9818" y="17550"/>
                  <a:pt x="9818" y="17550"/>
                  <a:pt x="9818" y="17550"/>
                </a:cubicBezTo>
                <a:lnTo>
                  <a:pt x="9818" y="216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11" name="Shape"/>
          <p:cNvSpPr/>
          <p:nvPr/>
        </p:nvSpPr>
        <p:spPr>
          <a:xfrm>
            <a:off x="6894513" y="3119438"/>
            <a:ext cx="447676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3927"/>
                </a:moveTo>
                <a:cubicBezTo>
                  <a:pt x="5400" y="3927"/>
                  <a:pt x="5400" y="3927"/>
                  <a:pt x="5400" y="3927"/>
                </a:cubicBezTo>
                <a:cubicBezTo>
                  <a:pt x="5155" y="3927"/>
                  <a:pt x="4909" y="4173"/>
                  <a:pt x="4909" y="4418"/>
                </a:cubicBezTo>
                <a:cubicBezTo>
                  <a:pt x="4909" y="4664"/>
                  <a:pt x="5155" y="4909"/>
                  <a:pt x="5400" y="4909"/>
                </a:cubicBezTo>
                <a:cubicBezTo>
                  <a:pt x="12273" y="4909"/>
                  <a:pt x="12273" y="4909"/>
                  <a:pt x="12273" y="4909"/>
                </a:cubicBezTo>
                <a:cubicBezTo>
                  <a:pt x="12518" y="4909"/>
                  <a:pt x="12764" y="4664"/>
                  <a:pt x="12764" y="4418"/>
                </a:cubicBezTo>
                <a:cubicBezTo>
                  <a:pt x="12764" y="4173"/>
                  <a:pt x="12518" y="3927"/>
                  <a:pt x="12273" y="3927"/>
                </a:cubicBezTo>
                <a:moveTo>
                  <a:pt x="4418" y="10309"/>
                </a:moveTo>
                <a:cubicBezTo>
                  <a:pt x="4664" y="10309"/>
                  <a:pt x="4909" y="10064"/>
                  <a:pt x="4909" y="9818"/>
                </a:cubicBezTo>
                <a:cubicBezTo>
                  <a:pt x="4909" y="9573"/>
                  <a:pt x="4664" y="9327"/>
                  <a:pt x="4418" y="9327"/>
                </a:cubicBezTo>
                <a:cubicBezTo>
                  <a:pt x="4173" y="9327"/>
                  <a:pt x="3927" y="9573"/>
                  <a:pt x="3927" y="9818"/>
                </a:cubicBezTo>
                <a:cubicBezTo>
                  <a:pt x="3927" y="10064"/>
                  <a:pt x="4173" y="10309"/>
                  <a:pt x="4418" y="10309"/>
                </a:cubicBezTo>
                <a:moveTo>
                  <a:pt x="20618" y="6873"/>
                </a:moveTo>
                <a:cubicBezTo>
                  <a:pt x="19636" y="6873"/>
                  <a:pt x="19636" y="6873"/>
                  <a:pt x="19636" y="6873"/>
                </a:cubicBezTo>
                <a:cubicBezTo>
                  <a:pt x="19636" y="3927"/>
                  <a:pt x="19636" y="3927"/>
                  <a:pt x="19636" y="3927"/>
                </a:cubicBezTo>
                <a:cubicBezTo>
                  <a:pt x="15709" y="0"/>
                  <a:pt x="15709" y="0"/>
                  <a:pt x="15709" y="0"/>
                </a:cubicBezTo>
                <a:cubicBezTo>
                  <a:pt x="2945" y="0"/>
                  <a:pt x="2945" y="0"/>
                  <a:pt x="2945" y="0"/>
                </a:cubicBezTo>
                <a:cubicBezTo>
                  <a:pt x="2455" y="0"/>
                  <a:pt x="1964" y="491"/>
                  <a:pt x="1964" y="982"/>
                </a:cubicBezTo>
                <a:cubicBezTo>
                  <a:pt x="1964" y="6873"/>
                  <a:pt x="1964" y="6873"/>
                  <a:pt x="1964" y="6873"/>
                </a:cubicBezTo>
                <a:cubicBezTo>
                  <a:pt x="982" y="6873"/>
                  <a:pt x="982" y="6873"/>
                  <a:pt x="982" y="6873"/>
                </a:cubicBezTo>
                <a:cubicBezTo>
                  <a:pt x="491" y="6873"/>
                  <a:pt x="0" y="7364"/>
                  <a:pt x="0" y="7855"/>
                </a:cubicBezTo>
                <a:cubicBezTo>
                  <a:pt x="0" y="11782"/>
                  <a:pt x="0" y="11782"/>
                  <a:pt x="0" y="11782"/>
                </a:cubicBezTo>
                <a:cubicBezTo>
                  <a:pt x="0" y="12273"/>
                  <a:pt x="491" y="12764"/>
                  <a:pt x="982" y="12764"/>
                </a:cubicBezTo>
                <a:cubicBezTo>
                  <a:pt x="1964" y="12764"/>
                  <a:pt x="1964" y="12764"/>
                  <a:pt x="1964" y="12764"/>
                </a:cubicBezTo>
                <a:cubicBezTo>
                  <a:pt x="1964" y="21109"/>
                  <a:pt x="1964" y="21109"/>
                  <a:pt x="1964" y="21109"/>
                </a:cubicBezTo>
                <a:cubicBezTo>
                  <a:pt x="1964" y="21355"/>
                  <a:pt x="2209" y="21600"/>
                  <a:pt x="2455" y="21600"/>
                </a:cubicBezTo>
                <a:cubicBezTo>
                  <a:pt x="2700" y="21600"/>
                  <a:pt x="2945" y="21355"/>
                  <a:pt x="2945" y="21109"/>
                </a:cubicBezTo>
                <a:cubicBezTo>
                  <a:pt x="2945" y="12764"/>
                  <a:pt x="2945" y="12764"/>
                  <a:pt x="2945" y="12764"/>
                </a:cubicBezTo>
                <a:cubicBezTo>
                  <a:pt x="3927" y="12764"/>
                  <a:pt x="3927" y="12764"/>
                  <a:pt x="3927" y="12764"/>
                </a:cubicBezTo>
                <a:cubicBezTo>
                  <a:pt x="3927" y="18164"/>
                  <a:pt x="3927" y="18164"/>
                  <a:pt x="3927" y="18164"/>
                </a:cubicBezTo>
                <a:cubicBezTo>
                  <a:pt x="3927" y="18409"/>
                  <a:pt x="4173" y="18655"/>
                  <a:pt x="4418" y="18655"/>
                </a:cubicBezTo>
                <a:cubicBezTo>
                  <a:pt x="4664" y="18655"/>
                  <a:pt x="4909" y="18409"/>
                  <a:pt x="4909" y="18164"/>
                </a:cubicBezTo>
                <a:cubicBezTo>
                  <a:pt x="4909" y="12764"/>
                  <a:pt x="4909" y="12764"/>
                  <a:pt x="4909" y="12764"/>
                </a:cubicBezTo>
                <a:cubicBezTo>
                  <a:pt x="5891" y="12764"/>
                  <a:pt x="5891" y="12764"/>
                  <a:pt x="5891" y="12764"/>
                </a:cubicBezTo>
                <a:cubicBezTo>
                  <a:pt x="5891" y="15218"/>
                  <a:pt x="5891" y="15218"/>
                  <a:pt x="5891" y="15218"/>
                </a:cubicBezTo>
                <a:cubicBezTo>
                  <a:pt x="5891" y="15464"/>
                  <a:pt x="6136" y="15709"/>
                  <a:pt x="6382" y="15709"/>
                </a:cubicBezTo>
                <a:cubicBezTo>
                  <a:pt x="6627" y="15709"/>
                  <a:pt x="6873" y="15464"/>
                  <a:pt x="6873" y="15218"/>
                </a:cubicBezTo>
                <a:cubicBezTo>
                  <a:pt x="6873" y="12764"/>
                  <a:pt x="6873" y="12764"/>
                  <a:pt x="6873" y="12764"/>
                </a:cubicBezTo>
                <a:cubicBezTo>
                  <a:pt x="7855" y="12764"/>
                  <a:pt x="7855" y="12764"/>
                  <a:pt x="7855" y="12764"/>
                </a:cubicBezTo>
                <a:cubicBezTo>
                  <a:pt x="7855" y="20127"/>
                  <a:pt x="7855" y="20127"/>
                  <a:pt x="7855" y="20127"/>
                </a:cubicBezTo>
                <a:cubicBezTo>
                  <a:pt x="7855" y="20373"/>
                  <a:pt x="8100" y="20618"/>
                  <a:pt x="8345" y="20618"/>
                </a:cubicBezTo>
                <a:cubicBezTo>
                  <a:pt x="8591" y="20618"/>
                  <a:pt x="8836" y="20373"/>
                  <a:pt x="8836" y="20127"/>
                </a:cubicBezTo>
                <a:cubicBezTo>
                  <a:pt x="8836" y="12764"/>
                  <a:pt x="8836" y="12764"/>
                  <a:pt x="8836" y="12764"/>
                </a:cubicBezTo>
                <a:cubicBezTo>
                  <a:pt x="10309" y="12764"/>
                  <a:pt x="10309" y="12764"/>
                  <a:pt x="10309" y="12764"/>
                </a:cubicBezTo>
                <a:cubicBezTo>
                  <a:pt x="10309" y="19145"/>
                  <a:pt x="10309" y="19145"/>
                  <a:pt x="10309" y="19145"/>
                </a:cubicBezTo>
                <a:cubicBezTo>
                  <a:pt x="10309" y="19391"/>
                  <a:pt x="10555" y="19636"/>
                  <a:pt x="10800" y="19636"/>
                </a:cubicBezTo>
                <a:cubicBezTo>
                  <a:pt x="11045" y="19636"/>
                  <a:pt x="11291" y="19391"/>
                  <a:pt x="11291" y="19145"/>
                </a:cubicBezTo>
                <a:cubicBezTo>
                  <a:pt x="11291" y="12764"/>
                  <a:pt x="11291" y="12764"/>
                  <a:pt x="11291" y="12764"/>
                </a:cubicBezTo>
                <a:cubicBezTo>
                  <a:pt x="12764" y="12764"/>
                  <a:pt x="12764" y="12764"/>
                  <a:pt x="12764" y="12764"/>
                </a:cubicBezTo>
                <a:cubicBezTo>
                  <a:pt x="12764" y="16200"/>
                  <a:pt x="12764" y="16200"/>
                  <a:pt x="12764" y="16200"/>
                </a:cubicBezTo>
                <a:cubicBezTo>
                  <a:pt x="12764" y="16445"/>
                  <a:pt x="13009" y="16691"/>
                  <a:pt x="13255" y="16691"/>
                </a:cubicBezTo>
                <a:cubicBezTo>
                  <a:pt x="13500" y="16691"/>
                  <a:pt x="13745" y="16445"/>
                  <a:pt x="13745" y="16200"/>
                </a:cubicBezTo>
                <a:cubicBezTo>
                  <a:pt x="13745" y="12764"/>
                  <a:pt x="13745" y="12764"/>
                  <a:pt x="13745" y="12764"/>
                </a:cubicBezTo>
                <a:cubicBezTo>
                  <a:pt x="14727" y="12764"/>
                  <a:pt x="14727" y="12764"/>
                  <a:pt x="14727" y="12764"/>
                </a:cubicBezTo>
                <a:cubicBezTo>
                  <a:pt x="14727" y="17182"/>
                  <a:pt x="14727" y="17182"/>
                  <a:pt x="14727" y="17182"/>
                </a:cubicBezTo>
                <a:cubicBezTo>
                  <a:pt x="14727" y="17427"/>
                  <a:pt x="14973" y="17673"/>
                  <a:pt x="15218" y="17673"/>
                </a:cubicBezTo>
                <a:cubicBezTo>
                  <a:pt x="15464" y="17673"/>
                  <a:pt x="15709" y="17427"/>
                  <a:pt x="15709" y="17182"/>
                </a:cubicBezTo>
                <a:cubicBezTo>
                  <a:pt x="15709" y="12764"/>
                  <a:pt x="15709" y="12764"/>
                  <a:pt x="15709" y="12764"/>
                </a:cubicBezTo>
                <a:cubicBezTo>
                  <a:pt x="16691" y="12764"/>
                  <a:pt x="16691" y="12764"/>
                  <a:pt x="16691" y="12764"/>
                </a:cubicBezTo>
                <a:cubicBezTo>
                  <a:pt x="16691" y="20127"/>
                  <a:pt x="16691" y="20127"/>
                  <a:pt x="16691" y="20127"/>
                </a:cubicBezTo>
                <a:cubicBezTo>
                  <a:pt x="16691" y="20373"/>
                  <a:pt x="16936" y="20618"/>
                  <a:pt x="17182" y="20618"/>
                </a:cubicBezTo>
                <a:cubicBezTo>
                  <a:pt x="17427" y="20618"/>
                  <a:pt x="17673" y="20373"/>
                  <a:pt x="17673" y="20127"/>
                </a:cubicBezTo>
                <a:cubicBezTo>
                  <a:pt x="17673" y="12764"/>
                  <a:pt x="17673" y="12764"/>
                  <a:pt x="17673" y="12764"/>
                </a:cubicBezTo>
                <a:cubicBezTo>
                  <a:pt x="18655" y="12764"/>
                  <a:pt x="18655" y="12764"/>
                  <a:pt x="18655" y="12764"/>
                </a:cubicBezTo>
                <a:cubicBezTo>
                  <a:pt x="18655" y="19145"/>
                  <a:pt x="18655" y="19145"/>
                  <a:pt x="18655" y="19145"/>
                </a:cubicBezTo>
                <a:cubicBezTo>
                  <a:pt x="18655" y="19391"/>
                  <a:pt x="18900" y="19636"/>
                  <a:pt x="19145" y="19636"/>
                </a:cubicBezTo>
                <a:cubicBezTo>
                  <a:pt x="19391" y="19636"/>
                  <a:pt x="19636" y="19391"/>
                  <a:pt x="19636" y="19145"/>
                </a:cubicBezTo>
                <a:cubicBezTo>
                  <a:pt x="19636" y="12764"/>
                  <a:pt x="19636" y="12764"/>
                  <a:pt x="19636" y="12764"/>
                </a:cubicBezTo>
                <a:cubicBezTo>
                  <a:pt x="20618" y="12764"/>
                  <a:pt x="20618" y="12764"/>
                  <a:pt x="20618" y="12764"/>
                </a:cubicBezTo>
                <a:cubicBezTo>
                  <a:pt x="21109" y="12764"/>
                  <a:pt x="21600" y="12273"/>
                  <a:pt x="21600" y="11782"/>
                </a:cubicBezTo>
                <a:cubicBezTo>
                  <a:pt x="21600" y="7855"/>
                  <a:pt x="21600" y="7855"/>
                  <a:pt x="21600" y="7855"/>
                </a:cubicBezTo>
                <a:cubicBezTo>
                  <a:pt x="21600" y="7364"/>
                  <a:pt x="21109" y="6873"/>
                  <a:pt x="20618" y="6873"/>
                </a:cubicBezTo>
                <a:moveTo>
                  <a:pt x="15709" y="1473"/>
                </a:moveTo>
                <a:cubicBezTo>
                  <a:pt x="18164" y="3927"/>
                  <a:pt x="18164" y="3927"/>
                  <a:pt x="18164" y="3927"/>
                </a:cubicBezTo>
                <a:cubicBezTo>
                  <a:pt x="15709" y="3927"/>
                  <a:pt x="15709" y="3927"/>
                  <a:pt x="15709" y="3927"/>
                </a:cubicBezTo>
                <a:lnTo>
                  <a:pt x="15709" y="1473"/>
                </a:lnTo>
                <a:close/>
                <a:moveTo>
                  <a:pt x="2945" y="982"/>
                </a:moveTo>
                <a:cubicBezTo>
                  <a:pt x="14727" y="982"/>
                  <a:pt x="14727" y="982"/>
                  <a:pt x="14727" y="982"/>
                </a:cubicBezTo>
                <a:cubicBezTo>
                  <a:pt x="14727" y="4418"/>
                  <a:pt x="14727" y="4418"/>
                  <a:pt x="14727" y="4418"/>
                </a:cubicBezTo>
                <a:cubicBezTo>
                  <a:pt x="14727" y="4664"/>
                  <a:pt x="14973" y="4909"/>
                  <a:pt x="15218" y="4909"/>
                </a:cubicBezTo>
                <a:cubicBezTo>
                  <a:pt x="18655" y="4909"/>
                  <a:pt x="18655" y="4909"/>
                  <a:pt x="18655" y="4909"/>
                </a:cubicBezTo>
                <a:cubicBezTo>
                  <a:pt x="18655" y="6873"/>
                  <a:pt x="18655" y="6873"/>
                  <a:pt x="18655" y="6873"/>
                </a:cubicBezTo>
                <a:cubicBezTo>
                  <a:pt x="2945" y="6873"/>
                  <a:pt x="2945" y="6873"/>
                  <a:pt x="2945" y="6873"/>
                </a:cubicBezTo>
                <a:lnTo>
                  <a:pt x="2945" y="982"/>
                </a:lnTo>
                <a:close/>
                <a:moveTo>
                  <a:pt x="20618" y="11782"/>
                </a:moveTo>
                <a:cubicBezTo>
                  <a:pt x="982" y="11782"/>
                  <a:pt x="982" y="11782"/>
                  <a:pt x="982" y="11782"/>
                </a:cubicBezTo>
                <a:cubicBezTo>
                  <a:pt x="982" y="7855"/>
                  <a:pt x="982" y="7855"/>
                  <a:pt x="982" y="7855"/>
                </a:cubicBezTo>
                <a:cubicBezTo>
                  <a:pt x="20618" y="7855"/>
                  <a:pt x="20618" y="7855"/>
                  <a:pt x="20618" y="7855"/>
                </a:cubicBezTo>
                <a:lnTo>
                  <a:pt x="20618" y="11782"/>
                </a:lnTo>
                <a:close/>
                <a:moveTo>
                  <a:pt x="2455" y="10309"/>
                </a:moveTo>
                <a:cubicBezTo>
                  <a:pt x="2700" y="10309"/>
                  <a:pt x="2945" y="10064"/>
                  <a:pt x="2945" y="9818"/>
                </a:cubicBezTo>
                <a:cubicBezTo>
                  <a:pt x="2945" y="9573"/>
                  <a:pt x="2700" y="9327"/>
                  <a:pt x="2455" y="9327"/>
                </a:cubicBezTo>
                <a:cubicBezTo>
                  <a:pt x="2209" y="9327"/>
                  <a:pt x="1964" y="9573"/>
                  <a:pt x="1964" y="9818"/>
                </a:cubicBezTo>
                <a:cubicBezTo>
                  <a:pt x="1964" y="10064"/>
                  <a:pt x="2209" y="10309"/>
                  <a:pt x="2455" y="10309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12" name="Shape"/>
          <p:cNvSpPr/>
          <p:nvPr/>
        </p:nvSpPr>
        <p:spPr>
          <a:xfrm>
            <a:off x="7769225" y="3119438"/>
            <a:ext cx="406400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170" y="10800"/>
                </a:moveTo>
                <a:cubicBezTo>
                  <a:pt x="21465" y="8714"/>
                  <a:pt x="21465" y="8714"/>
                  <a:pt x="21465" y="8714"/>
                </a:cubicBezTo>
                <a:cubicBezTo>
                  <a:pt x="21600" y="8591"/>
                  <a:pt x="21600" y="8468"/>
                  <a:pt x="21600" y="8345"/>
                </a:cubicBezTo>
                <a:cubicBezTo>
                  <a:pt x="21600" y="8100"/>
                  <a:pt x="21330" y="7855"/>
                  <a:pt x="21060" y="7855"/>
                </a:cubicBezTo>
                <a:cubicBezTo>
                  <a:pt x="20925" y="7855"/>
                  <a:pt x="20790" y="7855"/>
                  <a:pt x="20655" y="7977"/>
                </a:cubicBezTo>
                <a:cubicBezTo>
                  <a:pt x="18360" y="10064"/>
                  <a:pt x="18360" y="10064"/>
                  <a:pt x="18360" y="10064"/>
                </a:cubicBezTo>
                <a:cubicBezTo>
                  <a:pt x="16065" y="7977"/>
                  <a:pt x="16065" y="7977"/>
                  <a:pt x="16065" y="7977"/>
                </a:cubicBezTo>
                <a:cubicBezTo>
                  <a:pt x="15930" y="7855"/>
                  <a:pt x="15795" y="7855"/>
                  <a:pt x="15660" y="7855"/>
                </a:cubicBezTo>
                <a:cubicBezTo>
                  <a:pt x="15390" y="7855"/>
                  <a:pt x="15120" y="8100"/>
                  <a:pt x="15120" y="8345"/>
                </a:cubicBezTo>
                <a:cubicBezTo>
                  <a:pt x="15120" y="8468"/>
                  <a:pt x="15120" y="8591"/>
                  <a:pt x="15255" y="8714"/>
                </a:cubicBezTo>
                <a:cubicBezTo>
                  <a:pt x="17550" y="10800"/>
                  <a:pt x="17550" y="10800"/>
                  <a:pt x="17550" y="10800"/>
                </a:cubicBezTo>
                <a:cubicBezTo>
                  <a:pt x="15255" y="12886"/>
                  <a:pt x="15255" y="12886"/>
                  <a:pt x="15255" y="12886"/>
                </a:cubicBezTo>
                <a:cubicBezTo>
                  <a:pt x="15120" y="13009"/>
                  <a:pt x="15120" y="13132"/>
                  <a:pt x="15120" y="13255"/>
                </a:cubicBezTo>
                <a:cubicBezTo>
                  <a:pt x="15120" y="13500"/>
                  <a:pt x="15390" y="13745"/>
                  <a:pt x="15660" y="13745"/>
                </a:cubicBezTo>
                <a:cubicBezTo>
                  <a:pt x="15795" y="13745"/>
                  <a:pt x="15930" y="13745"/>
                  <a:pt x="16065" y="13623"/>
                </a:cubicBezTo>
                <a:cubicBezTo>
                  <a:pt x="18360" y="11536"/>
                  <a:pt x="18360" y="11536"/>
                  <a:pt x="18360" y="11536"/>
                </a:cubicBezTo>
                <a:cubicBezTo>
                  <a:pt x="20655" y="13623"/>
                  <a:pt x="20655" y="13623"/>
                  <a:pt x="20655" y="13623"/>
                </a:cubicBezTo>
                <a:cubicBezTo>
                  <a:pt x="20790" y="13745"/>
                  <a:pt x="20925" y="13745"/>
                  <a:pt x="21060" y="13745"/>
                </a:cubicBezTo>
                <a:cubicBezTo>
                  <a:pt x="21330" y="13745"/>
                  <a:pt x="21600" y="13500"/>
                  <a:pt x="21600" y="13255"/>
                </a:cubicBezTo>
                <a:cubicBezTo>
                  <a:pt x="21600" y="13132"/>
                  <a:pt x="21600" y="13009"/>
                  <a:pt x="21465" y="12886"/>
                </a:cubicBezTo>
                <a:lnTo>
                  <a:pt x="19170" y="10800"/>
                </a:lnTo>
                <a:close/>
                <a:moveTo>
                  <a:pt x="12960" y="1473"/>
                </a:moveTo>
                <a:cubicBezTo>
                  <a:pt x="12960" y="614"/>
                  <a:pt x="12285" y="0"/>
                  <a:pt x="11340" y="0"/>
                </a:cubicBezTo>
                <a:cubicBezTo>
                  <a:pt x="10935" y="0"/>
                  <a:pt x="10530" y="123"/>
                  <a:pt x="10125" y="491"/>
                </a:cubicBezTo>
                <a:cubicBezTo>
                  <a:pt x="3510" y="5891"/>
                  <a:pt x="3510" y="5891"/>
                  <a:pt x="3510" y="5891"/>
                </a:cubicBezTo>
                <a:cubicBezTo>
                  <a:pt x="1620" y="6014"/>
                  <a:pt x="0" y="8223"/>
                  <a:pt x="0" y="10800"/>
                </a:cubicBezTo>
                <a:cubicBezTo>
                  <a:pt x="0" y="13377"/>
                  <a:pt x="1620" y="15586"/>
                  <a:pt x="3645" y="15709"/>
                </a:cubicBezTo>
                <a:cubicBezTo>
                  <a:pt x="10125" y="21109"/>
                  <a:pt x="10125" y="21109"/>
                  <a:pt x="10125" y="21109"/>
                </a:cubicBezTo>
                <a:cubicBezTo>
                  <a:pt x="10530" y="21477"/>
                  <a:pt x="10935" y="21600"/>
                  <a:pt x="11340" y="21600"/>
                </a:cubicBezTo>
                <a:cubicBezTo>
                  <a:pt x="12285" y="21600"/>
                  <a:pt x="12960" y="20986"/>
                  <a:pt x="12960" y="20127"/>
                </a:cubicBezTo>
                <a:cubicBezTo>
                  <a:pt x="12960" y="20127"/>
                  <a:pt x="12960" y="20127"/>
                  <a:pt x="12960" y="20127"/>
                </a:cubicBezTo>
                <a:cubicBezTo>
                  <a:pt x="12960" y="1473"/>
                  <a:pt x="12960" y="1473"/>
                  <a:pt x="12960" y="1473"/>
                </a:cubicBezTo>
                <a:cubicBezTo>
                  <a:pt x="12960" y="1473"/>
                  <a:pt x="12960" y="1473"/>
                  <a:pt x="12960" y="1473"/>
                </a:cubicBezTo>
                <a:moveTo>
                  <a:pt x="3240" y="14605"/>
                </a:moveTo>
                <a:cubicBezTo>
                  <a:pt x="2025" y="14236"/>
                  <a:pt x="1080" y="12641"/>
                  <a:pt x="1080" y="10800"/>
                </a:cubicBezTo>
                <a:cubicBezTo>
                  <a:pt x="1080" y="8959"/>
                  <a:pt x="2025" y="7364"/>
                  <a:pt x="3240" y="6995"/>
                </a:cubicBezTo>
                <a:lnTo>
                  <a:pt x="3240" y="14605"/>
                </a:lnTo>
                <a:close/>
                <a:moveTo>
                  <a:pt x="9720" y="19391"/>
                </a:moveTo>
                <a:cubicBezTo>
                  <a:pt x="4320" y="14973"/>
                  <a:pt x="4320" y="14973"/>
                  <a:pt x="4320" y="14973"/>
                </a:cubicBezTo>
                <a:cubicBezTo>
                  <a:pt x="4320" y="6627"/>
                  <a:pt x="4320" y="6627"/>
                  <a:pt x="4320" y="6627"/>
                </a:cubicBezTo>
                <a:cubicBezTo>
                  <a:pt x="4590" y="6382"/>
                  <a:pt x="4590" y="6382"/>
                  <a:pt x="4590" y="6382"/>
                </a:cubicBezTo>
                <a:cubicBezTo>
                  <a:pt x="4590" y="6382"/>
                  <a:pt x="4590" y="6382"/>
                  <a:pt x="4590" y="6382"/>
                </a:cubicBezTo>
                <a:cubicBezTo>
                  <a:pt x="9720" y="2086"/>
                  <a:pt x="9720" y="2086"/>
                  <a:pt x="9720" y="2086"/>
                </a:cubicBezTo>
                <a:lnTo>
                  <a:pt x="9720" y="19391"/>
                </a:lnTo>
                <a:close/>
                <a:moveTo>
                  <a:pt x="11880" y="20127"/>
                </a:moveTo>
                <a:cubicBezTo>
                  <a:pt x="11880" y="20373"/>
                  <a:pt x="11610" y="20618"/>
                  <a:pt x="11340" y="20618"/>
                </a:cubicBezTo>
                <a:cubicBezTo>
                  <a:pt x="11205" y="20618"/>
                  <a:pt x="11070" y="20495"/>
                  <a:pt x="10935" y="20495"/>
                </a:cubicBezTo>
                <a:cubicBezTo>
                  <a:pt x="10935" y="20495"/>
                  <a:pt x="10935" y="20495"/>
                  <a:pt x="10935" y="20495"/>
                </a:cubicBezTo>
                <a:cubicBezTo>
                  <a:pt x="10800" y="20373"/>
                  <a:pt x="10800" y="20373"/>
                  <a:pt x="10800" y="20373"/>
                </a:cubicBezTo>
                <a:cubicBezTo>
                  <a:pt x="10800" y="1227"/>
                  <a:pt x="10800" y="1227"/>
                  <a:pt x="10800" y="1227"/>
                </a:cubicBezTo>
                <a:cubicBezTo>
                  <a:pt x="10935" y="1105"/>
                  <a:pt x="10935" y="1105"/>
                  <a:pt x="10935" y="1105"/>
                </a:cubicBezTo>
                <a:cubicBezTo>
                  <a:pt x="10935" y="1105"/>
                  <a:pt x="10935" y="1105"/>
                  <a:pt x="10935" y="1105"/>
                </a:cubicBezTo>
                <a:cubicBezTo>
                  <a:pt x="11070" y="982"/>
                  <a:pt x="11205" y="982"/>
                  <a:pt x="11340" y="982"/>
                </a:cubicBezTo>
                <a:cubicBezTo>
                  <a:pt x="11610" y="982"/>
                  <a:pt x="11880" y="1227"/>
                  <a:pt x="11880" y="1473"/>
                </a:cubicBezTo>
                <a:lnTo>
                  <a:pt x="11880" y="201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13" name="Shape"/>
          <p:cNvSpPr/>
          <p:nvPr/>
        </p:nvSpPr>
        <p:spPr>
          <a:xfrm>
            <a:off x="8704263" y="3119438"/>
            <a:ext cx="2428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473"/>
                </a:moveTo>
                <a:cubicBezTo>
                  <a:pt x="21600" y="1473"/>
                  <a:pt x="21600" y="1473"/>
                  <a:pt x="21600" y="1473"/>
                </a:cubicBezTo>
                <a:cubicBezTo>
                  <a:pt x="21600" y="614"/>
                  <a:pt x="20475" y="0"/>
                  <a:pt x="18900" y="0"/>
                </a:cubicBezTo>
                <a:cubicBezTo>
                  <a:pt x="18225" y="0"/>
                  <a:pt x="17550" y="123"/>
                  <a:pt x="16875" y="491"/>
                </a:cubicBezTo>
                <a:cubicBezTo>
                  <a:pt x="5850" y="5891"/>
                  <a:pt x="5850" y="5891"/>
                  <a:pt x="5850" y="5891"/>
                </a:cubicBezTo>
                <a:cubicBezTo>
                  <a:pt x="2700" y="6014"/>
                  <a:pt x="0" y="8223"/>
                  <a:pt x="0" y="10800"/>
                </a:cubicBezTo>
                <a:cubicBezTo>
                  <a:pt x="0" y="13377"/>
                  <a:pt x="2700" y="15586"/>
                  <a:pt x="6075" y="15709"/>
                </a:cubicBezTo>
                <a:cubicBezTo>
                  <a:pt x="16875" y="21109"/>
                  <a:pt x="16875" y="21109"/>
                  <a:pt x="16875" y="21109"/>
                </a:cubicBezTo>
                <a:cubicBezTo>
                  <a:pt x="17550" y="21477"/>
                  <a:pt x="18225" y="21600"/>
                  <a:pt x="18900" y="21600"/>
                </a:cubicBezTo>
                <a:cubicBezTo>
                  <a:pt x="20475" y="21600"/>
                  <a:pt x="21600" y="20986"/>
                  <a:pt x="21600" y="20127"/>
                </a:cubicBezTo>
                <a:cubicBezTo>
                  <a:pt x="21600" y="20127"/>
                  <a:pt x="21600" y="20127"/>
                  <a:pt x="21600" y="20127"/>
                </a:cubicBezTo>
                <a:lnTo>
                  <a:pt x="21600" y="1473"/>
                </a:lnTo>
                <a:close/>
                <a:moveTo>
                  <a:pt x="5400" y="14605"/>
                </a:moveTo>
                <a:cubicBezTo>
                  <a:pt x="3375" y="14236"/>
                  <a:pt x="1800" y="12641"/>
                  <a:pt x="1800" y="10800"/>
                </a:cubicBezTo>
                <a:cubicBezTo>
                  <a:pt x="1800" y="8959"/>
                  <a:pt x="3375" y="7364"/>
                  <a:pt x="5400" y="6995"/>
                </a:cubicBezTo>
                <a:lnTo>
                  <a:pt x="5400" y="14605"/>
                </a:lnTo>
                <a:close/>
                <a:moveTo>
                  <a:pt x="16200" y="19391"/>
                </a:moveTo>
                <a:cubicBezTo>
                  <a:pt x="7200" y="14973"/>
                  <a:pt x="7200" y="14973"/>
                  <a:pt x="7200" y="14973"/>
                </a:cubicBezTo>
                <a:cubicBezTo>
                  <a:pt x="7200" y="6627"/>
                  <a:pt x="7200" y="6627"/>
                  <a:pt x="7200" y="6627"/>
                </a:cubicBezTo>
                <a:cubicBezTo>
                  <a:pt x="7650" y="6382"/>
                  <a:pt x="7650" y="6382"/>
                  <a:pt x="7650" y="6382"/>
                </a:cubicBezTo>
                <a:cubicBezTo>
                  <a:pt x="7650" y="6382"/>
                  <a:pt x="7650" y="6382"/>
                  <a:pt x="7650" y="6382"/>
                </a:cubicBezTo>
                <a:cubicBezTo>
                  <a:pt x="16200" y="2086"/>
                  <a:pt x="16200" y="2086"/>
                  <a:pt x="16200" y="2086"/>
                </a:cubicBezTo>
                <a:lnTo>
                  <a:pt x="16200" y="19391"/>
                </a:lnTo>
                <a:close/>
                <a:moveTo>
                  <a:pt x="19800" y="20127"/>
                </a:moveTo>
                <a:cubicBezTo>
                  <a:pt x="19800" y="20373"/>
                  <a:pt x="19350" y="20618"/>
                  <a:pt x="18900" y="20618"/>
                </a:cubicBezTo>
                <a:cubicBezTo>
                  <a:pt x="18675" y="20618"/>
                  <a:pt x="18450" y="20495"/>
                  <a:pt x="18225" y="20495"/>
                </a:cubicBezTo>
                <a:cubicBezTo>
                  <a:pt x="18225" y="20495"/>
                  <a:pt x="18225" y="20495"/>
                  <a:pt x="18225" y="20495"/>
                </a:cubicBezTo>
                <a:cubicBezTo>
                  <a:pt x="18000" y="20373"/>
                  <a:pt x="18000" y="20373"/>
                  <a:pt x="18000" y="20373"/>
                </a:cubicBezTo>
                <a:cubicBezTo>
                  <a:pt x="18000" y="1227"/>
                  <a:pt x="18000" y="1227"/>
                  <a:pt x="18000" y="1227"/>
                </a:cubicBezTo>
                <a:cubicBezTo>
                  <a:pt x="18225" y="1105"/>
                  <a:pt x="18225" y="1105"/>
                  <a:pt x="18225" y="1105"/>
                </a:cubicBezTo>
                <a:cubicBezTo>
                  <a:pt x="18225" y="1105"/>
                  <a:pt x="18225" y="1105"/>
                  <a:pt x="18225" y="1105"/>
                </a:cubicBezTo>
                <a:cubicBezTo>
                  <a:pt x="18450" y="982"/>
                  <a:pt x="18675" y="982"/>
                  <a:pt x="18900" y="982"/>
                </a:cubicBezTo>
                <a:cubicBezTo>
                  <a:pt x="19350" y="982"/>
                  <a:pt x="19800" y="1227"/>
                  <a:pt x="19800" y="1473"/>
                </a:cubicBezTo>
                <a:lnTo>
                  <a:pt x="19800" y="201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14" name="Shape"/>
          <p:cNvSpPr/>
          <p:nvPr/>
        </p:nvSpPr>
        <p:spPr>
          <a:xfrm>
            <a:off x="9517063" y="3119438"/>
            <a:ext cx="32543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225" y="7855"/>
                </a:moveTo>
                <a:cubicBezTo>
                  <a:pt x="17887" y="7855"/>
                  <a:pt x="17550" y="8100"/>
                  <a:pt x="17550" y="8345"/>
                </a:cubicBezTo>
                <a:cubicBezTo>
                  <a:pt x="17550" y="8591"/>
                  <a:pt x="17887" y="8836"/>
                  <a:pt x="18225" y="8836"/>
                </a:cubicBezTo>
                <a:cubicBezTo>
                  <a:pt x="19406" y="8836"/>
                  <a:pt x="20250" y="9695"/>
                  <a:pt x="20250" y="10800"/>
                </a:cubicBezTo>
                <a:cubicBezTo>
                  <a:pt x="20250" y="11905"/>
                  <a:pt x="19406" y="12764"/>
                  <a:pt x="18225" y="12764"/>
                </a:cubicBezTo>
                <a:cubicBezTo>
                  <a:pt x="17887" y="12764"/>
                  <a:pt x="17550" y="13009"/>
                  <a:pt x="17550" y="13255"/>
                </a:cubicBezTo>
                <a:cubicBezTo>
                  <a:pt x="17550" y="13500"/>
                  <a:pt x="17887" y="13745"/>
                  <a:pt x="18225" y="13745"/>
                </a:cubicBezTo>
                <a:cubicBezTo>
                  <a:pt x="20081" y="13745"/>
                  <a:pt x="21600" y="12395"/>
                  <a:pt x="21600" y="10800"/>
                </a:cubicBezTo>
                <a:cubicBezTo>
                  <a:pt x="21600" y="9205"/>
                  <a:pt x="20081" y="7855"/>
                  <a:pt x="18225" y="7855"/>
                </a:cubicBezTo>
                <a:moveTo>
                  <a:pt x="16200" y="1473"/>
                </a:moveTo>
                <a:cubicBezTo>
                  <a:pt x="16200" y="614"/>
                  <a:pt x="15356" y="0"/>
                  <a:pt x="14175" y="0"/>
                </a:cubicBezTo>
                <a:cubicBezTo>
                  <a:pt x="13669" y="0"/>
                  <a:pt x="13162" y="123"/>
                  <a:pt x="12656" y="491"/>
                </a:cubicBezTo>
                <a:cubicBezTo>
                  <a:pt x="4387" y="5891"/>
                  <a:pt x="4387" y="5891"/>
                  <a:pt x="4387" y="5891"/>
                </a:cubicBezTo>
                <a:cubicBezTo>
                  <a:pt x="2025" y="6014"/>
                  <a:pt x="0" y="8223"/>
                  <a:pt x="0" y="10800"/>
                </a:cubicBezTo>
                <a:cubicBezTo>
                  <a:pt x="0" y="13377"/>
                  <a:pt x="2025" y="15586"/>
                  <a:pt x="4556" y="15709"/>
                </a:cubicBezTo>
                <a:cubicBezTo>
                  <a:pt x="12656" y="21109"/>
                  <a:pt x="12656" y="21109"/>
                  <a:pt x="12656" y="21109"/>
                </a:cubicBezTo>
                <a:cubicBezTo>
                  <a:pt x="13162" y="21477"/>
                  <a:pt x="13669" y="21600"/>
                  <a:pt x="14175" y="21600"/>
                </a:cubicBezTo>
                <a:cubicBezTo>
                  <a:pt x="15356" y="21600"/>
                  <a:pt x="16200" y="20986"/>
                  <a:pt x="16200" y="20127"/>
                </a:cubicBezTo>
                <a:cubicBezTo>
                  <a:pt x="16200" y="20127"/>
                  <a:pt x="16200" y="20127"/>
                  <a:pt x="16200" y="20127"/>
                </a:cubicBezTo>
                <a:cubicBezTo>
                  <a:pt x="16200" y="1473"/>
                  <a:pt x="16200" y="1473"/>
                  <a:pt x="16200" y="1473"/>
                </a:cubicBezTo>
                <a:cubicBezTo>
                  <a:pt x="16200" y="1473"/>
                  <a:pt x="16200" y="1473"/>
                  <a:pt x="16200" y="1473"/>
                </a:cubicBezTo>
                <a:moveTo>
                  <a:pt x="4050" y="14605"/>
                </a:moveTo>
                <a:cubicBezTo>
                  <a:pt x="2531" y="14236"/>
                  <a:pt x="1350" y="12641"/>
                  <a:pt x="1350" y="10800"/>
                </a:cubicBezTo>
                <a:cubicBezTo>
                  <a:pt x="1350" y="8959"/>
                  <a:pt x="2531" y="7364"/>
                  <a:pt x="4050" y="6995"/>
                </a:cubicBezTo>
                <a:lnTo>
                  <a:pt x="4050" y="14605"/>
                </a:lnTo>
                <a:close/>
                <a:moveTo>
                  <a:pt x="12150" y="19391"/>
                </a:moveTo>
                <a:cubicBezTo>
                  <a:pt x="5400" y="14973"/>
                  <a:pt x="5400" y="14973"/>
                  <a:pt x="5400" y="14973"/>
                </a:cubicBezTo>
                <a:cubicBezTo>
                  <a:pt x="5400" y="6627"/>
                  <a:pt x="5400" y="6627"/>
                  <a:pt x="5400" y="6627"/>
                </a:cubicBezTo>
                <a:cubicBezTo>
                  <a:pt x="5737" y="6382"/>
                  <a:pt x="5737" y="6382"/>
                  <a:pt x="5737" y="6382"/>
                </a:cubicBezTo>
                <a:cubicBezTo>
                  <a:pt x="5737" y="6382"/>
                  <a:pt x="5737" y="6382"/>
                  <a:pt x="5737" y="6382"/>
                </a:cubicBezTo>
                <a:cubicBezTo>
                  <a:pt x="12150" y="2086"/>
                  <a:pt x="12150" y="2086"/>
                  <a:pt x="12150" y="2086"/>
                </a:cubicBezTo>
                <a:lnTo>
                  <a:pt x="12150" y="19391"/>
                </a:lnTo>
                <a:close/>
                <a:moveTo>
                  <a:pt x="14850" y="20127"/>
                </a:moveTo>
                <a:cubicBezTo>
                  <a:pt x="14850" y="20373"/>
                  <a:pt x="14512" y="20618"/>
                  <a:pt x="14175" y="20618"/>
                </a:cubicBezTo>
                <a:cubicBezTo>
                  <a:pt x="14006" y="20618"/>
                  <a:pt x="13837" y="20495"/>
                  <a:pt x="13669" y="20495"/>
                </a:cubicBezTo>
                <a:cubicBezTo>
                  <a:pt x="13669" y="20495"/>
                  <a:pt x="13669" y="20495"/>
                  <a:pt x="13669" y="20495"/>
                </a:cubicBezTo>
                <a:cubicBezTo>
                  <a:pt x="13500" y="20373"/>
                  <a:pt x="13500" y="20373"/>
                  <a:pt x="13500" y="20373"/>
                </a:cubicBezTo>
                <a:cubicBezTo>
                  <a:pt x="13500" y="1227"/>
                  <a:pt x="13500" y="1227"/>
                  <a:pt x="13500" y="1227"/>
                </a:cubicBezTo>
                <a:cubicBezTo>
                  <a:pt x="13669" y="1105"/>
                  <a:pt x="13669" y="1105"/>
                  <a:pt x="13669" y="1105"/>
                </a:cubicBezTo>
                <a:cubicBezTo>
                  <a:pt x="13669" y="1105"/>
                  <a:pt x="13669" y="1105"/>
                  <a:pt x="13669" y="1105"/>
                </a:cubicBezTo>
                <a:cubicBezTo>
                  <a:pt x="13837" y="982"/>
                  <a:pt x="14006" y="982"/>
                  <a:pt x="14175" y="982"/>
                </a:cubicBezTo>
                <a:cubicBezTo>
                  <a:pt x="14512" y="982"/>
                  <a:pt x="14850" y="1227"/>
                  <a:pt x="14850" y="1473"/>
                </a:cubicBezTo>
                <a:lnTo>
                  <a:pt x="14850" y="201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15" name="Shape"/>
          <p:cNvSpPr/>
          <p:nvPr/>
        </p:nvSpPr>
        <p:spPr>
          <a:xfrm>
            <a:off x="1792288" y="3973512"/>
            <a:ext cx="406401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60" y="1473"/>
                </a:moveTo>
                <a:cubicBezTo>
                  <a:pt x="12960" y="614"/>
                  <a:pt x="12285" y="0"/>
                  <a:pt x="11340" y="0"/>
                </a:cubicBezTo>
                <a:cubicBezTo>
                  <a:pt x="10935" y="0"/>
                  <a:pt x="10530" y="123"/>
                  <a:pt x="10125" y="491"/>
                </a:cubicBezTo>
                <a:cubicBezTo>
                  <a:pt x="3510" y="5891"/>
                  <a:pt x="3510" y="5891"/>
                  <a:pt x="3510" y="5891"/>
                </a:cubicBezTo>
                <a:cubicBezTo>
                  <a:pt x="1620" y="6014"/>
                  <a:pt x="0" y="8223"/>
                  <a:pt x="0" y="10800"/>
                </a:cubicBezTo>
                <a:cubicBezTo>
                  <a:pt x="0" y="13377"/>
                  <a:pt x="1620" y="15586"/>
                  <a:pt x="3645" y="15709"/>
                </a:cubicBezTo>
                <a:cubicBezTo>
                  <a:pt x="10125" y="21109"/>
                  <a:pt x="10125" y="21109"/>
                  <a:pt x="10125" y="21109"/>
                </a:cubicBezTo>
                <a:cubicBezTo>
                  <a:pt x="10530" y="21477"/>
                  <a:pt x="10935" y="21600"/>
                  <a:pt x="11340" y="21600"/>
                </a:cubicBezTo>
                <a:cubicBezTo>
                  <a:pt x="12285" y="21600"/>
                  <a:pt x="12960" y="20986"/>
                  <a:pt x="12960" y="20127"/>
                </a:cubicBezTo>
                <a:cubicBezTo>
                  <a:pt x="12960" y="20127"/>
                  <a:pt x="12960" y="20127"/>
                  <a:pt x="12960" y="20127"/>
                </a:cubicBezTo>
                <a:cubicBezTo>
                  <a:pt x="12960" y="1473"/>
                  <a:pt x="12960" y="1473"/>
                  <a:pt x="12960" y="1473"/>
                </a:cubicBezTo>
                <a:cubicBezTo>
                  <a:pt x="12960" y="1473"/>
                  <a:pt x="12960" y="1473"/>
                  <a:pt x="12960" y="1473"/>
                </a:cubicBezTo>
                <a:moveTo>
                  <a:pt x="3240" y="14605"/>
                </a:moveTo>
                <a:cubicBezTo>
                  <a:pt x="2025" y="14236"/>
                  <a:pt x="1080" y="12641"/>
                  <a:pt x="1080" y="10800"/>
                </a:cubicBezTo>
                <a:cubicBezTo>
                  <a:pt x="1080" y="8959"/>
                  <a:pt x="2025" y="7364"/>
                  <a:pt x="3240" y="6995"/>
                </a:cubicBezTo>
                <a:lnTo>
                  <a:pt x="3240" y="14605"/>
                </a:lnTo>
                <a:close/>
                <a:moveTo>
                  <a:pt x="9720" y="19391"/>
                </a:moveTo>
                <a:cubicBezTo>
                  <a:pt x="4320" y="14973"/>
                  <a:pt x="4320" y="14973"/>
                  <a:pt x="4320" y="14973"/>
                </a:cubicBezTo>
                <a:cubicBezTo>
                  <a:pt x="4320" y="6627"/>
                  <a:pt x="4320" y="6627"/>
                  <a:pt x="4320" y="6627"/>
                </a:cubicBezTo>
                <a:cubicBezTo>
                  <a:pt x="4590" y="6382"/>
                  <a:pt x="4590" y="6382"/>
                  <a:pt x="4590" y="6382"/>
                </a:cubicBezTo>
                <a:cubicBezTo>
                  <a:pt x="4590" y="6382"/>
                  <a:pt x="4590" y="6382"/>
                  <a:pt x="4590" y="6382"/>
                </a:cubicBezTo>
                <a:cubicBezTo>
                  <a:pt x="9720" y="2086"/>
                  <a:pt x="9720" y="2086"/>
                  <a:pt x="9720" y="2086"/>
                </a:cubicBezTo>
                <a:lnTo>
                  <a:pt x="9720" y="19391"/>
                </a:lnTo>
                <a:close/>
                <a:moveTo>
                  <a:pt x="11880" y="20127"/>
                </a:moveTo>
                <a:cubicBezTo>
                  <a:pt x="11880" y="20373"/>
                  <a:pt x="11610" y="20618"/>
                  <a:pt x="11340" y="20618"/>
                </a:cubicBezTo>
                <a:cubicBezTo>
                  <a:pt x="11205" y="20618"/>
                  <a:pt x="11070" y="20495"/>
                  <a:pt x="10935" y="20495"/>
                </a:cubicBezTo>
                <a:cubicBezTo>
                  <a:pt x="10935" y="20495"/>
                  <a:pt x="10935" y="20495"/>
                  <a:pt x="10935" y="20495"/>
                </a:cubicBezTo>
                <a:cubicBezTo>
                  <a:pt x="10800" y="20373"/>
                  <a:pt x="10800" y="20373"/>
                  <a:pt x="10800" y="20373"/>
                </a:cubicBezTo>
                <a:cubicBezTo>
                  <a:pt x="10800" y="1227"/>
                  <a:pt x="10800" y="1227"/>
                  <a:pt x="10800" y="1227"/>
                </a:cubicBezTo>
                <a:cubicBezTo>
                  <a:pt x="10935" y="1105"/>
                  <a:pt x="10935" y="1105"/>
                  <a:pt x="10935" y="1105"/>
                </a:cubicBezTo>
                <a:cubicBezTo>
                  <a:pt x="10935" y="1105"/>
                  <a:pt x="10935" y="1105"/>
                  <a:pt x="10935" y="1105"/>
                </a:cubicBezTo>
                <a:cubicBezTo>
                  <a:pt x="11070" y="982"/>
                  <a:pt x="11205" y="982"/>
                  <a:pt x="11340" y="982"/>
                </a:cubicBezTo>
                <a:cubicBezTo>
                  <a:pt x="11610" y="982"/>
                  <a:pt x="11880" y="1227"/>
                  <a:pt x="11880" y="1473"/>
                </a:cubicBezTo>
                <a:lnTo>
                  <a:pt x="11880" y="20127"/>
                </a:lnTo>
                <a:close/>
                <a:moveTo>
                  <a:pt x="18495" y="5645"/>
                </a:moveTo>
                <a:cubicBezTo>
                  <a:pt x="18495" y="5645"/>
                  <a:pt x="18495" y="5645"/>
                  <a:pt x="18495" y="5645"/>
                </a:cubicBezTo>
                <a:cubicBezTo>
                  <a:pt x="18360" y="5523"/>
                  <a:pt x="18360" y="5523"/>
                  <a:pt x="18225" y="5523"/>
                </a:cubicBezTo>
                <a:cubicBezTo>
                  <a:pt x="17955" y="5523"/>
                  <a:pt x="17685" y="5768"/>
                  <a:pt x="17685" y="6014"/>
                </a:cubicBezTo>
                <a:cubicBezTo>
                  <a:pt x="17685" y="6259"/>
                  <a:pt x="17820" y="6382"/>
                  <a:pt x="17955" y="6505"/>
                </a:cubicBezTo>
                <a:cubicBezTo>
                  <a:pt x="17955" y="6505"/>
                  <a:pt x="17955" y="6505"/>
                  <a:pt x="17955" y="6505"/>
                </a:cubicBezTo>
                <a:cubicBezTo>
                  <a:pt x="19440" y="7241"/>
                  <a:pt x="20520" y="8959"/>
                  <a:pt x="20520" y="10800"/>
                </a:cubicBezTo>
                <a:cubicBezTo>
                  <a:pt x="20520" y="12641"/>
                  <a:pt x="19440" y="14359"/>
                  <a:pt x="17955" y="15095"/>
                </a:cubicBezTo>
                <a:cubicBezTo>
                  <a:pt x="17955" y="15095"/>
                  <a:pt x="17955" y="15095"/>
                  <a:pt x="17955" y="15095"/>
                </a:cubicBezTo>
                <a:cubicBezTo>
                  <a:pt x="17820" y="15218"/>
                  <a:pt x="17685" y="15341"/>
                  <a:pt x="17685" y="15586"/>
                </a:cubicBezTo>
                <a:cubicBezTo>
                  <a:pt x="17685" y="15832"/>
                  <a:pt x="17955" y="16077"/>
                  <a:pt x="18225" y="16077"/>
                </a:cubicBezTo>
                <a:cubicBezTo>
                  <a:pt x="18360" y="16077"/>
                  <a:pt x="18360" y="16077"/>
                  <a:pt x="18495" y="15955"/>
                </a:cubicBezTo>
                <a:cubicBezTo>
                  <a:pt x="18495" y="15955"/>
                  <a:pt x="18495" y="15955"/>
                  <a:pt x="18495" y="15955"/>
                </a:cubicBezTo>
                <a:cubicBezTo>
                  <a:pt x="20385" y="14973"/>
                  <a:pt x="21600" y="13009"/>
                  <a:pt x="21600" y="10800"/>
                </a:cubicBezTo>
                <a:cubicBezTo>
                  <a:pt x="21600" y="8591"/>
                  <a:pt x="20385" y="6627"/>
                  <a:pt x="18495" y="5645"/>
                </a:cubicBezTo>
                <a:moveTo>
                  <a:pt x="15660" y="7855"/>
                </a:moveTo>
                <a:cubicBezTo>
                  <a:pt x="15390" y="7855"/>
                  <a:pt x="15120" y="8100"/>
                  <a:pt x="15120" y="8345"/>
                </a:cubicBezTo>
                <a:cubicBezTo>
                  <a:pt x="15120" y="8591"/>
                  <a:pt x="15390" y="8836"/>
                  <a:pt x="15660" y="8836"/>
                </a:cubicBezTo>
                <a:cubicBezTo>
                  <a:pt x="16605" y="8836"/>
                  <a:pt x="17280" y="9695"/>
                  <a:pt x="17280" y="10800"/>
                </a:cubicBezTo>
                <a:cubicBezTo>
                  <a:pt x="17280" y="11905"/>
                  <a:pt x="16605" y="12764"/>
                  <a:pt x="15660" y="12764"/>
                </a:cubicBezTo>
                <a:cubicBezTo>
                  <a:pt x="15390" y="12764"/>
                  <a:pt x="15120" y="13009"/>
                  <a:pt x="15120" y="13255"/>
                </a:cubicBezTo>
                <a:cubicBezTo>
                  <a:pt x="15120" y="13500"/>
                  <a:pt x="15390" y="13745"/>
                  <a:pt x="15660" y="13745"/>
                </a:cubicBezTo>
                <a:cubicBezTo>
                  <a:pt x="17145" y="13745"/>
                  <a:pt x="18360" y="12395"/>
                  <a:pt x="18360" y="10800"/>
                </a:cubicBezTo>
                <a:cubicBezTo>
                  <a:pt x="18360" y="9205"/>
                  <a:pt x="17145" y="7855"/>
                  <a:pt x="15660" y="7855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16" name="Shape"/>
          <p:cNvSpPr/>
          <p:nvPr/>
        </p:nvSpPr>
        <p:spPr>
          <a:xfrm>
            <a:off x="2625725" y="3973512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832" y="5645"/>
                </a:moveTo>
                <a:cubicBezTo>
                  <a:pt x="15832" y="5645"/>
                  <a:pt x="15832" y="5645"/>
                  <a:pt x="15832" y="5645"/>
                </a:cubicBezTo>
                <a:cubicBezTo>
                  <a:pt x="15709" y="5645"/>
                  <a:pt x="15709" y="5523"/>
                  <a:pt x="15586" y="5523"/>
                </a:cubicBezTo>
                <a:cubicBezTo>
                  <a:pt x="15341" y="5523"/>
                  <a:pt x="15095" y="5768"/>
                  <a:pt x="15095" y="6014"/>
                </a:cubicBezTo>
                <a:cubicBezTo>
                  <a:pt x="15095" y="6259"/>
                  <a:pt x="15218" y="6382"/>
                  <a:pt x="15341" y="6505"/>
                </a:cubicBezTo>
                <a:cubicBezTo>
                  <a:pt x="15341" y="6505"/>
                  <a:pt x="15341" y="6505"/>
                  <a:pt x="15341" y="6505"/>
                </a:cubicBezTo>
                <a:cubicBezTo>
                  <a:pt x="16691" y="7241"/>
                  <a:pt x="17673" y="8959"/>
                  <a:pt x="17673" y="10800"/>
                </a:cubicBezTo>
                <a:cubicBezTo>
                  <a:pt x="17673" y="12641"/>
                  <a:pt x="16691" y="14359"/>
                  <a:pt x="15341" y="15095"/>
                </a:cubicBezTo>
                <a:cubicBezTo>
                  <a:pt x="15341" y="15095"/>
                  <a:pt x="15341" y="15095"/>
                  <a:pt x="15341" y="15095"/>
                </a:cubicBezTo>
                <a:cubicBezTo>
                  <a:pt x="15218" y="15218"/>
                  <a:pt x="15095" y="15341"/>
                  <a:pt x="15095" y="15586"/>
                </a:cubicBezTo>
                <a:cubicBezTo>
                  <a:pt x="15095" y="15832"/>
                  <a:pt x="15341" y="16077"/>
                  <a:pt x="15586" y="16077"/>
                </a:cubicBezTo>
                <a:cubicBezTo>
                  <a:pt x="15709" y="16077"/>
                  <a:pt x="15709" y="16077"/>
                  <a:pt x="15832" y="15955"/>
                </a:cubicBezTo>
                <a:cubicBezTo>
                  <a:pt x="15832" y="15955"/>
                  <a:pt x="15832" y="15955"/>
                  <a:pt x="15832" y="15955"/>
                </a:cubicBezTo>
                <a:cubicBezTo>
                  <a:pt x="17550" y="14973"/>
                  <a:pt x="18655" y="13009"/>
                  <a:pt x="18655" y="10800"/>
                </a:cubicBezTo>
                <a:cubicBezTo>
                  <a:pt x="18655" y="8591"/>
                  <a:pt x="17550" y="6627"/>
                  <a:pt x="15832" y="5645"/>
                </a:cubicBezTo>
                <a:moveTo>
                  <a:pt x="17918" y="3436"/>
                </a:moveTo>
                <a:cubicBezTo>
                  <a:pt x="17918" y="3559"/>
                  <a:pt x="17918" y="3559"/>
                  <a:pt x="17918" y="3559"/>
                </a:cubicBezTo>
                <a:cubicBezTo>
                  <a:pt x="17918" y="3436"/>
                  <a:pt x="17795" y="3436"/>
                  <a:pt x="17673" y="3436"/>
                </a:cubicBezTo>
                <a:cubicBezTo>
                  <a:pt x="17427" y="3436"/>
                  <a:pt x="17182" y="3682"/>
                  <a:pt x="17182" y="3927"/>
                </a:cubicBezTo>
                <a:cubicBezTo>
                  <a:pt x="17182" y="4050"/>
                  <a:pt x="17305" y="4173"/>
                  <a:pt x="17427" y="4295"/>
                </a:cubicBezTo>
                <a:cubicBezTo>
                  <a:pt x="19391" y="5768"/>
                  <a:pt x="20618" y="8100"/>
                  <a:pt x="20618" y="10800"/>
                </a:cubicBezTo>
                <a:cubicBezTo>
                  <a:pt x="20618" y="13500"/>
                  <a:pt x="19391" y="15832"/>
                  <a:pt x="17427" y="17305"/>
                </a:cubicBezTo>
                <a:cubicBezTo>
                  <a:pt x="17427" y="17305"/>
                  <a:pt x="17427" y="17305"/>
                  <a:pt x="17427" y="17305"/>
                </a:cubicBezTo>
                <a:cubicBezTo>
                  <a:pt x="17305" y="17427"/>
                  <a:pt x="17182" y="17550"/>
                  <a:pt x="17182" y="17673"/>
                </a:cubicBezTo>
                <a:cubicBezTo>
                  <a:pt x="17182" y="17918"/>
                  <a:pt x="17427" y="18164"/>
                  <a:pt x="17673" y="18164"/>
                </a:cubicBezTo>
                <a:cubicBezTo>
                  <a:pt x="17795" y="18164"/>
                  <a:pt x="17918" y="18164"/>
                  <a:pt x="17918" y="18041"/>
                </a:cubicBezTo>
                <a:cubicBezTo>
                  <a:pt x="17918" y="18041"/>
                  <a:pt x="17918" y="18041"/>
                  <a:pt x="17918" y="18041"/>
                </a:cubicBezTo>
                <a:cubicBezTo>
                  <a:pt x="18041" y="18041"/>
                  <a:pt x="18041" y="18041"/>
                  <a:pt x="18041" y="18041"/>
                </a:cubicBezTo>
                <a:cubicBezTo>
                  <a:pt x="18041" y="18041"/>
                  <a:pt x="18041" y="18041"/>
                  <a:pt x="18041" y="18041"/>
                </a:cubicBezTo>
                <a:cubicBezTo>
                  <a:pt x="20250" y="16445"/>
                  <a:pt x="21600" y="13745"/>
                  <a:pt x="21600" y="10800"/>
                </a:cubicBezTo>
                <a:cubicBezTo>
                  <a:pt x="21600" y="7732"/>
                  <a:pt x="20127" y="5032"/>
                  <a:pt x="17918" y="3436"/>
                </a:cubicBezTo>
                <a:moveTo>
                  <a:pt x="13255" y="7855"/>
                </a:moveTo>
                <a:cubicBezTo>
                  <a:pt x="13009" y="7855"/>
                  <a:pt x="12764" y="8100"/>
                  <a:pt x="12764" y="8345"/>
                </a:cubicBezTo>
                <a:cubicBezTo>
                  <a:pt x="12764" y="8591"/>
                  <a:pt x="13009" y="8836"/>
                  <a:pt x="13255" y="8836"/>
                </a:cubicBezTo>
                <a:cubicBezTo>
                  <a:pt x="14114" y="8836"/>
                  <a:pt x="14727" y="9695"/>
                  <a:pt x="14727" y="10800"/>
                </a:cubicBezTo>
                <a:cubicBezTo>
                  <a:pt x="14727" y="11905"/>
                  <a:pt x="14114" y="12764"/>
                  <a:pt x="13255" y="12764"/>
                </a:cubicBezTo>
                <a:cubicBezTo>
                  <a:pt x="13009" y="12764"/>
                  <a:pt x="12764" y="13009"/>
                  <a:pt x="12764" y="13255"/>
                </a:cubicBezTo>
                <a:cubicBezTo>
                  <a:pt x="12764" y="13500"/>
                  <a:pt x="13009" y="13745"/>
                  <a:pt x="13255" y="13745"/>
                </a:cubicBezTo>
                <a:cubicBezTo>
                  <a:pt x="14605" y="13745"/>
                  <a:pt x="15709" y="12395"/>
                  <a:pt x="15709" y="10800"/>
                </a:cubicBezTo>
                <a:cubicBezTo>
                  <a:pt x="15709" y="9205"/>
                  <a:pt x="14605" y="7855"/>
                  <a:pt x="13255" y="7855"/>
                </a:cubicBezTo>
                <a:moveTo>
                  <a:pt x="11782" y="1473"/>
                </a:moveTo>
                <a:cubicBezTo>
                  <a:pt x="11782" y="614"/>
                  <a:pt x="11168" y="0"/>
                  <a:pt x="10309" y="0"/>
                </a:cubicBezTo>
                <a:cubicBezTo>
                  <a:pt x="9941" y="0"/>
                  <a:pt x="9573" y="123"/>
                  <a:pt x="9205" y="491"/>
                </a:cubicBezTo>
                <a:cubicBezTo>
                  <a:pt x="3191" y="5891"/>
                  <a:pt x="3191" y="5891"/>
                  <a:pt x="3191" y="5891"/>
                </a:cubicBezTo>
                <a:cubicBezTo>
                  <a:pt x="1473" y="6014"/>
                  <a:pt x="0" y="8223"/>
                  <a:pt x="0" y="10800"/>
                </a:cubicBezTo>
                <a:cubicBezTo>
                  <a:pt x="0" y="13377"/>
                  <a:pt x="1473" y="15586"/>
                  <a:pt x="3314" y="15709"/>
                </a:cubicBezTo>
                <a:cubicBezTo>
                  <a:pt x="9205" y="21109"/>
                  <a:pt x="9205" y="21109"/>
                  <a:pt x="9205" y="21109"/>
                </a:cubicBezTo>
                <a:cubicBezTo>
                  <a:pt x="9573" y="21477"/>
                  <a:pt x="9941" y="21600"/>
                  <a:pt x="10309" y="21600"/>
                </a:cubicBezTo>
                <a:cubicBezTo>
                  <a:pt x="11168" y="21600"/>
                  <a:pt x="11782" y="20986"/>
                  <a:pt x="11782" y="20127"/>
                </a:cubicBezTo>
                <a:cubicBezTo>
                  <a:pt x="11782" y="20127"/>
                  <a:pt x="11782" y="20127"/>
                  <a:pt x="11782" y="20127"/>
                </a:cubicBezTo>
                <a:cubicBezTo>
                  <a:pt x="11782" y="1473"/>
                  <a:pt x="11782" y="1473"/>
                  <a:pt x="11782" y="1473"/>
                </a:cubicBezTo>
                <a:cubicBezTo>
                  <a:pt x="11782" y="1473"/>
                  <a:pt x="11782" y="1473"/>
                  <a:pt x="11782" y="1473"/>
                </a:cubicBezTo>
                <a:moveTo>
                  <a:pt x="2945" y="14605"/>
                </a:moveTo>
                <a:cubicBezTo>
                  <a:pt x="1841" y="14236"/>
                  <a:pt x="982" y="12641"/>
                  <a:pt x="982" y="10800"/>
                </a:cubicBezTo>
                <a:cubicBezTo>
                  <a:pt x="982" y="8959"/>
                  <a:pt x="1841" y="7364"/>
                  <a:pt x="2945" y="6995"/>
                </a:cubicBezTo>
                <a:lnTo>
                  <a:pt x="2945" y="14605"/>
                </a:lnTo>
                <a:close/>
                <a:moveTo>
                  <a:pt x="8836" y="19391"/>
                </a:moveTo>
                <a:cubicBezTo>
                  <a:pt x="3927" y="14973"/>
                  <a:pt x="3927" y="14973"/>
                  <a:pt x="3927" y="14973"/>
                </a:cubicBezTo>
                <a:cubicBezTo>
                  <a:pt x="3927" y="6627"/>
                  <a:pt x="3927" y="6627"/>
                  <a:pt x="3927" y="6627"/>
                </a:cubicBezTo>
                <a:cubicBezTo>
                  <a:pt x="4173" y="6382"/>
                  <a:pt x="4173" y="6382"/>
                  <a:pt x="4173" y="6382"/>
                </a:cubicBezTo>
                <a:cubicBezTo>
                  <a:pt x="4173" y="6382"/>
                  <a:pt x="4173" y="6382"/>
                  <a:pt x="4173" y="6382"/>
                </a:cubicBezTo>
                <a:cubicBezTo>
                  <a:pt x="8836" y="2086"/>
                  <a:pt x="8836" y="2086"/>
                  <a:pt x="8836" y="2086"/>
                </a:cubicBezTo>
                <a:lnTo>
                  <a:pt x="8836" y="19391"/>
                </a:lnTo>
                <a:close/>
                <a:moveTo>
                  <a:pt x="10800" y="20127"/>
                </a:moveTo>
                <a:cubicBezTo>
                  <a:pt x="10800" y="20373"/>
                  <a:pt x="10555" y="20618"/>
                  <a:pt x="10309" y="20618"/>
                </a:cubicBezTo>
                <a:cubicBezTo>
                  <a:pt x="10186" y="20618"/>
                  <a:pt x="10064" y="20495"/>
                  <a:pt x="9941" y="20495"/>
                </a:cubicBezTo>
                <a:cubicBezTo>
                  <a:pt x="9941" y="20495"/>
                  <a:pt x="9941" y="20495"/>
                  <a:pt x="9941" y="20495"/>
                </a:cubicBezTo>
                <a:cubicBezTo>
                  <a:pt x="9818" y="20373"/>
                  <a:pt x="9818" y="20373"/>
                  <a:pt x="9818" y="20373"/>
                </a:cubicBezTo>
                <a:cubicBezTo>
                  <a:pt x="9818" y="1227"/>
                  <a:pt x="9818" y="1227"/>
                  <a:pt x="9818" y="1227"/>
                </a:cubicBezTo>
                <a:cubicBezTo>
                  <a:pt x="9941" y="1105"/>
                  <a:pt x="9941" y="1105"/>
                  <a:pt x="9941" y="1105"/>
                </a:cubicBezTo>
                <a:cubicBezTo>
                  <a:pt x="9941" y="1105"/>
                  <a:pt x="9941" y="1105"/>
                  <a:pt x="9941" y="1105"/>
                </a:cubicBezTo>
                <a:cubicBezTo>
                  <a:pt x="10064" y="982"/>
                  <a:pt x="10186" y="982"/>
                  <a:pt x="10309" y="982"/>
                </a:cubicBezTo>
                <a:cubicBezTo>
                  <a:pt x="10555" y="982"/>
                  <a:pt x="10800" y="1227"/>
                  <a:pt x="10800" y="1473"/>
                </a:cubicBezTo>
                <a:lnTo>
                  <a:pt x="10800" y="201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17" name="Shape"/>
          <p:cNvSpPr/>
          <p:nvPr/>
        </p:nvSpPr>
        <p:spPr>
          <a:xfrm>
            <a:off x="3479800" y="3992522"/>
            <a:ext cx="447675" cy="40803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18" extrusionOk="0">
                <a:moveTo>
                  <a:pt x="9327" y="12395"/>
                </a:moveTo>
                <a:cubicBezTo>
                  <a:pt x="9082" y="12395"/>
                  <a:pt x="8836" y="12663"/>
                  <a:pt x="8836" y="12932"/>
                </a:cubicBezTo>
                <a:cubicBezTo>
                  <a:pt x="8836" y="13200"/>
                  <a:pt x="9082" y="13468"/>
                  <a:pt x="9327" y="13468"/>
                </a:cubicBezTo>
                <a:cubicBezTo>
                  <a:pt x="9573" y="13468"/>
                  <a:pt x="9818" y="13200"/>
                  <a:pt x="9818" y="12932"/>
                </a:cubicBezTo>
                <a:cubicBezTo>
                  <a:pt x="9818" y="12663"/>
                  <a:pt x="9573" y="12395"/>
                  <a:pt x="9327" y="12395"/>
                </a:cubicBezTo>
                <a:moveTo>
                  <a:pt x="12273" y="12395"/>
                </a:moveTo>
                <a:cubicBezTo>
                  <a:pt x="12027" y="12395"/>
                  <a:pt x="11782" y="12663"/>
                  <a:pt x="11782" y="12932"/>
                </a:cubicBezTo>
                <a:cubicBezTo>
                  <a:pt x="11782" y="13200"/>
                  <a:pt x="12027" y="13468"/>
                  <a:pt x="12273" y="13468"/>
                </a:cubicBezTo>
                <a:cubicBezTo>
                  <a:pt x="12518" y="13468"/>
                  <a:pt x="12764" y="13200"/>
                  <a:pt x="12764" y="12932"/>
                </a:cubicBezTo>
                <a:cubicBezTo>
                  <a:pt x="12764" y="12663"/>
                  <a:pt x="12518" y="12395"/>
                  <a:pt x="12273" y="12395"/>
                </a:cubicBezTo>
                <a:moveTo>
                  <a:pt x="6873" y="15078"/>
                </a:moveTo>
                <a:cubicBezTo>
                  <a:pt x="5891" y="15078"/>
                  <a:pt x="5891" y="15078"/>
                  <a:pt x="5891" y="15078"/>
                </a:cubicBezTo>
                <a:cubicBezTo>
                  <a:pt x="5891" y="14005"/>
                  <a:pt x="5891" y="14005"/>
                  <a:pt x="5891" y="14005"/>
                </a:cubicBezTo>
                <a:cubicBezTo>
                  <a:pt x="5891" y="13737"/>
                  <a:pt x="5645" y="13468"/>
                  <a:pt x="5400" y="13468"/>
                </a:cubicBezTo>
                <a:cubicBezTo>
                  <a:pt x="5155" y="13468"/>
                  <a:pt x="4909" y="13737"/>
                  <a:pt x="4909" y="14005"/>
                </a:cubicBezTo>
                <a:cubicBezTo>
                  <a:pt x="4909" y="15078"/>
                  <a:pt x="4909" y="15078"/>
                  <a:pt x="4909" y="15078"/>
                </a:cubicBezTo>
                <a:cubicBezTo>
                  <a:pt x="3927" y="15078"/>
                  <a:pt x="3927" y="15078"/>
                  <a:pt x="3927" y="15078"/>
                </a:cubicBezTo>
                <a:cubicBezTo>
                  <a:pt x="3682" y="15078"/>
                  <a:pt x="3436" y="15347"/>
                  <a:pt x="3436" y="15615"/>
                </a:cubicBezTo>
                <a:cubicBezTo>
                  <a:pt x="3436" y="15883"/>
                  <a:pt x="3682" y="16152"/>
                  <a:pt x="3927" y="16152"/>
                </a:cubicBezTo>
                <a:cubicBezTo>
                  <a:pt x="4909" y="16152"/>
                  <a:pt x="4909" y="16152"/>
                  <a:pt x="4909" y="16152"/>
                </a:cubicBezTo>
                <a:cubicBezTo>
                  <a:pt x="4909" y="17225"/>
                  <a:pt x="4909" y="17225"/>
                  <a:pt x="4909" y="17225"/>
                </a:cubicBezTo>
                <a:cubicBezTo>
                  <a:pt x="4909" y="17493"/>
                  <a:pt x="5155" y="17761"/>
                  <a:pt x="5400" y="17761"/>
                </a:cubicBezTo>
                <a:cubicBezTo>
                  <a:pt x="5645" y="17761"/>
                  <a:pt x="5891" y="17493"/>
                  <a:pt x="5891" y="17225"/>
                </a:cubicBezTo>
                <a:cubicBezTo>
                  <a:pt x="5891" y="16152"/>
                  <a:pt x="5891" y="16152"/>
                  <a:pt x="5891" y="16152"/>
                </a:cubicBezTo>
                <a:cubicBezTo>
                  <a:pt x="6873" y="16152"/>
                  <a:pt x="6873" y="16152"/>
                  <a:pt x="6873" y="16152"/>
                </a:cubicBezTo>
                <a:cubicBezTo>
                  <a:pt x="7118" y="16152"/>
                  <a:pt x="7364" y="15883"/>
                  <a:pt x="7364" y="15615"/>
                </a:cubicBezTo>
                <a:cubicBezTo>
                  <a:pt x="7364" y="15347"/>
                  <a:pt x="7118" y="15078"/>
                  <a:pt x="6873" y="15078"/>
                </a:cubicBezTo>
                <a:moveTo>
                  <a:pt x="16200" y="9712"/>
                </a:moveTo>
                <a:cubicBezTo>
                  <a:pt x="11291" y="9712"/>
                  <a:pt x="11291" y="9712"/>
                  <a:pt x="11291" y="9712"/>
                </a:cubicBezTo>
                <a:cubicBezTo>
                  <a:pt x="10800" y="8773"/>
                  <a:pt x="11168" y="8236"/>
                  <a:pt x="11905" y="7431"/>
                </a:cubicBezTo>
                <a:cubicBezTo>
                  <a:pt x="12518" y="6894"/>
                  <a:pt x="13255" y="6089"/>
                  <a:pt x="13255" y="4882"/>
                </a:cubicBezTo>
                <a:cubicBezTo>
                  <a:pt x="13255" y="1930"/>
                  <a:pt x="10186" y="186"/>
                  <a:pt x="10064" y="52"/>
                </a:cubicBezTo>
                <a:cubicBezTo>
                  <a:pt x="9818" y="-82"/>
                  <a:pt x="9450" y="52"/>
                  <a:pt x="9327" y="320"/>
                </a:cubicBezTo>
                <a:cubicBezTo>
                  <a:pt x="9205" y="589"/>
                  <a:pt x="9327" y="991"/>
                  <a:pt x="9573" y="1125"/>
                </a:cubicBezTo>
                <a:cubicBezTo>
                  <a:pt x="9573" y="1125"/>
                  <a:pt x="12273" y="2601"/>
                  <a:pt x="12273" y="4882"/>
                </a:cubicBezTo>
                <a:cubicBezTo>
                  <a:pt x="12273" y="5687"/>
                  <a:pt x="11782" y="6089"/>
                  <a:pt x="11291" y="6760"/>
                </a:cubicBezTo>
                <a:cubicBezTo>
                  <a:pt x="10555" y="7431"/>
                  <a:pt x="9818" y="8370"/>
                  <a:pt x="10309" y="9712"/>
                </a:cubicBezTo>
                <a:cubicBezTo>
                  <a:pt x="5400" y="9712"/>
                  <a:pt x="5400" y="9712"/>
                  <a:pt x="5400" y="9712"/>
                </a:cubicBezTo>
                <a:cubicBezTo>
                  <a:pt x="2455" y="9712"/>
                  <a:pt x="0" y="12395"/>
                  <a:pt x="0" y="15615"/>
                </a:cubicBezTo>
                <a:cubicBezTo>
                  <a:pt x="0" y="18835"/>
                  <a:pt x="2455" y="21518"/>
                  <a:pt x="5400" y="21518"/>
                </a:cubicBezTo>
                <a:cubicBezTo>
                  <a:pt x="7118" y="21518"/>
                  <a:pt x="8591" y="20713"/>
                  <a:pt x="9573" y="19371"/>
                </a:cubicBezTo>
                <a:cubicBezTo>
                  <a:pt x="12027" y="19371"/>
                  <a:pt x="12027" y="19371"/>
                  <a:pt x="12027" y="19371"/>
                </a:cubicBezTo>
                <a:cubicBezTo>
                  <a:pt x="13009" y="20713"/>
                  <a:pt x="14482" y="21518"/>
                  <a:pt x="16200" y="21518"/>
                </a:cubicBezTo>
                <a:cubicBezTo>
                  <a:pt x="19145" y="21518"/>
                  <a:pt x="21600" y="18835"/>
                  <a:pt x="21600" y="15615"/>
                </a:cubicBezTo>
                <a:cubicBezTo>
                  <a:pt x="21600" y="12395"/>
                  <a:pt x="19145" y="9712"/>
                  <a:pt x="16200" y="9712"/>
                </a:cubicBezTo>
                <a:moveTo>
                  <a:pt x="16200" y="20445"/>
                </a:moveTo>
                <a:cubicBezTo>
                  <a:pt x="14727" y="20445"/>
                  <a:pt x="13377" y="19640"/>
                  <a:pt x="12518" y="18298"/>
                </a:cubicBezTo>
                <a:cubicBezTo>
                  <a:pt x="9082" y="18298"/>
                  <a:pt x="9082" y="18298"/>
                  <a:pt x="9082" y="18298"/>
                </a:cubicBezTo>
                <a:cubicBezTo>
                  <a:pt x="8223" y="19640"/>
                  <a:pt x="6873" y="20445"/>
                  <a:pt x="5400" y="20445"/>
                </a:cubicBezTo>
                <a:cubicBezTo>
                  <a:pt x="2945" y="20445"/>
                  <a:pt x="982" y="18298"/>
                  <a:pt x="982" y="15615"/>
                </a:cubicBezTo>
                <a:cubicBezTo>
                  <a:pt x="982" y="12932"/>
                  <a:pt x="2945" y="10785"/>
                  <a:pt x="5400" y="10785"/>
                </a:cubicBezTo>
                <a:cubicBezTo>
                  <a:pt x="16200" y="10785"/>
                  <a:pt x="16200" y="10785"/>
                  <a:pt x="16200" y="10785"/>
                </a:cubicBezTo>
                <a:cubicBezTo>
                  <a:pt x="18655" y="10785"/>
                  <a:pt x="20618" y="12932"/>
                  <a:pt x="20618" y="15615"/>
                </a:cubicBezTo>
                <a:cubicBezTo>
                  <a:pt x="20618" y="18298"/>
                  <a:pt x="18655" y="20445"/>
                  <a:pt x="16200" y="20445"/>
                </a:cubicBezTo>
                <a:moveTo>
                  <a:pt x="15218" y="15615"/>
                </a:moveTo>
                <a:cubicBezTo>
                  <a:pt x="14727" y="15615"/>
                  <a:pt x="14236" y="16152"/>
                  <a:pt x="14236" y="16688"/>
                </a:cubicBezTo>
                <a:cubicBezTo>
                  <a:pt x="14236" y="17225"/>
                  <a:pt x="14727" y="17761"/>
                  <a:pt x="15218" y="17761"/>
                </a:cubicBezTo>
                <a:cubicBezTo>
                  <a:pt x="15709" y="17761"/>
                  <a:pt x="16200" y="17225"/>
                  <a:pt x="16200" y="16688"/>
                </a:cubicBezTo>
                <a:cubicBezTo>
                  <a:pt x="16200" y="16152"/>
                  <a:pt x="15709" y="15615"/>
                  <a:pt x="15218" y="15615"/>
                </a:cubicBezTo>
                <a:moveTo>
                  <a:pt x="17182" y="13468"/>
                </a:moveTo>
                <a:cubicBezTo>
                  <a:pt x="16691" y="13468"/>
                  <a:pt x="16200" y="14005"/>
                  <a:pt x="16200" y="14542"/>
                </a:cubicBezTo>
                <a:cubicBezTo>
                  <a:pt x="16200" y="15078"/>
                  <a:pt x="16691" y="15615"/>
                  <a:pt x="17182" y="15615"/>
                </a:cubicBezTo>
                <a:cubicBezTo>
                  <a:pt x="17673" y="15615"/>
                  <a:pt x="18164" y="15078"/>
                  <a:pt x="18164" y="14542"/>
                </a:cubicBezTo>
                <a:cubicBezTo>
                  <a:pt x="18164" y="14005"/>
                  <a:pt x="17673" y="13468"/>
                  <a:pt x="17182" y="13468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18" name="Shape"/>
          <p:cNvSpPr/>
          <p:nvPr/>
        </p:nvSpPr>
        <p:spPr>
          <a:xfrm>
            <a:off x="4333875" y="3973512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859"/>
                  <a:pt x="0" y="1964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741" y="21600"/>
                  <a:pt x="21600" y="20741"/>
                  <a:pt x="21600" y="19636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741" y="0"/>
                  <a:pt x="19636" y="0"/>
                </a:cubicBezTo>
                <a:moveTo>
                  <a:pt x="20618" y="19636"/>
                </a:moveTo>
                <a:cubicBezTo>
                  <a:pt x="20618" y="20127"/>
                  <a:pt x="20127" y="20618"/>
                  <a:pt x="19636" y="20618"/>
                </a:cubicBez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1964"/>
                  <a:pt x="982" y="1964"/>
                  <a:pt x="982" y="1964"/>
                </a:cubicBezTo>
                <a:cubicBezTo>
                  <a:pt x="982" y="1473"/>
                  <a:pt x="1473" y="982"/>
                  <a:pt x="1964" y="982"/>
                </a:cubicBezTo>
                <a:cubicBezTo>
                  <a:pt x="19636" y="982"/>
                  <a:pt x="19636" y="982"/>
                  <a:pt x="19636" y="982"/>
                </a:cubicBezTo>
                <a:cubicBezTo>
                  <a:pt x="20127" y="982"/>
                  <a:pt x="20618" y="1473"/>
                  <a:pt x="20618" y="1964"/>
                </a:cubicBezTo>
                <a:lnTo>
                  <a:pt x="20618" y="19636"/>
                </a:lnTo>
                <a:close/>
                <a:moveTo>
                  <a:pt x="9818" y="12273"/>
                </a:moveTo>
                <a:cubicBezTo>
                  <a:pt x="9818" y="12150"/>
                  <a:pt x="9695" y="12027"/>
                  <a:pt x="9573" y="11905"/>
                </a:cubicBezTo>
                <a:cubicBezTo>
                  <a:pt x="9573" y="11905"/>
                  <a:pt x="9573" y="11905"/>
                  <a:pt x="9573" y="11905"/>
                </a:cubicBezTo>
                <a:cubicBezTo>
                  <a:pt x="5645" y="8959"/>
                  <a:pt x="5645" y="8959"/>
                  <a:pt x="5645" y="8959"/>
                </a:cubicBezTo>
                <a:cubicBezTo>
                  <a:pt x="5645" y="8959"/>
                  <a:pt x="5645" y="8959"/>
                  <a:pt x="5645" y="8959"/>
                </a:cubicBezTo>
                <a:cubicBezTo>
                  <a:pt x="5645" y="8836"/>
                  <a:pt x="5523" y="8836"/>
                  <a:pt x="5400" y="8836"/>
                </a:cubicBezTo>
                <a:cubicBezTo>
                  <a:pt x="5155" y="8836"/>
                  <a:pt x="4909" y="9082"/>
                  <a:pt x="4909" y="9327"/>
                </a:cubicBezTo>
                <a:cubicBezTo>
                  <a:pt x="4909" y="9450"/>
                  <a:pt x="5032" y="9573"/>
                  <a:pt x="5155" y="9695"/>
                </a:cubicBezTo>
                <a:cubicBezTo>
                  <a:pt x="5155" y="9695"/>
                  <a:pt x="5155" y="9695"/>
                  <a:pt x="5155" y="9695"/>
                </a:cubicBezTo>
                <a:cubicBezTo>
                  <a:pt x="8468" y="12273"/>
                  <a:pt x="8468" y="12273"/>
                  <a:pt x="8468" y="12273"/>
                </a:cubicBezTo>
                <a:cubicBezTo>
                  <a:pt x="5155" y="14850"/>
                  <a:pt x="5155" y="14850"/>
                  <a:pt x="5155" y="14850"/>
                </a:cubicBezTo>
                <a:cubicBezTo>
                  <a:pt x="5155" y="14850"/>
                  <a:pt x="5155" y="14850"/>
                  <a:pt x="5155" y="14850"/>
                </a:cubicBezTo>
                <a:cubicBezTo>
                  <a:pt x="5032" y="14973"/>
                  <a:pt x="4909" y="15095"/>
                  <a:pt x="4909" y="15218"/>
                </a:cubicBezTo>
                <a:cubicBezTo>
                  <a:pt x="4909" y="15464"/>
                  <a:pt x="5155" y="15709"/>
                  <a:pt x="5400" y="15709"/>
                </a:cubicBezTo>
                <a:cubicBezTo>
                  <a:pt x="5523" y="15709"/>
                  <a:pt x="5645" y="15709"/>
                  <a:pt x="5645" y="15586"/>
                </a:cubicBezTo>
                <a:cubicBezTo>
                  <a:pt x="5645" y="15586"/>
                  <a:pt x="5645" y="15586"/>
                  <a:pt x="5645" y="15586"/>
                </a:cubicBezTo>
                <a:cubicBezTo>
                  <a:pt x="9573" y="12641"/>
                  <a:pt x="9573" y="12641"/>
                  <a:pt x="9573" y="12641"/>
                </a:cubicBezTo>
                <a:cubicBezTo>
                  <a:pt x="9573" y="12641"/>
                  <a:pt x="9573" y="12641"/>
                  <a:pt x="9573" y="12641"/>
                </a:cubicBezTo>
                <a:cubicBezTo>
                  <a:pt x="9695" y="12518"/>
                  <a:pt x="9818" y="12395"/>
                  <a:pt x="9818" y="12273"/>
                </a:cubicBezTo>
                <a:moveTo>
                  <a:pt x="13255" y="15709"/>
                </a:moveTo>
                <a:cubicBezTo>
                  <a:pt x="10309" y="15709"/>
                  <a:pt x="10309" y="15709"/>
                  <a:pt x="10309" y="15709"/>
                </a:cubicBezTo>
                <a:cubicBezTo>
                  <a:pt x="10064" y="15709"/>
                  <a:pt x="9818" y="15955"/>
                  <a:pt x="9818" y="16200"/>
                </a:cubicBezTo>
                <a:cubicBezTo>
                  <a:pt x="9818" y="16445"/>
                  <a:pt x="10064" y="16691"/>
                  <a:pt x="10309" y="16691"/>
                </a:cubicBezTo>
                <a:cubicBezTo>
                  <a:pt x="13255" y="16691"/>
                  <a:pt x="13255" y="16691"/>
                  <a:pt x="13255" y="16691"/>
                </a:cubicBezTo>
                <a:cubicBezTo>
                  <a:pt x="13500" y="16691"/>
                  <a:pt x="13745" y="16445"/>
                  <a:pt x="13745" y="16200"/>
                </a:cubicBezTo>
                <a:cubicBezTo>
                  <a:pt x="13745" y="15955"/>
                  <a:pt x="13500" y="15709"/>
                  <a:pt x="13255" y="15709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19" name="Shape"/>
          <p:cNvSpPr/>
          <p:nvPr/>
        </p:nvSpPr>
        <p:spPr>
          <a:xfrm>
            <a:off x="5187950" y="3973512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982"/>
                </a:moveTo>
                <a:cubicBezTo>
                  <a:pt x="11782" y="982"/>
                  <a:pt x="12641" y="1473"/>
                  <a:pt x="13377" y="2086"/>
                </a:cubicBezTo>
                <a:cubicBezTo>
                  <a:pt x="13991" y="1350"/>
                  <a:pt x="13991" y="1350"/>
                  <a:pt x="13991" y="1350"/>
                </a:cubicBezTo>
                <a:cubicBezTo>
                  <a:pt x="13132" y="491"/>
                  <a:pt x="12027" y="0"/>
                  <a:pt x="10800" y="0"/>
                </a:cubicBezTo>
                <a:cubicBezTo>
                  <a:pt x="9450" y="0"/>
                  <a:pt x="8223" y="614"/>
                  <a:pt x="7486" y="1595"/>
                </a:cubicBezTo>
                <a:cubicBezTo>
                  <a:pt x="8100" y="2209"/>
                  <a:pt x="8100" y="2209"/>
                  <a:pt x="8100" y="2209"/>
                </a:cubicBezTo>
                <a:cubicBezTo>
                  <a:pt x="8714" y="1473"/>
                  <a:pt x="9695" y="982"/>
                  <a:pt x="10800" y="982"/>
                </a:cubicBezTo>
                <a:moveTo>
                  <a:pt x="10309" y="4418"/>
                </a:moveTo>
                <a:cubicBezTo>
                  <a:pt x="10309" y="4664"/>
                  <a:pt x="10555" y="4909"/>
                  <a:pt x="10800" y="4909"/>
                </a:cubicBezTo>
                <a:cubicBezTo>
                  <a:pt x="11045" y="4909"/>
                  <a:pt x="11291" y="4664"/>
                  <a:pt x="11291" y="4418"/>
                </a:cubicBezTo>
                <a:cubicBezTo>
                  <a:pt x="11291" y="4173"/>
                  <a:pt x="11045" y="3927"/>
                  <a:pt x="10800" y="3927"/>
                </a:cubicBezTo>
                <a:cubicBezTo>
                  <a:pt x="10555" y="3927"/>
                  <a:pt x="10309" y="4173"/>
                  <a:pt x="10309" y="4418"/>
                </a:cubicBezTo>
                <a:moveTo>
                  <a:pt x="12027" y="3559"/>
                </a:moveTo>
                <a:cubicBezTo>
                  <a:pt x="12641" y="2823"/>
                  <a:pt x="12641" y="2823"/>
                  <a:pt x="12641" y="2823"/>
                </a:cubicBezTo>
                <a:cubicBezTo>
                  <a:pt x="12273" y="2332"/>
                  <a:pt x="11536" y="1964"/>
                  <a:pt x="10800" y="1964"/>
                </a:cubicBezTo>
                <a:cubicBezTo>
                  <a:pt x="9941" y="1964"/>
                  <a:pt x="9327" y="2332"/>
                  <a:pt x="8836" y="2945"/>
                </a:cubicBezTo>
                <a:cubicBezTo>
                  <a:pt x="9573" y="3682"/>
                  <a:pt x="9573" y="3682"/>
                  <a:pt x="9573" y="3682"/>
                </a:cubicBezTo>
                <a:cubicBezTo>
                  <a:pt x="9818" y="3191"/>
                  <a:pt x="10309" y="2945"/>
                  <a:pt x="10800" y="2945"/>
                </a:cubicBezTo>
                <a:cubicBezTo>
                  <a:pt x="11291" y="2945"/>
                  <a:pt x="11782" y="3191"/>
                  <a:pt x="12027" y="3559"/>
                </a:cubicBezTo>
                <a:moveTo>
                  <a:pt x="2455" y="19636"/>
                </a:moveTo>
                <a:cubicBezTo>
                  <a:pt x="2700" y="19636"/>
                  <a:pt x="2945" y="19391"/>
                  <a:pt x="2945" y="19145"/>
                </a:cubicBezTo>
                <a:cubicBezTo>
                  <a:pt x="2945" y="18900"/>
                  <a:pt x="2700" y="18655"/>
                  <a:pt x="2455" y="18655"/>
                </a:cubicBezTo>
                <a:cubicBezTo>
                  <a:pt x="2209" y="18655"/>
                  <a:pt x="1964" y="18900"/>
                  <a:pt x="1964" y="19145"/>
                </a:cubicBezTo>
                <a:cubicBezTo>
                  <a:pt x="1964" y="19391"/>
                  <a:pt x="2209" y="19636"/>
                  <a:pt x="2455" y="19636"/>
                </a:cubicBezTo>
                <a:moveTo>
                  <a:pt x="4418" y="19636"/>
                </a:moveTo>
                <a:cubicBezTo>
                  <a:pt x="4664" y="19636"/>
                  <a:pt x="4909" y="19391"/>
                  <a:pt x="4909" y="19145"/>
                </a:cubicBezTo>
                <a:cubicBezTo>
                  <a:pt x="4909" y="18900"/>
                  <a:pt x="4664" y="18655"/>
                  <a:pt x="4418" y="18655"/>
                </a:cubicBezTo>
                <a:cubicBezTo>
                  <a:pt x="4173" y="18655"/>
                  <a:pt x="3927" y="18900"/>
                  <a:pt x="3927" y="19145"/>
                </a:cubicBezTo>
                <a:cubicBezTo>
                  <a:pt x="3927" y="19391"/>
                  <a:pt x="4173" y="19636"/>
                  <a:pt x="4418" y="19636"/>
                </a:cubicBezTo>
                <a:moveTo>
                  <a:pt x="21600" y="17182"/>
                </a:moveTo>
                <a:cubicBezTo>
                  <a:pt x="21600" y="17059"/>
                  <a:pt x="21600" y="17059"/>
                  <a:pt x="21600" y="17059"/>
                </a:cubicBezTo>
                <a:cubicBezTo>
                  <a:pt x="21600" y="17059"/>
                  <a:pt x="21600" y="17059"/>
                  <a:pt x="21600" y="17059"/>
                </a:cubicBezTo>
                <a:cubicBezTo>
                  <a:pt x="19636" y="10186"/>
                  <a:pt x="19636" y="10186"/>
                  <a:pt x="19636" y="10186"/>
                </a:cubicBezTo>
                <a:cubicBezTo>
                  <a:pt x="19636" y="10186"/>
                  <a:pt x="19636" y="10186"/>
                  <a:pt x="19636" y="10186"/>
                </a:cubicBezTo>
                <a:cubicBezTo>
                  <a:pt x="19514" y="9941"/>
                  <a:pt x="19391" y="9818"/>
                  <a:pt x="19145" y="9818"/>
                </a:cubicBezTo>
                <a:cubicBezTo>
                  <a:pt x="18164" y="9818"/>
                  <a:pt x="18164" y="9818"/>
                  <a:pt x="18164" y="9818"/>
                </a:cubicBezTo>
                <a:cubicBezTo>
                  <a:pt x="18164" y="3927"/>
                  <a:pt x="18164" y="3927"/>
                  <a:pt x="18164" y="3927"/>
                </a:cubicBezTo>
                <a:cubicBezTo>
                  <a:pt x="18164" y="3682"/>
                  <a:pt x="17918" y="3436"/>
                  <a:pt x="17673" y="3436"/>
                </a:cubicBezTo>
                <a:cubicBezTo>
                  <a:pt x="17427" y="3436"/>
                  <a:pt x="17182" y="3682"/>
                  <a:pt x="17182" y="3927"/>
                </a:cubicBezTo>
                <a:cubicBezTo>
                  <a:pt x="17182" y="9818"/>
                  <a:pt x="17182" y="9818"/>
                  <a:pt x="17182" y="9818"/>
                </a:cubicBezTo>
                <a:cubicBezTo>
                  <a:pt x="4418" y="9818"/>
                  <a:pt x="4418" y="9818"/>
                  <a:pt x="4418" y="9818"/>
                </a:cubicBezTo>
                <a:cubicBezTo>
                  <a:pt x="4418" y="3927"/>
                  <a:pt x="4418" y="3927"/>
                  <a:pt x="4418" y="3927"/>
                </a:cubicBezTo>
                <a:cubicBezTo>
                  <a:pt x="4418" y="3682"/>
                  <a:pt x="4173" y="3436"/>
                  <a:pt x="3927" y="3436"/>
                </a:cubicBezTo>
                <a:cubicBezTo>
                  <a:pt x="3682" y="3436"/>
                  <a:pt x="3436" y="3682"/>
                  <a:pt x="3436" y="3927"/>
                </a:cubicBezTo>
                <a:cubicBezTo>
                  <a:pt x="3436" y="9818"/>
                  <a:pt x="3436" y="9818"/>
                  <a:pt x="3436" y="9818"/>
                </a:cubicBezTo>
                <a:cubicBezTo>
                  <a:pt x="2455" y="9818"/>
                  <a:pt x="2455" y="9818"/>
                  <a:pt x="2455" y="9818"/>
                </a:cubicBezTo>
                <a:cubicBezTo>
                  <a:pt x="2209" y="9818"/>
                  <a:pt x="2086" y="9941"/>
                  <a:pt x="1964" y="10186"/>
                </a:cubicBezTo>
                <a:cubicBezTo>
                  <a:pt x="1964" y="10186"/>
                  <a:pt x="1964" y="10186"/>
                  <a:pt x="1964" y="10186"/>
                </a:cubicBezTo>
                <a:cubicBezTo>
                  <a:pt x="0" y="17059"/>
                  <a:pt x="0" y="17059"/>
                  <a:pt x="0" y="17059"/>
                </a:cubicBezTo>
                <a:cubicBezTo>
                  <a:pt x="0" y="17059"/>
                  <a:pt x="0" y="17059"/>
                  <a:pt x="0" y="17059"/>
                </a:cubicBezTo>
                <a:cubicBezTo>
                  <a:pt x="0" y="17059"/>
                  <a:pt x="0" y="17059"/>
                  <a:pt x="0" y="17182"/>
                </a:cubicBezTo>
                <a:cubicBezTo>
                  <a:pt x="0" y="18164"/>
                  <a:pt x="0" y="18164"/>
                  <a:pt x="0" y="18164"/>
                </a:cubicBezTo>
                <a:cubicBezTo>
                  <a:pt x="123" y="18164"/>
                  <a:pt x="123" y="18164"/>
                  <a:pt x="123" y="18164"/>
                </a:cubicBezTo>
                <a:cubicBezTo>
                  <a:pt x="0" y="18286"/>
                  <a:pt x="0" y="18532"/>
                  <a:pt x="0" y="18655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741" y="21600"/>
                  <a:pt x="21600" y="20741"/>
                  <a:pt x="21600" y="19636"/>
                </a:cubicBezTo>
                <a:cubicBezTo>
                  <a:pt x="21600" y="18655"/>
                  <a:pt x="21600" y="18655"/>
                  <a:pt x="21600" y="18655"/>
                </a:cubicBezTo>
                <a:cubicBezTo>
                  <a:pt x="21600" y="18532"/>
                  <a:pt x="21600" y="18286"/>
                  <a:pt x="21477" y="18164"/>
                </a:cubicBezTo>
                <a:cubicBezTo>
                  <a:pt x="21600" y="18164"/>
                  <a:pt x="21600" y="18164"/>
                  <a:pt x="21600" y="18164"/>
                </a:cubicBezTo>
                <a:lnTo>
                  <a:pt x="21600" y="17182"/>
                </a:lnTo>
                <a:close/>
                <a:moveTo>
                  <a:pt x="2823" y="10800"/>
                </a:moveTo>
                <a:cubicBezTo>
                  <a:pt x="18777" y="10800"/>
                  <a:pt x="18777" y="10800"/>
                  <a:pt x="18777" y="10800"/>
                </a:cubicBezTo>
                <a:cubicBezTo>
                  <a:pt x="20495" y="16691"/>
                  <a:pt x="20495" y="16691"/>
                  <a:pt x="20495" y="16691"/>
                </a:cubicBezTo>
                <a:cubicBezTo>
                  <a:pt x="1105" y="16691"/>
                  <a:pt x="1105" y="16691"/>
                  <a:pt x="1105" y="16691"/>
                </a:cubicBezTo>
                <a:lnTo>
                  <a:pt x="2823" y="10800"/>
                </a:lnTo>
                <a:close/>
                <a:moveTo>
                  <a:pt x="20618" y="19636"/>
                </a:moveTo>
                <a:cubicBezTo>
                  <a:pt x="20618" y="20127"/>
                  <a:pt x="20127" y="20618"/>
                  <a:pt x="19636" y="20618"/>
                </a:cubicBez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17673"/>
                  <a:pt x="982" y="17673"/>
                  <a:pt x="982" y="17673"/>
                </a:cubicBezTo>
                <a:cubicBezTo>
                  <a:pt x="20618" y="17673"/>
                  <a:pt x="20618" y="17673"/>
                  <a:pt x="20618" y="17673"/>
                </a:cubicBezTo>
                <a:lnTo>
                  <a:pt x="20618" y="19636"/>
                </a:lnTo>
                <a:close/>
                <a:moveTo>
                  <a:pt x="6382" y="19636"/>
                </a:moveTo>
                <a:cubicBezTo>
                  <a:pt x="11291" y="19636"/>
                  <a:pt x="11291" y="19636"/>
                  <a:pt x="11291" y="19636"/>
                </a:cubicBezTo>
                <a:cubicBezTo>
                  <a:pt x="11536" y="19636"/>
                  <a:pt x="11782" y="19391"/>
                  <a:pt x="11782" y="19145"/>
                </a:cubicBezTo>
                <a:cubicBezTo>
                  <a:pt x="11782" y="18900"/>
                  <a:pt x="11536" y="18655"/>
                  <a:pt x="11291" y="18655"/>
                </a:cubicBezTo>
                <a:cubicBezTo>
                  <a:pt x="6382" y="18655"/>
                  <a:pt x="6382" y="18655"/>
                  <a:pt x="6382" y="18655"/>
                </a:cubicBezTo>
                <a:cubicBezTo>
                  <a:pt x="6136" y="18655"/>
                  <a:pt x="5891" y="18900"/>
                  <a:pt x="5891" y="19145"/>
                </a:cubicBezTo>
                <a:cubicBezTo>
                  <a:pt x="5891" y="19391"/>
                  <a:pt x="6136" y="19636"/>
                  <a:pt x="6382" y="19636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20" name="Shape"/>
          <p:cNvSpPr/>
          <p:nvPr/>
        </p:nvSpPr>
        <p:spPr>
          <a:xfrm>
            <a:off x="6040437" y="3973512"/>
            <a:ext cx="447676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364" y="18655"/>
                </a:moveTo>
                <a:cubicBezTo>
                  <a:pt x="14236" y="18655"/>
                  <a:pt x="14236" y="18655"/>
                  <a:pt x="14236" y="18655"/>
                </a:cubicBezTo>
                <a:cubicBezTo>
                  <a:pt x="14482" y="18655"/>
                  <a:pt x="14727" y="18409"/>
                  <a:pt x="14727" y="18164"/>
                </a:cubicBezTo>
                <a:cubicBezTo>
                  <a:pt x="14727" y="17918"/>
                  <a:pt x="14482" y="17673"/>
                  <a:pt x="14236" y="17673"/>
                </a:cubicBezTo>
                <a:cubicBezTo>
                  <a:pt x="7364" y="17673"/>
                  <a:pt x="7364" y="17673"/>
                  <a:pt x="7364" y="17673"/>
                </a:cubicBezTo>
                <a:cubicBezTo>
                  <a:pt x="7118" y="17673"/>
                  <a:pt x="6873" y="17918"/>
                  <a:pt x="6873" y="18164"/>
                </a:cubicBezTo>
                <a:cubicBezTo>
                  <a:pt x="6873" y="18409"/>
                  <a:pt x="7118" y="18655"/>
                  <a:pt x="7364" y="18655"/>
                </a:cubicBezTo>
                <a:moveTo>
                  <a:pt x="7364" y="16691"/>
                </a:moveTo>
                <a:cubicBezTo>
                  <a:pt x="12273" y="16691"/>
                  <a:pt x="12273" y="16691"/>
                  <a:pt x="12273" y="16691"/>
                </a:cubicBezTo>
                <a:cubicBezTo>
                  <a:pt x="12518" y="16691"/>
                  <a:pt x="12764" y="16445"/>
                  <a:pt x="12764" y="16200"/>
                </a:cubicBezTo>
                <a:cubicBezTo>
                  <a:pt x="12764" y="15955"/>
                  <a:pt x="12518" y="15709"/>
                  <a:pt x="12273" y="15709"/>
                </a:cubicBezTo>
                <a:cubicBezTo>
                  <a:pt x="7364" y="15709"/>
                  <a:pt x="7364" y="15709"/>
                  <a:pt x="7364" y="15709"/>
                </a:cubicBezTo>
                <a:cubicBezTo>
                  <a:pt x="7118" y="15709"/>
                  <a:pt x="6873" y="15955"/>
                  <a:pt x="6873" y="16200"/>
                </a:cubicBezTo>
                <a:cubicBezTo>
                  <a:pt x="6873" y="16445"/>
                  <a:pt x="7118" y="16691"/>
                  <a:pt x="7364" y="16691"/>
                </a:cubicBezTo>
                <a:moveTo>
                  <a:pt x="14727" y="8836"/>
                </a:moveTo>
                <a:cubicBezTo>
                  <a:pt x="14236" y="8836"/>
                  <a:pt x="13745" y="9327"/>
                  <a:pt x="13745" y="9818"/>
                </a:cubicBezTo>
                <a:cubicBezTo>
                  <a:pt x="13745" y="10309"/>
                  <a:pt x="14236" y="10800"/>
                  <a:pt x="14727" y="10800"/>
                </a:cubicBezTo>
                <a:cubicBezTo>
                  <a:pt x="15218" y="10800"/>
                  <a:pt x="15709" y="10309"/>
                  <a:pt x="15709" y="9818"/>
                </a:cubicBezTo>
                <a:cubicBezTo>
                  <a:pt x="15709" y="9327"/>
                  <a:pt x="15218" y="8836"/>
                  <a:pt x="14727" y="8836"/>
                </a:cubicBezTo>
                <a:moveTo>
                  <a:pt x="17673" y="8836"/>
                </a:moveTo>
                <a:cubicBezTo>
                  <a:pt x="17182" y="8836"/>
                  <a:pt x="16691" y="9327"/>
                  <a:pt x="16691" y="9818"/>
                </a:cubicBezTo>
                <a:cubicBezTo>
                  <a:pt x="16691" y="10309"/>
                  <a:pt x="17182" y="10800"/>
                  <a:pt x="17673" y="10800"/>
                </a:cubicBezTo>
                <a:cubicBezTo>
                  <a:pt x="18164" y="10800"/>
                  <a:pt x="18655" y="10309"/>
                  <a:pt x="18655" y="9818"/>
                </a:cubicBezTo>
                <a:cubicBezTo>
                  <a:pt x="18655" y="9327"/>
                  <a:pt x="18164" y="8836"/>
                  <a:pt x="17673" y="8836"/>
                </a:cubicBezTo>
                <a:moveTo>
                  <a:pt x="18655" y="5891"/>
                </a:moveTo>
                <a:cubicBezTo>
                  <a:pt x="17673" y="5891"/>
                  <a:pt x="17673" y="5891"/>
                  <a:pt x="17673" y="5891"/>
                </a:cubicBezTo>
                <a:cubicBezTo>
                  <a:pt x="17673" y="982"/>
                  <a:pt x="17673" y="982"/>
                  <a:pt x="17673" y="982"/>
                </a:cubicBezTo>
                <a:cubicBezTo>
                  <a:pt x="17673" y="491"/>
                  <a:pt x="17182" y="0"/>
                  <a:pt x="16691" y="0"/>
                </a:cubicBezTo>
                <a:cubicBezTo>
                  <a:pt x="4909" y="0"/>
                  <a:pt x="4909" y="0"/>
                  <a:pt x="4909" y="0"/>
                </a:cubicBezTo>
                <a:cubicBezTo>
                  <a:pt x="4418" y="0"/>
                  <a:pt x="3927" y="491"/>
                  <a:pt x="3927" y="982"/>
                </a:cubicBezTo>
                <a:cubicBezTo>
                  <a:pt x="3927" y="5891"/>
                  <a:pt x="3927" y="5891"/>
                  <a:pt x="3927" y="5891"/>
                </a:cubicBezTo>
                <a:cubicBezTo>
                  <a:pt x="2945" y="5891"/>
                  <a:pt x="2945" y="5891"/>
                  <a:pt x="2945" y="5891"/>
                </a:cubicBezTo>
                <a:cubicBezTo>
                  <a:pt x="1350" y="5891"/>
                  <a:pt x="0" y="7241"/>
                  <a:pt x="0" y="8836"/>
                </a:cubicBezTo>
                <a:cubicBezTo>
                  <a:pt x="0" y="16691"/>
                  <a:pt x="0" y="16691"/>
                  <a:pt x="0" y="16691"/>
                </a:cubicBezTo>
                <a:cubicBezTo>
                  <a:pt x="0" y="18286"/>
                  <a:pt x="1350" y="19636"/>
                  <a:pt x="2945" y="19636"/>
                </a:cubicBezTo>
                <a:cubicBezTo>
                  <a:pt x="3927" y="19636"/>
                  <a:pt x="3927" y="19636"/>
                  <a:pt x="3927" y="19636"/>
                </a:cubicBezTo>
                <a:cubicBezTo>
                  <a:pt x="3927" y="20618"/>
                  <a:pt x="3927" y="20618"/>
                  <a:pt x="3927" y="20618"/>
                </a:cubicBezTo>
                <a:cubicBezTo>
                  <a:pt x="3927" y="21109"/>
                  <a:pt x="4418" y="21600"/>
                  <a:pt x="4909" y="21600"/>
                </a:cubicBezTo>
                <a:cubicBezTo>
                  <a:pt x="16691" y="21600"/>
                  <a:pt x="16691" y="21600"/>
                  <a:pt x="16691" y="21600"/>
                </a:cubicBezTo>
                <a:cubicBezTo>
                  <a:pt x="17182" y="21600"/>
                  <a:pt x="17673" y="21109"/>
                  <a:pt x="17673" y="20618"/>
                </a:cubicBezTo>
                <a:cubicBezTo>
                  <a:pt x="17673" y="19636"/>
                  <a:pt x="17673" y="19636"/>
                  <a:pt x="17673" y="19636"/>
                </a:cubicBezTo>
                <a:cubicBezTo>
                  <a:pt x="18655" y="19636"/>
                  <a:pt x="18655" y="19636"/>
                  <a:pt x="18655" y="19636"/>
                </a:cubicBezTo>
                <a:cubicBezTo>
                  <a:pt x="20250" y="19636"/>
                  <a:pt x="21600" y="18286"/>
                  <a:pt x="21600" y="16691"/>
                </a:cubicBezTo>
                <a:cubicBezTo>
                  <a:pt x="21600" y="8836"/>
                  <a:pt x="21600" y="8836"/>
                  <a:pt x="21600" y="8836"/>
                </a:cubicBezTo>
                <a:cubicBezTo>
                  <a:pt x="21600" y="7241"/>
                  <a:pt x="20250" y="5891"/>
                  <a:pt x="18655" y="5891"/>
                </a:cubicBezTo>
                <a:moveTo>
                  <a:pt x="4909" y="982"/>
                </a:moveTo>
                <a:cubicBezTo>
                  <a:pt x="16691" y="982"/>
                  <a:pt x="16691" y="982"/>
                  <a:pt x="16691" y="982"/>
                </a:cubicBezTo>
                <a:cubicBezTo>
                  <a:pt x="16691" y="5891"/>
                  <a:pt x="16691" y="5891"/>
                  <a:pt x="16691" y="5891"/>
                </a:cubicBezTo>
                <a:cubicBezTo>
                  <a:pt x="4909" y="5891"/>
                  <a:pt x="4909" y="5891"/>
                  <a:pt x="4909" y="5891"/>
                </a:cubicBezTo>
                <a:lnTo>
                  <a:pt x="4909" y="982"/>
                </a:lnTo>
                <a:close/>
                <a:moveTo>
                  <a:pt x="16691" y="20618"/>
                </a:moveTo>
                <a:cubicBezTo>
                  <a:pt x="4909" y="20618"/>
                  <a:pt x="4909" y="20618"/>
                  <a:pt x="4909" y="20618"/>
                </a:cubicBezTo>
                <a:cubicBezTo>
                  <a:pt x="4909" y="14727"/>
                  <a:pt x="4909" y="14727"/>
                  <a:pt x="4909" y="14727"/>
                </a:cubicBezTo>
                <a:cubicBezTo>
                  <a:pt x="16691" y="14727"/>
                  <a:pt x="16691" y="14727"/>
                  <a:pt x="16691" y="14727"/>
                </a:cubicBezTo>
                <a:lnTo>
                  <a:pt x="16691" y="20618"/>
                </a:lnTo>
                <a:close/>
                <a:moveTo>
                  <a:pt x="20618" y="16691"/>
                </a:moveTo>
                <a:cubicBezTo>
                  <a:pt x="20618" y="17795"/>
                  <a:pt x="19759" y="18655"/>
                  <a:pt x="18655" y="18655"/>
                </a:cubicBezTo>
                <a:cubicBezTo>
                  <a:pt x="17673" y="18655"/>
                  <a:pt x="17673" y="18655"/>
                  <a:pt x="17673" y="18655"/>
                </a:cubicBezTo>
                <a:cubicBezTo>
                  <a:pt x="17673" y="14727"/>
                  <a:pt x="17673" y="14727"/>
                  <a:pt x="17673" y="14727"/>
                </a:cubicBezTo>
                <a:cubicBezTo>
                  <a:pt x="17673" y="14236"/>
                  <a:pt x="17182" y="13745"/>
                  <a:pt x="16691" y="13745"/>
                </a:cubicBezTo>
                <a:cubicBezTo>
                  <a:pt x="4909" y="13745"/>
                  <a:pt x="4909" y="13745"/>
                  <a:pt x="4909" y="13745"/>
                </a:cubicBezTo>
                <a:cubicBezTo>
                  <a:pt x="4418" y="13745"/>
                  <a:pt x="3927" y="14236"/>
                  <a:pt x="3927" y="14727"/>
                </a:cubicBezTo>
                <a:cubicBezTo>
                  <a:pt x="3927" y="18655"/>
                  <a:pt x="3927" y="18655"/>
                  <a:pt x="3927" y="18655"/>
                </a:cubicBezTo>
                <a:cubicBezTo>
                  <a:pt x="2945" y="18655"/>
                  <a:pt x="2945" y="18655"/>
                  <a:pt x="2945" y="18655"/>
                </a:cubicBezTo>
                <a:cubicBezTo>
                  <a:pt x="1841" y="18655"/>
                  <a:pt x="982" y="17795"/>
                  <a:pt x="982" y="16691"/>
                </a:cubicBezTo>
                <a:cubicBezTo>
                  <a:pt x="982" y="8836"/>
                  <a:pt x="982" y="8836"/>
                  <a:pt x="982" y="8836"/>
                </a:cubicBezTo>
                <a:cubicBezTo>
                  <a:pt x="982" y="7732"/>
                  <a:pt x="1841" y="6873"/>
                  <a:pt x="2945" y="6873"/>
                </a:cubicBezTo>
                <a:cubicBezTo>
                  <a:pt x="18655" y="6873"/>
                  <a:pt x="18655" y="6873"/>
                  <a:pt x="18655" y="6873"/>
                </a:cubicBezTo>
                <a:cubicBezTo>
                  <a:pt x="19759" y="6873"/>
                  <a:pt x="20618" y="7732"/>
                  <a:pt x="20618" y="8836"/>
                </a:cubicBezTo>
                <a:lnTo>
                  <a:pt x="20618" y="16691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21" name="Shape"/>
          <p:cNvSpPr/>
          <p:nvPr/>
        </p:nvSpPr>
        <p:spPr>
          <a:xfrm>
            <a:off x="6954838" y="3971885"/>
            <a:ext cx="327065" cy="4493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8" h="21526" extrusionOk="0">
                <a:moveTo>
                  <a:pt x="7367" y="18597"/>
                </a:moveTo>
                <a:cubicBezTo>
                  <a:pt x="8037" y="18597"/>
                  <a:pt x="8707" y="18109"/>
                  <a:pt x="8707" y="17621"/>
                </a:cubicBezTo>
                <a:cubicBezTo>
                  <a:pt x="8707" y="17133"/>
                  <a:pt x="8037" y="16645"/>
                  <a:pt x="7367" y="16645"/>
                </a:cubicBezTo>
                <a:cubicBezTo>
                  <a:pt x="6698" y="16645"/>
                  <a:pt x="6028" y="17133"/>
                  <a:pt x="6028" y="17621"/>
                </a:cubicBezTo>
                <a:cubicBezTo>
                  <a:pt x="6028" y="18109"/>
                  <a:pt x="6698" y="18597"/>
                  <a:pt x="7367" y="18597"/>
                </a:cubicBezTo>
                <a:moveTo>
                  <a:pt x="21098" y="48"/>
                </a:moveTo>
                <a:cubicBezTo>
                  <a:pt x="20763" y="-74"/>
                  <a:pt x="20428" y="48"/>
                  <a:pt x="20093" y="292"/>
                </a:cubicBezTo>
                <a:cubicBezTo>
                  <a:pt x="18586" y="2001"/>
                  <a:pt x="16577" y="3587"/>
                  <a:pt x="13060" y="2001"/>
                </a:cubicBezTo>
                <a:cubicBezTo>
                  <a:pt x="10884" y="1146"/>
                  <a:pt x="9544" y="1512"/>
                  <a:pt x="8540" y="1879"/>
                </a:cubicBezTo>
                <a:cubicBezTo>
                  <a:pt x="7702" y="2367"/>
                  <a:pt x="6865" y="3099"/>
                  <a:pt x="6698" y="3953"/>
                </a:cubicBezTo>
                <a:cubicBezTo>
                  <a:pt x="3014" y="4197"/>
                  <a:pt x="0" y="6516"/>
                  <a:pt x="0" y="9323"/>
                </a:cubicBezTo>
                <a:cubicBezTo>
                  <a:pt x="0" y="16157"/>
                  <a:pt x="0" y="16157"/>
                  <a:pt x="0" y="16157"/>
                </a:cubicBezTo>
                <a:cubicBezTo>
                  <a:pt x="0" y="19085"/>
                  <a:pt x="3349" y="21526"/>
                  <a:pt x="7367" y="21526"/>
                </a:cubicBezTo>
                <a:cubicBezTo>
                  <a:pt x="11386" y="21526"/>
                  <a:pt x="14735" y="19085"/>
                  <a:pt x="14735" y="16157"/>
                </a:cubicBezTo>
                <a:cubicBezTo>
                  <a:pt x="14735" y="9323"/>
                  <a:pt x="14735" y="9323"/>
                  <a:pt x="14735" y="9323"/>
                </a:cubicBezTo>
                <a:cubicBezTo>
                  <a:pt x="14735" y="6516"/>
                  <a:pt x="11888" y="4197"/>
                  <a:pt x="8037" y="3953"/>
                </a:cubicBezTo>
                <a:cubicBezTo>
                  <a:pt x="8205" y="3465"/>
                  <a:pt x="8707" y="2977"/>
                  <a:pt x="9377" y="2733"/>
                </a:cubicBezTo>
                <a:cubicBezTo>
                  <a:pt x="10214" y="2367"/>
                  <a:pt x="10884" y="2367"/>
                  <a:pt x="12391" y="2977"/>
                </a:cubicBezTo>
                <a:cubicBezTo>
                  <a:pt x="14902" y="3831"/>
                  <a:pt x="16577" y="3587"/>
                  <a:pt x="17916" y="3221"/>
                </a:cubicBezTo>
                <a:cubicBezTo>
                  <a:pt x="19423" y="2855"/>
                  <a:pt x="20595" y="1879"/>
                  <a:pt x="21433" y="780"/>
                </a:cubicBezTo>
                <a:cubicBezTo>
                  <a:pt x="21600" y="536"/>
                  <a:pt x="21433" y="170"/>
                  <a:pt x="21098" y="48"/>
                </a:cubicBezTo>
                <a:moveTo>
                  <a:pt x="13395" y="16157"/>
                </a:moveTo>
                <a:cubicBezTo>
                  <a:pt x="13395" y="18597"/>
                  <a:pt x="10716" y="20550"/>
                  <a:pt x="7367" y="20550"/>
                </a:cubicBezTo>
                <a:cubicBezTo>
                  <a:pt x="4019" y="20550"/>
                  <a:pt x="1340" y="18597"/>
                  <a:pt x="1340" y="16157"/>
                </a:cubicBezTo>
                <a:cubicBezTo>
                  <a:pt x="1340" y="10787"/>
                  <a:pt x="1340" y="10787"/>
                  <a:pt x="1340" y="10787"/>
                </a:cubicBezTo>
                <a:cubicBezTo>
                  <a:pt x="13395" y="10787"/>
                  <a:pt x="13395" y="10787"/>
                  <a:pt x="13395" y="10787"/>
                </a:cubicBezTo>
                <a:lnTo>
                  <a:pt x="13395" y="16157"/>
                </a:lnTo>
                <a:close/>
                <a:moveTo>
                  <a:pt x="13395" y="9323"/>
                </a:moveTo>
                <a:cubicBezTo>
                  <a:pt x="13395" y="9811"/>
                  <a:pt x="13395" y="9811"/>
                  <a:pt x="13395" y="9811"/>
                </a:cubicBezTo>
                <a:cubicBezTo>
                  <a:pt x="1340" y="9811"/>
                  <a:pt x="1340" y="9811"/>
                  <a:pt x="1340" y="9811"/>
                </a:cubicBezTo>
                <a:cubicBezTo>
                  <a:pt x="1340" y="9323"/>
                  <a:pt x="1340" y="9323"/>
                  <a:pt x="1340" y="9323"/>
                </a:cubicBezTo>
                <a:cubicBezTo>
                  <a:pt x="1340" y="7004"/>
                  <a:pt x="3684" y="5173"/>
                  <a:pt x="6698" y="4929"/>
                </a:cubicBezTo>
                <a:cubicBezTo>
                  <a:pt x="6698" y="9811"/>
                  <a:pt x="6698" y="9811"/>
                  <a:pt x="6698" y="9811"/>
                </a:cubicBezTo>
                <a:cubicBezTo>
                  <a:pt x="8037" y="9811"/>
                  <a:pt x="8037" y="9811"/>
                  <a:pt x="8037" y="9811"/>
                </a:cubicBezTo>
                <a:cubicBezTo>
                  <a:pt x="8037" y="4929"/>
                  <a:pt x="8037" y="4929"/>
                  <a:pt x="8037" y="4929"/>
                </a:cubicBezTo>
                <a:cubicBezTo>
                  <a:pt x="11051" y="5173"/>
                  <a:pt x="13395" y="7004"/>
                  <a:pt x="13395" y="9323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22" name="Shape"/>
          <p:cNvSpPr/>
          <p:nvPr/>
        </p:nvSpPr>
        <p:spPr>
          <a:xfrm>
            <a:off x="7748588" y="3971930"/>
            <a:ext cx="446088" cy="44925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24" extrusionOk="0">
                <a:moveTo>
                  <a:pt x="9327" y="17131"/>
                </a:moveTo>
                <a:cubicBezTo>
                  <a:pt x="10309" y="17131"/>
                  <a:pt x="10309" y="17131"/>
                  <a:pt x="10309" y="17131"/>
                </a:cubicBezTo>
                <a:cubicBezTo>
                  <a:pt x="10309" y="16155"/>
                  <a:pt x="10309" y="16155"/>
                  <a:pt x="10309" y="16155"/>
                </a:cubicBezTo>
                <a:cubicBezTo>
                  <a:pt x="9327" y="16155"/>
                  <a:pt x="9327" y="16155"/>
                  <a:pt x="9327" y="16155"/>
                </a:cubicBezTo>
                <a:lnTo>
                  <a:pt x="9327" y="17131"/>
                </a:lnTo>
                <a:close/>
                <a:moveTo>
                  <a:pt x="11291" y="17131"/>
                </a:moveTo>
                <a:cubicBezTo>
                  <a:pt x="12273" y="17131"/>
                  <a:pt x="12273" y="17131"/>
                  <a:pt x="12273" y="17131"/>
                </a:cubicBezTo>
                <a:cubicBezTo>
                  <a:pt x="12273" y="16155"/>
                  <a:pt x="12273" y="16155"/>
                  <a:pt x="12273" y="16155"/>
                </a:cubicBezTo>
                <a:cubicBezTo>
                  <a:pt x="11291" y="16155"/>
                  <a:pt x="11291" y="16155"/>
                  <a:pt x="11291" y="16155"/>
                </a:cubicBezTo>
                <a:lnTo>
                  <a:pt x="11291" y="17131"/>
                </a:lnTo>
                <a:close/>
                <a:moveTo>
                  <a:pt x="9327" y="12249"/>
                </a:moveTo>
                <a:cubicBezTo>
                  <a:pt x="8345" y="12249"/>
                  <a:pt x="8345" y="12249"/>
                  <a:pt x="8345" y="12249"/>
                </a:cubicBezTo>
                <a:cubicBezTo>
                  <a:pt x="8345" y="13226"/>
                  <a:pt x="8345" y="13226"/>
                  <a:pt x="8345" y="13226"/>
                </a:cubicBezTo>
                <a:cubicBezTo>
                  <a:pt x="9327" y="13226"/>
                  <a:pt x="9327" y="13226"/>
                  <a:pt x="9327" y="13226"/>
                </a:cubicBezTo>
                <a:lnTo>
                  <a:pt x="9327" y="12249"/>
                </a:lnTo>
                <a:close/>
                <a:moveTo>
                  <a:pt x="11291" y="14202"/>
                </a:moveTo>
                <a:cubicBezTo>
                  <a:pt x="10309" y="14202"/>
                  <a:pt x="10309" y="14202"/>
                  <a:pt x="10309" y="14202"/>
                </a:cubicBezTo>
                <a:cubicBezTo>
                  <a:pt x="10309" y="15178"/>
                  <a:pt x="10309" y="15178"/>
                  <a:pt x="10309" y="15178"/>
                </a:cubicBezTo>
                <a:cubicBezTo>
                  <a:pt x="11291" y="15178"/>
                  <a:pt x="11291" y="15178"/>
                  <a:pt x="11291" y="15178"/>
                </a:cubicBezTo>
                <a:lnTo>
                  <a:pt x="11291" y="14202"/>
                </a:lnTo>
                <a:close/>
                <a:moveTo>
                  <a:pt x="9327" y="14202"/>
                </a:moveTo>
                <a:cubicBezTo>
                  <a:pt x="8345" y="14202"/>
                  <a:pt x="8345" y="14202"/>
                  <a:pt x="8345" y="14202"/>
                </a:cubicBezTo>
                <a:cubicBezTo>
                  <a:pt x="8345" y="15178"/>
                  <a:pt x="8345" y="15178"/>
                  <a:pt x="8345" y="15178"/>
                </a:cubicBezTo>
                <a:cubicBezTo>
                  <a:pt x="9327" y="15178"/>
                  <a:pt x="9327" y="15178"/>
                  <a:pt x="9327" y="15178"/>
                </a:cubicBezTo>
                <a:lnTo>
                  <a:pt x="9327" y="14202"/>
                </a:lnTo>
                <a:close/>
                <a:moveTo>
                  <a:pt x="7364" y="12249"/>
                </a:moveTo>
                <a:cubicBezTo>
                  <a:pt x="6382" y="12249"/>
                  <a:pt x="6382" y="12249"/>
                  <a:pt x="6382" y="12249"/>
                </a:cubicBezTo>
                <a:cubicBezTo>
                  <a:pt x="6382" y="13226"/>
                  <a:pt x="6382" y="13226"/>
                  <a:pt x="6382" y="13226"/>
                </a:cubicBezTo>
                <a:cubicBezTo>
                  <a:pt x="7364" y="13226"/>
                  <a:pt x="7364" y="13226"/>
                  <a:pt x="7364" y="13226"/>
                </a:cubicBezTo>
                <a:lnTo>
                  <a:pt x="7364" y="12249"/>
                </a:lnTo>
                <a:close/>
                <a:moveTo>
                  <a:pt x="7364" y="14202"/>
                </a:moveTo>
                <a:cubicBezTo>
                  <a:pt x="6382" y="14202"/>
                  <a:pt x="6382" y="14202"/>
                  <a:pt x="6382" y="14202"/>
                </a:cubicBezTo>
                <a:cubicBezTo>
                  <a:pt x="6382" y="15178"/>
                  <a:pt x="6382" y="15178"/>
                  <a:pt x="6382" y="15178"/>
                </a:cubicBezTo>
                <a:cubicBezTo>
                  <a:pt x="7364" y="15178"/>
                  <a:pt x="7364" y="15178"/>
                  <a:pt x="7364" y="15178"/>
                </a:cubicBezTo>
                <a:lnTo>
                  <a:pt x="7364" y="14202"/>
                </a:lnTo>
                <a:close/>
                <a:moveTo>
                  <a:pt x="7364" y="17131"/>
                </a:moveTo>
                <a:cubicBezTo>
                  <a:pt x="8345" y="17131"/>
                  <a:pt x="8345" y="17131"/>
                  <a:pt x="8345" y="17131"/>
                </a:cubicBezTo>
                <a:cubicBezTo>
                  <a:pt x="8345" y="16155"/>
                  <a:pt x="8345" y="16155"/>
                  <a:pt x="8345" y="16155"/>
                </a:cubicBezTo>
                <a:cubicBezTo>
                  <a:pt x="7364" y="16155"/>
                  <a:pt x="7364" y="16155"/>
                  <a:pt x="7364" y="16155"/>
                </a:cubicBezTo>
                <a:lnTo>
                  <a:pt x="7364" y="17131"/>
                </a:lnTo>
                <a:close/>
                <a:moveTo>
                  <a:pt x="5400" y="12249"/>
                </a:moveTo>
                <a:cubicBezTo>
                  <a:pt x="4418" y="12249"/>
                  <a:pt x="4418" y="12249"/>
                  <a:pt x="4418" y="12249"/>
                </a:cubicBezTo>
                <a:cubicBezTo>
                  <a:pt x="4418" y="13226"/>
                  <a:pt x="4418" y="13226"/>
                  <a:pt x="4418" y="13226"/>
                </a:cubicBezTo>
                <a:cubicBezTo>
                  <a:pt x="5400" y="13226"/>
                  <a:pt x="5400" y="13226"/>
                  <a:pt x="5400" y="13226"/>
                </a:cubicBezTo>
                <a:lnTo>
                  <a:pt x="5400" y="12249"/>
                </a:lnTo>
                <a:close/>
                <a:moveTo>
                  <a:pt x="11291" y="12249"/>
                </a:moveTo>
                <a:cubicBezTo>
                  <a:pt x="10309" y="12249"/>
                  <a:pt x="10309" y="12249"/>
                  <a:pt x="10309" y="12249"/>
                </a:cubicBezTo>
                <a:cubicBezTo>
                  <a:pt x="10309" y="13226"/>
                  <a:pt x="10309" y="13226"/>
                  <a:pt x="10309" y="13226"/>
                </a:cubicBezTo>
                <a:cubicBezTo>
                  <a:pt x="11291" y="13226"/>
                  <a:pt x="11291" y="13226"/>
                  <a:pt x="11291" y="13226"/>
                </a:cubicBezTo>
                <a:lnTo>
                  <a:pt x="11291" y="12249"/>
                </a:lnTo>
                <a:close/>
                <a:moveTo>
                  <a:pt x="17182" y="12249"/>
                </a:moveTo>
                <a:cubicBezTo>
                  <a:pt x="16200" y="12249"/>
                  <a:pt x="16200" y="12249"/>
                  <a:pt x="16200" y="12249"/>
                </a:cubicBezTo>
                <a:cubicBezTo>
                  <a:pt x="16200" y="13226"/>
                  <a:pt x="16200" y="13226"/>
                  <a:pt x="16200" y="13226"/>
                </a:cubicBezTo>
                <a:cubicBezTo>
                  <a:pt x="17182" y="13226"/>
                  <a:pt x="17182" y="13226"/>
                  <a:pt x="17182" y="13226"/>
                </a:cubicBezTo>
                <a:lnTo>
                  <a:pt x="17182" y="12249"/>
                </a:lnTo>
                <a:close/>
                <a:moveTo>
                  <a:pt x="15218" y="12249"/>
                </a:moveTo>
                <a:cubicBezTo>
                  <a:pt x="14236" y="12249"/>
                  <a:pt x="14236" y="12249"/>
                  <a:pt x="14236" y="12249"/>
                </a:cubicBezTo>
                <a:cubicBezTo>
                  <a:pt x="14236" y="13226"/>
                  <a:pt x="14236" y="13226"/>
                  <a:pt x="14236" y="13226"/>
                </a:cubicBezTo>
                <a:cubicBezTo>
                  <a:pt x="15218" y="13226"/>
                  <a:pt x="15218" y="13226"/>
                  <a:pt x="15218" y="13226"/>
                </a:cubicBezTo>
                <a:lnTo>
                  <a:pt x="15218" y="12249"/>
                </a:lnTo>
                <a:close/>
                <a:moveTo>
                  <a:pt x="17182" y="14202"/>
                </a:moveTo>
                <a:cubicBezTo>
                  <a:pt x="16200" y="14202"/>
                  <a:pt x="16200" y="14202"/>
                  <a:pt x="16200" y="14202"/>
                </a:cubicBezTo>
                <a:cubicBezTo>
                  <a:pt x="16200" y="15178"/>
                  <a:pt x="16200" y="15178"/>
                  <a:pt x="16200" y="15178"/>
                </a:cubicBezTo>
                <a:cubicBezTo>
                  <a:pt x="17182" y="15178"/>
                  <a:pt x="17182" y="15178"/>
                  <a:pt x="17182" y="15178"/>
                </a:cubicBezTo>
                <a:lnTo>
                  <a:pt x="17182" y="14202"/>
                </a:lnTo>
                <a:close/>
                <a:moveTo>
                  <a:pt x="15218" y="14202"/>
                </a:moveTo>
                <a:cubicBezTo>
                  <a:pt x="14236" y="14202"/>
                  <a:pt x="14236" y="14202"/>
                  <a:pt x="14236" y="14202"/>
                </a:cubicBezTo>
                <a:cubicBezTo>
                  <a:pt x="14236" y="15178"/>
                  <a:pt x="14236" y="15178"/>
                  <a:pt x="14236" y="15178"/>
                </a:cubicBezTo>
                <a:cubicBezTo>
                  <a:pt x="15218" y="15178"/>
                  <a:pt x="15218" y="15178"/>
                  <a:pt x="15218" y="15178"/>
                </a:cubicBezTo>
                <a:lnTo>
                  <a:pt x="15218" y="14202"/>
                </a:lnTo>
                <a:close/>
                <a:moveTo>
                  <a:pt x="13255" y="14202"/>
                </a:moveTo>
                <a:cubicBezTo>
                  <a:pt x="12273" y="14202"/>
                  <a:pt x="12273" y="14202"/>
                  <a:pt x="12273" y="14202"/>
                </a:cubicBezTo>
                <a:cubicBezTo>
                  <a:pt x="12273" y="15178"/>
                  <a:pt x="12273" y="15178"/>
                  <a:pt x="12273" y="15178"/>
                </a:cubicBezTo>
                <a:cubicBezTo>
                  <a:pt x="13255" y="15178"/>
                  <a:pt x="13255" y="15178"/>
                  <a:pt x="13255" y="15178"/>
                </a:cubicBezTo>
                <a:lnTo>
                  <a:pt x="13255" y="14202"/>
                </a:lnTo>
                <a:close/>
                <a:moveTo>
                  <a:pt x="13255" y="12249"/>
                </a:moveTo>
                <a:cubicBezTo>
                  <a:pt x="12273" y="12249"/>
                  <a:pt x="12273" y="12249"/>
                  <a:pt x="12273" y="12249"/>
                </a:cubicBezTo>
                <a:cubicBezTo>
                  <a:pt x="12273" y="13226"/>
                  <a:pt x="12273" y="13226"/>
                  <a:pt x="12273" y="13226"/>
                </a:cubicBezTo>
                <a:cubicBezTo>
                  <a:pt x="13255" y="13226"/>
                  <a:pt x="13255" y="13226"/>
                  <a:pt x="13255" y="13226"/>
                </a:cubicBezTo>
                <a:lnTo>
                  <a:pt x="13255" y="12249"/>
                </a:lnTo>
                <a:close/>
                <a:moveTo>
                  <a:pt x="18164" y="13226"/>
                </a:moveTo>
                <a:cubicBezTo>
                  <a:pt x="19145" y="13226"/>
                  <a:pt x="19145" y="13226"/>
                  <a:pt x="19145" y="13226"/>
                </a:cubicBezTo>
                <a:cubicBezTo>
                  <a:pt x="19145" y="12249"/>
                  <a:pt x="19145" y="12249"/>
                  <a:pt x="19145" y="12249"/>
                </a:cubicBezTo>
                <a:cubicBezTo>
                  <a:pt x="18164" y="12249"/>
                  <a:pt x="18164" y="12249"/>
                  <a:pt x="18164" y="12249"/>
                </a:cubicBezTo>
                <a:lnTo>
                  <a:pt x="18164" y="13226"/>
                </a:lnTo>
                <a:close/>
                <a:moveTo>
                  <a:pt x="16200" y="16155"/>
                </a:moveTo>
                <a:cubicBezTo>
                  <a:pt x="15218" y="16155"/>
                  <a:pt x="15218" y="16155"/>
                  <a:pt x="15218" y="16155"/>
                </a:cubicBezTo>
                <a:cubicBezTo>
                  <a:pt x="15218" y="17131"/>
                  <a:pt x="15218" y="17131"/>
                  <a:pt x="15218" y="17131"/>
                </a:cubicBezTo>
                <a:cubicBezTo>
                  <a:pt x="16200" y="17131"/>
                  <a:pt x="16200" y="17131"/>
                  <a:pt x="16200" y="17131"/>
                </a:cubicBezTo>
                <a:lnTo>
                  <a:pt x="16200" y="16155"/>
                </a:lnTo>
                <a:close/>
                <a:moveTo>
                  <a:pt x="18164" y="19083"/>
                </a:moveTo>
                <a:cubicBezTo>
                  <a:pt x="19145" y="19083"/>
                  <a:pt x="19145" y="19083"/>
                  <a:pt x="19145" y="19083"/>
                </a:cubicBezTo>
                <a:cubicBezTo>
                  <a:pt x="19145" y="18107"/>
                  <a:pt x="19145" y="18107"/>
                  <a:pt x="19145" y="18107"/>
                </a:cubicBezTo>
                <a:cubicBezTo>
                  <a:pt x="18164" y="18107"/>
                  <a:pt x="18164" y="18107"/>
                  <a:pt x="18164" y="18107"/>
                </a:cubicBezTo>
                <a:lnTo>
                  <a:pt x="18164" y="19083"/>
                </a:lnTo>
                <a:close/>
                <a:moveTo>
                  <a:pt x="16200" y="19083"/>
                </a:moveTo>
                <a:cubicBezTo>
                  <a:pt x="17182" y="19083"/>
                  <a:pt x="17182" y="19083"/>
                  <a:pt x="17182" y="19083"/>
                </a:cubicBezTo>
                <a:cubicBezTo>
                  <a:pt x="17182" y="18107"/>
                  <a:pt x="17182" y="18107"/>
                  <a:pt x="17182" y="18107"/>
                </a:cubicBezTo>
                <a:cubicBezTo>
                  <a:pt x="16200" y="18107"/>
                  <a:pt x="16200" y="18107"/>
                  <a:pt x="16200" y="18107"/>
                </a:cubicBezTo>
                <a:lnTo>
                  <a:pt x="16200" y="19083"/>
                </a:lnTo>
                <a:close/>
                <a:moveTo>
                  <a:pt x="14236" y="19083"/>
                </a:moveTo>
                <a:cubicBezTo>
                  <a:pt x="15218" y="19083"/>
                  <a:pt x="15218" y="19083"/>
                  <a:pt x="15218" y="19083"/>
                </a:cubicBezTo>
                <a:cubicBezTo>
                  <a:pt x="15218" y="18107"/>
                  <a:pt x="15218" y="18107"/>
                  <a:pt x="15218" y="18107"/>
                </a:cubicBezTo>
                <a:cubicBezTo>
                  <a:pt x="14236" y="18107"/>
                  <a:pt x="14236" y="18107"/>
                  <a:pt x="14236" y="18107"/>
                </a:cubicBezTo>
                <a:lnTo>
                  <a:pt x="14236" y="19083"/>
                </a:lnTo>
                <a:close/>
                <a:moveTo>
                  <a:pt x="17182" y="17131"/>
                </a:moveTo>
                <a:cubicBezTo>
                  <a:pt x="19145" y="17131"/>
                  <a:pt x="19145" y="17131"/>
                  <a:pt x="19145" y="17131"/>
                </a:cubicBezTo>
                <a:cubicBezTo>
                  <a:pt x="19145" y="16155"/>
                  <a:pt x="19145" y="16155"/>
                  <a:pt x="19145" y="16155"/>
                </a:cubicBezTo>
                <a:cubicBezTo>
                  <a:pt x="17182" y="16155"/>
                  <a:pt x="17182" y="16155"/>
                  <a:pt x="17182" y="16155"/>
                </a:cubicBezTo>
                <a:lnTo>
                  <a:pt x="17182" y="17131"/>
                </a:lnTo>
                <a:close/>
                <a:moveTo>
                  <a:pt x="19636" y="9809"/>
                </a:moveTo>
                <a:cubicBezTo>
                  <a:pt x="10923" y="9809"/>
                  <a:pt x="10923" y="9809"/>
                  <a:pt x="10923" y="9809"/>
                </a:cubicBezTo>
                <a:cubicBezTo>
                  <a:pt x="10800" y="9443"/>
                  <a:pt x="10800" y="9077"/>
                  <a:pt x="10923" y="8710"/>
                </a:cubicBezTo>
                <a:cubicBezTo>
                  <a:pt x="11045" y="7856"/>
                  <a:pt x="11782" y="7246"/>
                  <a:pt x="13009" y="6880"/>
                </a:cubicBezTo>
                <a:cubicBezTo>
                  <a:pt x="14973" y="6148"/>
                  <a:pt x="15832" y="4927"/>
                  <a:pt x="16200" y="4073"/>
                </a:cubicBezTo>
                <a:cubicBezTo>
                  <a:pt x="16691" y="2853"/>
                  <a:pt x="16814" y="1510"/>
                  <a:pt x="16445" y="412"/>
                </a:cubicBezTo>
                <a:cubicBezTo>
                  <a:pt x="16323" y="46"/>
                  <a:pt x="16077" y="-76"/>
                  <a:pt x="15832" y="46"/>
                </a:cubicBezTo>
                <a:cubicBezTo>
                  <a:pt x="15464" y="168"/>
                  <a:pt x="15341" y="412"/>
                  <a:pt x="15464" y="656"/>
                </a:cubicBezTo>
                <a:cubicBezTo>
                  <a:pt x="16077" y="2487"/>
                  <a:pt x="15464" y="4927"/>
                  <a:pt x="12641" y="5904"/>
                </a:cubicBezTo>
                <a:cubicBezTo>
                  <a:pt x="10677" y="6514"/>
                  <a:pt x="10064" y="7612"/>
                  <a:pt x="9941" y="8466"/>
                </a:cubicBezTo>
                <a:cubicBezTo>
                  <a:pt x="9818" y="8832"/>
                  <a:pt x="9818" y="9321"/>
                  <a:pt x="9941" y="9809"/>
                </a:cubicBezTo>
                <a:cubicBezTo>
                  <a:pt x="1964" y="9809"/>
                  <a:pt x="1964" y="9809"/>
                  <a:pt x="1964" y="9809"/>
                </a:cubicBezTo>
                <a:cubicBezTo>
                  <a:pt x="859" y="9809"/>
                  <a:pt x="0" y="10663"/>
                  <a:pt x="0" y="11761"/>
                </a:cubicBezTo>
                <a:cubicBezTo>
                  <a:pt x="0" y="19571"/>
                  <a:pt x="0" y="19571"/>
                  <a:pt x="0" y="19571"/>
                </a:cubicBezTo>
                <a:cubicBezTo>
                  <a:pt x="0" y="20670"/>
                  <a:pt x="859" y="21524"/>
                  <a:pt x="1964" y="21524"/>
                </a:cubicBezTo>
                <a:cubicBezTo>
                  <a:pt x="19636" y="21524"/>
                  <a:pt x="19636" y="21524"/>
                  <a:pt x="19636" y="21524"/>
                </a:cubicBezTo>
                <a:cubicBezTo>
                  <a:pt x="20741" y="21524"/>
                  <a:pt x="21600" y="20670"/>
                  <a:pt x="21600" y="19571"/>
                </a:cubicBezTo>
                <a:cubicBezTo>
                  <a:pt x="21600" y="11761"/>
                  <a:pt x="21600" y="11761"/>
                  <a:pt x="21600" y="11761"/>
                </a:cubicBezTo>
                <a:cubicBezTo>
                  <a:pt x="21600" y="10663"/>
                  <a:pt x="20741" y="9809"/>
                  <a:pt x="19636" y="9809"/>
                </a:cubicBezTo>
                <a:moveTo>
                  <a:pt x="20618" y="19571"/>
                </a:moveTo>
                <a:cubicBezTo>
                  <a:pt x="20618" y="20060"/>
                  <a:pt x="20127" y="20548"/>
                  <a:pt x="19636" y="20548"/>
                </a:cubicBezTo>
                <a:cubicBezTo>
                  <a:pt x="1964" y="20548"/>
                  <a:pt x="1964" y="20548"/>
                  <a:pt x="1964" y="20548"/>
                </a:cubicBezTo>
                <a:cubicBezTo>
                  <a:pt x="1473" y="20548"/>
                  <a:pt x="982" y="20060"/>
                  <a:pt x="982" y="19571"/>
                </a:cubicBezTo>
                <a:cubicBezTo>
                  <a:pt x="982" y="11761"/>
                  <a:pt x="982" y="11761"/>
                  <a:pt x="982" y="11761"/>
                </a:cubicBezTo>
                <a:cubicBezTo>
                  <a:pt x="982" y="11273"/>
                  <a:pt x="1473" y="10785"/>
                  <a:pt x="1964" y="10785"/>
                </a:cubicBezTo>
                <a:cubicBezTo>
                  <a:pt x="19636" y="10785"/>
                  <a:pt x="19636" y="10785"/>
                  <a:pt x="19636" y="10785"/>
                </a:cubicBezTo>
                <a:cubicBezTo>
                  <a:pt x="20127" y="10785"/>
                  <a:pt x="20618" y="11273"/>
                  <a:pt x="20618" y="11761"/>
                </a:cubicBezTo>
                <a:lnTo>
                  <a:pt x="20618" y="19571"/>
                </a:lnTo>
                <a:close/>
                <a:moveTo>
                  <a:pt x="14236" y="16155"/>
                </a:moveTo>
                <a:cubicBezTo>
                  <a:pt x="13255" y="16155"/>
                  <a:pt x="13255" y="16155"/>
                  <a:pt x="13255" y="16155"/>
                </a:cubicBezTo>
                <a:cubicBezTo>
                  <a:pt x="13255" y="17131"/>
                  <a:pt x="13255" y="17131"/>
                  <a:pt x="13255" y="17131"/>
                </a:cubicBezTo>
                <a:cubicBezTo>
                  <a:pt x="14236" y="17131"/>
                  <a:pt x="14236" y="17131"/>
                  <a:pt x="14236" y="17131"/>
                </a:cubicBezTo>
                <a:lnTo>
                  <a:pt x="14236" y="16155"/>
                </a:lnTo>
                <a:close/>
                <a:moveTo>
                  <a:pt x="5400" y="14202"/>
                </a:moveTo>
                <a:cubicBezTo>
                  <a:pt x="4418" y="14202"/>
                  <a:pt x="4418" y="14202"/>
                  <a:pt x="4418" y="14202"/>
                </a:cubicBezTo>
                <a:cubicBezTo>
                  <a:pt x="4418" y="15178"/>
                  <a:pt x="4418" y="15178"/>
                  <a:pt x="4418" y="15178"/>
                </a:cubicBezTo>
                <a:cubicBezTo>
                  <a:pt x="5400" y="15178"/>
                  <a:pt x="5400" y="15178"/>
                  <a:pt x="5400" y="15178"/>
                </a:cubicBezTo>
                <a:lnTo>
                  <a:pt x="5400" y="14202"/>
                </a:lnTo>
                <a:close/>
                <a:moveTo>
                  <a:pt x="18164" y="15178"/>
                </a:moveTo>
                <a:cubicBezTo>
                  <a:pt x="19145" y="15178"/>
                  <a:pt x="19145" y="15178"/>
                  <a:pt x="19145" y="15178"/>
                </a:cubicBezTo>
                <a:cubicBezTo>
                  <a:pt x="19145" y="14202"/>
                  <a:pt x="19145" y="14202"/>
                  <a:pt x="19145" y="14202"/>
                </a:cubicBezTo>
                <a:cubicBezTo>
                  <a:pt x="18164" y="14202"/>
                  <a:pt x="18164" y="14202"/>
                  <a:pt x="18164" y="14202"/>
                </a:cubicBezTo>
                <a:lnTo>
                  <a:pt x="18164" y="15178"/>
                </a:lnTo>
                <a:close/>
                <a:moveTo>
                  <a:pt x="6382" y="19083"/>
                </a:moveTo>
                <a:cubicBezTo>
                  <a:pt x="13255" y="19083"/>
                  <a:pt x="13255" y="19083"/>
                  <a:pt x="13255" y="19083"/>
                </a:cubicBezTo>
                <a:cubicBezTo>
                  <a:pt x="13255" y="18107"/>
                  <a:pt x="13255" y="18107"/>
                  <a:pt x="13255" y="18107"/>
                </a:cubicBezTo>
                <a:cubicBezTo>
                  <a:pt x="6382" y="18107"/>
                  <a:pt x="6382" y="18107"/>
                  <a:pt x="6382" y="18107"/>
                </a:cubicBezTo>
                <a:lnTo>
                  <a:pt x="6382" y="19083"/>
                </a:lnTo>
                <a:close/>
                <a:moveTo>
                  <a:pt x="3436" y="14202"/>
                </a:moveTo>
                <a:cubicBezTo>
                  <a:pt x="2455" y="14202"/>
                  <a:pt x="2455" y="14202"/>
                  <a:pt x="2455" y="14202"/>
                </a:cubicBezTo>
                <a:cubicBezTo>
                  <a:pt x="2455" y="15178"/>
                  <a:pt x="2455" y="15178"/>
                  <a:pt x="2455" y="15178"/>
                </a:cubicBezTo>
                <a:cubicBezTo>
                  <a:pt x="3436" y="15178"/>
                  <a:pt x="3436" y="15178"/>
                  <a:pt x="3436" y="15178"/>
                </a:cubicBezTo>
                <a:lnTo>
                  <a:pt x="3436" y="14202"/>
                </a:lnTo>
                <a:close/>
                <a:moveTo>
                  <a:pt x="3436" y="12249"/>
                </a:moveTo>
                <a:cubicBezTo>
                  <a:pt x="2455" y="12249"/>
                  <a:pt x="2455" y="12249"/>
                  <a:pt x="2455" y="12249"/>
                </a:cubicBezTo>
                <a:cubicBezTo>
                  <a:pt x="2455" y="13226"/>
                  <a:pt x="2455" y="13226"/>
                  <a:pt x="2455" y="13226"/>
                </a:cubicBezTo>
                <a:cubicBezTo>
                  <a:pt x="3436" y="13226"/>
                  <a:pt x="3436" y="13226"/>
                  <a:pt x="3436" y="13226"/>
                </a:cubicBezTo>
                <a:lnTo>
                  <a:pt x="3436" y="12249"/>
                </a:lnTo>
                <a:close/>
                <a:moveTo>
                  <a:pt x="4418" y="16155"/>
                </a:moveTo>
                <a:cubicBezTo>
                  <a:pt x="2455" y="16155"/>
                  <a:pt x="2455" y="16155"/>
                  <a:pt x="2455" y="16155"/>
                </a:cubicBezTo>
                <a:cubicBezTo>
                  <a:pt x="2455" y="17131"/>
                  <a:pt x="2455" y="17131"/>
                  <a:pt x="2455" y="17131"/>
                </a:cubicBezTo>
                <a:cubicBezTo>
                  <a:pt x="4418" y="17131"/>
                  <a:pt x="4418" y="17131"/>
                  <a:pt x="4418" y="17131"/>
                </a:cubicBezTo>
                <a:lnTo>
                  <a:pt x="4418" y="16155"/>
                </a:lnTo>
                <a:close/>
                <a:moveTo>
                  <a:pt x="2455" y="19083"/>
                </a:moveTo>
                <a:cubicBezTo>
                  <a:pt x="3436" y="19083"/>
                  <a:pt x="3436" y="19083"/>
                  <a:pt x="3436" y="19083"/>
                </a:cubicBezTo>
                <a:cubicBezTo>
                  <a:pt x="3436" y="18107"/>
                  <a:pt x="3436" y="18107"/>
                  <a:pt x="3436" y="18107"/>
                </a:cubicBezTo>
                <a:cubicBezTo>
                  <a:pt x="2455" y="18107"/>
                  <a:pt x="2455" y="18107"/>
                  <a:pt x="2455" y="18107"/>
                </a:cubicBezTo>
                <a:lnTo>
                  <a:pt x="2455" y="19083"/>
                </a:lnTo>
                <a:close/>
                <a:moveTo>
                  <a:pt x="6382" y="16155"/>
                </a:moveTo>
                <a:cubicBezTo>
                  <a:pt x="5400" y="16155"/>
                  <a:pt x="5400" y="16155"/>
                  <a:pt x="5400" y="16155"/>
                </a:cubicBezTo>
                <a:cubicBezTo>
                  <a:pt x="5400" y="17131"/>
                  <a:pt x="5400" y="17131"/>
                  <a:pt x="5400" y="17131"/>
                </a:cubicBezTo>
                <a:cubicBezTo>
                  <a:pt x="6382" y="17131"/>
                  <a:pt x="6382" y="17131"/>
                  <a:pt x="6382" y="17131"/>
                </a:cubicBezTo>
                <a:lnTo>
                  <a:pt x="6382" y="16155"/>
                </a:lnTo>
                <a:close/>
                <a:moveTo>
                  <a:pt x="4418" y="19083"/>
                </a:moveTo>
                <a:cubicBezTo>
                  <a:pt x="5400" y="19083"/>
                  <a:pt x="5400" y="19083"/>
                  <a:pt x="5400" y="19083"/>
                </a:cubicBezTo>
                <a:cubicBezTo>
                  <a:pt x="5400" y="18107"/>
                  <a:pt x="5400" y="18107"/>
                  <a:pt x="5400" y="18107"/>
                </a:cubicBezTo>
                <a:cubicBezTo>
                  <a:pt x="4418" y="18107"/>
                  <a:pt x="4418" y="18107"/>
                  <a:pt x="4418" y="18107"/>
                </a:cubicBezTo>
                <a:lnTo>
                  <a:pt x="4418" y="1908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23" name="Shape"/>
          <p:cNvSpPr/>
          <p:nvPr/>
        </p:nvSpPr>
        <p:spPr>
          <a:xfrm>
            <a:off x="8602663" y="3973512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11782"/>
                </a:moveTo>
                <a:cubicBezTo>
                  <a:pt x="19636" y="5891"/>
                  <a:pt x="19636" y="5891"/>
                  <a:pt x="19636" y="5891"/>
                </a:cubicBezTo>
                <a:cubicBezTo>
                  <a:pt x="19636" y="2577"/>
                  <a:pt x="17059" y="0"/>
                  <a:pt x="13745" y="0"/>
                </a:cubicBezTo>
                <a:cubicBezTo>
                  <a:pt x="7855" y="0"/>
                  <a:pt x="7855" y="0"/>
                  <a:pt x="7855" y="0"/>
                </a:cubicBezTo>
                <a:cubicBezTo>
                  <a:pt x="4541" y="0"/>
                  <a:pt x="1964" y="2577"/>
                  <a:pt x="1964" y="5891"/>
                </a:cubicBezTo>
                <a:cubicBezTo>
                  <a:pt x="1964" y="11782"/>
                  <a:pt x="1964" y="11782"/>
                  <a:pt x="1964" y="11782"/>
                </a:cubicBezTo>
                <a:cubicBezTo>
                  <a:pt x="859" y="12027"/>
                  <a:pt x="0" y="13009"/>
                  <a:pt x="0" y="14236"/>
                </a:cubicBezTo>
                <a:cubicBezTo>
                  <a:pt x="0" y="19145"/>
                  <a:pt x="0" y="19145"/>
                  <a:pt x="0" y="19145"/>
                </a:cubicBezTo>
                <a:cubicBezTo>
                  <a:pt x="0" y="20495"/>
                  <a:pt x="1105" y="21600"/>
                  <a:pt x="2455" y="21600"/>
                </a:cubicBezTo>
                <a:cubicBezTo>
                  <a:pt x="3805" y="21600"/>
                  <a:pt x="4909" y="20495"/>
                  <a:pt x="4909" y="19145"/>
                </a:cubicBezTo>
                <a:cubicBezTo>
                  <a:pt x="4909" y="14236"/>
                  <a:pt x="4909" y="14236"/>
                  <a:pt x="4909" y="14236"/>
                </a:cubicBezTo>
                <a:cubicBezTo>
                  <a:pt x="4909" y="13009"/>
                  <a:pt x="4050" y="12027"/>
                  <a:pt x="2945" y="11782"/>
                </a:cubicBezTo>
                <a:cubicBezTo>
                  <a:pt x="2945" y="5891"/>
                  <a:pt x="2945" y="5891"/>
                  <a:pt x="2945" y="5891"/>
                </a:cubicBezTo>
                <a:cubicBezTo>
                  <a:pt x="2945" y="3191"/>
                  <a:pt x="5155" y="982"/>
                  <a:pt x="7855" y="982"/>
                </a:cubicBezTo>
                <a:cubicBezTo>
                  <a:pt x="13745" y="982"/>
                  <a:pt x="13745" y="982"/>
                  <a:pt x="13745" y="982"/>
                </a:cubicBezTo>
                <a:cubicBezTo>
                  <a:pt x="16445" y="982"/>
                  <a:pt x="18655" y="3191"/>
                  <a:pt x="18655" y="5891"/>
                </a:cubicBezTo>
                <a:cubicBezTo>
                  <a:pt x="18655" y="11782"/>
                  <a:pt x="18655" y="11782"/>
                  <a:pt x="18655" y="11782"/>
                </a:cubicBezTo>
                <a:cubicBezTo>
                  <a:pt x="17550" y="12027"/>
                  <a:pt x="16691" y="13009"/>
                  <a:pt x="16691" y="14236"/>
                </a:cubicBezTo>
                <a:cubicBezTo>
                  <a:pt x="16691" y="19145"/>
                  <a:pt x="16691" y="19145"/>
                  <a:pt x="16691" y="19145"/>
                </a:cubicBezTo>
                <a:cubicBezTo>
                  <a:pt x="16691" y="20495"/>
                  <a:pt x="17795" y="21600"/>
                  <a:pt x="19145" y="21600"/>
                </a:cubicBezTo>
                <a:cubicBezTo>
                  <a:pt x="20495" y="21600"/>
                  <a:pt x="21600" y="20495"/>
                  <a:pt x="21600" y="19145"/>
                </a:cubicBezTo>
                <a:cubicBezTo>
                  <a:pt x="21600" y="14236"/>
                  <a:pt x="21600" y="14236"/>
                  <a:pt x="21600" y="14236"/>
                </a:cubicBezTo>
                <a:cubicBezTo>
                  <a:pt x="21600" y="13009"/>
                  <a:pt x="20741" y="12027"/>
                  <a:pt x="19636" y="11782"/>
                </a:cubicBezTo>
                <a:moveTo>
                  <a:pt x="3927" y="14236"/>
                </a:moveTo>
                <a:cubicBezTo>
                  <a:pt x="3927" y="19145"/>
                  <a:pt x="3927" y="19145"/>
                  <a:pt x="3927" y="19145"/>
                </a:cubicBezTo>
                <a:cubicBezTo>
                  <a:pt x="3927" y="20005"/>
                  <a:pt x="3314" y="20618"/>
                  <a:pt x="2455" y="20618"/>
                </a:cubicBezTo>
                <a:cubicBezTo>
                  <a:pt x="1595" y="20618"/>
                  <a:pt x="982" y="20005"/>
                  <a:pt x="982" y="19145"/>
                </a:cubicBezTo>
                <a:cubicBezTo>
                  <a:pt x="982" y="14236"/>
                  <a:pt x="982" y="14236"/>
                  <a:pt x="982" y="14236"/>
                </a:cubicBezTo>
                <a:cubicBezTo>
                  <a:pt x="982" y="13377"/>
                  <a:pt x="1595" y="12764"/>
                  <a:pt x="2455" y="12764"/>
                </a:cubicBezTo>
                <a:cubicBezTo>
                  <a:pt x="3314" y="12764"/>
                  <a:pt x="3927" y="13377"/>
                  <a:pt x="3927" y="14236"/>
                </a:cubicBezTo>
                <a:moveTo>
                  <a:pt x="20618" y="19145"/>
                </a:moveTo>
                <a:cubicBezTo>
                  <a:pt x="20618" y="20005"/>
                  <a:pt x="20005" y="20618"/>
                  <a:pt x="19145" y="20618"/>
                </a:cubicBezTo>
                <a:cubicBezTo>
                  <a:pt x="18286" y="20618"/>
                  <a:pt x="17673" y="20005"/>
                  <a:pt x="17673" y="19145"/>
                </a:cubicBezTo>
                <a:cubicBezTo>
                  <a:pt x="17673" y="14236"/>
                  <a:pt x="17673" y="14236"/>
                  <a:pt x="17673" y="14236"/>
                </a:cubicBezTo>
                <a:cubicBezTo>
                  <a:pt x="17673" y="13377"/>
                  <a:pt x="18286" y="12764"/>
                  <a:pt x="19145" y="12764"/>
                </a:cubicBezTo>
                <a:cubicBezTo>
                  <a:pt x="20005" y="12764"/>
                  <a:pt x="20618" y="13377"/>
                  <a:pt x="20618" y="14236"/>
                </a:cubicBezTo>
                <a:lnTo>
                  <a:pt x="20618" y="1914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24" name="Shape"/>
          <p:cNvSpPr/>
          <p:nvPr/>
        </p:nvSpPr>
        <p:spPr>
          <a:xfrm>
            <a:off x="9455150" y="3973512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13745"/>
                </a:moveTo>
                <a:cubicBezTo>
                  <a:pt x="19636" y="5891"/>
                  <a:pt x="19636" y="5891"/>
                  <a:pt x="19636" y="5891"/>
                </a:cubicBezTo>
                <a:cubicBezTo>
                  <a:pt x="19636" y="2577"/>
                  <a:pt x="17059" y="0"/>
                  <a:pt x="13745" y="0"/>
                </a:cubicBezTo>
                <a:cubicBezTo>
                  <a:pt x="7855" y="0"/>
                  <a:pt x="7855" y="0"/>
                  <a:pt x="7855" y="0"/>
                </a:cubicBezTo>
                <a:cubicBezTo>
                  <a:pt x="4541" y="0"/>
                  <a:pt x="1964" y="2577"/>
                  <a:pt x="1964" y="5891"/>
                </a:cubicBezTo>
                <a:cubicBezTo>
                  <a:pt x="1964" y="13745"/>
                  <a:pt x="1964" y="13745"/>
                  <a:pt x="1964" y="13745"/>
                </a:cubicBezTo>
                <a:cubicBezTo>
                  <a:pt x="859" y="13745"/>
                  <a:pt x="0" y="14605"/>
                  <a:pt x="0" y="15709"/>
                </a:cubicBezTo>
                <a:cubicBezTo>
                  <a:pt x="0" y="17673"/>
                  <a:pt x="0" y="17673"/>
                  <a:pt x="0" y="17673"/>
                </a:cubicBezTo>
                <a:cubicBezTo>
                  <a:pt x="0" y="18777"/>
                  <a:pt x="859" y="19636"/>
                  <a:pt x="1964" y="19636"/>
                </a:cubicBezTo>
                <a:cubicBezTo>
                  <a:pt x="1964" y="19636"/>
                  <a:pt x="1964" y="19636"/>
                  <a:pt x="1964" y="19636"/>
                </a:cubicBezTo>
                <a:cubicBezTo>
                  <a:pt x="2209" y="20741"/>
                  <a:pt x="3191" y="21600"/>
                  <a:pt x="4418" y="21600"/>
                </a:cubicBezTo>
                <a:cubicBezTo>
                  <a:pt x="5768" y="21600"/>
                  <a:pt x="6873" y="20495"/>
                  <a:pt x="6873" y="19145"/>
                </a:cubicBezTo>
                <a:cubicBezTo>
                  <a:pt x="6873" y="14236"/>
                  <a:pt x="6873" y="14236"/>
                  <a:pt x="6873" y="14236"/>
                </a:cubicBezTo>
                <a:cubicBezTo>
                  <a:pt x="6873" y="12886"/>
                  <a:pt x="5768" y="11782"/>
                  <a:pt x="4418" y="11782"/>
                </a:cubicBezTo>
                <a:cubicBezTo>
                  <a:pt x="3805" y="11782"/>
                  <a:pt x="3314" y="12027"/>
                  <a:pt x="2945" y="12273"/>
                </a:cubicBezTo>
                <a:cubicBezTo>
                  <a:pt x="2945" y="5891"/>
                  <a:pt x="2945" y="5891"/>
                  <a:pt x="2945" y="5891"/>
                </a:cubicBezTo>
                <a:cubicBezTo>
                  <a:pt x="2945" y="3191"/>
                  <a:pt x="5155" y="982"/>
                  <a:pt x="7855" y="982"/>
                </a:cubicBezTo>
                <a:cubicBezTo>
                  <a:pt x="13745" y="982"/>
                  <a:pt x="13745" y="982"/>
                  <a:pt x="13745" y="982"/>
                </a:cubicBezTo>
                <a:cubicBezTo>
                  <a:pt x="16445" y="982"/>
                  <a:pt x="18655" y="3191"/>
                  <a:pt x="18655" y="5891"/>
                </a:cubicBezTo>
                <a:cubicBezTo>
                  <a:pt x="18655" y="12273"/>
                  <a:pt x="18655" y="12273"/>
                  <a:pt x="18655" y="12273"/>
                </a:cubicBezTo>
                <a:cubicBezTo>
                  <a:pt x="18286" y="12027"/>
                  <a:pt x="17795" y="11782"/>
                  <a:pt x="17182" y="11782"/>
                </a:cubicBezTo>
                <a:cubicBezTo>
                  <a:pt x="15832" y="11782"/>
                  <a:pt x="14727" y="12886"/>
                  <a:pt x="14727" y="14236"/>
                </a:cubicBezTo>
                <a:cubicBezTo>
                  <a:pt x="14727" y="19145"/>
                  <a:pt x="14727" y="19145"/>
                  <a:pt x="14727" y="19145"/>
                </a:cubicBezTo>
                <a:cubicBezTo>
                  <a:pt x="14727" y="20495"/>
                  <a:pt x="15832" y="21600"/>
                  <a:pt x="17182" y="21600"/>
                </a:cubicBezTo>
                <a:cubicBezTo>
                  <a:pt x="18409" y="21600"/>
                  <a:pt x="19391" y="20741"/>
                  <a:pt x="19636" y="19636"/>
                </a:cubicBezTo>
                <a:cubicBezTo>
                  <a:pt x="19636" y="19636"/>
                  <a:pt x="19636" y="19636"/>
                  <a:pt x="19636" y="19636"/>
                </a:cubicBezTo>
                <a:cubicBezTo>
                  <a:pt x="20741" y="19636"/>
                  <a:pt x="21600" y="18777"/>
                  <a:pt x="21600" y="17673"/>
                </a:cubicBezTo>
                <a:cubicBezTo>
                  <a:pt x="21600" y="15709"/>
                  <a:pt x="21600" y="15709"/>
                  <a:pt x="21600" y="15709"/>
                </a:cubicBezTo>
                <a:cubicBezTo>
                  <a:pt x="21600" y="14605"/>
                  <a:pt x="20741" y="13745"/>
                  <a:pt x="19636" y="13745"/>
                </a:cubicBezTo>
                <a:moveTo>
                  <a:pt x="1964" y="18655"/>
                </a:moveTo>
                <a:cubicBezTo>
                  <a:pt x="1473" y="18655"/>
                  <a:pt x="982" y="18164"/>
                  <a:pt x="982" y="17673"/>
                </a:cubicBezTo>
                <a:cubicBezTo>
                  <a:pt x="982" y="15709"/>
                  <a:pt x="982" y="15709"/>
                  <a:pt x="982" y="15709"/>
                </a:cubicBezTo>
                <a:cubicBezTo>
                  <a:pt x="982" y="15218"/>
                  <a:pt x="1473" y="14727"/>
                  <a:pt x="1964" y="14727"/>
                </a:cubicBezTo>
                <a:lnTo>
                  <a:pt x="1964" y="18655"/>
                </a:lnTo>
                <a:close/>
                <a:moveTo>
                  <a:pt x="4418" y="12764"/>
                </a:moveTo>
                <a:cubicBezTo>
                  <a:pt x="5277" y="12764"/>
                  <a:pt x="5891" y="13377"/>
                  <a:pt x="5891" y="14236"/>
                </a:cubicBezTo>
                <a:cubicBezTo>
                  <a:pt x="5891" y="19145"/>
                  <a:pt x="5891" y="19145"/>
                  <a:pt x="5891" y="19145"/>
                </a:cubicBezTo>
                <a:cubicBezTo>
                  <a:pt x="5891" y="20005"/>
                  <a:pt x="5277" y="20618"/>
                  <a:pt x="4418" y="20618"/>
                </a:cubicBezTo>
                <a:cubicBezTo>
                  <a:pt x="3559" y="20618"/>
                  <a:pt x="2945" y="20005"/>
                  <a:pt x="2945" y="19145"/>
                </a:cubicBezTo>
                <a:cubicBezTo>
                  <a:pt x="2945" y="14236"/>
                  <a:pt x="2945" y="14236"/>
                  <a:pt x="2945" y="14236"/>
                </a:cubicBezTo>
                <a:cubicBezTo>
                  <a:pt x="2945" y="13377"/>
                  <a:pt x="3559" y="12764"/>
                  <a:pt x="4418" y="12764"/>
                </a:cubicBezTo>
                <a:moveTo>
                  <a:pt x="18655" y="19145"/>
                </a:moveTo>
                <a:cubicBezTo>
                  <a:pt x="18655" y="20005"/>
                  <a:pt x="18041" y="20618"/>
                  <a:pt x="17182" y="20618"/>
                </a:cubicBezTo>
                <a:cubicBezTo>
                  <a:pt x="16323" y="20618"/>
                  <a:pt x="15709" y="20005"/>
                  <a:pt x="15709" y="19145"/>
                </a:cubicBezTo>
                <a:cubicBezTo>
                  <a:pt x="15709" y="14236"/>
                  <a:pt x="15709" y="14236"/>
                  <a:pt x="15709" y="14236"/>
                </a:cubicBezTo>
                <a:cubicBezTo>
                  <a:pt x="15709" y="13377"/>
                  <a:pt x="16323" y="12764"/>
                  <a:pt x="17182" y="12764"/>
                </a:cubicBezTo>
                <a:cubicBezTo>
                  <a:pt x="18041" y="12764"/>
                  <a:pt x="18655" y="13377"/>
                  <a:pt x="18655" y="14236"/>
                </a:cubicBezTo>
                <a:lnTo>
                  <a:pt x="18655" y="19145"/>
                </a:lnTo>
                <a:close/>
                <a:moveTo>
                  <a:pt x="20618" y="17673"/>
                </a:moveTo>
                <a:cubicBezTo>
                  <a:pt x="20618" y="18164"/>
                  <a:pt x="20127" y="18655"/>
                  <a:pt x="19636" y="18655"/>
                </a:cubicBezTo>
                <a:cubicBezTo>
                  <a:pt x="19636" y="14727"/>
                  <a:pt x="19636" y="14727"/>
                  <a:pt x="19636" y="14727"/>
                </a:cubicBezTo>
                <a:cubicBezTo>
                  <a:pt x="20127" y="14727"/>
                  <a:pt x="20618" y="15218"/>
                  <a:pt x="20618" y="15709"/>
                </a:cubicBezTo>
                <a:lnTo>
                  <a:pt x="20618" y="1767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25" name="Shape"/>
          <p:cNvSpPr/>
          <p:nvPr/>
        </p:nvSpPr>
        <p:spPr>
          <a:xfrm>
            <a:off x="1773238" y="4827587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13745"/>
                </a:moveTo>
                <a:cubicBezTo>
                  <a:pt x="19636" y="8836"/>
                  <a:pt x="19636" y="8836"/>
                  <a:pt x="19636" y="8836"/>
                </a:cubicBezTo>
                <a:cubicBezTo>
                  <a:pt x="19636" y="3927"/>
                  <a:pt x="15709" y="0"/>
                  <a:pt x="10800" y="0"/>
                </a:cubicBezTo>
                <a:cubicBezTo>
                  <a:pt x="5891" y="0"/>
                  <a:pt x="1964" y="3927"/>
                  <a:pt x="1964" y="8836"/>
                </a:cubicBezTo>
                <a:cubicBezTo>
                  <a:pt x="1964" y="13745"/>
                  <a:pt x="1964" y="13745"/>
                  <a:pt x="1964" y="13745"/>
                </a:cubicBezTo>
                <a:cubicBezTo>
                  <a:pt x="859" y="13745"/>
                  <a:pt x="0" y="14605"/>
                  <a:pt x="0" y="15709"/>
                </a:cubicBezTo>
                <a:cubicBezTo>
                  <a:pt x="0" y="17673"/>
                  <a:pt x="0" y="17673"/>
                  <a:pt x="0" y="17673"/>
                </a:cubicBezTo>
                <a:cubicBezTo>
                  <a:pt x="0" y="18777"/>
                  <a:pt x="859" y="19636"/>
                  <a:pt x="1964" y="19636"/>
                </a:cubicBezTo>
                <a:cubicBezTo>
                  <a:pt x="1964" y="19636"/>
                  <a:pt x="1964" y="19636"/>
                  <a:pt x="1964" y="19636"/>
                </a:cubicBezTo>
                <a:cubicBezTo>
                  <a:pt x="2209" y="20741"/>
                  <a:pt x="3191" y="21600"/>
                  <a:pt x="4418" y="21600"/>
                </a:cubicBezTo>
                <a:cubicBezTo>
                  <a:pt x="5768" y="21600"/>
                  <a:pt x="6873" y="20495"/>
                  <a:pt x="6873" y="19145"/>
                </a:cubicBezTo>
                <a:cubicBezTo>
                  <a:pt x="6873" y="14236"/>
                  <a:pt x="6873" y="14236"/>
                  <a:pt x="6873" y="14236"/>
                </a:cubicBezTo>
                <a:cubicBezTo>
                  <a:pt x="6873" y="12886"/>
                  <a:pt x="5768" y="11782"/>
                  <a:pt x="4418" y="11782"/>
                </a:cubicBezTo>
                <a:cubicBezTo>
                  <a:pt x="3805" y="11782"/>
                  <a:pt x="3314" y="12027"/>
                  <a:pt x="2945" y="12273"/>
                </a:cubicBezTo>
                <a:cubicBezTo>
                  <a:pt x="2945" y="8836"/>
                  <a:pt x="2945" y="8836"/>
                  <a:pt x="2945" y="8836"/>
                </a:cubicBezTo>
                <a:cubicBezTo>
                  <a:pt x="2945" y="4541"/>
                  <a:pt x="6505" y="982"/>
                  <a:pt x="10800" y="982"/>
                </a:cubicBezTo>
                <a:cubicBezTo>
                  <a:pt x="15095" y="982"/>
                  <a:pt x="18655" y="4541"/>
                  <a:pt x="18655" y="8836"/>
                </a:cubicBezTo>
                <a:cubicBezTo>
                  <a:pt x="18655" y="12273"/>
                  <a:pt x="18655" y="12273"/>
                  <a:pt x="18655" y="12273"/>
                </a:cubicBezTo>
                <a:cubicBezTo>
                  <a:pt x="18286" y="12027"/>
                  <a:pt x="17795" y="11782"/>
                  <a:pt x="17182" y="11782"/>
                </a:cubicBezTo>
                <a:cubicBezTo>
                  <a:pt x="15832" y="11782"/>
                  <a:pt x="14727" y="12886"/>
                  <a:pt x="14727" y="14236"/>
                </a:cubicBezTo>
                <a:cubicBezTo>
                  <a:pt x="14727" y="19145"/>
                  <a:pt x="14727" y="19145"/>
                  <a:pt x="14727" y="19145"/>
                </a:cubicBezTo>
                <a:cubicBezTo>
                  <a:pt x="14727" y="20495"/>
                  <a:pt x="15832" y="21600"/>
                  <a:pt x="17182" y="21600"/>
                </a:cubicBezTo>
                <a:cubicBezTo>
                  <a:pt x="18409" y="21600"/>
                  <a:pt x="19391" y="20741"/>
                  <a:pt x="19636" y="19636"/>
                </a:cubicBezTo>
                <a:cubicBezTo>
                  <a:pt x="19636" y="19636"/>
                  <a:pt x="19636" y="19636"/>
                  <a:pt x="19636" y="19636"/>
                </a:cubicBezTo>
                <a:cubicBezTo>
                  <a:pt x="20741" y="19636"/>
                  <a:pt x="21600" y="18777"/>
                  <a:pt x="21600" y="17673"/>
                </a:cubicBezTo>
                <a:cubicBezTo>
                  <a:pt x="21600" y="15709"/>
                  <a:pt x="21600" y="15709"/>
                  <a:pt x="21600" y="15709"/>
                </a:cubicBezTo>
                <a:cubicBezTo>
                  <a:pt x="21600" y="14605"/>
                  <a:pt x="20741" y="13745"/>
                  <a:pt x="19636" y="13745"/>
                </a:cubicBezTo>
                <a:moveTo>
                  <a:pt x="4418" y="20618"/>
                </a:moveTo>
                <a:cubicBezTo>
                  <a:pt x="3805" y="20618"/>
                  <a:pt x="3191" y="20250"/>
                  <a:pt x="3068" y="19636"/>
                </a:cubicBezTo>
                <a:cubicBezTo>
                  <a:pt x="5768" y="19636"/>
                  <a:pt x="5768" y="19636"/>
                  <a:pt x="5768" y="19636"/>
                </a:cubicBezTo>
                <a:cubicBezTo>
                  <a:pt x="5645" y="20250"/>
                  <a:pt x="5032" y="20618"/>
                  <a:pt x="4418" y="20618"/>
                </a:cubicBezTo>
                <a:moveTo>
                  <a:pt x="5891" y="18655"/>
                </a:moveTo>
                <a:cubicBezTo>
                  <a:pt x="2945" y="18655"/>
                  <a:pt x="2945" y="18655"/>
                  <a:pt x="2945" y="18655"/>
                </a:cubicBezTo>
                <a:cubicBezTo>
                  <a:pt x="2945" y="17182"/>
                  <a:pt x="2945" y="17182"/>
                  <a:pt x="2945" y="17182"/>
                </a:cubicBezTo>
                <a:cubicBezTo>
                  <a:pt x="5891" y="17182"/>
                  <a:pt x="5891" y="17182"/>
                  <a:pt x="5891" y="17182"/>
                </a:cubicBezTo>
                <a:lnTo>
                  <a:pt x="5891" y="18655"/>
                </a:lnTo>
                <a:close/>
                <a:moveTo>
                  <a:pt x="4418" y="12764"/>
                </a:moveTo>
                <a:cubicBezTo>
                  <a:pt x="5032" y="12764"/>
                  <a:pt x="5645" y="13132"/>
                  <a:pt x="5768" y="13745"/>
                </a:cubicBezTo>
                <a:cubicBezTo>
                  <a:pt x="3068" y="13745"/>
                  <a:pt x="3068" y="13745"/>
                  <a:pt x="3068" y="13745"/>
                </a:cubicBezTo>
                <a:cubicBezTo>
                  <a:pt x="3191" y="13132"/>
                  <a:pt x="3805" y="12764"/>
                  <a:pt x="4418" y="12764"/>
                </a:cubicBezTo>
                <a:moveTo>
                  <a:pt x="5891" y="16200"/>
                </a:moveTo>
                <a:cubicBezTo>
                  <a:pt x="2945" y="16200"/>
                  <a:pt x="2945" y="16200"/>
                  <a:pt x="2945" y="16200"/>
                </a:cubicBezTo>
                <a:cubicBezTo>
                  <a:pt x="2945" y="14727"/>
                  <a:pt x="2945" y="14727"/>
                  <a:pt x="2945" y="14727"/>
                </a:cubicBezTo>
                <a:cubicBezTo>
                  <a:pt x="5891" y="14727"/>
                  <a:pt x="5891" y="14727"/>
                  <a:pt x="5891" y="14727"/>
                </a:cubicBezTo>
                <a:lnTo>
                  <a:pt x="5891" y="16200"/>
                </a:lnTo>
                <a:close/>
                <a:moveTo>
                  <a:pt x="17182" y="12764"/>
                </a:moveTo>
                <a:cubicBezTo>
                  <a:pt x="17795" y="12764"/>
                  <a:pt x="18409" y="13132"/>
                  <a:pt x="18532" y="13745"/>
                </a:cubicBezTo>
                <a:cubicBezTo>
                  <a:pt x="15832" y="13745"/>
                  <a:pt x="15832" y="13745"/>
                  <a:pt x="15832" y="13745"/>
                </a:cubicBezTo>
                <a:cubicBezTo>
                  <a:pt x="15955" y="13132"/>
                  <a:pt x="16568" y="12764"/>
                  <a:pt x="17182" y="12764"/>
                </a:cubicBezTo>
                <a:moveTo>
                  <a:pt x="17182" y="20618"/>
                </a:moveTo>
                <a:cubicBezTo>
                  <a:pt x="16568" y="20618"/>
                  <a:pt x="15955" y="20250"/>
                  <a:pt x="15832" y="19636"/>
                </a:cubicBezTo>
                <a:cubicBezTo>
                  <a:pt x="18532" y="19636"/>
                  <a:pt x="18532" y="19636"/>
                  <a:pt x="18532" y="19636"/>
                </a:cubicBezTo>
                <a:cubicBezTo>
                  <a:pt x="18409" y="20250"/>
                  <a:pt x="17795" y="20618"/>
                  <a:pt x="17182" y="20618"/>
                </a:cubicBezTo>
                <a:moveTo>
                  <a:pt x="18655" y="18655"/>
                </a:moveTo>
                <a:cubicBezTo>
                  <a:pt x="15709" y="18655"/>
                  <a:pt x="15709" y="18655"/>
                  <a:pt x="15709" y="18655"/>
                </a:cubicBezTo>
                <a:cubicBezTo>
                  <a:pt x="15709" y="17182"/>
                  <a:pt x="15709" y="17182"/>
                  <a:pt x="15709" y="17182"/>
                </a:cubicBezTo>
                <a:cubicBezTo>
                  <a:pt x="18655" y="17182"/>
                  <a:pt x="18655" y="17182"/>
                  <a:pt x="18655" y="17182"/>
                </a:cubicBezTo>
                <a:lnTo>
                  <a:pt x="18655" y="18655"/>
                </a:lnTo>
                <a:close/>
                <a:moveTo>
                  <a:pt x="18655" y="16200"/>
                </a:moveTo>
                <a:cubicBezTo>
                  <a:pt x="15709" y="16200"/>
                  <a:pt x="15709" y="16200"/>
                  <a:pt x="15709" y="16200"/>
                </a:cubicBezTo>
                <a:cubicBezTo>
                  <a:pt x="15709" y="14727"/>
                  <a:pt x="15709" y="14727"/>
                  <a:pt x="15709" y="14727"/>
                </a:cubicBezTo>
                <a:cubicBezTo>
                  <a:pt x="18655" y="14727"/>
                  <a:pt x="18655" y="14727"/>
                  <a:pt x="18655" y="14727"/>
                </a:cubicBezTo>
                <a:lnTo>
                  <a:pt x="18655" y="162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26" name="Shape"/>
          <p:cNvSpPr/>
          <p:nvPr/>
        </p:nvSpPr>
        <p:spPr>
          <a:xfrm>
            <a:off x="2625725" y="4827587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6382"/>
                </a:moveTo>
                <a:cubicBezTo>
                  <a:pt x="19636" y="1473"/>
                  <a:pt x="19636" y="1473"/>
                  <a:pt x="19636" y="1473"/>
                </a:cubicBezTo>
                <a:cubicBezTo>
                  <a:pt x="19636" y="614"/>
                  <a:pt x="19023" y="0"/>
                  <a:pt x="18164" y="0"/>
                </a:cubicBezTo>
                <a:cubicBezTo>
                  <a:pt x="17305" y="0"/>
                  <a:pt x="16691" y="614"/>
                  <a:pt x="16691" y="1473"/>
                </a:cubicBezTo>
                <a:cubicBezTo>
                  <a:pt x="16691" y="1841"/>
                  <a:pt x="16691" y="1841"/>
                  <a:pt x="16691" y="1841"/>
                </a:cubicBezTo>
                <a:cubicBezTo>
                  <a:pt x="2455" y="6014"/>
                  <a:pt x="2455" y="6014"/>
                  <a:pt x="2455" y="6014"/>
                </a:cubicBezTo>
                <a:cubicBezTo>
                  <a:pt x="2332" y="5891"/>
                  <a:pt x="2086" y="5891"/>
                  <a:pt x="1964" y="5891"/>
                </a:cubicBezTo>
                <a:cubicBezTo>
                  <a:pt x="982" y="5891"/>
                  <a:pt x="982" y="5891"/>
                  <a:pt x="982" y="5891"/>
                </a:cubicBezTo>
                <a:cubicBezTo>
                  <a:pt x="491" y="5891"/>
                  <a:pt x="0" y="6382"/>
                  <a:pt x="0" y="6873"/>
                </a:cubicBezTo>
                <a:cubicBezTo>
                  <a:pt x="0" y="11782"/>
                  <a:pt x="0" y="11782"/>
                  <a:pt x="0" y="11782"/>
                </a:cubicBezTo>
                <a:cubicBezTo>
                  <a:pt x="0" y="12273"/>
                  <a:pt x="491" y="12764"/>
                  <a:pt x="982" y="12764"/>
                </a:cubicBezTo>
                <a:cubicBezTo>
                  <a:pt x="1964" y="12764"/>
                  <a:pt x="1964" y="12764"/>
                  <a:pt x="1964" y="12764"/>
                </a:cubicBezTo>
                <a:cubicBezTo>
                  <a:pt x="2086" y="12764"/>
                  <a:pt x="2332" y="12764"/>
                  <a:pt x="2455" y="12641"/>
                </a:cubicBezTo>
                <a:cubicBezTo>
                  <a:pt x="3068" y="12764"/>
                  <a:pt x="3068" y="12764"/>
                  <a:pt x="3068" y="12764"/>
                </a:cubicBezTo>
                <a:cubicBezTo>
                  <a:pt x="4909" y="21232"/>
                  <a:pt x="4909" y="21232"/>
                  <a:pt x="4909" y="21232"/>
                </a:cubicBezTo>
                <a:cubicBezTo>
                  <a:pt x="4909" y="21232"/>
                  <a:pt x="4909" y="21232"/>
                  <a:pt x="4909" y="21232"/>
                </a:cubicBezTo>
                <a:cubicBezTo>
                  <a:pt x="5032" y="21477"/>
                  <a:pt x="5155" y="21600"/>
                  <a:pt x="5400" y="21600"/>
                </a:cubicBezTo>
                <a:cubicBezTo>
                  <a:pt x="9327" y="21600"/>
                  <a:pt x="9327" y="21600"/>
                  <a:pt x="9327" y="21600"/>
                </a:cubicBezTo>
                <a:cubicBezTo>
                  <a:pt x="9573" y="21600"/>
                  <a:pt x="9818" y="21355"/>
                  <a:pt x="9818" y="21109"/>
                </a:cubicBezTo>
                <a:cubicBezTo>
                  <a:pt x="9818" y="21109"/>
                  <a:pt x="9818" y="20986"/>
                  <a:pt x="9818" y="20986"/>
                </a:cubicBezTo>
                <a:cubicBezTo>
                  <a:pt x="9818" y="20986"/>
                  <a:pt x="9818" y="20986"/>
                  <a:pt x="9818" y="20986"/>
                </a:cubicBezTo>
                <a:cubicBezTo>
                  <a:pt x="8223" y="14359"/>
                  <a:pt x="8223" y="14359"/>
                  <a:pt x="8223" y="14359"/>
                </a:cubicBezTo>
                <a:cubicBezTo>
                  <a:pt x="16691" y="16814"/>
                  <a:pt x="16691" y="16814"/>
                  <a:pt x="16691" y="16814"/>
                </a:cubicBezTo>
                <a:cubicBezTo>
                  <a:pt x="16691" y="17182"/>
                  <a:pt x="16691" y="17182"/>
                  <a:pt x="16691" y="17182"/>
                </a:cubicBezTo>
                <a:cubicBezTo>
                  <a:pt x="16691" y="18041"/>
                  <a:pt x="17305" y="18655"/>
                  <a:pt x="18164" y="18655"/>
                </a:cubicBezTo>
                <a:cubicBezTo>
                  <a:pt x="19023" y="18655"/>
                  <a:pt x="19636" y="18041"/>
                  <a:pt x="19636" y="17182"/>
                </a:cubicBezTo>
                <a:cubicBezTo>
                  <a:pt x="19636" y="12273"/>
                  <a:pt x="19636" y="12273"/>
                  <a:pt x="19636" y="12273"/>
                </a:cubicBezTo>
                <a:cubicBezTo>
                  <a:pt x="20741" y="12273"/>
                  <a:pt x="21600" y="11414"/>
                  <a:pt x="21600" y="10309"/>
                </a:cubicBezTo>
                <a:cubicBezTo>
                  <a:pt x="21600" y="8345"/>
                  <a:pt x="21600" y="8345"/>
                  <a:pt x="21600" y="8345"/>
                </a:cubicBezTo>
                <a:cubicBezTo>
                  <a:pt x="21600" y="7241"/>
                  <a:pt x="20741" y="6382"/>
                  <a:pt x="19636" y="6382"/>
                </a:cubicBezTo>
                <a:moveTo>
                  <a:pt x="1964" y="11782"/>
                </a:moveTo>
                <a:cubicBezTo>
                  <a:pt x="982" y="11782"/>
                  <a:pt x="982" y="11782"/>
                  <a:pt x="982" y="11782"/>
                </a:cubicBezTo>
                <a:cubicBezTo>
                  <a:pt x="982" y="6873"/>
                  <a:pt x="982" y="6873"/>
                  <a:pt x="982" y="6873"/>
                </a:cubicBezTo>
                <a:cubicBezTo>
                  <a:pt x="1964" y="6873"/>
                  <a:pt x="1964" y="6873"/>
                  <a:pt x="1964" y="6873"/>
                </a:cubicBezTo>
                <a:lnTo>
                  <a:pt x="1964" y="11782"/>
                </a:lnTo>
                <a:close/>
                <a:moveTo>
                  <a:pt x="8714" y="20618"/>
                </a:moveTo>
                <a:cubicBezTo>
                  <a:pt x="5768" y="20618"/>
                  <a:pt x="5768" y="20618"/>
                  <a:pt x="5768" y="20618"/>
                </a:cubicBezTo>
                <a:cubicBezTo>
                  <a:pt x="5523" y="19636"/>
                  <a:pt x="5523" y="19636"/>
                  <a:pt x="5523" y="19636"/>
                </a:cubicBezTo>
                <a:cubicBezTo>
                  <a:pt x="8468" y="19636"/>
                  <a:pt x="8468" y="19636"/>
                  <a:pt x="8468" y="19636"/>
                </a:cubicBezTo>
                <a:lnTo>
                  <a:pt x="8714" y="20618"/>
                </a:lnTo>
                <a:close/>
                <a:moveTo>
                  <a:pt x="8223" y="18655"/>
                </a:moveTo>
                <a:cubicBezTo>
                  <a:pt x="5400" y="18655"/>
                  <a:pt x="5400" y="18655"/>
                  <a:pt x="5400" y="18655"/>
                </a:cubicBezTo>
                <a:cubicBezTo>
                  <a:pt x="4173" y="13132"/>
                  <a:pt x="4173" y="13132"/>
                  <a:pt x="4173" y="13132"/>
                </a:cubicBezTo>
                <a:cubicBezTo>
                  <a:pt x="7118" y="13991"/>
                  <a:pt x="7118" y="13991"/>
                  <a:pt x="7118" y="13991"/>
                </a:cubicBezTo>
                <a:lnTo>
                  <a:pt x="8223" y="18655"/>
                </a:lnTo>
                <a:close/>
                <a:moveTo>
                  <a:pt x="16691" y="15832"/>
                </a:moveTo>
                <a:cubicBezTo>
                  <a:pt x="2945" y="11782"/>
                  <a:pt x="2945" y="11782"/>
                  <a:pt x="2945" y="11782"/>
                </a:cubicBezTo>
                <a:cubicBezTo>
                  <a:pt x="2945" y="6873"/>
                  <a:pt x="2945" y="6873"/>
                  <a:pt x="2945" y="6873"/>
                </a:cubicBezTo>
                <a:cubicBezTo>
                  <a:pt x="16691" y="2823"/>
                  <a:pt x="16691" y="2823"/>
                  <a:pt x="16691" y="2823"/>
                </a:cubicBezTo>
                <a:lnTo>
                  <a:pt x="16691" y="15832"/>
                </a:lnTo>
                <a:close/>
                <a:moveTo>
                  <a:pt x="18655" y="17182"/>
                </a:moveTo>
                <a:cubicBezTo>
                  <a:pt x="18655" y="17427"/>
                  <a:pt x="18409" y="17673"/>
                  <a:pt x="18164" y="17673"/>
                </a:cubicBezTo>
                <a:cubicBezTo>
                  <a:pt x="17918" y="17673"/>
                  <a:pt x="17673" y="17427"/>
                  <a:pt x="17673" y="17182"/>
                </a:cubicBezTo>
                <a:cubicBezTo>
                  <a:pt x="17673" y="1473"/>
                  <a:pt x="17673" y="1473"/>
                  <a:pt x="17673" y="1473"/>
                </a:cubicBezTo>
                <a:cubicBezTo>
                  <a:pt x="17673" y="1227"/>
                  <a:pt x="17918" y="982"/>
                  <a:pt x="18164" y="982"/>
                </a:cubicBezTo>
                <a:cubicBezTo>
                  <a:pt x="18409" y="982"/>
                  <a:pt x="18655" y="1227"/>
                  <a:pt x="18655" y="1473"/>
                </a:cubicBezTo>
                <a:lnTo>
                  <a:pt x="18655" y="17182"/>
                </a:lnTo>
                <a:close/>
                <a:moveTo>
                  <a:pt x="20618" y="10309"/>
                </a:moveTo>
                <a:cubicBezTo>
                  <a:pt x="20618" y="10800"/>
                  <a:pt x="20127" y="11291"/>
                  <a:pt x="19636" y="11291"/>
                </a:cubicBezTo>
                <a:cubicBezTo>
                  <a:pt x="19636" y="7364"/>
                  <a:pt x="19636" y="7364"/>
                  <a:pt x="19636" y="7364"/>
                </a:cubicBezTo>
                <a:cubicBezTo>
                  <a:pt x="20127" y="7364"/>
                  <a:pt x="20618" y="7855"/>
                  <a:pt x="20618" y="8345"/>
                </a:cubicBezTo>
                <a:lnTo>
                  <a:pt x="20618" y="10309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27" name="Shape"/>
          <p:cNvSpPr/>
          <p:nvPr/>
        </p:nvSpPr>
        <p:spPr>
          <a:xfrm>
            <a:off x="3479800" y="4827587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55" y="6382"/>
                </a:moveTo>
                <a:cubicBezTo>
                  <a:pt x="18655" y="1473"/>
                  <a:pt x="18655" y="1473"/>
                  <a:pt x="18655" y="1473"/>
                </a:cubicBezTo>
                <a:cubicBezTo>
                  <a:pt x="18655" y="614"/>
                  <a:pt x="18041" y="0"/>
                  <a:pt x="17182" y="0"/>
                </a:cubicBezTo>
                <a:cubicBezTo>
                  <a:pt x="16323" y="0"/>
                  <a:pt x="15709" y="614"/>
                  <a:pt x="15709" y="1473"/>
                </a:cubicBezTo>
                <a:cubicBezTo>
                  <a:pt x="15709" y="1841"/>
                  <a:pt x="15709" y="1841"/>
                  <a:pt x="15709" y="1841"/>
                </a:cubicBezTo>
                <a:cubicBezTo>
                  <a:pt x="8223" y="4050"/>
                  <a:pt x="8223" y="4050"/>
                  <a:pt x="8223" y="4050"/>
                </a:cubicBezTo>
                <a:cubicBezTo>
                  <a:pt x="982" y="4909"/>
                  <a:pt x="982" y="4909"/>
                  <a:pt x="982" y="4909"/>
                </a:cubicBezTo>
                <a:cubicBezTo>
                  <a:pt x="491" y="4909"/>
                  <a:pt x="0" y="5400"/>
                  <a:pt x="0" y="5891"/>
                </a:cubicBezTo>
                <a:cubicBezTo>
                  <a:pt x="0" y="12764"/>
                  <a:pt x="0" y="12764"/>
                  <a:pt x="0" y="12764"/>
                </a:cubicBezTo>
                <a:cubicBezTo>
                  <a:pt x="0" y="13255"/>
                  <a:pt x="491" y="13745"/>
                  <a:pt x="982" y="13745"/>
                </a:cubicBezTo>
                <a:cubicBezTo>
                  <a:pt x="4295" y="14114"/>
                  <a:pt x="4295" y="14114"/>
                  <a:pt x="4295" y="14114"/>
                </a:cubicBezTo>
                <a:cubicBezTo>
                  <a:pt x="5891" y="21232"/>
                  <a:pt x="5891" y="21232"/>
                  <a:pt x="5891" y="21232"/>
                </a:cubicBezTo>
                <a:cubicBezTo>
                  <a:pt x="5891" y="21232"/>
                  <a:pt x="5891" y="21232"/>
                  <a:pt x="5891" y="21232"/>
                </a:cubicBezTo>
                <a:cubicBezTo>
                  <a:pt x="6014" y="21477"/>
                  <a:pt x="6136" y="21600"/>
                  <a:pt x="6382" y="21600"/>
                </a:cubicBezTo>
                <a:cubicBezTo>
                  <a:pt x="10309" y="21600"/>
                  <a:pt x="10309" y="21600"/>
                  <a:pt x="10309" y="21600"/>
                </a:cubicBezTo>
                <a:cubicBezTo>
                  <a:pt x="10555" y="21600"/>
                  <a:pt x="10800" y="21355"/>
                  <a:pt x="10800" y="21109"/>
                </a:cubicBezTo>
                <a:cubicBezTo>
                  <a:pt x="10800" y="21109"/>
                  <a:pt x="10800" y="20986"/>
                  <a:pt x="10800" y="20986"/>
                </a:cubicBezTo>
                <a:cubicBezTo>
                  <a:pt x="10800" y="20986"/>
                  <a:pt x="10800" y="20986"/>
                  <a:pt x="10800" y="20986"/>
                </a:cubicBezTo>
                <a:cubicBezTo>
                  <a:pt x="9450" y="14973"/>
                  <a:pt x="9450" y="14973"/>
                  <a:pt x="9450" y="14973"/>
                </a:cubicBezTo>
                <a:cubicBezTo>
                  <a:pt x="15709" y="16814"/>
                  <a:pt x="15709" y="16814"/>
                  <a:pt x="15709" y="16814"/>
                </a:cubicBezTo>
                <a:cubicBezTo>
                  <a:pt x="15709" y="17182"/>
                  <a:pt x="15709" y="17182"/>
                  <a:pt x="15709" y="17182"/>
                </a:cubicBezTo>
                <a:cubicBezTo>
                  <a:pt x="15709" y="18041"/>
                  <a:pt x="16323" y="18655"/>
                  <a:pt x="17182" y="18655"/>
                </a:cubicBezTo>
                <a:cubicBezTo>
                  <a:pt x="18041" y="18655"/>
                  <a:pt x="18655" y="18041"/>
                  <a:pt x="18655" y="17182"/>
                </a:cubicBezTo>
                <a:cubicBezTo>
                  <a:pt x="18655" y="12273"/>
                  <a:pt x="18655" y="12273"/>
                  <a:pt x="18655" y="12273"/>
                </a:cubicBezTo>
                <a:cubicBezTo>
                  <a:pt x="20250" y="12273"/>
                  <a:pt x="21600" y="10923"/>
                  <a:pt x="21600" y="9327"/>
                </a:cubicBezTo>
                <a:cubicBezTo>
                  <a:pt x="21600" y="7732"/>
                  <a:pt x="20250" y="6382"/>
                  <a:pt x="18655" y="6382"/>
                </a:cubicBezTo>
                <a:moveTo>
                  <a:pt x="982" y="12764"/>
                </a:moveTo>
                <a:cubicBezTo>
                  <a:pt x="982" y="10800"/>
                  <a:pt x="982" y="10800"/>
                  <a:pt x="982" y="10800"/>
                </a:cubicBezTo>
                <a:cubicBezTo>
                  <a:pt x="3436" y="10800"/>
                  <a:pt x="3436" y="10800"/>
                  <a:pt x="3436" y="10800"/>
                </a:cubicBezTo>
                <a:cubicBezTo>
                  <a:pt x="3682" y="10800"/>
                  <a:pt x="3927" y="10555"/>
                  <a:pt x="3927" y="10309"/>
                </a:cubicBezTo>
                <a:cubicBezTo>
                  <a:pt x="3927" y="10064"/>
                  <a:pt x="3682" y="9818"/>
                  <a:pt x="3436" y="9818"/>
                </a:cubicBezTo>
                <a:cubicBezTo>
                  <a:pt x="982" y="9818"/>
                  <a:pt x="982" y="9818"/>
                  <a:pt x="982" y="9818"/>
                </a:cubicBezTo>
                <a:cubicBezTo>
                  <a:pt x="982" y="8836"/>
                  <a:pt x="982" y="8836"/>
                  <a:pt x="982" y="8836"/>
                </a:cubicBezTo>
                <a:cubicBezTo>
                  <a:pt x="2455" y="8836"/>
                  <a:pt x="2455" y="8836"/>
                  <a:pt x="2455" y="8836"/>
                </a:cubicBezTo>
                <a:cubicBezTo>
                  <a:pt x="2700" y="8836"/>
                  <a:pt x="2945" y="8591"/>
                  <a:pt x="2945" y="8345"/>
                </a:cubicBezTo>
                <a:cubicBezTo>
                  <a:pt x="2945" y="8100"/>
                  <a:pt x="2700" y="7855"/>
                  <a:pt x="2455" y="7855"/>
                </a:cubicBezTo>
                <a:cubicBezTo>
                  <a:pt x="982" y="7855"/>
                  <a:pt x="982" y="7855"/>
                  <a:pt x="982" y="7855"/>
                </a:cubicBezTo>
                <a:cubicBezTo>
                  <a:pt x="982" y="5891"/>
                  <a:pt x="982" y="5891"/>
                  <a:pt x="982" y="5891"/>
                </a:cubicBezTo>
                <a:cubicBezTo>
                  <a:pt x="7855" y="5155"/>
                  <a:pt x="7855" y="5155"/>
                  <a:pt x="7855" y="5155"/>
                </a:cubicBezTo>
                <a:cubicBezTo>
                  <a:pt x="7855" y="13500"/>
                  <a:pt x="7855" y="13500"/>
                  <a:pt x="7855" y="13500"/>
                </a:cubicBezTo>
                <a:lnTo>
                  <a:pt x="982" y="12764"/>
                </a:lnTo>
                <a:close/>
                <a:moveTo>
                  <a:pt x="6382" y="18655"/>
                </a:moveTo>
                <a:cubicBezTo>
                  <a:pt x="5400" y="14236"/>
                  <a:pt x="5400" y="14236"/>
                  <a:pt x="5400" y="14236"/>
                </a:cubicBezTo>
                <a:cubicBezTo>
                  <a:pt x="8223" y="14605"/>
                  <a:pt x="8223" y="14605"/>
                  <a:pt x="8223" y="14605"/>
                </a:cubicBezTo>
                <a:cubicBezTo>
                  <a:pt x="8345" y="14605"/>
                  <a:pt x="8345" y="14605"/>
                  <a:pt x="8345" y="14605"/>
                </a:cubicBezTo>
                <a:cubicBezTo>
                  <a:pt x="9205" y="18655"/>
                  <a:pt x="9205" y="18655"/>
                  <a:pt x="9205" y="18655"/>
                </a:cubicBezTo>
                <a:lnTo>
                  <a:pt x="6382" y="18655"/>
                </a:lnTo>
                <a:close/>
                <a:moveTo>
                  <a:pt x="9450" y="19636"/>
                </a:moveTo>
                <a:cubicBezTo>
                  <a:pt x="9695" y="20618"/>
                  <a:pt x="9695" y="20618"/>
                  <a:pt x="9695" y="20618"/>
                </a:cubicBezTo>
                <a:cubicBezTo>
                  <a:pt x="6750" y="20618"/>
                  <a:pt x="6750" y="20618"/>
                  <a:pt x="6750" y="20618"/>
                </a:cubicBezTo>
                <a:cubicBezTo>
                  <a:pt x="6505" y="19636"/>
                  <a:pt x="6505" y="19636"/>
                  <a:pt x="6505" y="19636"/>
                </a:cubicBezTo>
                <a:lnTo>
                  <a:pt x="9450" y="19636"/>
                </a:lnTo>
                <a:close/>
                <a:moveTo>
                  <a:pt x="15709" y="15832"/>
                </a:moveTo>
                <a:cubicBezTo>
                  <a:pt x="8836" y="13745"/>
                  <a:pt x="8836" y="13745"/>
                  <a:pt x="8836" y="13745"/>
                </a:cubicBezTo>
                <a:cubicBezTo>
                  <a:pt x="8836" y="4909"/>
                  <a:pt x="8836" y="4909"/>
                  <a:pt x="8836" y="4909"/>
                </a:cubicBezTo>
                <a:cubicBezTo>
                  <a:pt x="15709" y="2823"/>
                  <a:pt x="15709" y="2823"/>
                  <a:pt x="15709" y="2823"/>
                </a:cubicBezTo>
                <a:lnTo>
                  <a:pt x="15709" y="15832"/>
                </a:lnTo>
                <a:close/>
                <a:moveTo>
                  <a:pt x="17673" y="17182"/>
                </a:moveTo>
                <a:cubicBezTo>
                  <a:pt x="17673" y="17427"/>
                  <a:pt x="17427" y="17673"/>
                  <a:pt x="17182" y="17673"/>
                </a:cubicBezTo>
                <a:cubicBezTo>
                  <a:pt x="16936" y="17673"/>
                  <a:pt x="16691" y="17427"/>
                  <a:pt x="16691" y="17182"/>
                </a:cubicBezTo>
                <a:cubicBezTo>
                  <a:pt x="16691" y="1473"/>
                  <a:pt x="16691" y="1473"/>
                  <a:pt x="16691" y="1473"/>
                </a:cubicBezTo>
                <a:cubicBezTo>
                  <a:pt x="16691" y="1227"/>
                  <a:pt x="16936" y="982"/>
                  <a:pt x="17182" y="982"/>
                </a:cubicBezTo>
                <a:cubicBezTo>
                  <a:pt x="17427" y="982"/>
                  <a:pt x="17673" y="1227"/>
                  <a:pt x="17673" y="1473"/>
                </a:cubicBezTo>
                <a:lnTo>
                  <a:pt x="17673" y="17182"/>
                </a:lnTo>
                <a:close/>
                <a:moveTo>
                  <a:pt x="18655" y="11291"/>
                </a:moveTo>
                <a:cubicBezTo>
                  <a:pt x="18655" y="7364"/>
                  <a:pt x="18655" y="7364"/>
                  <a:pt x="18655" y="7364"/>
                </a:cubicBezTo>
                <a:cubicBezTo>
                  <a:pt x="19759" y="7364"/>
                  <a:pt x="20618" y="8223"/>
                  <a:pt x="20618" y="9327"/>
                </a:cubicBezTo>
                <a:cubicBezTo>
                  <a:pt x="20618" y="10432"/>
                  <a:pt x="19759" y="11291"/>
                  <a:pt x="18655" y="11291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28" name="Shape"/>
          <p:cNvSpPr/>
          <p:nvPr/>
        </p:nvSpPr>
        <p:spPr>
          <a:xfrm>
            <a:off x="4333875" y="4848226"/>
            <a:ext cx="447675" cy="4064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7560"/>
                </a:moveTo>
                <a:cubicBezTo>
                  <a:pt x="19636" y="1620"/>
                  <a:pt x="19636" y="1620"/>
                  <a:pt x="19636" y="1620"/>
                </a:cubicBezTo>
                <a:cubicBezTo>
                  <a:pt x="19636" y="675"/>
                  <a:pt x="19023" y="0"/>
                  <a:pt x="18164" y="0"/>
                </a:cubicBezTo>
                <a:cubicBezTo>
                  <a:pt x="17305" y="0"/>
                  <a:pt x="16691" y="675"/>
                  <a:pt x="16691" y="1620"/>
                </a:cubicBezTo>
                <a:cubicBezTo>
                  <a:pt x="16691" y="2025"/>
                  <a:pt x="16691" y="2025"/>
                  <a:pt x="16691" y="2025"/>
                </a:cubicBezTo>
                <a:cubicBezTo>
                  <a:pt x="2455" y="7155"/>
                  <a:pt x="2455" y="7155"/>
                  <a:pt x="2455" y="7155"/>
                </a:cubicBezTo>
                <a:cubicBezTo>
                  <a:pt x="2332" y="7020"/>
                  <a:pt x="2086" y="7020"/>
                  <a:pt x="1964" y="7020"/>
                </a:cubicBezTo>
                <a:cubicBezTo>
                  <a:pt x="982" y="7020"/>
                  <a:pt x="982" y="7020"/>
                  <a:pt x="982" y="7020"/>
                </a:cubicBezTo>
                <a:cubicBezTo>
                  <a:pt x="491" y="7020"/>
                  <a:pt x="0" y="7560"/>
                  <a:pt x="0" y="8100"/>
                </a:cubicBezTo>
                <a:cubicBezTo>
                  <a:pt x="0" y="13500"/>
                  <a:pt x="0" y="13500"/>
                  <a:pt x="0" y="13500"/>
                </a:cubicBezTo>
                <a:cubicBezTo>
                  <a:pt x="0" y="14040"/>
                  <a:pt x="491" y="14580"/>
                  <a:pt x="982" y="14580"/>
                </a:cubicBezTo>
                <a:cubicBezTo>
                  <a:pt x="1964" y="14580"/>
                  <a:pt x="1964" y="14580"/>
                  <a:pt x="1964" y="14580"/>
                </a:cubicBezTo>
                <a:cubicBezTo>
                  <a:pt x="2086" y="14580"/>
                  <a:pt x="2332" y="14580"/>
                  <a:pt x="2455" y="14445"/>
                </a:cubicBezTo>
                <a:cubicBezTo>
                  <a:pt x="4664" y="15255"/>
                  <a:pt x="4664" y="15255"/>
                  <a:pt x="4664" y="15255"/>
                </a:cubicBezTo>
                <a:cubicBezTo>
                  <a:pt x="4541" y="15930"/>
                  <a:pt x="4541" y="15930"/>
                  <a:pt x="4541" y="15930"/>
                </a:cubicBezTo>
                <a:cubicBezTo>
                  <a:pt x="4173" y="17010"/>
                  <a:pt x="4786" y="18225"/>
                  <a:pt x="5768" y="18630"/>
                </a:cubicBezTo>
                <a:cubicBezTo>
                  <a:pt x="10923" y="20520"/>
                  <a:pt x="10923" y="20520"/>
                  <a:pt x="10923" y="20520"/>
                </a:cubicBezTo>
                <a:cubicBezTo>
                  <a:pt x="12027" y="20790"/>
                  <a:pt x="13132" y="20250"/>
                  <a:pt x="13377" y="19035"/>
                </a:cubicBezTo>
                <a:cubicBezTo>
                  <a:pt x="13623" y="18495"/>
                  <a:pt x="13623" y="18495"/>
                  <a:pt x="13623" y="18495"/>
                </a:cubicBezTo>
                <a:cubicBezTo>
                  <a:pt x="16691" y="19575"/>
                  <a:pt x="16691" y="19575"/>
                  <a:pt x="16691" y="19575"/>
                </a:cubicBezTo>
                <a:cubicBezTo>
                  <a:pt x="16691" y="19980"/>
                  <a:pt x="16691" y="19980"/>
                  <a:pt x="16691" y="19980"/>
                </a:cubicBezTo>
                <a:cubicBezTo>
                  <a:pt x="16691" y="20925"/>
                  <a:pt x="17305" y="21600"/>
                  <a:pt x="18164" y="21600"/>
                </a:cubicBezTo>
                <a:cubicBezTo>
                  <a:pt x="19023" y="21600"/>
                  <a:pt x="19636" y="20925"/>
                  <a:pt x="19636" y="19980"/>
                </a:cubicBezTo>
                <a:cubicBezTo>
                  <a:pt x="19636" y="14040"/>
                  <a:pt x="19636" y="14040"/>
                  <a:pt x="19636" y="14040"/>
                </a:cubicBezTo>
                <a:cubicBezTo>
                  <a:pt x="20741" y="14040"/>
                  <a:pt x="21600" y="13095"/>
                  <a:pt x="21600" y="11880"/>
                </a:cubicBezTo>
                <a:cubicBezTo>
                  <a:pt x="21600" y="9720"/>
                  <a:pt x="21600" y="9720"/>
                  <a:pt x="21600" y="9720"/>
                </a:cubicBezTo>
                <a:cubicBezTo>
                  <a:pt x="21600" y="8505"/>
                  <a:pt x="20741" y="7560"/>
                  <a:pt x="19636" y="7560"/>
                </a:cubicBezTo>
                <a:moveTo>
                  <a:pt x="1964" y="13500"/>
                </a:moveTo>
                <a:cubicBezTo>
                  <a:pt x="982" y="13500"/>
                  <a:pt x="982" y="13500"/>
                  <a:pt x="982" y="13500"/>
                </a:cubicBezTo>
                <a:cubicBezTo>
                  <a:pt x="982" y="8100"/>
                  <a:pt x="982" y="8100"/>
                  <a:pt x="982" y="8100"/>
                </a:cubicBezTo>
                <a:cubicBezTo>
                  <a:pt x="1964" y="8100"/>
                  <a:pt x="1964" y="8100"/>
                  <a:pt x="1964" y="8100"/>
                </a:cubicBezTo>
                <a:lnTo>
                  <a:pt x="1964" y="13500"/>
                </a:lnTo>
                <a:close/>
                <a:moveTo>
                  <a:pt x="12518" y="18765"/>
                </a:moveTo>
                <a:cubicBezTo>
                  <a:pt x="12273" y="19305"/>
                  <a:pt x="11782" y="19575"/>
                  <a:pt x="11291" y="19440"/>
                </a:cubicBezTo>
                <a:cubicBezTo>
                  <a:pt x="6136" y="17685"/>
                  <a:pt x="6136" y="17685"/>
                  <a:pt x="6136" y="17685"/>
                </a:cubicBezTo>
                <a:cubicBezTo>
                  <a:pt x="5645" y="17415"/>
                  <a:pt x="5277" y="16875"/>
                  <a:pt x="5523" y="16335"/>
                </a:cubicBezTo>
                <a:cubicBezTo>
                  <a:pt x="5645" y="15660"/>
                  <a:pt x="5645" y="15660"/>
                  <a:pt x="5645" y="15660"/>
                </a:cubicBezTo>
                <a:cubicBezTo>
                  <a:pt x="12641" y="18090"/>
                  <a:pt x="12641" y="18090"/>
                  <a:pt x="12641" y="18090"/>
                </a:cubicBezTo>
                <a:lnTo>
                  <a:pt x="12518" y="18765"/>
                </a:lnTo>
                <a:close/>
                <a:moveTo>
                  <a:pt x="16691" y="18360"/>
                </a:moveTo>
                <a:cubicBezTo>
                  <a:pt x="2945" y="13500"/>
                  <a:pt x="2945" y="13500"/>
                  <a:pt x="2945" y="13500"/>
                </a:cubicBezTo>
                <a:cubicBezTo>
                  <a:pt x="2945" y="13500"/>
                  <a:pt x="2945" y="13500"/>
                  <a:pt x="2945" y="13500"/>
                </a:cubicBezTo>
                <a:cubicBezTo>
                  <a:pt x="2945" y="8100"/>
                  <a:pt x="2945" y="8100"/>
                  <a:pt x="2945" y="8100"/>
                </a:cubicBezTo>
                <a:cubicBezTo>
                  <a:pt x="2945" y="8100"/>
                  <a:pt x="2945" y="8100"/>
                  <a:pt x="2945" y="8100"/>
                </a:cubicBezTo>
                <a:cubicBezTo>
                  <a:pt x="16691" y="3240"/>
                  <a:pt x="16691" y="3240"/>
                  <a:pt x="16691" y="3240"/>
                </a:cubicBezTo>
                <a:lnTo>
                  <a:pt x="16691" y="18360"/>
                </a:lnTo>
                <a:close/>
                <a:moveTo>
                  <a:pt x="18655" y="19980"/>
                </a:moveTo>
                <a:cubicBezTo>
                  <a:pt x="18655" y="20250"/>
                  <a:pt x="18409" y="20520"/>
                  <a:pt x="18164" y="20520"/>
                </a:cubicBezTo>
                <a:cubicBezTo>
                  <a:pt x="17918" y="20520"/>
                  <a:pt x="17673" y="20250"/>
                  <a:pt x="17673" y="19980"/>
                </a:cubicBezTo>
                <a:cubicBezTo>
                  <a:pt x="17673" y="1620"/>
                  <a:pt x="17673" y="1620"/>
                  <a:pt x="17673" y="1620"/>
                </a:cubicBezTo>
                <a:cubicBezTo>
                  <a:pt x="17673" y="1350"/>
                  <a:pt x="17918" y="1080"/>
                  <a:pt x="18164" y="1080"/>
                </a:cubicBezTo>
                <a:cubicBezTo>
                  <a:pt x="18409" y="1080"/>
                  <a:pt x="18655" y="1350"/>
                  <a:pt x="18655" y="1620"/>
                </a:cubicBezTo>
                <a:lnTo>
                  <a:pt x="18655" y="19980"/>
                </a:lnTo>
                <a:close/>
                <a:moveTo>
                  <a:pt x="20618" y="11880"/>
                </a:moveTo>
                <a:cubicBezTo>
                  <a:pt x="20618" y="12420"/>
                  <a:pt x="20127" y="12960"/>
                  <a:pt x="19636" y="12960"/>
                </a:cubicBezTo>
                <a:cubicBezTo>
                  <a:pt x="19636" y="8640"/>
                  <a:pt x="19636" y="8640"/>
                  <a:pt x="19636" y="8640"/>
                </a:cubicBezTo>
                <a:cubicBezTo>
                  <a:pt x="20127" y="8640"/>
                  <a:pt x="20618" y="9180"/>
                  <a:pt x="20618" y="9720"/>
                </a:cubicBezTo>
                <a:lnTo>
                  <a:pt x="20618" y="1188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29" name="Shape"/>
          <p:cNvSpPr/>
          <p:nvPr/>
        </p:nvSpPr>
        <p:spPr>
          <a:xfrm>
            <a:off x="5289550" y="4827587"/>
            <a:ext cx="242887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375" y="15832"/>
                </a:moveTo>
                <a:cubicBezTo>
                  <a:pt x="21375" y="15832"/>
                  <a:pt x="21375" y="15832"/>
                  <a:pt x="21375" y="15832"/>
                </a:cubicBezTo>
                <a:cubicBezTo>
                  <a:pt x="21375" y="15832"/>
                  <a:pt x="21375" y="15832"/>
                  <a:pt x="21375" y="15832"/>
                </a:cubicBezTo>
                <a:cubicBezTo>
                  <a:pt x="12600" y="11045"/>
                  <a:pt x="12600" y="11045"/>
                  <a:pt x="12600" y="11045"/>
                </a:cubicBezTo>
                <a:cubicBezTo>
                  <a:pt x="12600" y="10555"/>
                  <a:pt x="12600" y="10555"/>
                  <a:pt x="12600" y="10555"/>
                </a:cubicBezTo>
                <a:cubicBezTo>
                  <a:pt x="21375" y="5768"/>
                  <a:pt x="21375" y="5768"/>
                  <a:pt x="21375" y="5768"/>
                </a:cubicBezTo>
                <a:cubicBezTo>
                  <a:pt x="21375" y="5768"/>
                  <a:pt x="21375" y="5768"/>
                  <a:pt x="21375" y="5768"/>
                </a:cubicBezTo>
                <a:cubicBezTo>
                  <a:pt x="21375" y="5768"/>
                  <a:pt x="21375" y="5768"/>
                  <a:pt x="21375" y="5768"/>
                </a:cubicBezTo>
                <a:cubicBezTo>
                  <a:pt x="21375" y="5768"/>
                  <a:pt x="21375" y="5768"/>
                  <a:pt x="21375" y="5768"/>
                </a:cubicBezTo>
                <a:cubicBezTo>
                  <a:pt x="21600" y="5645"/>
                  <a:pt x="21600" y="5523"/>
                  <a:pt x="21600" y="5400"/>
                </a:cubicBezTo>
                <a:cubicBezTo>
                  <a:pt x="21600" y="5277"/>
                  <a:pt x="21600" y="5155"/>
                  <a:pt x="21375" y="5032"/>
                </a:cubicBezTo>
                <a:cubicBezTo>
                  <a:pt x="12375" y="123"/>
                  <a:pt x="12375" y="123"/>
                  <a:pt x="12375" y="123"/>
                </a:cubicBezTo>
                <a:cubicBezTo>
                  <a:pt x="12150" y="0"/>
                  <a:pt x="11925" y="0"/>
                  <a:pt x="11700" y="0"/>
                </a:cubicBezTo>
                <a:cubicBezTo>
                  <a:pt x="11250" y="0"/>
                  <a:pt x="10800" y="245"/>
                  <a:pt x="10800" y="491"/>
                </a:cubicBezTo>
                <a:cubicBezTo>
                  <a:pt x="10800" y="10064"/>
                  <a:pt x="10800" y="10064"/>
                  <a:pt x="10800" y="10064"/>
                </a:cubicBezTo>
                <a:cubicBezTo>
                  <a:pt x="1575" y="5032"/>
                  <a:pt x="1575" y="5032"/>
                  <a:pt x="1575" y="5032"/>
                </a:cubicBezTo>
                <a:cubicBezTo>
                  <a:pt x="1575" y="5032"/>
                  <a:pt x="1575" y="5032"/>
                  <a:pt x="1575" y="5032"/>
                </a:cubicBezTo>
                <a:cubicBezTo>
                  <a:pt x="1350" y="4909"/>
                  <a:pt x="1125" y="4909"/>
                  <a:pt x="900" y="4909"/>
                </a:cubicBezTo>
                <a:cubicBezTo>
                  <a:pt x="450" y="4909"/>
                  <a:pt x="0" y="5155"/>
                  <a:pt x="0" y="5400"/>
                </a:cubicBezTo>
                <a:cubicBezTo>
                  <a:pt x="0" y="5523"/>
                  <a:pt x="0" y="5645"/>
                  <a:pt x="225" y="5768"/>
                </a:cubicBezTo>
                <a:cubicBezTo>
                  <a:pt x="225" y="5768"/>
                  <a:pt x="225" y="5768"/>
                  <a:pt x="225" y="5768"/>
                </a:cubicBezTo>
                <a:cubicBezTo>
                  <a:pt x="225" y="5768"/>
                  <a:pt x="225" y="5768"/>
                  <a:pt x="225" y="5768"/>
                </a:cubicBezTo>
                <a:cubicBezTo>
                  <a:pt x="225" y="5768"/>
                  <a:pt x="225" y="5768"/>
                  <a:pt x="225" y="5768"/>
                </a:cubicBezTo>
                <a:cubicBezTo>
                  <a:pt x="9450" y="10800"/>
                  <a:pt x="9450" y="10800"/>
                  <a:pt x="9450" y="10800"/>
                </a:cubicBezTo>
                <a:cubicBezTo>
                  <a:pt x="225" y="15832"/>
                  <a:pt x="225" y="15832"/>
                  <a:pt x="225" y="15832"/>
                </a:cubicBezTo>
                <a:cubicBezTo>
                  <a:pt x="225" y="15832"/>
                  <a:pt x="225" y="15832"/>
                  <a:pt x="225" y="15832"/>
                </a:cubicBezTo>
                <a:cubicBezTo>
                  <a:pt x="225" y="15832"/>
                  <a:pt x="225" y="15832"/>
                  <a:pt x="225" y="15832"/>
                </a:cubicBezTo>
                <a:cubicBezTo>
                  <a:pt x="225" y="15832"/>
                  <a:pt x="225" y="15832"/>
                  <a:pt x="225" y="15832"/>
                </a:cubicBezTo>
                <a:cubicBezTo>
                  <a:pt x="0" y="15955"/>
                  <a:pt x="0" y="16077"/>
                  <a:pt x="0" y="16200"/>
                </a:cubicBezTo>
                <a:cubicBezTo>
                  <a:pt x="0" y="16445"/>
                  <a:pt x="450" y="16691"/>
                  <a:pt x="900" y="16691"/>
                </a:cubicBezTo>
                <a:cubicBezTo>
                  <a:pt x="1125" y="16691"/>
                  <a:pt x="1350" y="16691"/>
                  <a:pt x="1575" y="16568"/>
                </a:cubicBezTo>
                <a:cubicBezTo>
                  <a:pt x="1575" y="16568"/>
                  <a:pt x="1575" y="16568"/>
                  <a:pt x="1575" y="16568"/>
                </a:cubicBezTo>
                <a:cubicBezTo>
                  <a:pt x="10800" y="11536"/>
                  <a:pt x="10800" y="11536"/>
                  <a:pt x="10800" y="11536"/>
                </a:cubicBezTo>
                <a:cubicBezTo>
                  <a:pt x="10800" y="21109"/>
                  <a:pt x="10800" y="21109"/>
                  <a:pt x="10800" y="21109"/>
                </a:cubicBezTo>
                <a:cubicBezTo>
                  <a:pt x="10800" y="21355"/>
                  <a:pt x="11250" y="21600"/>
                  <a:pt x="11700" y="21600"/>
                </a:cubicBezTo>
                <a:cubicBezTo>
                  <a:pt x="11925" y="21600"/>
                  <a:pt x="12150" y="21600"/>
                  <a:pt x="12375" y="21477"/>
                </a:cubicBezTo>
                <a:cubicBezTo>
                  <a:pt x="21375" y="16568"/>
                  <a:pt x="21375" y="16568"/>
                  <a:pt x="21375" y="16568"/>
                </a:cubicBezTo>
                <a:cubicBezTo>
                  <a:pt x="21600" y="16445"/>
                  <a:pt x="21600" y="16323"/>
                  <a:pt x="21600" y="16200"/>
                </a:cubicBezTo>
                <a:cubicBezTo>
                  <a:pt x="21600" y="16077"/>
                  <a:pt x="21600" y="15955"/>
                  <a:pt x="21375" y="15832"/>
                </a:cubicBezTo>
                <a:close/>
                <a:moveTo>
                  <a:pt x="12600" y="1718"/>
                </a:moveTo>
                <a:cubicBezTo>
                  <a:pt x="19350" y="5400"/>
                  <a:pt x="19350" y="5400"/>
                  <a:pt x="19350" y="5400"/>
                </a:cubicBezTo>
                <a:cubicBezTo>
                  <a:pt x="12600" y="9082"/>
                  <a:pt x="12600" y="9082"/>
                  <a:pt x="12600" y="9082"/>
                </a:cubicBezTo>
                <a:lnTo>
                  <a:pt x="12600" y="1718"/>
                </a:lnTo>
                <a:close/>
                <a:moveTo>
                  <a:pt x="12600" y="19882"/>
                </a:moveTo>
                <a:cubicBezTo>
                  <a:pt x="12600" y="12518"/>
                  <a:pt x="12600" y="12518"/>
                  <a:pt x="12600" y="12518"/>
                </a:cubicBezTo>
                <a:cubicBezTo>
                  <a:pt x="19350" y="16200"/>
                  <a:pt x="19350" y="16200"/>
                  <a:pt x="19350" y="16200"/>
                </a:cubicBezTo>
                <a:lnTo>
                  <a:pt x="12600" y="1988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30" name="Shape"/>
          <p:cNvSpPr/>
          <p:nvPr/>
        </p:nvSpPr>
        <p:spPr>
          <a:xfrm>
            <a:off x="6081712" y="4827587"/>
            <a:ext cx="365126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000" y="10800"/>
                </a:moveTo>
                <a:cubicBezTo>
                  <a:pt x="8400" y="10800"/>
                  <a:pt x="8400" y="10800"/>
                  <a:pt x="8400" y="10800"/>
                </a:cubicBezTo>
                <a:cubicBezTo>
                  <a:pt x="8400" y="8836"/>
                  <a:pt x="8400" y="8836"/>
                  <a:pt x="8400" y="8836"/>
                </a:cubicBezTo>
                <a:cubicBezTo>
                  <a:pt x="6000" y="8836"/>
                  <a:pt x="6000" y="8836"/>
                  <a:pt x="6000" y="8836"/>
                </a:cubicBezTo>
                <a:lnTo>
                  <a:pt x="6000" y="10800"/>
                </a:lnTo>
                <a:close/>
                <a:moveTo>
                  <a:pt x="6000" y="13745"/>
                </a:moveTo>
                <a:cubicBezTo>
                  <a:pt x="8400" y="13745"/>
                  <a:pt x="8400" y="13745"/>
                  <a:pt x="8400" y="13745"/>
                </a:cubicBezTo>
                <a:cubicBezTo>
                  <a:pt x="8400" y="11782"/>
                  <a:pt x="8400" y="11782"/>
                  <a:pt x="8400" y="11782"/>
                </a:cubicBezTo>
                <a:cubicBezTo>
                  <a:pt x="6000" y="11782"/>
                  <a:pt x="6000" y="11782"/>
                  <a:pt x="6000" y="11782"/>
                </a:cubicBezTo>
                <a:lnTo>
                  <a:pt x="6000" y="13745"/>
                </a:lnTo>
                <a:close/>
                <a:moveTo>
                  <a:pt x="6000" y="16691"/>
                </a:moveTo>
                <a:cubicBezTo>
                  <a:pt x="8400" y="16691"/>
                  <a:pt x="8400" y="16691"/>
                  <a:pt x="8400" y="16691"/>
                </a:cubicBezTo>
                <a:cubicBezTo>
                  <a:pt x="8400" y="14727"/>
                  <a:pt x="8400" y="14727"/>
                  <a:pt x="8400" y="14727"/>
                </a:cubicBezTo>
                <a:cubicBezTo>
                  <a:pt x="6000" y="14727"/>
                  <a:pt x="6000" y="14727"/>
                  <a:pt x="6000" y="14727"/>
                </a:cubicBezTo>
                <a:lnTo>
                  <a:pt x="6000" y="16691"/>
                </a:lnTo>
                <a:close/>
                <a:moveTo>
                  <a:pt x="9600" y="19636"/>
                </a:moveTo>
                <a:cubicBezTo>
                  <a:pt x="12000" y="19636"/>
                  <a:pt x="12000" y="19636"/>
                  <a:pt x="12000" y="19636"/>
                </a:cubicBezTo>
                <a:cubicBezTo>
                  <a:pt x="12000" y="17673"/>
                  <a:pt x="12000" y="17673"/>
                  <a:pt x="12000" y="17673"/>
                </a:cubicBezTo>
                <a:cubicBezTo>
                  <a:pt x="9600" y="17673"/>
                  <a:pt x="9600" y="17673"/>
                  <a:pt x="9600" y="17673"/>
                </a:cubicBezTo>
                <a:lnTo>
                  <a:pt x="9600" y="19636"/>
                </a:lnTo>
                <a:close/>
                <a:moveTo>
                  <a:pt x="6000" y="19636"/>
                </a:moveTo>
                <a:cubicBezTo>
                  <a:pt x="8400" y="19636"/>
                  <a:pt x="8400" y="19636"/>
                  <a:pt x="8400" y="19636"/>
                </a:cubicBezTo>
                <a:cubicBezTo>
                  <a:pt x="8400" y="17673"/>
                  <a:pt x="8400" y="17673"/>
                  <a:pt x="8400" y="17673"/>
                </a:cubicBezTo>
                <a:cubicBezTo>
                  <a:pt x="6000" y="17673"/>
                  <a:pt x="6000" y="17673"/>
                  <a:pt x="6000" y="17673"/>
                </a:cubicBezTo>
                <a:lnTo>
                  <a:pt x="6000" y="19636"/>
                </a:lnTo>
                <a:close/>
                <a:moveTo>
                  <a:pt x="9600" y="16691"/>
                </a:moveTo>
                <a:cubicBezTo>
                  <a:pt x="12000" y="16691"/>
                  <a:pt x="12000" y="16691"/>
                  <a:pt x="12000" y="16691"/>
                </a:cubicBezTo>
                <a:cubicBezTo>
                  <a:pt x="12000" y="14727"/>
                  <a:pt x="12000" y="14727"/>
                  <a:pt x="12000" y="14727"/>
                </a:cubicBezTo>
                <a:cubicBezTo>
                  <a:pt x="9600" y="14727"/>
                  <a:pt x="9600" y="14727"/>
                  <a:pt x="9600" y="14727"/>
                </a:cubicBezTo>
                <a:lnTo>
                  <a:pt x="9600" y="16691"/>
                </a:lnTo>
                <a:close/>
                <a:moveTo>
                  <a:pt x="2400" y="13745"/>
                </a:moveTo>
                <a:cubicBezTo>
                  <a:pt x="4800" y="13745"/>
                  <a:pt x="4800" y="13745"/>
                  <a:pt x="4800" y="13745"/>
                </a:cubicBezTo>
                <a:cubicBezTo>
                  <a:pt x="4800" y="11782"/>
                  <a:pt x="4800" y="11782"/>
                  <a:pt x="4800" y="11782"/>
                </a:cubicBezTo>
                <a:cubicBezTo>
                  <a:pt x="2400" y="11782"/>
                  <a:pt x="2400" y="11782"/>
                  <a:pt x="2400" y="11782"/>
                </a:cubicBezTo>
                <a:lnTo>
                  <a:pt x="2400" y="13745"/>
                </a:lnTo>
                <a:close/>
                <a:moveTo>
                  <a:pt x="2400" y="19636"/>
                </a:moveTo>
                <a:cubicBezTo>
                  <a:pt x="4800" y="19636"/>
                  <a:pt x="4800" y="19636"/>
                  <a:pt x="4800" y="19636"/>
                </a:cubicBezTo>
                <a:cubicBezTo>
                  <a:pt x="4800" y="17673"/>
                  <a:pt x="4800" y="17673"/>
                  <a:pt x="4800" y="17673"/>
                </a:cubicBezTo>
                <a:cubicBezTo>
                  <a:pt x="2400" y="17673"/>
                  <a:pt x="2400" y="17673"/>
                  <a:pt x="2400" y="17673"/>
                </a:cubicBezTo>
                <a:lnTo>
                  <a:pt x="2400" y="19636"/>
                </a:lnTo>
                <a:close/>
                <a:moveTo>
                  <a:pt x="2400" y="10800"/>
                </a:moveTo>
                <a:cubicBezTo>
                  <a:pt x="4800" y="10800"/>
                  <a:pt x="4800" y="10800"/>
                  <a:pt x="4800" y="10800"/>
                </a:cubicBezTo>
                <a:cubicBezTo>
                  <a:pt x="4800" y="8836"/>
                  <a:pt x="4800" y="8836"/>
                  <a:pt x="4800" y="8836"/>
                </a:cubicBezTo>
                <a:cubicBezTo>
                  <a:pt x="2400" y="8836"/>
                  <a:pt x="2400" y="8836"/>
                  <a:pt x="2400" y="8836"/>
                </a:cubicBezTo>
                <a:lnTo>
                  <a:pt x="2400" y="10800"/>
                </a:lnTo>
                <a:close/>
                <a:moveTo>
                  <a:pt x="2400" y="16691"/>
                </a:moveTo>
                <a:cubicBezTo>
                  <a:pt x="4800" y="16691"/>
                  <a:pt x="4800" y="16691"/>
                  <a:pt x="4800" y="16691"/>
                </a:cubicBezTo>
                <a:cubicBezTo>
                  <a:pt x="4800" y="14727"/>
                  <a:pt x="4800" y="14727"/>
                  <a:pt x="4800" y="14727"/>
                </a:cubicBezTo>
                <a:cubicBezTo>
                  <a:pt x="2400" y="14727"/>
                  <a:pt x="2400" y="14727"/>
                  <a:pt x="2400" y="14727"/>
                </a:cubicBezTo>
                <a:lnTo>
                  <a:pt x="2400" y="16691"/>
                </a:lnTo>
                <a:close/>
                <a:moveTo>
                  <a:pt x="16800" y="19636"/>
                </a:moveTo>
                <a:cubicBezTo>
                  <a:pt x="19200" y="19636"/>
                  <a:pt x="19200" y="19636"/>
                  <a:pt x="19200" y="19636"/>
                </a:cubicBezTo>
                <a:cubicBezTo>
                  <a:pt x="19200" y="11782"/>
                  <a:pt x="19200" y="11782"/>
                  <a:pt x="19200" y="11782"/>
                </a:cubicBezTo>
                <a:cubicBezTo>
                  <a:pt x="16800" y="11782"/>
                  <a:pt x="16800" y="11782"/>
                  <a:pt x="16800" y="11782"/>
                </a:cubicBezTo>
                <a:lnTo>
                  <a:pt x="16800" y="19636"/>
                </a:lnTo>
                <a:close/>
                <a:moveTo>
                  <a:pt x="9600" y="13745"/>
                </a:moveTo>
                <a:cubicBezTo>
                  <a:pt x="12000" y="13745"/>
                  <a:pt x="12000" y="13745"/>
                  <a:pt x="12000" y="13745"/>
                </a:cubicBezTo>
                <a:cubicBezTo>
                  <a:pt x="12000" y="11782"/>
                  <a:pt x="12000" y="11782"/>
                  <a:pt x="12000" y="11782"/>
                </a:cubicBezTo>
                <a:cubicBezTo>
                  <a:pt x="9600" y="11782"/>
                  <a:pt x="9600" y="11782"/>
                  <a:pt x="9600" y="11782"/>
                </a:cubicBezTo>
                <a:lnTo>
                  <a:pt x="9600" y="13745"/>
                </a:lnTo>
                <a:close/>
                <a:moveTo>
                  <a:pt x="2400" y="7855"/>
                </a:moveTo>
                <a:cubicBezTo>
                  <a:pt x="19200" y="7855"/>
                  <a:pt x="19200" y="7855"/>
                  <a:pt x="19200" y="7855"/>
                </a:cubicBezTo>
                <a:cubicBezTo>
                  <a:pt x="19200" y="1964"/>
                  <a:pt x="19200" y="1964"/>
                  <a:pt x="19200" y="1964"/>
                </a:cubicBezTo>
                <a:cubicBezTo>
                  <a:pt x="2400" y="1964"/>
                  <a:pt x="2400" y="1964"/>
                  <a:pt x="2400" y="1964"/>
                </a:cubicBezTo>
                <a:lnTo>
                  <a:pt x="2400" y="7855"/>
                </a:lnTo>
                <a:close/>
                <a:moveTo>
                  <a:pt x="3600" y="2945"/>
                </a:moveTo>
                <a:cubicBezTo>
                  <a:pt x="18000" y="2945"/>
                  <a:pt x="18000" y="2945"/>
                  <a:pt x="18000" y="2945"/>
                </a:cubicBezTo>
                <a:cubicBezTo>
                  <a:pt x="18000" y="6873"/>
                  <a:pt x="18000" y="6873"/>
                  <a:pt x="18000" y="6873"/>
                </a:cubicBezTo>
                <a:cubicBezTo>
                  <a:pt x="3600" y="6873"/>
                  <a:pt x="3600" y="6873"/>
                  <a:pt x="3600" y="6873"/>
                </a:cubicBezTo>
                <a:lnTo>
                  <a:pt x="3600" y="2945"/>
                </a:lnTo>
                <a:close/>
                <a:moveTo>
                  <a:pt x="13200" y="10800"/>
                </a:moveTo>
                <a:cubicBezTo>
                  <a:pt x="15600" y="10800"/>
                  <a:pt x="15600" y="10800"/>
                  <a:pt x="15600" y="10800"/>
                </a:cubicBezTo>
                <a:cubicBezTo>
                  <a:pt x="15600" y="8836"/>
                  <a:pt x="15600" y="8836"/>
                  <a:pt x="15600" y="8836"/>
                </a:cubicBezTo>
                <a:cubicBezTo>
                  <a:pt x="13200" y="8836"/>
                  <a:pt x="13200" y="8836"/>
                  <a:pt x="13200" y="8836"/>
                </a:cubicBezTo>
                <a:lnTo>
                  <a:pt x="13200" y="10800"/>
                </a:lnTo>
                <a:close/>
                <a:moveTo>
                  <a:pt x="19200" y="0"/>
                </a:moveTo>
                <a:cubicBezTo>
                  <a:pt x="2400" y="0"/>
                  <a:pt x="2400" y="0"/>
                  <a:pt x="2400" y="0"/>
                </a:cubicBezTo>
                <a:cubicBezTo>
                  <a:pt x="1050" y="0"/>
                  <a:pt x="0" y="859"/>
                  <a:pt x="0" y="1964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1050" y="21600"/>
                  <a:pt x="2400" y="21600"/>
                </a:cubicBezTo>
                <a:cubicBezTo>
                  <a:pt x="19200" y="21600"/>
                  <a:pt x="19200" y="21600"/>
                  <a:pt x="19200" y="21600"/>
                </a:cubicBezTo>
                <a:cubicBezTo>
                  <a:pt x="20550" y="21600"/>
                  <a:pt x="21600" y="20741"/>
                  <a:pt x="21600" y="19636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550" y="0"/>
                  <a:pt x="19200" y="0"/>
                </a:cubicBezTo>
                <a:moveTo>
                  <a:pt x="20400" y="19636"/>
                </a:moveTo>
                <a:cubicBezTo>
                  <a:pt x="20400" y="20127"/>
                  <a:pt x="19800" y="20618"/>
                  <a:pt x="19200" y="20618"/>
                </a:cubicBezTo>
                <a:cubicBezTo>
                  <a:pt x="2400" y="20618"/>
                  <a:pt x="2400" y="20618"/>
                  <a:pt x="2400" y="20618"/>
                </a:cubicBezTo>
                <a:cubicBezTo>
                  <a:pt x="1800" y="20618"/>
                  <a:pt x="1200" y="20127"/>
                  <a:pt x="1200" y="19636"/>
                </a:cubicBezTo>
                <a:cubicBezTo>
                  <a:pt x="1200" y="1964"/>
                  <a:pt x="1200" y="1964"/>
                  <a:pt x="1200" y="1964"/>
                </a:cubicBezTo>
                <a:cubicBezTo>
                  <a:pt x="1200" y="1473"/>
                  <a:pt x="1800" y="982"/>
                  <a:pt x="2400" y="982"/>
                </a:cubicBezTo>
                <a:cubicBezTo>
                  <a:pt x="19200" y="982"/>
                  <a:pt x="19200" y="982"/>
                  <a:pt x="19200" y="982"/>
                </a:cubicBezTo>
                <a:cubicBezTo>
                  <a:pt x="19800" y="982"/>
                  <a:pt x="20400" y="1473"/>
                  <a:pt x="20400" y="1964"/>
                </a:cubicBezTo>
                <a:lnTo>
                  <a:pt x="20400" y="19636"/>
                </a:lnTo>
                <a:close/>
                <a:moveTo>
                  <a:pt x="16800" y="10800"/>
                </a:moveTo>
                <a:cubicBezTo>
                  <a:pt x="19200" y="10800"/>
                  <a:pt x="19200" y="10800"/>
                  <a:pt x="19200" y="10800"/>
                </a:cubicBezTo>
                <a:cubicBezTo>
                  <a:pt x="19200" y="8836"/>
                  <a:pt x="19200" y="8836"/>
                  <a:pt x="19200" y="8836"/>
                </a:cubicBezTo>
                <a:cubicBezTo>
                  <a:pt x="16800" y="8836"/>
                  <a:pt x="16800" y="8836"/>
                  <a:pt x="16800" y="8836"/>
                </a:cubicBezTo>
                <a:lnTo>
                  <a:pt x="16800" y="10800"/>
                </a:lnTo>
                <a:close/>
                <a:moveTo>
                  <a:pt x="13200" y="13745"/>
                </a:moveTo>
                <a:cubicBezTo>
                  <a:pt x="15600" y="13745"/>
                  <a:pt x="15600" y="13745"/>
                  <a:pt x="15600" y="13745"/>
                </a:cubicBezTo>
                <a:cubicBezTo>
                  <a:pt x="15600" y="11782"/>
                  <a:pt x="15600" y="11782"/>
                  <a:pt x="15600" y="11782"/>
                </a:cubicBezTo>
                <a:cubicBezTo>
                  <a:pt x="13200" y="11782"/>
                  <a:pt x="13200" y="11782"/>
                  <a:pt x="13200" y="11782"/>
                </a:cubicBezTo>
                <a:lnTo>
                  <a:pt x="13200" y="13745"/>
                </a:lnTo>
                <a:close/>
                <a:moveTo>
                  <a:pt x="13200" y="19636"/>
                </a:moveTo>
                <a:cubicBezTo>
                  <a:pt x="15600" y="19636"/>
                  <a:pt x="15600" y="19636"/>
                  <a:pt x="15600" y="19636"/>
                </a:cubicBezTo>
                <a:cubicBezTo>
                  <a:pt x="15600" y="17673"/>
                  <a:pt x="15600" y="17673"/>
                  <a:pt x="15600" y="17673"/>
                </a:cubicBezTo>
                <a:cubicBezTo>
                  <a:pt x="13200" y="17673"/>
                  <a:pt x="13200" y="17673"/>
                  <a:pt x="13200" y="17673"/>
                </a:cubicBezTo>
                <a:lnTo>
                  <a:pt x="13200" y="19636"/>
                </a:lnTo>
                <a:close/>
                <a:moveTo>
                  <a:pt x="9600" y="10800"/>
                </a:moveTo>
                <a:cubicBezTo>
                  <a:pt x="12000" y="10800"/>
                  <a:pt x="12000" y="10800"/>
                  <a:pt x="12000" y="10800"/>
                </a:cubicBezTo>
                <a:cubicBezTo>
                  <a:pt x="12000" y="8836"/>
                  <a:pt x="12000" y="8836"/>
                  <a:pt x="12000" y="8836"/>
                </a:cubicBezTo>
                <a:cubicBezTo>
                  <a:pt x="9600" y="8836"/>
                  <a:pt x="9600" y="8836"/>
                  <a:pt x="9600" y="8836"/>
                </a:cubicBezTo>
                <a:lnTo>
                  <a:pt x="9600" y="10800"/>
                </a:lnTo>
                <a:close/>
                <a:moveTo>
                  <a:pt x="13200" y="16691"/>
                </a:moveTo>
                <a:cubicBezTo>
                  <a:pt x="15600" y="16691"/>
                  <a:pt x="15600" y="16691"/>
                  <a:pt x="15600" y="16691"/>
                </a:cubicBezTo>
                <a:cubicBezTo>
                  <a:pt x="15600" y="14727"/>
                  <a:pt x="15600" y="14727"/>
                  <a:pt x="15600" y="14727"/>
                </a:cubicBezTo>
                <a:cubicBezTo>
                  <a:pt x="13200" y="14727"/>
                  <a:pt x="13200" y="14727"/>
                  <a:pt x="13200" y="14727"/>
                </a:cubicBezTo>
                <a:lnTo>
                  <a:pt x="13200" y="16691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31" name="Shape"/>
          <p:cNvSpPr/>
          <p:nvPr/>
        </p:nvSpPr>
        <p:spPr>
          <a:xfrm>
            <a:off x="6894513" y="4827587"/>
            <a:ext cx="447676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327" y="9327"/>
                </a:moveTo>
                <a:cubicBezTo>
                  <a:pt x="9327" y="9082"/>
                  <a:pt x="9082" y="8836"/>
                  <a:pt x="8836" y="8836"/>
                </a:cubicBezTo>
                <a:cubicBezTo>
                  <a:pt x="8591" y="8836"/>
                  <a:pt x="8345" y="9082"/>
                  <a:pt x="8345" y="9327"/>
                </a:cubicBezTo>
                <a:cubicBezTo>
                  <a:pt x="8345" y="9573"/>
                  <a:pt x="8591" y="9818"/>
                  <a:pt x="8836" y="9818"/>
                </a:cubicBezTo>
                <a:cubicBezTo>
                  <a:pt x="9082" y="9818"/>
                  <a:pt x="9327" y="9573"/>
                  <a:pt x="9327" y="9327"/>
                </a:cubicBezTo>
                <a:moveTo>
                  <a:pt x="10800" y="9818"/>
                </a:moveTo>
                <a:cubicBezTo>
                  <a:pt x="11045" y="9818"/>
                  <a:pt x="11291" y="9573"/>
                  <a:pt x="11291" y="9327"/>
                </a:cubicBezTo>
                <a:cubicBezTo>
                  <a:pt x="11291" y="9082"/>
                  <a:pt x="11045" y="8836"/>
                  <a:pt x="10800" y="8836"/>
                </a:cubicBezTo>
                <a:cubicBezTo>
                  <a:pt x="10555" y="8836"/>
                  <a:pt x="10309" y="9082"/>
                  <a:pt x="10309" y="9327"/>
                </a:cubicBezTo>
                <a:cubicBezTo>
                  <a:pt x="10309" y="9573"/>
                  <a:pt x="10555" y="9818"/>
                  <a:pt x="10800" y="9818"/>
                </a:cubicBezTo>
                <a:moveTo>
                  <a:pt x="19636" y="5891"/>
                </a:moveTo>
                <a:cubicBezTo>
                  <a:pt x="19636" y="2823"/>
                  <a:pt x="19636" y="2823"/>
                  <a:pt x="19636" y="2823"/>
                </a:cubicBezTo>
                <a:cubicBezTo>
                  <a:pt x="20250" y="2700"/>
                  <a:pt x="20618" y="2086"/>
                  <a:pt x="20618" y="1473"/>
                </a:cubicBezTo>
                <a:cubicBezTo>
                  <a:pt x="20618" y="614"/>
                  <a:pt x="20005" y="0"/>
                  <a:pt x="19145" y="0"/>
                </a:cubicBezTo>
                <a:cubicBezTo>
                  <a:pt x="18286" y="0"/>
                  <a:pt x="17673" y="614"/>
                  <a:pt x="17673" y="1473"/>
                </a:cubicBezTo>
                <a:cubicBezTo>
                  <a:pt x="17673" y="2086"/>
                  <a:pt x="18041" y="2700"/>
                  <a:pt x="18655" y="2823"/>
                </a:cubicBezTo>
                <a:cubicBezTo>
                  <a:pt x="18655" y="5891"/>
                  <a:pt x="18655" y="5891"/>
                  <a:pt x="18655" y="5891"/>
                </a:cubicBezTo>
                <a:cubicBezTo>
                  <a:pt x="16691" y="5891"/>
                  <a:pt x="16691" y="5891"/>
                  <a:pt x="16691" y="5891"/>
                </a:cubicBezTo>
                <a:cubicBezTo>
                  <a:pt x="16691" y="4909"/>
                  <a:pt x="16691" y="4909"/>
                  <a:pt x="16691" y="4909"/>
                </a:cubicBezTo>
                <a:cubicBezTo>
                  <a:pt x="16691" y="4418"/>
                  <a:pt x="16200" y="3927"/>
                  <a:pt x="15709" y="3927"/>
                </a:cubicBezTo>
                <a:cubicBezTo>
                  <a:pt x="5891" y="3927"/>
                  <a:pt x="5891" y="3927"/>
                  <a:pt x="5891" y="3927"/>
                </a:cubicBezTo>
                <a:cubicBezTo>
                  <a:pt x="5400" y="3927"/>
                  <a:pt x="4909" y="4418"/>
                  <a:pt x="4909" y="4909"/>
                </a:cubicBezTo>
                <a:cubicBezTo>
                  <a:pt x="4909" y="5891"/>
                  <a:pt x="4909" y="5891"/>
                  <a:pt x="4909" y="5891"/>
                </a:cubicBezTo>
                <a:cubicBezTo>
                  <a:pt x="1964" y="5891"/>
                  <a:pt x="1964" y="5891"/>
                  <a:pt x="1964" y="5891"/>
                </a:cubicBezTo>
                <a:cubicBezTo>
                  <a:pt x="859" y="5891"/>
                  <a:pt x="0" y="6750"/>
                  <a:pt x="0" y="7855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741" y="21600"/>
                  <a:pt x="21600" y="20741"/>
                  <a:pt x="21600" y="19636"/>
                </a:cubicBezTo>
                <a:cubicBezTo>
                  <a:pt x="21600" y="7855"/>
                  <a:pt x="21600" y="7855"/>
                  <a:pt x="21600" y="7855"/>
                </a:cubicBezTo>
                <a:cubicBezTo>
                  <a:pt x="21600" y="6750"/>
                  <a:pt x="20741" y="5891"/>
                  <a:pt x="19636" y="5891"/>
                </a:cubicBezTo>
                <a:moveTo>
                  <a:pt x="5891" y="4909"/>
                </a:moveTo>
                <a:cubicBezTo>
                  <a:pt x="15709" y="4909"/>
                  <a:pt x="15709" y="4909"/>
                  <a:pt x="15709" y="4909"/>
                </a:cubicBezTo>
                <a:cubicBezTo>
                  <a:pt x="15709" y="5891"/>
                  <a:pt x="15709" y="5891"/>
                  <a:pt x="15709" y="5891"/>
                </a:cubicBezTo>
                <a:cubicBezTo>
                  <a:pt x="5891" y="5891"/>
                  <a:pt x="5891" y="5891"/>
                  <a:pt x="5891" y="5891"/>
                </a:cubicBezTo>
                <a:lnTo>
                  <a:pt x="5891" y="4909"/>
                </a:lnTo>
                <a:close/>
                <a:moveTo>
                  <a:pt x="19636" y="20618"/>
                </a:move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20618" y="19636"/>
                  <a:pt x="20618" y="19636"/>
                  <a:pt x="20618" y="19636"/>
                </a:cubicBezTo>
                <a:cubicBezTo>
                  <a:pt x="20618" y="20127"/>
                  <a:pt x="20127" y="20618"/>
                  <a:pt x="19636" y="20618"/>
                </a:cubicBezTo>
                <a:moveTo>
                  <a:pt x="20618" y="8836"/>
                </a:moveTo>
                <a:cubicBezTo>
                  <a:pt x="19145" y="8836"/>
                  <a:pt x="19145" y="8836"/>
                  <a:pt x="19145" y="8836"/>
                </a:cubicBezTo>
                <a:cubicBezTo>
                  <a:pt x="18900" y="8836"/>
                  <a:pt x="18655" y="9082"/>
                  <a:pt x="18655" y="9327"/>
                </a:cubicBezTo>
                <a:cubicBezTo>
                  <a:pt x="18655" y="9573"/>
                  <a:pt x="18900" y="9818"/>
                  <a:pt x="19145" y="9818"/>
                </a:cubicBezTo>
                <a:cubicBezTo>
                  <a:pt x="20618" y="9818"/>
                  <a:pt x="20618" y="9818"/>
                  <a:pt x="20618" y="9818"/>
                </a:cubicBezTo>
                <a:cubicBezTo>
                  <a:pt x="20618" y="12273"/>
                  <a:pt x="20618" y="12273"/>
                  <a:pt x="20618" y="12273"/>
                </a:cubicBezTo>
                <a:cubicBezTo>
                  <a:pt x="18655" y="12273"/>
                  <a:pt x="18655" y="12273"/>
                  <a:pt x="18655" y="12273"/>
                </a:cubicBezTo>
                <a:cubicBezTo>
                  <a:pt x="18409" y="10923"/>
                  <a:pt x="17182" y="9818"/>
                  <a:pt x="15709" y="9818"/>
                </a:cubicBezTo>
                <a:cubicBezTo>
                  <a:pt x="14114" y="9818"/>
                  <a:pt x="12764" y="11168"/>
                  <a:pt x="12764" y="12764"/>
                </a:cubicBezTo>
                <a:cubicBezTo>
                  <a:pt x="12764" y="14359"/>
                  <a:pt x="14114" y="15709"/>
                  <a:pt x="15709" y="15709"/>
                </a:cubicBezTo>
                <a:cubicBezTo>
                  <a:pt x="17182" y="15709"/>
                  <a:pt x="18409" y="14605"/>
                  <a:pt x="18655" y="13255"/>
                </a:cubicBezTo>
                <a:cubicBezTo>
                  <a:pt x="20618" y="13255"/>
                  <a:pt x="20618" y="13255"/>
                  <a:pt x="20618" y="13255"/>
                </a:cubicBezTo>
                <a:cubicBezTo>
                  <a:pt x="20618" y="18655"/>
                  <a:pt x="20618" y="18655"/>
                  <a:pt x="20618" y="18655"/>
                </a:cubicBezTo>
                <a:cubicBezTo>
                  <a:pt x="982" y="18655"/>
                  <a:pt x="982" y="18655"/>
                  <a:pt x="982" y="18655"/>
                </a:cubicBezTo>
                <a:cubicBezTo>
                  <a:pt x="982" y="13255"/>
                  <a:pt x="982" y="13255"/>
                  <a:pt x="982" y="13255"/>
                </a:cubicBezTo>
                <a:cubicBezTo>
                  <a:pt x="2945" y="13255"/>
                  <a:pt x="2945" y="13255"/>
                  <a:pt x="2945" y="13255"/>
                </a:cubicBezTo>
                <a:cubicBezTo>
                  <a:pt x="3191" y="14605"/>
                  <a:pt x="4418" y="15709"/>
                  <a:pt x="5891" y="15709"/>
                </a:cubicBezTo>
                <a:cubicBezTo>
                  <a:pt x="7486" y="15709"/>
                  <a:pt x="8836" y="14359"/>
                  <a:pt x="8836" y="12764"/>
                </a:cubicBezTo>
                <a:cubicBezTo>
                  <a:pt x="8836" y="11168"/>
                  <a:pt x="7486" y="9818"/>
                  <a:pt x="5891" y="9818"/>
                </a:cubicBezTo>
                <a:cubicBezTo>
                  <a:pt x="4418" y="9818"/>
                  <a:pt x="3191" y="10923"/>
                  <a:pt x="2945" y="12273"/>
                </a:cubicBezTo>
                <a:cubicBezTo>
                  <a:pt x="982" y="12273"/>
                  <a:pt x="982" y="12273"/>
                  <a:pt x="982" y="12273"/>
                </a:cubicBezTo>
                <a:cubicBezTo>
                  <a:pt x="982" y="9818"/>
                  <a:pt x="982" y="9818"/>
                  <a:pt x="982" y="9818"/>
                </a:cubicBezTo>
                <a:cubicBezTo>
                  <a:pt x="2455" y="9818"/>
                  <a:pt x="2455" y="9818"/>
                  <a:pt x="2455" y="9818"/>
                </a:cubicBezTo>
                <a:cubicBezTo>
                  <a:pt x="2700" y="9818"/>
                  <a:pt x="2945" y="9573"/>
                  <a:pt x="2945" y="9327"/>
                </a:cubicBezTo>
                <a:cubicBezTo>
                  <a:pt x="2945" y="9082"/>
                  <a:pt x="2700" y="8836"/>
                  <a:pt x="2455" y="8836"/>
                </a:cubicBezTo>
                <a:cubicBezTo>
                  <a:pt x="982" y="8836"/>
                  <a:pt x="982" y="8836"/>
                  <a:pt x="982" y="8836"/>
                </a:cubicBezTo>
                <a:cubicBezTo>
                  <a:pt x="982" y="7855"/>
                  <a:pt x="982" y="7855"/>
                  <a:pt x="982" y="7855"/>
                </a:cubicBezTo>
                <a:cubicBezTo>
                  <a:pt x="982" y="7364"/>
                  <a:pt x="1473" y="6873"/>
                  <a:pt x="1964" y="6873"/>
                </a:cubicBezTo>
                <a:cubicBezTo>
                  <a:pt x="19636" y="6873"/>
                  <a:pt x="19636" y="6873"/>
                  <a:pt x="19636" y="6873"/>
                </a:cubicBezTo>
                <a:cubicBezTo>
                  <a:pt x="20127" y="6873"/>
                  <a:pt x="20618" y="7364"/>
                  <a:pt x="20618" y="7855"/>
                </a:cubicBezTo>
                <a:lnTo>
                  <a:pt x="20618" y="8836"/>
                </a:lnTo>
                <a:close/>
                <a:moveTo>
                  <a:pt x="17673" y="12764"/>
                </a:moveTo>
                <a:cubicBezTo>
                  <a:pt x="17673" y="13868"/>
                  <a:pt x="16814" y="14727"/>
                  <a:pt x="15709" y="14727"/>
                </a:cubicBezTo>
                <a:cubicBezTo>
                  <a:pt x="14605" y="14727"/>
                  <a:pt x="13745" y="13868"/>
                  <a:pt x="13745" y="12764"/>
                </a:cubicBezTo>
                <a:cubicBezTo>
                  <a:pt x="13745" y="11659"/>
                  <a:pt x="14605" y="10800"/>
                  <a:pt x="15709" y="10800"/>
                </a:cubicBezTo>
                <a:cubicBezTo>
                  <a:pt x="16814" y="10800"/>
                  <a:pt x="17673" y="11659"/>
                  <a:pt x="17673" y="12764"/>
                </a:cubicBezTo>
                <a:moveTo>
                  <a:pt x="3927" y="12764"/>
                </a:moveTo>
                <a:cubicBezTo>
                  <a:pt x="3927" y="11659"/>
                  <a:pt x="4786" y="10800"/>
                  <a:pt x="5891" y="10800"/>
                </a:cubicBezTo>
                <a:cubicBezTo>
                  <a:pt x="6995" y="10800"/>
                  <a:pt x="7855" y="11659"/>
                  <a:pt x="7855" y="12764"/>
                </a:cubicBezTo>
                <a:cubicBezTo>
                  <a:pt x="7855" y="13868"/>
                  <a:pt x="6995" y="14727"/>
                  <a:pt x="5891" y="14727"/>
                </a:cubicBezTo>
                <a:cubicBezTo>
                  <a:pt x="4786" y="14727"/>
                  <a:pt x="3927" y="13868"/>
                  <a:pt x="3927" y="12764"/>
                </a:cubicBezTo>
                <a:moveTo>
                  <a:pt x="12764" y="8836"/>
                </a:moveTo>
                <a:cubicBezTo>
                  <a:pt x="12518" y="8836"/>
                  <a:pt x="12273" y="9082"/>
                  <a:pt x="12273" y="9327"/>
                </a:cubicBezTo>
                <a:cubicBezTo>
                  <a:pt x="12273" y="9573"/>
                  <a:pt x="12518" y="9818"/>
                  <a:pt x="12764" y="9818"/>
                </a:cubicBezTo>
                <a:cubicBezTo>
                  <a:pt x="13009" y="9818"/>
                  <a:pt x="13255" y="9573"/>
                  <a:pt x="13255" y="9327"/>
                </a:cubicBezTo>
                <a:cubicBezTo>
                  <a:pt x="13255" y="9082"/>
                  <a:pt x="13009" y="8836"/>
                  <a:pt x="12764" y="8836"/>
                </a:cubicBezTo>
                <a:moveTo>
                  <a:pt x="11782" y="17673"/>
                </a:moveTo>
                <a:cubicBezTo>
                  <a:pt x="13745" y="17673"/>
                  <a:pt x="13745" y="17673"/>
                  <a:pt x="13745" y="17673"/>
                </a:cubicBezTo>
                <a:cubicBezTo>
                  <a:pt x="13745" y="16691"/>
                  <a:pt x="13745" y="16691"/>
                  <a:pt x="13745" y="16691"/>
                </a:cubicBezTo>
                <a:cubicBezTo>
                  <a:pt x="11782" y="16691"/>
                  <a:pt x="11782" y="16691"/>
                  <a:pt x="11782" y="16691"/>
                </a:cubicBezTo>
                <a:lnTo>
                  <a:pt x="11782" y="17673"/>
                </a:lnTo>
                <a:close/>
                <a:moveTo>
                  <a:pt x="7855" y="17673"/>
                </a:moveTo>
                <a:cubicBezTo>
                  <a:pt x="9818" y="17673"/>
                  <a:pt x="9818" y="17673"/>
                  <a:pt x="9818" y="17673"/>
                </a:cubicBezTo>
                <a:cubicBezTo>
                  <a:pt x="9818" y="16691"/>
                  <a:pt x="9818" y="16691"/>
                  <a:pt x="9818" y="16691"/>
                </a:cubicBezTo>
                <a:cubicBezTo>
                  <a:pt x="7855" y="16691"/>
                  <a:pt x="7855" y="16691"/>
                  <a:pt x="7855" y="16691"/>
                </a:cubicBezTo>
                <a:lnTo>
                  <a:pt x="7855" y="17673"/>
                </a:lnTo>
                <a:close/>
                <a:moveTo>
                  <a:pt x="11782" y="11782"/>
                </a:moveTo>
                <a:cubicBezTo>
                  <a:pt x="9818" y="11782"/>
                  <a:pt x="9818" y="11782"/>
                  <a:pt x="9818" y="11782"/>
                </a:cubicBezTo>
                <a:cubicBezTo>
                  <a:pt x="9818" y="13745"/>
                  <a:pt x="9818" y="13745"/>
                  <a:pt x="9818" y="13745"/>
                </a:cubicBezTo>
                <a:cubicBezTo>
                  <a:pt x="11782" y="13745"/>
                  <a:pt x="11782" y="13745"/>
                  <a:pt x="11782" y="13745"/>
                </a:cubicBezTo>
                <a:lnTo>
                  <a:pt x="11782" y="1178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32" name="Shape"/>
          <p:cNvSpPr/>
          <p:nvPr/>
        </p:nvSpPr>
        <p:spPr>
          <a:xfrm>
            <a:off x="7748588" y="4827587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500" y="11782"/>
                </a:moveTo>
                <a:cubicBezTo>
                  <a:pt x="3191" y="11782"/>
                  <a:pt x="3191" y="11782"/>
                  <a:pt x="3191" y="11782"/>
                </a:cubicBezTo>
                <a:cubicBezTo>
                  <a:pt x="3068" y="12150"/>
                  <a:pt x="2945" y="12395"/>
                  <a:pt x="2945" y="12764"/>
                </a:cubicBezTo>
                <a:cubicBezTo>
                  <a:pt x="13745" y="12764"/>
                  <a:pt x="13745" y="12764"/>
                  <a:pt x="13745" y="12764"/>
                </a:cubicBezTo>
                <a:cubicBezTo>
                  <a:pt x="13745" y="12395"/>
                  <a:pt x="13623" y="12150"/>
                  <a:pt x="13500" y="11782"/>
                </a:cubicBezTo>
                <a:moveTo>
                  <a:pt x="12518" y="9818"/>
                </a:moveTo>
                <a:cubicBezTo>
                  <a:pt x="4173" y="9818"/>
                  <a:pt x="4173" y="9818"/>
                  <a:pt x="4173" y="9818"/>
                </a:cubicBezTo>
                <a:cubicBezTo>
                  <a:pt x="3927" y="10064"/>
                  <a:pt x="3682" y="10432"/>
                  <a:pt x="3559" y="10800"/>
                </a:cubicBezTo>
                <a:cubicBezTo>
                  <a:pt x="13132" y="10800"/>
                  <a:pt x="13132" y="10800"/>
                  <a:pt x="13132" y="10800"/>
                </a:cubicBezTo>
                <a:cubicBezTo>
                  <a:pt x="13009" y="10432"/>
                  <a:pt x="12764" y="10064"/>
                  <a:pt x="12518" y="9818"/>
                </a:cubicBezTo>
                <a:moveTo>
                  <a:pt x="8345" y="18655"/>
                </a:moveTo>
                <a:cubicBezTo>
                  <a:pt x="9450" y="18655"/>
                  <a:pt x="10555" y="18286"/>
                  <a:pt x="11414" y="17673"/>
                </a:cubicBezTo>
                <a:cubicBezTo>
                  <a:pt x="5277" y="17673"/>
                  <a:pt x="5277" y="17673"/>
                  <a:pt x="5277" y="17673"/>
                </a:cubicBezTo>
                <a:cubicBezTo>
                  <a:pt x="6136" y="18286"/>
                  <a:pt x="7241" y="18655"/>
                  <a:pt x="8345" y="18655"/>
                </a:cubicBezTo>
                <a:moveTo>
                  <a:pt x="8345" y="7855"/>
                </a:moveTo>
                <a:cubicBezTo>
                  <a:pt x="7241" y="7855"/>
                  <a:pt x="6136" y="8223"/>
                  <a:pt x="5277" y="8836"/>
                </a:cubicBezTo>
                <a:cubicBezTo>
                  <a:pt x="11414" y="8836"/>
                  <a:pt x="11414" y="8836"/>
                  <a:pt x="11414" y="8836"/>
                </a:cubicBezTo>
                <a:cubicBezTo>
                  <a:pt x="10555" y="8223"/>
                  <a:pt x="9450" y="7855"/>
                  <a:pt x="8345" y="7855"/>
                </a:cubicBezTo>
                <a:moveTo>
                  <a:pt x="4173" y="16691"/>
                </a:moveTo>
                <a:cubicBezTo>
                  <a:pt x="12518" y="16691"/>
                  <a:pt x="12518" y="16691"/>
                  <a:pt x="12518" y="16691"/>
                </a:cubicBezTo>
                <a:cubicBezTo>
                  <a:pt x="12764" y="16445"/>
                  <a:pt x="13009" y="16077"/>
                  <a:pt x="13132" y="15709"/>
                </a:cubicBezTo>
                <a:cubicBezTo>
                  <a:pt x="3559" y="15709"/>
                  <a:pt x="3559" y="15709"/>
                  <a:pt x="3559" y="15709"/>
                </a:cubicBezTo>
                <a:cubicBezTo>
                  <a:pt x="3682" y="16077"/>
                  <a:pt x="3927" y="16445"/>
                  <a:pt x="4173" y="16691"/>
                </a:cubicBezTo>
                <a:moveTo>
                  <a:pt x="18655" y="15709"/>
                </a:moveTo>
                <a:cubicBezTo>
                  <a:pt x="18409" y="15709"/>
                  <a:pt x="18164" y="15955"/>
                  <a:pt x="18164" y="16200"/>
                </a:cubicBezTo>
                <a:cubicBezTo>
                  <a:pt x="18164" y="16445"/>
                  <a:pt x="18409" y="16691"/>
                  <a:pt x="18655" y="16691"/>
                </a:cubicBezTo>
                <a:cubicBezTo>
                  <a:pt x="18900" y="16691"/>
                  <a:pt x="19145" y="16445"/>
                  <a:pt x="19145" y="16200"/>
                </a:cubicBezTo>
                <a:cubicBezTo>
                  <a:pt x="19145" y="15955"/>
                  <a:pt x="18900" y="15709"/>
                  <a:pt x="18655" y="15709"/>
                </a:cubicBezTo>
                <a:moveTo>
                  <a:pt x="19636" y="4909"/>
                </a:moveTo>
                <a:cubicBezTo>
                  <a:pt x="4909" y="4909"/>
                  <a:pt x="4909" y="4909"/>
                  <a:pt x="4909" y="4909"/>
                </a:cubicBezTo>
                <a:cubicBezTo>
                  <a:pt x="4909" y="2823"/>
                  <a:pt x="4909" y="2823"/>
                  <a:pt x="4909" y="2823"/>
                </a:cubicBezTo>
                <a:cubicBezTo>
                  <a:pt x="5523" y="2700"/>
                  <a:pt x="5891" y="2086"/>
                  <a:pt x="5891" y="1473"/>
                </a:cubicBezTo>
                <a:cubicBezTo>
                  <a:pt x="5891" y="614"/>
                  <a:pt x="5277" y="0"/>
                  <a:pt x="4418" y="0"/>
                </a:cubicBezTo>
                <a:cubicBezTo>
                  <a:pt x="3559" y="0"/>
                  <a:pt x="2945" y="614"/>
                  <a:pt x="2945" y="1473"/>
                </a:cubicBezTo>
                <a:cubicBezTo>
                  <a:pt x="2945" y="2086"/>
                  <a:pt x="3314" y="2700"/>
                  <a:pt x="3927" y="2823"/>
                </a:cubicBezTo>
                <a:cubicBezTo>
                  <a:pt x="3927" y="4909"/>
                  <a:pt x="3927" y="4909"/>
                  <a:pt x="3927" y="4909"/>
                </a:cubicBezTo>
                <a:cubicBezTo>
                  <a:pt x="1964" y="4909"/>
                  <a:pt x="1964" y="4909"/>
                  <a:pt x="1964" y="4909"/>
                </a:cubicBezTo>
                <a:cubicBezTo>
                  <a:pt x="859" y="4909"/>
                  <a:pt x="0" y="5768"/>
                  <a:pt x="0" y="6873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741" y="21600"/>
                  <a:pt x="21600" y="20741"/>
                  <a:pt x="21600" y="19636"/>
                </a:cubicBezTo>
                <a:cubicBezTo>
                  <a:pt x="21600" y="6873"/>
                  <a:pt x="21600" y="6873"/>
                  <a:pt x="21600" y="6873"/>
                </a:cubicBezTo>
                <a:cubicBezTo>
                  <a:pt x="21600" y="5768"/>
                  <a:pt x="20741" y="4909"/>
                  <a:pt x="19636" y="4909"/>
                </a:cubicBezTo>
                <a:moveTo>
                  <a:pt x="15709" y="20618"/>
                </a:move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6873"/>
                  <a:pt x="982" y="6873"/>
                  <a:pt x="982" y="6873"/>
                </a:cubicBezTo>
                <a:cubicBezTo>
                  <a:pt x="982" y="6382"/>
                  <a:pt x="1473" y="5891"/>
                  <a:pt x="1964" y="5891"/>
                </a:cubicBezTo>
                <a:cubicBezTo>
                  <a:pt x="15709" y="5891"/>
                  <a:pt x="15709" y="5891"/>
                  <a:pt x="15709" y="5891"/>
                </a:cubicBezTo>
                <a:lnTo>
                  <a:pt x="15709" y="20618"/>
                </a:lnTo>
                <a:close/>
                <a:moveTo>
                  <a:pt x="20618" y="19636"/>
                </a:moveTo>
                <a:cubicBezTo>
                  <a:pt x="20618" y="20127"/>
                  <a:pt x="20127" y="20618"/>
                  <a:pt x="19636" y="20618"/>
                </a:cubicBezTo>
                <a:cubicBezTo>
                  <a:pt x="16691" y="20618"/>
                  <a:pt x="16691" y="20618"/>
                  <a:pt x="16691" y="20618"/>
                </a:cubicBezTo>
                <a:cubicBezTo>
                  <a:pt x="16691" y="5891"/>
                  <a:pt x="16691" y="5891"/>
                  <a:pt x="16691" y="5891"/>
                </a:cubicBezTo>
                <a:cubicBezTo>
                  <a:pt x="19636" y="5891"/>
                  <a:pt x="19636" y="5891"/>
                  <a:pt x="19636" y="5891"/>
                </a:cubicBezTo>
                <a:cubicBezTo>
                  <a:pt x="20127" y="5891"/>
                  <a:pt x="20618" y="6382"/>
                  <a:pt x="20618" y="6873"/>
                </a:cubicBezTo>
                <a:lnTo>
                  <a:pt x="20618" y="19636"/>
                </a:lnTo>
                <a:close/>
                <a:moveTo>
                  <a:pt x="18655" y="8836"/>
                </a:moveTo>
                <a:cubicBezTo>
                  <a:pt x="18164" y="8836"/>
                  <a:pt x="17673" y="9327"/>
                  <a:pt x="17673" y="9818"/>
                </a:cubicBezTo>
                <a:cubicBezTo>
                  <a:pt x="17673" y="10309"/>
                  <a:pt x="18164" y="10800"/>
                  <a:pt x="18655" y="10800"/>
                </a:cubicBezTo>
                <a:cubicBezTo>
                  <a:pt x="19145" y="10800"/>
                  <a:pt x="19636" y="10309"/>
                  <a:pt x="19636" y="9818"/>
                </a:cubicBezTo>
                <a:cubicBezTo>
                  <a:pt x="19636" y="9327"/>
                  <a:pt x="19145" y="8836"/>
                  <a:pt x="18655" y="8836"/>
                </a:cubicBezTo>
                <a:moveTo>
                  <a:pt x="18655" y="12764"/>
                </a:moveTo>
                <a:cubicBezTo>
                  <a:pt x="18409" y="12764"/>
                  <a:pt x="18164" y="13009"/>
                  <a:pt x="18164" y="13255"/>
                </a:cubicBezTo>
                <a:cubicBezTo>
                  <a:pt x="18164" y="13500"/>
                  <a:pt x="18409" y="13745"/>
                  <a:pt x="18655" y="13745"/>
                </a:cubicBezTo>
                <a:cubicBezTo>
                  <a:pt x="18900" y="13745"/>
                  <a:pt x="19145" y="13500"/>
                  <a:pt x="19145" y="13255"/>
                </a:cubicBezTo>
                <a:cubicBezTo>
                  <a:pt x="19145" y="13009"/>
                  <a:pt x="18900" y="12764"/>
                  <a:pt x="18655" y="12764"/>
                </a:cubicBezTo>
                <a:moveTo>
                  <a:pt x="13500" y="14727"/>
                </a:moveTo>
                <a:cubicBezTo>
                  <a:pt x="13623" y="14359"/>
                  <a:pt x="13745" y="14114"/>
                  <a:pt x="13745" y="13745"/>
                </a:cubicBezTo>
                <a:cubicBezTo>
                  <a:pt x="2945" y="13745"/>
                  <a:pt x="2945" y="13745"/>
                  <a:pt x="2945" y="13745"/>
                </a:cubicBezTo>
                <a:cubicBezTo>
                  <a:pt x="2945" y="14114"/>
                  <a:pt x="3068" y="14359"/>
                  <a:pt x="3191" y="14727"/>
                </a:cubicBezTo>
                <a:lnTo>
                  <a:pt x="13500" y="147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33" name="Shape"/>
          <p:cNvSpPr/>
          <p:nvPr/>
        </p:nvSpPr>
        <p:spPr>
          <a:xfrm>
            <a:off x="8602663" y="4827587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0"/>
                </a:move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859"/>
                  <a:pt x="0" y="1964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741" y="21600"/>
                  <a:pt x="21600" y="20741"/>
                  <a:pt x="21600" y="19636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741" y="0"/>
                  <a:pt x="19636" y="0"/>
                </a:cubicBezTo>
                <a:moveTo>
                  <a:pt x="20618" y="19636"/>
                </a:moveTo>
                <a:cubicBezTo>
                  <a:pt x="20618" y="20127"/>
                  <a:pt x="20127" y="20618"/>
                  <a:pt x="19636" y="20618"/>
                </a:cubicBez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13745"/>
                  <a:pt x="982" y="13745"/>
                  <a:pt x="982" y="13745"/>
                </a:cubicBezTo>
                <a:cubicBezTo>
                  <a:pt x="3068" y="13745"/>
                  <a:pt x="3068" y="13745"/>
                  <a:pt x="3068" y="13745"/>
                </a:cubicBezTo>
                <a:cubicBezTo>
                  <a:pt x="3559" y="16568"/>
                  <a:pt x="5891" y="18655"/>
                  <a:pt x="8836" y="18655"/>
                </a:cubicBezTo>
                <a:cubicBezTo>
                  <a:pt x="10064" y="18655"/>
                  <a:pt x="11168" y="18286"/>
                  <a:pt x="12150" y="17673"/>
                </a:cubicBezTo>
                <a:cubicBezTo>
                  <a:pt x="17673" y="17673"/>
                  <a:pt x="17673" y="17673"/>
                  <a:pt x="17673" y="17673"/>
                </a:cubicBezTo>
                <a:cubicBezTo>
                  <a:pt x="17673" y="13745"/>
                  <a:pt x="17673" y="13745"/>
                  <a:pt x="17673" y="13745"/>
                </a:cubicBezTo>
                <a:cubicBezTo>
                  <a:pt x="20618" y="13745"/>
                  <a:pt x="20618" y="13745"/>
                  <a:pt x="20618" y="13745"/>
                </a:cubicBezTo>
                <a:lnTo>
                  <a:pt x="20618" y="19636"/>
                </a:lnTo>
                <a:close/>
                <a:moveTo>
                  <a:pt x="14727" y="5891"/>
                </a:moveTo>
                <a:cubicBezTo>
                  <a:pt x="14236" y="5891"/>
                  <a:pt x="13745" y="6382"/>
                  <a:pt x="13745" y="6873"/>
                </a:cubicBezTo>
                <a:cubicBezTo>
                  <a:pt x="13745" y="7118"/>
                  <a:pt x="13745" y="7241"/>
                  <a:pt x="13868" y="7364"/>
                </a:cubicBezTo>
                <a:cubicBezTo>
                  <a:pt x="13009" y="8714"/>
                  <a:pt x="13009" y="8714"/>
                  <a:pt x="13009" y="8714"/>
                </a:cubicBezTo>
                <a:cubicBezTo>
                  <a:pt x="12027" y="7609"/>
                  <a:pt x="10432" y="6873"/>
                  <a:pt x="8836" y="6873"/>
                </a:cubicBezTo>
                <a:cubicBezTo>
                  <a:pt x="7364" y="6873"/>
                  <a:pt x="5891" y="7486"/>
                  <a:pt x="4909" y="8345"/>
                </a:cubicBezTo>
                <a:cubicBezTo>
                  <a:pt x="4909" y="4909"/>
                  <a:pt x="4909" y="4909"/>
                  <a:pt x="4909" y="4909"/>
                </a:cubicBezTo>
                <a:cubicBezTo>
                  <a:pt x="16691" y="4909"/>
                  <a:pt x="16691" y="4909"/>
                  <a:pt x="16691" y="4909"/>
                </a:cubicBezTo>
                <a:cubicBezTo>
                  <a:pt x="16691" y="16691"/>
                  <a:pt x="16691" y="16691"/>
                  <a:pt x="16691" y="16691"/>
                </a:cubicBezTo>
                <a:cubicBezTo>
                  <a:pt x="13255" y="16691"/>
                  <a:pt x="13255" y="16691"/>
                  <a:pt x="13255" y="16691"/>
                </a:cubicBezTo>
                <a:cubicBezTo>
                  <a:pt x="14114" y="15709"/>
                  <a:pt x="14727" y="14236"/>
                  <a:pt x="14727" y="12764"/>
                </a:cubicBezTo>
                <a:cubicBezTo>
                  <a:pt x="14727" y="11536"/>
                  <a:pt x="14359" y="10432"/>
                  <a:pt x="13745" y="9450"/>
                </a:cubicBezTo>
                <a:cubicBezTo>
                  <a:pt x="14727" y="7855"/>
                  <a:pt x="14727" y="7855"/>
                  <a:pt x="14727" y="7855"/>
                </a:cubicBezTo>
                <a:cubicBezTo>
                  <a:pt x="15341" y="7855"/>
                  <a:pt x="15709" y="7364"/>
                  <a:pt x="15709" y="6873"/>
                </a:cubicBezTo>
                <a:cubicBezTo>
                  <a:pt x="15709" y="6382"/>
                  <a:pt x="15218" y="5891"/>
                  <a:pt x="14727" y="5891"/>
                </a:cubicBezTo>
                <a:moveTo>
                  <a:pt x="8836" y="7855"/>
                </a:moveTo>
                <a:cubicBezTo>
                  <a:pt x="10309" y="7855"/>
                  <a:pt x="11659" y="8468"/>
                  <a:pt x="12518" y="9450"/>
                </a:cubicBezTo>
                <a:cubicBezTo>
                  <a:pt x="10309" y="12886"/>
                  <a:pt x="10309" y="12886"/>
                  <a:pt x="10309" y="12886"/>
                </a:cubicBezTo>
                <a:cubicBezTo>
                  <a:pt x="10309" y="12764"/>
                  <a:pt x="10309" y="12764"/>
                  <a:pt x="10309" y="12764"/>
                </a:cubicBezTo>
                <a:cubicBezTo>
                  <a:pt x="10309" y="11905"/>
                  <a:pt x="9695" y="11291"/>
                  <a:pt x="8836" y="11291"/>
                </a:cubicBezTo>
                <a:cubicBezTo>
                  <a:pt x="7977" y="11291"/>
                  <a:pt x="7364" y="11905"/>
                  <a:pt x="7364" y="12764"/>
                </a:cubicBezTo>
                <a:cubicBezTo>
                  <a:pt x="7364" y="13623"/>
                  <a:pt x="7977" y="14236"/>
                  <a:pt x="8836" y="14236"/>
                </a:cubicBezTo>
                <a:cubicBezTo>
                  <a:pt x="9082" y="14236"/>
                  <a:pt x="9327" y="14236"/>
                  <a:pt x="9450" y="14114"/>
                </a:cubicBezTo>
                <a:cubicBezTo>
                  <a:pt x="8959" y="14973"/>
                  <a:pt x="8959" y="14973"/>
                  <a:pt x="8959" y="14973"/>
                </a:cubicBezTo>
                <a:cubicBezTo>
                  <a:pt x="8591" y="14727"/>
                  <a:pt x="8591" y="14727"/>
                  <a:pt x="8591" y="14727"/>
                </a:cubicBezTo>
                <a:cubicBezTo>
                  <a:pt x="7977" y="16691"/>
                  <a:pt x="7977" y="16691"/>
                  <a:pt x="7977" y="16691"/>
                </a:cubicBezTo>
                <a:cubicBezTo>
                  <a:pt x="8468" y="17059"/>
                  <a:pt x="8468" y="17059"/>
                  <a:pt x="8468" y="17059"/>
                </a:cubicBezTo>
                <a:cubicBezTo>
                  <a:pt x="8836" y="16691"/>
                  <a:pt x="8836" y="16691"/>
                  <a:pt x="8836" y="16691"/>
                </a:cubicBezTo>
                <a:cubicBezTo>
                  <a:pt x="10064" y="16936"/>
                  <a:pt x="10064" y="16936"/>
                  <a:pt x="10064" y="16936"/>
                </a:cubicBezTo>
                <a:cubicBezTo>
                  <a:pt x="9573" y="16077"/>
                  <a:pt x="9573" y="16077"/>
                  <a:pt x="9573" y="16077"/>
                </a:cubicBezTo>
                <a:cubicBezTo>
                  <a:pt x="10064" y="15709"/>
                  <a:pt x="10064" y="15709"/>
                  <a:pt x="10064" y="15709"/>
                </a:cubicBezTo>
                <a:cubicBezTo>
                  <a:pt x="9450" y="15341"/>
                  <a:pt x="9450" y="15341"/>
                  <a:pt x="9450" y="15341"/>
                </a:cubicBezTo>
                <a:cubicBezTo>
                  <a:pt x="9695" y="15464"/>
                  <a:pt x="9695" y="15464"/>
                  <a:pt x="9695" y="15464"/>
                </a:cubicBezTo>
                <a:cubicBezTo>
                  <a:pt x="13132" y="10309"/>
                  <a:pt x="13132" y="10309"/>
                  <a:pt x="13132" y="10309"/>
                </a:cubicBezTo>
                <a:cubicBezTo>
                  <a:pt x="13500" y="11045"/>
                  <a:pt x="13745" y="11905"/>
                  <a:pt x="13745" y="12764"/>
                </a:cubicBezTo>
                <a:cubicBezTo>
                  <a:pt x="13745" y="15464"/>
                  <a:pt x="11536" y="17673"/>
                  <a:pt x="8836" y="17673"/>
                </a:cubicBezTo>
                <a:cubicBezTo>
                  <a:pt x="6136" y="17673"/>
                  <a:pt x="3927" y="15464"/>
                  <a:pt x="3927" y="12764"/>
                </a:cubicBezTo>
                <a:cubicBezTo>
                  <a:pt x="3927" y="10064"/>
                  <a:pt x="6136" y="7855"/>
                  <a:pt x="8836" y="7855"/>
                </a:cubicBezTo>
                <a:moveTo>
                  <a:pt x="9327" y="12764"/>
                </a:moveTo>
                <a:cubicBezTo>
                  <a:pt x="9327" y="13009"/>
                  <a:pt x="9082" y="13255"/>
                  <a:pt x="8836" y="13255"/>
                </a:cubicBezTo>
                <a:cubicBezTo>
                  <a:pt x="8591" y="13255"/>
                  <a:pt x="8345" y="13009"/>
                  <a:pt x="8345" y="12764"/>
                </a:cubicBezTo>
                <a:cubicBezTo>
                  <a:pt x="8345" y="12518"/>
                  <a:pt x="8591" y="12273"/>
                  <a:pt x="8836" y="12273"/>
                </a:cubicBezTo>
                <a:cubicBezTo>
                  <a:pt x="9082" y="12273"/>
                  <a:pt x="9327" y="12518"/>
                  <a:pt x="9327" y="12764"/>
                </a:cubicBezTo>
                <a:moveTo>
                  <a:pt x="20618" y="12764"/>
                </a:moveTo>
                <a:cubicBezTo>
                  <a:pt x="17673" y="12764"/>
                  <a:pt x="17673" y="12764"/>
                  <a:pt x="17673" y="12764"/>
                </a:cubicBezTo>
                <a:cubicBezTo>
                  <a:pt x="17673" y="3927"/>
                  <a:pt x="17673" y="3927"/>
                  <a:pt x="17673" y="3927"/>
                </a:cubicBezTo>
                <a:cubicBezTo>
                  <a:pt x="3927" y="3927"/>
                  <a:pt x="3927" y="3927"/>
                  <a:pt x="3927" y="3927"/>
                </a:cubicBezTo>
                <a:cubicBezTo>
                  <a:pt x="3927" y="9450"/>
                  <a:pt x="3927" y="9450"/>
                  <a:pt x="3927" y="9450"/>
                </a:cubicBezTo>
                <a:cubicBezTo>
                  <a:pt x="3314" y="10432"/>
                  <a:pt x="2945" y="11536"/>
                  <a:pt x="2945" y="12764"/>
                </a:cubicBezTo>
                <a:cubicBezTo>
                  <a:pt x="982" y="12764"/>
                  <a:pt x="982" y="12764"/>
                  <a:pt x="982" y="12764"/>
                </a:cubicBezTo>
                <a:cubicBezTo>
                  <a:pt x="982" y="1964"/>
                  <a:pt x="982" y="1964"/>
                  <a:pt x="982" y="1964"/>
                </a:cubicBezTo>
                <a:cubicBezTo>
                  <a:pt x="982" y="1473"/>
                  <a:pt x="1473" y="982"/>
                  <a:pt x="1964" y="982"/>
                </a:cubicBezTo>
                <a:cubicBezTo>
                  <a:pt x="19636" y="982"/>
                  <a:pt x="19636" y="982"/>
                  <a:pt x="19636" y="982"/>
                </a:cubicBezTo>
                <a:cubicBezTo>
                  <a:pt x="20127" y="982"/>
                  <a:pt x="20618" y="1473"/>
                  <a:pt x="20618" y="1964"/>
                </a:cubicBezTo>
                <a:lnTo>
                  <a:pt x="20618" y="12764"/>
                </a:lnTo>
                <a:close/>
                <a:moveTo>
                  <a:pt x="14727" y="15218"/>
                </a:moveTo>
                <a:cubicBezTo>
                  <a:pt x="14727" y="15464"/>
                  <a:pt x="14973" y="15709"/>
                  <a:pt x="15218" y="15709"/>
                </a:cubicBezTo>
                <a:cubicBezTo>
                  <a:pt x="15464" y="15709"/>
                  <a:pt x="15709" y="15464"/>
                  <a:pt x="15709" y="15218"/>
                </a:cubicBezTo>
                <a:cubicBezTo>
                  <a:pt x="15709" y="14973"/>
                  <a:pt x="15464" y="14727"/>
                  <a:pt x="15218" y="14727"/>
                </a:cubicBezTo>
                <a:cubicBezTo>
                  <a:pt x="14973" y="14727"/>
                  <a:pt x="14727" y="14973"/>
                  <a:pt x="14727" y="15218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34" name="Shape"/>
          <p:cNvSpPr/>
          <p:nvPr/>
        </p:nvSpPr>
        <p:spPr>
          <a:xfrm>
            <a:off x="9455150" y="4827587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5891"/>
                </a:moveTo>
                <a:cubicBezTo>
                  <a:pt x="11782" y="5891"/>
                  <a:pt x="11782" y="5891"/>
                  <a:pt x="11782" y="5891"/>
                </a:cubicBezTo>
                <a:cubicBezTo>
                  <a:pt x="12886" y="5891"/>
                  <a:pt x="13745" y="5032"/>
                  <a:pt x="13745" y="3927"/>
                </a:cubicBezTo>
                <a:cubicBezTo>
                  <a:pt x="13745" y="1964"/>
                  <a:pt x="13745" y="1964"/>
                  <a:pt x="13745" y="1964"/>
                </a:cubicBezTo>
                <a:cubicBezTo>
                  <a:pt x="13745" y="859"/>
                  <a:pt x="12886" y="0"/>
                  <a:pt x="11782" y="0"/>
                </a:cubicBezTo>
                <a:cubicBezTo>
                  <a:pt x="9818" y="0"/>
                  <a:pt x="9818" y="0"/>
                  <a:pt x="9818" y="0"/>
                </a:cubicBezTo>
                <a:cubicBezTo>
                  <a:pt x="8714" y="0"/>
                  <a:pt x="7855" y="859"/>
                  <a:pt x="7855" y="1964"/>
                </a:cubicBezTo>
                <a:cubicBezTo>
                  <a:pt x="7855" y="3927"/>
                  <a:pt x="7855" y="3927"/>
                  <a:pt x="7855" y="3927"/>
                </a:cubicBezTo>
                <a:cubicBezTo>
                  <a:pt x="7855" y="5032"/>
                  <a:pt x="8714" y="5891"/>
                  <a:pt x="9818" y="5891"/>
                </a:cubicBezTo>
                <a:moveTo>
                  <a:pt x="8836" y="1964"/>
                </a:moveTo>
                <a:cubicBezTo>
                  <a:pt x="8836" y="1473"/>
                  <a:pt x="9327" y="982"/>
                  <a:pt x="9818" y="982"/>
                </a:cubicBezTo>
                <a:cubicBezTo>
                  <a:pt x="11782" y="982"/>
                  <a:pt x="11782" y="982"/>
                  <a:pt x="11782" y="982"/>
                </a:cubicBezTo>
                <a:cubicBezTo>
                  <a:pt x="12273" y="982"/>
                  <a:pt x="12764" y="1473"/>
                  <a:pt x="12764" y="1964"/>
                </a:cubicBezTo>
                <a:cubicBezTo>
                  <a:pt x="12764" y="3927"/>
                  <a:pt x="12764" y="3927"/>
                  <a:pt x="12764" y="3927"/>
                </a:cubicBezTo>
                <a:cubicBezTo>
                  <a:pt x="12764" y="4418"/>
                  <a:pt x="12273" y="4909"/>
                  <a:pt x="11782" y="4909"/>
                </a:cubicBezTo>
                <a:cubicBezTo>
                  <a:pt x="9818" y="4909"/>
                  <a:pt x="9818" y="4909"/>
                  <a:pt x="9818" y="4909"/>
                </a:cubicBezTo>
                <a:cubicBezTo>
                  <a:pt x="9327" y="4909"/>
                  <a:pt x="8836" y="4418"/>
                  <a:pt x="8836" y="3927"/>
                </a:cubicBezTo>
                <a:lnTo>
                  <a:pt x="8836" y="1964"/>
                </a:lnTo>
                <a:close/>
                <a:moveTo>
                  <a:pt x="2945" y="14727"/>
                </a:moveTo>
                <a:cubicBezTo>
                  <a:pt x="3191" y="14727"/>
                  <a:pt x="3436" y="14482"/>
                  <a:pt x="3436" y="14236"/>
                </a:cubicBezTo>
                <a:cubicBezTo>
                  <a:pt x="3436" y="10800"/>
                  <a:pt x="3436" y="10800"/>
                  <a:pt x="3436" y="10800"/>
                </a:cubicBezTo>
                <a:cubicBezTo>
                  <a:pt x="10309" y="10800"/>
                  <a:pt x="10309" y="10800"/>
                  <a:pt x="10309" y="10800"/>
                </a:cubicBezTo>
                <a:cubicBezTo>
                  <a:pt x="10309" y="14236"/>
                  <a:pt x="10309" y="14236"/>
                  <a:pt x="10309" y="14236"/>
                </a:cubicBezTo>
                <a:cubicBezTo>
                  <a:pt x="10309" y="14482"/>
                  <a:pt x="10555" y="14727"/>
                  <a:pt x="10800" y="14727"/>
                </a:cubicBezTo>
                <a:cubicBezTo>
                  <a:pt x="11045" y="14727"/>
                  <a:pt x="11291" y="14482"/>
                  <a:pt x="11291" y="14236"/>
                </a:cubicBezTo>
                <a:cubicBezTo>
                  <a:pt x="11291" y="10800"/>
                  <a:pt x="11291" y="10800"/>
                  <a:pt x="11291" y="10800"/>
                </a:cubicBezTo>
                <a:cubicBezTo>
                  <a:pt x="18164" y="10800"/>
                  <a:pt x="18164" y="10800"/>
                  <a:pt x="18164" y="10800"/>
                </a:cubicBezTo>
                <a:cubicBezTo>
                  <a:pt x="18164" y="14236"/>
                  <a:pt x="18164" y="14236"/>
                  <a:pt x="18164" y="14236"/>
                </a:cubicBezTo>
                <a:cubicBezTo>
                  <a:pt x="18164" y="14482"/>
                  <a:pt x="18409" y="14727"/>
                  <a:pt x="18655" y="14727"/>
                </a:cubicBezTo>
                <a:cubicBezTo>
                  <a:pt x="18900" y="14727"/>
                  <a:pt x="19145" y="14482"/>
                  <a:pt x="19145" y="14236"/>
                </a:cubicBezTo>
                <a:cubicBezTo>
                  <a:pt x="19145" y="10309"/>
                  <a:pt x="19145" y="10309"/>
                  <a:pt x="19145" y="10309"/>
                </a:cubicBezTo>
                <a:cubicBezTo>
                  <a:pt x="19145" y="10064"/>
                  <a:pt x="18900" y="9818"/>
                  <a:pt x="18655" y="9818"/>
                </a:cubicBezTo>
                <a:cubicBezTo>
                  <a:pt x="11291" y="9818"/>
                  <a:pt x="11291" y="9818"/>
                  <a:pt x="11291" y="9818"/>
                </a:cubicBezTo>
                <a:cubicBezTo>
                  <a:pt x="11291" y="7364"/>
                  <a:pt x="11291" y="7364"/>
                  <a:pt x="11291" y="7364"/>
                </a:cubicBezTo>
                <a:cubicBezTo>
                  <a:pt x="11291" y="7118"/>
                  <a:pt x="11045" y="6873"/>
                  <a:pt x="10800" y="6873"/>
                </a:cubicBezTo>
                <a:cubicBezTo>
                  <a:pt x="10555" y="6873"/>
                  <a:pt x="10309" y="7118"/>
                  <a:pt x="10309" y="7364"/>
                </a:cubicBezTo>
                <a:cubicBezTo>
                  <a:pt x="10309" y="9818"/>
                  <a:pt x="10309" y="9818"/>
                  <a:pt x="10309" y="9818"/>
                </a:cubicBezTo>
                <a:cubicBezTo>
                  <a:pt x="2945" y="9818"/>
                  <a:pt x="2945" y="9818"/>
                  <a:pt x="2945" y="9818"/>
                </a:cubicBezTo>
                <a:cubicBezTo>
                  <a:pt x="2700" y="9818"/>
                  <a:pt x="2455" y="10064"/>
                  <a:pt x="2455" y="10309"/>
                </a:cubicBezTo>
                <a:cubicBezTo>
                  <a:pt x="2455" y="14236"/>
                  <a:pt x="2455" y="14236"/>
                  <a:pt x="2455" y="14236"/>
                </a:cubicBezTo>
                <a:cubicBezTo>
                  <a:pt x="2455" y="14482"/>
                  <a:pt x="2700" y="14727"/>
                  <a:pt x="2945" y="14727"/>
                </a:cubicBezTo>
                <a:moveTo>
                  <a:pt x="3927" y="15709"/>
                </a:moveTo>
                <a:cubicBezTo>
                  <a:pt x="1964" y="15709"/>
                  <a:pt x="1964" y="15709"/>
                  <a:pt x="1964" y="15709"/>
                </a:cubicBezTo>
                <a:cubicBezTo>
                  <a:pt x="859" y="15709"/>
                  <a:pt x="0" y="16568"/>
                  <a:pt x="0" y="17673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859" y="21600"/>
                  <a:pt x="1964" y="21600"/>
                </a:cubicBezTo>
                <a:cubicBezTo>
                  <a:pt x="3927" y="21600"/>
                  <a:pt x="3927" y="21600"/>
                  <a:pt x="3927" y="21600"/>
                </a:cubicBezTo>
                <a:cubicBezTo>
                  <a:pt x="5032" y="21600"/>
                  <a:pt x="5891" y="20741"/>
                  <a:pt x="5891" y="19636"/>
                </a:cubicBezTo>
                <a:cubicBezTo>
                  <a:pt x="5891" y="17673"/>
                  <a:pt x="5891" y="17673"/>
                  <a:pt x="5891" y="17673"/>
                </a:cubicBezTo>
                <a:cubicBezTo>
                  <a:pt x="5891" y="16568"/>
                  <a:pt x="5032" y="15709"/>
                  <a:pt x="3927" y="15709"/>
                </a:cubicBezTo>
                <a:moveTo>
                  <a:pt x="4909" y="19636"/>
                </a:moveTo>
                <a:cubicBezTo>
                  <a:pt x="4909" y="20127"/>
                  <a:pt x="4418" y="20618"/>
                  <a:pt x="3927" y="20618"/>
                </a:cubicBezTo>
                <a:cubicBezTo>
                  <a:pt x="1964" y="20618"/>
                  <a:pt x="1964" y="20618"/>
                  <a:pt x="1964" y="20618"/>
                </a:cubicBezTo>
                <a:cubicBezTo>
                  <a:pt x="1473" y="20618"/>
                  <a:pt x="982" y="20127"/>
                  <a:pt x="982" y="19636"/>
                </a:cubicBezTo>
                <a:cubicBezTo>
                  <a:pt x="982" y="17673"/>
                  <a:pt x="982" y="17673"/>
                  <a:pt x="982" y="17673"/>
                </a:cubicBezTo>
                <a:cubicBezTo>
                  <a:pt x="982" y="17182"/>
                  <a:pt x="1473" y="16691"/>
                  <a:pt x="1964" y="16691"/>
                </a:cubicBezTo>
                <a:cubicBezTo>
                  <a:pt x="3927" y="16691"/>
                  <a:pt x="3927" y="16691"/>
                  <a:pt x="3927" y="16691"/>
                </a:cubicBezTo>
                <a:cubicBezTo>
                  <a:pt x="4418" y="16691"/>
                  <a:pt x="4909" y="17182"/>
                  <a:pt x="4909" y="17673"/>
                </a:cubicBezTo>
                <a:lnTo>
                  <a:pt x="4909" y="19636"/>
                </a:lnTo>
                <a:close/>
                <a:moveTo>
                  <a:pt x="19636" y="15709"/>
                </a:moveTo>
                <a:cubicBezTo>
                  <a:pt x="17673" y="15709"/>
                  <a:pt x="17673" y="15709"/>
                  <a:pt x="17673" y="15709"/>
                </a:cubicBezTo>
                <a:cubicBezTo>
                  <a:pt x="16568" y="15709"/>
                  <a:pt x="15709" y="16568"/>
                  <a:pt x="15709" y="17673"/>
                </a:cubicBezTo>
                <a:cubicBezTo>
                  <a:pt x="15709" y="19636"/>
                  <a:pt x="15709" y="19636"/>
                  <a:pt x="15709" y="19636"/>
                </a:cubicBezTo>
                <a:cubicBezTo>
                  <a:pt x="15709" y="20741"/>
                  <a:pt x="16568" y="21600"/>
                  <a:pt x="17673" y="21600"/>
                </a:cubicBezTo>
                <a:cubicBezTo>
                  <a:pt x="19636" y="21600"/>
                  <a:pt x="19636" y="21600"/>
                  <a:pt x="19636" y="21600"/>
                </a:cubicBezTo>
                <a:cubicBezTo>
                  <a:pt x="20741" y="21600"/>
                  <a:pt x="21600" y="20741"/>
                  <a:pt x="21600" y="19636"/>
                </a:cubicBezTo>
                <a:cubicBezTo>
                  <a:pt x="21600" y="17673"/>
                  <a:pt x="21600" y="17673"/>
                  <a:pt x="21600" y="17673"/>
                </a:cubicBezTo>
                <a:cubicBezTo>
                  <a:pt x="21600" y="16568"/>
                  <a:pt x="20741" y="15709"/>
                  <a:pt x="19636" y="15709"/>
                </a:cubicBezTo>
                <a:moveTo>
                  <a:pt x="20618" y="19636"/>
                </a:moveTo>
                <a:cubicBezTo>
                  <a:pt x="20618" y="20127"/>
                  <a:pt x="20127" y="20618"/>
                  <a:pt x="19636" y="20618"/>
                </a:cubicBezTo>
                <a:cubicBezTo>
                  <a:pt x="17673" y="20618"/>
                  <a:pt x="17673" y="20618"/>
                  <a:pt x="17673" y="20618"/>
                </a:cubicBezTo>
                <a:cubicBezTo>
                  <a:pt x="17182" y="20618"/>
                  <a:pt x="16691" y="20127"/>
                  <a:pt x="16691" y="19636"/>
                </a:cubicBezTo>
                <a:cubicBezTo>
                  <a:pt x="16691" y="17673"/>
                  <a:pt x="16691" y="17673"/>
                  <a:pt x="16691" y="17673"/>
                </a:cubicBezTo>
                <a:cubicBezTo>
                  <a:pt x="16691" y="17182"/>
                  <a:pt x="17182" y="16691"/>
                  <a:pt x="17673" y="16691"/>
                </a:cubicBezTo>
                <a:cubicBezTo>
                  <a:pt x="19636" y="16691"/>
                  <a:pt x="19636" y="16691"/>
                  <a:pt x="19636" y="16691"/>
                </a:cubicBezTo>
                <a:cubicBezTo>
                  <a:pt x="20127" y="16691"/>
                  <a:pt x="20618" y="17182"/>
                  <a:pt x="20618" y="17673"/>
                </a:cubicBezTo>
                <a:lnTo>
                  <a:pt x="20618" y="19636"/>
                </a:lnTo>
                <a:close/>
                <a:moveTo>
                  <a:pt x="11782" y="15709"/>
                </a:moveTo>
                <a:cubicBezTo>
                  <a:pt x="9818" y="15709"/>
                  <a:pt x="9818" y="15709"/>
                  <a:pt x="9818" y="15709"/>
                </a:cubicBezTo>
                <a:cubicBezTo>
                  <a:pt x="8714" y="15709"/>
                  <a:pt x="7855" y="16568"/>
                  <a:pt x="7855" y="17673"/>
                </a:cubicBezTo>
                <a:cubicBezTo>
                  <a:pt x="7855" y="19636"/>
                  <a:pt x="7855" y="19636"/>
                  <a:pt x="7855" y="19636"/>
                </a:cubicBezTo>
                <a:cubicBezTo>
                  <a:pt x="7855" y="20741"/>
                  <a:pt x="8714" y="21600"/>
                  <a:pt x="9818" y="21600"/>
                </a:cubicBezTo>
                <a:cubicBezTo>
                  <a:pt x="11782" y="21600"/>
                  <a:pt x="11782" y="21600"/>
                  <a:pt x="11782" y="21600"/>
                </a:cubicBezTo>
                <a:cubicBezTo>
                  <a:pt x="12886" y="21600"/>
                  <a:pt x="13745" y="20741"/>
                  <a:pt x="13745" y="19636"/>
                </a:cubicBezTo>
                <a:cubicBezTo>
                  <a:pt x="13745" y="17673"/>
                  <a:pt x="13745" y="17673"/>
                  <a:pt x="13745" y="17673"/>
                </a:cubicBezTo>
                <a:cubicBezTo>
                  <a:pt x="13745" y="16568"/>
                  <a:pt x="12886" y="15709"/>
                  <a:pt x="11782" y="15709"/>
                </a:cubicBezTo>
                <a:moveTo>
                  <a:pt x="12764" y="19636"/>
                </a:moveTo>
                <a:cubicBezTo>
                  <a:pt x="12764" y="20127"/>
                  <a:pt x="12273" y="20618"/>
                  <a:pt x="11782" y="20618"/>
                </a:cubicBezTo>
                <a:cubicBezTo>
                  <a:pt x="9818" y="20618"/>
                  <a:pt x="9818" y="20618"/>
                  <a:pt x="9818" y="20618"/>
                </a:cubicBezTo>
                <a:cubicBezTo>
                  <a:pt x="9327" y="20618"/>
                  <a:pt x="8836" y="20127"/>
                  <a:pt x="8836" y="19636"/>
                </a:cubicBezTo>
                <a:cubicBezTo>
                  <a:pt x="8836" y="17673"/>
                  <a:pt x="8836" y="17673"/>
                  <a:pt x="8836" y="17673"/>
                </a:cubicBezTo>
                <a:cubicBezTo>
                  <a:pt x="8836" y="17182"/>
                  <a:pt x="9327" y="16691"/>
                  <a:pt x="9818" y="16691"/>
                </a:cubicBezTo>
                <a:cubicBezTo>
                  <a:pt x="11782" y="16691"/>
                  <a:pt x="11782" y="16691"/>
                  <a:pt x="11782" y="16691"/>
                </a:cubicBezTo>
                <a:cubicBezTo>
                  <a:pt x="12273" y="16691"/>
                  <a:pt x="12764" y="17182"/>
                  <a:pt x="12764" y="17673"/>
                </a:cubicBezTo>
                <a:lnTo>
                  <a:pt x="12764" y="19636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35" name="Shape"/>
          <p:cNvSpPr/>
          <p:nvPr/>
        </p:nvSpPr>
        <p:spPr>
          <a:xfrm>
            <a:off x="1792288" y="5681662"/>
            <a:ext cx="406401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100" y="15709"/>
                </a:moveTo>
                <a:cubicBezTo>
                  <a:pt x="10260" y="15709"/>
                  <a:pt x="10260" y="15709"/>
                  <a:pt x="10260" y="15709"/>
                </a:cubicBezTo>
                <a:cubicBezTo>
                  <a:pt x="10260" y="13745"/>
                  <a:pt x="10260" y="13745"/>
                  <a:pt x="10260" y="13745"/>
                </a:cubicBezTo>
                <a:cubicBezTo>
                  <a:pt x="8100" y="13745"/>
                  <a:pt x="8100" y="13745"/>
                  <a:pt x="8100" y="13745"/>
                </a:cubicBezTo>
                <a:lnTo>
                  <a:pt x="8100" y="15709"/>
                </a:lnTo>
                <a:close/>
                <a:moveTo>
                  <a:pt x="11880" y="10800"/>
                </a:moveTo>
                <a:cubicBezTo>
                  <a:pt x="9720" y="10800"/>
                  <a:pt x="9720" y="10800"/>
                  <a:pt x="9720" y="10800"/>
                </a:cubicBezTo>
                <a:cubicBezTo>
                  <a:pt x="9720" y="12764"/>
                  <a:pt x="9720" y="12764"/>
                  <a:pt x="9720" y="12764"/>
                </a:cubicBezTo>
                <a:cubicBezTo>
                  <a:pt x="11880" y="12764"/>
                  <a:pt x="11880" y="12764"/>
                  <a:pt x="11880" y="12764"/>
                </a:cubicBezTo>
                <a:lnTo>
                  <a:pt x="11880" y="10800"/>
                </a:lnTo>
                <a:close/>
                <a:moveTo>
                  <a:pt x="15120" y="10800"/>
                </a:moveTo>
                <a:cubicBezTo>
                  <a:pt x="12960" y="10800"/>
                  <a:pt x="12960" y="10800"/>
                  <a:pt x="12960" y="10800"/>
                </a:cubicBezTo>
                <a:cubicBezTo>
                  <a:pt x="12960" y="12764"/>
                  <a:pt x="12960" y="12764"/>
                  <a:pt x="12960" y="12764"/>
                </a:cubicBezTo>
                <a:cubicBezTo>
                  <a:pt x="15120" y="12764"/>
                  <a:pt x="15120" y="12764"/>
                  <a:pt x="15120" y="12764"/>
                </a:cubicBezTo>
                <a:lnTo>
                  <a:pt x="15120" y="10800"/>
                </a:lnTo>
                <a:close/>
                <a:moveTo>
                  <a:pt x="11340" y="15709"/>
                </a:moveTo>
                <a:cubicBezTo>
                  <a:pt x="13500" y="15709"/>
                  <a:pt x="13500" y="15709"/>
                  <a:pt x="13500" y="15709"/>
                </a:cubicBezTo>
                <a:cubicBezTo>
                  <a:pt x="13500" y="13745"/>
                  <a:pt x="13500" y="13745"/>
                  <a:pt x="13500" y="13745"/>
                </a:cubicBezTo>
                <a:cubicBezTo>
                  <a:pt x="11340" y="13745"/>
                  <a:pt x="11340" y="13745"/>
                  <a:pt x="11340" y="13745"/>
                </a:cubicBezTo>
                <a:lnTo>
                  <a:pt x="11340" y="15709"/>
                </a:lnTo>
                <a:close/>
                <a:moveTo>
                  <a:pt x="8640" y="10800"/>
                </a:moveTo>
                <a:cubicBezTo>
                  <a:pt x="6480" y="10800"/>
                  <a:pt x="6480" y="10800"/>
                  <a:pt x="6480" y="10800"/>
                </a:cubicBezTo>
                <a:cubicBezTo>
                  <a:pt x="6480" y="12764"/>
                  <a:pt x="6480" y="12764"/>
                  <a:pt x="6480" y="12764"/>
                </a:cubicBezTo>
                <a:cubicBezTo>
                  <a:pt x="8640" y="12764"/>
                  <a:pt x="8640" y="12764"/>
                  <a:pt x="8640" y="12764"/>
                </a:cubicBezTo>
                <a:lnTo>
                  <a:pt x="8640" y="10800"/>
                </a:lnTo>
                <a:close/>
                <a:moveTo>
                  <a:pt x="10800" y="0"/>
                </a:moveTo>
                <a:cubicBezTo>
                  <a:pt x="6480" y="3927"/>
                  <a:pt x="6480" y="3927"/>
                  <a:pt x="6480" y="3927"/>
                </a:cubicBezTo>
                <a:cubicBezTo>
                  <a:pt x="15120" y="3927"/>
                  <a:pt x="15120" y="3927"/>
                  <a:pt x="15120" y="3927"/>
                </a:cubicBezTo>
                <a:lnTo>
                  <a:pt x="10800" y="0"/>
                </a:lnTo>
                <a:close/>
                <a:moveTo>
                  <a:pt x="14580" y="15709"/>
                </a:moveTo>
                <a:cubicBezTo>
                  <a:pt x="16740" y="15709"/>
                  <a:pt x="16740" y="15709"/>
                  <a:pt x="16740" y="15709"/>
                </a:cubicBezTo>
                <a:cubicBezTo>
                  <a:pt x="16740" y="13745"/>
                  <a:pt x="16740" y="13745"/>
                  <a:pt x="16740" y="13745"/>
                </a:cubicBezTo>
                <a:cubicBezTo>
                  <a:pt x="14580" y="13745"/>
                  <a:pt x="14580" y="13745"/>
                  <a:pt x="14580" y="13745"/>
                </a:cubicBezTo>
                <a:lnTo>
                  <a:pt x="14580" y="15709"/>
                </a:lnTo>
                <a:close/>
                <a:moveTo>
                  <a:pt x="16200" y="12764"/>
                </a:moveTo>
                <a:cubicBezTo>
                  <a:pt x="18360" y="12764"/>
                  <a:pt x="18360" y="12764"/>
                  <a:pt x="18360" y="12764"/>
                </a:cubicBezTo>
                <a:cubicBezTo>
                  <a:pt x="18360" y="10800"/>
                  <a:pt x="18360" y="10800"/>
                  <a:pt x="18360" y="10800"/>
                </a:cubicBezTo>
                <a:cubicBezTo>
                  <a:pt x="16200" y="10800"/>
                  <a:pt x="16200" y="10800"/>
                  <a:pt x="16200" y="10800"/>
                </a:cubicBezTo>
                <a:lnTo>
                  <a:pt x="16200" y="12764"/>
                </a:lnTo>
                <a:close/>
                <a:moveTo>
                  <a:pt x="19440" y="7855"/>
                </a:moveTo>
                <a:cubicBezTo>
                  <a:pt x="2160" y="7855"/>
                  <a:pt x="2160" y="7855"/>
                  <a:pt x="2160" y="7855"/>
                </a:cubicBezTo>
                <a:cubicBezTo>
                  <a:pt x="945" y="7855"/>
                  <a:pt x="0" y="8714"/>
                  <a:pt x="0" y="9818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741"/>
                  <a:pt x="945" y="21600"/>
                  <a:pt x="2160" y="21600"/>
                </a:cubicBezTo>
                <a:cubicBezTo>
                  <a:pt x="19440" y="21600"/>
                  <a:pt x="19440" y="21600"/>
                  <a:pt x="19440" y="21600"/>
                </a:cubicBezTo>
                <a:cubicBezTo>
                  <a:pt x="20655" y="21600"/>
                  <a:pt x="21600" y="20741"/>
                  <a:pt x="21600" y="19636"/>
                </a:cubicBezTo>
                <a:cubicBezTo>
                  <a:pt x="21600" y="9818"/>
                  <a:pt x="21600" y="9818"/>
                  <a:pt x="21600" y="9818"/>
                </a:cubicBezTo>
                <a:cubicBezTo>
                  <a:pt x="21600" y="8714"/>
                  <a:pt x="20655" y="7855"/>
                  <a:pt x="19440" y="7855"/>
                </a:cubicBezTo>
                <a:moveTo>
                  <a:pt x="20520" y="19636"/>
                </a:moveTo>
                <a:cubicBezTo>
                  <a:pt x="20520" y="20127"/>
                  <a:pt x="19980" y="20618"/>
                  <a:pt x="19440" y="20618"/>
                </a:cubicBezTo>
                <a:cubicBezTo>
                  <a:pt x="2160" y="20618"/>
                  <a:pt x="2160" y="20618"/>
                  <a:pt x="2160" y="20618"/>
                </a:cubicBezTo>
                <a:cubicBezTo>
                  <a:pt x="1620" y="20618"/>
                  <a:pt x="1080" y="20127"/>
                  <a:pt x="1080" y="19636"/>
                </a:cubicBezTo>
                <a:cubicBezTo>
                  <a:pt x="1080" y="9818"/>
                  <a:pt x="1080" y="9818"/>
                  <a:pt x="1080" y="9818"/>
                </a:cubicBezTo>
                <a:cubicBezTo>
                  <a:pt x="1080" y="9327"/>
                  <a:pt x="1620" y="8836"/>
                  <a:pt x="2160" y="8836"/>
                </a:cubicBezTo>
                <a:cubicBezTo>
                  <a:pt x="19440" y="8836"/>
                  <a:pt x="19440" y="8836"/>
                  <a:pt x="19440" y="8836"/>
                </a:cubicBezTo>
                <a:cubicBezTo>
                  <a:pt x="19980" y="8836"/>
                  <a:pt x="20520" y="9327"/>
                  <a:pt x="20520" y="9818"/>
                </a:cubicBezTo>
                <a:lnTo>
                  <a:pt x="20520" y="19636"/>
                </a:lnTo>
                <a:close/>
                <a:moveTo>
                  <a:pt x="5940" y="18655"/>
                </a:moveTo>
                <a:cubicBezTo>
                  <a:pt x="15660" y="18655"/>
                  <a:pt x="15660" y="18655"/>
                  <a:pt x="15660" y="18655"/>
                </a:cubicBezTo>
                <a:cubicBezTo>
                  <a:pt x="15660" y="16691"/>
                  <a:pt x="15660" y="16691"/>
                  <a:pt x="15660" y="16691"/>
                </a:cubicBezTo>
                <a:cubicBezTo>
                  <a:pt x="5940" y="16691"/>
                  <a:pt x="5940" y="16691"/>
                  <a:pt x="5940" y="16691"/>
                </a:cubicBezTo>
                <a:lnTo>
                  <a:pt x="5940" y="18655"/>
                </a:lnTo>
                <a:close/>
                <a:moveTo>
                  <a:pt x="5400" y="10800"/>
                </a:moveTo>
                <a:cubicBezTo>
                  <a:pt x="3240" y="10800"/>
                  <a:pt x="3240" y="10800"/>
                  <a:pt x="3240" y="10800"/>
                </a:cubicBezTo>
                <a:cubicBezTo>
                  <a:pt x="3240" y="12764"/>
                  <a:pt x="3240" y="12764"/>
                  <a:pt x="3240" y="12764"/>
                </a:cubicBezTo>
                <a:cubicBezTo>
                  <a:pt x="5400" y="12764"/>
                  <a:pt x="5400" y="12764"/>
                  <a:pt x="5400" y="12764"/>
                </a:cubicBezTo>
                <a:lnTo>
                  <a:pt x="5400" y="10800"/>
                </a:lnTo>
                <a:close/>
                <a:moveTo>
                  <a:pt x="7020" y="13745"/>
                </a:moveTo>
                <a:cubicBezTo>
                  <a:pt x="4860" y="13745"/>
                  <a:pt x="4860" y="13745"/>
                  <a:pt x="4860" y="13745"/>
                </a:cubicBezTo>
                <a:cubicBezTo>
                  <a:pt x="4860" y="15709"/>
                  <a:pt x="4860" y="15709"/>
                  <a:pt x="4860" y="15709"/>
                </a:cubicBezTo>
                <a:cubicBezTo>
                  <a:pt x="7020" y="15709"/>
                  <a:pt x="7020" y="15709"/>
                  <a:pt x="7020" y="15709"/>
                </a:cubicBezTo>
                <a:lnTo>
                  <a:pt x="7020" y="1374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36" name="Shape"/>
          <p:cNvSpPr/>
          <p:nvPr/>
        </p:nvSpPr>
        <p:spPr>
          <a:xfrm>
            <a:off x="2646363" y="5681662"/>
            <a:ext cx="406401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880" y="2945"/>
                </a:moveTo>
                <a:cubicBezTo>
                  <a:pt x="9720" y="2945"/>
                  <a:pt x="9720" y="2945"/>
                  <a:pt x="9720" y="2945"/>
                </a:cubicBezTo>
                <a:cubicBezTo>
                  <a:pt x="9720" y="4909"/>
                  <a:pt x="9720" y="4909"/>
                  <a:pt x="9720" y="4909"/>
                </a:cubicBezTo>
                <a:cubicBezTo>
                  <a:pt x="11880" y="4909"/>
                  <a:pt x="11880" y="4909"/>
                  <a:pt x="11880" y="4909"/>
                </a:cubicBezTo>
                <a:lnTo>
                  <a:pt x="11880" y="2945"/>
                </a:lnTo>
                <a:close/>
                <a:moveTo>
                  <a:pt x="8100" y="7855"/>
                </a:moveTo>
                <a:cubicBezTo>
                  <a:pt x="10260" y="7855"/>
                  <a:pt x="10260" y="7855"/>
                  <a:pt x="10260" y="7855"/>
                </a:cubicBezTo>
                <a:cubicBezTo>
                  <a:pt x="10260" y="5891"/>
                  <a:pt x="10260" y="5891"/>
                  <a:pt x="10260" y="5891"/>
                </a:cubicBezTo>
                <a:cubicBezTo>
                  <a:pt x="8100" y="5891"/>
                  <a:pt x="8100" y="5891"/>
                  <a:pt x="8100" y="5891"/>
                </a:cubicBezTo>
                <a:lnTo>
                  <a:pt x="8100" y="7855"/>
                </a:lnTo>
                <a:close/>
                <a:moveTo>
                  <a:pt x="15120" y="2945"/>
                </a:moveTo>
                <a:cubicBezTo>
                  <a:pt x="12960" y="2945"/>
                  <a:pt x="12960" y="2945"/>
                  <a:pt x="12960" y="2945"/>
                </a:cubicBezTo>
                <a:cubicBezTo>
                  <a:pt x="12960" y="4909"/>
                  <a:pt x="12960" y="4909"/>
                  <a:pt x="12960" y="4909"/>
                </a:cubicBezTo>
                <a:cubicBezTo>
                  <a:pt x="15120" y="4909"/>
                  <a:pt x="15120" y="4909"/>
                  <a:pt x="15120" y="4909"/>
                </a:cubicBezTo>
                <a:lnTo>
                  <a:pt x="15120" y="2945"/>
                </a:lnTo>
                <a:close/>
                <a:moveTo>
                  <a:pt x="10800" y="21600"/>
                </a:moveTo>
                <a:cubicBezTo>
                  <a:pt x="15120" y="17673"/>
                  <a:pt x="15120" y="17673"/>
                  <a:pt x="15120" y="17673"/>
                </a:cubicBezTo>
                <a:cubicBezTo>
                  <a:pt x="6480" y="17673"/>
                  <a:pt x="6480" y="17673"/>
                  <a:pt x="6480" y="17673"/>
                </a:cubicBezTo>
                <a:lnTo>
                  <a:pt x="10800" y="21600"/>
                </a:lnTo>
                <a:close/>
                <a:moveTo>
                  <a:pt x="11340" y="7855"/>
                </a:moveTo>
                <a:cubicBezTo>
                  <a:pt x="13500" y="7855"/>
                  <a:pt x="13500" y="7855"/>
                  <a:pt x="13500" y="7855"/>
                </a:cubicBezTo>
                <a:cubicBezTo>
                  <a:pt x="13500" y="5891"/>
                  <a:pt x="13500" y="5891"/>
                  <a:pt x="13500" y="5891"/>
                </a:cubicBezTo>
                <a:cubicBezTo>
                  <a:pt x="11340" y="5891"/>
                  <a:pt x="11340" y="5891"/>
                  <a:pt x="11340" y="5891"/>
                </a:cubicBezTo>
                <a:lnTo>
                  <a:pt x="11340" y="7855"/>
                </a:lnTo>
                <a:close/>
                <a:moveTo>
                  <a:pt x="8640" y="2945"/>
                </a:moveTo>
                <a:cubicBezTo>
                  <a:pt x="6480" y="2945"/>
                  <a:pt x="6480" y="2945"/>
                  <a:pt x="6480" y="2945"/>
                </a:cubicBezTo>
                <a:cubicBezTo>
                  <a:pt x="6480" y="4909"/>
                  <a:pt x="6480" y="4909"/>
                  <a:pt x="6480" y="4909"/>
                </a:cubicBezTo>
                <a:cubicBezTo>
                  <a:pt x="8640" y="4909"/>
                  <a:pt x="8640" y="4909"/>
                  <a:pt x="8640" y="4909"/>
                </a:cubicBezTo>
                <a:lnTo>
                  <a:pt x="8640" y="2945"/>
                </a:lnTo>
                <a:close/>
                <a:moveTo>
                  <a:pt x="16200" y="4909"/>
                </a:moveTo>
                <a:cubicBezTo>
                  <a:pt x="18360" y="4909"/>
                  <a:pt x="18360" y="4909"/>
                  <a:pt x="18360" y="4909"/>
                </a:cubicBezTo>
                <a:cubicBezTo>
                  <a:pt x="18360" y="2945"/>
                  <a:pt x="18360" y="2945"/>
                  <a:pt x="18360" y="2945"/>
                </a:cubicBezTo>
                <a:cubicBezTo>
                  <a:pt x="16200" y="2945"/>
                  <a:pt x="16200" y="2945"/>
                  <a:pt x="16200" y="2945"/>
                </a:cubicBezTo>
                <a:lnTo>
                  <a:pt x="16200" y="4909"/>
                </a:lnTo>
                <a:close/>
                <a:moveTo>
                  <a:pt x="19440" y="0"/>
                </a:moveTo>
                <a:cubicBezTo>
                  <a:pt x="2160" y="0"/>
                  <a:pt x="2160" y="0"/>
                  <a:pt x="2160" y="0"/>
                </a:cubicBezTo>
                <a:cubicBezTo>
                  <a:pt x="945" y="0"/>
                  <a:pt x="0" y="859"/>
                  <a:pt x="0" y="1964"/>
                </a:cubicBezTo>
                <a:cubicBezTo>
                  <a:pt x="0" y="11782"/>
                  <a:pt x="0" y="11782"/>
                  <a:pt x="0" y="11782"/>
                </a:cubicBezTo>
                <a:cubicBezTo>
                  <a:pt x="0" y="12886"/>
                  <a:pt x="945" y="13745"/>
                  <a:pt x="2160" y="13745"/>
                </a:cubicBezTo>
                <a:cubicBezTo>
                  <a:pt x="19440" y="13745"/>
                  <a:pt x="19440" y="13745"/>
                  <a:pt x="19440" y="13745"/>
                </a:cubicBezTo>
                <a:cubicBezTo>
                  <a:pt x="20655" y="13745"/>
                  <a:pt x="21600" y="12886"/>
                  <a:pt x="21600" y="11782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859"/>
                  <a:pt x="20655" y="0"/>
                  <a:pt x="19440" y="0"/>
                </a:cubicBezTo>
                <a:moveTo>
                  <a:pt x="20520" y="11782"/>
                </a:moveTo>
                <a:cubicBezTo>
                  <a:pt x="20520" y="12273"/>
                  <a:pt x="19980" y="12764"/>
                  <a:pt x="19440" y="12764"/>
                </a:cubicBezTo>
                <a:cubicBezTo>
                  <a:pt x="2160" y="12764"/>
                  <a:pt x="2160" y="12764"/>
                  <a:pt x="2160" y="12764"/>
                </a:cubicBezTo>
                <a:cubicBezTo>
                  <a:pt x="1620" y="12764"/>
                  <a:pt x="1080" y="12273"/>
                  <a:pt x="1080" y="11782"/>
                </a:cubicBezTo>
                <a:cubicBezTo>
                  <a:pt x="1080" y="1964"/>
                  <a:pt x="1080" y="1964"/>
                  <a:pt x="1080" y="1964"/>
                </a:cubicBezTo>
                <a:cubicBezTo>
                  <a:pt x="1080" y="1473"/>
                  <a:pt x="1620" y="982"/>
                  <a:pt x="2160" y="982"/>
                </a:cubicBezTo>
                <a:cubicBezTo>
                  <a:pt x="19440" y="982"/>
                  <a:pt x="19440" y="982"/>
                  <a:pt x="19440" y="982"/>
                </a:cubicBezTo>
                <a:cubicBezTo>
                  <a:pt x="19980" y="982"/>
                  <a:pt x="20520" y="1473"/>
                  <a:pt x="20520" y="1964"/>
                </a:cubicBezTo>
                <a:lnTo>
                  <a:pt x="20520" y="11782"/>
                </a:lnTo>
                <a:close/>
                <a:moveTo>
                  <a:pt x="14580" y="7855"/>
                </a:moveTo>
                <a:cubicBezTo>
                  <a:pt x="16740" y="7855"/>
                  <a:pt x="16740" y="7855"/>
                  <a:pt x="16740" y="7855"/>
                </a:cubicBezTo>
                <a:cubicBezTo>
                  <a:pt x="16740" y="5891"/>
                  <a:pt x="16740" y="5891"/>
                  <a:pt x="16740" y="5891"/>
                </a:cubicBezTo>
                <a:cubicBezTo>
                  <a:pt x="14580" y="5891"/>
                  <a:pt x="14580" y="5891"/>
                  <a:pt x="14580" y="5891"/>
                </a:cubicBezTo>
                <a:lnTo>
                  <a:pt x="14580" y="7855"/>
                </a:lnTo>
                <a:close/>
                <a:moveTo>
                  <a:pt x="7020" y="5891"/>
                </a:moveTo>
                <a:cubicBezTo>
                  <a:pt x="4860" y="5891"/>
                  <a:pt x="4860" y="5891"/>
                  <a:pt x="4860" y="5891"/>
                </a:cubicBezTo>
                <a:cubicBezTo>
                  <a:pt x="4860" y="7855"/>
                  <a:pt x="4860" y="7855"/>
                  <a:pt x="4860" y="7855"/>
                </a:cubicBezTo>
                <a:cubicBezTo>
                  <a:pt x="7020" y="7855"/>
                  <a:pt x="7020" y="7855"/>
                  <a:pt x="7020" y="7855"/>
                </a:cubicBezTo>
                <a:lnTo>
                  <a:pt x="7020" y="5891"/>
                </a:lnTo>
                <a:close/>
                <a:moveTo>
                  <a:pt x="5400" y="2945"/>
                </a:moveTo>
                <a:cubicBezTo>
                  <a:pt x="3240" y="2945"/>
                  <a:pt x="3240" y="2945"/>
                  <a:pt x="3240" y="2945"/>
                </a:cubicBezTo>
                <a:cubicBezTo>
                  <a:pt x="3240" y="4909"/>
                  <a:pt x="3240" y="4909"/>
                  <a:pt x="3240" y="4909"/>
                </a:cubicBezTo>
                <a:cubicBezTo>
                  <a:pt x="5400" y="4909"/>
                  <a:pt x="5400" y="4909"/>
                  <a:pt x="5400" y="4909"/>
                </a:cubicBezTo>
                <a:lnTo>
                  <a:pt x="5400" y="2945"/>
                </a:lnTo>
                <a:close/>
                <a:moveTo>
                  <a:pt x="5940" y="10800"/>
                </a:moveTo>
                <a:cubicBezTo>
                  <a:pt x="15660" y="10800"/>
                  <a:pt x="15660" y="10800"/>
                  <a:pt x="15660" y="10800"/>
                </a:cubicBezTo>
                <a:cubicBezTo>
                  <a:pt x="15660" y="8836"/>
                  <a:pt x="15660" y="8836"/>
                  <a:pt x="15660" y="8836"/>
                </a:cubicBezTo>
                <a:cubicBezTo>
                  <a:pt x="5940" y="8836"/>
                  <a:pt x="5940" y="8836"/>
                  <a:pt x="5940" y="8836"/>
                </a:cubicBezTo>
                <a:lnTo>
                  <a:pt x="5940" y="108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37" name="Shape"/>
          <p:cNvSpPr/>
          <p:nvPr/>
        </p:nvSpPr>
        <p:spPr>
          <a:xfrm>
            <a:off x="3479800" y="5722937"/>
            <a:ext cx="447675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9" y="0"/>
                </a:moveTo>
                <a:cubicBezTo>
                  <a:pt x="491" y="0"/>
                  <a:pt x="491" y="0"/>
                  <a:pt x="491" y="0"/>
                </a:cubicBezTo>
                <a:cubicBezTo>
                  <a:pt x="245" y="0"/>
                  <a:pt x="0" y="300"/>
                  <a:pt x="0" y="600"/>
                </a:cubicBezTo>
                <a:cubicBezTo>
                  <a:pt x="0" y="17400"/>
                  <a:pt x="0" y="17400"/>
                  <a:pt x="0" y="17400"/>
                </a:cubicBezTo>
                <a:cubicBezTo>
                  <a:pt x="0" y="17700"/>
                  <a:pt x="245" y="18000"/>
                  <a:pt x="491" y="18000"/>
                </a:cubicBezTo>
                <a:cubicBezTo>
                  <a:pt x="4418" y="18000"/>
                  <a:pt x="4418" y="18000"/>
                  <a:pt x="4418" y="18000"/>
                </a:cubicBezTo>
                <a:cubicBezTo>
                  <a:pt x="4664" y="18000"/>
                  <a:pt x="4909" y="17700"/>
                  <a:pt x="4909" y="17400"/>
                </a:cubicBezTo>
                <a:cubicBezTo>
                  <a:pt x="4909" y="17100"/>
                  <a:pt x="4664" y="16800"/>
                  <a:pt x="4418" y="16800"/>
                </a:cubicBezTo>
                <a:cubicBezTo>
                  <a:pt x="982" y="16800"/>
                  <a:pt x="982" y="16800"/>
                  <a:pt x="982" y="16800"/>
                </a:cubicBezTo>
                <a:cubicBezTo>
                  <a:pt x="982" y="1200"/>
                  <a:pt x="982" y="1200"/>
                  <a:pt x="982" y="1200"/>
                </a:cubicBezTo>
                <a:cubicBezTo>
                  <a:pt x="20618" y="1200"/>
                  <a:pt x="20618" y="1200"/>
                  <a:pt x="20618" y="1200"/>
                </a:cubicBezTo>
                <a:cubicBezTo>
                  <a:pt x="20618" y="16800"/>
                  <a:pt x="20618" y="16800"/>
                  <a:pt x="20618" y="16800"/>
                </a:cubicBezTo>
                <a:cubicBezTo>
                  <a:pt x="17182" y="16800"/>
                  <a:pt x="17182" y="16800"/>
                  <a:pt x="17182" y="16800"/>
                </a:cubicBezTo>
                <a:cubicBezTo>
                  <a:pt x="16936" y="16800"/>
                  <a:pt x="16691" y="17100"/>
                  <a:pt x="16691" y="17400"/>
                </a:cubicBezTo>
                <a:cubicBezTo>
                  <a:pt x="16691" y="17700"/>
                  <a:pt x="16936" y="18000"/>
                  <a:pt x="17182" y="18000"/>
                </a:cubicBezTo>
                <a:cubicBezTo>
                  <a:pt x="21109" y="18000"/>
                  <a:pt x="21109" y="18000"/>
                  <a:pt x="21109" y="18000"/>
                </a:cubicBezTo>
                <a:cubicBezTo>
                  <a:pt x="21355" y="18000"/>
                  <a:pt x="21600" y="17700"/>
                  <a:pt x="21600" y="17400"/>
                </a:cubicBezTo>
                <a:cubicBezTo>
                  <a:pt x="21600" y="600"/>
                  <a:pt x="21600" y="600"/>
                  <a:pt x="21600" y="600"/>
                </a:cubicBezTo>
                <a:cubicBezTo>
                  <a:pt x="21600" y="300"/>
                  <a:pt x="21355" y="0"/>
                  <a:pt x="21109" y="0"/>
                </a:cubicBezTo>
                <a:moveTo>
                  <a:pt x="17059" y="20550"/>
                </a:moveTo>
                <a:cubicBezTo>
                  <a:pt x="11168" y="12150"/>
                  <a:pt x="11168" y="12150"/>
                  <a:pt x="11168" y="12150"/>
                </a:cubicBezTo>
                <a:cubicBezTo>
                  <a:pt x="11168" y="12150"/>
                  <a:pt x="11168" y="12150"/>
                  <a:pt x="11168" y="12150"/>
                </a:cubicBezTo>
                <a:cubicBezTo>
                  <a:pt x="11045" y="12150"/>
                  <a:pt x="10923" y="12000"/>
                  <a:pt x="10800" y="12000"/>
                </a:cubicBezTo>
                <a:cubicBezTo>
                  <a:pt x="10677" y="12000"/>
                  <a:pt x="10555" y="12150"/>
                  <a:pt x="10432" y="12150"/>
                </a:cubicBezTo>
                <a:cubicBezTo>
                  <a:pt x="10432" y="12150"/>
                  <a:pt x="10432" y="12150"/>
                  <a:pt x="10432" y="12150"/>
                </a:cubicBezTo>
                <a:cubicBezTo>
                  <a:pt x="4541" y="20550"/>
                  <a:pt x="4541" y="20550"/>
                  <a:pt x="4541" y="20550"/>
                </a:cubicBezTo>
                <a:cubicBezTo>
                  <a:pt x="4541" y="20550"/>
                  <a:pt x="4541" y="20550"/>
                  <a:pt x="4541" y="20550"/>
                </a:cubicBezTo>
                <a:cubicBezTo>
                  <a:pt x="4418" y="20700"/>
                  <a:pt x="4418" y="20850"/>
                  <a:pt x="4418" y="21000"/>
                </a:cubicBezTo>
                <a:cubicBezTo>
                  <a:pt x="4418" y="21300"/>
                  <a:pt x="4664" y="21600"/>
                  <a:pt x="4909" y="21600"/>
                </a:cubicBezTo>
                <a:cubicBezTo>
                  <a:pt x="16691" y="21600"/>
                  <a:pt x="16691" y="21600"/>
                  <a:pt x="16691" y="21600"/>
                </a:cubicBezTo>
                <a:cubicBezTo>
                  <a:pt x="16936" y="21600"/>
                  <a:pt x="17182" y="21300"/>
                  <a:pt x="17182" y="21000"/>
                </a:cubicBezTo>
                <a:cubicBezTo>
                  <a:pt x="17182" y="20850"/>
                  <a:pt x="17182" y="20700"/>
                  <a:pt x="17059" y="20550"/>
                </a:cubicBezTo>
                <a:close/>
                <a:moveTo>
                  <a:pt x="6014" y="20400"/>
                </a:moveTo>
                <a:cubicBezTo>
                  <a:pt x="10800" y="13500"/>
                  <a:pt x="10800" y="13500"/>
                  <a:pt x="10800" y="13500"/>
                </a:cubicBezTo>
                <a:cubicBezTo>
                  <a:pt x="15586" y="20400"/>
                  <a:pt x="15586" y="20400"/>
                  <a:pt x="15586" y="20400"/>
                </a:cubicBezTo>
                <a:lnTo>
                  <a:pt x="6014" y="204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38" name="Shape"/>
          <p:cNvSpPr/>
          <p:nvPr/>
        </p:nvSpPr>
        <p:spPr>
          <a:xfrm>
            <a:off x="4333875" y="5681662"/>
            <a:ext cx="447675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86" y="0"/>
                  <a:pt x="0" y="4786"/>
                  <a:pt x="0" y="10800"/>
                </a:cubicBezTo>
                <a:cubicBezTo>
                  <a:pt x="0" y="16814"/>
                  <a:pt x="4786" y="21600"/>
                  <a:pt x="10800" y="21600"/>
                </a:cubicBezTo>
                <a:cubicBezTo>
                  <a:pt x="16814" y="21600"/>
                  <a:pt x="21600" y="16814"/>
                  <a:pt x="21600" y="10800"/>
                </a:cubicBezTo>
                <a:cubicBezTo>
                  <a:pt x="21600" y="4786"/>
                  <a:pt x="16814" y="0"/>
                  <a:pt x="10800" y="0"/>
                </a:cubicBezTo>
                <a:moveTo>
                  <a:pt x="10800" y="982"/>
                </a:moveTo>
                <a:cubicBezTo>
                  <a:pt x="14482" y="982"/>
                  <a:pt x="17550" y="2945"/>
                  <a:pt x="19268" y="5891"/>
                </a:cubicBezTo>
                <a:cubicBezTo>
                  <a:pt x="10800" y="5891"/>
                  <a:pt x="10800" y="5891"/>
                  <a:pt x="10800" y="5891"/>
                </a:cubicBezTo>
                <a:cubicBezTo>
                  <a:pt x="8345" y="5891"/>
                  <a:pt x="6259" y="7732"/>
                  <a:pt x="5891" y="10186"/>
                </a:cubicBezTo>
                <a:cubicBezTo>
                  <a:pt x="2945" y="5032"/>
                  <a:pt x="2945" y="5032"/>
                  <a:pt x="2945" y="5032"/>
                </a:cubicBezTo>
                <a:cubicBezTo>
                  <a:pt x="4664" y="2577"/>
                  <a:pt x="7609" y="982"/>
                  <a:pt x="10800" y="982"/>
                </a:cubicBezTo>
                <a:moveTo>
                  <a:pt x="7364" y="12641"/>
                </a:moveTo>
                <a:cubicBezTo>
                  <a:pt x="6995" y="12027"/>
                  <a:pt x="6873" y="11414"/>
                  <a:pt x="6873" y="10800"/>
                </a:cubicBezTo>
                <a:cubicBezTo>
                  <a:pt x="6873" y="8591"/>
                  <a:pt x="8591" y="6873"/>
                  <a:pt x="10800" y="6873"/>
                </a:cubicBezTo>
                <a:cubicBezTo>
                  <a:pt x="13009" y="6873"/>
                  <a:pt x="14727" y="8591"/>
                  <a:pt x="14727" y="10800"/>
                </a:cubicBezTo>
                <a:cubicBezTo>
                  <a:pt x="14727" y="13009"/>
                  <a:pt x="13009" y="14727"/>
                  <a:pt x="10800" y="14727"/>
                </a:cubicBezTo>
                <a:cubicBezTo>
                  <a:pt x="9327" y="14727"/>
                  <a:pt x="7977" y="13868"/>
                  <a:pt x="7364" y="12641"/>
                </a:cubicBezTo>
                <a:cubicBezTo>
                  <a:pt x="7364" y="12641"/>
                  <a:pt x="7364" y="12641"/>
                  <a:pt x="7364" y="12641"/>
                </a:cubicBezTo>
                <a:close/>
                <a:moveTo>
                  <a:pt x="9695" y="20495"/>
                </a:moveTo>
                <a:cubicBezTo>
                  <a:pt x="4786" y="20005"/>
                  <a:pt x="982" y="15832"/>
                  <a:pt x="982" y="10800"/>
                </a:cubicBezTo>
                <a:cubicBezTo>
                  <a:pt x="982" y="8959"/>
                  <a:pt x="1473" y="7364"/>
                  <a:pt x="2332" y="5891"/>
                </a:cubicBezTo>
                <a:cubicBezTo>
                  <a:pt x="6505" y="13132"/>
                  <a:pt x="6505" y="13132"/>
                  <a:pt x="6505" y="13132"/>
                </a:cubicBezTo>
                <a:cubicBezTo>
                  <a:pt x="7241" y="14605"/>
                  <a:pt x="8959" y="15709"/>
                  <a:pt x="10800" y="15709"/>
                </a:cubicBezTo>
                <a:cubicBezTo>
                  <a:pt x="11536" y="15709"/>
                  <a:pt x="12150" y="15586"/>
                  <a:pt x="12764" y="15341"/>
                </a:cubicBezTo>
                <a:lnTo>
                  <a:pt x="9695" y="20495"/>
                </a:lnTo>
                <a:close/>
                <a:moveTo>
                  <a:pt x="10800" y="20618"/>
                </a:moveTo>
                <a:cubicBezTo>
                  <a:pt x="15095" y="13255"/>
                  <a:pt x="15095" y="13255"/>
                  <a:pt x="15095" y="13255"/>
                </a:cubicBezTo>
                <a:cubicBezTo>
                  <a:pt x="15095" y="13255"/>
                  <a:pt x="15095" y="13255"/>
                  <a:pt x="15095" y="13255"/>
                </a:cubicBezTo>
                <a:cubicBezTo>
                  <a:pt x="15464" y="12518"/>
                  <a:pt x="15709" y="11659"/>
                  <a:pt x="15709" y="10800"/>
                </a:cubicBezTo>
                <a:cubicBezTo>
                  <a:pt x="15709" y="9205"/>
                  <a:pt x="14973" y="7732"/>
                  <a:pt x="13745" y="6873"/>
                </a:cubicBezTo>
                <a:cubicBezTo>
                  <a:pt x="19759" y="6873"/>
                  <a:pt x="19759" y="6873"/>
                  <a:pt x="19759" y="6873"/>
                </a:cubicBezTo>
                <a:cubicBezTo>
                  <a:pt x="20373" y="8100"/>
                  <a:pt x="20618" y="9450"/>
                  <a:pt x="20618" y="10800"/>
                </a:cubicBezTo>
                <a:cubicBezTo>
                  <a:pt x="20618" y="16200"/>
                  <a:pt x="16200" y="20618"/>
                  <a:pt x="10800" y="20618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39" name="Shape"/>
          <p:cNvSpPr/>
          <p:nvPr/>
        </p:nvSpPr>
        <p:spPr>
          <a:xfrm>
            <a:off x="5187950" y="5792787"/>
            <a:ext cx="446088" cy="203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182" y="6210"/>
                </a:moveTo>
                <a:cubicBezTo>
                  <a:pt x="16936" y="6210"/>
                  <a:pt x="16691" y="6480"/>
                  <a:pt x="16691" y="7020"/>
                </a:cubicBezTo>
                <a:cubicBezTo>
                  <a:pt x="16691" y="7560"/>
                  <a:pt x="16936" y="8100"/>
                  <a:pt x="17182" y="8100"/>
                </a:cubicBezTo>
                <a:cubicBezTo>
                  <a:pt x="17427" y="8100"/>
                  <a:pt x="17550" y="7560"/>
                  <a:pt x="17550" y="7020"/>
                </a:cubicBezTo>
                <a:cubicBezTo>
                  <a:pt x="17550" y="6480"/>
                  <a:pt x="17427" y="6210"/>
                  <a:pt x="17182" y="6210"/>
                </a:cubicBezTo>
                <a:moveTo>
                  <a:pt x="17673" y="0"/>
                </a:moveTo>
                <a:cubicBezTo>
                  <a:pt x="3927" y="0"/>
                  <a:pt x="3927" y="0"/>
                  <a:pt x="3927" y="0"/>
                </a:cubicBezTo>
                <a:cubicBezTo>
                  <a:pt x="1718" y="0"/>
                  <a:pt x="0" y="3780"/>
                  <a:pt x="0" y="8640"/>
                </a:cubicBezTo>
                <a:cubicBezTo>
                  <a:pt x="0" y="12960"/>
                  <a:pt x="0" y="12960"/>
                  <a:pt x="0" y="12960"/>
                </a:cubicBezTo>
                <a:cubicBezTo>
                  <a:pt x="0" y="17820"/>
                  <a:pt x="1718" y="21600"/>
                  <a:pt x="3927" y="21600"/>
                </a:cubicBezTo>
                <a:cubicBezTo>
                  <a:pt x="17673" y="21600"/>
                  <a:pt x="17673" y="21600"/>
                  <a:pt x="17673" y="21600"/>
                </a:cubicBezTo>
                <a:cubicBezTo>
                  <a:pt x="19882" y="21600"/>
                  <a:pt x="21600" y="17820"/>
                  <a:pt x="21600" y="12960"/>
                </a:cubicBezTo>
                <a:cubicBezTo>
                  <a:pt x="21600" y="8640"/>
                  <a:pt x="21600" y="8640"/>
                  <a:pt x="21600" y="8640"/>
                </a:cubicBezTo>
                <a:cubicBezTo>
                  <a:pt x="21600" y="3780"/>
                  <a:pt x="19882" y="0"/>
                  <a:pt x="17673" y="0"/>
                </a:cubicBezTo>
                <a:moveTo>
                  <a:pt x="8468" y="6210"/>
                </a:moveTo>
                <a:cubicBezTo>
                  <a:pt x="8836" y="6210"/>
                  <a:pt x="8959" y="6480"/>
                  <a:pt x="8959" y="7020"/>
                </a:cubicBezTo>
                <a:cubicBezTo>
                  <a:pt x="8959" y="7560"/>
                  <a:pt x="8836" y="8100"/>
                  <a:pt x="8468" y="8100"/>
                </a:cubicBezTo>
                <a:cubicBezTo>
                  <a:pt x="8223" y="8100"/>
                  <a:pt x="8100" y="7560"/>
                  <a:pt x="8100" y="7020"/>
                </a:cubicBezTo>
                <a:cubicBezTo>
                  <a:pt x="8100" y="6480"/>
                  <a:pt x="8223" y="6210"/>
                  <a:pt x="8468" y="6210"/>
                </a:cubicBezTo>
                <a:moveTo>
                  <a:pt x="8959" y="15120"/>
                </a:moveTo>
                <a:cubicBezTo>
                  <a:pt x="8100" y="15120"/>
                  <a:pt x="8100" y="15120"/>
                  <a:pt x="8100" y="15120"/>
                </a:cubicBezTo>
                <a:cubicBezTo>
                  <a:pt x="8100" y="8910"/>
                  <a:pt x="8100" y="8910"/>
                  <a:pt x="8100" y="8910"/>
                </a:cubicBezTo>
                <a:cubicBezTo>
                  <a:pt x="8959" y="8910"/>
                  <a:pt x="8959" y="8910"/>
                  <a:pt x="8959" y="8910"/>
                </a:cubicBezTo>
                <a:lnTo>
                  <a:pt x="8959" y="15120"/>
                </a:lnTo>
                <a:close/>
                <a:moveTo>
                  <a:pt x="6627" y="15120"/>
                </a:moveTo>
                <a:cubicBezTo>
                  <a:pt x="5645" y="15120"/>
                  <a:pt x="5645" y="15120"/>
                  <a:pt x="5645" y="15120"/>
                </a:cubicBezTo>
                <a:cubicBezTo>
                  <a:pt x="5400" y="11340"/>
                  <a:pt x="5400" y="11340"/>
                  <a:pt x="5400" y="11340"/>
                </a:cubicBezTo>
                <a:cubicBezTo>
                  <a:pt x="5277" y="10530"/>
                  <a:pt x="5155" y="9720"/>
                  <a:pt x="5155" y="8640"/>
                </a:cubicBezTo>
                <a:cubicBezTo>
                  <a:pt x="5155" y="8640"/>
                  <a:pt x="5155" y="8640"/>
                  <a:pt x="5155" y="8640"/>
                </a:cubicBezTo>
                <a:cubicBezTo>
                  <a:pt x="5032" y="9720"/>
                  <a:pt x="5032" y="10530"/>
                  <a:pt x="4909" y="11340"/>
                </a:cubicBezTo>
                <a:cubicBezTo>
                  <a:pt x="4541" y="15120"/>
                  <a:pt x="4541" y="15120"/>
                  <a:pt x="4541" y="15120"/>
                </a:cubicBezTo>
                <a:cubicBezTo>
                  <a:pt x="3682" y="15120"/>
                  <a:pt x="3682" y="15120"/>
                  <a:pt x="3682" y="15120"/>
                </a:cubicBezTo>
                <a:cubicBezTo>
                  <a:pt x="2700" y="6480"/>
                  <a:pt x="2700" y="6480"/>
                  <a:pt x="2700" y="6480"/>
                </a:cubicBezTo>
                <a:cubicBezTo>
                  <a:pt x="3682" y="6480"/>
                  <a:pt x="3682" y="6480"/>
                  <a:pt x="3682" y="6480"/>
                </a:cubicBezTo>
                <a:cubicBezTo>
                  <a:pt x="3927" y="9990"/>
                  <a:pt x="3927" y="9990"/>
                  <a:pt x="3927" y="9990"/>
                </a:cubicBezTo>
                <a:cubicBezTo>
                  <a:pt x="4050" y="11070"/>
                  <a:pt x="4050" y="12150"/>
                  <a:pt x="4173" y="12960"/>
                </a:cubicBezTo>
                <a:cubicBezTo>
                  <a:pt x="4173" y="12960"/>
                  <a:pt x="4173" y="12960"/>
                  <a:pt x="4173" y="12960"/>
                </a:cubicBezTo>
                <a:cubicBezTo>
                  <a:pt x="4295" y="12150"/>
                  <a:pt x="4295" y="11070"/>
                  <a:pt x="4418" y="9990"/>
                </a:cubicBezTo>
                <a:cubicBezTo>
                  <a:pt x="4786" y="6480"/>
                  <a:pt x="4786" y="6480"/>
                  <a:pt x="4786" y="6480"/>
                </a:cubicBezTo>
                <a:cubicBezTo>
                  <a:pt x="5645" y="6480"/>
                  <a:pt x="5645" y="6480"/>
                  <a:pt x="5645" y="6480"/>
                </a:cubicBezTo>
                <a:cubicBezTo>
                  <a:pt x="6014" y="9990"/>
                  <a:pt x="6014" y="9990"/>
                  <a:pt x="6014" y="9990"/>
                </a:cubicBezTo>
                <a:cubicBezTo>
                  <a:pt x="6014" y="11070"/>
                  <a:pt x="6136" y="12150"/>
                  <a:pt x="6136" y="12960"/>
                </a:cubicBezTo>
                <a:cubicBezTo>
                  <a:pt x="6136" y="12960"/>
                  <a:pt x="6136" y="12960"/>
                  <a:pt x="6136" y="12960"/>
                </a:cubicBezTo>
                <a:cubicBezTo>
                  <a:pt x="6259" y="12150"/>
                  <a:pt x="6382" y="11070"/>
                  <a:pt x="6382" y="9990"/>
                </a:cubicBezTo>
                <a:cubicBezTo>
                  <a:pt x="6750" y="6480"/>
                  <a:pt x="6750" y="6480"/>
                  <a:pt x="6750" y="6480"/>
                </a:cubicBezTo>
                <a:cubicBezTo>
                  <a:pt x="7609" y="6480"/>
                  <a:pt x="7609" y="6480"/>
                  <a:pt x="7609" y="6480"/>
                </a:cubicBezTo>
                <a:lnTo>
                  <a:pt x="6627" y="15120"/>
                </a:lnTo>
                <a:close/>
                <a:moveTo>
                  <a:pt x="20618" y="12960"/>
                </a:moveTo>
                <a:cubicBezTo>
                  <a:pt x="20618" y="16470"/>
                  <a:pt x="19268" y="19440"/>
                  <a:pt x="17673" y="19440"/>
                </a:cubicBezTo>
                <a:cubicBezTo>
                  <a:pt x="7855" y="19440"/>
                  <a:pt x="7855" y="19440"/>
                  <a:pt x="7855" y="19440"/>
                </a:cubicBezTo>
                <a:cubicBezTo>
                  <a:pt x="9450" y="19440"/>
                  <a:pt x="10800" y="16470"/>
                  <a:pt x="10800" y="12960"/>
                </a:cubicBezTo>
                <a:cubicBezTo>
                  <a:pt x="10800" y="8640"/>
                  <a:pt x="10800" y="8640"/>
                  <a:pt x="10800" y="8640"/>
                </a:cubicBezTo>
                <a:cubicBezTo>
                  <a:pt x="10800" y="5130"/>
                  <a:pt x="12150" y="2160"/>
                  <a:pt x="13745" y="2160"/>
                </a:cubicBezTo>
                <a:cubicBezTo>
                  <a:pt x="17673" y="2160"/>
                  <a:pt x="17673" y="2160"/>
                  <a:pt x="17673" y="2160"/>
                </a:cubicBezTo>
                <a:cubicBezTo>
                  <a:pt x="19268" y="2160"/>
                  <a:pt x="20618" y="5130"/>
                  <a:pt x="20618" y="8640"/>
                </a:cubicBezTo>
                <a:lnTo>
                  <a:pt x="20618" y="12960"/>
                </a:lnTo>
                <a:close/>
                <a:moveTo>
                  <a:pt x="13377" y="15120"/>
                </a:moveTo>
                <a:cubicBezTo>
                  <a:pt x="14236" y="15120"/>
                  <a:pt x="14236" y="15120"/>
                  <a:pt x="14236" y="15120"/>
                </a:cubicBezTo>
                <a:cubicBezTo>
                  <a:pt x="14236" y="11610"/>
                  <a:pt x="14236" y="11610"/>
                  <a:pt x="14236" y="11610"/>
                </a:cubicBezTo>
                <a:cubicBezTo>
                  <a:pt x="15586" y="11610"/>
                  <a:pt x="15586" y="11610"/>
                  <a:pt x="15586" y="11610"/>
                </a:cubicBezTo>
                <a:cubicBezTo>
                  <a:pt x="15586" y="9990"/>
                  <a:pt x="15586" y="9990"/>
                  <a:pt x="15586" y="9990"/>
                </a:cubicBezTo>
                <a:cubicBezTo>
                  <a:pt x="14236" y="9990"/>
                  <a:pt x="14236" y="9990"/>
                  <a:pt x="14236" y="9990"/>
                </a:cubicBezTo>
                <a:cubicBezTo>
                  <a:pt x="14236" y="8100"/>
                  <a:pt x="14236" y="8100"/>
                  <a:pt x="14236" y="8100"/>
                </a:cubicBezTo>
                <a:cubicBezTo>
                  <a:pt x="15709" y="8100"/>
                  <a:pt x="15709" y="8100"/>
                  <a:pt x="15709" y="8100"/>
                </a:cubicBezTo>
                <a:cubicBezTo>
                  <a:pt x="15709" y="6480"/>
                  <a:pt x="15709" y="6480"/>
                  <a:pt x="15709" y="6480"/>
                </a:cubicBezTo>
                <a:cubicBezTo>
                  <a:pt x="13377" y="6480"/>
                  <a:pt x="13377" y="6480"/>
                  <a:pt x="13377" y="6480"/>
                </a:cubicBezTo>
                <a:lnTo>
                  <a:pt x="13377" y="15120"/>
                </a:lnTo>
                <a:close/>
                <a:moveTo>
                  <a:pt x="16691" y="15120"/>
                </a:moveTo>
                <a:cubicBezTo>
                  <a:pt x="17550" y="15120"/>
                  <a:pt x="17550" y="15120"/>
                  <a:pt x="17550" y="15120"/>
                </a:cubicBezTo>
                <a:cubicBezTo>
                  <a:pt x="17550" y="8910"/>
                  <a:pt x="17550" y="8910"/>
                  <a:pt x="17550" y="8910"/>
                </a:cubicBezTo>
                <a:cubicBezTo>
                  <a:pt x="16691" y="8910"/>
                  <a:pt x="16691" y="8910"/>
                  <a:pt x="16691" y="8910"/>
                </a:cubicBezTo>
                <a:lnTo>
                  <a:pt x="16691" y="1512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40" name="Shape"/>
          <p:cNvSpPr/>
          <p:nvPr/>
        </p:nvSpPr>
        <p:spPr>
          <a:xfrm>
            <a:off x="6040437" y="5702301"/>
            <a:ext cx="447676" cy="4064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86" y="0"/>
                  <a:pt x="0" y="4860"/>
                  <a:pt x="0" y="10800"/>
                </a:cubicBezTo>
                <a:cubicBezTo>
                  <a:pt x="0" y="16740"/>
                  <a:pt x="4786" y="21600"/>
                  <a:pt x="10800" y="21600"/>
                </a:cubicBezTo>
                <a:cubicBezTo>
                  <a:pt x="16814" y="21600"/>
                  <a:pt x="21600" y="16740"/>
                  <a:pt x="21600" y="10800"/>
                </a:cubicBezTo>
                <a:cubicBezTo>
                  <a:pt x="21600" y="4860"/>
                  <a:pt x="16814" y="0"/>
                  <a:pt x="10800" y="0"/>
                </a:cubicBezTo>
                <a:moveTo>
                  <a:pt x="10800" y="20520"/>
                </a:moveTo>
                <a:cubicBezTo>
                  <a:pt x="7364" y="20520"/>
                  <a:pt x="4418" y="18765"/>
                  <a:pt x="2577" y="16200"/>
                </a:cubicBezTo>
                <a:cubicBezTo>
                  <a:pt x="9941" y="16200"/>
                  <a:pt x="9941" y="16200"/>
                  <a:pt x="9941" y="16200"/>
                </a:cubicBezTo>
                <a:cubicBezTo>
                  <a:pt x="10432" y="17280"/>
                  <a:pt x="12273" y="18900"/>
                  <a:pt x="13500" y="18900"/>
                </a:cubicBezTo>
                <a:cubicBezTo>
                  <a:pt x="14973" y="18900"/>
                  <a:pt x="16200" y="17820"/>
                  <a:pt x="16200" y="15660"/>
                </a:cubicBezTo>
                <a:cubicBezTo>
                  <a:pt x="16200" y="13500"/>
                  <a:pt x="14973" y="12420"/>
                  <a:pt x="13500" y="12420"/>
                </a:cubicBezTo>
                <a:cubicBezTo>
                  <a:pt x="12273" y="12420"/>
                  <a:pt x="10432" y="14040"/>
                  <a:pt x="9941" y="15120"/>
                </a:cubicBezTo>
                <a:cubicBezTo>
                  <a:pt x="1964" y="15120"/>
                  <a:pt x="1964" y="15120"/>
                  <a:pt x="1964" y="15120"/>
                </a:cubicBezTo>
                <a:cubicBezTo>
                  <a:pt x="1350" y="13770"/>
                  <a:pt x="982" y="12420"/>
                  <a:pt x="982" y="10800"/>
                </a:cubicBezTo>
                <a:cubicBezTo>
                  <a:pt x="982" y="9180"/>
                  <a:pt x="1350" y="7830"/>
                  <a:pt x="1964" y="6480"/>
                </a:cubicBezTo>
                <a:cubicBezTo>
                  <a:pt x="9941" y="6480"/>
                  <a:pt x="9941" y="6480"/>
                  <a:pt x="9941" y="6480"/>
                </a:cubicBezTo>
                <a:cubicBezTo>
                  <a:pt x="10432" y="7560"/>
                  <a:pt x="12273" y="9180"/>
                  <a:pt x="13500" y="9180"/>
                </a:cubicBezTo>
                <a:cubicBezTo>
                  <a:pt x="14973" y="9180"/>
                  <a:pt x="16200" y="8100"/>
                  <a:pt x="16200" y="5940"/>
                </a:cubicBezTo>
                <a:cubicBezTo>
                  <a:pt x="16200" y="3780"/>
                  <a:pt x="14973" y="2700"/>
                  <a:pt x="13500" y="2700"/>
                </a:cubicBezTo>
                <a:cubicBezTo>
                  <a:pt x="12273" y="2700"/>
                  <a:pt x="10432" y="4320"/>
                  <a:pt x="9941" y="5400"/>
                </a:cubicBezTo>
                <a:cubicBezTo>
                  <a:pt x="2577" y="5400"/>
                  <a:pt x="2577" y="5400"/>
                  <a:pt x="2577" y="5400"/>
                </a:cubicBezTo>
                <a:cubicBezTo>
                  <a:pt x="4418" y="2835"/>
                  <a:pt x="7364" y="1080"/>
                  <a:pt x="10800" y="1080"/>
                </a:cubicBezTo>
                <a:cubicBezTo>
                  <a:pt x="16077" y="1080"/>
                  <a:pt x="20250" y="5130"/>
                  <a:pt x="20618" y="10260"/>
                </a:cubicBezTo>
                <a:cubicBezTo>
                  <a:pt x="10677" y="10260"/>
                  <a:pt x="10677" y="10260"/>
                  <a:pt x="10677" y="10260"/>
                </a:cubicBezTo>
                <a:cubicBezTo>
                  <a:pt x="10186" y="9180"/>
                  <a:pt x="8345" y="7560"/>
                  <a:pt x="7118" y="7560"/>
                </a:cubicBezTo>
                <a:cubicBezTo>
                  <a:pt x="5645" y="7560"/>
                  <a:pt x="4418" y="8640"/>
                  <a:pt x="4418" y="10800"/>
                </a:cubicBezTo>
                <a:cubicBezTo>
                  <a:pt x="4418" y="12960"/>
                  <a:pt x="5645" y="14040"/>
                  <a:pt x="7118" y="14040"/>
                </a:cubicBezTo>
                <a:cubicBezTo>
                  <a:pt x="8345" y="14040"/>
                  <a:pt x="10186" y="12420"/>
                  <a:pt x="10677" y="11340"/>
                </a:cubicBezTo>
                <a:cubicBezTo>
                  <a:pt x="20618" y="11340"/>
                  <a:pt x="20618" y="11340"/>
                  <a:pt x="20618" y="11340"/>
                </a:cubicBezTo>
                <a:cubicBezTo>
                  <a:pt x="20250" y="16470"/>
                  <a:pt x="16077" y="20520"/>
                  <a:pt x="10800" y="20520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41" name="Shape"/>
          <p:cNvSpPr/>
          <p:nvPr/>
        </p:nvSpPr>
        <p:spPr>
          <a:xfrm>
            <a:off x="6915150" y="5681662"/>
            <a:ext cx="406400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940" y="8836"/>
                </a:moveTo>
                <a:cubicBezTo>
                  <a:pt x="6210" y="8836"/>
                  <a:pt x="6480" y="8591"/>
                  <a:pt x="6480" y="8345"/>
                </a:cubicBezTo>
                <a:cubicBezTo>
                  <a:pt x="6480" y="6382"/>
                  <a:pt x="6480" y="6382"/>
                  <a:pt x="6480" y="6382"/>
                </a:cubicBezTo>
                <a:cubicBezTo>
                  <a:pt x="6480" y="6136"/>
                  <a:pt x="6210" y="5891"/>
                  <a:pt x="5940" y="5891"/>
                </a:cubicBezTo>
                <a:cubicBezTo>
                  <a:pt x="5670" y="5891"/>
                  <a:pt x="5400" y="6136"/>
                  <a:pt x="5400" y="6382"/>
                </a:cubicBezTo>
                <a:cubicBezTo>
                  <a:pt x="5400" y="8345"/>
                  <a:pt x="5400" y="8345"/>
                  <a:pt x="5400" y="8345"/>
                </a:cubicBezTo>
                <a:cubicBezTo>
                  <a:pt x="5400" y="8591"/>
                  <a:pt x="5670" y="8836"/>
                  <a:pt x="5940" y="8836"/>
                </a:cubicBezTo>
                <a:moveTo>
                  <a:pt x="20520" y="2945"/>
                </a:moveTo>
                <a:cubicBezTo>
                  <a:pt x="12555" y="2945"/>
                  <a:pt x="12555" y="2945"/>
                  <a:pt x="12555" y="2945"/>
                </a:cubicBezTo>
                <a:cubicBezTo>
                  <a:pt x="13500" y="1473"/>
                  <a:pt x="14310" y="614"/>
                  <a:pt x="14310" y="614"/>
                </a:cubicBezTo>
                <a:cubicBezTo>
                  <a:pt x="13500" y="0"/>
                  <a:pt x="13500" y="0"/>
                  <a:pt x="13500" y="0"/>
                </a:cubicBezTo>
                <a:cubicBezTo>
                  <a:pt x="13365" y="123"/>
                  <a:pt x="12420" y="1105"/>
                  <a:pt x="11205" y="2945"/>
                </a:cubicBezTo>
                <a:cubicBezTo>
                  <a:pt x="1080" y="2945"/>
                  <a:pt x="1080" y="2945"/>
                  <a:pt x="1080" y="2945"/>
                </a:cubicBezTo>
                <a:cubicBezTo>
                  <a:pt x="540" y="2945"/>
                  <a:pt x="0" y="3436"/>
                  <a:pt x="0" y="3927"/>
                </a:cubicBezTo>
                <a:cubicBezTo>
                  <a:pt x="0" y="17673"/>
                  <a:pt x="0" y="17673"/>
                  <a:pt x="0" y="17673"/>
                </a:cubicBezTo>
                <a:cubicBezTo>
                  <a:pt x="0" y="18164"/>
                  <a:pt x="540" y="18655"/>
                  <a:pt x="1080" y="18655"/>
                </a:cubicBezTo>
                <a:cubicBezTo>
                  <a:pt x="12150" y="18655"/>
                  <a:pt x="12150" y="18655"/>
                  <a:pt x="12150" y="18655"/>
                </a:cubicBezTo>
                <a:cubicBezTo>
                  <a:pt x="12420" y="19636"/>
                  <a:pt x="12825" y="20618"/>
                  <a:pt x="13500" y="21600"/>
                </a:cubicBezTo>
                <a:cubicBezTo>
                  <a:pt x="14445" y="21109"/>
                  <a:pt x="14445" y="21109"/>
                  <a:pt x="14445" y="21109"/>
                </a:cubicBezTo>
                <a:cubicBezTo>
                  <a:pt x="13905" y="20373"/>
                  <a:pt x="13500" y="19514"/>
                  <a:pt x="13230" y="18655"/>
                </a:cubicBezTo>
                <a:cubicBezTo>
                  <a:pt x="20520" y="18655"/>
                  <a:pt x="20520" y="18655"/>
                  <a:pt x="20520" y="18655"/>
                </a:cubicBezTo>
                <a:cubicBezTo>
                  <a:pt x="21060" y="18655"/>
                  <a:pt x="21600" y="18164"/>
                  <a:pt x="21600" y="17673"/>
                </a:cubicBezTo>
                <a:cubicBezTo>
                  <a:pt x="21600" y="3927"/>
                  <a:pt x="21600" y="3927"/>
                  <a:pt x="21600" y="3927"/>
                </a:cubicBezTo>
                <a:cubicBezTo>
                  <a:pt x="21600" y="3436"/>
                  <a:pt x="21060" y="2945"/>
                  <a:pt x="20520" y="2945"/>
                </a:cubicBezTo>
                <a:moveTo>
                  <a:pt x="10800" y="15709"/>
                </a:moveTo>
                <a:cubicBezTo>
                  <a:pt x="11070" y="15709"/>
                  <a:pt x="11475" y="15709"/>
                  <a:pt x="11745" y="15709"/>
                </a:cubicBezTo>
                <a:cubicBezTo>
                  <a:pt x="11745" y="16323"/>
                  <a:pt x="11745" y="16936"/>
                  <a:pt x="11880" y="17673"/>
                </a:cubicBezTo>
                <a:cubicBezTo>
                  <a:pt x="1080" y="17673"/>
                  <a:pt x="1080" y="17673"/>
                  <a:pt x="1080" y="17673"/>
                </a:cubicBezTo>
                <a:cubicBezTo>
                  <a:pt x="1080" y="3927"/>
                  <a:pt x="1080" y="3927"/>
                  <a:pt x="1080" y="3927"/>
                </a:cubicBezTo>
                <a:cubicBezTo>
                  <a:pt x="10665" y="3927"/>
                  <a:pt x="10665" y="3927"/>
                  <a:pt x="10665" y="3927"/>
                </a:cubicBezTo>
                <a:cubicBezTo>
                  <a:pt x="9585" y="5891"/>
                  <a:pt x="8505" y="8591"/>
                  <a:pt x="8100" y="11782"/>
                </a:cubicBezTo>
                <a:cubicBezTo>
                  <a:pt x="8100" y="12273"/>
                  <a:pt x="8100" y="12273"/>
                  <a:pt x="8100" y="12273"/>
                </a:cubicBezTo>
                <a:cubicBezTo>
                  <a:pt x="12015" y="12273"/>
                  <a:pt x="12015" y="12273"/>
                  <a:pt x="12015" y="12273"/>
                </a:cubicBezTo>
                <a:cubicBezTo>
                  <a:pt x="11880" y="12764"/>
                  <a:pt x="11745" y="13623"/>
                  <a:pt x="11745" y="14727"/>
                </a:cubicBezTo>
                <a:cubicBezTo>
                  <a:pt x="11475" y="14727"/>
                  <a:pt x="11070" y="14727"/>
                  <a:pt x="10800" y="14727"/>
                </a:cubicBezTo>
                <a:cubicBezTo>
                  <a:pt x="6615" y="14727"/>
                  <a:pt x="3510" y="13255"/>
                  <a:pt x="3510" y="13255"/>
                </a:cubicBezTo>
                <a:cubicBezTo>
                  <a:pt x="2970" y="14114"/>
                  <a:pt x="2970" y="14114"/>
                  <a:pt x="2970" y="14114"/>
                </a:cubicBezTo>
                <a:cubicBezTo>
                  <a:pt x="3105" y="14236"/>
                  <a:pt x="6345" y="15709"/>
                  <a:pt x="10800" y="15709"/>
                </a:cubicBezTo>
                <a:moveTo>
                  <a:pt x="20520" y="17673"/>
                </a:moveTo>
                <a:cubicBezTo>
                  <a:pt x="13095" y="17673"/>
                  <a:pt x="13095" y="17673"/>
                  <a:pt x="13095" y="17673"/>
                </a:cubicBezTo>
                <a:cubicBezTo>
                  <a:pt x="12960" y="16936"/>
                  <a:pt x="12825" y="16200"/>
                  <a:pt x="12825" y="15586"/>
                </a:cubicBezTo>
                <a:cubicBezTo>
                  <a:pt x="16200" y="15218"/>
                  <a:pt x="18495" y="14236"/>
                  <a:pt x="18630" y="14114"/>
                </a:cubicBezTo>
                <a:cubicBezTo>
                  <a:pt x="18090" y="13255"/>
                  <a:pt x="18090" y="13255"/>
                  <a:pt x="18090" y="13255"/>
                </a:cubicBezTo>
                <a:cubicBezTo>
                  <a:pt x="18090" y="13255"/>
                  <a:pt x="15930" y="14236"/>
                  <a:pt x="12825" y="14605"/>
                </a:cubicBezTo>
                <a:cubicBezTo>
                  <a:pt x="12960" y="13009"/>
                  <a:pt x="13230" y="11905"/>
                  <a:pt x="13230" y="11905"/>
                </a:cubicBezTo>
                <a:cubicBezTo>
                  <a:pt x="13365" y="11291"/>
                  <a:pt x="13365" y="11291"/>
                  <a:pt x="13365" y="11291"/>
                </a:cubicBezTo>
                <a:cubicBezTo>
                  <a:pt x="9315" y="11291"/>
                  <a:pt x="9315" y="11291"/>
                  <a:pt x="9315" y="11291"/>
                </a:cubicBezTo>
                <a:cubicBezTo>
                  <a:pt x="9720" y="8345"/>
                  <a:pt x="10800" y="5768"/>
                  <a:pt x="11880" y="3927"/>
                </a:cubicBezTo>
                <a:cubicBezTo>
                  <a:pt x="20520" y="3927"/>
                  <a:pt x="20520" y="3927"/>
                  <a:pt x="20520" y="3927"/>
                </a:cubicBezTo>
                <a:lnTo>
                  <a:pt x="20520" y="17673"/>
                </a:lnTo>
                <a:close/>
                <a:moveTo>
                  <a:pt x="15660" y="8836"/>
                </a:moveTo>
                <a:cubicBezTo>
                  <a:pt x="15930" y="8836"/>
                  <a:pt x="16200" y="8591"/>
                  <a:pt x="16200" y="8345"/>
                </a:cubicBezTo>
                <a:cubicBezTo>
                  <a:pt x="16200" y="6382"/>
                  <a:pt x="16200" y="6382"/>
                  <a:pt x="16200" y="6382"/>
                </a:cubicBezTo>
                <a:cubicBezTo>
                  <a:pt x="16200" y="6136"/>
                  <a:pt x="15930" y="5891"/>
                  <a:pt x="15660" y="5891"/>
                </a:cubicBezTo>
                <a:cubicBezTo>
                  <a:pt x="15390" y="5891"/>
                  <a:pt x="15120" y="6136"/>
                  <a:pt x="15120" y="6382"/>
                </a:cubicBezTo>
                <a:cubicBezTo>
                  <a:pt x="15120" y="8345"/>
                  <a:pt x="15120" y="8345"/>
                  <a:pt x="15120" y="8345"/>
                </a:cubicBezTo>
                <a:cubicBezTo>
                  <a:pt x="15120" y="8591"/>
                  <a:pt x="15390" y="8836"/>
                  <a:pt x="15660" y="8836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42" name="Shape"/>
          <p:cNvSpPr/>
          <p:nvPr/>
        </p:nvSpPr>
        <p:spPr>
          <a:xfrm>
            <a:off x="7748588" y="5681662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586" y="4909"/>
                </a:moveTo>
                <a:cubicBezTo>
                  <a:pt x="14359" y="4909"/>
                  <a:pt x="14359" y="4909"/>
                  <a:pt x="14359" y="4909"/>
                </a:cubicBezTo>
                <a:cubicBezTo>
                  <a:pt x="10800" y="9818"/>
                  <a:pt x="10800" y="9818"/>
                  <a:pt x="10800" y="9818"/>
                </a:cubicBezTo>
                <a:cubicBezTo>
                  <a:pt x="7364" y="4909"/>
                  <a:pt x="7364" y="4909"/>
                  <a:pt x="7364" y="4909"/>
                </a:cubicBezTo>
                <a:cubicBezTo>
                  <a:pt x="6014" y="4909"/>
                  <a:pt x="6014" y="4909"/>
                  <a:pt x="6014" y="4909"/>
                </a:cubicBezTo>
                <a:cubicBezTo>
                  <a:pt x="10064" y="10677"/>
                  <a:pt x="10064" y="10677"/>
                  <a:pt x="10064" y="10677"/>
                </a:cubicBezTo>
                <a:cubicBezTo>
                  <a:pt x="5768" y="16691"/>
                  <a:pt x="5768" y="16691"/>
                  <a:pt x="5768" y="16691"/>
                </a:cubicBezTo>
                <a:cubicBezTo>
                  <a:pt x="6995" y="16691"/>
                  <a:pt x="6995" y="16691"/>
                  <a:pt x="6995" y="16691"/>
                </a:cubicBezTo>
                <a:cubicBezTo>
                  <a:pt x="10800" y="11536"/>
                  <a:pt x="10800" y="11536"/>
                  <a:pt x="10800" y="11536"/>
                </a:cubicBezTo>
                <a:cubicBezTo>
                  <a:pt x="14482" y="16691"/>
                  <a:pt x="14482" y="16691"/>
                  <a:pt x="14482" y="16691"/>
                </a:cubicBezTo>
                <a:cubicBezTo>
                  <a:pt x="15832" y="16691"/>
                  <a:pt x="15832" y="16691"/>
                  <a:pt x="15832" y="16691"/>
                </a:cubicBezTo>
                <a:cubicBezTo>
                  <a:pt x="11414" y="10677"/>
                  <a:pt x="11414" y="10677"/>
                  <a:pt x="11414" y="10677"/>
                </a:cubicBezTo>
                <a:lnTo>
                  <a:pt x="15586" y="4909"/>
                </a:lnTo>
                <a:close/>
                <a:moveTo>
                  <a:pt x="10800" y="0"/>
                </a:moveTo>
                <a:cubicBezTo>
                  <a:pt x="4786" y="0"/>
                  <a:pt x="0" y="4786"/>
                  <a:pt x="0" y="10800"/>
                </a:cubicBezTo>
                <a:cubicBezTo>
                  <a:pt x="0" y="16814"/>
                  <a:pt x="4786" y="21600"/>
                  <a:pt x="10800" y="21600"/>
                </a:cubicBezTo>
                <a:cubicBezTo>
                  <a:pt x="16814" y="21600"/>
                  <a:pt x="21600" y="16814"/>
                  <a:pt x="21600" y="10800"/>
                </a:cubicBezTo>
                <a:cubicBezTo>
                  <a:pt x="21600" y="4786"/>
                  <a:pt x="16814" y="0"/>
                  <a:pt x="10800" y="0"/>
                </a:cubicBezTo>
                <a:moveTo>
                  <a:pt x="10800" y="20618"/>
                </a:moveTo>
                <a:cubicBezTo>
                  <a:pt x="5400" y="20618"/>
                  <a:pt x="982" y="16200"/>
                  <a:pt x="982" y="10800"/>
                </a:cubicBezTo>
                <a:cubicBezTo>
                  <a:pt x="982" y="5400"/>
                  <a:pt x="5400" y="982"/>
                  <a:pt x="10800" y="982"/>
                </a:cubicBezTo>
                <a:cubicBezTo>
                  <a:pt x="16200" y="982"/>
                  <a:pt x="20618" y="5400"/>
                  <a:pt x="20618" y="10800"/>
                </a:cubicBezTo>
                <a:cubicBezTo>
                  <a:pt x="20618" y="16200"/>
                  <a:pt x="16200" y="20618"/>
                  <a:pt x="10800" y="20618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43" name="Shape"/>
          <p:cNvSpPr/>
          <p:nvPr/>
        </p:nvSpPr>
        <p:spPr>
          <a:xfrm>
            <a:off x="8602663" y="5681662"/>
            <a:ext cx="44608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762" y="20068"/>
                </a:moveTo>
                <a:lnTo>
                  <a:pt x="21600" y="21600"/>
                </a:lnTo>
                <a:lnTo>
                  <a:pt x="21600" y="11796"/>
                </a:lnTo>
                <a:lnTo>
                  <a:pt x="10762" y="11796"/>
                </a:lnTo>
                <a:lnTo>
                  <a:pt x="10762" y="20068"/>
                </a:lnTo>
                <a:close/>
                <a:moveTo>
                  <a:pt x="11761" y="12715"/>
                </a:moveTo>
                <a:lnTo>
                  <a:pt x="20601" y="12715"/>
                </a:lnTo>
                <a:lnTo>
                  <a:pt x="20601" y="20451"/>
                </a:lnTo>
                <a:lnTo>
                  <a:pt x="11761" y="19226"/>
                </a:lnTo>
                <a:lnTo>
                  <a:pt x="11761" y="12715"/>
                </a:lnTo>
                <a:close/>
                <a:moveTo>
                  <a:pt x="0" y="18613"/>
                </a:moveTo>
                <a:lnTo>
                  <a:pt x="8840" y="19838"/>
                </a:lnTo>
                <a:lnTo>
                  <a:pt x="8840" y="11796"/>
                </a:lnTo>
                <a:lnTo>
                  <a:pt x="0" y="11796"/>
                </a:lnTo>
                <a:lnTo>
                  <a:pt x="0" y="18613"/>
                </a:lnTo>
                <a:close/>
                <a:moveTo>
                  <a:pt x="922" y="12715"/>
                </a:moveTo>
                <a:lnTo>
                  <a:pt x="7841" y="12715"/>
                </a:lnTo>
                <a:lnTo>
                  <a:pt x="7841" y="18766"/>
                </a:lnTo>
                <a:lnTo>
                  <a:pt x="922" y="17770"/>
                </a:lnTo>
                <a:lnTo>
                  <a:pt x="922" y="12715"/>
                </a:lnTo>
                <a:close/>
                <a:moveTo>
                  <a:pt x="10762" y="1455"/>
                </a:moveTo>
                <a:lnTo>
                  <a:pt x="10762" y="9804"/>
                </a:lnTo>
                <a:lnTo>
                  <a:pt x="21600" y="9804"/>
                </a:lnTo>
                <a:lnTo>
                  <a:pt x="21600" y="0"/>
                </a:lnTo>
                <a:lnTo>
                  <a:pt x="10762" y="1455"/>
                </a:lnTo>
                <a:close/>
                <a:moveTo>
                  <a:pt x="20601" y="8809"/>
                </a:moveTo>
                <a:lnTo>
                  <a:pt x="11761" y="8809"/>
                </a:lnTo>
                <a:lnTo>
                  <a:pt x="11761" y="2298"/>
                </a:lnTo>
                <a:lnTo>
                  <a:pt x="20601" y="1072"/>
                </a:lnTo>
                <a:lnTo>
                  <a:pt x="20601" y="8809"/>
                </a:lnTo>
                <a:close/>
                <a:moveTo>
                  <a:pt x="0" y="9804"/>
                </a:moveTo>
                <a:lnTo>
                  <a:pt x="8840" y="9804"/>
                </a:lnTo>
                <a:lnTo>
                  <a:pt x="8840" y="1685"/>
                </a:lnTo>
                <a:lnTo>
                  <a:pt x="0" y="2911"/>
                </a:lnTo>
                <a:lnTo>
                  <a:pt x="0" y="9804"/>
                </a:lnTo>
                <a:close/>
                <a:moveTo>
                  <a:pt x="922" y="3830"/>
                </a:moveTo>
                <a:lnTo>
                  <a:pt x="7841" y="2834"/>
                </a:lnTo>
                <a:lnTo>
                  <a:pt x="7841" y="8809"/>
                </a:lnTo>
                <a:lnTo>
                  <a:pt x="922" y="8809"/>
                </a:lnTo>
                <a:lnTo>
                  <a:pt x="922" y="383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44" name="Shape"/>
          <p:cNvSpPr/>
          <p:nvPr/>
        </p:nvSpPr>
        <p:spPr>
          <a:xfrm>
            <a:off x="9517063" y="5681662"/>
            <a:ext cx="325438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775" y="3436"/>
                </a:moveTo>
                <a:cubicBezTo>
                  <a:pt x="8437" y="3436"/>
                  <a:pt x="8100" y="3682"/>
                  <a:pt x="8100" y="3927"/>
                </a:cubicBezTo>
                <a:cubicBezTo>
                  <a:pt x="8100" y="4173"/>
                  <a:pt x="8437" y="4418"/>
                  <a:pt x="8775" y="4418"/>
                </a:cubicBezTo>
                <a:cubicBezTo>
                  <a:pt x="9112" y="4418"/>
                  <a:pt x="9450" y="4173"/>
                  <a:pt x="9450" y="3927"/>
                </a:cubicBezTo>
                <a:cubicBezTo>
                  <a:pt x="9450" y="3682"/>
                  <a:pt x="9112" y="3436"/>
                  <a:pt x="8775" y="3436"/>
                </a:cubicBezTo>
                <a:moveTo>
                  <a:pt x="12825" y="3436"/>
                </a:moveTo>
                <a:cubicBezTo>
                  <a:pt x="12487" y="3436"/>
                  <a:pt x="12150" y="3682"/>
                  <a:pt x="12150" y="3927"/>
                </a:cubicBezTo>
                <a:cubicBezTo>
                  <a:pt x="12150" y="4173"/>
                  <a:pt x="12487" y="4418"/>
                  <a:pt x="12825" y="4418"/>
                </a:cubicBezTo>
                <a:cubicBezTo>
                  <a:pt x="13162" y="4418"/>
                  <a:pt x="13500" y="4173"/>
                  <a:pt x="13500" y="3927"/>
                </a:cubicBezTo>
                <a:cubicBezTo>
                  <a:pt x="13500" y="3682"/>
                  <a:pt x="13162" y="3436"/>
                  <a:pt x="12825" y="3436"/>
                </a:cubicBezTo>
                <a:moveTo>
                  <a:pt x="19575" y="5400"/>
                </a:moveTo>
                <a:cubicBezTo>
                  <a:pt x="19406" y="5400"/>
                  <a:pt x="19069" y="5400"/>
                  <a:pt x="18900" y="5523"/>
                </a:cubicBezTo>
                <a:cubicBezTo>
                  <a:pt x="18900" y="5400"/>
                  <a:pt x="18900" y="5400"/>
                  <a:pt x="18900" y="5400"/>
                </a:cubicBezTo>
                <a:cubicBezTo>
                  <a:pt x="18900" y="5400"/>
                  <a:pt x="18900" y="5400"/>
                  <a:pt x="18900" y="5400"/>
                </a:cubicBezTo>
                <a:cubicBezTo>
                  <a:pt x="18562" y="3927"/>
                  <a:pt x="17213" y="2577"/>
                  <a:pt x="15188" y="1718"/>
                </a:cubicBezTo>
                <a:cubicBezTo>
                  <a:pt x="16031" y="736"/>
                  <a:pt x="16031" y="736"/>
                  <a:pt x="16031" y="736"/>
                </a:cubicBezTo>
                <a:cubicBezTo>
                  <a:pt x="16031" y="736"/>
                  <a:pt x="16031" y="736"/>
                  <a:pt x="16031" y="736"/>
                </a:cubicBezTo>
                <a:cubicBezTo>
                  <a:pt x="16200" y="736"/>
                  <a:pt x="16200" y="614"/>
                  <a:pt x="16200" y="491"/>
                </a:cubicBezTo>
                <a:cubicBezTo>
                  <a:pt x="16200" y="245"/>
                  <a:pt x="15862" y="0"/>
                  <a:pt x="15525" y="0"/>
                </a:cubicBezTo>
                <a:cubicBezTo>
                  <a:pt x="15356" y="0"/>
                  <a:pt x="15019" y="123"/>
                  <a:pt x="15019" y="245"/>
                </a:cubicBezTo>
                <a:cubicBezTo>
                  <a:pt x="15019" y="245"/>
                  <a:pt x="15019" y="245"/>
                  <a:pt x="15019" y="245"/>
                </a:cubicBezTo>
                <a:cubicBezTo>
                  <a:pt x="13837" y="1350"/>
                  <a:pt x="13837" y="1350"/>
                  <a:pt x="13837" y="1350"/>
                </a:cubicBezTo>
                <a:cubicBezTo>
                  <a:pt x="12994" y="1105"/>
                  <a:pt x="11981" y="982"/>
                  <a:pt x="10800" y="982"/>
                </a:cubicBezTo>
                <a:cubicBezTo>
                  <a:pt x="9619" y="982"/>
                  <a:pt x="8606" y="1105"/>
                  <a:pt x="7762" y="1350"/>
                </a:cubicBezTo>
                <a:cubicBezTo>
                  <a:pt x="6581" y="245"/>
                  <a:pt x="6581" y="245"/>
                  <a:pt x="6581" y="245"/>
                </a:cubicBezTo>
                <a:cubicBezTo>
                  <a:pt x="6581" y="245"/>
                  <a:pt x="6581" y="245"/>
                  <a:pt x="6581" y="245"/>
                </a:cubicBezTo>
                <a:cubicBezTo>
                  <a:pt x="6581" y="123"/>
                  <a:pt x="6244" y="0"/>
                  <a:pt x="6075" y="0"/>
                </a:cubicBezTo>
                <a:cubicBezTo>
                  <a:pt x="5737" y="0"/>
                  <a:pt x="5400" y="245"/>
                  <a:pt x="5400" y="491"/>
                </a:cubicBezTo>
                <a:cubicBezTo>
                  <a:pt x="5400" y="614"/>
                  <a:pt x="5400" y="736"/>
                  <a:pt x="5569" y="736"/>
                </a:cubicBezTo>
                <a:cubicBezTo>
                  <a:pt x="5569" y="736"/>
                  <a:pt x="5569" y="736"/>
                  <a:pt x="5569" y="736"/>
                </a:cubicBezTo>
                <a:cubicBezTo>
                  <a:pt x="6412" y="1718"/>
                  <a:pt x="6412" y="1718"/>
                  <a:pt x="6412" y="1718"/>
                </a:cubicBezTo>
                <a:cubicBezTo>
                  <a:pt x="4387" y="2577"/>
                  <a:pt x="3037" y="3927"/>
                  <a:pt x="2700" y="5400"/>
                </a:cubicBezTo>
                <a:cubicBezTo>
                  <a:pt x="2700" y="5400"/>
                  <a:pt x="2700" y="5400"/>
                  <a:pt x="2700" y="5400"/>
                </a:cubicBezTo>
                <a:cubicBezTo>
                  <a:pt x="2700" y="5523"/>
                  <a:pt x="2700" y="5523"/>
                  <a:pt x="2700" y="5523"/>
                </a:cubicBezTo>
                <a:cubicBezTo>
                  <a:pt x="2531" y="5400"/>
                  <a:pt x="2194" y="5400"/>
                  <a:pt x="2025" y="5400"/>
                </a:cubicBezTo>
                <a:cubicBezTo>
                  <a:pt x="844" y="5400"/>
                  <a:pt x="0" y="6014"/>
                  <a:pt x="0" y="6873"/>
                </a:cubicBezTo>
                <a:cubicBezTo>
                  <a:pt x="0" y="13745"/>
                  <a:pt x="0" y="13745"/>
                  <a:pt x="0" y="13745"/>
                </a:cubicBezTo>
                <a:cubicBezTo>
                  <a:pt x="0" y="14605"/>
                  <a:pt x="844" y="15218"/>
                  <a:pt x="2025" y="15218"/>
                </a:cubicBezTo>
                <a:cubicBezTo>
                  <a:pt x="2194" y="15218"/>
                  <a:pt x="2531" y="15218"/>
                  <a:pt x="2700" y="15095"/>
                </a:cubicBezTo>
                <a:cubicBezTo>
                  <a:pt x="2700" y="16691"/>
                  <a:pt x="2700" y="16691"/>
                  <a:pt x="2700" y="16691"/>
                </a:cubicBezTo>
                <a:cubicBezTo>
                  <a:pt x="2700" y="17182"/>
                  <a:pt x="3375" y="17673"/>
                  <a:pt x="4050" y="17673"/>
                </a:cubicBezTo>
                <a:cubicBezTo>
                  <a:pt x="5400" y="17673"/>
                  <a:pt x="5400" y="17673"/>
                  <a:pt x="5400" y="17673"/>
                </a:cubicBezTo>
                <a:cubicBezTo>
                  <a:pt x="5400" y="20127"/>
                  <a:pt x="5400" y="20127"/>
                  <a:pt x="5400" y="20127"/>
                </a:cubicBezTo>
                <a:cubicBezTo>
                  <a:pt x="5400" y="20986"/>
                  <a:pt x="6244" y="21600"/>
                  <a:pt x="7425" y="21600"/>
                </a:cubicBezTo>
                <a:cubicBezTo>
                  <a:pt x="8606" y="21600"/>
                  <a:pt x="9450" y="20986"/>
                  <a:pt x="9450" y="20127"/>
                </a:cubicBezTo>
                <a:cubicBezTo>
                  <a:pt x="9450" y="17673"/>
                  <a:pt x="9450" y="17673"/>
                  <a:pt x="9450" y="17673"/>
                </a:cubicBezTo>
                <a:cubicBezTo>
                  <a:pt x="12150" y="17673"/>
                  <a:pt x="12150" y="17673"/>
                  <a:pt x="12150" y="17673"/>
                </a:cubicBezTo>
                <a:cubicBezTo>
                  <a:pt x="12150" y="20127"/>
                  <a:pt x="12150" y="20127"/>
                  <a:pt x="12150" y="20127"/>
                </a:cubicBezTo>
                <a:cubicBezTo>
                  <a:pt x="12150" y="20986"/>
                  <a:pt x="12994" y="21600"/>
                  <a:pt x="14175" y="21600"/>
                </a:cubicBezTo>
                <a:cubicBezTo>
                  <a:pt x="15356" y="21600"/>
                  <a:pt x="16200" y="20986"/>
                  <a:pt x="16200" y="20127"/>
                </a:cubicBezTo>
                <a:cubicBezTo>
                  <a:pt x="16200" y="17673"/>
                  <a:pt x="16200" y="17673"/>
                  <a:pt x="16200" y="17673"/>
                </a:cubicBezTo>
                <a:cubicBezTo>
                  <a:pt x="17550" y="17673"/>
                  <a:pt x="17550" y="17673"/>
                  <a:pt x="17550" y="17673"/>
                </a:cubicBezTo>
                <a:cubicBezTo>
                  <a:pt x="18225" y="17673"/>
                  <a:pt x="18900" y="17182"/>
                  <a:pt x="18900" y="16691"/>
                </a:cubicBezTo>
                <a:cubicBezTo>
                  <a:pt x="18900" y="15095"/>
                  <a:pt x="18900" y="15095"/>
                  <a:pt x="18900" y="15095"/>
                </a:cubicBezTo>
                <a:cubicBezTo>
                  <a:pt x="19069" y="15218"/>
                  <a:pt x="19406" y="15218"/>
                  <a:pt x="19575" y="15218"/>
                </a:cubicBezTo>
                <a:cubicBezTo>
                  <a:pt x="20756" y="15218"/>
                  <a:pt x="21600" y="14605"/>
                  <a:pt x="21600" y="13745"/>
                </a:cubicBezTo>
                <a:cubicBezTo>
                  <a:pt x="21600" y="6873"/>
                  <a:pt x="21600" y="6873"/>
                  <a:pt x="21600" y="6873"/>
                </a:cubicBezTo>
                <a:cubicBezTo>
                  <a:pt x="21600" y="6014"/>
                  <a:pt x="20756" y="5400"/>
                  <a:pt x="19575" y="5400"/>
                </a:cubicBezTo>
                <a:moveTo>
                  <a:pt x="2700" y="13745"/>
                </a:moveTo>
                <a:cubicBezTo>
                  <a:pt x="2700" y="13991"/>
                  <a:pt x="2362" y="14236"/>
                  <a:pt x="2025" y="14236"/>
                </a:cubicBezTo>
                <a:cubicBezTo>
                  <a:pt x="1687" y="14236"/>
                  <a:pt x="1350" y="13991"/>
                  <a:pt x="1350" y="13745"/>
                </a:cubicBezTo>
                <a:cubicBezTo>
                  <a:pt x="1350" y="6873"/>
                  <a:pt x="1350" y="6873"/>
                  <a:pt x="1350" y="6873"/>
                </a:cubicBezTo>
                <a:cubicBezTo>
                  <a:pt x="1350" y="6627"/>
                  <a:pt x="1687" y="6382"/>
                  <a:pt x="2025" y="6382"/>
                </a:cubicBezTo>
                <a:cubicBezTo>
                  <a:pt x="2362" y="6382"/>
                  <a:pt x="2700" y="6627"/>
                  <a:pt x="2700" y="6873"/>
                </a:cubicBezTo>
                <a:lnTo>
                  <a:pt x="2700" y="13745"/>
                </a:lnTo>
                <a:close/>
                <a:moveTo>
                  <a:pt x="10800" y="1964"/>
                </a:moveTo>
                <a:cubicBezTo>
                  <a:pt x="14175" y="1964"/>
                  <a:pt x="17044" y="3436"/>
                  <a:pt x="17550" y="5400"/>
                </a:cubicBezTo>
                <a:cubicBezTo>
                  <a:pt x="4050" y="5400"/>
                  <a:pt x="4050" y="5400"/>
                  <a:pt x="4050" y="5400"/>
                </a:cubicBezTo>
                <a:cubicBezTo>
                  <a:pt x="4556" y="3436"/>
                  <a:pt x="7425" y="1964"/>
                  <a:pt x="10800" y="1964"/>
                </a:cubicBezTo>
                <a:moveTo>
                  <a:pt x="8100" y="20127"/>
                </a:moveTo>
                <a:cubicBezTo>
                  <a:pt x="8100" y="20373"/>
                  <a:pt x="7762" y="20618"/>
                  <a:pt x="7425" y="20618"/>
                </a:cubicBezTo>
                <a:cubicBezTo>
                  <a:pt x="7088" y="20618"/>
                  <a:pt x="6750" y="20373"/>
                  <a:pt x="6750" y="20127"/>
                </a:cubicBezTo>
                <a:cubicBezTo>
                  <a:pt x="6750" y="17673"/>
                  <a:pt x="6750" y="17673"/>
                  <a:pt x="6750" y="17673"/>
                </a:cubicBezTo>
                <a:cubicBezTo>
                  <a:pt x="8100" y="17673"/>
                  <a:pt x="8100" y="17673"/>
                  <a:pt x="8100" y="17673"/>
                </a:cubicBezTo>
                <a:lnTo>
                  <a:pt x="8100" y="20127"/>
                </a:lnTo>
                <a:close/>
                <a:moveTo>
                  <a:pt x="14850" y="20127"/>
                </a:moveTo>
                <a:cubicBezTo>
                  <a:pt x="14850" y="20373"/>
                  <a:pt x="14512" y="20618"/>
                  <a:pt x="14175" y="20618"/>
                </a:cubicBezTo>
                <a:cubicBezTo>
                  <a:pt x="13837" y="20618"/>
                  <a:pt x="13500" y="20373"/>
                  <a:pt x="13500" y="20127"/>
                </a:cubicBezTo>
                <a:cubicBezTo>
                  <a:pt x="13500" y="17673"/>
                  <a:pt x="13500" y="17673"/>
                  <a:pt x="13500" y="17673"/>
                </a:cubicBezTo>
                <a:cubicBezTo>
                  <a:pt x="14850" y="17673"/>
                  <a:pt x="14850" y="17673"/>
                  <a:pt x="14850" y="17673"/>
                </a:cubicBezTo>
                <a:lnTo>
                  <a:pt x="14850" y="20127"/>
                </a:lnTo>
                <a:close/>
                <a:moveTo>
                  <a:pt x="17550" y="16691"/>
                </a:moveTo>
                <a:cubicBezTo>
                  <a:pt x="4050" y="16691"/>
                  <a:pt x="4050" y="16691"/>
                  <a:pt x="4050" y="16691"/>
                </a:cubicBezTo>
                <a:cubicBezTo>
                  <a:pt x="4050" y="6382"/>
                  <a:pt x="4050" y="6382"/>
                  <a:pt x="4050" y="6382"/>
                </a:cubicBezTo>
                <a:cubicBezTo>
                  <a:pt x="17550" y="6382"/>
                  <a:pt x="17550" y="6382"/>
                  <a:pt x="17550" y="6382"/>
                </a:cubicBezTo>
                <a:lnTo>
                  <a:pt x="17550" y="16691"/>
                </a:lnTo>
                <a:close/>
                <a:moveTo>
                  <a:pt x="20250" y="13745"/>
                </a:moveTo>
                <a:cubicBezTo>
                  <a:pt x="20250" y="13991"/>
                  <a:pt x="19912" y="14236"/>
                  <a:pt x="19575" y="14236"/>
                </a:cubicBezTo>
                <a:cubicBezTo>
                  <a:pt x="19237" y="14236"/>
                  <a:pt x="18900" y="13991"/>
                  <a:pt x="18900" y="13745"/>
                </a:cubicBezTo>
                <a:cubicBezTo>
                  <a:pt x="18900" y="6873"/>
                  <a:pt x="18900" y="6873"/>
                  <a:pt x="18900" y="6873"/>
                </a:cubicBezTo>
                <a:cubicBezTo>
                  <a:pt x="18900" y="6627"/>
                  <a:pt x="19237" y="6382"/>
                  <a:pt x="19575" y="6382"/>
                </a:cubicBezTo>
                <a:cubicBezTo>
                  <a:pt x="19912" y="6382"/>
                  <a:pt x="20250" y="6627"/>
                  <a:pt x="20250" y="6873"/>
                </a:cubicBezTo>
                <a:lnTo>
                  <a:pt x="20250" y="1374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46" name="Shape"/>
          <p:cNvSpPr/>
          <p:nvPr/>
        </p:nvSpPr>
        <p:spPr>
          <a:xfrm>
            <a:off x="371474" y="1620837"/>
            <a:ext cx="617539" cy="4492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17550"/>
                </a:moveTo>
                <a:cubicBezTo>
                  <a:pt x="18164" y="17550"/>
                  <a:pt x="18164" y="17550"/>
                  <a:pt x="18164" y="17550"/>
                </a:cubicBezTo>
                <a:cubicBezTo>
                  <a:pt x="18409" y="17550"/>
                  <a:pt x="18655" y="17212"/>
                  <a:pt x="18655" y="16875"/>
                </a:cubicBezTo>
                <a:cubicBezTo>
                  <a:pt x="18655" y="14175"/>
                  <a:pt x="18655" y="14175"/>
                  <a:pt x="18655" y="14175"/>
                </a:cubicBezTo>
                <a:cubicBezTo>
                  <a:pt x="18655" y="13837"/>
                  <a:pt x="18409" y="13500"/>
                  <a:pt x="18164" y="13500"/>
                </a:cubicBezTo>
                <a:cubicBezTo>
                  <a:pt x="16200" y="13500"/>
                  <a:pt x="16200" y="13500"/>
                  <a:pt x="16200" y="13500"/>
                </a:cubicBezTo>
                <a:cubicBezTo>
                  <a:pt x="15955" y="13500"/>
                  <a:pt x="15709" y="13837"/>
                  <a:pt x="15709" y="14175"/>
                </a:cubicBezTo>
                <a:cubicBezTo>
                  <a:pt x="15709" y="16875"/>
                  <a:pt x="15709" y="16875"/>
                  <a:pt x="15709" y="16875"/>
                </a:cubicBezTo>
                <a:cubicBezTo>
                  <a:pt x="15709" y="17212"/>
                  <a:pt x="15955" y="17550"/>
                  <a:pt x="16200" y="17550"/>
                </a:cubicBezTo>
                <a:moveTo>
                  <a:pt x="20618" y="0"/>
                </a:moveTo>
                <a:cubicBezTo>
                  <a:pt x="982" y="0"/>
                  <a:pt x="982" y="0"/>
                  <a:pt x="982" y="0"/>
                </a:cubicBezTo>
                <a:cubicBezTo>
                  <a:pt x="491" y="0"/>
                  <a:pt x="0" y="675"/>
                  <a:pt x="0" y="1350"/>
                </a:cubicBezTo>
                <a:cubicBezTo>
                  <a:pt x="0" y="20250"/>
                  <a:pt x="0" y="20250"/>
                  <a:pt x="0" y="20250"/>
                </a:cubicBezTo>
                <a:cubicBezTo>
                  <a:pt x="0" y="20925"/>
                  <a:pt x="491" y="21600"/>
                  <a:pt x="982" y="21600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21109" y="21600"/>
                  <a:pt x="21600" y="20925"/>
                  <a:pt x="21600" y="20250"/>
                </a:cubicBezTo>
                <a:cubicBezTo>
                  <a:pt x="21600" y="1350"/>
                  <a:pt x="21600" y="1350"/>
                  <a:pt x="21600" y="1350"/>
                </a:cubicBezTo>
                <a:cubicBezTo>
                  <a:pt x="21600" y="675"/>
                  <a:pt x="21109" y="0"/>
                  <a:pt x="20618" y="0"/>
                </a:cubicBezTo>
                <a:moveTo>
                  <a:pt x="20618" y="20250"/>
                </a:moveTo>
                <a:cubicBezTo>
                  <a:pt x="982" y="20250"/>
                  <a:pt x="982" y="20250"/>
                  <a:pt x="982" y="20250"/>
                </a:cubicBezTo>
                <a:cubicBezTo>
                  <a:pt x="982" y="9450"/>
                  <a:pt x="982" y="9450"/>
                  <a:pt x="982" y="9450"/>
                </a:cubicBezTo>
                <a:cubicBezTo>
                  <a:pt x="20618" y="9450"/>
                  <a:pt x="20618" y="9450"/>
                  <a:pt x="20618" y="9450"/>
                </a:cubicBezTo>
                <a:lnTo>
                  <a:pt x="20618" y="20250"/>
                </a:lnTo>
                <a:close/>
                <a:moveTo>
                  <a:pt x="20618" y="4050"/>
                </a:moveTo>
                <a:cubicBezTo>
                  <a:pt x="982" y="4050"/>
                  <a:pt x="982" y="4050"/>
                  <a:pt x="982" y="4050"/>
                </a:cubicBezTo>
                <a:cubicBezTo>
                  <a:pt x="982" y="1350"/>
                  <a:pt x="982" y="1350"/>
                  <a:pt x="982" y="1350"/>
                </a:cubicBezTo>
                <a:cubicBezTo>
                  <a:pt x="20618" y="1350"/>
                  <a:pt x="20618" y="1350"/>
                  <a:pt x="20618" y="1350"/>
                </a:cubicBezTo>
                <a:lnTo>
                  <a:pt x="20618" y="4050"/>
                </a:lnTo>
                <a:close/>
                <a:moveTo>
                  <a:pt x="3436" y="14850"/>
                </a:moveTo>
                <a:cubicBezTo>
                  <a:pt x="12273" y="14850"/>
                  <a:pt x="12273" y="14850"/>
                  <a:pt x="12273" y="14850"/>
                </a:cubicBezTo>
                <a:cubicBezTo>
                  <a:pt x="12518" y="14850"/>
                  <a:pt x="12764" y="14512"/>
                  <a:pt x="12764" y="14175"/>
                </a:cubicBezTo>
                <a:cubicBezTo>
                  <a:pt x="12764" y="13837"/>
                  <a:pt x="12518" y="13500"/>
                  <a:pt x="12273" y="13500"/>
                </a:cubicBezTo>
                <a:cubicBezTo>
                  <a:pt x="3436" y="13500"/>
                  <a:pt x="3436" y="13500"/>
                  <a:pt x="3436" y="13500"/>
                </a:cubicBezTo>
                <a:cubicBezTo>
                  <a:pt x="3191" y="13500"/>
                  <a:pt x="2945" y="13837"/>
                  <a:pt x="2945" y="14175"/>
                </a:cubicBezTo>
                <a:cubicBezTo>
                  <a:pt x="2945" y="14512"/>
                  <a:pt x="3191" y="14850"/>
                  <a:pt x="3436" y="14850"/>
                </a:cubicBezTo>
                <a:moveTo>
                  <a:pt x="3436" y="17550"/>
                </a:moveTo>
                <a:cubicBezTo>
                  <a:pt x="10309" y="17550"/>
                  <a:pt x="10309" y="17550"/>
                  <a:pt x="10309" y="17550"/>
                </a:cubicBezTo>
                <a:cubicBezTo>
                  <a:pt x="10555" y="17550"/>
                  <a:pt x="10800" y="17212"/>
                  <a:pt x="10800" y="16875"/>
                </a:cubicBezTo>
                <a:cubicBezTo>
                  <a:pt x="10800" y="16537"/>
                  <a:pt x="10555" y="16200"/>
                  <a:pt x="10309" y="16200"/>
                </a:cubicBezTo>
                <a:cubicBezTo>
                  <a:pt x="3436" y="16200"/>
                  <a:pt x="3436" y="16200"/>
                  <a:pt x="3436" y="16200"/>
                </a:cubicBezTo>
                <a:cubicBezTo>
                  <a:pt x="3191" y="16200"/>
                  <a:pt x="2945" y="16537"/>
                  <a:pt x="2945" y="16875"/>
                </a:cubicBezTo>
                <a:cubicBezTo>
                  <a:pt x="2945" y="17212"/>
                  <a:pt x="3191" y="17550"/>
                  <a:pt x="3436" y="17550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47" name="Shape"/>
          <p:cNvSpPr/>
          <p:nvPr/>
        </p:nvSpPr>
        <p:spPr>
          <a:xfrm>
            <a:off x="1550987" y="1592262"/>
            <a:ext cx="617539" cy="5064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8000"/>
                </a:moveTo>
                <a:cubicBezTo>
                  <a:pt x="14236" y="18000"/>
                  <a:pt x="14236" y="18000"/>
                  <a:pt x="14236" y="18000"/>
                </a:cubicBezTo>
                <a:cubicBezTo>
                  <a:pt x="14482" y="18000"/>
                  <a:pt x="14727" y="17700"/>
                  <a:pt x="14727" y="17400"/>
                </a:cubicBezTo>
                <a:cubicBezTo>
                  <a:pt x="14727" y="15000"/>
                  <a:pt x="14727" y="15000"/>
                  <a:pt x="14727" y="15000"/>
                </a:cubicBezTo>
                <a:cubicBezTo>
                  <a:pt x="14727" y="14700"/>
                  <a:pt x="14482" y="14400"/>
                  <a:pt x="14236" y="14400"/>
                </a:cubicBezTo>
                <a:cubicBezTo>
                  <a:pt x="12273" y="14400"/>
                  <a:pt x="12273" y="14400"/>
                  <a:pt x="12273" y="14400"/>
                </a:cubicBezTo>
                <a:cubicBezTo>
                  <a:pt x="12027" y="14400"/>
                  <a:pt x="11782" y="14700"/>
                  <a:pt x="11782" y="15000"/>
                </a:cubicBezTo>
                <a:cubicBezTo>
                  <a:pt x="11782" y="17400"/>
                  <a:pt x="11782" y="17400"/>
                  <a:pt x="11782" y="17400"/>
                </a:cubicBezTo>
                <a:cubicBezTo>
                  <a:pt x="11782" y="17700"/>
                  <a:pt x="12027" y="18000"/>
                  <a:pt x="12273" y="18000"/>
                </a:cubicBezTo>
                <a:moveTo>
                  <a:pt x="3436" y="15600"/>
                </a:moveTo>
                <a:cubicBezTo>
                  <a:pt x="9327" y="15600"/>
                  <a:pt x="9327" y="15600"/>
                  <a:pt x="9327" y="15600"/>
                </a:cubicBezTo>
                <a:cubicBezTo>
                  <a:pt x="9573" y="15600"/>
                  <a:pt x="9818" y="15300"/>
                  <a:pt x="9818" y="15000"/>
                </a:cubicBezTo>
                <a:cubicBezTo>
                  <a:pt x="9818" y="14700"/>
                  <a:pt x="9573" y="14400"/>
                  <a:pt x="9327" y="14400"/>
                </a:cubicBezTo>
                <a:cubicBezTo>
                  <a:pt x="3436" y="14400"/>
                  <a:pt x="3436" y="14400"/>
                  <a:pt x="3436" y="14400"/>
                </a:cubicBezTo>
                <a:cubicBezTo>
                  <a:pt x="3191" y="14400"/>
                  <a:pt x="2945" y="14700"/>
                  <a:pt x="2945" y="15000"/>
                </a:cubicBezTo>
                <a:cubicBezTo>
                  <a:pt x="2945" y="15300"/>
                  <a:pt x="3191" y="15600"/>
                  <a:pt x="3436" y="15600"/>
                </a:cubicBezTo>
                <a:moveTo>
                  <a:pt x="3436" y="18000"/>
                </a:moveTo>
                <a:cubicBezTo>
                  <a:pt x="7364" y="18000"/>
                  <a:pt x="7364" y="18000"/>
                  <a:pt x="7364" y="18000"/>
                </a:cubicBezTo>
                <a:cubicBezTo>
                  <a:pt x="7609" y="18000"/>
                  <a:pt x="7855" y="17700"/>
                  <a:pt x="7855" y="17400"/>
                </a:cubicBezTo>
                <a:cubicBezTo>
                  <a:pt x="7855" y="17100"/>
                  <a:pt x="7609" y="16800"/>
                  <a:pt x="7364" y="16800"/>
                </a:cubicBezTo>
                <a:cubicBezTo>
                  <a:pt x="3436" y="16800"/>
                  <a:pt x="3436" y="16800"/>
                  <a:pt x="3436" y="16800"/>
                </a:cubicBezTo>
                <a:cubicBezTo>
                  <a:pt x="3191" y="16800"/>
                  <a:pt x="2945" y="17100"/>
                  <a:pt x="2945" y="17400"/>
                </a:cubicBezTo>
                <a:cubicBezTo>
                  <a:pt x="2945" y="17700"/>
                  <a:pt x="3191" y="18000"/>
                  <a:pt x="3436" y="18000"/>
                </a:cubicBezTo>
                <a:moveTo>
                  <a:pt x="16691" y="4800"/>
                </a:moveTo>
                <a:cubicBezTo>
                  <a:pt x="982" y="4800"/>
                  <a:pt x="982" y="4800"/>
                  <a:pt x="982" y="4800"/>
                </a:cubicBezTo>
                <a:cubicBezTo>
                  <a:pt x="491" y="4800"/>
                  <a:pt x="0" y="5400"/>
                  <a:pt x="0" y="6000"/>
                </a:cubicBezTo>
                <a:cubicBezTo>
                  <a:pt x="0" y="20400"/>
                  <a:pt x="0" y="20400"/>
                  <a:pt x="0" y="20400"/>
                </a:cubicBezTo>
                <a:cubicBezTo>
                  <a:pt x="0" y="21000"/>
                  <a:pt x="491" y="21600"/>
                  <a:pt x="982" y="21600"/>
                </a:cubicBezTo>
                <a:cubicBezTo>
                  <a:pt x="16691" y="21600"/>
                  <a:pt x="16691" y="21600"/>
                  <a:pt x="16691" y="21600"/>
                </a:cubicBezTo>
                <a:cubicBezTo>
                  <a:pt x="17182" y="21600"/>
                  <a:pt x="17673" y="21000"/>
                  <a:pt x="17673" y="20400"/>
                </a:cubicBezTo>
                <a:cubicBezTo>
                  <a:pt x="17673" y="6000"/>
                  <a:pt x="17673" y="6000"/>
                  <a:pt x="17673" y="6000"/>
                </a:cubicBezTo>
                <a:cubicBezTo>
                  <a:pt x="17673" y="5400"/>
                  <a:pt x="17182" y="4800"/>
                  <a:pt x="16691" y="4800"/>
                </a:cubicBezTo>
                <a:moveTo>
                  <a:pt x="16691" y="20400"/>
                </a:moveTo>
                <a:cubicBezTo>
                  <a:pt x="982" y="20400"/>
                  <a:pt x="982" y="20400"/>
                  <a:pt x="982" y="20400"/>
                </a:cubicBezTo>
                <a:cubicBezTo>
                  <a:pt x="982" y="12000"/>
                  <a:pt x="982" y="12000"/>
                  <a:pt x="982" y="12000"/>
                </a:cubicBezTo>
                <a:cubicBezTo>
                  <a:pt x="16691" y="12000"/>
                  <a:pt x="16691" y="12000"/>
                  <a:pt x="16691" y="12000"/>
                </a:cubicBezTo>
                <a:lnTo>
                  <a:pt x="16691" y="20400"/>
                </a:lnTo>
                <a:close/>
                <a:moveTo>
                  <a:pt x="16691" y="8400"/>
                </a:moveTo>
                <a:cubicBezTo>
                  <a:pt x="982" y="8400"/>
                  <a:pt x="982" y="8400"/>
                  <a:pt x="982" y="8400"/>
                </a:cubicBezTo>
                <a:cubicBezTo>
                  <a:pt x="982" y="6000"/>
                  <a:pt x="982" y="6000"/>
                  <a:pt x="982" y="6000"/>
                </a:cubicBezTo>
                <a:cubicBezTo>
                  <a:pt x="16691" y="6000"/>
                  <a:pt x="16691" y="6000"/>
                  <a:pt x="16691" y="6000"/>
                </a:cubicBezTo>
                <a:lnTo>
                  <a:pt x="16691" y="8400"/>
                </a:lnTo>
                <a:close/>
                <a:moveTo>
                  <a:pt x="20618" y="0"/>
                </a:moveTo>
                <a:cubicBezTo>
                  <a:pt x="4909" y="0"/>
                  <a:pt x="4909" y="0"/>
                  <a:pt x="4909" y="0"/>
                </a:cubicBezTo>
                <a:cubicBezTo>
                  <a:pt x="4418" y="0"/>
                  <a:pt x="3927" y="600"/>
                  <a:pt x="3927" y="1200"/>
                </a:cubicBezTo>
                <a:cubicBezTo>
                  <a:pt x="3927" y="3000"/>
                  <a:pt x="3927" y="3000"/>
                  <a:pt x="3927" y="3000"/>
                </a:cubicBezTo>
                <a:cubicBezTo>
                  <a:pt x="3927" y="3300"/>
                  <a:pt x="4173" y="3600"/>
                  <a:pt x="4418" y="3600"/>
                </a:cubicBezTo>
                <a:cubicBezTo>
                  <a:pt x="4664" y="3600"/>
                  <a:pt x="4909" y="3300"/>
                  <a:pt x="4909" y="3000"/>
                </a:cubicBezTo>
                <a:cubicBezTo>
                  <a:pt x="4909" y="1200"/>
                  <a:pt x="4909" y="1200"/>
                  <a:pt x="4909" y="1200"/>
                </a:cubicBezTo>
                <a:cubicBezTo>
                  <a:pt x="20618" y="1200"/>
                  <a:pt x="20618" y="1200"/>
                  <a:pt x="20618" y="1200"/>
                </a:cubicBezTo>
                <a:cubicBezTo>
                  <a:pt x="20618" y="15600"/>
                  <a:pt x="20618" y="15600"/>
                  <a:pt x="20618" y="15600"/>
                </a:cubicBezTo>
                <a:cubicBezTo>
                  <a:pt x="19145" y="15600"/>
                  <a:pt x="19145" y="15600"/>
                  <a:pt x="19145" y="15600"/>
                </a:cubicBezTo>
                <a:cubicBezTo>
                  <a:pt x="18900" y="15600"/>
                  <a:pt x="18655" y="15900"/>
                  <a:pt x="18655" y="16200"/>
                </a:cubicBezTo>
                <a:cubicBezTo>
                  <a:pt x="18655" y="16500"/>
                  <a:pt x="18900" y="16800"/>
                  <a:pt x="19145" y="16800"/>
                </a:cubicBezTo>
                <a:cubicBezTo>
                  <a:pt x="20618" y="16800"/>
                  <a:pt x="20618" y="16800"/>
                  <a:pt x="20618" y="16800"/>
                </a:cubicBezTo>
                <a:cubicBezTo>
                  <a:pt x="21109" y="16800"/>
                  <a:pt x="21600" y="16200"/>
                  <a:pt x="21600" y="15600"/>
                </a:cubicBezTo>
                <a:cubicBezTo>
                  <a:pt x="21600" y="1200"/>
                  <a:pt x="21600" y="1200"/>
                  <a:pt x="21600" y="1200"/>
                </a:cubicBezTo>
                <a:cubicBezTo>
                  <a:pt x="21600" y="600"/>
                  <a:pt x="21109" y="0"/>
                  <a:pt x="20618" y="0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48" name="Shape"/>
          <p:cNvSpPr/>
          <p:nvPr/>
        </p:nvSpPr>
        <p:spPr>
          <a:xfrm>
            <a:off x="2730500" y="1536700"/>
            <a:ext cx="617538" cy="6175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764" y="10677"/>
                </a:moveTo>
                <a:cubicBezTo>
                  <a:pt x="12518" y="10555"/>
                  <a:pt x="12273" y="10432"/>
                  <a:pt x="11905" y="10309"/>
                </a:cubicBezTo>
                <a:cubicBezTo>
                  <a:pt x="11659" y="10186"/>
                  <a:pt x="11414" y="10064"/>
                  <a:pt x="11045" y="9941"/>
                </a:cubicBezTo>
                <a:cubicBezTo>
                  <a:pt x="11045" y="7609"/>
                  <a:pt x="11045" y="7609"/>
                  <a:pt x="11045" y="7609"/>
                </a:cubicBezTo>
                <a:cubicBezTo>
                  <a:pt x="11414" y="7609"/>
                  <a:pt x="11659" y="7732"/>
                  <a:pt x="11782" y="7855"/>
                </a:cubicBezTo>
                <a:cubicBezTo>
                  <a:pt x="12027" y="8100"/>
                  <a:pt x="12150" y="8345"/>
                  <a:pt x="12150" y="8836"/>
                </a:cubicBezTo>
                <a:cubicBezTo>
                  <a:pt x="13377" y="8836"/>
                  <a:pt x="13377" y="8836"/>
                  <a:pt x="13377" y="8836"/>
                </a:cubicBezTo>
                <a:cubicBezTo>
                  <a:pt x="13377" y="8468"/>
                  <a:pt x="13255" y="8100"/>
                  <a:pt x="13132" y="7855"/>
                </a:cubicBezTo>
                <a:cubicBezTo>
                  <a:pt x="13009" y="7609"/>
                  <a:pt x="12886" y="7364"/>
                  <a:pt x="12641" y="7118"/>
                </a:cubicBezTo>
                <a:cubicBezTo>
                  <a:pt x="12395" y="6995"/>
                  <a:pt x="12150" y="6873"/>
                  <a:pt x="11905" y="6750"/>
                </a:cubicBezTo>
                <a:cubicBezTo>
                  <a:pt x="11659" y="6627"/>
                  <a:pt x="11414" y="6627"/>
                  <a:pt x="11045" y="6627"/>
                </a:cubicBezTo>
                <a:cubicBezTo>
                  <a:pt x="11045" y="5891"/>
                  <a:pt x="11045" y="5891"/>
                  <a:pt x="11045" y="5891"/>
                </a:cubicBezTo>
                <a:cubicBezTo>
                  <a:pt x="10432" y="5891"/>
                  <a:pt x="10432" y="5891"/>
                  <a:pt x="10432" y="5891"/>
                </a:cubicBezTo>
                <a:cubicBezTo>
                  <a:pt x="10432" y="6627"/>
                  <a:pt x="10432" y="6627"/>
                  <a:pt x="10432" y="6627"/>
                </a:cubicBezTo>
                <a:cubicBezTo>
                  <a:pt x="10064" y="6627"/>
                  <a:pt x="9941" y="6627"/>
                  <a:pt x="9573" y="6750"/>
                </a:cubicBezTo>
                <a:cubicBezTo>
                  <a:pt x="9327" y="6873"/>
                  <a:pt x="9082" y="6995"/>
                  <a:pt x="8836" y="7118"/>
                </a:cubicBezTo>
                <a:cubicBezTo>
                  <a:pt x="8591" y="7364"/>
                  <a:pt x="8468" y="7609"/>
                  <a:pt x="8223" y="7855"/>
                </a:cubicBezTo>
                <a:cubicBezTo>
                  <a:pt x="8100" y="8100"/>
                  <a:pt x="8100" y="8468"/>
                  <a:pt x="8100" y="8836"/>
                </a:cubicBezTo>
                <a:cubicBezTo>
                  <a:pt x="8100" y="9205"/>
                  <a:pt x="8100" y="9573"/>
                  <a:pt x="8345" y="9818"/>
                </a:cubicBezTo>
                <a:cubicBezTo>
                  <a:pt x="8468" y="10064"/>
                  <a:pt x="8591" y="10309"/>
                  <a:pt x="8836" y="10555"/>
                </a:cubicBezTo>
                <a:cubicBezTo>
                  <a:pt x="9082" y="10677"/>
                  <a:pt x="9327" y="10800"/>
                  <a:pt x="9695" y="10923"/>
                </a:cubicBezTo>
                <a:cubicBezTo>
                  <a:pt x="9941" y="11045"/>
                  <a:pt x="10186" y="11168"/>
                  <a:pt x="10432" y="11291"/>
                </a:cubicBezTo>
                <a:cubicBezTo>
                  <a:pt x="10432" y="13991"/>
                  <a:pt x="10432" y="13991"/>
                  <a:pt x="10432" y="13991"/>
                </a:cubicBezTo>
                <a:cubicBezTo>
                  <a:pt x="9941" y="13868"/>
                  <a:pt x="9695" y="13745"/>
                  <a:pt x="9450" y="13500"/>
                </a:cubicBezTo>
                <a:cubicBezTo>
                  <a:pt x="9205" y="13255"/>
                  <a:pt x="9082" y="12764"/>
                  <a:pt x="9205" y="12273"/>
                </a:cubicBezTo>
                <a:cubicBezTo>
                  <a:pt x="7855" y="12273"/>
                  <a:pt x="7855" y="12273"/>
                  <a:pt x="7855" y="12273"/>
                </a:cubicBezTo>
                <a:cubicBezTo>
                  <a:pt x="7855" y="12764"/>
                  <a:pt x="7977" y="13132"/>
                  <a:pt x="8100" y="13377"/>
                </a:cubicBezTo>
                <a:cubicBezTo>
                  <a:pt x="8223" y="13745"/>
                  <a:pt x="8345" y="13991"/>
                  <a:pt x="8591" y="14236"/>
                </a:cubicBezTo>
                <a:cubicBezTo>
                  <a:pt x="8836" y="14482"/>
                  <a:pt x="9082" y="14605"/>
                  <a:pt x="9450" y="14727"/>
                </a:cubicBezTo>
                <a:cubicBezTo>
                  <a:pt x="9818" y="14850"/>
                  <a:pt x="10064" y="14973"/>
                  <a:pt x="10432" y="14973"/>
                </a:cubicBezTo>
                <a:cubicBezTo>
                  <a:pt x="10432" y="15709"/>
                  <a:pt x="10432" y="15709"/>
                  <a:pt x="10432" y="15709"/>
                </a:cubicBezTo>
                <a:cubicBezTo>
                  <a:pt x="11045" y="15709"/>
                  <a:pt x="11045" y="15709"/>
                  <a:pt x="11045" y="15709"/>
                </a:cubicBezTo>
                <a:cubicBezTo>
                  <a:pt x="11045" y="14973"/>
                  <a:pt x="11045" y="14973"/>
                  <a:pt x="11045" y="14973"/>
                </a:cubicBezTo>
                <a:cubicBezTo>
                  <a:pt x="11414" y="14973"/>
                  <a:pt x="11659" y="14850"/>
                  <a:pt x="12027" y="14727"/>
                </a:cubicBezTo>
                <a:cubicBezTo>
                  <a:pt x="12273" y="14605"/>
                  <a:pt x="12518" y="14482"/>
                  <a:pt x="12764" y="14236"/>
                </a:cubicBezTo>
                <a:cubicBezTo>
                  <a:pt x="13009" y="14114"/>
                  <a:pt x="13255" y="13868"/>
                  <a:pt x="13377" y="13500"/>
                </a:cubicBezTo>
                <a:cubicBezTo>
                  <a:pt x="13500" y="13255"/>
                  <a:pt x="13500" y="12886"/>
                  <a:pt x="13500" y="12395"/>
                </a:cubicBezTo>
                <a:cubicBezTo>
                  <a:pt x="13500" y="12027"/>
                  <a:pt x="13500" y="11659"/>
                  <a:pt x="13377" y="11414"/>
                </a:cubicBezTo>
                <a:cubicBezTo>
                  <a:pt x="13255" y="11168"/>
                  <a:pt x="13009" y="10923"/>
                  <a:pt x="12764" y="10677"/>
                </a:cubicBezTo>
                <a:moveTo>
                  <a:pt x="10432" y="9818"/>
                </a:moveTo>
                <a:cubicBezTo>
                  <a:pt x="10309" y="9818"/>
                  <a:pt x="10186" y="9695"/>
                  <a:pt x="10064" y="9695"/>
                </a:cubicBezTo>
                <a:cubicBezTo>
                  <a:pt x="9941" y="9695"/>
                  <a:pt x="9818" y="9573"/>
                  <a:pt x="9695" y="9450"/>
                </a:cubicBezTo>
                <a:cubicBezTo>
                  <a:pt x="9573" y="9450"/>
                  <a:pt x="9450" y="9327"/>
                  <a:pt x="9450" y="9205"/>
                </a:cubicBezTo>
                <a:cubicBezTo>
                  <a:pt x="9327" y="9082"/>
                  <a:pt x="9327" y="8836"/>
                  <a:pt x="9327" y="8714"/>
                </a:cubicBezTo>
                <a:cubicBezTo>
                  <a:pt x="9327" y="8345"/>
                  <a:pt x="9450" y="7977"/>
                  <a:pt x="9573" y="7855"/>
                </a:cubicBezTo>
                <a:cubicBezTo>
                  <a:pt x="9818" y="7732"/>
                  <a:pt x="10064" y="7609"/>
                  <a:pt x="10432" y="7609"/>
                </a:cubicBezTo>
                <a:lnTo>
                  <a:pt x="10432" y="9818"/>
                </a:lnTo>
                <a:close/>
                <a:moveTo>
                  <a:pt x="11905" y="13623"/>
                </a:moveTo>
                <a:cubicBezTo>
                  <a:pt x="11659" y="13745"/>
                  <a:pt x="11414" y="13868"/>
                  <a:pt x="11045" y="13991"/>
                </a:cubicBezTo>
                <a:cubicBezTo>
                  <a:pt x="11045" y="11291"/>
                  <a:pt x="11045" y="11291"/>
                  <a:pt x="11045" y="11291"/>
                </a:cubicBezTo>
                <a:cubicBezTo>
                  <a:pt x="11291" y="11414"/>
                  <a:pt x="11291" y="11414"/>
                  <a:pt x="11536" y="11536"/>
                </a:cubicBezTo>
                <a:cubicBezTo>
                  <a:pt x="11659" y="11536"/>
                  <a:pt x="11782" y="11659"/>
                  <a:pt x="11905" y="11782"/>
                </a:cubicBezTo>
                <a:cubicBezTo>
                  <a:pt x="12027" y="11782"/>
                  <a:pt x="12150" y="11905"/>
                  <a:pt x="12150" y="12027"/>
                </a:cubicBezTo>
                <a:cubicBezTo>
                  <a:pt x="12273" y="12273"/>
                  <a:pt x="12273" y="12395"/>
                  <a:pt x="12273" y="12641"/>
                </a:cubicBezTo>
                <a:cubicBezTo>
                  <a:pt x="12273" y="13009"/>
                  <a:pt x="12150" y="13377"/>
                  <a:pt x="11905" y="13623"/>
                </a:cubicBezTo>
                <a:moveTo>
                  <a:pt x="10800" y="0"/>
                </a:moveTo>
                <a:cubicBezTo>
                  <a:pt x="4786" y="0"/>
                  <a:pt x="0" y="4786"/>
                  <a:pt x="0" y="10800"/>
                </a:cubicBezTo>
                <a:cubicBezTo>
                  <a:pt x="0" y="16814"/>
                  <a:pt x="4786" y="21600"/>
                  <a:pt x="10800" y="21600"/>
                </a:cubicBezTo>
                <a:cubicBezTo>
                  <a:pt x="16814" y="21600"/>
                  <a:pt x="21600" y="16814"/>
                  <a:pt x="21600" y="10800"/>
                </a:cubicBezTo>
                <a:cubicBezTo>
                  <a:pt x="21600" y="4786"/>
                  <a:pt x="16814" y="0"/>
                  <a:pt x="10800" y="0"/>
                </a:cubicBezTo>
                <a:moveTo>
                  <a:pt x="10800" y="20618"/>
                </a:moveTo>
                <a:cubicBezTo>
                  <a:pt x="5400" y="20618"/>
                  <a:pt x="982" y="16200"/>
                  <a:pt x="982" y="10800"/>
                </a:cubicBezTo>
                <a:cubicBezTo>
                  <a:pt x="982" y="5400"/>
                  <a:pt x="5400" y="982"/>
                  <a:pt x="10800" y="982"/>
                </a:cubicBezTo>
                <a:cubicBezTo>
                  <a:pt x="16200" y="982"/>
                  <a:pt x="20618" y="5400"/>
                  <a:pt x="20618" y="10800"/>
                </a:cubicBezTo>
                <a:cubicBezTo>
                  <a:pt x="20618" y="16200"/>
                  <a:pt x="16200" y="20618"/>
                  <a:pt x="10800" y="20618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49" name="Shape"/>
          <p:cNvSpPr/>
          <p:nvPr/>
        </p:nvSpPr>
        <p:spPr>
          <a:xfrm>
            <a:off x="3908425" y="1536700"/>
            <a:ext cx="617538" cy="6175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836" y="3927"/>
                </a:moveTo>
                <a:cubicBezTo>
                  <a:pt x="3927" y="3927"/>
                  <a:pt x="0" y="7855"/>
                  <a:pt x="0" y="12764"/>
                </a:cubicBezTo>
                <a:cubicBezTo>
                  <a:pt x="0" y="17673"/>
                  <a:pt x="3927" y="21600"/>
                  <a:pt x="8836" y="21600"/>
                </a:cubicBezTo>
                <a:cubicBezTo>
                  <a:pt x="13745" y="21600"/>
                  <a:pt x="17673" y="17673"/>
                  <a:pt x="17673" y="12764"/>
                </a:cubicBezTo>
                <a:cubicBezTo>
                  <a:pt x="17673" y="7855"/>
                  <a:pt x="13745" y="3927"/>
                  <a:pt x="8836" y="3927"/>
                </a:cubicBezTo>
                <a:moveTo>
                  <a:pt x="8836" y="20618"/>
                </a:moveTo>
                <a:cubicBezTo>
                  <a:pt x="4541" y="20618"/>
                  <a:pt x="982" y="17059"/>
                  <a:pt x="982" y="12764"/>
                </a:cubicBezTo>
                <a:cubicBezTo>
                  <a:pt x="982" y="8468"/>
                  <a:pt x="4541" y="4909"/>
                  <a:pt x="8836" y="4909"/>
                </a:cubicBezTo>
                <a:cubicBezTo>
                  <a:pt x="13132" y="4909"/>
                  <a:pt x="16691" y="8468"/>
                  <a:pt x="16691" y="12764"/>
                </a:cubicBezTo>
                <a:cubicBezTo>
                  <a:pt x="16691" y="17059"/>
                  <a:pt x="13132" y="20618"/>
                  <a:pt x="8836" y="20618"/>
                </a:cubicBezTo>
                <a:moveTo>
                  <a:pt x="12764" y="0"/>
                </a:moveTo>
                <a:cubicBezTo>
                  <a:pt x="9941" y="0"/>
                  <a:pt x="7364" y="1350"/>
                  <a:pt x="5768" y="3436"/>
                </a:cubicBezTo>
                <a:cubicBezTo>
                  <a:pt x="6382" y="3314"/>
                  <a:pt x="6873" y="3191"/>
                  <a:pt x="7486" y="3068"/>
                </a:cubicBezTo>
                <a:cubicBezTo>
                  <a:pt x="8836" y="1718"/>
                  <a:pt x="10677" y="982"/>
                  <a:pt x="12764" y="982"/>
                </a:cubicBezTo>
                <a:cubicBezTo>
                  <a:pt x="17059" y="982"/>
                  <a:pt x="20618" y="4541"/>
                  <a:pt x="20618" y="8836"/>
                </a:cubicBezTo>
                <a:cubicBezTo>
                  <a:pt x="20618" y="10923"/>
                  <a:pt x="19882" y="12764"/>
                  <a:pt x="18532" y="14114"/>
                </a:cubicBezTo>
                <a:cubicBezTo>
                  <a:pt x="18409" y="14727"/>
                  <a:pt x="18286" y="15218"/>
                  <a:pt x="18164" y="15832"/>
                </a:cubicBezTo>
                <a:cubicBezTo>
                  <a:pt x="20250" y="14236"/>
                  <a:pt x="21600" y="11659"/>
                  <a:pt x="21600" y="8836"/>
                </a:cubicBezTo>
                <a:cubicBezTo>
                  <a:pt x="21600" y="3927"/>
                  <a:pt x="17673" y="0"/>
                  <a:pt x="12764" y="0"/>
                </a:cubicBezTo>
                <a:moveTo>
                  <a:pt x="10309" y="12764"/>
                </a:moveTo>
                <a:cubicBezTo>
                  <a:pt x="10064" y="12641"/>
                  <a:pt x="9941" y="12518"/>
                  <a:pt x="9695" y="12395"/>
                </a:cubicBezTo>
                <a:cubicBezTo>
                  <a:pt x="9450" y="12273"/>
                  <a:pt x="9327" y="12273"/>
                  <a:pt x="9082" y="12150"/>
                </a:cubicBezTo>
                <a:cubicBezTo>
                  <a:pt x="9082" y="10555"/>
                  <a:pt x="9082" y="10555"/>
                  <a:pt x="9082" y="10555"/>
                </a:cubicBezTo>
                <a:cubicBezTo>
                  <a:pt x="9327" y="10555"/>
                  <a:pt x="9450" y="10555"/>
                  <a:pt x="9573" y="10800"/>
                </a:cubicBezTo>
                <a:cubicBezTo>
                  <a:pt x="9695" y="10923"/>
                  <a:pt x="9818" y="11045"/>
                  <a:pt x="9818" y="11414"/>
                </a:cubicBezTo>
                <a:cubicBezTo>
                  <a:pt x="10677" y="11414"/>
                  <a:pt x="10677" y="11414"/>
                  <a:pt x="10677" y="11414"/>
                </a:cubicBezTo>
                <a:cubicBezTo>
                  <a:pt x="10677" y="11045"/>
                  <a:pt x="10677" y="10923"/>
                  <a:pt x="10555" y="10677"/>
                </a:cubicBezTo>
                <a:cubicBezTo>
                  <a:pt x="10432" y="10555"/>
                  <a:pt x="10309" y="10309"/>
                  <a:pt x="10186" y="10186"/>
                </a:cubicBezTo>
                <a:cubicBezTo>
                  <a:pt x="10064" y="10064"/>
                  <a:pt x="9818" y="9941"/>
                  <a:pt x="9695" y="9941"/>
                </a:cubicBezTo>
                <a:cubicBezTo>
                  <a:pt x="9450" y="9818"/>
                  <a:pt x="9327" y="9818"/>
                  <a:pt x="9082" y="9818"/>
                </a:cubicBezTo>
                <a:cubicBezTo>
                  <a:pt x="9082" y="9327"/>
                  <a:pt x="9082" y="9327"/>
                  <a:pt x="9082" y="9327"/>
                </a:cubicBezTo>
                <a:cubicBezTo>
                  <a:pt x="8591" y="9327"/>
                  <a:pt x="8591" y="9327"/>
                  <a:pt x="8591" y="9327"/>
                </a:cubicBezTo>
                <a:cubicBezTo>
                  <a:pt x="8591" y="9818"/>
                  <a:pt x="8591" y="9818"/>
                  <a:pt x="8591" y="9818"/>
                </a:cubicBezTo>
                <a:cubicBezTo>
                  <a:pt x="8345" y="9818"/>
                  <a:pt x="8223" y="9818"/>
                  <a:pt x="8100" y="9941"/>
                </a:cubicBezTo>
                <a:cubicBezTo>
                  <a:pt x="7855" y="10064"/>
                  <a:pt x="7609" y="10064"/>
                  <a:pt x="7486" y="10186"/>
                </a:cubicBezTo>
                <a:cubicBezTo>
                  <a:pt x="7364" y="10309"/>
                  <a:pt x="7241" y="10555"/>
                  <a:pt x="7118" y="10677"/>
                </a:cubicBezTo>
                <a:cubicBezTo>
                  <a:pt x="6995" y="10923"/>
                  <a:pt x="6995" y="11168"/>
                  <a:pt x="6995" y="11414"/>
                </a:cubicBezTo>
                <a:cubicBezTo>
                  <a:pt x="6995" y="11659"/>
                  <a:pt x="6995" y="11905"/>
                  <a:pt x="7118" y="12027"/>
                </a:cubicBezTo>
                <a:cubicBezTo>
                  <a:pt x="7241" y="12273"/>
                  <a:pt x="7364" y="12395"/>
                  <a:pt x="7486" y="12518"/>
                </a:cubicBezTo>
                <a:cubicBezTo>
                  <a:pt x="7732" y="12641"/>
                  <a:pt x="7855" y="12764"/>
                  <a:pt x="8100" y="12886"/>
                </a:cubicBezTo>
                <a:cubicBezTo>
                  <a:pt x="8345" y="13009"/>
                  <a:pt x="8468" y="13009"/>
                  <a:pt x="8591" y="13132"/>
                </a:cubicBezTo>
                <a:cubicBezTo>
                  <a:pt x="8591" y="14973"/>
                  <a:pt x="8591" y="14973"/>
                  <a:pt x="8591" y="14973"/>
                </a:cubicBezTo>
                <a:cubicBezTo>
                  <a:pt x="8345" y="14973"/>
                  <a:pt x="8100" y="14850"/>
                  <a:pt x="7977" y="14605"/>
                </a:cubicBezTo>
                <a:cubicBezTo>
                  <a:pt x="7855" y="14482"/>
                  <a:pt x="7732" y="14236"/>
                  <a:pt x="7732" y="13868"/>
                </a:cubicBezTo>
                <a:cubicBezTo>
                  <a:pt x="6873" y="13868"/>
                  <a:pt x="6873" y="13868"/>
                  <a:pt x="6873" y="13868"/>
                </a:cubicBezTo>
                <a:cubicBezTo>
                  <a:pt x="6873" y="14114"/>
                  <a:pt x="6873" y="14359"/>
                  <a:pt x="6995" y="14605"/>
                </a:cubicBezTo>
                <a:cubicBezTo>
                  <a:pt x="7118" y="14850"/>
                  <a:pt x="7241" y="14973"/>
                  <a:pt x="7364" y="15218"/>
                </a:cubicBezTo>
                <a:cubicBezTo>
                  <a:pt x="7486" y="15341"/>
                  <a:pt x="7732" y="15464"/>
                  <a:pt x="7977" y="15586"/>
                </a:cubicBezTo>
                <a:cubicBezTo>
                  <a:pt x="8223" y="15586"/>
                  <a:pt x="8345" y="15709"/>
                  <a:pt x="8591" y="15709"/>
                </a:cubicBezTo>
                <a:cubicBezTo>
                  <a:pt x="8591" y="16200"/>
                  <a:pt x="8591" y="16200"/>
                  <a:pt x="8591" y="16200"/>
                </a:cubicBezTo>
                <a:cubicBezTo>
                  <a:pt x="9082" y="16200"/>
                  <a:pt x="9082" y="16200"/>
                  <a:pt x="9082" y="16200"/>
                </a:cubicBezTo>
                <a:cubicBezTo>
                  <a:pt x="9082" y="15709"/>
                  <a:pt x="9082" y="15709"/>
                  <a:pt x="9082" y="15709"/>
                </a:cubicBezTo>
                <a:cubicBezTo>
                  <a:pt x="9327" y="15709"/>
                  <a:pt x="9450" y="15586"/>
                  <a:pt x="9695" y="15586"/>
                </a:cubicBezTo>
                <a:cubicBezTo>
                  <a:pt x="9941" y="15464"/>
                  <a:pt x="10064" y="15341"/>
                  <a:pt x="10309" y="15218"/>
                </a:cubicBezTo>
                <a:cubicBezTo>
                  <a:pt x="10432" y="15095"/>
                  <a:pt x="10555" y="14850"/>
                  <a:pt x="10677" y="14727"/>
                </a:cubicBezTo>
                <a:cubicBezTo>
                  <a:pt x="10800" y="14482"/>
                  <a:pt x="10800" y="14236"/>
                  <a:pt x="10800" y="13868"/>
                </a:cubicBezTo>
                <a:cubicBezTo>
                  <a:pt x="10800" y="13623"/>
                  <a:pt x="10800" y="13377"/>
                  <a:pt x="10677" y="13255"/>
                </a:cubicBezTo>
                <a:cubicBezTo>
                  <a:pt x="10555" y="13009"/>
                  <a:pt x="10432" y="12886"/>
                  <a:pt x="10309" y="12764"/>
                </a:cubicBezTo>
                <a:moveTo>
                  <a:pt x="8591" y="12150"/>
                </a:moveTo>
                <a:cubicBezTo>
                  <a:pt x="8468" y="12027"/>
                  <a:pt x="8468" y="12027"/>
                  <a:pt x="8345" y="12027"/>
                </a:cubicBezTo>
                <a:cubicBezTo>
                  <a:pt x="8223" y="11905"/>
                  <a:pt x="8223" y="11905"/>
                  <a:pt x="8100" y="11905"/>
                </a:cubicBezTo>
                <a:cubicBezTo>
                  <a:pt x="7977" y="11782"/>
                  <a:pt x="7977" y="11659"/>
                  <a:pt x="7977" y="11659"/>
                </a:cubicBezTo>
                <a:cubicBezTo>
                  <a:pt x="7855" y="11536"/>
                  <a:pt x="7855" y="11414"/>
                  <a:pt x="7855" y="11291"/>
                </a:cubicBezTo>
                <a:cubicBezTo>
                  <a:pt x="7855" y="11045"/>
                  <a:pt x="7977" y="10800"/>
                  <a:pt x="8100" y="10677"/>
                </a:cubicBezTo>
                <a:cubicBezTo>
                  <a:pt x="8223" y="10555"/>
                  <a:pt x="8345" y="10555"/>
                  <a:pt x="8591" y="10555"/>
                </a:cubicBezTo>
                <a:lnTo>
                  <a:pt x="8591" y="12150"/>
                </a:lnTo>
                <a:close/>
                <a:moveTo>
                  <a:pt x="9695" y="14727"/>
                </a:moveTo>
                <a:cubicBezTo>
                  <a:pt x="9573" y="14850"/>
                  <a:pt x="9327" y="14973"/>
                  <a:pt x="9082" y="14973"/>
                </a:cubicBezTo>
                <a:cubicBezTo>
                  <a:pt x="9082" y="13132"/>
                  <a:pt x="9082" y="13132"/>
                  <a:pt x="9082" y="13132"/>
                </a:cubicBezTo>
                <a:cubicBezTo>
                  <a:pt x="9205" y="13132"/>
                  <a:pt x="9205" y="13255"/>
                  <a:pt x="9327" y="13255"/>
                </a:cubicBezTo>
                <a:cubicBezTo>
                  <a:pt x="9450" y="13255"/>
                  <a:pt x="9573" y="13377"/>
                  <a:pt x="9695" y="13377"/>
                </a:cubicBezTo>
                <a:cubicBezTo>
                  <a:pt x="9695" y="13500"/>
                  <a:pt x="9818" y="13623"/>
                  <a:pt x="9818" y="13623"/>
                </a:cubicBezTo>
                <a:cubicBezTo>
                  <a:pt x="9941" y="13745"/>
                  <a:pt x="9941" y="13868"/>
                  <a:pt x="9941" y="13991"/>
                </a:cubicBezTo>
                <a:cubicBezTo>
                  <a:pt x="9941" y="14359"/>
                  <a:pt x="9818" y="14605"/>
                  <a:pt x="9695" y="14727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50" name="Shape"/>
          <p:cNvSpPr/>
          <p:nvPr/>
        </p:nvSpPr>
        <p:spPr>
          <a:xfrm>
            <a:off x="5087937" y="1536700"/>
            <a:ext cx="617539" cy="6175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536" y="7732"/>
                </a:moveTo>
                <a:cubicBezTo>
                  <a:pt x="12027" y="7732"/>
                  <a:pt x="12641" y="7977"/>
                  <a:pt x="13009" y="8468"/>
                </a:cubicBezTo>
                <a:cubicBezTo>
                  <a:pt x="13500" y="7364"/>
                  <a:pt x="13500" y="7364"/>
                  <a:pt x="13500" y="7364"/>
                </a:cubicBezTo>
                <a:cubicBezTo>
                  <a:pt x="12886" y="6995"/>
                  <a:pt x="12273" y="6750"/>
                  <a:pt x="11659" y="6750"/>
                </a:cubicBezTo>
                <a:cubicBezTo>
                  <a:pt x="10800" y="6750"/>
                  <a:pt x="10064" y="6995"/>
                  <a:pt x="9450" y="7609"/>
                </a:cubicBezTo>
                <a:cubicBezTo>
                  <a:pt x="8959" y="8100"/>
                  <a:pt x="8714" y="8714"/>
                  <a:pt x="8468" y="9573"/>
                </a:cubicBezTo>
                <a:cubicBezTo>
                  <a:pt x="7977" y="9573"/>
                  <a:pt x="7977" y="9573"/>
                  <a:pt x="7977" y="9573"/>
                </a:cubicBezTo>
                <a:cubicBezTo>
                  <a:pt x="7609" y="10309"/>
                  <a:pt x="7609" y="10309"/>
                  <a:pt x="7609" y="10309"/>
                </a:cubicBezTo>
                <a:cubicBezTo>
                  <a:pt x="8468" y="10309"/>
                  <a:pt x="8468" y="10309"/>
                  <a:pt x="8468" y="10309"/>
                </a:cubicBezTo>
                <a:cubicBezTo>
                  <a:pt x="8468" y="10432"/>
                  <a:pt x="8468" y="10432"/>
                  <a:pt x="8468" y="10555"/>
                </a:cubicBezTo>
                <a:cubicBezTo>
                  <a:pt x="8468" y="10555"/>
                  <a:pt x="8468" y="10677"/>
                  <a:pt x="8468" y="10677"/>
                </a:cubicBezTo>
                <a:cubicBezTo>
                  <a:pt x="8468" y="10800"/>
                  <a:pt x="8468" y="10800"/>
                  <a:pt x="8468" y="10923"/>
                </a:cubicBezTo>
                <a:cubicBezTo>
                  <a:pt x="8468" y="10923"/>
                  <a:pt x="8468" y="11045"/>
                  <a:pt x="8468" y="11045"/>
                </a:cubicBezTo>
                <a:cubicBezTo>
                  <a:pt x="7977" y="11045"/>
                  <a:pt x="7977" y="11045"/>
                  <a:pt x="7977" y="11045"/>
                </a:cubicBezTo>
                <a:cubicBezTo>
                  <a:pt x="7609" y="11782"/>
                  <a:pt x="7609" y="11782"/>
                  <a:pt x="7609" y="11782"/>
                </a:cubicBezTo>
                <a:cubicBezTo>
                  <a:pt x="8468" y="11782"/>
                  <a:pt x="8468" y="11782"/>
                  <a:pt x="8468" y="11782"/>
                </a:cubicBezTo>
                <a:cubicBezTo>
                  <a:pt x="8591" y="12641"/>
                  <a:pt x="8836" y="13377"/>
                  <a:pt x="9327" y="13868"/>
                </a:cubicBezTo>
                <a:cubicBezTo>
                  <a:pt x="9941" y="14482"/>
                  <a:pt x="10677" y="14850"/>
                  <a:pt x="11659" y="14850"/>
                </a:cubicBezTo>
                <a:cubicBezTo>
                  <a:pt x="12273" y="14850"/>
                  <a:pt x="12764" y="14605"/>
                  <a:pt x="13255" y="14359"/>
                </a:cubicBezTo>
                <a:cubicBezTo>
                  <a:pt x="13255" y="13132"/>
                  <a:pt x="13255" y="13132"/>
                  <a:pt x="13255" y="13132"/>
                </a:cubicBezTo>
                <a:cubicBezTo>
                  <a:pt x="13009" y="13377"/>
                  <a:pt x="12764" y="13500"/>
                  <a:pt x="12518" y="13623"/>
                </a:cubicBezTo>
                <a:cubicBezTo>
                  <a:pt x="12273" y="13745"/>
                  <a:pt x="12027" y="13868"/>
                  <a:pt x="11659" y="13868"/>
                </a:cubicBezTo>
                <a:cubicBezTo>
                  <a:pt x="11045" y="13868"/>
                  <a:pt x="10677" y="13623"/>
                  <a:pt x="10309" y="13255"/>
                </a:cubicBezTo>
                <a:cubicBezTo>
                  <a:pt x="10064" y="12886"/>
                  <a:pt x="9818" y="12395"/>
                  <a:pt x="9695" y="11782"/>
                </a:cubicBezTo>
                <a:cubicBezTo>
                  <a:pt x="11905" y="11782"/>
                  <a:pt x="11905" y="11782"/>
                  <a:pt x="11905" y="11782"/>
                </a:cubicBezTo>
                <a:cubicBezTo>
                  <a:pt x="12150" y="11045"/>
                  <a:pt x="12150" y="11045"/>
                  <a:pt x="12150" y="11045"/>
                </a:cubicBezTo>
                <a:cubicBezTo>
                  <a:pt x="9695" y="11045"/>
                  <a:pt x="9695" y="11045"/>
                  <a:pt x="9695" y="11045"/>
                </a:cubicBezTo>
                <a:cubicBezTo>
                  <a:pt x="9695" y="11045"/>
                  <a:pt x="9695" y="10923"/>
                  <a:pt x="9695" y="10677"/>
                </a:cubicBezTo>
                <a:cubicBezTo>
                  <a:pt x="9695" y="10432"/>
                  <a:pt x="9695" y="10432"/>
                  <a:pt x="9695" y="10432"/>
                </a:cubicBezTo>
                <a:cubicBezTo>
                  <a:pt x="9695" y="10432"/>
                  <a:pt x="9695" y="10309"/>
                  <a:pt x="9695" y="10309"/>
                </a:cubicBezTo>
                <a:cubicBezTo>
                  <a:pt x="12395" y="10309"/>
                  <a:pt x="12395" y="10309"/>
                  <a:pt x="12395" y="10309"/>
                </a:cubicBezTo>
                <a:cubicBezTo>
                  <a:pt x="12641" y="9573"/>
                  <a:pt x="12641" y="9573"/>
                  <a:pt x="12641" y="9573"/>
                </a:cubicBezTo>
                <a:cubicBezTo>
                  <a:pt x="9818" y="9573"/>
                  <a:pt x="9818" y="9573"/>
                  <a:pt x="9818" y="9573"/>
                </a:cubicBezTo>
                <a:cubicBezTo>
                  <a:pt x="9818" y="9082"/>
                  <a:pt x="10064" y="8714"/>
                  <a:pt x="10309" y="8345"/>
                </a:cubicBezTo>
                <a:cubicBezTo>
                  <a:pt x="10677" y="7977"/>
                  <a:pt x="11045" y="7732"/>
                  <a:pt x="11536" y="7732"/>
                </a:cubicBezTo>
                <a:moveTo>
                  <a:pt x="10800" y="0"/>
                </a:moveTo>
                <a:cubicBezTo>
                  <a:pt x="4786" y="0"/>
                  <a:pt x="0" y="4786"/>
                  <a:pt x="0" y="10800"/>
                </a:cubicBezTo>
                <a:cubicBezTo>
                  <a:pt x="0" y="16814"/>
                  <a:pt x="4786" y="21600"/>
                  <a:pt x="10800" y="21600"/>
                </a:cubicBezTo>
                <a:cubicBezTo>
                  <a:pt x="16814" y="21600"/>
                  <a:pt x="21600" y="16814"/>
                  <a:pt x="21600" y="10800"/>
                </a:cubicBezTo>
                <a:cubicBezTo>
                  <a:pt x="21600" y="4786"/>
                  <a:pt x="16814" y="0"/>
                  <a:pt x="10800" y="0"/>
                </a:cubicBezTo>
                <a:moveTo>
                  <a:pt x="10800" y="20618"/>
                </a:moveTo>
                <a:cubicBezTo>
                  <a:pt x="5400" y="20618"/>
                  <a:pt x="982" y="16200"/>
                  <a:pt x="982" y="10800"/>
                </a:cubicBezTo>
                <a:cubicBezTo>
                  <a:pt x="982" y="5400"/>
                  <a:pt x="5400" y="982"/>
                  <a:pt x="10800" y="982"/>
                </a:cubicBezTo>
                <a:cubicBezTo>
                  <a:pt x="16200" y="982"/>
                  <a:pt x="20618" y="5400"/>
                  <a:pt x="20618" y="10800"/>
                </a:cubicBezTo>
                <a:cubicBezTo>
                  <a:pt x="20618" y="16200"/>
                  <a:pt x="16200" y="20618"/>
                  <a:pt x="10800" y="20618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51" name="Shape"/>
          <p:cNvSpPr/>
          <p:nvPr/>
        </p:nvSpPr>
        <p:spPr>
          <a:xfrm>
            <a:off x="6265862" y="1536700"/>
            <a:ext cx="617539" cy="6175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327" y="10555"/>
                </a:moveTo>
                <a:cubicBezTo>
                  <a:pt x="9695" y="10555"/>
                  <a:pt x="10064" y="10677"/>
                  <a:pt x="10432" y="11045"/>
                </a:cubicBezTo>
                <a:cubicBezTo>
                  <a:pt x="10800" y="10309"/>
                  <a:pt x="10800" y="10309"/>
                  <a:pt x="10800" y="10309"/>
                </a:cubicBezTo>
                <a:cubicBezTo>
                  <a:pt x="10309" y="9941"/>
                  <a:pt x="9818" y="9818"/>
                  <a:pt x="9327" y="9818"/>
                </a:cubicBezTo>
                <a:cubicBezTo>
                  <a:pt x="8714" y="9818"/>
                  <a:pt x="8223" y="10064"/>
                  <a:pt x="7732" y="10432"/>
                </a:cubicBezTo>
                <a:cubicBezTo>
                  <a:pt x="7364" y="10800"/>
                  <a:pt x="7118" y="11291"/>
                  <a:pt x="6995" y="11905"/>
                </a:cubicBezTo>
                <a:cubicBezTo>
                  <a:pt x="6627" y="11905"/>
                  <a:pt x="6627" y="11905"/>
                  <a:pt x="6627" y="11905"/>
                </a:cubicBezTo>
                <a:cubicBezTo>
                  <a:pt x="6382" y="12395"/>
                  <a:pt x="6382" y="12395"/>
                  <a:pt x="6382" y="12395"/>
                </a:cubicBezTo>
                <a:cubicBezTo>
                  <a:pt x="6995" y="12395"/>
                  <a:pt x="6995" y="12395"/>
                  <a:pt x="6995" y="12395"/>
                </a:cubicBezTo>
                <a:cubicBezTo>
                  <a:pt x="6995" y="12518"/>
                  <a:pt x="6995" y="12518"/>
                  <a:pt x="6995" y="12641"/>
                </a:cubicBezTo>
                <a:cubicBezTo>
                  <a:pt x="6995" y="12641"/>
                  <a:pt x="6995" y="12641"/>
                  <a:pt x="6995" y="12764"/>
                </a:cubicBezTo>
                <a:cubicBezTo>
                  <a:pt x="6995" y="12764"/>
                  <a:pt x="6995" y="12764"/>
                  <a:pt x="6995" y="12886"/>
                </a:cubicBezTo>
                <a:cubicBezTo>
                  <a:pt x="6995" y="12886"/>
                  <a:pt x="6995" y="13009"/>
                  <a:pt x="6995" y="13009"/>
                </a:cubicBezTo>
                <a:cubicBezTo>
                  <a:pt x="6627" y="13009"/>
                  <a:pt x="6627" y="13009"/>
                  <a:pt x="6627" y="13009"/>
                </a:cubicBezTo>
                <a:cubicBezTo>
                  <a:pt x="6382" y="13500"/>
                  <a:pt x="6382" y="13500"/>
                  <a:pt x="6382" y="13500"/>
                </a:cubicBezTo>
                <a:cubicBezTo>
                  <a:pt x="6995" y="13500"/>
                  <a:pt x="6995" y="13500"/>
                  <a:pt x="6995" y="13500"/>
                </a:cubicBezTo>
                <a:cubicBezTo>
                  <a:pt x="7118" y="14114"/>
                  <a:pt x="7364" y="14605"/>
                  <a:pt x="7609" y="15095"/>
                </a:cubicBezTo>
                <a:cubicBezTo>
                  <a:pt x="8100" y="15464"/>
                  <a:pt x="8591" y="15709"/>
                  <a:pt x="9327" y="15709"/>
                </a:cubicBezTo>
                <a:cubicBezTo>
                  <a:pt x="9818" y="15709"/>
                  <a:pt x="10186" y="15586"/>
                  <a:pt x="10555" y="15341"/>
                </a:cubicBezTo>
                <a:cubicBezTo>
                  <a:pt x="10555" y="14482"/>
                  <a:pt x="10555" y="14482"/>
                  <a:pt x="10555" y="14482"/>
                </a:cubicBezTo>
                <a:cubicBezTo>
                  <a:pt x="10432" y="14605"/>
                  <a:pt x="10186" y="14727"/>
                  <a:pt x="10064" y="14850"/>
                </a:cubicBezTo>
                <a:cubicBezTo>
                  <a:pt x="9818" y="14973"/>
                  <a:pt x="9573" y="14973"/>
                  <a:pt x="9327" y="14973"/>
                </a:cubicBezTo>
                <a:cubicBezTo>
                  <a:pt x="8959" y="14973"/>
                  <a:pt x="8591" y="14850"/>
                  <a:pt x="8345" y="14482"/>
                </a:cubicBezTo>
                <a:cubicBezTo>
                  <a:pt x="8100" y="14236"/>
                  <a:pt x="7977" y="13991"/>
                  <a:pt x="7977" y="13500"/>
                </a:cubicBezTo>
                <a:cubicBezTo>
                  <a:pt x="9573" y="13500"/>
                  <a:pt x="9573" y="13500"/>
                  <a:pt x="9573" y="13500"/>
                </a:cubicBezTo>
                <a:cubicBezTo>
                  <a:pt x="9818" y="13009"/>
                  <a:pt x="9818" y="13009"/>
                  <a:pt x="9818" y="13009"/>
                </a:cubicBezTo>
                <a:cubicBezTo>
                  <a:pt x="7855" y="13009"/>
                  <a:pt x="7855" y="13009"/>
                  <a:pt x="7855" y="13009"/>
                </a:cubicBezTo>
                <a:cubicBezTo>
                  <a:pt x="7855" y="13009"/>
                  <a:pt x="7855" y="12886"/>
                  <a:pt x="7855" y="12764"/>
                </a:cubicBezTo>
                <a:cubicBezTo>
                  <a:pt x="7855" y="12518"/>
                  <a:pt x="7855" y="12518"/>
                  <a:pt x="7855" y="12518"/>
                </a:cubicBezTo>
                <a:cubicBezTo>
                  <a:pt x="7855" y="12518"/>
                  <a:pt x="7855" y="12518"/>
                  <a:pt x="7855" y="12395"/>
                </a:cubicBezTo>
                <a:cubicBezTo>
                  <a:pt x="9941" y="12395"/>
                  <a:pt x="9941" y="12395"/>
                  <a:pt x="9941" y="12395"/>
                </a:cubicBezTo>
                <a:cubicBezTo>
                  <a:pt x="10064" y="11905"/>
                  <a:pt x="10064" y="11905"/>
                  <a:pt x="10064" y="11905"/>
                </a:cubicBezTo>
                <a:cubicBezTo>
                  <a:pt x="7977" y="11905"/>
                  <a:pt x="7977" y="11905"/>
                  <a:pt x="7977" y="11905"/>
                </a:cubicBezTo>
                <a:cubicBezTo>
                  <a:pt x="8100" y="11536"/>
                  <a:pt x="8223" y="11168"/>
                  <a:pt x="8345" y="10923"/>
                </a:cubicBezTo>
                <a:cubicBezTo>
                  <a:pt x="8591" y="10677"/>
                  <a:pt x="8959" y="10555"/>
                  <a:pt x="9327" y="10555"/>
                </a:cubicBezTo>
                <a:moveTo>
                  <a:pt x="12764" y="0"/>
                </a:moveTo>
                <a:cubicBezTo>
                  <a:pt x="9941" y="0"/>
                  <a:pt x="7364" y="1350"/>
                  <a:pt x="5768" y="3436"/>
                </a:cubicBezTo>
                <a:cubicBezTo>
                  <a:pt x="6382" y="3314"/>
                  <a:pt x="6873" y="3191"/>
                  <a:pt x="7486" y="3068"/>
                </a:cubicBezTo>
                <a:cubicBezTo>
                  <a:pt x="8836" y="1718"/>
                  <a:pt x="10677" y="982"/>
                  <a:pt x="12764" y="982"/>
                </a:cubicBezTo>
                <a:cubicBezTo>
                  <a:pt x="17059" y="982"/>
                  <a:pt x="20618" y="4541"/>
                  <a:pt x="20618" y="8836"/>
                </a:cubicBezTo>
                <a:cubicBezTo>
                  <a:pt x="20618" y="10923"/>
                  <a:pt x="19882" y="12764"/>
                  <a:pt x="18532" y="14114"/>
                </a:cubicBezTo>
                <a:cubicBezTo>
                  <a:pt x="18409" y="14727"/>
                  <a:pt x="18286" y="15218"/>
                  <a:pt x="18164" y="15832"/>
                </a:cubicBezTo>
                <a:cubicBezTo>
                  <a:pt x="20250" y="14236"/>
                  <a:pt x="21600" y="11659"/>
                  <a:pt x="21600" y="8836"/>
                </a:cubicBezTo>
                <a:cubicBezTo>
                  <a:pt x="21600" y="3927"/>
                  <a:pt x="17673" y="0"/>
                  <a:pt x="12764" y="0"/>
                </a:cubicBezTo>
                <a:moveTo>
                  <a:pt x="8836" y="3927"/>
                </a:moveTo>
                <a:cubicBezTo>
                  <a:pt x="3927" y="3927"/>
                  <a:pt x="0" y="7855"/>
                  <a:pt x="0" y="12764"/>
                </a:cubicBezTo>
                <a:cubicBezTo>
                  <a:pt x="0" y="17673"/>
                  <a:pt x="3927" y="21600"/>
                  <a:pt x="8836" y="21600"/>
                </a:cubicBezTo>
                <a:cubicBezTo>
                  <a:pt x="13745" y="21600"/>
                  <a:pt x="17673" y="17673"/>
                  <a:pt x="17673" y="12764"/>
                </a:cubicBezTo>
                <a:cubicBezTo>
                  <a:pt x="17673" y="7855"/>
                  <a:pt x="13745" y="3927"/>
                  <a:pt x="8836" y="3927"/>
                </a:cubicBezTo>
                <a:moveTo>
                  <a:pt x="8836" y="20618"/>
                </a:moveTo>
                <a:cubicBezTo>
                  <a:pt x="4541" y="20618"/>
                  <a:pt x="982" y="17059"/>
                  <a:pt x="982" y="12764"/>
                </a:cubicBezTo>
                <a:cubicBezTo>
                  <a:pt x="982" y="8468"/>
                  <a:pt x="4541" y="4909"/>
                  <a:pt x="8836" y="4909"/>
                </a:cubicBezTo>
                <a:cubicBezTo>
                  <a:pt x="13132" y="4909"/>
                  <a:pt x="16691" y="8468"/>
                  <a:pt x="16691" y="12764"/>
                </a:cubicBezTo>
                <a:cubicBezTo>
                  <a:pt x="16691" y="17059"/>
                  <a:pt x="13132" y="20618"/>
                  <a:pt x="8836" y="20618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52" name="Shape"/>
          <p:cNvSpPr/>
          <p:nvPr/>
        </p:nvSpPr>
        <p:spPr>
          <a:xfrm>
            <a:off x="7445375" y="1536700"/>
            <a:ext cx="617538" cy="6175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86" y="0"/>
                  <a:pt x="0" y="4786"/>
                  <a:pt x="0" y="10800"/>
                </a:cubicBezTo>
                <a:cubicBezTo>
                  <a:pt x="0" y="16814"/>
                  <a:pt x="4786" y="21600"/>
                  <a:pt x="10800" y="21600"/>
                </a:cubicBezTo>
                <a:cubicBezTo>
                  <a:pt x="16814" y="21600"/>
                  <a:pt x="21600" y="16814"/>
                  <a:pt x="21600" y="10800"/>
                </a:cubicBezTo>
                <a:cubicBezTo>
                  <a:pt x="21600" y="4786"/>
                  <a:pt x="16814" y="0"/>
                  <a:pt x="10800" y="0"/>
                </a:cubicBezTo>
                <a:moveTo>
                  <a:pt x="10800" y="20618"/>
                </a:moveTo>
                <a:cubicBezTo>
                  <a:pt x="5400" y="20618"/>
                  <a:pt x="982" y="16200"/>
                  <a:pt x="982" y="10800"/>
                </a:cubicBezTo>
                <a:cubicBezTo>
                  <a:pt x="982" y="5400"/>
                  <a:pt x="5400" y="982"/>
                  <a:pt x="10800" y="982"/>
                </a:cubicBezTo>
                <a:cubicBezTo>
                  <a:pt x="16200" y="982"/>
                  <a:pt x="20618" y="5400"/>
                  <a:pt x="20618" y="10800"/>
                </a:cubicBezTo>
                <a:cubicBezTo>
                  <a:pt x="20618" y="16200"/>
                  <a:pt x="16200" y="20618"/>
                  <a:pt x="10800" y="20618"/>
                </a:cubicBezTo>
                <a:moveTo>
                  <a:pt x="12641" y="8223"/>
                </a:moveTo>
                <a:cubicBezTo>
                  <a:pt x="13009" y="6873"/>
                  <a:pt x="13009" y="6873"/>
                  <a:pt x="13009" y="6873"/>
                </a:cubicBezTo>
                <a:cubicBezTo>
                  <a:pt x="12150" y="6750"/>
                  <a:pt x="12150" y="6750"/>
                  <a:pt x="12150" y="6750"/>
                </a:cubicBezTo>
                <a:cubicBezTo>
                  <a:pt x="11905" y="7977"/>
                  <a:pt x="11905" y="7977"/>
                  <a:pt x="11905" y="7977"/>
                </a:cubicBezTo>
                <a:cubicBezTo>
                  <a:pt x="11659" y="7855"/>
                  <a:pt x="11414" y="7855"/>
                  <a:pt x="11168" y="7855"/>
                </a:cubicBezTo>
                <a:cubicBezTo>
                  <a:pt x="11536" y="6627"/>
                  <a:pt x="11536" y="6627"/>
                  <a:pt x="11536" y="6627"/>
                </a:cubicBezTo>
                <a:cubicBezTo>
                  <a:pt x="10800" y="6382"/>
                  <a:pt x="10800" y="6382"/>
                  <a:pt x="10800" y="6382"/>
                </a:cubicBezTo>
                <a:cubicBezTo>
                  <a:pt x="10432" y="7609"/>
                  <a:pt x="10432" y="7609"/>
                  <a:pt x="10432" y="7609"/>
                </a:cubicBezTo>
                <a:cubicBezTo>
                  <a:pt x="10309" y="7609"/>
                  <a:pt x="10064" y="7609"/>
                  <a:pt x="9941" y="7486"/>
                </a:cubicBezTo>
                <a:cubicBezTo>
                  <a:pt x="9941" y="7486"/>
                  <a:pt x="9941" y="7486"/>
                  <a:pt x="9941" y="7486"/>
                </a:cubicBezTo>
                <a:cubicBezTo>
                  <a:pt x="8836" y="7241"/>
                  <a:pt x="8836" y="7241"/>
                  <a:pt x="8836" y="7241"/>
                </a:cubicBezTo>
                <a:cubicBezTo>
                  <a:pt x="8591" y="8100"/>
                  <a:pt x="8591" y="8100"/>
                  <a:pt x="8591" y="8100"/>
                </a:cubicBezTo>
                <a:cubicBezTo>
                  <a:pt x="8591" y="8100"/>
                  <a:pt x="9205" y="8223"/>
                  <a:pt x="9205" y="8223"/>
                </a:cubicBezTo>
                <a:cubicBezTo>
                  <a:pt x="9573" y="8345"/>
                  <a:pt x="9573" y="8468"/>
                  <a:pt x="9573" y="8714"/>
                </a:cubicBezTo>
                <a:cubicBezTo>
                  <a:pt x="9205" y="10064"/>
                  <a:pt x="9205" y="10064"/>
                  <a:pt x="9205" y="10064"/>
                </a:cubicBezTo>
                <a:cubicBezTo>
                  <a:pt x="9205" y="10064"/>
                  <a:pt x="9205" y="10064"/>
                  <a:pt x="9327" y="10064"/>
                </a:cubicBezTo>
                <a:cubicBezTo>
                  <a:pt x="9205" y="10064"/>
                  <a:pt x="9205" y="10064"/>
                  <a:pt x="9205" y="10064"/>
                </a:cubicBezTo>
                <a:cubicBezTo>
                  <a:pt x="8714" y="12150"/>
                  <a:pt x="8714" y="12150"/>
                  <a:pt x="8714" y="12150"/>
                </a:cubicBezTo>
                <a:cubicBezTo>
                  <a:pt x="8591" y="12150"/>
                  <a:pt x="8591" y="12395"/>
                  <a:pt x="8345" y="12273"/>
                </a:cubicBezTo>
                <a:cubicBezTo>
                  <a:pt x="8345" y="12273"/>
                  <a:pt x="7732" y="12150"/>
                  <a:pt x="7732" y="12150"/>
                </a:cubicBezTo>
                <a:cubicBezTo>
                  <a:pt x="7364" y="13009"/>
                  <a:pt x="7364" y="13009"/>
                  <a:pt x="7364" y="13009"/>
                </a:cubicBezTo>
                <a:cubicBezTo>
                  <a:pt x="8345" y="13255"/>
                  <a:pt x="8345" y="13255"/>
                  <a:pt x="8345" y="13255"/>
                </a:cubicBezTo>
                <a:cubicBezTo>
                  <a:pt x="8591" y="13377"/>
                  <a:pt x="8714" y="13377"/>
                  <a:pt x="8959" y="13377"/>
                </a:cubicBezTo>
                <a:cubicBezTo>
                  <a:pt x="8591" y="14727"/>
                  <a:pt x="8591" y="14727"/>
                  <a:pt x="8591" y="14727"/>
                </a:cubicBezTo>
                <a:cubicBezTo>
                  <a:pt x="9450" y="14850"/>
                  <a:pt x="9450" y="14850"/>
                  <a:pt x="9450" y="14850"/>
                </a:cubicBezTo>
                <a:cubicBezTo>
                  <a:pt x="9695" y="13623"/>
                  <a:pt x="9695" y="13623"/>
                  <a:pt x="9695" y="13623"/>
                </a:cubicBezTo>
                <a:cubicBezTo>
                  <a:pt x="9941" y="13623"/>
                  <a:pt x="10186" y="13745"/>
                  <a:pt x="10309" y="13745"/>
                </a:cubicBezTo>
                <a:cubicBezTo>
                  <a:pt x="10064" y="14973"/>
                  <a:pt x="10064" y="14973"/>
                  <a:pt x="10064" y="14973"/>
                </a:cubicBezTo>
                <a:cubicBezTo>
                  <a:pt x="10800" y="15218"/>
                  <a:pt x="10800" y="15218"/>
                  <a:pt x="10800" y="15218"/>
                </a:cubicBezTo>
                <a:cubicBezTo>
                  <a:pt x="11168" y="13991"/>
                  <a:pt x="11168" y="13991"/>
                  <a:pt x="11168" y="13991"/>
                </a:cubicBezTo>
                <a:cubicBezTo>
                  <a:pt x="12518" y="14236"/>
                  <a:pt x="13500" y="14114"/>
                  <a:pt x="13991" y="12886"/>
                </a:cubicBezTo>
                <a:cubicBezTo>
                  <a:pt x="14236" y="11905"/>
                  <a:pt x="13868" y="11414"/>
                  <a:pt x="13255" y="11045"/>
                </a:cubicBezTo>
                <a:cubicBezTo>
                  <a:pt x="13745" y="10923"/>
                  <a:pt x="14114" y="10555"/>
                  <a:pt x="14236" y="9941"/>
                </a:cubicBezTo>
                <a:cubicBezTo>
                  <a:pt x="14359" y="8959"/>
                  <a:pt x="13623" y="8468"/>
                  <a:pt x="12641" y="8223"/>
                </a:cubicBezTo>
                <a:moveTo>
                  <a:pt x="12395" y="12395"/>
                </a:moveTo>
                <a:cubicBezTo>
                  <a:pt x="12150" y="13377"/>
                  <a:pt x="10555" y="12764"/>
                  <a:pt x="9941" y="12641"/>
                </a:cubicBezTo>
                <a:cubicBezTo>
                  <a:pt x="10432" y="11045"/>
                  <a:pt x="10432" y="11045"/>
                  <a:pt x="10432" y="11045"/>
                </a:cubicBezTo>
                <a:cubicBezTo>
                  <a:pt x="10923" y="11168"/>
                  <a:pt x="12641" y="11414"/>
                  <a:pt x="12395" y="12395"/>
                </a:cubicBezTo>
                <a:moveTo>
                  <a:pt x="12641" y="9941"/>
                </a:moveTo>
                <a:cubicBezTo>
                  <a:pt x="12395" y="10800"/>
                  <a:pt x="11045" y="10309"/>
                  <a:pt x="10677" y="10186"/>
                </a:cubicBezTo>
                <a:cubicBezTo>
                  <a:pt x="11045" y="8714"/>
                  <a:pt x="11045" y="8714"/>
                  <a:pt x="11045" y="8714"/>
                </a:cubicBezTo>
                <a:cubicBezTo>
                  <a:pt x="11414" y="8836"/>
                  <a:pt x="12886" y="8959"/>
                  <a:pt x="12641" y="9941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53" name="Shape"/>
          <p:cNvSpPr/>
          <p:nvPr/>
        </p:nvSpPr>
        <p:spPr>
          <a:xfrm>
            <a:off x="8624888" y="1536700"/>
            <a:ext cx="617539" cy="6175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764" y="0"/>
                </a:moveTo>
                <a:cubicBezTo>
                  <a:pt x="9941" y="0"/>
                  <a:pt x="7364" y="1350"/>
                  <a:pt x="5768" y="3436"/>
                </a:cubicBezTo>
                <a:cubicBezTo>
                  <a:pt x="6382" y="3314"/>
                  <a:pt x="6873" y="3191"/>
                  <a:pt x="7486" y="3068"/>
                </a:cubicBezTo>
                <a:cubicBezTo>
                  <a:pt x="8836" y="1718"/>
                  <a:pt x="10677" y="982"/>
                  <a:pt x="12764" y="982"/>
                </a:cubicBezTo>
                <a:cubicBezTo>
                  <a:pt x="17059" y="982"/>
                  <a:pt x="20618" y="4541"/>
                  <a:pt x="20618" y="8836"/>
                </a:cubicBezTo>
                <a:cubicBezTo>
                  <a:pt x="20618" y="10923"/>
                  <a:pt x="19882" y="12764"/>
                  <a:pt x="18532" y="14114"/>
                </a:cubicBezTo>
                <a:cubicBezTo>
                  <a:pt x="18409" y="14727"/>
                  <a:pt x="18286" y="15218"/>
                  <a:pt x="18164" y="15832"/>
                </a:cubicBezTo>
                <a:cubicBezTo>
                  <a:pt x="20250" y="14236"/>
                  <a:pt x="21600" y="11659"/>
                  <a:pt x="21600" y="8836"/>
                </a:cubicBezTo>
                <a:cubicBezTo>
                  <a:pt x="21600" y="3927"/>
                  <a:pt x="17673" y="0"/>
                  <a:pt x="12764" y="0"/>
                </a:cubicBezTo>
                <a:moveTo>
                  <a:pt x="8836" y="3927"/>
                </a:moveTo>
                <a:cubicBezTo>
                  <a:pt x="3927" y="3927"/>
                  <a:pt x="0" y="7855"/>
                  <a:pt x="0" y="12764"/>
                </a:cubicBezTo>
                <a:cubicBezTo>
                  <a:pt x="0" y="17673"/>
                  <a:pt x="3927" y="21600"/>
                  <a:pt x="8836" y="21600"/>
                </a:cubicBezTo>
                <a:cubicBezTo>
                  <a:pt x="13745" y="21600"/>
                  <a:pt x="17673" y="17673"/>
                  <a:pt x="17673" y="12764"/>
                </a:cubicBezTo>
                <a:cubicBezTo>
                  <a:pt x="17673" y="7855"/>
                  <a:pt x="13745" y="3927"/>
                  <a:pt x="8836" y="3927"/>
                </a:cubicBezTo>
                <a:moveTo>
                  <a:pt x="8836" y="20618"/>
                </a:moveTo>
                <a:cubicBezTo>
                  <a:pt x="4541" y="20618"/>
                  <a:pt x="982" y="17059"/>
                  <a:pt x="982" y="12764"/>
                </a:cubicBezTo>
                <a:cubicBezTo>
                  <a:pt x="982" y="8468"/>
                  <a:pt x="4541" y="4909"/>
                  <a:pt x="8836" y="4909"/>
                </a:cubicBezTo>
                <a:cubicBezTo>
                  <a:pt x="13132" y="4909"/>
                  <a:pt x="16691" y="8468"/>
                  <a:pt x="16691" y="12764"/>
                </a:cubicBezTo>
                <a:cubicBezTo>
                  <a:pt x="16691" y="17059"/>
                  <a:pt x="13132" y="20618"/>
                  <a:pt x="8836" y="20618"/>
                </a:cubicBezTo>
                <a:moveTo>
                  <a:pt x="10064" y="10677"/>
                </a:moveTo>
                <a:cubicBezTo>
                  <a:pt x="10309" y="9695"/>
                  <a:pt x="10309" y="9695"/>
                  <a:pt x="10309" y="9695"/>
                </a:cubicBezTo>
                <a:cubicBezTo>
                  <a:pt x="9695" y="9573"/>
                  <a:pt x="9695" y="9573"/>
                  <a:pt x="9695" y="9573"/>
                </a:cubicBezTo>
                <a:cubicBezTo>
                  <a:pt x="9450" y="10555"/>
                  <a:pt x="9450" y="10555"/>
                  <a:pt x="9450" y="10555"/>
                </a:cubicBezTo>
                <a:cubicBezTo>
                  <a:pt x="9205" y="10555"/>
                  <a:pt x="9082" y="10432"/>
                  <a:pt x="8959" y="10432"/>
                </a:cubicBezTo>
                <a:cubicBezTo>
                  <a:pt x="9205" y="9450"/>
                  <a:pt x="9205" y="9450"/>
                  <a:pt x="9205" y="9450"/>
                </a:cubicBezTo>
                <a:cubicBezTo>
                  <a:pt x="8591" y="9327"/>
                  <a:pt x="8591" y="9327"/>
                  <a:pt x="8591" y="9327"/>
                </a:cubicBezTo>
                <a:cubicBezTo>
                  <a:pt x="8345" y="10309"/>
                  <a:pt x="8345" y="10309"/>
                  <a:pt x="8345" y="10309"/>
                </a:cubicBezTo>
                <a:cubicBezTo>
                  <a:pt x="8223" y="10309"/>
                  <a:pt x="7977" y="10186"/>
                  <a:pt x="7855" y="10186"/>
                </a:cubicBezTo>
                <a:cubicBezTo>
                  <a:pt x="7855" y="10186"/>
                  <a:pt x="7855" y="10186"/>
                  <a:pt x="7855" y="10186"/>
                </a:cubicBezTo>
                <a:cubicBezTo>
                  <a:pt x="6995" y="10064"/>
                  <a:pt x="6995" y="10064"/>
                  <a:pt x="6995" y="10064"/>
                </a:cubicBezTo>
                <a:cubicBezTo>
                  <a:pt x="6873" y="10677"/>
                  <a:pt x="6873" y="10677"/>
                  <a:pt x="6873" y="10677"/>
                </a:cubicBezTo>
                <a:cubicBezTo>
                  <a:pt x="6873" y="10677"/>
                  <a:pt x="7364" y="10800"/>
                  <a:pt x="7364" y="10800"/>
                </a:cubicBezTo>
                <a:cubicBezTo>
                  <a:pt x="7609" y="10800"/>
                  <a:pt x="7609" y="10923"/>
                  <a:pt x="7609" y="11045"/>
                </a:cubicBezTo>
                <a:cubicBezTo>
                  <a:pt x="7364" y="12273"/>
                  <a:pt x="7364" y="12273"/>
                  <a:pt x="7364" y="12273"/>
                </a:cubicBezTo>
                <a:cubicBezTo>
                  <a:pt x="7364" y="12273"/>
                  <a:pt x="7364" y="12273"/>
                  <a:pt x="7364" y="12273"/>
                </a:cubicBezTo>
                <a:cubicBezTo>
                  <a:pt x="7364" y="12273"/>
                  <a:pt x="7364" y="12273"/>
                  <a:pt x="7364" y="12273"/>
                </a:cubicBezTo>
                <a:cubicBezTo>
                  <a:pt x="6873" y="13745"/>
                  <a:pt x="6873" y="13745"/>
                  <a:pt x="6873" y="13745"/>
                </a:cubicBezTo>
                <a:cubicBezTo>
                  <a:pt x="6873" y="13868"/>
                  <a:pt x="6873" y="13991"/>
                  <a:pt x="6627" y="13868"/>
                </a:cubicBezTo>
                <a:cubicBezTo>
                  <a:pt x="6627" y="13868"/>
                  <a:pt x="6136" y="13868"/>
                  <a:pt x="6136" y="13868"/>
                </a:cubicBezTo>
                <a:cubicBezTo>
                  <a:pt x="5891" y="14482"/>
                  <a:pt x="5891" y="14482"/>
                  <a:pt x="5891" y="14482"/>
                </a:cubicBezTo>
                <a:cubicBezTo>
                  <a:pt x="6750" y="14727"/>
                  <a:pt x="6750" y="14727"/>
                  <a:pt x="6750" y="14727"/>
                </a:cubicBezTo>
                <a:cubicBezTo>
                  <a:pt x="6873" y="14727"/>
                  <a:pt x="6995" y="14727"/>
                  <a:pt x="7118" y="14850"/>
                </a:cubicBezTo>
                <a:cubicBezTo>
                  <a:pt x="6873" y="15832"/>
                  <a:pt x="6873" y="15832"/>
                  <a:pt x="6873" y="15832"/>
                </a:cubicBezTo>
                <a:cubicBezTo>
                  <a:pt x="7486" y="15955"/>
                  <a:pt x="7486" y="15955"/>
                  <a:pt x="7486" y="15955"/>
                </a:cubicBezTo>
                <a:cubicBezTo>
                  <a:pt x="7732" y="14973"/>
                  <a:pt x="7732" y="14973"/>
                  <a:pt x="7732" y="14973"/>
                </a:cubicBezTo>
                <a:cubicBezTo>
                  <a:pt x="7977" y="14973"/>
                  <a:pt x="8100" y="15095"/>
                  <a:pt x="8223" y="15095"/>
                </a:cubicBezTo>
                <a:cubicBezTo>
                  <a:pt x="7977" y="16077"/>
                  <a:pt x="7977" y="16077"/>
                  <a:pt x="7977" y="16077"/>
                </a:cubicBezTo>
                <a:cubicBezTo>
                  <a:pt x="8591" y="16200"/>
                  <a:pt x="8591" y="16200"/>
                  <a:pt x="8591" y="16200"/>
                </a:cubicBezTo>
                <a:cubicBezTo>
                  <a:pt x="8836" y="15218"/>
                  <a:pt x="8836" y="15218"/>
                  <a:pt x="8836" y="15218"/>
                </a:cubicBezTo>
                <a:cubicBezTo>
                  <a:pt x="9941" y="15464"/>
                  <a:pt x="10677" y="15341"/>
                  <a:pt x="11045" y="14359"/>
                </a:cubicBezTo>
                <a:cubicBezTo>
                  <a:pt x="11291" y="13623"/>
                  <a:pt x="11045" y="13255"/>
                  <a:pt x="10432" y="13009"/>
                </a:cubicBezTo>
                <a:cubicBezTo>
                  <a:pt x="10923" y="12886"/>
                  <a:pt x="11168" y="12641"/>
                  <a:pt x="11291" y="12150"/>
                </a:cubicBezTo>
                <a:cubicBezTo>
                  <a:pt x="11414" y="11414"/>
                  <a:pt x="10800" y="10923"/>
                  <a:pt x="10064" y="10677"/>
                </a:cubicBezTo>
                <a:moveTo>
                  <a:pt x="9818" y="13991"/>
                </a:moveTo>
                <a:cubicBezTo>
                  <a:pt x="9695" y="14727"/>
                  <a:pt x="8345" y="14359"/>
                  <a:pt x="7977" y="14236"/>
                </a:cubicBezTo>
                <a:cubicBezTo>
                  <a:pt x="8345" y="12886"/>
                  <a:pt x="8345" y="12886"/>
                  <a:pt x="8345" y="12886"/>
                </a:cubicBezTo>
                <a:cubicBezTo>
                  <a:pt x="8714" y="13009"/>
                  <a:pt x="10064" y="13255"/>
                  <a:pt x="9818" y="13991"/>
                </a:cubicBezTo>
                <a:moveTo>
                  <a:pt x="10064" y="12027"/>
                </a:moveTo>
                <a:cubicBezTo>
                  <a:pt x="9818" y="12764"/>
                  <a:pt x="8836" y="12395"/>
                  <a:pt x="8468" y="12273"/>
                </a:cubicBezTo>
                <a:cubicBezTo>
                  <a:pt x="8714" y="11168"/>
                  <a:pt x="8714" y="11168"/>
                  <a:pt x="8714" y="11168"/>
                </a:cubicBezTo>
                <a:cubicBezTo>
                  <a:pt x="9082" y="11168"/>
                  <a:pt x="10186" y="11414"/>
                  <a:pt x="10064" y="12027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54" name="Shape"/>
          <p:cNvSpPr/>
          <p:nvPr/>
        </p:nvSpPr>
        <p:spPr>
          <a:xfrm>
            <a:off x="9802813" y="1676400"/>
            <a:ext cx="617539" cy="3381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3600"/>
                </a:moveTo>
                <a:cubicBezTo>
                  <a:pt x="4418" y="3600"/>
                  <a:pt x="4418" y="3600"/>
                  <a:pt x="4418" y="3600"/>
                </a:cubicBezTo>
                <a:cubicBezTo>
                  <a:pt x="4173" y="3600"/>
                  <a:pt x="3927" y="4050"/>
                  <a:pt x="3927" y="4500"/>
                </a:cubicBezTo>
                <a:cubicBezTo>
                  <a:pt x="3927" y="4950"/>
                  <a:pt x="4173" y="5400"/>
                  <a:pt x="4418" y="5400"/>
                </a:cubicBezTo>
                <a:cubicBezTo>
                  <a:pt x="5400" y="5400"/>
                  <a:pt x="5400" y="5400"/>
                  <a:pt x="5400" y="5400"/>
                </a:cubicBezTo>
                <a:cubicBezTo>
                  <a:pt x="5645" y="5400"/>
                  <a:pt x="5891" y="4950"/>
                  <a:pt x="5891" y="4500"/>
                </a:cubicBezTo>
                <a:cubicBezTo>
                  <a:pt x="5891" y="4050"/>
                  <a:pt x="5645" y="3600"/>
                  <a:pt x="5400" y="3600"/>
                </a:cubicBezTo>
                <a:moveTo>
                  <a:pt x="10800" y="3600"/>
                </a:moveTo>
                <a:cubicBezTo>
                  <a:pt x="8591" y="3600"/>
                  <a:pt x="6873" y="6750"/>
                  <a:pt x="6873" y="10800"/>
                </a:cubicBezTo>
                <a:cubicBezTo>
                  <a:pt x="6873" y="14850"/>
                  <a:pt x="8591" y="18000"/>
                  <a:pt x="10800" y="18000"/>
                </a:cubicBezTo>
                <a:cubicBezTo>
                  <a:pt x="13009" y="18000"/>
                  <a:pt x="14727" y="14850"/>
                  <a:pt x="14727" y="10800"/>
                </a:cubicBezTo>
                <a:cubicBezTo>
                  <a:pt x="14727" y="6750"/>
                  <a:pt x="13009" y="3600"/>
                  <a:pt x="10800" y="3600"/>
                </a:cubicBezTo>
                <a:moveTo>
                  <a:pt x="12395" y="13725"/>
                </a:moveTo>
                <a:cubicBezTo>
                  <a:pt x="12273" y="14175"/>
                  <a:pt x="12150" y="14400"/>
                  <a:pt x="12027" y="14625"/>
                </a:cubicBezTo>
                <a:cubicBezTo>
                  <a:pt x="11905" y="14850"/>
                  <a:pt x="11782" y="15075"/>
                  <a:pt x="11536" y="15075"/>
                </a:cubicBezTo>
                <a:cubicBezTo>
                  <a:pt x="11414" y="15300"/>
                  <a:pt x="11168" y="15300"/>
                  <a:pt x="11045" y="15300"/>
                </a:cubicBezTo>
                <a:cubicBezTo>
                  <a:pt x="11045" y="16200"/>
                  <a:pt x="11045" y="16200"/>
                  <a:pt x="11045" y="16200"/>
                </a:cubicBezTo>
                <a:cubicBezTo>
                  <a:pt x="10555" y="16200"/>
                  <a:pt x="10555" y="16200"/>
                  <a:pt x="10555" y="16200"/>
                </a:cubicBezTo>
                <a:cubicBezTo>
                  <a:pt x="10555" y="15300"/>
                  <a:pt x="10555" y="15300"/>
                  <a:pt x="10555" y="15300"/>
                </a:cubicBezTo>
                <a:cubicBezTo>
                  <a:pt x="10309" y="15300"/>
                  <a:pt x="10186" y="15300"/>
                  <a:pt x="10064" y="15075"/>
                </a:cubicBezTo>
                <a:cubicBezTo>
                  <a:pt x="9818" y="15075"/>
                  <a:pt x="9695" y="14850"/>
                  <a:pt x="9450" y="14625"/>
                </a:cubicBezTo>
                <a:cubicBezTo>
                  <a:pt x="9327" y="14400"/>
                  <a:pt x="9205" y="13950"/>
                  <a:pt x="9205" y="13725"/>
                </a:cubicBezTo>
                <a:cubicBezTo>
                  <a:pt x="9082" y="13275"/>
                  <a:pt x="9082" y="13050"/>
                  <a:pt x="9082" y="12600"/>
                </a:cubicBezTo>
                <a:cubicBezTo>
                  <a:pt x="9818" y="12600"/>
                  <a:pt x="9818" y="12600"/>
                  <a:pt x="9818" y="12600"/>
                </a:cubicBezTo>
                <a:cubicBezTo>
                  <a:pt x="9818" y="13050"/>
                  <a:pt x="9818" y="13500"/>
                  <a:pt x="10064" y="13725"/>
                </a:cubicBezTo>
                <a:cubicBezTo>
                  <a:pt x="10186" y="14175"/>
                  <a:pt x="10309" y="14175"/>
                  <a:pt x="10555" y="14175"/>
                </a:cubicBezTo>
                <a:cubicBezTo>
                  <a:pt x="10555" y="11250"/>
                  <a:pt x="10555" y="11250"/>
                  <a:pt x="10555" y="11250"/>
                </a:cubicBezTo>
                <a:cubicBezTo>
                  <a:pt x="10432" y="11250"/>
                  <a:pt x="10309" y="11025"/>
                  <a:pt x="10064" y="11025"/>
                </a:cubicBezTo>
                <a:cubicBezTo>
                  <a:pt x="9941" y="10800"/>
                  <a:pt x="9818" y="10575"/>
                  <a:pt x="9695" y="10575"/>
                </a:cubicBezTo>
                <a:cubicBezTo>
                  <a:pt x="9450" y="10350"/>
                  <a:pt x="9327" y="10125"/>
                  <a:pt x="9327" y="9675"/>
                </a:cubicBezTo>
                <a:cubicBezTo>
                  <a:pt x="9205" y="9450"/>
                  <a:pt x="9205" y="9000"/>
                  <a:pt x="9205" y="8550"/>
                </a:cubicBezTo>
                <a:cubicBezTo>
                  <a:pt x="9205" y="8325"/>
                  <a:pt x="9205" y="7875"/>
                  <a:pt x="9327" y="7650"/>
                </a:cubicBezTo>
                <a:cubicBezTo>
                  <a:pt x="9327" y="7200"/>
                  <a:pt x="9450" y="6975"/>
                  <a:pt x="9573" y="6750"/>
                </a:cubicBezTo>
                <a:cubicBezTo>
                  <a:pt x="9695" y="6525"/>
                  <a:pt x="9941" y="6525"/>
                  <a:pt x="10064" y="6300"/>
                </a:cubicBezTo>
                <a:cubicBezTo>
                  <a:pt x="10309" y="6300"/>
                  <a:pt x="10432" y="6300"/>
                  <a:pt x="10555" y="6300"/>
                </a:cubicBezTo>
                <a:cubicBezTo>
                  <a:pt x="10555" y="5400"/>
                  <a:pt x="10555" y="5400"/>
                  <a:pt x="10555" y="5400"/>
                </a:cubicBezTo>
                <a:cubicBezTo>
                  <a:pt x="11045" y="5400"/>
                  <a:pt x="11045" y="5400"/>
                  <a:pt x="11045" y="5400"/>
                </a:cubicBezTo>
                <a:cubicBezTo>
                  <a:pt x="11045" y="6300"/>
                  <a:pt x="11045" y="6300"/>
                  <a:pt x="11045" y="6300"/>
                </a:cubicBezTo>
                <a:cubicBezTo>
                  <a:pt x="11168" y="6300"/>
                  <a:pt x="11291" y="6300"/>
                  <a:pt x="11536" y="6300"/>
                </a:cubicBezTo>
                <a:cubicBezTo>
                  <a:pt x="11659" y="6525"/>
                  <a:pt x="11782" y="6525"/>
                  <a:pt x="11905" y="6750"/>
                </a:cubicBezTo>
                <a:cubicBezTo>
                  <a:pt x="12150" y="6975"/>
                  <a:pt x="12150" y="7200"/>
                  <a:pt x="12273" y="7650"/>
                </a:cubicBezTo>
                <a:cubicBezTo>
                  <a:pt x="12395" y="7875"/>
                  <a:pt x="12395" y="8100"/>
                  <a:pt x="12395" y="8550"/>
                </a:cubicBezTo>
                <a:cubicBezTo>
                  <a:pt x="11659" y="8550"/>
                  <a:pt x="11659" y="8550"/>
                  <a:pt x="11659" y="8550"/>
                </a:cubicBezTo>
                <a:cubicBezTo>
                  <a:pt x="11659" y="8100"/>
                  <a:pt x="11536" y="7875"/>
                  <a:pt x="11414" y="7650"/>
                </a:cubicBezTo>
                <a:cubicBezTo>
                  <a:pt x="11414" y="7425"/>
                  <a:pt x="11291" y="7200"/>
                  <a:pt x="11045" y="7200"/>
                </a:cubicBezTo>
                <a:cubicBezTo>
                  <a:pt x="11045" y="9900"/>
                  <a:pt x="11045" y="9900"/>
                  <a:pt x="11045" y="9900"/>
                </a:cubicBezTo>
                <a:cubicBezTo>
                  <a:pt x="11168" y="9900"/>
                  <a:pt x="11291" y="10125"/>
                  <a:pt x="11536" y="10125"/>
                </a:cubicBezTo>
                <a:cubicBezTo>
                  <a:pt x="11659" y="10350"/>
                  <a:pt x="11905" y="10575"/>
                  <a:pt x="12027" y="10800"/>
                </a:cubicBezTo>
                <a:cubicBezTo>
                  <a:pt x="12150" y="11025"/>
                  <a:pt x="12273" y="11250"/>
                  <a:pt x="12395" y="11475"/>
                </a:cubicBezTo>
                <a:cubicBezTo>
                  <a:pt x="12518" y="11700"/>
                  <a:pt x="12518" y="12150"/>
                  <a:pt x="12518" y="12600"/>
                </a:cubicBezTo>
                <a:cubicBezTo>
                  <a:pt x="12518" y="13050"/>
                  <a:pt x="12518" y="13500"/>
                  <a:pt x="12395" y="13725"/>
                </a:cubicBezTo>
                <a:moveTo>
                  <a:pt x="20618" y="0"/>
                </a:moveTo>
                <a:cubicBezTo>
                  <a:pt x="982" y="0"/>
                  <a:pt x="982" y="0"/>
                  <a:pt x="982" y="0"/>
                </a:cubicBezTo>
                <a:cubicBezTo>
                  <a:pt x="491" y="0"/>
                  <a:pt x="0" y="900"/>
                  <a:pt x="0" y="1800"/>
                </a:cubicBezTo>
                <a:cubicBezTo>
                  <a:pt x="0" y="19800"/>
                  <a:pt x="0" y="19800"/>
                  <a:pt x="0" y="19800"/>
                </a:cubicBezTo>
                <a:cubicBezTo>
                  <a:pt x="0" y="20700"/>
                  <a:pt x="491" y="21600"/>
                  <a:pt x="982" y="21600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21109" y="21600"/>
                  <a:pt x="21600" y="20700"/>
                  <a:pt x="21600" y="19800"/>
                </a:cubicBezTo>
                <a:cubicBezTo>
                  <a:pt x="21600" y="1800"/>
                  <a:pt x="21600" y="1800"/>
                  <a:pt x="21600" y="1800"/>
                </a:cubicBezTo>
                <a:cubicBezTo>
                  <a:pt x="21600" y="900"/>
                  <a:pt x="21109" y="0"/>
                  <a:pt x="20618" y="0"/>
                </a:cubicBezTo>
                <a:moveTo>
                  <a:pt x="1473" y="1800"/>
                </a:moveTo>
                <a:cubicBezTo>
                  <a:pt x="1718" y="1800"/>
                  <a:pt x="1964" y="2250"/>
                  <a:pt x="1964" y="2700"/>
                </a:cubicBezTo>
                <a:cubicBezTo>
                  <a:pt x="1964" y="3150"/>
                  <a:pt x="1718" y="3600"/>
                  <a:pt x="1473" y="3600"/>
                </a:cubicBezTo>
                <a:cubicBezTo>
                  <a:pt x="1227" y="3600"/>
                  <a:pt x="982" y="3150"/>
                  <a:pt x="982" y="2700"/>
                </a:cubicBezTo>
                <a:cubicBezTo>
                  <a:pt x="982" y="2250"/>
                  <a:pt x="1227" y="1800"/>
                  <a:pt x="1473" y="1800"/>
                </a:cubicBezTo>
                <a:moveTo>
                  <a:pt x="1473" y="19800"/>
                </a:moveTo>
                <a:cubicBezTo>
                  <a:pt x="1227" y="19800"/>
                  <a:pt x="982" y="19350"/>
                  <a:pt x="982" y="18900"/>
                </a:cubicBezTo>
                <a:cubicBezTo>
                  <a:pt x="982" y="18450"/>
                  <a:pt x="1227" y="18000"/>
                  <a:pt x="1473" y="18000"/>
                </a:cubicBezTo>
                <a:cubicBezTo>
                  <a:pt x="1718" y="18000"/>
                  <a:pt x="1964" y="18450"/>
                  <a:pt x="1964" y="18900"/>
                </a:cubicBezTo>
                <a:cubicBezTo>
                  <a:pt x="1964" y="19350"/>
                  <a:pt x="1718" y="19800"/>
                  <a:pt x="1473" y="19800"/>
                </a:cubicBezTo>
                <a:moveTo>
                  <a:pt x="20127" y="19800"/>
                </a:moveTo>
                <a:cubicBezTo>
                  <a:pt x="19882" y="19800"/>
                  <a:pt x="19636" y="19350"/>
                  <a:pt x="19636" y="18900"/>
                </a:cubicBezTo>
                <a:cubicBezTo>
                  <a:pt x="19636" y="18450"/>
                  <a:pt x="19882" y="18000"/>
                  <a:pt x="20127" y="18000"/>
                </a:cubicBezTo>
                <a:cubicBezTo>
                  <a:pt x="20373" y="18000"/>
                  <a:pt x="20618" y="18450"/>
                  <a:pt x="20618" y="18900"/>
                </a:cubicBezTo>
                <a:cubicBezTo>
                  <a:pt x="20618" y="19350"/>
                  <a:pt x="20373" y="19800"/>
                  <a:pt x="20127" y="19800"/>
                </a:cubicBezTo>
                <a:moveTo>
                  <a:pt x="20618" y="16425"/>
                </a:moveTo>
                <a:cubicBezTo>
                  <a:pt x="20495" y="16200"/>
                  <a:pt x="20250" y="16200"/>
                  <a:pt x="20127" y="16200"/>
                </a:cubicBezTo>
                <a:cubicBezTo>
                  <a:pt x="19268" y="16200"/>
                  <a:pt x="18655" y="17325"/>
                  <a:pt x="18655" y="18900"/>
                </a:cubicBezTo>
                <a:cubicBezTo>
                  <a:pt x="18655" y="19125"/>
                  <a:pt x="18655" y="19575"/>
                  <a:pt x="18777" y="19800"/>
                </a:cubicBezTo>
                <a:cubicBezTo>
                  <a:pt x="2823" y="19800"/>
                  <a:pt x="2823" y="19800"/>
                  <a:pt x="2823" y="19800"/>
                </a:cubicBezTo>
                <a:cubicBezTo>
                  <a:pt x="2945" y="19575"/>
                  <a:pt x="2945" y="19125"/>
                  <a:pt x="2945" y="18900"/>
                </a:cubicBezTo>
                <a:cubicBezTo>
                  <a:pt x="2945" y="17325"/>
                  <a:pt x="2332" y="16200"/>
                  <a:pt x="1473" y="16200"/>
                </a:cubicBezTo>
                <a:cubicBezTo>
                  <a:pt x="1350" y="16200"/>
                  <a:pt x="1105" y="16200"/>
                  <a:pt x="982" y="16425"/>
                </a:cubicBezTo>
                <a:cubicBezTo>
                  <a:pt x="982" y="5175"/>
                  <a:pt x="982" y="5175"/>
                  <a:pt x="982" y="5175"/>
                </a:cubicBezTo>
                <a:cubicBezTo>
                  <a:pt x="1105" y="5400"/>
                  <a:pt x="1350" y="5400"/>
                  <a:pt x="1473" y="5400"/>
                </a:cubicBezTo>
                <a:cubicBezTo>
                  <a:pt x="2332" y="5400"/>
                  <a:pt x="2945" y="4275"/>
                  <a:pt x="2945" y="2700"/>
                </a:cubicBezTo>
                <a:cubicBezTo>
                  <a:pt x="2945" y="2475"/>
                  <a:pt x="2945" y="2025"/>
                  <a:pt x="2823" y="1800"/>
                </a:cubicBezTo>
                <a:cubicBezTo>
                  <a:pt x="18777" y="1800"/>
                  <a:pt x="18777" y="1800"/>
                  <a:pt x="18777" y="1800"/>
                </a:cubicBezTo>
                <a:cubicBezTo>
                  <a:pt x="18655" y="2025"/>
                  <a:pt x="18655" y="2475"/>
                  <a:pt x="18655" y="2700"/>
                </a:cubicBezTo>
                <a:cubicBezTo>
                  <a:pt x="18655" y="4275"/>
                  <a:pt x="19268" y="5400"/>
                  <a:pt x="20127" y="5400"/>
                </a:cubicBezTo>
                <a:cubicBezTo>
                  <a:pt x="20250" y="5400"/>
                  <a:pt x="20495" y="5400"/>
                  <a:pt x="20618" y="5175"/>
                </a:cubicBezTo>
                <a:lnTo>
                  <a:pt x="20618" y="16425"/>
                </a:lnTo>
                <a:close/>
                <a:moveTo>
                  <a:pt x="20127" y="3600"/>
                </a:moveTo>
                <a:cubicBezTo>
                  <a:pt x="19882" y="3600"/>
                  <a:pt x="19636" y="3150"/>
                  <a:pt x="19636" y="2700"/>
                </a:cubicBezTo>
                <a:cubicBezTo>
                  <a:pt x="19636" y="2250"/>
                  <a:pt x="19882" y="1800"/>
                  <a:pt x="20127" y="1800"/>
                </a:cubicBezTo>
                <a:cubicBezTo>
                  <a:pt x="20373" y="1800"/>
                  <a:pt x="20618" y="2250"/>
                  <a:pt x="20618" y="2700"/>
                </a:cubicBezTo>
                <a:cubicBezTo>
                  <a:pt x="20618" y="3150"/>
                  <a:pt x="20373" y="3600"/>
                  <a:pt x="20127" y="3600"/>
                </a:cubicBezTo>
                <a:moveTo>
                  <a:pt x="9941" y="8550"/>
                </a:moveTo>
                <a:cubicBezTo>
                  <a:pt x="9941" y="8775"/>
                  <a:pt x="9941" y="8775"/>
                  <a:pt x="9941" y="9000"/>
                </a:cubicBezTo>
                <a:cubicBezTo>
                  <a:pt x="10064" y="9225"/>
                  <a:pt x="10064" y="9225"/>
                  <a:pt x="10186" y="9450"/>
                </a:cubicBezTo>
                <a:cubicBezTo>
                  <a:pt x="10186" y="9450"/>
                  <a:pt x="10309" y="9450"/>
                  <a:pt x="10432" y="9675"/>
                </a:cubicBezTo>
                <a:cubicBezTo>
                  <a:pt x="10432" y="9675"/>
                  <a:pt x="10555" y="9675"/>
                  <a:pt x="10555" y="9675"/>
                </a:cubicBezTo>
                <a:cubicBezTo>
                  <a:pt x="10555" y="7200"/>
                  <a:pt x="10555" y="7200"/>
                  <a:pt x="10555" y="7200"/>
                </a:cubicBezTo>
                <a:cubicBezTo>
                  <a:pt x="10309" y="7200"/>
                  <a:pt x="10186" y="7425"/>
                  <a:pt x="10064" y="7650"/>
                </a:cubicBezTo>
                <a:cubicBezTo>
                  <a:pt x="9941" y="7875"/>
                  <a:pt x="9941" y="8100"/>
                  <a:pt x="9941" y="8550"/>
                </a:cubicBezTo>
                <a:moveTo>
                  <a:pt x="17182" y="16200"/>
                </a:moveTo>
                <a:cubicBezTo>
                  <a:pt x="16200" y="16200"/>
                  <a:pt x="16200" y="16200"/>
                  <a:pt x="16200" y="16200"/>
                </a:cubicBezTo>
                <a:cubicBezTo>
                  <a:pt x="15955" y="16200"/>
                  <a:pt x="15709" y="16650"/>
                  <a:pt x="15709" y="17100"/>
                </a:cubicBezTo>
                <a:cubicBezTo>
                  <a:pt x="15709" y="17550"/>
                  <a:pt x="15955" y="18000"/>
                  <a:pt x="16200" y="18000"/>
                </a:cubicBezTo>
                <a:cubicBezTo>
                  <a:pt x="17182" y="18000"/>
                  <a:pt x="17182" y="18000"/>
                  <a:pt x="17182" y="18000"/>
                </a:cubicBezTo>
                <a:cubicBezTo>
                  <a:pt x="17427" y="18000"/>
                  <a:pt x="17673" y="17550"/>
                  <a:pt x="17673" y="17100"/>
                </a:cubicBezTo>
                <a:cubicBezTo>
                  <a:pt x="17673" y="16650"/>
                  <a:pt x="17427" y="16200"/>
                  <a:pt x="17182" y="16200"/>
                </a:cubicBezTo>
                <a:moveTo>
                  <a:pt x="11536" y="11925"/>
                </a:moveTo>
                <a:cubicBezTo>
                  <a:pt x="11414" y="11700"/>
                  <a:pt x="11291" y="11700"/>
                  <a:pt x="11291" y="11475"/>
                </a:cubicBezTo>
                <a:cubicBezTo>
                  <a:pt x="11168" y="11475"/>
                  <a:pt x="11045" y="11475"/>
                  <a:pt x="11045" y="11475"/>
                </a:cubicBezTo>
                <a:cubicBezTo>
                  <a:pt x="11045" y="14175"/>
                  <a:pt x="11045" y="14175"/>
                  <a:pt x="11045" y="14175"/>
                </a:cubicBezTo>
                <a:cubicBezTo>
                  <a:pt x="11291" y="14175"/>
                  <a:pt x="11414" y="14175"/>
                  <a:pt x="11536" y="13950"/>
                </a:cubicBezTo>
                <a:cubicBezTo>
                  <a:pt x="11659" y="13725"/>
                  <a:pt x="11782" y="13275"/>
                  <a:pt x="11782" y="12825"/>
                </a:cubicBezTo>
                <a:cubicBezTo>
                  <a:pt x="11782" y="12600"/>
                  <a:pt x="11782" y="12375"/>
                  <a:pt x="11659" y="12150"/>
                </a:cubicBezTo>
                <a:cubicBezTo>
                  <a:pt x="11659" y="12150"/>
                  <a:pt x="11536" y="11925"/>
                  <a:pt x="11536" y="11925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55" name="Shape"/>
          <p:cNvSpPr/>
          <p:nvPr/>
        </p:nvSpPr>
        <p:spPr>
          <a:xfrm>
            <a:off x="10982325" y="1620837"/>
            <a:ext cx="617538" cy="4492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8100"/>
                </a:moveTo>
                <a:cubicBezTo>
                  <a:pt x="4418" y="8100"/>
                  <a:pt x="4418" y="8100"/>
                  <a:pt x="4418" y="8100"/>
                </a:cubicBezTo>
                <a:cubicBezTo>
                  <a:pt x="4173" y="8100"/>
                  <a:pt x="3927" y="8437"/>
                  <a:pt x="3927" y="8775"/>
                </a:cubicBezTo>
                <a:cubicBezTo>
                  <a:pt x="3927" y="9112"/>
                  <a:pt x="4173" y="9450"/>
                  <a:pt x="4418" y="9450"/>
                </a:cubicBezTo>
                <a:cubicBezTo>
                  <a:pt x="5400" y="9450"/>
                  <a:pt x="5400" y="9450"/>
                  <a:pt x="5400" y="9450"/>
                </a:cubicBezTo>
                <a:cubicBezTo>
                  <a:pt x="5645" y="9450"/>
                  <a:pt x="5891" y="9112"/>
                  <a:pt x="5891" y="8775"/>
                </a:cubicBezTo>
                <a:cubicBezTo>
                  <a:pt x="5891" y="8437"/>
                  <a:pt x="5645" y="8100"/>
                  <a:pt x="5400" y="8100"/>
                </a:cubicBezTo>
                <a:moveTo>
                  <a:pt x="4418" y="1350"/>
                </a:moveTo>
                <a:cubicBezTo>
                  <a:pt x="17182" y="1350"/>
                  <a:pt x="17182" y="1350"/>
                  <a:pt x="17182" y="1350"/>
                </a:cubicBezTo>
                <a:cubicBezTo>
                  <a:pt x="17427" y="1350"/>
                  <a:pt x="17673" y="1013"/>
                  <a:pt x="17673" y="675"/>
                </a:cubicBezTo>
                <a:cubicBezTo>
                  <a:pt x="17673" y="338"/>
                  <a:pt x="17427" y="0"/>
                  <a:pt x="17182" y="0"/>
                </a:cubicBezTo>
                <a:cubicBezTo>
                  <a:pt x="4418" y="0"/>
                  <a:pt x="4418" y="0"/>
                  <a:pt x="4418" y="0"/>
                </a:cubicBezTo>
                <a:cubicBezTo>
                  <a:pt x="4173" y="0"/>
                  <a:pt x="3927" y="338"/>
                  <a:pt x="3927" y="675"/>
                </a:cubicBezTo>
                <a:cubicBezTo>
                  <a:pt x="3927" y="1013"/>
                  <a:pt x="4173" y="1350"/>
                  <a:pt x="4418" y="1350"/>
                </a:cubicBezTo>
                <a:moveTo>
                  <a:pt x="2455" y="4050"/>
                </a:moveTo>
                <a:cubicBezTo>
                  <a:pt x="19145" y="4050"/>
                  <a:pt x="19145" y="4050"/>
                  <a:pt x="19145" y="4050"/>
                </a:cubicBezTo>
                <a:cubicBezTo>
                  <a:pt x="19391" y="4050"/>
                  <a:pt x="19636" y="3712"/>
                  <a:pt x="19636" y="3375"/>
                </a:cubicBezTo>
                <a:cubicBezTo>
                  <a:pt x="19636" y="3038"/>
                  <a:pt x="19391" y="2700"/>
                  <a:pt x="19145" y="2700"/>
                </a:cubicBezTo>
                <a:cubicBezTo>
                  <a:pt x="2455" y="2700"/>
                  <a:pt x="2455" y="2700"/>
                  <a:pt x="2455" y="2700"/>
                </a:cubicBezTo>
                <a:cubicBezTo>
                  <a:pt x="2209" y="2700"/>
                  <a:pt x="1964" y="3038"/>
                  <a:pt x="1964" y="3375"/>
                </a:cubicBezTo>
                <a:cubicBezTo>
                  <a:pt x="1964" y="3712"/>
                  <a:pt x="2209" y="4050"/>
                  <a:pt x="2455" y="4050"/>
                </a:cubicBezTo>
                <a:moveTo>
                  <a:pt x="20618" y="5400"/>
                </a:moveTo>
                <a:cubicBezTo>
                  <a:pt x="982" y="5400"/>
                  <a:pt x="982" y="5400"/>
                  <a:pt x="982" y="5400"/>
                </a:cubicBezTo>
                <a:cubicBezTo>
                  <a:pt x="491" y="5400"/>
                  <a:pt x="0" y="6075"/>
                  <a:pt x="0" y="6750"/>
                </a:cubicBezTo>
                <a:cubicBezTo>
                  <a:pt x="0" y="20250"/>
                  <a:pt x="0" y="20250"/>
                  <a:pt x="0" y="20250"/>
                </a:cubicBezTo>
                <a:cubicBezTo>
                  <a:pt x="0" y="20925"/>
                  <a:pt x="491" y="21600"/>
                  <a:pt x="982" y="21600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21109" y="21600"/>
                  <a:pt x="21600" y="20925"/>
                  <a:pt x="21600" y="20250"/>
                </a:cubicBezTo>
                <a:cubicBezTo>
                  <a:pt x="21600" y="6750"/>
                  <a:pt x="21600" y="6750"/>
                  <a:pt x="21600" y="6750"/>
                </a:cubicBezTo>
                <a:cubicBezTo>
                  <a:pt x="21600" y="6075"/>
                  <a:pt x="21109" y="5400"/>
                  <a:pt x="20618" y="5400"/>
                </a:cubicBezTo>
                <a:moveTo>
                  <a:pt x="1473" y="6750"/>
                </a:moveTo>
                <a:cubicBezTo>
                  <a:pt x="1718" y="6750"/>
                  <a:pt x="1964" y="7087"/>
                  <a:pt x="1964" y="7425"/>
                </a:cubicBezTo>
                <a:cubicBezTo>
                  <a:pt x="1964" y="7762"/>
                  <a:pt x="1718" y="8100"/>
                  <a:pt x="1473" y="8100"/>
                </a:cubicBezTo>
                <a:cubicBezTo>
                  <a:pt x="1227" y="8100"/>
                  <a:pt x="982" y="7762"/>
                  <a:pt x="982" y="7425"/>
                </a:cubicBezTo>
                <a:cubicBezTo>
                  <a:pt x="982" y="7087"/>
                  <a:pt x="1227" y="6750"/>
                  <a:pt x="1473" y="6750"/>
                </a:cubicBezTo>
                <a:moveTo>
                  <a:pt x="1473" y="20250"/>
                </a:moveTo>
                <a:cubicBezTo>
                  <a:pt x="1227" y="20250"/>
                  <a:pt x="982" y="19912"/>
                  <a:pt x="982" y="19575"/>
                </a:cubicBezTo>
                <a:cubicBezTo>
                  <a:pt x="982" y="19237"/>
                  <a:pt x="1227" y="18900"/>
                  <a:pt x="1473" y="18900"/>
                </a:cubicBezTo>
                <a:cubicBezTo>
                  <a:pt x="1718" y="18900"/>
                  <a:pt x="1964" y="19237"/>
                  <a:pt x="1964" y="19575"/>
                </a:cubicBezTo>
                <a:cubicBezTo>
                  <a:pt x="1964" y="19912"/>
                  <a:pt x="1718" y="20250"/>
                  <a:pt x="1473" y="20250"/>
                </a:cubicBezTo>
                <a:moveTo>
                  <a:pt x="20127" y="20250"/>
                </a:moveTo>
                <a:cubicBezTo>
                  <a:pt x="19882" y="20250"/>
                  <a:pt x="19636" y="19912"/>
                  <a:pt x="19636" y="19575"/>
                </a:cubicBezTo>
                <a:cubicBezTo>
                  <a:pt x="19636" y="19237"/>
                  <a:pt x="19882" y="18900"/>
                  <a:pt x="20127" y="18900"/>
                </a:cubicBezTo>
                <a:cubicBezTo>
                  <a:pt x="20373" y="18900"/>
                  <a:pt x="20618" y="19237"/>
                  <a:pt x="20618" y="19575"/>
                </a:cubicBezTo>
                <a:cubicBezTo>
                  <a:pt x="20618" y="19912"/>
                  <a:pt x="20373" y="20250"/>
                  <a:pt x="20127" y="20250"/>
                </a:cubicBezTo>
                <a:moveTo>
                  <a:pt x="20618" y="17719"/>
                </a:moveTo>
                <a:cubicBezTo>
                  <a:pt x="20495" y="17550"/>
                  <a:pt x="20250" y="17550"/>
                  <a:pt x="20127" y="17550"/>
                </a:cubicBezTo>
                <a:cubicBezTo>
                  <a:pt x="19268" y="17550"/>
                  <a:pt x="18655" y="18394"/>
                  <a:pt x="18655" y="19575"/>
                </a:cubicBezTo>
                <a:cubicBezTo>
                  <a:pt x="18655" y="19744"/>
                  <a:pt x="18655" y="20081"/>
                  <a:pt x="18777" y="20250"/>
                </a:cubicBezTo>
                <a:cubicBezTo>
                  <a:pt x="2823" y="20250"/>
                  <a:pt x="2823" y="20250"/>
                  <a:pt x="2823" y="20250"/>
                </a:cubicBezTo>
                <a:cubicBezTo>
                  <a:pt x="2945" y="20081"/>
                  <a:pt x="2945" y="19744"/>
                  <a:pt x="2945" y="19575"/>
                </a:cubicBezTo>
                <a:cubicBezTo>
                  <a:pt x="2945" y="18394"/>
                  <a:pt x="2332" y="17550"/>
                  <a:pt x="1473" y="17550"/>
                </a:cubicBezTo>
                <a:cubicBezTo>
                  <a:pt x="1350" y="17550"/>
                  <a:pt x="1105" y="17550"/>
                  <a:pt x="982" y="17719"/>
                </a:cubicBezTo>
                <a:cubicBezTo>
                  <a:pt x="982" y="9281"/>
                  <a:pt x="982" y="9281"/>
                  <a:pt x="982" y="9281"/>
                </a:cubicBezTo>
                <a:cubicBezTo>
                  <a:pt x="1105" y="9450"/>
                  <a:pt x="1350" y="9450"/>
                  <a:pt x="1473" y="9450"/>
                </a:cubicBezTo>
                <a:cubicBezTo>
                  <a:pt x="2332" y="9450"/>
                  <a:pt x="2945" y="8606"/>
                  <a:pt x="2945" y="7425"/>
                </a:cubicBezTo>
                <a:cubicBezTo>
                  <a:pt x="2945" y="7256"/>
                  <a:pt x="2945" y="6919"/>
                  <a:pt x="2823" y="6750"/>
                </a:cubicBezTo>
                <a:cubicBezTo>
                  <a:pt x="18777" y="6750"/>
                  <a:pt x="18777" y="6750"/>
                  <a:pt x="18777" y="6750"/>
                </a:cubicBezTo>
                <a:cubicBezTo>
                  <a:pt x="18655" y="6919"/>
                  <a:pt x="18655" y="7256"/>
                  <a:pt x="18655" y="7425"/>
                </a:cubicBezTo>
                <a:cubicBezTo>
                  <a:pt x="18655" y="8606"/>
                  <a:pt x="19268" y="9450"/>
                  <a:pt x="20127" y="9450"/>
                </a:cubicBezTo>
                <a:cubicBezTo>
                  <a:pt x="20250" y="9450"/>
                  <a:pt x="20495" y="9450"/>
                  <a:pt x="20618" y="9281"/>
                </a:cubicBezTo>
                <a:lnTo>
                  <a:pt x="20618" y="17719"/>
                </a:lnTo>
                <a:close/>
                <a:moveTo>
                  <a:pt x="20127" y="8100"/>
                </a:moveTo>
                <a:cubicBezTo>
                  <a:pt x="19882" y="8100"/>
                  <a:pt x="19636" y="7762"/>
                  <a:pt x="19636" y="7425"/>
                </a:cubicBezTo>
                <a:cubicBezTo>
                  <a:pt x="19636" y="7087"/>
                  <a:pt x="19882" y="6750"/>
                  <a:pt x="20127" y="6750"/>
                </a:cubicBezTo>
                <a:cubicBezTo>
                  <a:pt x="20373" y="6750"/>
                  <a:pt x="20618" y="7087"/>
                  <a:pt x="20618" y="7425"/>
                </a:cubicBezTo>
                <a:cubicBezTo>
                  <a:pt x="20618" y="7762"/>
                  <a:pt x="20373" y="8100"/>
                  <a:pt x="20127" y="8100"/>
                </a:cubicBezTo>
                <a:moveTo>
                  <a:pt x="17182" y="17550"/>
                </a:moveTo>
                <a:cubicBezTo>
                  <a:pt x="16200" y="17550"/>
                  <a:pt x="16200" y="17550"/>
                  <a:pt x="16200" y="17550"/>
                </a:cubicBezTo>
                <a:cubicBezTo>
                  <a:pt x="15955" y="17550"/>
                  <a:pt x="15709" y="17887"/>
                  <a:pt x="15709" y="18225"/>
                </a:cubicBezTo>
                <a:cubicBezTo>
                  <a:pt x="15709" y="18562"/>
                  <a:pt x="15955" y="18900"/>
                  <a:pt x="16200" y="18900"/>
                </a:cubicBezTo>
                <a:cubicBezTo>
                  <a:pt x="17182" y="18900"/>
                  <a:pt x="17182" y="18900"/>
                  <a:pt x="17182" y="18900"/>
                </a:cubicBezTo>
                <a:cubicBezTo>
                  <a:pt x="17427" y="18900"/>
                  <a:pt x="17673" y="18562"/>
                  <a:pt x="17673" y="18225"/>
                </a:cubicBezTo>
                <a:cubicBezTo>
                  <a:pt x="17673" y="17887"/>
                  <a:pt x="17427" y="17550"/>
                  <a:pt x="17182" y="17550"/>
                </a:cubicBezTo>
                <a:moveTo>
                  <a:pt x="10800" y="8100"/>
                </a:moveTo>
                <a:cubicBezTo>
                  <a:pt x="8591" y="8100"/>
                  <a:pt x="6873" y="10462"/>
                  <a:pt x="6873" y="13500"/>
                </a:cubicBezTo>
                <a:cubicBezTo>
                  <a:pt x="6873" y="16537"/>
                  <a:pt x="8591" y="18900"/>
                  <a:pt x="10800" y="18900"/>
                </a:cubicBezTo>
                <a:cubicBezTo>
                  <a:pt x="13009" y="18900"/>
                  <a:pt x="14727" y="16537"/>
                  <a:pt x="14727" y="13500"/>
                </a:cubicBezTo>
                <a:cubicBezTo>
                  <a:pt x="14727" y="10462"/>
                  <a:pt x="13009" y="8100"/>
                  <a:pt x="10800" y="8100"/>
                </a:cubicBezTo>
                <a:moveTo>
                  <a:pt x="12395" y="15694"/>
                </a:moveTo>
                <a:cubicBezTo>
                  <a:pt x="12273" y="16031"/>
                  <a:pt x="12150" y="16200"/>
                  <a:pt x="12027" y="16369"/>
                </a:cubicBezTo>
                <a:cubicBezTo>
                  <a:pt x="11905" y="16537"/>
                  <a:pt x="11782" y="16706"/>
                  <a:pt x="11536" y="16706"/>
                </a:cubicBezTo>
                <a:cubicBezTo>
                  <a:pt x="11414" y="16875"/>
                  <a:pt x="11168" y="16875"/>
                  <a:pt x="11045" y="16875"/>
                </a:cubicBezTo>
                <a:cubicBezTo>
                  <a:pt x="11045" y="17550"/>
                  <a:pt x="11045" y="17550"/>
                  <a:pt x="11045" y="17550"/>
                </a:cubicBezTo>
                <a:cubicBezTo>
                  <a:pt x="10555" y="17550"/>
                  <a:pt x="10555" y="17550"/>
                  <a:pt x="10555" y="17550"/>
                </a:cubicBezTo>
                <a:cubicBezTo>
                  <a:pt x="10555" y="16875"/>
                  <a:pt x="10555" y="16875"/>
                  <a:pt x="10555" y="16875"/>
                </a:cubicBezTo>
                <a:cubicBezTo>
                  <a:pt x="10309" y="16875"/>
                  <a:pt x="10186" y="16875"/>
                  <a:pt x="10064" y="16706"/>
                </a:cubicBezTo>
                <a:cubicBezTo>
                  <a:pt x="9818" y="16706"/>
                  <a:pt x="9695" y="16537"/>
                  <a:pt x="9450" y="16369"/>
                </a:cubicBezTo>
                <a:cubicBezTo>
                  <a:pt x="9327" y="16200"/>
                  <a:pt x="9205" y="15862"/>
                  <a:pt x="9205" y="15694"/>
                </a:cubicBezTo>
                <a:cubicBezTo>
                  <a:pt x="9082" y="15356"/>
                  <a:pt x="9082" y="15187"/>
                  <a:pt x="9082" y="14850"/>
                </a:cubicBezTo>
                <a:cubicBezTo>
                  <a:pt x="9818" y="14850"/>
                  <a:pt x="9818" y="14850"/>
                  <a:pt x="9818" y="14850"/>
                </a:cubicBezTo>
                <a:cubicBezTo>
                  <a:pt x="9818" y="15187"/>
                  <a:pt x="9818" y="15525"/>
                  <a:pt x="10064" y="15694"/>
                </a:cubicBezTo>
                <a:cubicBezTo>
                  <a:pt x="10186" y="16031"/>
                  <a:pt x="10309" y="16031"/>
                  <a:pt x="10555" y="16031"/>
                </a:cubicBezTo>
                <a:cubicBezTo>
                  <a:pt x="10555" y="13837"/>
                  <a:pt x="10555" y="13837"/>
                  <a:pt x="10555" y="13837"/>
                </a:cubicBezTo>
                <a:cubicBezTo>
                  <a:pt x="10432" y="13837"/>
                  <a:pt x="10309" y="13669"/>
                  <a:pt x="10064" y="13669"/>
                </a:cubicBezTo>
                <a:cubicBezTo>
                  <a:pt x="9941" y="13500"/>
                  <a:pt x="9818" y="13331"/>
                  <a:pt x="9695" y="13331"/>
                </a:cubicBezTo>
                <a:cubicBezTo>
                  <a:pt x="9450" y="13162"/>
                  <a:pt x="9327" y="12994"/>
                  <a:pt x="9327" y="12656"/>
                </a:cubicBezTo>
                <a:cubicBezTo>
                  <a:pt x="9205" y="12487"/>
                  <a:pt x="9205" y="12150"/>
                  <a:pt x="9205" y="11813"/>
                </a:cubicBezTo>
                <a:cubicBezTo>
                  <a:pt x="9205" y="11644"/>
                  <a:pt x="9205" y="11306"/>
                  <a:pt x="9327" y="11137"/>
                </a:cubicBezTo>
                <a:cubicBezTo>
                  <a:pt x="9327" y="10800"/>
                  <a:pt x="9450" y="10631"/>
                  <a:pt x="9573" y="10462"/>
                </a:cubicBezTo>
                <a:cubicBezTo>
                  <a:pt x="9695" y="10294"/>
                  <a:pt x="9941" y="10294"/>
                  <a:pt x="10064" y="10125"/>
                </a:cubicBezTo>
                <a:cubicBezTo>
                  <a:pt x="10309" y="10125"/>
                  <a:pt x="10432" y="10125"/>
                  <a:pt x="10555" y="10125"/>
                </a:cubicBezTo>
                <a:cubicBezTo>
                  <a:pt x="10555" y="9450"/>
                  <a:pt x="10555" y="9450"/>
                  <a:pt x="10555" y="9450"/>
                </a:cubicBezTo>
                <a:cubicBezTo>
                  <a:pt x="11045" y="9450"/>
                  <a:pt x="11045" y="9450"/>
                  <a:pt x="11045" y="9450"/>
                </a:cubicBezTo>
                <a:cubicBezTo>
                  <a:pt x="11045" y="10125"/>
                  <a:pt x="11045" y="10125"/>
                  <a:pt x="11045" y="10125"/>
                </a:cubicBezTo>
                <a:cubicBezTo>
                  <a:pt x="11168" y="10125"/>
                  <a:pt x="11291" y="10125"/>
                  <a:pt x="11536" y="10125"/>
                </a:cubicBezTo>
                <a:cubicBezTo>
                  <a:pt x="11659" y="10294"/>
                  <a:pt x="11782" y="10294"/>
                  <a:pt x="11905" y="10462"/>
                </a:cubicBezTo>
                <a:cubicBezTo>
                  <a:pt x="12150" y="10631"/>
                  <a:pt x="12150" y="10800"/>
                  <a:pt x="12273" y="11137"/>
                </a:cubicBezTo>
                <a:cubicBezTo>
                  <a:pt x="12395" y="11306"/>
                  <a:pt x="12395" y="11475"/>
                  <a:pt x="12395" y="11813"/>
                </a:cubicBezTo>
                <a:cubicBezTo>
                  <a:pt x="11659" y="11813"/>
                  <a:pt x="11659" y="11813"/>
                  <a:pt x="11659" y="11813"/>
                </a:cubicBezTo>
                <a:cubicBezTo>
                  <a:pt x="11659" y="11475"/>
                  <a:pt x="11536" y="11306"/>
                  <a:pt x="11414" y="11137"/>
                </a:cubicBezTo>
                <a:cubicBezTo>
                  <a:pt x="11414" y="10969"/>
                  <a:pt x="11291" y="10800"/>
                  <a:pt x="11045" y="10800"/>
                </a:cubicBezTo>
                <a:cubicBezTo>
                  <a:pt x="11045" y="12825"/>
                  <a:pt x="11045" y="12825"/>
                  <a:pt x="11045" y="12825"/>
                </a:cubicBezTo>
                <a:cubicBezTo>
                  <a:pt x="11168" y="12825"/>
                  <a:pt x="11291" y="12994"/>
                  <a:pt x="11536" y="12994"/>
                </a:cubicBezTo>
                <a:cubicBezTo>
                  <a:pt x="11659" y="13162"/>
                  <a:pt x="11905" y="13331"/>
                  <a:pt x="12027" y="13500"/>
                </a:cubicBezTo>
                <a:cubicBezTo>
                  <a:pt x="12150" y="13669"/>
                  <a:pt x="12273" y="13837"/>
                  <a:pt x="12395" y="14006"/>
                </a:cubicBezTo>
                <a:cubicBezTo>
                  <a:pt x="12518" y="14175"/>
                  <a:pt x="12518" y="14512"/>
                  <a:pt x="12518" y="14850"/>
                </a:cubicBezTo>
                <a:cubicBezTo>
                  <a:pt x="12518" y="15187"/>
                  <a:pt x="12518" y="15525"/>
                  <a:pt x="12395" y="15694"/>
                </a:cubicBezTo>
                <a:moveTo>
                  <a:pt x="11536" y="14344"/>
                </a:moveTo>
                <a:cubicBezTo>
                  <a:pt x="11414" y="14175"/>
                  <a:pt x="11291" y="14175"/>
                  <a:pt x="11291" y="14006"/>
                </a:cubicBezTo>
                <a:cubicBezTo>
                  <a:pt x="11168" y="14006"/>
                  <a:pt x="11045" y="14006"/>
                  <a:pt x="11045" y="14006"/>
                </a:cubicBezTo>
                <a:cubicBezTo>
                  <a:pt x="11045" y="16031"/>
                  <a:pt x="11045" y="16031"/>
                  <a:pt x="11045" y="16031"/>
                </a:cubicBezTo>
                <a:cubicBezTo>
                  <a:pt x="11291" y="16031"/>
                  <a:pt x="11414" y="16031"/>
                  <a:pt x="11536" y="15862"/>
                </a:cubicBezTo>
                <a:cubicBezTo>
                  <a:pt x="11659" y="15694"/>
                  <a:pt x="11782" y="15356"/>
                  <a:pt x="11782" y="15019"/>
                </a:cubicBezTo>
                <a:cubicBezTo>
                  <a:pt x="11782" y="14850"/>
                  <a:pt x="11782" y="14681"/>
                  <a:pt x="11659" y="14512"/>
                </a:cubicBezTo>
                <a:cubicBezTo>
                  <a:pt x="11659" y="14512"/>
                  <a:pt x="11536" y="14344"/>
                  <a:pt x="11536" y="14344"/>
                </a:cubicBezTo>
                <a:moveTo>
                  <a:pt x="9941" y="11813"/>
                </a:moveTo>
                <a:cubicBezTo>
                  <a:pt x="9941" y="11981"/>
                  <a:pt x="9941" y="11981"/>
                  <a:pt x="9941" y="12150"/>
                </a:cubicBezTo>
                <a:cubicBezTo>
                  <a:pt x="10064" y="12319"/>
                  <a:pt x="10064" y="12319"/>
                  <a:pt x="10186" y="12487"/>
                </a:cubicBezTo>
                <a:cubicBezTo>
                  <a:pt x="10186" y="12487"/>
                  <a:pt x="10309" y="12487"/>
                  <a:pt x="10432" y="12656"/>
                </a:cubicBezTo>
                <a:cubicBezTo>
                  <a:pt x="10432" y="12656"/>
                  <a:pt x="10555" y="12656"/>
                  <a:pt x="10555" y="12656"/>
                </a:cubicBezTo>
                <a:cubicBezTo>
                  <a:pt x="10555" y="10800"/>
                  <a:pt x="10555" y="10800"/>
                  <a:pt x="10555" y="10800"/>
                </a:cubicBezTo>
                <a:cubicBezTo>
                  <a:pt x="10309" y="10800"/>
                  <a:pt x="10186" y="10969"/>
                  <a:pt x="10064" y="11137"/>
                </a:cubicBezTo>
                <a:cubicBezTo>
                  <a:pt x="9941" y="11306"/>
                  <a:pt x="9941" y="11475"/>
                  <a:pt x="9941" y="11813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56" name="Shape"/>
          <p:cNvSpPr/>
          <p:nvPr/>
        </p:nvSpPr>
        <p:spPr>
          <a:xfrm>
            <a:off x="371474" y="2828925"/>
            <a:ext cx="617539" cy="3937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418" y="7714"/>
                </a:moveTo>
                <a:cubicBezTo>
                  <a:pt x="4173" y="7714"/>
                  <a:pt x="3927" y="8100"/>
                  <a:pt x="3927" y="8486"/>
                </a:cubicBezTo>
                <a:cubicBezTo>
                  <a:pt x="3927" y="8871"/>
                  <a:pt x="4173" y="9257"/>
                  <a:pt x="4418" y="9257"/>
                </a:cubicBezTo>
                <a:cubicBezTo>
                  <a:pt x="4664" y="9257"/>
                  <a:pt x="4909" y="8871"/>
                  <a:pt x="4909" y="8486"/>
                </a:cubicBezTo>
                <a:cubicBezTo>
                  <a:pt x="4909" y="8100"/>
                  <a:pt x="4664" y="7714"/>
                  <a:pt x="4418" y="7714"/>
                </a:cubicBezTo>
                <a:moveTo>
                  <a:pt x="8100" y="11571"/>
                </a:moveTo>
                <a:cubicBezTo>
                  <a:pt x="8100" y="11571"/>
                  <a:pt x="8100" y="11764"/>
                  <a:pt x="8100" y="11764"/>
                </a:cubicBezTo>
                <a:cubicBezTo>
                  <a:pt x="8223" y="11957"/>
                  <a:pt x="8223" y="11957"/>
                  <a:pt x="8345" y="12150"/>
                </a:cubicBezTo>
                <a:cubicBezTo>
                  <a:pt x="8345" y="12150"/>
                  <a:pt x="8468" y="12150"/>
                  <a:pt x="8468" y="12343"/>
                </a:cubicBezTo>
                <a:cubicBezTo>
                  <a:pt x="8591" y="12343"/>
                  <a:pt x="8591" y="12343"/>
                  <a:pt x="8591" y="12343"/>
                </a:cubicBezTo>
                <a:cubicBezTo>
                  <a:pt x="8591" y="10607"/>
                  <a:pt x="8591" y="10607"/>
                  <a:pt x="8591" y="10607"/>
                </a:cubicBezTo>
                <a:cubicBezTo>
                  <a:pt x="8468" y="10607"/>
                  <a:pt x="8345" y="10800"/>
                  <a:pt x="8223" y="10800"/>
                </a:cubicBezTo>
                <a:cubicBezTo>
                  <a:pt x="8100" y="10993"/>
                  <a:pt x="8100" y="11186"/>
                  <a:pt x="8100" y="11571"/>
                </a:cubicBezTo>
                <a:moveTo>
                  <a:pt x="16691" y="4629"/>
                </a:moveTo>
                <a:cubicBezTo>
                  <a:pt x="982" y="4629"/>
                  <a:pt x="982" y="4629"/>
                  <a:pt x="982" y="4629"/>
                </a:cubicBezTo>
                <a:cubicBezTo>
                  <a:pt x="491" y="4629"/>
                  <a:pt x="0" y="5400"/>
                  <a:pt x="0" y="6171"/>
                </a:cubicBezTo>
                <a:cubicBezTo>
                  <a:pt x="0" y="20057"/>
                  <a:pt x="0" y="20057"/>
                  <a:pt x="0" y="20057"/>
                </a:cubicBezTo>
                <a:cubicBezTo>
                  <a:pt x="0" y="20829"/>
                  <a:pt x="491" y="21600"/>
                  <a:pt x="982" y="21600"/>
                </a:cubicBezTo>
                <a:cubicBezTo>
                  <a:pt x="16691" y="21600"/>
                  <a:pt x="16691" y="21600"/>
                  <a:pt x="16691" y="21600"/>
                </a:cubicBezTo>
                <a:cubicBezTo>
                  <a:pt x="17182" y="21600"/>
                  <a:pt x="17673" y="20829"/>
                  <a:pt x="17673" y="20057"/>
                </a:cubicBezTo>
                <a:cubicBezTo>
                  <a:pt x="17673" y="6171"/>
                  <a:pt x="17673" y="6171"/>
                  <a:pt x="17673" y="6171"/>
                </a:cubicBezTo>
                <a:cubicBezTo>
                  <a:pt x="17673" y="5400"/>
                  <a:pt x="17182" y="4629"/>
                  <a:pt x="16691" y="4629"/>
                </a:cubicBezTo>
                <a:moveTo>
                  <a:pt x="1473" y="6171"/>
                </a:moveTo>
                <a:cubicBezTo>
                  <a:pt x="1718" y="6171"/>
                  <a:pt x="1964" y="6557"/>
                  <a:pt x="1964" y="6943"/>
                </a:cubicBezTo>
                <a:cubicBezTo>
                  <a:pt x="1964" y="7329"/>
                  <a:pt x="1718" y="7714"/>
                  <a:pt x="1473" y="7714"/>
                </a:cubicBezTo>
                <a:cubicBezTo>
                  <a:pt x="1227" y="7714"/>
                  <a:pt x="982" y="7329"/>
                  <a:pt x="982" y="6943"/>
                </a:cubicBezTo>
                <a:cubicBezTo>
                  <a:pt x="982" y="6557"/>
                  <a:pt x="1227" y="6171"/>
                  <a:pt x="1473" y="6171"/>
                </a:cubicBezTo>
                <a:moveTo>
                  <a:pt x="1473" y="20057"/>
                </a:moveTo>
                <a:cubicBezTo>
                  <a:pt x="1227" y="20057"/>
                  <a:pt x="982" y="19671"/>
                  <a:pt x="982" y="19286"/>
                </a:cubicBezTo>
                <a:cubicBezTo>
                  <a:pt x="982" y="18900"/>
                  <a:pt x="1227" y="18514"/>
                  <a:pt x="1473" y="18514"/>
                </a:cubicBezTo>
                <a:cubicBezTo>
                  <a:pt x="1718" y="18514"/>
                  <a:pt x="1964" y="18900"/>
                  <a:pt x="1964" y="19286"/>
                </a:cubicBezTo>
                <a:cubicBezTo>
                  <a:pt x="1964" y="19671"/>
                  <a:pt x="1718" y="20057"/>
                  <a:pt x="1473" y="20057"/>
                </a:cubicBezTo>
                <a:moveTo>
                  <a:pt x="16200" y="20057"/>
                </a:moveTo>
                <a:cubicBezTo>
                  <a:pt x="15955" y="20057"/>
                  <a:pt x="15709" y="19671"/>
                  <a:pt x="15709" y="19286"/>
                </a:cubicBezTo>
                <a:cubicBezTo>
                  <a:pt x="15709" y="18900"/>
                  <a:pt x="15955" y="18514"/>
                  <a:pt x="16200" y="18514"/>
                </a:cubicBezTo>
                <a:cubicBezTo>
                  <a:pt x="16445" y="18514"/>
                  <a:pt x="16691" y="18900"/>
                  <a:pt x="16691" y="19286"/>
                </a:cubicBezTo>
                <a:cubicBezTo>
                  <a:pt x="16691" y="19671"/>
                  <a:pt x="16445" y="20057"/>
                  <a:pt x="16200" y="20057"/>
                </a:cubicBezTo>
                <a:moveTo>
                  <a:pt x="16691" y="17164"/>
                </a:moveTo>
                <a:cubicBezTo>
                  <a:pt x="16568" y="16971"/>
                  <a:pt x="16323" y="16971"/>
                  <a:pt x="16200" y="16971"/>
                </a:cubicBezTo>
                <a:cubicBezTo>
                  <a:pt x="15341" y="16971"/>
                  <a:pt x="14727" y="17936"/>
                  <a:pt x="14727" y="19286"/>
                </a:cubicBezTo>
                <a:cubicBezTo>
                  <a:pt x="14727" y="19479"/>
                  <a:pt x="14727" y="19864"/>
                  <a:pt x="14850" y="20057"/>
                </a:cubicBezTo>
                <a:cubicBezTo>
                  <a:pt x="2823" y="20057"/>
                  <a:pt x="2823" y="20057"/>
                  <a:pt x="2823" y="20057"/>
                </a:cubicBezTo>
                <a:cubicBezTo>
                  <a:pt x="2945" y="19864"/>
                  <a:pt x="2945" y="19479"/>
                  <a:pt x="2945" y="19286"/>
                </a:cubicBezTo>
                <a:cubicBezTo>
                  <a:pt x="2945" y="17936"/>
                  <a:pt x="2332" y="16971"/>
                  <a:pt x="1473" y="16971"/>
                </a:cubicBezTo>
                <a:cubicBezTo>
                  <a:pt x="1350" y="16971"/>
                  <a:pt x="1105" y="16971"/>
                  <a:pt x="982" y="17164"/>
                </a:cubicBezTo>
                <a:cubicBezTo>
                  <a:pt x="982" y="9064"/>
                  <a:pt x="982" y="9064"/>
                  <a:pt x="982" y="9064"/>
                </a:cubicBezTo>
                <a:cubicBezTo>
                  <a:pt x="1105" y="9257"/>
                  <a:pt x="1350" y="9257"/>
                  <a:pt x="1473" y="9257"/>
                </a:cubicBezTo>
                <a:cubicBezTo>
                  <a:pt x="2332" y="9257"/>
                  <a:pt x="2945" y="8293"/>
                  <a:pt x="2945" y="6943"/>
                </a:cubicBezTo>
                <a:cubicBezTo>
                  <a:pt x="2945" y="6750"/>
                  <a:pt x="2945" y="6364"/>
                  <a:pt x="2823" y="6171"/>
                </a:cubicBezTo>
                <a:cubicBezTo>
                  <a:pt x="14850" y="6171"/>
                  <a:pt x="14850" y="6171"/>
                  <a:pt x="14850" y="6171"/>
                </a:cubicBezTo>
                <a:cubicBezTo>
                  <a:pt x="14727" y="6364"/>
                  <a:pt x="14727" y="6750"/>
                  <a:pt x="14727" y="6943"/>
                </a:cubicBezTo>
                <a:cubicBezTo>
                  <a:pt x="14727" y="8293"/>
                  <a:pt x="15341" y="9257"/>
                  <a:pt x="16200" y="9257"/>
                </a:cubicBezTo>
                <a:cubicBezTo>
                  <a:pt x="16323" y="9257"/>
                  <a:pt x="16568" y="9257"/>
                  <a:pt x="16691" y="9064"/>
                </a:cubicBezTo>
                <a:lnTo>
                  <a:pt x="16691" y="17164"/>
                </a:lnTo>
                <a:close/>
                <a:moveTo>
                  <a:pt x="16200" y="7714"/>
                </a:moveTo>
                <a:cubicBezTo>
                  <a:pt x="15955" y="7714"/>
                  <a:pt x="15709" y="7329"/>
                  <a:pt x="15709" y="6943"/>
                </a:cubicBezTo>
                <a:cubicBezTo>
                  <a:pt x="15709" y="6557"/>
                  <a:pt x="15955" y="6171"/>
                  <a:pt x="16200" y="6171"/>
                </a:cubicBezTo>
                <a:cubicBezTo>
                  <a:pt x="16445" y="6171"/>
                  <a:pt x="16691" y="6557"/>
                  <a:pt x="16691" y="6943"/>
                </a:cubicBezTo>
                <a:cubicBezTo>
                  <a:pt x="16691" y="7329"/>
                  <a:pt x="16445" y="7714"/>
                  <a:pt x="16200" y="7714"/>
                </a:cubicBezTo>
                <a:moveTo>
                  <a:pt x="13255" y="16971"/>
                </a:moveTo>
                <a:cubicBezTo>
                  <a:pt x="13009" y="16971"/>
                  <a:pt x="12764" y="17357"/>
                  <a:pt x="12764" y="17743"/>
                </a:cubicBezTo>
                <a:cubicBezTo>
                  <a:pt x="12764" y="18129"/>
                  <a:pt x="13009" y="18514"/>
                  <a:pt x="13255" y="18514"/>
                </a:cubicBezTo>
                <a:cubicBezTo>
                  <a:pt x="13500" y="18514"/>
                  <a:pt x="13745" y="18129"/>
                  <a:pt x="13745" y="17743"/>
                </a:cubicBezTo>
                <a:cubicBezTo>
                  <a:pt x="13745" y="17357"/>
                  <a:pt x="13500" y="16971"/>
                  <a:pt x="13255" y="16971"/>
                </a:cubicBezTo>
                <a:moveTo>
                  <a:pt x="9450" y="13886"/>
                </a:moveTo>
                <a:cubicBezTo>
                  <a:pt x="9327" y="13693"/>
                  <a:pt x="9327" y="13693"/>
                  <a:pt x="9205" y="13693"/>
                </a:cubicBezTo>
                <a:cubicBezTo>
                  <a:pt x="9205" y="13693"/>
                  <a:pt x="9082" y="13693"/>
                  <a:pt x="9082" y="13500"/>
                </a:cubicBezTo>
                <a:cubicBezTo>
                  <a:pt x="9082" y="15621"/>
                  <a:pt x="9082" y="15621"/>
                  <a:pt x="9082" y="15621"/>
                </a:cubicBezTo>
                <a:cubicBezTo>
                  <a:pt x="9205" y="15429"/>
                  <a:pt x="9327" y="15429"/>
                  <a:pt x="9450" y="15236"/>
                </a:cubicBezTo>
                <a:cubicBezTo>
                  <a:pt x="9573" y="15236"/>
                  <a:pt x="9695" y="14850"/>
                  <a:pt x="9695" y="14464"/>
                </a:cubicBezTo>
                <a:cubicBezTo>
                  <a:pt x="9695" y="14464"/>
                  <a:pt x="9695" y="14271"/>
                  <a:pt x="9573" y="14079"/>
                </a:cubicBezTo>
                <a:cubicBezTo>
                  <a:pt x="9573" y="14079"/>
                  <a:pt x="9573" y="13886"/>
                  <a:pt x="9450" y="13886"/>
                </a:cubicBezTo>
                <a:moveTo>
                  <a:pt x="20618" y="0"/>
                </a:moveTo>
                <a:cubicBezTo>
                  <a:pt x="4909" y="0"/>
                  <a:pt x="4909" y="0"/>
                  <a:pt x="4909" y="0"/>
                </a:cubicBezTo>
                <a:cubicBezTo>
                  <a:pt x="4418" y="0"/>
                  <a:pt x="3927" y="771"/>
                  <a:pt x="3927" y="1543"/>
                </a:cubicBezTo>
                <a:cubicBezTo>
                  <a:pt x="3927" y="2314"/>
                  <a:pt x="3927" y="2314"/>
                  <a:pt x="3927" y="2314"/>
                </a:cubicBezTo>
                <a:cubicBezTo>
                  <a:pt x="3927" y="2700"/>
                  <a:pt x="4173" y="3086"/>
                  <a:pt x="4418" y="3086"/>
                </a:cubicBezTo>
                <a:cubicBezTo>
                  <a:pt x="4664" y="3086"/>
                  <a:pt x="4909" y="2700"/>
                  <a:pt x="4909" y="2314"/>
                </a:cubicBezTo>
                <a:cubicBezTo>
                  <a:pt x="4909" y="1543"/>
                  <a:pt x="4909" y="1543"/>
                  <a:pt x="4909" y="1543"/>
                </a:cubicBezTo>
                <a:cubicBezTo>
                  <a:pt x="20618" y="1543"/>
                  <a:pt x="20618" y="1543"/>
                  <a:pt x="20618" y="1543"/>
                </a:cubicBezTo>
                <a:cubicBezTo>
                  <a:pt x="20618" y="15429"/>
                  <a:pt x="20618" y="15429"/>
                  <a:pt x="20618" y="15429"/>
                </a:cubicBezTo>
                <a:cubicBezTo>
                  <a:pt x="19145" y="15429"/>
                  <a:pt x="19145" y="15429"/>
                  <a:pt x="19145" y="15429"/>
                </a:cubicBezTo>
                <a:cubicBezTo>
                  <a:pt x="18900" y="15429"/>
                  <a:pt x="18655" y="15814"/>
                  <a:pt x="18655" y="16200"/>
                </a:cubicBezTo>
                <a:cubicBezTo>
                  <a:pt x="18655" y="16586"/>
                  <a:pt x="18900" y="16971"/>
                  <a:pt x="19145" y="16971"/>
                </a:cubicBezTo>
                <a:cubicBezTo>
                  <a:pt x="20618" y="16971"/>
                  <a:pt x="20618" y="16971"/>
                  <a:pt x="20618" y="16971"/>
                </a:cubicBezTo>
                <a:cubicBezTo>
                  <a:pt x="21109" y="16971"/>
                  <a:pt x="21600" y="16200"/>
                  <a:pt x="21600" y="15429"/>
                </a:cubicBezTo>
                <a:cubicBezTo>
                  <a:pt x="21600" y="1543"/>
                  <a:pt x="21600" y="1543"/>
                  <a:pt x="21600" y="1543"/>
                </a:cubicBezTo>
                <a:cubicBezTo>
                  <a:pt x="21600" y="771"/>
                  <a:pt x="21109" y="0"/>
                  <a:pt x="20618" y="0"/>
                </a:cubicBezTo>
                <a:moveTo>
                  <a:pt x="8836" y="7714"/>
                </a:moveTo>
                <a:cubicBezTo>
                  <a:pt x="6995" y="7714"/>
                  <a:pt x="5400" y="10221"/>
                  <a:pt x="5400" y="13114"/>
                </a:cubicBezTo>
                <a:cubicBezTo>
                  <a:pt x="5400" y="16007"/>
                  <a:pt x="6995" y="18514"/>
                  <a:pt x="8836" y="18514"/>
                </a:cubicBezTo>
                <a:cubicBezTo>
                  <a:pt x="10677" y="18514"/>
                  <a:pt x="12273" y="16007"/>
                  <a:pt x="12273" y="13114"/>
                </a:cubicBezTo>
                <a:cubicBezTo>
                  <a:pt x="12273" y="10221"/>
                  <a:pt x="10677" y="7714"/>
                  <a:pt x="8836" y="7714"/>
                </a:cubicBezTo>
                <a:moveTo>
                  <a:pt x="10186" y="15236"/>
                </a:moveTo>
                <a:cubicBezTo>
                  <a:pt x="10186" y="15429"/>
                  <a:pt x="10064" y="15621"/>
                  <a:pt x="9941" y="15814"/>
                </a:cubicBezTo>
                <a:cubicBezTo>
                  <a:pt x="9818" y="16007"/>
                  <a:pt x="9695" y="16200"/>
                  <a:pt x="9450" y="16200"/>
                </a:cubicBezTo>
                <a:cubicBezTo>
                  <a:pt x="9327" y="16393"/>
                  <a:pt x="9205" y="16393"/>
                  <a:pt x="9082" y="16393"/>
                </a:cubicBezTo>
                <a:cubicBezTo>
                  <a:pt x="9082" y="16971"/>
                  <a:pt x="9082" y="16971"/>
                  <a:pt x="9082" y="16971"/>
                </a:cubicBezTo>
                <a:cubicBezTo>
                  <a:pt x="8591" y="16971"/>
                  <a:pt x="8591" y="16971"/>
                  <a:pt x="8591" y="16971"/>
                </a:cubicBezTo>
                <a:cubicBezTo>
                  <a:pt x="8591" y="16393"/>
                  <a:pt x="8591" y="16393"/>
                  <a:pt x="8591" y="16393"/>
                </a:cubicBezTo>
                <a:cubicBezTo>
                  <a:pt x="8468" y="16393"/>
                  <a:pt x="8345" y="16393"/>
                  <a:pt x="8223" y="16200"/>
                </a:cubicBezTo>
                <a:cubicBezTo>
                  <a:pt x="7977" y="16200"/>
                  <a:pt x="7855" y="16007"/>
                  <a:pt x="7732" y="15814"/>
                </a:cubicBezTo>
                <a:cubicBezTo>
                  <a:pt x="7609" y="15621"/>
                  <a:pt x="7486" y="15429"/>
                  <a:pt x="7486" y="15236"/>
                </a:cubicBezTo>
                <a:cubicBezTo>
                  <a:pt x="7364" y="14850"/>
                  <a:pt x="7364" y="14657"/>
                  <a:pt x="7364" y="14271"/>
                </a:cubicBezTo>
                <a:cubicBezTo>
                  <a:pt x="7977" y="14271"/>
                  <a:pt x="7977" y="14271"/>
                  <a:pt x="7977" y="14271"/>
                </a:cubicBezTo>
                <a:cubicBezTo>
                  <a:pt x="7977" y="14657"/>
                  <a:pt x="8100" y="15043"/>
                  <a:pt x="8223" y="15236"/>
                </a:cubicBezTo>
                <a:cubicBezTo>
                  <a:pt x="8223" y="15429"/>
                  <a:pt x="8345" y="15621"/>
                  <a:pt x="8591" y="15621"/>
                </a:cubicBezTo>
                <a:cubicBezTo>
                  <a:pt x="8591" y="13500"/>
                  <a:pt x="8591" y="13500"/>
                  <a:pt x="8591" y="13500"/>
                </a:cubicBezTo>
                <a:cubicBezTo>
                  <a:pt x="8468" y="13307"/>
                  <a:pt x="8345" y="13307"/>
                  <a:pt x="8223" y="13307"/>
                </a:cubicBezTo>
                <a:cubicBezTo>
                  <a:pt x="8100" y="13114"/>
                  <a:pt x="7977" y="13114"/>
                  <a:pt x="7855" y="12921"/>
                </a:cubicBezTo>
                <a:cubicBezTo>
                  <a:pt x="7732" y="12729"/>
                  <a:pt x="7609" y="12536"/>
                  <a:pt x="7609" y="12343"/>
                </a:cubicBezTo>
                <a:cubicBezTo>
                  <a:pt x="7486" y="12150"/>
                  <a:pt x="7486" y="11957"/>
                  <a:pt x="7486" y="11571"/>
                </a:cubicBezTo>
                <a:cubicBezTo>
                  <a:pt x="7486" y="11186"/>
                  <a:pt x="7486" y="10993"/>
                  <a:pt x="7609" y="10800"/>
                </a:cubicBezTo>
                <a:cubicBezTo>
                  <a:pt x="7609" y="10607"/>
                  <a:pt x="7732" y="10414"/>
                  <a:pt x="7855" y="10221"/>
                </a:cubicBezTo>
                <a:cubicBezTo>
                  <a:pt x="7977" y="10221"/>
                  <a:pt x="8100" y="10029"/>
                  <a:pt x="8223" y="10029"/>
                </a:cubicBezTo>
                <a:cubicBezTo>
                  <a:pt x="8345" y="9836"/>
                  <a:pt x="8468" y="9836"/>
                  <a:pt x="8591" y="9836"/>
                </a:cubicBezTo>
                <a:cubicBezTo>
                  <a:pt x="8591" y="9257"/>
                  <a:pt x="8591" y="9257"/>
                  <a:pt x="8591" y="9257"/>
                </a:cubicBezTo>
                <a:cubicBezTo>
                  <a:pt x="9082" y="9257"/>
                  <a:pt x="9082" y="9257"/>
                  <a:pt x="9082" y="9257"/>
                </a:cubicBezTo>
                <a:cubicBezTo>
                  <a:pt x="9082" y="9836"/>
                  <a:pt x="9082" y="9836"/>
                  <a:pt x="9082" y="9836"/>
                </a:cubicBezTo>
                <a:cubicBezTo>
                  <a:pt x="9205" y="9836"/>
                  <a:pt x="9327" y="9836"/>
                  <a:pt x="9450" y="10029"/>
                </a:cubicBezTo>
                <a:cubicBezTo>
                  <a:pt x="9573" y="10029"/>
                  <a:pt x="9695" y="10029"/>
                  <a:pt x="9818" y="10221"/>
                </a:cubicBezTo>
                <a:cubicBezTo>
                  <a:pt x="9941" y="10414"/>
                  <a:pt x="10064" y="10607"/>
                  <a:pt x="10064" y="10800"/>
                </a:cubicBezTo>
                <a:cubicBezTo>
                  <a:pt x="10186" y="10993"/>
                  <a:pt x="10186" y="11186"/>
                  <a:pt x="10186" y="11571"/>
                </a:cubicBezTo>
                <a:cubicBezTo>
                  <a:pt x="9573" y="11571"/>
                  <a:pt x="9573" y="11571"/>
                  <a:pt x="9573" y="11571"/>
                </a:cubicBezTo>
                <a:cubicBezTo>
                  <a:pt x="9573" y="11186"/>
                  <a:pt x="9450" y="10993"/>
                  <a:pt x="9450" y="10800"/>
                </a:cubicBezTo>
                <a:cubicBezTo>
                  <a:pt x="9327" y="10800"/>
                  <a:pt x="9205" y="10607"/>
                  <a:pt x="9082" y="10607"/>
                </a:cubicBezTo>
                <a:cubicBezTo>
                  <a:pt x="9082" y="12536"/>
                  <a:pt x="9082" y="12536"/>
                  <a:pt x="9082" y="12536"/>
                </a:cubicBezTo>
                <a:cubicBezTo>
                  <a:pt x="9205" y="12536"/>
                  <a:pt x="9327" y="12729"/>
                  <a:pt x="9450" y="12729"/>
                </a:cubicBezTo>
                <a:cubicBezTo>
                  <a:pt x="9573" y="12729"/>
                  <a:pt x="9818" y="12921"/>
                  <a:pt x="9941" y="13114"/>
                </a:cubicBezTo>
                <a:cubicBezTo>
                  <a:pt x="10064" y="13307"/>
                  <a:pt x="10064" y="13307"/>
                  <a:pt x="10186" y="13693"/>
                </a:cubicBezTo>
                <a:cubicBezTo>
                  <a:pt x="10309" y="13886"/>
                  <a:pt x="10309" y="14079"/>
                  <a:pt x="10309" y="14464"/>
                </a:cubicBezTo>
                <a:cubicBezTo>
                  <a:pt x="10309" y="14657"/>
                  <a:pt x="10309" y="15043"/>
                  <a:pt x="10186" y="15236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57" name="Shape"/>
          <p:cNvSpPr/>
          <p:nvPr/>
        </p:nvSpPr>
        <p:spPr>
          <a:xfrm>
            <a:off x="1550987" y="2857500"/>
            <a:ext cx="617539" cy="3365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0"/>
                </a:moveTo>
                <a:cubicBezTo>
                  <a:pt x="982" y="0"/>
                  <a:pt x="982" y="0"/>
                  <a:pt x="982" y="0"/>
                </a:cubicBezTo>
                <a:cubicBezTo>
                  <a:pt x="491" y="0"/>
                  <a:pt x="0" y="900"/>
                  <a:pt x="0" y="1800"/>
                </a:cubicBezTo>
                <a:cubicBezTo>
                  <a:pt x="0" y="19800"/>
                  <a:pt x="0" y="19800"/>
                  <a:pt x="0" y="19800"/>
                </a:cubicBezTo>
                <a:cubicBezTo>
                  <a:pt x="0" y="20700"/>
                  <a:pt x="491" y="21600"/>
                  <a:pt x="982" y="21600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21109" y="21600"/>
                  <a:pt x="21600" y="20700"/>
                  <a:pt x="21600" y="19800"/>
                </a:cubicBezTo>
                <a:cubicBezTo>
                  <a:pt x="21600" y="1800"/>
                  <a:pt x="21600" y="1800"/>
                  <a:pt x="21600" y="1800"/>
                </a:cubicBezTo>
                <a:cubicBezTo>
                  <a:pt x="21600" y="900"/>
                  <a:pt x="21109" y="0"/>
                  <a:pt x="20618" y="0"/>
                </a:cubicBezTo>
                <a:moveTo>
                  <a:pt x="1473" y="1800"/>
                </a:moveTo>
                <a:cubicBezTo>
                  <a:pt x="1718" y="1800"/>
                  <a:pt x="1964" y="2250"/>
                  <a:pt x="1964" y="2700"/>
                </a:cubicBezTo>
                <a:cubicBezTo>
                  <a:pt x="1964" y="3150"/>
                  <a:pt x="1718" y="3600"/>
                  <a:pt x="1473" y="3600"/>
                </a:cubicBezTo>
                <a:cubicBezTo>
                  <a:pt x="1227" y="3600"/>
                  <a:pt x="982" y="3150"/>
                  <a:pt x="982" y="2700"/>
                </a:cubicBezTo>
                <a:cubicBezTo>
                  <a:pt x="982" y="2250"/>
                  <a:pt x="1227" y="1800"/>
                  <a:pt x="1473" y="1800"/>
                </a:cubicBezTo>
                <a:moveTo>
                  <a:pt x="1473" y="19800"/>
                </a:moveTo>
                <a:cubicBezTo>
                  <a:pt x="1227" y="19800"/>
                  <a:pt x="982" y="19350"/>
                  <a:pt x="982" y="18900"/>
                </a:cubicBezTo>
                <a:cubicBezTo>
                  <a:pt x="982" y="18450"/>
                  <a:pt x="1227" y="18000"/>
                  <a:pt x="1473" y="18000"/>
                </a:cubicBezTo>
                <a:cubicBezTo>
                  <a:pt x="1718" y="18000"/>
                  <a:pt x="1964" y="18450"/>
                  <a:pt x="1964" y="18900"/>
                </a:cubicBezTo>
                <a:cubicBezTo>
                  <a:pt x="1964" y="19350"/>
                  <a:pt x="1718" y="19800"/>
                  <a:pt x="1473" y="19800"/>
                </a:cubicBezTo>
                <a:moveTo>
                  <a:pt x="20127" y="19800"/>
                </a:moveTo>
                <a:cubicBezTo>
                  <a:pt x="19882" y="19800"/>
                  <a:pt x="19636" y="19350"/>
                  <a:pt x="19636" y="18900"/>
                </a:cubicBezTo>
                <a:cubicBezTo>
                  <a:pt x="19636" y="18450"/>
                  <a:pt x="19882" y="18000"/>
                  <a:pt x="20127" y="18000"/>
                </a:cubicBezTo>
                <a:cubicBezTo>
                  <a:pt x="20373" y="18000"/>
                  <a:pt x="20618" y="18450"/>
                  <a:pt x="20618" y="18900"/>
                </a:cubicBezTo>
                <a:cubicBezTo>
                  <a:pt x="20618" y="19350"/>
                  <a:pt x="20373" y="19800"/>
                  <a:pt x="20127" y="19800"/>
                </a:cubicBezTo>
                <a:moveTo>
                  <a:pt x="20618" y="16425"/>
                </a:moveTo>
                <a:cubicBezTo>
                  <a:pt x="20495" y="16200"/>
                  <a:pt x="20250" y="16200"/>
                  <a:pt x="20127" y="16200"/>
                </a:cubicBezTo>
                <a:cubicBezTo>
                  <a:pt x="19268" y="16200"/>
                  <a:pt x="18655" y="17325"/>
                  <a:pt x="18655" y="18900"/>
                </a:cubicBezTo>
                <a:cubicBezTo>
                  <a:pt x="18655" y="19125"/>
                  <a:pt x="18655" y="19575"/>
                  <a:pt x="18777" y="19800"/>
                </a:cubicBezTo>
                <a:cubicBezTo>
                  <a:pt x="2823" y="19800"/>
                  <a:pt x="2823" y="19800"/>
                  <a:pt x="2823" y="19800"/>
                </a:cubicBezTo>
                <a:cubicBezTo>
                  <a:pt x="2945" y="19575"/>
                  <a:pt x="2945" y="19125"/>
                  <a:pt x="2945" y="18900"/>
                </a:cubicBezTo>
                <a:cubicBezTo>
                  <a:pt x="2945" y="17325"/>
                  <a:pt x="2332" y="16200"/>
                  <a:pt x="1473" y="16200"/>
                </a:cubicBezTo>
                <a:cubicBezTo>
                  <a:pt x="1350" y="16200"/>
                  <a:pt x="1105" y="16200"/>
                  <a:pt x="982" y="16425"/>
                </a:cubicBezTo>
                <a:cubicBezTo>
                  <a:pt x="982" y="5175"/>
                  <a:pt x="982" y="5175"/>
                  <a:pt x="982" y="5175"/>
                </a:cubicBezTo>
                <a:cubicBezTo>
                  <a:pt x="1105" y="5400"/>
                  <a:pt x="1350" y="5400"/>
                  <a:pt x="1473" y="5400"/>
                </a:cubicBezTo>
                <a:cubicBezTo>
                  <a:pt x="2332" y="5400"/>
                  <a:pt x="2945" y="4275"/>
                  <a:pt x="2945" y="2700"/>
                </a:cubicBezTo>
                <a:cubicBezTo>
                  <a:pt x="2945" y="2475"/>
                  <a:pt x="2945" y="2025"/>
                  <a:pt x="2823" y="1800"/>
                </a:cubicBezTo>
                <a:cubicBezTo>
                  <a:pt x="18777" y="1800"/>
                  <a:pt x="18777" y="1800"/>
                  <a:pt x="18777" y="1800"/>
                </a:cubicBezTo>
                <a:cubicBezTo>
                  <a:pt x="18655" y="2025"/>
                  <a:pt x="18655" y="2475"/>
                  <a:pt x="18655" y="2700"/>
                </a:cubicBezTo>
                <a:cubicBezTo>
                  <a:pt x="18655" y="4275"/>
                  <a:pt x="19268" y="5400"/>
                  <a:pt x="20127" y="5400"/>
                </a:cubicBezTo>
                <a:cubicBezTo>
                  <a:pt x="20250" y="5400"/>
                  <a:pt x="20495" y="5400"/>
                  <a:pt x="20618" y="5175"/>
                </a:cubicBezTo>
                <a:lnTo>
                  <a:pt x="20618" y="16425"/>
                </a:lnTo>
                <a:close/>
                <a:moveTo>
                  <a:pt x="20127" y="3600"/>
                </a:moveTo>
                <a:cubicBezTo>
                  <a:pt x="19882" y="3600"/>
                  <a:pt x="19636" y="3150"/>
                  <a:pt x="19636" y="2700"/>
                </a:cubicBezTo>
                <a:cubicBezTo>
                  <a:pt x="19636" y="2250"/>
                  <a:pt x="19882" y="1800"/>
                  <a:pt x="20127" y="1800"/>
                </a:cubicBezTo>
                <a:cubicBezTo>
                  <a:pt x="20373" y="1800"/>
                  <a:pt x="20618" y="2250"/>
                  <a:pt x="20618" y="2700"/>
                </a:cubicBezTo>
                <a:cubicBezTo>
                  <a:pt x="20618" y="3150"/>
                  <a:pt x="20373" y="3600"/>
                  <a:pt x="20127" y="3600"/>
                </a:cubicBezTo>
                <a:moveTo>
                  <a:pt x="17182" y="16200"/>
                </a:moveTo>
                <a:cubicBezTo>
                  <a:pt x="16200" y="16200"/>
                  <a:pt x="16200" y="16200"/>
                  <a:pt x="16200" y="16200"/>
                </a:cubicBezTo>
                <a:cubicBezTo>
                  <a:pt x="15955" y="16200"/>
                  <a:pt x="15709" y="16650"/>
                  <a:pt x="15709" y="17100"/>
                </a:cubicBezTo>
                <a:cubicBezTo>
                  <a:pt x="15709" y="17550"/>
                  <a:pt x="15955" y="18000"/>
                  <a:pt x="16200" y="18000"/>
                </a:cubicBezTo>
                <a:cubicBezTo>
                  <a:pt x="17182" y="18000"/>
                  <a:pt x="17182" y="18000"/>
                  <a:pt x="17182" y="18000"/>
                </a:cubicBezTo>
                <a:cubicBezTo>
                  <a:pt x="17427" y="18000"/>
                  <a:pt x="17673" y="17550"/>
                  <a:pt x="17673" y="17100"/>
                </a:cubicBezTo>
                <a:cubicBezTo>
                  <a:pt x="17673" y="16650"/>
                  <a:pt x="17427" y="16200"/>
                  <a:pt x="17182" y="16200"/>
                </a:cubicBezTo>
                <a:moveTo>
                  <a:pt x="5400" y="3600"/>
                </a:moveTo>
                <a:cubicBezTo>
                  <a:pt x="4418" y="3600"/>
                  <a:pt x="4418" y="3600"/>
                  <a:pt x="4418" y="3600"/>
                </a:cubicBezTo>
                <a:cubicBezTo>
                  <a:pt x="4173" y="3600"/>
                  <a:pt x="3927" y="4050"/>
                  <a:pt x="3927" y="4500"/>
                </a:cubicBezTo>
                <a:cubicBezTo>
                  <a:pt x="3927" y="4950"/>
                  <a:pt x="4173" y="5400"/>
                  <a:pt x="4418" y="5400"/>
                </a:cubicBezTo>
                <a:cubicBezTo>
                  <a:pt x="5400" y="5400"/>
                  <a:pt x="5400" y="5400"/>
                  <a:pt x="5400" y="5400"/>
                </a:cubicBezTo>
                <a:cubicBezTo>
                  <a:pt x="5645" y="5400"/>
                  <a:pt x="5891" y="4950"/>
                  <a:pt x="5891" y="4500"/>
                </a:cubicBezTo>
                <a:cubicBezTo>
                  <a:pt x="5891" y="4050"/>
                  <a:pt x="5645" y="3600"/>
                  <a:pt x="5400" y="3600"/>
                </a:cubicBezTo>
                <a:moveTo>
                  <a:pt x="10800" y="3600"/>
                </a:moveTo>
                <a:cubicBezTo>
                  <a:pt x="8591" y="3600"/>
                  <a:pt x="6873" y="6750"/>
                  <a:pt x="6873" y="10800"/>
                </a:cubicBezTo>
                <a:cubicBezTo>
                  <a:pt x="6873" y="14850"/>
                  <a:pt x="8591" y="18000"/>
                  <a:pt x="10800" y="18000"/>
                </a:cubicBezTo>
                <a:cubicBezTo>
                  <a:pt x="13009" y="18000"/>
                  <a:pt x="14727" y="14850"/>
                  <a:pt x="14727" y="10800"/>
                </a:cubicBezTo>
                <a:cubicBezTo>
                  <a:pt x="14727" y="6750"/>
                  <a:pt x="13009" y="3600"/>
                  <a:pt x="10800" y="3600"/>
                </a:cubicBezTo>
                <a:moveTo>
                  <a:pt x="11905" y="9450"/>
                </a:moveTo>
                <a:cubicBezTo>
                  <a:pt x="11659" y="10350"/>
                  <a:pt x="11659" y="10350"/>
                  <a:pt x="11659" y="10350"/>
                </a:cubicBezTo>
                <a:cubicBezTo>
                  <a:pt x="9941" y="10350"/>
                  <a:pt x="9941" y="10350"/>
                  <a:pt x="9941" y="10350"/>
                </a:cubicBezTo>
                <a:cubicBezTo>
                  <a:pt x="9941" y="10350"/>
                  <a:pt x="9941" y="10350"/>
                  <a:pt x="9941" y="10575"/>
                </a:cubicBezTo>
                <a:cubicBezTo>
                  <a:pt x="9941" y="10800"/>
                  <a:pt x="9941" y="10800"/>
                  <a:pt x="9941" y="10800"/>
                </a:cubicBezTo>
                <a:cubicBezTo>
                  <a:pt x="9941" y="11025"/>
                  <a:pt x="9941" y="11025"/>
                  <a:pt x="9941" y="11250"/>
                </a:cubicBezTo>
                <a:cubicBezTo>
                  <a:pt x="11536" y="11250"/>
                  <a:pt x="11536" y="11250"/>
                  <a:pt x="11536" y="11250"/>
                </a:cubicBezTo>
                <a:cubicBezTo>
                  <a:pt x="11414" y="11925"/>
                  <a:pt x="11414" y="11925"/>
                  <a:pt x="11414" y="11925"/>
                </a:cubicBezTo>
                <a:cubicBezTo>
                  <a:pt x="9941" y="11925"/>
                  <a:pt x="9941" y="11925"/>
                  <a:pt x="9941" y="11925"/>
                </a:cubicBezTo>
                <a:cubicBezTo>
                  <a:pt x="9941" y="12600"/>
                  <a:pt x="10064" y="13050"/>
                  <a:pt x="10309" y="13500"/>
                </a:cubicBezTo>
                <a:cubicBezTo>
                  <a:pt x="10555" y="13950"/>
                  <a:pt x="10800" y="14175"/>
                  <a:pt x="11168" y="14175"/>
                </a:cubicBezTo>
                <a:cubicBezTo>
                  <a:pt x="11414" y="14175"/>
                  <a:pt x="11659" y="14175"/>
                  <a:pt x="11782" y="13950"/>
                </a:cubicBezTo>
                <a:cubicBezTo>
                  <a:pt x="11905" y="13950"/>
                  <a:pt x="12150" y="13725"/>
                  <a:pt x="12273" y="13275"/>
                </a:cubicBezTo>
                <a:cubicBezTo>
                  <a:pt x="12273" y="14850"/>
                  <a:pt x="12273" y="14850"/>
                  <a:pt x="12273" y="14850"/>
                </a:cubicBezTo>
                <a:cubicBezTo>
                  <a:pt x="11905" y="15075"/>
                  <a:pt x="11536" y="15300"/>
                  <a:pt x="11168" y="15300"/>
                </a:cubicBezTo>
                <a:cubicBezTo>
                  <a:pt x="10555" y="15300"/>
                  <a:pt x="10064" y="15075"/>
                  <a:pt x="9695" y="14175"/>
                </a:cubicBezTo>
                <a:cubicBezTo>
                  <a:pt x="9327" y="13725"/>
                  <a:pt x="9205" y="12825"/>
                  <a:pt x="9082" y="11925"/>
                </a:cubicBezTo>
                <a:cubicBezTo>
                  <a:pt x="8591" y="11925"/>
                  <a:pt x="8591" y="11925"/>
                  <a:pt x="8591" y="11925"/>
                </a:cubicBezTo>
                <a:cubicBezTo>
                  <a:pt x="8714" y="11250"/>
                  <a:pt x="8714" y="11250"/>
                  <a:pt x="8714" y="11250"/>
                </a:cubicBezTo>
                <a:cubicBezTo>
                  <a:pt x="9082" y="11250"/>
                  <a:pt x="9082" y="11250"/>
                  <a:pt x="9082" y="11250"/>
                </a:cubicBezTo>
                <a:cubicBezTo>
                  <a:pt x="9082" y="11025"/>
                  <a:pt x="9082" y="11025"/>
                  <a:pt x="9082" y="11025"/>
                </a:cubicBezTo>
                <a:cubicBezTo>
                  <a:pt x="9082" y="10800"/>
                  <a:pt x="9082" y="10800"/>
                  <a:pt x="9082" y="10800"/>
                </a:cubicBezTo>
                <a:cubicBezTo>
                  <a:pt x="9082" y="10575"/>
                  <a:pt x="9082" y="10575"/>
                  <a:pt x="9082" y="10575"/>
                </a:cubicBezTo>
                <a:cubicBezTo>
                  <a:pt x="9082" y="10575"/>
                  <a:pt x="9082" y="10350"/>
                  <a:pt x="9082" y="10350"/>
                </a:cubicBezTo>
                <a:cubicBezTo>
                  <a:pt x="8591" y="10350"/>
                  <a:pt x="8591" y="10350"/>
                  <a:pt x="8591" y="10350"/>
                </a:cubicBezTo>
                <a:cubicBezTo>
                  <a:pt x="8714" y="9450"/>
                  <a:pt x="8714" y="9450"/>
                  <a:pt x="8714" y="9450"/>
                </a:cubicBezTo>
                <a:cubicBezTo>
                  <a:pt x="9082" y="9450"/>
                  <a:pt x="9082" y="9450"/>
                  <a:pt x="9082" y="9450"/>
                </a:cubicBezTo>
                <a:cubicBezTo>
                  <a:pt x="9205" y="8550"/>
                  <a:pt x="9450" y="7875"/>
                  <a:pt x="9818" y="7200"/>
                </a:cubicBezTo>
                <a:cubicBezTo>
                  <a:pt x="10186" y="6525"/>
                  <a:pt x="10555" y="6300"/>
                  <a:pt x="11168" y="6300"/>
                </a:cubicBezTo>
                <a:cubicBezTo>
                  <a:pt x="11659" y="6300"/>
                  <a:pt x="12027" y="6525"/>
                  <a:pt x="12518" y="6975"/>
                </a:cubicBezTo>
                <a:cubicBezTo>
                  <a:pt x="12150" y="8100"/>
                  <a:pt x="12150" y="8100"/>
                  <a:pt x="12150" y="8100"/>
                </a:cubicBezTo>
                <a:cubicBezTo>
                  <a:pt x="11782" y="7650"/>
                  <a:pt x="11536" y="7425"/>
                  <a:pt x="11168" y="7425"/>
                </a:cubicBezTo>
                <a:cubicBezTo>
                  <a:pt x="10800" y="7425"/>
                  <a:pt x="10555" y="7650"/>
                  <a:pt x="10309" y="8100"/>
                </a:cubicBezTo>
                <a:cubicBezTo>
                  <a:pt x="10186" y="8550"/>
                  <a:pt x="10064" y="9000"/>
                  <a:pt x="9941" y="9450"/>
                </a:cubicBezTo>
                <a:lnTo>
                  <a:pt x="11905" y="945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58" name="Shape"/>
          <p:cNvSpPr/>
          <p:nvPr/>
        </p:nvSpPr>
        <p:spPr>
          <a:xfrm>
            <a:off x="2730500" y="2801938"/>
            <a:ext cx="617538" cy="4492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455" y="4050"/>
                </a:moveTo>
                <a:cubicBezTo>
                  <a:pt x="19145" y="4050"/>
                  <a:pt x="19145" y="4050"/>
                  <a:pt x="19145" y="4050"/>
                </a:cubicBezTo>
                <a:cubicBezTo>
                  <a:pt x="19391" y="4050"/>
                  <a:pt x="19636" y="3712"/>
                  <a:pt x="19636" y="3375"/>
                </a:cubicBezTo>
                <a:cubicBezTo>
                  <a:pt x="19636" y="3038"/>
                  <a:pt x="19391" y="2700"/>
                  <a:pt x="19145" y="2700"/>
                </a:cubicBezTo>
                <a:cubicBezTo>
                  <a:pt x="2455" y="2700"/>
                  <a:pt x="2455" y="2700"/>
                  <a:pt x="2455" y="2700"/>
                </a:cubicBezTo>
                <a:cubicBezTo>
                  <a:pt x="2209" y="2700"/>
                  <a:pt x="1964" y="3038"/>
                  <a:pt x="1964" y="3375"/>
                </a:cubicBezTo>
                <a:cubicBezTo>
                  <a:pt x="1964" y="3712"/>
                  <a:pt x="2209" y="4050"/>
                  <a:pt x="2455" y="4050"/>
                </a:cubicBezTo>
                <a:moveTo>
                  <a:pt x="4418" y="1350"/>
                </a:moveTo>
                <a:cubicBezTo>
                  <a:pt x="17182" y="1350"/>
                  <a:pt x="17182" y="1350"/>
                  <a:pt x="17182" y="1350"/>
                </a:cubicBezTo>
                <a:cubicBezTo>
                  <a:pt x="17427" y="1350"/>
                  <a:pt x="17673" y="1013"/>
                  <a:pt x="17673" y="675"/>
                </a:cubicBezTo>
                <a:cubicBezTo>
                  <a:pt x="17673" y="338"/>
                  <a:pt x="17427" y="0"/>
                  <a:pt x="17182" y="0"/>
                </a:cubicBezTo>
                <a:cubicBezTo>
                  <a:pt x="4418" y="0"/>
                  <a:pt x="4418" y="0"/>
                  <a:pt x="4418" y="0"/>
                </a:cubicBezTo>
                <a:cubicBezTo>
                  <a:pt x="4173" y="0"/>
                  <a:pt x="3927" y="338"/>
                  <a:pt x="3927" y="675"/>
                </a:cubicBezTo>
                <a:cubicBezTo>
                  <a:pt x="3927" y="1013"/>
                  <a:pt x="4173" y="1350"/>
                  <a:pt x="4418" y="1350"/>
                </a:cubicBezTo>
                <a:moveTo>
                  <a:pt x="17182" y="17550"/>
                </a:moveTo>
                <a:cubicBezTo>
                  <a:pt x="16200" y="17550"/>
                  <a:pt x="16200" y="17550"/>
                  <a:pt x="16200" y="17550"/>
                </a:cubicBezTo>
                <a:cubicBezTo>
                  <a:pt x="15955" y="17550"/>
                  <a:pt x="15709" y="17887"/>
                  <a:pt x="15709" y="18225"/>
                </a:cubicBezTo>
                <a:cubicBezTo>
                  <a:pt x="15709" y="18562"/>
                  <a:pt x="15955" y="18900"/>
                  <a:pt x="16200" y="18900"/>
                </a:cubicBezTo>
                <a:cubicBezTo>
                  <a:pt x="17182" y="18900"/>
                  <a:pt x="17182" y="18900"/>
                  <a:pt x="17182" y="18900"/>
                </a:cubicBezTo>
                <a:cubicBezTo>
                  <a:pt x="17427" y="18900"/>
                  <a:pt x="17673" y="18562"/>
                  <a:pt x="17673" y="18225"/>
                </a:cubicBezTo>
                <a:cubicBezTo>
                  <a:pt x="17673" y="17887"/>
                  <a:pt x="17427" y="17550"/>
                  <a:pt x="17182" y="17550"/>
                </a:cubicBezTo>
                <a:moveTo>
                  <a:pt x="20618" y="5400"/>
                </a:moveTo>
                <a:cubicBezTo>
                  <a:pt x="982" y="5400"/>
                  <a:pt x="982" y="5400"/>
                  <a:pt x="982" y="5400"/>
                </a:cubicBezTo>
                <a:cubicBezTo>
                  <a:pt x="491" y="5400"/>
                  <a:pt x="0" y="6075"/>
                  <a:pt x="0" y="6750"/>
                </a:cubicBezTo>
                <a:cubicBezTo>
                  <a:pt x="0" y="20250"/>
                  <a:pt x="0" y="20250"/>
                  <a:pt x="0" y="20250"/>
                </a:cubicBezTo>
                <a:cubicBezTo>
                  <a:pt x="0" y="20925"/>
                  <a:pt x="491" y="21600"/>
                  <a:pt x="982" y="21600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21109" y="21600"/>
                  <a:pt x="21600" y="20925"/>
                  <a:pt x="21600" y="20250"/>
                </a:cubicBezTo>
                <a:cubicBezTo>
                  <a:pt x="21600" y="6750"/>
                  <a:pt x="21600" y="6750"/>
                  <a:pt x="21600" y="6750"/>
                </a:cubicBezTo>
                <a:cubicBezTo>
                  <a:pt x="21600" y="6075"/>
                  <a:pt x="21109" y="5400"/>
                  <a:pt x="20618" y="5400"/>
                </a:cubicBezTo>
                <a:moveTo>
                  <a:pt x="1473" y="6750"/>
                </a:moveTo>
                <a:cubicBezTo>
                  <a:pt x="1718" y="6750"/>
                  <a:pt x="1964" y="7087"/>
                  <a:pt x="1964" y="7425"/>
                </a:cubicBezTo>
                <a:cubicBezTo>
                  <a:pt x="1964" y="7762"/>
                  <a:pt x="1718" y="8100"/>
                  <a:pt x="1473" y="8100"/>
                </a:cubicBezTo>
                <a:cubicBezTo>
                  <a:pt x="1227" y="8100"/>
                  <a:pt x="982" y="7762"/>
                  <a:pt x="982" y="7425"/>
                </a:cubicBezTo>
                <a:cubicBezTo>
                  <a:pt x="982" y="7087"/>
                  <a:pt x="1227" y="6750"/>
                  <a:pt x="1473" y="6750"/>
                </a:cubicBezTo>
                <a:moveTo>
                  <a:pt x="1473" y="20250"/>
                </a:moveTo>
                <a:cubicBezTo>
                  <a:pt x="1227" y="20250"/>
                  <a:pt x="982" y="19912"/>
                  <a:pt x="982" y="19575"/>
                </a:cubicBezTo>
                <a:cubicBezTo>
                  <a:pt x="982" y="19237"/>
                  <a:pt x="1227" y="18900"/>
                  <a:pt x="1473" y="18900"/>
                </a:cubicBezTo>
                <a:cubicBezTo>
                  <a:pt x="1718" y="18900"/>
                  <a:pt x="1964" y="19237"/>
                  <a:pt x="1964" y="19575"/>
                </a:cubicBezTo>
                <a:cubicBezTo>
                  <a:pt x="1964" y="19912"/>
                  <a:pt x="1718" y="20250"/>
                  <a:pt x="1473" y="20250"/>
                </a:cubicBezTo>
                <a:moveTo>
                  <a:pt x="20127" y="20250"/>
                </a:moveTo>
                <a:cubicBezTo>
                  <a:pt x="19882" y="20250"/>
                  <a:pt x="19636" y="19912"/>
                  <a:pt x="19636" y="19575"/>
                </a:cubicBezTo>
                <a:cubicBezTo>
                  <a:pt x="19636" y="19237"/>
                  <a:pt x="19882" y="18900"/>
                  <a:pt x="20127" y="18900"/>
                </a:cubicBezTo>
                <a:cubicBezTo>
                  <a:pt x="20373" y="18900"/>
                  <a:pt x="20618" y="19237"/>
                  <a:pt x="20618" y="19575"/>
                </a:cubicBezTo>
                <a:cubicBezTo>
                  <a:pt x="20618" y="19912"/>
                  <a:pt x="20373" y="20250"/>
                  <a:pt x="20127" y="20250"/>
                </a:cubicBezTo>
                <a:moveTo>
                  <a:pt x="20618" y="17719"/>
                </a:moveTo>
                <a:cubicBezTo>
                  <a:pt x="20495" y="17550"/>
                  <a:pt x="20250" y="17550"/>
                  <a:pt x="20127" y="17550"/>
                </a:cubicBezTo>
                <a:cubicBezTo>
                  <a:pt x="19268" y="17550"/>
                  <a:pt x="18655" y="18394"/>
                  <a:pt x="18655" y="19575"/>
                </a:cubicBezTo>
                <a:cubicBezTo>
                  <a:pt x="18655" y="19744"/>
                  <a:pt x="18655" y="20081"/>
                  <a:pt x="18777" y="20250"/>
                </a:cubicBezTo>
                <a:cubicBezTo>
                  <a:pt x="2823" y="20250"/>
                  <a:pt x="2823" y="20250"/>
                  <a:pt x="2823" y="20250"/>
                </a:cubicBezTo>
                <a:cubicBezTo>
                  <a:pt x="2945" y="20081"/>
                  <a:pt x="2945" y="19744"/>
                  <a:pt x="2945" y="19575"/>
                </a:cubicBezTo>
                <a:cubicBezTo>
                  <a:pt x="2945" y="18394"/>
                  <a:pt x="2332" y="17550"/>
                  <a:pt x="1473" y="17550"/>
                </a:cubicBezTo>
                <a:cubicBezTo>
                  <a:pt x="1350" y="17550"/>
                  <a:pt x="1105" y="17550"/>
                  <a:pt x="982" y="17719"/>
                </a:cubicBezTo>
                <a:cubicBezTo>
                  <a:pt x="982" y="9281"/>
                  <a:pt x="982" y="9281"/>
                  <a:pt x="982" y="9281"/>
                </a:cubicBezTo>
                <a:cubicBezTo>
                  <a:pt x="1105" y="9450"/>
                  <a:pt x="1350" y="9450"/>
                  <a:pt x="1473" y="9450"/>
                </a:cubicBezTo>
                <a:cubicBezTo>
                  <a:pt x="2332" y="9450"/>
                  <a:pt x="2945" y="8606"/>
                  <a:pt x="2945" y="7425"/>
                </a:cubicBezTo>
                <a:cubicBezTo>
                  <a:pt x="2945" y="7256"/>
                  <a:pt x="2945" y="6919"/>
                  <a:pt x="2823" y="6750"/>
                </a:cubicBezTo>
                <a:cubicBezTo>
                  <a:pt x="18777" y="6750"/>
                  <a:pt x="18777" y="6750"/>
                  <a:pt x="18777" y="6750"/>
                </a:cubicBezTo>
                <a:cubicBezTo>
                  <a:pt x="18655" y="6919"/>
                  <a:pt x="18655" y="7256"/>
                  <a:pt x="18655" y="7425"/>
                </a:cubicBezTo>
                <a:cubicBezTo>
                  <a:pt x="18655" y="8606"/>
                  <a:pt x="19268" y="9450"/>
                  <a:pt x="20127" y="9450"/>
                </a:cubicBezTo>
                <a:cubicBezTo>
                  <a:pt x="20250" y="9450"/>
                  <a:pt x="20495" y="9450"/>
                  <a:pt x="20618" y="9281"/>
                </a:cubicBezTo>
                <a:lnTo>
                  <a:pt x="20618" y="17719"/>
                </a:lnTo>
                <a:close/>
                <a:moveTo>
                  <a:pt x="20127" y="8100"/>
                </a:moveTo>
                <a:cubicBezTo>
                  <a:pt x="19882" y="8100"/>
                  <a:pt x="19636" y="7762"/>
                  <a:pt x="19636" y="7425"/>
                </a:cubicBezTo>
                <a:cubicBezTo>
                  <a:pt x="19636" y="7087"/>
                  <a:pt x="19882" y="6750"/>
                  <a:pt x="20127" y="6750"/>
                </a:cubicBezTo>
                <a:cubicBezTo>
                  <a:pt x="20373" y="6750"/>
                  <a:pt x="20618" y="7087"/>
                  <a:pt x="20618" y="7425"/>
                </a:cubicBezTo>
                <a:cubicBezTo>
                  <a:pt x="20618" y="7762"/>
                  <a:pt x="20373" y="8100"/>
                  <a:pt x="20127" y="8100"/>
                </a:cubicBezTo>
                <a:moveTo>
                  <a:pt x="10800" y="8100"/>
                </a:moveTo>
                <a:cubicBezTo>
                  <a:pt x="8591" y="8100"/>
                  <a:pt x="6873" y="10462"/>
                  <a:pt x="6873" y="13500"/>
                </a:cubicBezTo>
                <a:cubicBezTo>
                  <a:pt x="6873" y="16537"/>
                  <a:pt x="8591" y="18900"/>
                  <a:pt x="10800" y="18900"/>
                </a:cubicBezTo>
                <a:cubicBezTo>
                  <a:pt x="13009" y="18900"/>
                  <a:pt x="14727" y="16537"/>
                  <a:pt x="14727" y="13500"/>
                </a:cubicBezTo>
                <a:cubicBezTo>
                  <a:pt x="14727" y="10462"/>
                  <a:pt x="13009" y="8100"/>
                  <a:pt x="10800" y="8100"/>
                </a:cubicBezTo>
                <a:moveTo>
                  <a:pt x="11905" y="12487"/>
                </a:moveTo>
                <a:cubicBezTo>
                  <a:pt x="11659" y="13162"/>
                  <a:pt x="11659" y="13162"/>
                  <a:pt x="11659" y="13162"/>
                </a:cubicBezTo>
                <a:cubicBezTo>
                  <a:pt x="9941" y="13162"/>
                  <a:pt x="9941" y="13162"/>
                  <a:pt x="9941" y="13162"/>
                </a:cubicBezTo>
                <a:cubicBezTo>
                  <a:pt x="9941" y="13162"/>
                  <a:pt x="9941" y="13162"/>
                  <a:pt x="9941" y="13331"/>
                </a:cubicBezTo>
                <a:cubicBezTo>
                  <a:pt x="9941" y="13500"/>
                  <a:pt x="9941" y="13500"/>
                  <a:pt x="9941" y="13500"/>
                </a:cubicBezTo>
                <a:cubicBezTo>
                  <a:pt x="9941" y="13669"/>
                  <a:pt x="9941" y="13669"/>
                  <a:pt x="9941" y="13837"/>
                </a:cubicBezTo>
                <a:cubicBezTo>
                  <a:pt x="11536" y="13837"/>
                  <a:pt x="11536" y="13837"/>
                  <a:pt x="11536" y="13837"/>
                </a:cubicBezTo>
                <a:cubicBezTo>
                  <a:pt x="11414" y="14344"/>
                  <a:pt x="11414" y="14344"/>
                  <a:pt x="11414" y="14344"/>
                </a:cubicBezTo>
                <a:cubicBezTo>
                  <a:pt x="9941" y="14344"/>
                  <a:pt x="9941" y="14344"/>
                  <a:pt x="9941" y="14344"/>
                </a:cubicBezTo>
                <a:cubicBezTo>
                  <a:pt x="9941" y="14850"/>
                  <a:pt x="10064" y="15187"/>
                  <a:pt x="10309" y="15525"/>
                </a:cubicBezTo>
                <a:cubicBezTo>
                  <a:pt x="10555" y="15862"/>
                  <a:pt x="10800" y="16031"/>
                  <a:pt x="11168" y="16031"/>
                </a:cubicBezTo>
                <a:cubicBezTo>
                  <a:pt x="11414" y="16031"/>
                  <a:pt x="11659" y="16031"/>
                  <a:pt x="11782" y="15862"/>
                </a:cubicBezTo>
                <a:cubicBezTo>
                  <a:pt x="11905" y="15862"/>
                  <a:pt x="12150" y="15694"/>
                  <a:pt x="12273" y="15356"/>
                </a:cubicBezTo>
                <a:cubicBezTo>
                  <a:pt x="12273" y="16537"/>
                  <a:pt x="12273" y="16537"/>
                  <a:pt x="12273" y="16537"/>
                </a:cubicBezTo>
                <a:cubicBezTo>
                  <a:pt x="11905" y="16706"/>
                  <a:pt x="11536" y="16875"/>
                  <a:pt x="11168" y="16875"/>
                </a:cubicBezTo>
                <a:cubicBezTo>
                  <a:pt x="10555" y="16875"/>
                  <a:pt x="10064" y="16706"/>
                  <a:pt x="9695" y="16031"/>
                </a:cubicBezTo>
                <a:cubicBezTo>
                  <a:pt x="9327" y="15694"/>
                  <a:pt x="9205" y="15019"/>
                  <a:pt x="9082" y="14344"/>
                </a:cubicBezTo>
                <a:cubicBezTo>
                  <a:pt x="8591" y="14344"/>
                  <a:pt x="8591" y="14344"/>
                  <a:pt x="8591" y="14344"/>
                </a:cubicBezTo>
                <a:cubicBezTo>
                  <a:pt x="8714" y="13837"/>
                  <a:pt x="8714" y="13837"/>
                  <a:pt x="8714" y="13837"/>
                </a:cubicBezTo>
                <a:cubicBezTo>
                  <a:pt x="9082" y="13837"/>
                  <a:pt x="9082" y="13837"/>
                  <a:pt x="9082" y="13837"/>
                </a:cubicBezTo>
                <a:cubicBezTo>
                  <a:pt x="9082" y="13669"/>
                  <a:pt x="9082" y="13669"/>
                  <a:pt x="9082" y="13669"/>
                </a:cubicBezTo>
                <a:cubicBezTo>
                  <a:pt x="9082" y="13500"/>
                  <a:pt x="9082" y="13500"/>
                  <a:pt x="9082" y="13500"/>
                </a:cubicBezTo>
                <a:cubicBezTo>
                  <a:pt x="9082" y="13331"/>
                  <a:pt x="9082" y="13331"/>
                  <a:pt x="9082" y="13331"/>
                </a:cubicBezTo>
                <a:cubicBezTo>
                  <a:pt x="9082" y="13331"/>
                  <a:pt x="9082" y="13162"/>
                  <a:pt x="9082" y="13162"/>
                </a:cubicBezTo>
                <a:cubicBezTo>
                  <a:pt x="8591" y="13162"/>
                  <a:pt x="8591" y="13162"/>
                  <a:pt x="8591" y="13162"/>
                </a:cubicBezTo>
                <a:cubicBezTo>
                  <a:pt x="8714" y="12487"/>
                  <a:pt x="8714" y="12487"/>
                  <a:pt x="8714" y="12487"/>
                </a:cubicBezTo>
                <a:cubicBezTo>
                  <a:pt x="9082" y="12487"/>
                  <a:pt x="9082" y="12487"/>
                  <a:pt x="9082" y="12487"/>
                </a:cubicBezTo>
                <a:cubicBezTo>
                  <a:pt x="9205" y="11813"/>
                  <a:pt x="9450" y="11306"/>
                  <a:pt x="9818" y="10800"/>
                </a:cubicBezTo>
                <a:cubicBezTo>
                  <a:pt x="10186" y="10294"/>
                  <a:pt x="10555" y="10125"/>
                  <a:pt x="11168" y="10125"/>
                </a:cubicBezTo>
                <a:cubicBezTo>
                  <a:pt x="11659" y="10125"/>
                  <a:pt x="12027" y="10294"/>
                  <a:pt x="12518" y="10631"/>
                </a:cubicBezTo>
                <a:cubicBezTo>
                  <a:pt x="12150" y="11475"/>
                  <a:pt x="12150" y="11475"/>
                  <a:pt x="12150" y="11475"/>
                </a:cubicBezTo>
                <a:cubicBezTo>
                  <a:pt x="11782" y="11137"/>
                  <a:pt x="11536" y="10969"/>
                  <a:pt x="11168" y="10969"/>
                </a:cubicBezTo>
                <a:cubicBezTo>
                  <a:pt x="10800" y="10969"/>
                  <a:pt x="10555" y="11137"/>
                  <a:pt x="10309" y="11475"/>
                </a:cubicBezTo>
                <a:cubicBezTo>
                  <a:pt x="10186" y="11813"/>
                  <a:pt x="10064" y="12150"/>
                  <a:pt x="9941" y="12487"/>
                </a:cubicBezTo>
                <a:lnTo>
                  <a:pt x="11905" y="12487"/>
                </a:lnTo>
                <a:close/>
                <a:moveTo>
                  <a:pt x="5400" y="8100"/>
                </a:moveTo>
                <a:cubicBezTo>
                  <a:pt x="4418" y="8100"/>
                  <a:pt x="4418" y="8100"/>
                  <a:pt x="4418" y="8100"/>
                </a:cubicBezTo>
                <a:cubicBezTo>
                  <a:pt x="4173" y="8100"/>
                  <a:pt x="3927" y="8437"/>
                  <a:pt x="3927" y="8775"/>
                </a:cubicBezTo>
                <a:cubicBezTo>
                  <a:pt x="3927" y="9112"/>
                  <a:pt x="4173" y="9450"/>
                  <a:pt x="4418" y="9450"/>
                </a:cubicBezTo>
                <a:cubicBezTo>
                  <a:pt x="5400" y="9450"/>
                  <a:pt x="5400" y="9450"/>
                  <a:pt x="5400" y="9450"/>
                </a:cubicBezTo>
                <a:cubicBezTo>
                  <a:pt x="5645" y="9450"/>
                  <a:pt x="5891" y="9112"/>
                  <a:pt x="5891" y="8775"/>
                </a:cubicBezTo>
                <a:cubicBezTo>
                  <a:pt x="5891" y="8437"/>
                  <a:pt x="5645" y="8100"/>
                  <a:pt x="5400" y="8100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59" name="Shape"/>
          <p:cNvSpPr/>
          <p:nvPr/>
        </p:nvSpPr>
        <p:spPr>
          <a:xfrm>
            <a:off x="3908425" y="2828925"/>
            <a:ext cx="617538" cy="3937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255" y="16971"/>
                </a:moveTo>
                <a:cubicBezTo>
                  <a:pt x="13009" y="16971"/>
                  <a:pt x="12764" y="17357"/>
                  <a:pt x="12764" y="17743"/>
                </a:cubicBezTo>
                <a:cubicBezTo>
                  <a:pt x="12764" y="18129"/>
                  <a:pt x="13009" y="18514"/>
                  <a:pt x="13255" y="18514"/>
                </a:cubicBezTo>
                <a:cubicBezTo>
                  <a:pt x="13500" y="18514"/>
                  <a:pt x="13745" y="18129"/>
                  <a:pt x="13745" y="17743"/>
                </a:cubicBezTo>
                <a:cubicBezTo>
                  <a:pt x="13745" y="17357"/>
                  <a:pt x="13500" y="16971"/>
                  <a:pt x="13255" y="16971"/>
                </a:cubicBezTo>
                <a:moveTo>
                  <a:pt x="20618" y="0"/>
                </a:moveTo>
                <a:cubicBezTo>
                  <a:pt x="4909" y="0"/>
                  <a:pt x="4909" y="0"/>
                  <a:pt x="4909" y="0"/>
                </a:cubicBezTo>
                <a:cubicBezTo>
                  <a:pt x="4418" y="0"/>
                  <a:pt x="3927" y="771"/>
                  <a:pt x="3927" y="1543"/>
                </a:cubicBezTo>
                <a:cubicBezTo>
                  <a:pt x="3927" y="2314"/>
                  <a:pt x="3927" y="2314"/>
                  <a:pt x="3927" y="2314"/>
                </a:cubicBezTo>
                <a:cubicBezTo>
                  <a:pt x="3927" y="2700"/>
                  <a:pt x="4173" y="3086"/>
                  <a:pt x="4418" y="3086"/>
                </a:cubicBezTo>
                <a:cubicBezTo>
                  <a:pt x="4664" y="3086"/>
                  <a:pt x="4909" y="2700"/>
                  <a:pt x="4909" y="2314"/>
                </a:cubicBezTo>
                <a:cubicBezTo>
                  <a:pt x="4909" y="1543"/>
                  <a:pt x="4909" y="1543"/>
                  <a:pt x="4909" y="1543"/>
                </a:cubicBezTo>
                <a:cubicBezTo>
                  <a:pt x="20618" y="1543"/>
                  <a:pt x="20618" y="1543"/>
                  <a:pt x="20618" y="1543"/>
                </a:cubicBezTo>
                <a:cubicBezTo>
                  <a:pt x="20618" y="15429"/>
                  <a:pt x="20618" y="15429"/>
                  <a:pt x="20618" y="15429"/>
                </a:cubicBezTo>
                <a:cubicBezTo>
                  <a:pt x="19145" y="15429"/>
                  <a:pt x="19145" y="15429"/>
                  <a:pt x="19145" y="15429"/>
                </a:cubicBezTo>
                <a:cubicBezTo>
                  <a:pt x="18900" y="15429"/>
                  <a:pt x="18655" y="15814"/>
                  <a:pt x="18655" y="16200"/>
                </a:cubicBezTo>
                <a:cubicBezTo>
                  <a:pt x="18655" y="16586"/>
                  <a:pt x="18900" y="16971"/>
                  <a:pt x="19145" y="16971"/>
                </a:cubicBezTo>
                <a:cubicBezTo>
                  <a:pt x="20618" y="16971"/>
                  <a:pt x="20618" y="16971"/>
                  <a:pt x="20618" y="16971"/>
                </a:cubicBezTo>
                <a:cubicBezTo>
                  <a:pt x="21109" y="16971"/>
                  <a:pt x="21600" y="16200"/>
                  <a:pt x="21600" y="15429"/>
                </a:cubicBezTo>
                <a:cubicBezTo>
                  <a:pt x="21600" y="1543"/>
                  <a:pt x="21600" y="1543"/>
                  <a:pt x="21600" y="1543"/>
                </a:cubicBezTo>
                <a:cubicBezTo>
                  <a:pt x="21600" y="771"/>
                  <a:pt x="21109" y="0"/>
                  <a:pt x="20618" y="0"/>
                </a:cubicBezTo>
                <a:moveTo>
                  <a:pt x="16691" y="4629"/>
                </a:moveTo>
                <a:cubicBezTo>
                  <a:pt x="982" y="4629"/>
                  <a:pt x="982" y="4629"/>
                  <a:pt x="982" y="4629"/>
                </a:cubicBezTo>
                <a:cubicBezTo>
                  <a:pt x="491" y="4629"/>
                  <a:pt x="0" y="5400"/>
                  <a:pt x="0" y="6171"/>
                </a:cubicBezTo>
                <a:cubicBezTo>
                  <a:pt x="0" y="20057"/>
                  <a:pt x="0" y="20057"/>
                  <a:pt x="0" y="20057"/>
                </a:cubicBezTo>
                <a:cubicBezTo>
                  <a:pt x="0" y="20829"/>
                  <a:pt x="491" y="21600"/>
                  <a:pt x="982" y="21600"/>
                </a:cubicBezTo>
                <a:cubicBezTo>
                  <a:pt x="16691" y="21600"/>
                  <a:pt x="16691" y="21600"/>
                  <a:pt x="16691" y="21600"/>
                </a:cubicBezTo>
                <a:cubicBezTo>
                  <a:pt x="17182" y="21600"/>
                  <a:pt x="17673" y="20829"/>
                  <a:pt x="17673" y="20057"/>
                </a:cubicBezTo>
                <a:cubicBezTo>
                  <a:pt x="17673" y="6171"/>
                  <a:pt x="17673" y="6171"/>
                  <a:pt x="17673" y="6171"/>
                </a:cubicBezTo>
                <a:cubicBezTo>
                  <a:pt x="17673" y="5400"/>
                  <a:pt x="17182" y="4629"/>
                  <a:pt x="16691" y="4629"/>
                </a:cubicBezTo>
                <a:moveTo>
                  <a:pt x="1473" y="6171"/>
                </a:moveTo>
                <a:cubicBezTo>
                  <a:pt x="1718" y="6171"/>
                  <a:pt x="1964" y="6557"/>
                  <a:pt x="1964" y="6943"/>
                </a:cubicBezTo>
                <a:cubicBezTo>
                  <a:pt x="1964" y="7329"/>
                  <a:pt x="1718" y="7714"/>
                  <a:pt x="1473" y="7714"/>
                </a:cubicBezTo>
                <a:cubicBezTo>
                  <a:pt x="1227" y="7714"/>
                  <a:pt x="982" y="7329"/>
                  <a:pt x="982" y="6943"/>
                </a:cubicBezTo>
                <a:cubicBezTo>
                  <a:pt x="982" y="6557"/>
                  <a:pt x="1227" y="6171"/>
                  <a:pt x="1473" y="6171"/>
                </a:cubicBezTo>
                <a:moveTo>
                  <a:pt x="1473" y="20057"/>
                </a:moveTo>
                <a:cubicBezTo>
                  <a:pt x="1227" y="20057"/>
                  <a:pt x="982" y="19671"/>
                  <a:pt x="982" y="19286"/>
                </a:cubicBezTo>
                <a:cubicBezTo>
                  <a:pt x="982" y="18900"/>
                  <a:pt x="1227" y="18514"/>
                  <a:pt x="1473" y="18514"/>
                </a:cubicBezTo>
                <a:cubicBezTo>
                  <a:pt x="1718" y="18514"/>
                  <a:pt x="1964" y="18900"/>
                  <a:pt x="1964" y="19286"/>
                </a:cubicBezTo>
                <a:cubicBezTo>
                  <a:pt x="1964" y="19671"/>
                  <a:pt x="1718" y="20057"/>
                  <a:pt x="1473" y="20057"/>
                </a:cubicBezTo>
                <a:moveTo>
                  <a:pt x="16200" y="20057"/>
                </a:moveTo>
                <a:cubicBezTo>
                  <a:pt x="15955" y="20057"/>
                  <a:pt x="15709" y="19671"/>
                  <a:pt x="15709" y="19286"/>
                </a:cubicBezTo>
                <a:cubicBezTo>
                  <a:pt x="15709" y="18900"/>
                  <a:pt x="15955" y="18514"/>
                  <a:pt x="16200" y="18514"/>
                </a:cubicBezTo>
                <a:cubicBezTo>
                  <a:pt x="16445" y="18514"/>
                  <a:pt x="16691" y="18900"/>
                  <a:pt x="16691" y="19286"/>
                </a:cubicBezTo>
                <a:cubicBezTo>
                  <a:pt x="16691" y="19671"/>
                  <a:pt x="16445" y="20057"/>
                  <a:pt x="16200" y="20057"/>
                </a:cubicBezTo>
                <a:moveTo>
                  <a:pt x="16691" y="17164"/>
                </a:moveTo>
                <a:cubicBezTo>
                  <a:pt x="16568" y="16971"/>
                  <a:pt x="16323" y="16971"/>
                  <a:pt x="16200" y="16971"/>
                </a:cubicBezTo>
                <a:cubicBezTo>
                  <a:pt x="15341" y="16971"/>
                  <a:pt x="14727" y="17936"/>
                  <a:pt x="14727" y="19286"/>
                </a:cubicBezTo>
                <a:cubicBezTo>
                  <a:pt x="14727" y="19479"/>
                  <a:pt x="14727" y="19864"/>
                  <a:pt x="14850" y="20057"/>
                </a:cubicBezTo>
                <a:cubicBezTo>
                  <a:pt x="2823" y="20057"/>
                  <a:pt x="2823" y="20057"/>
                  <a:pt x="2823" y="20057"/>
                </a:cubicBezTo>
                <a:cubicBezTo>
                  <a:pt x="2945" y="19864"/>
                  <a:pt x="2945" y="19479"/>
                  <a:pt x="2945" y="19286"/>
                </a:cubicBezTo>
                <a:cubicBezTo>
                  <a:pt x="2945" y="17936"/>
                  <a:pt x="2332" y="16971"/>
                  <a:pt x="1473" y="16971"/>
                </a:cubicBezTo>
                <a:cubicBezTo>
                  <a:pt x="1350" y="16971"/>
                  <a:pt x="1105" y="16971"/>
                  <a:pt x="982" y="17164"/>
                </a:cubicBezTo>
                <a:cubicBezTo>
                  <a:pt x="982" y="9064"/>
                  <a:pt x="982" y="9064"/>
                  <a:pt x="982" y="9064"/>
                </a:cubicBezTo>
                <a:cubicBezTo>
                  <a:pt x="1105" y="9257"/>
                  <a:pt x="1350" y="9257"/>
                  <a:pt x="1473" y="9257"/>
                </a:cubicBezTo>
                <a:cubicBezTo>
                  <a:pt x="2332" y="9257"/>
                  <a:pt x="2945" y="8293"/>
                  <a:pt x="2945" y="6943"/>
                </a:cubicBezTo>
                <a:cubicBezTo>
                  <a:pt x="2945" y="6750"/>
                  <a:pt x="2945" y="6364"/>
                  <a:pt x="2823" y="6171"/>
                </a:cubicBezTo>
                <a:cubicBezTo>
                  <a:pt x="14850" y="6171"/>
                  <a:pt x="14850" y="6171"/>
                  <a:pt x="14850" y="6171"/>
                </a:cubicBezTo>
                <a:cubicBezTo>
                  <a:pt x="14727" y="6364"/>
                  <a:pt x="14727" y="6750"/>
                  <a:pt x="14727" y="6943"/>
                </a:cubicBezTo>
                <a:cubicBezTo>
                  <a:pt x="14727" y="8293"/>
                  <a:pt x="15341" y="9257"/>
                  <a:pt x="16200" y="9257"/>
                </a:cubicBezTo>
                <a:cubicBezTo>
                  <a:pt x="16323" y="9257"/>
                  <a:pt x="16568" y="9257"/>
                  <a:pt x="16691" y="9064"/>
                </a:cubicBezTo>
                <a:lnTo>
                  <a:pt x="16691" y="17164"/>
                </a:lnTo>
                <a:close/>
                <a:moveTo>
                  <a:pt x="16200" y="7714"/>
                </a:moveTo>
                <a:cubicBezTo>
                  <a:pt x="15955" y="7714"/>
                  <a:pt x="15709" y="7329"/>
                  <a:pt x="15709" y="6943"/>
                </a:cubicBezTo>
                <a:cubicBezTo>
                  <a:pt x="15709" y="6557"/>
                  <a:pt x="15955" y="6171"/>
                  <a:pt x="16200" y="6171"/>
                </a:cubicBezTo>
                <a:cubicBezTo>
                  <a:pt x="16445" y="6171"/>
                  <a:pt x="16691" y="6557"/>
                  <a:pt x="16691" y="6943"/>
                </a:cubicBezTo>
                <a:cubicBezTo>
                  <a:pt x="16691" y="7329"/>
                  <a:pt x="16445" y="7714"/>
                  <a:pt x="16200" y="7714"/>
                </a:cubicBezTo>
                <a:moveTo>
                  <a:pt x="4418" y="7714"/>
                </a:moveTo>
                <a:cubicBezTo>
                  <a:pt x="4173" y="7714"/>
                  <a:pt x="3927" y="8100"/>
                  <a:pt x="3927" y="8486"/>
                </a:cubicBezTo>
                <a:cubicBezTo>
                  <a:pt x="3927" y="8871"/>
                  <a:pt x="4173" y="9257"/>
                  <a:pt x="4418" y="9257"/>
                </a:cubicBezTo>
                <a:cubicBezTo>
                  <a:pt x="4664" y="9257"/>
                  <a:pt x="4909" y="8871"/>
                  <a:pt x="4909" y="8486"/>
                </a:cubicBezTo>
                <a:cubicBezTo>
                  <a:pt x="4909" y="8100"/>
                  <a:pt x="4664" y="7714"/>
                  <a:pt x="4418" y="7714"/>
                </a:cubicBezTo>
                <a:moveTo>
                  <a:pt x="8836" y="7714"/>
                </a:moveTo>
                <a:cubicBezTo>
                  <a:pt x="6995" y="7714"/>
                  <a:pt x="5400" y="10221"/>
                  <a:pt x="5400" y="13114"/>
                </a:cubicBezTo>
                <a:cubicBezTo>
                  <a:pt x="5400" y="16007"/>
                  <a:pt x="6995" y="18514"/>
                  <a:pt x="8836" y="18514"/>
                </a:cubicBezTo>
                <a:cubicBezTo>
                  <a:pt x="10677" y="18514"/>
                  <a:pt x="12273" y="16007"/>
                  <a:pt x="12273" y="13114"/>
                </a:cubicBezTo>
                <a:cubicBezTo>
                  <a:pt x="12273" y="10221"/>
                  <a:pt x="10677" y="7714"/>
                  <a:pt x="8836" y="7714"/>
                </a:cubicBezTo>
                <a:moveTo>
                  <a:pt x="9695" y="12150"/>
                </a:moveTo>
                <a:cubicBezTo>
                  <a:pt x="9450" y="12729"/>
                  <a:pt x="9450" y="12729"/>
                  <a:pt x="9450" y="12729"/>
                </a:cubicBezTo>
                <a:cubicBezTo>
                  <a:pt x="8223" y="12729"/>
                  <a:pt x="8223" y="12729"/>
                  <a:pt x="8223" y="12729"/>
                </a:cubicBezTo>
                <a:cubicBezTo>
                  <a:pt x="8223" y="12729"/>
                  <a:pt x="8223" y="12921"/>
                  <a:pt x="8223" y="12921"/>
                </a:cubicBezTo>
                <a:cubicBezTo>
                  <a:pt x="8223" y="13114"/>
                  <a:pt x="8223" y="13114"/>
                  <a:pt x="8223" y="13114"/>
                </a:cubicBezTo>
                <a:cubicBezTo>
                  <a:pt x="8223" y="13307"/>
                  <a:pt x="8223" y="13307"/>
                  <a:pt x="8223" y="13307"/>
                </a:cubicBezTo>
                <a:cubicBezTo>
                  <a:pt x="9450" y="13307"/>
                  <a:pt x="9450" y="13307"/>
                  <a:pt x="9450" y="13307"/>
                </a:cubicBezTo>
                <a:cubicBezTo>
                  <a:pt x="9327" y="13886"/>
                  <a:pt x="9327" y="13886"/>
                  <a:pt x="9327" y="13886"/>
                </a:cubicBezTo>
                <a:cubicBezTo>
                  <a:pt x="8223" y="13886"/>
                  <a:pt x="8223" y="13886"/>
                  <a:pt x="8223" y="13886"/>
                </a:cubicBezTo>
                <a:cubicBezTo>
                  <a:pt x="8223" y="14271"/>
                  <a:pt x="8345" y="14657"/>
                  <a:pt x="8468" y="15043"/>
                </a:cubicBezTo>
                <a:cubicBezTo>
                  <a:pt x="8591" y="15236"/>
                  <a:pt x="8836" y="15429"/>
                  <a:pt x="9082" y="15429"/>
                </a:cubicBezTo>
                <a:cubicBezTo>
                  <a:pt x="9327" y="15429"/>
                  <a:pt x="9450" y="15429"/>
                  <a:pt x="9573" y="15236"/>
                </a:cubicBezTo>
                <a:cubicBezTo>
                  <a:pt x="9695" y="15236"/>
                  <a:pt x="9818" y="15043"/>
                  <a:pt x="9941" y="14850"/>
                </a:cubicBezTo>
                <a:cubicBezTo>
                  <a:pt x="9941" y="15814"/>
                  <a:pt x="9941" y="15814"/>
                  <a:pt x="9941" y="15814"/>
                </a:cubicBezTo>
                <a:cubicBezTo>
                  <a:pt x="9695" y="16007"/>
                  <a:pt x="9450" y="16200"/>
                  <a:pt x="9082" y="16200"/>
                </a:cubicBezTo>
                <a:cubicBezTo>
                  <a:pt x="8591" y="16200"/>
                  <a:pt x="8223" y="16007"/>
                  <a:pt x="7977" y="15429"/>
                </a:cubicBezTo>
                <a:cubicBezTo>
                  <a:pt x="7732" y="15043"/>
                  <a:pt x="7609" y="14657"/>
                  <a:pt x="7609" y="13886"/>
                </a:cubicBezTo>
                <a:cubicBezTo>
                  <a:pt x="7118" y="13886"/>
                  <a:pt x="7118" y="13886"/>
                  <a:pt x="7118" y="13886"/>
                </a:cubicBezTo>
                <a:cubicBezTo>
                  <a:pt x="7241" y="13307"/>
                  <a:pt x="7241" y="13307"/>
                  <a:pt x="7241" y="13307"/>
                </a:cubicBezTo>
                <a:cubicBezTo>
                  <a:pt x="7486" y="13307"/>
                  <a:pt x="7486" y="13307"/>
                  <a:pt x="7486" y="13307"/>
                </a:cubicBezTo>
                <a:cubicBezTo>
                  <a:pt x="7486" y="13307"/>
                  <a:pt x="7486" y="13307"/>
                  <a:pt x="7486" y="13307"/>
                </a:cubicBezTo>
                <a:cubicBezTo>
                  <a:pt x="7486" y="13114"/>
                  <a:pt x="7486" y="13114"/>
                  <a:pt x="7486" y="13114"/>
                </a:cubicBezTo>
                <a:cubicBezTo>
                  <a:pt x="7486" y="13114"/>
                  <a:pt x="7486" y="12921"/>
                  <a:pt x="7486" y="12921"/>
                </a:cubicBezTo>
                <a:cubicBezTo>
                  <a:pt x="7486" y="12921"/>
                  <a:pt x="7486" y="12921"/>
                  <a:pt x="7486" y="12729"/>
                </a:cubicBezTo>
                <a:cubicBezTo>
                  <a:pt x="7118" y="12729"/>
                  <a:pt x="7118" y="12729"/>
                  <a:pt x="7118" y="12729"/>
                </a:cubicBezTo>
                <a:cubicBezTo>
                  <a:pt x="7241" y="12150"/>
                  <a:pt x="7241" y="12150"/>
                  <a:pt x="7241" y="12150"/>
                </a:cubicBezTo>
                <a:cubicBezTo>
                  <a:pt x="7609" y="12150"/>
                  <a:pt x="7609" y="12150"/>
                  <a:pt x="7609" y="12150"/>
                </a:cubicBezTo>
                <a:cubicBezTo>
                  <a:pt x="7609" y="11571"/>
                  <a:pt x="7855" y="10993"/>
                  <a:pt x="8100" y="10607"/>
                </a:cubicBezTo>
                <a:cubicBezTo>
                  <a:pt x="8345" y="10221"/>
                  <a:pt x="8714" y="10029"/>
                  <a:pt x="9082" y="10029"/>
                </a:cubicBezTo>
                <a:cubicBezTo>
                  <a:pt x="9450" y="10029"/>
                  <a:pt x="9818" y="10221"/>
                  <a:pt x="10064" y="10607"/>
                </a:cubicBezTo>
                <a:cubicBezTo>
                  <a:pt x="9818" y="11379"/>
                  <a:pt x="9818" y="11379"/>
                  <a:pt x="9818" y="11379"/>
                </a:cubicBezTo>
                <a:cubicBezTo>
                  <a:pt x="9573" y="10993"/>
                  <a:pt x="9327" y="10800"/>
                  <a:pt x="9082" y="10800"/>
                </a:cubicBezTo>
                <a:cubicBezTo>
                  <a:pt x="8836" y="10800"/>
                  <a:pt x="8591" y="10993"/>
                  <a:pt x="8468" y="11186"/>
                </a:cubicBezTo>
                <a:cubicBezTo>
                  <a:pt x="8345" y="11571"/>
                  <a:pt x="8223" y="11764"/>
                  <a:pt x="8223" y="12150"/>
                </a:cubicBezTo>
                <a:lnTo>
                  <a:pt x="9695" y="1215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60" name="Shape"/>
          <p:cNvSpPr/>
          <p:nvPr/>
        </p:nvSpPr>
        <p:spPr>
          <a:xfrm>
            <a:off x="5087937" y="2857500"/>
            <a:ext cx="617539" cy="3365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0"/>
                </a:moveTo>
                <a:cubicBezTo>
                  <a:pt x="982" y="0"/>
                  <a:pt x="982" y="0"/>
                  <a:pt x="982" y="0"/>
                </a:cubicBezTo>
                <a:cubicBezTo>
                  <a:pt x="491" y="0"/>
                  <a:pt x="0" y="900"/>
                  <a:pt x="0" y="1800"/>
                </a:cubicBezTo>
                <a:cubicBezTo>
                  <a:pt x="0" y="19800"/>
                  <a:pt x="0" y="19800"/>
                  <a:pt x="0" y="19800"/>
                </a:cubicBezTo>
                <a:cubicBezTo>
                  <a:pt x="0" y="20700"/>
                  <a:pt x="491" y="21600"/>
                  <a:pt x="982" y="21600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21109" y="21600"/>
                  <a:pt x="21600" y="20700"/>
                  <a:pt x="21600" y="19800"/>
                </a:cubicBezTo>
                <a:cubicBezTo>
                  <a:pt x="21600" y="1800"/>
                  <a:pt x="21600" y="1800"/>
                  <a:pt x="21600" y="1800"/>
                </a:cubicBezTo>
                <a:cubicBezTo>
                  <a:pt x="21600" y="900"/>
                  <a:pt x="21109" y="0"/>
                  <a:pt x="20618" y="0"/>
                </a:cubicBezTo>
                <a:moveTo>
                  <a:pt x="1473" y="1800"/>
                </a:moveTo>
                <a:cubicBezTo>
                  <a:pt x="1718" y="1800"/>
                  <a:pt x="1964" y="2250"/>
                  <a:pt x="1964" y="2700"/>
                </a:cubicBezTo>
                <a:cubicBezTo>
                  <a:pt x="1964" y="3150"/>
                  <a:pt x="1718" y="3600"/>
                  <a:pt x="1473" y="3600"/>
                </a:cubicBezTo>
                <a:cubicBezTo>
                  <a:pt x="1227" y="3600"/>
                  <a:pt x="982" y="3150"/>
                  <a:pt x="982" y="2700"/>
                </a:cubicBezTo>
                <a:cubicBezTo>
                  <a:pt x="982" y="2250"/>
                  <a:pt x="1227" y="1800"/>
                  <a:pt x="1473" y="1800"/>
                </a:cubicBezTo>
                <a:moveTo>
                  <a:pt x="1473" y="19800"/>
                </a:moveTo>
                <a:cubicBezTo>
                  <a:pt x="1227" y="19800"/>
                  <a:pt x="982" y="19350"/>
                  <a:pt x="982" y="18900"/>
                </a:cubicBezTo>
                <a:cubicBezTo>
                  <a:pt x="982" y="18450"/>
                  <a:pt x="1227" y="18000"/>
                  <a:pt x="1473" y="18000"/>
                </a:cubicBezTo>
                <a:cubicBezTo>
                  <a:pt x="1718" y="18000"/>
                  <a:pt x="1964" y="18450"/>
                  <a:pt x="1964" y="18900"/>
                </a:cubicBezTo>
                <a:cubicBezTo>
                  <a:pt x="1964" y="19350"/>
                  <a:pt x="1718" y="19800"/>
                  <a:pt x="1473" y="19800"/>
                </a:cubicBezTo>
                <a:moveTo>
                  <a:pt x="20127" y="19800"/>
                </a:moveTo>
                <a:cubicBezTo>
                  <a:pt x="19882" y="19800"/>
                  <a:pt x="19636" y="19350"/>
                  <a:pt x="19636" y="18900"/>
                </a:cubicBezTo>
                <a:cubicBezTo>
                  <a:pt x="19636" y="18450"/>
                  <a:pt x="19882" y="18000"/>
                  <a:pt x="20127" y="18000"/>
                </a:cubicBezTo>
                <a:cubicBezTo>
                  <a:pt x="20373" y="18000"/>
                  <a:pt x="20618" y="18450"/>
                  <a:pt x="20618" y="18900"/>
                </a:cubicBezTo>
                <a:cubicBezTo>
                  <a:pt x="20618" y="19350"/>
                  <a:pt x="20373" y="19800"/>
                  <a:pt x="20127" y="19800"/>
                </a:cubicBezTo>
                <a:moveTo>
                  <a:pt x="20618" y="16425"/>
                </a:moveTo>
                <a:cubicBezTo>
                  <a:pt x="20495" y="16200"/>
                  <a:pt x="20250" y="16200"/>
                  <a:pt x="20127" y="16200"/>
                </a:cubicBezTo>
                <a:cubicBezTo>
                  <a:pt x="19268" y="16200"/>
                  <a:pt x="18655" y="17325"/>
                  <a:pt x="18655" y="18900"/>
                </a:cubicBezTo>
                <a:cubicBezTo>
                  <a:pt x="18655" y="19125"/>
                  <a:pt x="18655" y="19575"/>
                  <a:pt x="18777" y="19800"/>
                </a:cubicBezTo>
                <a:cubicBezTo>
                  <a:pt x="2823" y="19800"/>
                  <a:pt x="2823" y="19800"/>
                  <a:pt x="2823" y="19800"/>
                </a:cubicBezTo>
                <a:cubicBezTo>
                  <a:pt x="2945" y="19575"/>
                  <a:pt x="2945" y="19125"/>
                  <a:pt x="2945" y="18900"/>
                </a:cubicBezTo>
                <a:cubicBezTo>
                  <a:pt x="2945" y="17325"/>
                  <a:pt x="2332" y="16200"/>
                  <a:pt x="1473" y="16200"/>
                </a:cubicBezTo>
                <a:cubicBezTo>
                  <a:pt x="1350" y="16200"/>
                  <a:pt x="1105" y="16200"/>
                  <a:pt x="982" y="16425"/>
                </a:cubicBezTo>
                <a:cubicBezTo>
                  <a:pt x="982" y="5175"/>
                  <a:pt x="982" y="5175"/>
                  <a:pt x="982" y="5175"/>
                </a:cubicBezTo>
                <a:cubicBezTo>
                  <a:pt x="1105" y="5400"/>
                  <a:pt x="1350" y="5400"/>
                  <a:pt x="1473" y="5400"/>
                </a:cubicBezTo>
                <a:cubicBezTo>
                  <a:pt x="2332" y="5400"/>
                  <a:pt x="2945" y="4275"/>
                  <a:pt x="2945" y="2700"/>
                </a:cubicBezTo>
                <a:cubicBezTo>
                  <a:pt x="2945" y="2475"/>
                  <a:pt x="2945" y="2025"/>
                  <a:pt x="2823" y="1800"/>
                </a:cubicBezTo>
                <a:cubicBezTo>
                  <a:pt x="18777" y="1800"/>
                  <a:pt x="18777" y="1800"/>
                  <a:pt x="18777" y="1800"/>
                </a:cubicBezTo>
                <a:cubicBezTo>
                  <a:pt x="18655" y="2025"/>
                  <a:pt x="18655" y="2475"/>
                  <a:pt x="18655" y="2700"/>
                </a:cubicBezTo>
                <a:cubicBezTo>
                  <a:pt x="18655" y="4275"/>
                  <a:pt x="19268" y="5400"/>
                  <a:pt x="20127" y="5400"/>
                </a:cubicBezTo>
                <a:cubicBezTo>
                  <a:pt x="20250" y="5400"/>
                  <a:pt x="20495" y="5400"/>
                  <a:pt x="20618" y="5175"/>
                </a:cubicBezTo>
                <a:lnTo>
                  <a:pt x="20618" y="16425"/>
                </a:lnTo>
                <a:close/>
                <a:moveTo>
                  <a:pt x="20127" y="3600"/>
                </a:moveTo>
                <a:cubicBezTo>
                  <a:pt x="19882" y="3600"/>
                  <a:pt x="19636" y="3150"/>
                  <a:pt x="19636" y="2700"/>
                </a:cubicBezTo>
                <a:cubicBezTo>
                  <a:pt x="19636" y="2250"/>
                  <a:pt x="19882" y="1800"/>
                  <a:pt x="20127" y="1800"/>
                </a:cubicBezTo>
                <a:cubicBezTo>
                  <a:pt x="20373" y="1800"/>
                  <a:pt x="20618" y="2250"/>
                  <a:pt x="20618" y="2700"/>
                </a:cubicBezTo>
                <a:cubicBezTo>
                  <a:pt x="20618" y="3150"/>
                  <a:pt x="20373" y="3600"/>
                  <a:pt x="20127" y="3600"/>
                </a:cubicBezTo>
                <a:moveTo>
                  <a:pt x="5400" y="3600"/>
                </a:moveTo>
                <a:cubicBezTo>
                  <a:pt x="4418" y="3600"/>
                  <a:pt x="4418" y="3600"/>
                  <a:pt x="4418" y="3600"/>
                </a:cubicBezTo>
                <a:cubicBezTo>
                  <a:pt x="4173" y="3600"/>
                  <a:pt x="3927" y="4050"/>
                  <a:pt x="3927" y="4500"/>
                </a:cubicBezTo>
                <a:cubicBezTo>
                  <a:pt x="3927" y="4950"/>
                  <a:pt x="4173" y="5400"/>
                  <a:pt x="4418" y="5400"/>
                </a:cubicBezTo>
                <a:cubicBezTo>
                  <a:pt x="5400" y="5400"/>
                  <a:pt x="5400" y="5400"/>
                  <a:pt x="5400" y="5400"/>
                </a:cubicBezTo>
                <a:cubicBezTo>
                  <a:pt x="5645" y="5400"/>
                  <a:pt x="5891" y="4950"/>
                  <a:pt x="5891" y="4500"/>
                </a:cubicBezTo>
                <a:cubicBezTo>
                  <a:pt x="5891" y="4050"/>
                  <a:pt x="5645" y="3600"/>
                  <a:pt x="5400" y="3600"/>
                </a:cubicBezTo>
                <a:moveTo>
                  <a:pt x="17182" y="16200"/>
                </a:moveTo>
                <a:cubicBezTo>
                  <a:pt x="16200" y="16200"/>
                  <a:pt x="16200" y="16200"/>
                  <a:pt x="16200" y="16200"/>
                </a:cubicBezTo>
                <a:cubicBezTo>
                  <a:pt x="15955" y="16200"/>
                  <a:pt x="15709" y="16650"/>
                  <a:pt x="15709" y="17100"/>
                </a:cubicBezTo>
                <a:cubicBezTo>
                  <a:pt x="15709" y="17550"/>
                  <a:pt x="15955" y="18000"/>
                  <a:pt x="16200" y="18000"/>
                </a:cubicBezTo>
                <a:cubicBezTo>
                  <a:pt x="17182" y="18000"/>
                  <a:pt x="17182" y="18000"/>
                  <a:pt x="17182" y="18000"/>
                </a:cubicBezTo>
                <a:cubicBezTo>
                  <a:pt x="17427" y="18000"/>
                  <a:pt x="17673" y="17550"/>
                  <a:pt x="17673" y="17100"/>
                </a:cubicBezTo>
                <a:cubicBezTo>
                  <a:pt x="17673" y="16650"/>
                  <a:pt x="17427" y="16200"/>
                  <a:pt x="17182" y="16200"/>
                </a:cubicBezTo>
                <a:moveTo>
                  <a:pt x="10800" y="3600"/>
                </a:moveTo>
                <a:cubicBezTo>
                  <a:pt x="8591" y="3600"/>
                  <a:pt x="6873" y="6750"/>
                  <a:pt x="6873" y="10800"/>
                </a:cubicBezTo>
                <a:cubicBezTo>
                  <a:pt x="6873" y="14850"/>
                  <a:pt x="8591" y="18000"/>
                  <a:pt x="10800" y="18000"/>
                </a:cubicBezTo>
                <a:cubicBezTo>
                  <a:pt x="13009" y="18000"/>
                  <a:pt x="14727" y="14850"/>
                  <a:pt x="14727" y="10800"/>
                </a:cubicBezTo>
                <a:cubicBezTo>
                  <a:pt x="14727" y="6750"/>
                  <a:pt x="13009" y="3600"/>
                  <a:pt x="10800" y="3600"/>
                </a:cubicBezTo>
                <a:moveTo>
                  <a:pt x="12886" y="9675"/>
                </a:moveTo>
                <a:cubicBezTo>
                  <a:pt x="12764" y="10575"/>
                  <a:pt x="12518" y="11025"/>
                  <a:pt x="12150" y="11025"/>
                </a:cubicBezTo>
                <a:cubicBezTo>
                  <a:pt x="12641" y="11475"/>
                  <a:pt x="12886" y="12150"/>
                  <a:pt x="12641" y="13275"/>
                </a:cubicBezTo>
                <a:cubicBezTo>
                  <a:pt x="12395" y="14850"/>
                  <a:pt x="11782" y="14850"/>
                  <a:pt x="10923" y="14625"/>
                </a:cubicBezTo>
                <a:cubicBezTo>
                  <a:pt x="10677" y="16200"/>
                  <a:pt x="10677" y="16200"/>
                  <a:pt x="10677" y="16200"/>
                </a:cubicBezTo>
                <a:cubicBezTo>
                  <a:pt x="10186" y="15975"/>
                  <a:pt x="10186" y="15975"/>
                  <a:pt x="10186" y="15975"/>
                </a:cubicBezTo>
                <a:cubicBezTo>
                  <a:pt x="10309" y="14400"/>
                  <a:pt x="10309" y="14400"/>
                  <a:pt x="10309" y="14400"/>
                </a:cubicBezTo>
                <a:cubicBezTo>
                  <a:pt x="10186" y="14400"/>
                  <a:pt x="10064" y="14400"/>
                  <a:pt x="9941" y="14175"/>
                </a:cubicBezTo>
                <a:cubicBezTo>
                  <a:pt x="9695" y="15750"/>
                  <a:pt x="9695" y="15750"/>
                  <a:pt x="9695" y="15750"/>
                </a:cubicBezTo>
                <a:cubicBezTo>
                  <a:pt x="9205" y="15525"/>
                  <a:pt x="9205" y="15525"/>
                  <a:pt x="9205" y="15525"/>
                </a:cubicBezTo>
                <a:cubicBezTo>
                  <a:pt x="9450" y="13950"/>
                  <a:pt x="9450" y="13950"/>
                  <a:pt x="9450" y="13950"/>
                </a:cubicBezTo>
                <a:cubicBezTo>
                  <a:pt x="9327" y="13950"/>
                  <a:pt x="9205" y="13950"/>
                  <a:pt x="9082" y="13725"/>
                </a:cubicBezTo>
                <a:cubicBezTo>
                  <a:pt x="8468" y="13500"/>
                  <a:pt x="8468" y="13500"/>
                  <a:pt x="8468" y="13500"/>
                </a:cubicBezTo>
                <a:cubicBezTo>
                  <a:pt x="8714" y="12375"/>
                  <a:pt x="8714" y="12375"/>
                  <a:pt x="8714" y="12375"/>
                </a:cubicBezTo>
                <a:cubicBezTo>
                  <a:pt x="8714" y="12375"/>
                  <a:pt x="9082" y="12600"/>
                  <a:pt x="9082" y="12600"/>
                </a:cubicBezTo>
                <a:cubicBezTo>
                  <a:pt x="9205" y="12600"/>
                  <a:pt x="9205" y="12600"/>
                  <a:pt x="9327" y="12375"/>
                </a:cubicBezTo>
                <a:cubicBezTo>
                  <a:pt x="9573" y="9900"/>
                  <a:pt x="9573" y="9900"/>
                  <a:pt x="9573" y="9900"/>
                </a:cubicBezTo>
                <a:cubicBezTo>
                  <a:pt x="9573" y="9900"/>
                  <a:pt x="9695" y="9900"/>
                  <a:pt x="9695" y="9900"/>
                </a:cubicBezTo>
                <a:cubicBezTo>
                  <a:pt x="9695" y="9900"/>
                  <a:pt x="9573" y="9900"/>
                  <a:pt x="9573" y="9900"/>
                </a:cubicBezTo>
                <a:cubicBezTo>
                  <a:pt x="9818" y="8100"/>
                  <a:pt x="9818" y="8100"/>
                  <a:pt x="9818" y="8100"/>
                </a:cubicBezTo>
                <a:cubicBezTo>
                  <a:pt x="9818" y="7875"/>
                  <a:pt x="9818" y="7650"/>
                  <a:pt x="9573" y="7650"/>
                </a:cubicBezTo>
                <a:cubicBezTo>
                  <a:pt x="9573" y="7650"/>
                  <a:pt x="9205" y="7425"/>
                  <a:pt x="9205" y="7425"/>
                </a:cubicBezTo>
                <a:cubicBezTo>
                  <a:pt x="9327" y="6525"/>
                  <a:pt x="9327" y="6525"/>
                  <a:pt x="9327" y="6525"/>
                </a:cubicBezTo>
                <a:cubicBezTo>
                  <a:pt x="10064" y="6750"/>
                  <a:pt x="10064" y="6750"/>
                  <a:pt x="10064" y="6750"/>
                </a:cubicBezTo>
                <a:cubicBezTo>
                  <a:pt x="10064" y="6750"/>
                  <a:pt x="10064" y="6750"/>
                  <a:pt x="10064" y="6750"/>
                </a:cubicBezTo>
                <a:cubicBezTo>
                  <a:pt x="10186" y="6750"/>
                  <a:pt x="10309" y="6975"/>
                  <a:pt x="10432" y="6975"/>
                </a:cubicBezTo>
                <a:cubicBezTo>
                  <a:pt x="10555" y="5400"/>
                  <a:pt x="10555" y="5400"/>
                  <a:pt x="10555" y="5400"/>
                </a:cubicBezTo>
                <a:cubicBezTo>
                  <a:pt x="11168" y="5625"/>
                  <a:pt x="11168" y="5625"/>
                  <a:pt x="11168" y="5625"/>
                </a:cubicBezTo>
                <a:cubicBezTo>
                  <a:pt x="10923" y="7200"/>
                  <a:pt x="10923" y="7200"/>
                  <a:pt x="10923" y="7200"/>
                </a:cubicBezTo>
                <a:cubicBezTo>
                  <a:pt x="11045" y="7200"/>
                  <a:pt x="11168" y="7200"/>
                  <a:pt x="11291" y="7425"/>
                </a:cubicBezTo>
                <a:cubicBezTo>
                  <a:pt x="11536" y="5850"/>
                  <a:pt x="11536" y="5850"/>
                  <a:pt x="11536" y="5850"/>
                </a:cubicBezTo>
                <a:cubicBezTo>
                  <a:pt x="12027" y="6075"/>
                  <a:pt x="12027" y="6075"/>
                  <a:pt x="12027" y="6075"/>
                </a:cubicBezTo>
                <a:cubicBezTo>
                  <a:pt x="11782" y="7650"/>
                  <a:pt x="11782" y="7650"/>
                  <a:pt x="11782" y="7650"/>
                </a:cubicBezTo>
                <a:cubicBezTo>
                  <a:pt x="12518" y="8100"/>
                  <a:pt x="12886" y="8550"/>
                  <a:pt x="12886" y="9675"/>
                </a:cubicBezTo>
                <a:moveTo>
                  <a:pt x="10800" y="8325"/>
                </a:moveTo>
                <a:cubicBezTo>
                  <a:pt x="10555" y="10125"/>
                  <a:pt x="10555" y="10125"/>
                  <a:pt x="10555" y="10125"/>
                </a:cubicBezTo>
                <a:cubicBezTo>
                  <a:pt x="10800" y="10350"/>
                  <a:pt x="11659" y="10800"/>
                  <a:pt x="11782" y="9675"/>
                </a:cubicBezTo>
                <a:cubicBezTo>
                  <a:pt x="12027" y="8550"/>
                  <a:pt x="11045" y="8325"/>
                  <a:pt x="10800" y="8325"/>
                </a:cubicBezTo>
                <a:moveTo>
                  <a:pt x="10432" y="11025"/>
                </a:moveTo>
                <a:cubicBezTo>
                  <a:pt x="10064" y="13050"/>
                  <a:pt x="10064" y="13050"/>
                  <a:pt x="10064" y="13050"/>
                </a:cubicBezTo>
                <a:cubicBezTo>
                  <a:pt x="10432" y="13275"/>
                  <a:pt x="11536" y="13950"/>
                  <a:pt x="11659" y="12825"/>
                </a:cubicBezTo>
                <a:cubicBezTo>
                  <a:pt x="11782" y="11475"/>
                  <a:pt x="10677" y="11250"/>
                  <a:pt x="10432" y="11025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61" name="Shape"/>
          <p:cNvSpPr/>
          <p:nvPr/>
        </p:nvSpPr>
        <p:spPr>
          <a:xfrm>
            <a:off x="6265862" y="2801938"/>
            <a:ext cx="617539" cy="4492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418" y="1350"/>
                </a:moveTo>
                <a:cubicBezTo>
                  <a:pt x="17182" y="1350"/>
                  <a:pt x="17182" y="1350"/>
                  <a:pt x="17182" y="1350"/>
                </a:cubicBezTo>
                <a:cubicBezTo>
                  <a:pt x="17427" y="1350"/>
                  <a:pt x="17673" y="1013"/>
                  <a:pt x="17673" y="675"/>
                </a:cubicBezTo>
                <a:cubicBezTo>
                  <a:pt x="17673" y="338"/>
                  <a:pt x="17427" y="0"/>
                  <a:pt x="17182" y="0"/>
                </a:cubicBezTo>
                <a:cubicBezTo>
                  <a:pt x="4418" y="0"/>
                  <a:pt x="4418" y="0"/>
                  <a:pt x="4418" y="0"/>
                </a:cubicBezTo>
                <a:cubicBezTo>
                  <a:pt x="4173" y="0"/>
                  <a:pt x="3927" y="338"/>
                  <a:pt x="3927" y="675"/>
                </a:cubicBezTo>
                <a:cubicBezTo>
                  <a:pt x="3927" y="1013"/>
                  <a:pt x="4173" y="1350"/>
                  <a:pt x="4418" y="1350"/>
                </a:cubicBezTo>
                <a:moveTo>
                  <a:pt x="2455" y="4050"/>
                </a:moveTo>
                <a:cubicBezTo>
                  <a:pt x="19145" y="4050"/>
                  <a:pt x="19145" y="4050"/>
                  <a:pt x="19145" y="4050"/>
                </a:cubicBezTo>
                <a:cubicBezTo>
                  <a:pt x="19391" y="4050"/>
                  <a:pt x="19636" y="3712"/>
                  <a:pt x="19636" y="3375"/>
                </a:cubicBezTo>
                <a:cubicBezTo>
                  <a:pt x="19636" y="3038"/>
                  <a:pt x="19391" y="2700"/>
                  <a:pt x="19145" y="2700"/>
                </a:cubicBezTo>
                <a:cubicBezTo>
                  <a:pt x="2455" y="2700"/>
                  <a:pt x="2455" y="2700"/>
                  <a:pt x="2455" y="2700"/>
                </a:cubicBezTo>
                <a:cubicBezTo>
                  <a:pt x="2209" y="2700"/>
                  <a:pt x="1964" y="3038"/>
                  <a:pt x="1964" y="3375"/>
                </a:cubicBezTo>
                <a:cubicBezTo>
                  <a:pt x="1964" y="3712"/>
                  <a:pt x="2209" y="4050"/>
                  <a:pt x="2455" y="4050"/>
                </a:cubicBezTo>
                <a:moveTo>
                  <a:pt x="10800" y="11644"/>
                </a:moveTo>
                <a:cubicBezTo>
                  <a:pt x="10555" y="12994"/>
                  <a:pt x="10555" y="12994"/>
                  <a:pt x="10555" y="12994"/>
                </a:cubicBezTo>
                <a:cubicBezTo>
                  <a:pt x="10800" y="13162"/>
                  <a:pt x="11659" y="13500"/>
                  <a:pt x="11782" y="12656"/>
                </a:cubicBezTo>
                <a:cubicBezTo>
                  <a:pt x="12027" y="11813"/>
                  <a:pt x="11045" y="11644"/>
                  <a:pt x="10800" y="11644"/>
                </a:cubicBezTo>
                <a:moveTo>
                  <a:pt x="20618" y="5400"/>
                </a:moveTo>
                <a:cubicBezTo>
                  <a:pt x="982" y="5400"/>
                  <a:pt x="982" y="5400"/>
                  <a:pt x="982" y="5400"/>
                </a:cubicBezTo>
                <a:cubicBezTo>
                  <a:pt x="491" y="5400"/>
                  <a:pt x="0" y="6075"/>
                  <a:pt x="0" y="6750"/>
                </a:cubicBezTo>
                <a:cubicBezTo>
                  <a:pt x="0" y="20250"/>
                  <a:pt x="0" y="20250"/>
                  <a:pt x="0" y="20250"/>
                </a:cubicBezTo>
                <a:cubicBezTo>
                  <a:pt x="0" y="20925"/>
                  <a:pt x="491" y="21600"/>
                  <a:pt x="982" y="21600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21109" y="21600"/>
                  <a:pt x="21600" y="20925"/>
                  <a:pt x="21600" y="20250"/>
                </a:cubicBezTo>
                <a:cubicBezTo>
                  <a:pt x="21600" y="6750"/>
                  <a:pt x="21600" y="6750"/>
                  <a:pt x="21600" y="6750"/>
                </a:cubicBezTo>
                <a:cubicBezTo>
                  <a:pt x="21600" y="6075"/>
                  <a:pt x="21109" y="5400"/>
                  <a:pt x="20618" y="5400"/>
                </a:cubicBezTo>
                <a:moveTo>
                  <a:pt x="1473" y="6750"/>
                </a:moveTo>
                <a:cubicBezTo>
                  <a:pt x="1718" y="6750"/>
                  <a:pt x="1964" y="7087"/>
                  <a:pt x="1964" y="7425"/>
                </a:cubicBezTo>
                <a:cubicBezTo>
                  <a:pt x="1964" y="7762"/>
                  <a:pt x="1718" y="8100"/>
                  <a:pt x="1473" y="8100"/>
                </a:cubicBezTo>
                <a:cubicBezTo>
                  <a:pt x="1227" y="8100"/>
                  <a:pt x="982" y="7762"/>
                  <a:pt x="982" y="7425"/>
                </a:cubicBezTo>
                <a:cubicBezTo>
                  <a:pt x="982" y="7087"/>
                  <a:pt x="1227" y="6750"/>
                  <a:pt x="1473" y="6750"/>
                </a:cubicBezTo>
                <a:moveTo>
                  <a:pt x="1473" y="20250"/>
                </a:moveTo>
                <a:cubicBezTo>
                  <a:pt x="1227" y="20250"/>
                  <a:pt x="982" y="19912"/>
                  <a:pt x="982" y="19575"/>
                </a:cubicBezTo>
                <a:cubicBezTo>
                  <a:pt x="982" y="19237"/>
                  <a:pt x="1227" y="18900"/>
                  <a:pt x="1473" y="18900"/>
                </a:cubicBezTo>
                <a:cubicBezTo>
                  <a:pt x="1718" y="18900"/>
                  <a:pt x="1964" y="19237"/>
                  <a:pt x="1964" y="19575"/>
                </a:cubicBezTo>
                <a:cubicBezTo>
                  <a:pt x="1964" y="19912"/>
                  <a:pt x="1718" y="20250"/>
                  <a:pt x="1473" y="20250"/>
                </a:cubicBezTo>
                <a:moveTo>
                  <a:pt x="20127" y="20250"/>
                </a:moveTo>
                <a:cubicBezTo>
                  <a:pt x="19882" y="20250"/>
                  <a:pt x="19636" y="19912"/>
                  <a:pt x="19636" y="19575"/>
                </a:cubicBezTo>
                <a:cubicBezTo>
                  <a:pt x="19636" y="19237"/>
                  <a:pt x="19882" y="18900"/>
                  <a:pt x="20127" y="18900"/>
                </a:cubicBezTo>
                <a:cubicBezTo>
                  <a:pt x="20373" y="18900"/>
                  <a:pt x="20618" y="19237"/>
                  <a:pt x="20618" y="19575"/>
                </a:cubicBezTo>
                <a:cubicBezTo>
                  <a:pt x="20618" y="19912"/>
                  <a:pt x="20373" y="20250"/>
                  <a:pt x="20127" y="20250"/>
                </a:cubicBezTo>
                <a:moveTo>
                  <a:pt x="20618" y="17719"/>
                </a:moveTo>
                <a:cubicBezTo>
                  <a:pt x="20495" y="17550"/>
                  <a:pt x="20250" y="17550"/>
                  <a:pt x="20127" y="17550"/>
                </a:cubicBezTo>
                <a:cubicBezTo>
                  <a:pt x="19268" y="17550"/>
                  <a:pt x="18655" y="18394"/>
                  <a:pt x="18655" y="19575"/>
                </a:cubicBezTo>
                <a:cubicBezTo>
                  <a:pt x="18655" y="19744"/>
                  <a:pt x="18655" y="20081"/>
                  <a:pt x="18777" y="20250"/>
                </a:cubicBezTo>
                <a:cubicBezTo>
                  <a:pt x="2823" y="20250"/>
                  <a:pt x="2823" y="20250"/>
                  <a:pt x="2823" y="20250"/>
                </a:cubicBezTo>
                <a:cubicBezTo>
                  <a:pt x="2945" y="20081"/>
                  <a:pt x="2945" y="19744"/>
                  <a:pt x="2945" y="19575"/>
                </a:cubicBezTo>
                <a:cubicBezTo>
                  <a:pt x="2945" y="18394"/>
                  <a:pt x="2332" y="17550"/>
                  <a:pt x="1473" y="17550"/>
                </a:cubicBezTo>
                <a:cubicBezTo>
                  <a:pt x="1350" y="17550"/>
                  <a:pt x="1105" y="17550"/>
                  <a:pt x="982" y="17719"/>
                </a:cubicBezTo>
                <a:cubicBezTo>
                  <a:pt x="982" y="9281"/>
                  <a:pt x="982" y="9281"/>
                  <a:pt x="982" y="9281"/>
                </a:cubicBezTo>
                <a:cubicBezTo>
                  <a:pt x="1105" y="9450"/>
                  <a:pt x="1350" y="9450"/>
                  <a:pt x="1473" y="9450"/>
                </a:cubicBezTo>
                <a:cubicBezTo>
                  <a:pt x="2332" y="9450"/>
                  <a:pt x="2945" y="8606"/>
                  <a:pt x="2945" y="7425"/>
                </a:cubicBezTo>
                <a:cubicBezTo>
                  <a:pt x="2945" y="7256"/>
                  <a:pt x="2945" y="6919"/>
                  <a:pt x="2823" y="6750"/>
                </a:cubicBezTo>
                <a:cubicBezTo>
                  <a:pt x="18777" y="6750"/>
                  <a:pt x="18777" y="6750"/>
                  <a:pt x="18777" y="6750"/>
                </a:cubicBezTo>
                <a:cubicBezTo>
                  <a:pt x="18655" y="6919"/>
                  <a:pt x="18655" y="7256"/>
                  <a:pt x="18655" y="7425"/>
                </a:cubicBezTo>
                <a:cubicBezTo>
                  <a:pt x="18655" y="8606"/>
                  <a:pt x="19268" y="9450"/>
                  <a:pt x="20127" y="9450"/>
                </a:cubicBezTo>
                <a:cubicBezTo>
                  <a:pt x="20250" y="9450"/>
                  <a:pt x="20495" y="9450"/>
                  <a:pt x="20618" y="9281"/>
                </a:cubicBezTo>
                <a:lnTo>
                  <a:pt x="20618" y="17719"/>
                </a:lnTo>
                <a:close/>
                <a:moveTo>
                  <a:pt x="20127" y="8100"/>
                </a:moveTo>
                <a:cubicBezTo>
                  <a:pt x="19882" y="8100"/>
                  <a:pt x="19636" y="7762"/>
                  <a:pt x="19636" y="7425"/>
                </a:cubicBezTo>
                <a:cubicBezTo>
                  <a:pt x="19636" y="7087"/>
                  <a:pt x="19882" y="6750"/>
                  <a:pt x="20127" y="6750"/>
                </a:cubicBezTo>
                <a:cubicBezTo>
                  <a:pt x="20373" y="6750"/>
                  <a:pt x="20618" y="7087"/>
                  <a:pt x="20618" y="7425"/>
                </a:cubicBezTo>
                <a:cubicBezTo>
                  <a:pt x="20618" y="7762"/>
                  <a:pt x="20373" y="8100"/>
                  <a:pt x="20127" y="8100"/>
                </a:cubicBezTo>
                <a:moveTo>
                  <a:pt x="17182" y="17550"/>
                </a:moveTo>
                <a:cubicBezTo>
                  <a:pt x="16200" y="17550"/>
                  <a:pt x="16200" y="17550"/>
                  <a:pt x="16200" y="17550"/>
                </a:cubicBezTo>
                <a:cubicBezTo>
                  <a:pt x="15955" y="17550"/>
                  <a:pt x="15709" y="17887"/>
                  <a:pt x="15709" y="18225"/>
                </a:cubicBezTo>
                <a:cubicBezTo>
                  <a:pt x="15709" y="18562"/>
                  <a:pt x="15955" y="18900"/>
                  <a:pt x="16200" y="18900"/>
                </a:cubicBezTo>
                <a:cubicBezTo>
                  <a:pt x="17182" y="18900"/>
                  <a:pt x="17182" y="18900"/>
                  <a:pt x="17182" y="18900"/>
                </a:cubicBezTo>
                <a:cubicBezTo>
                  <a:pt x="17427" y="18900"/>
                  <a:pt x="17673" y="18562"/>
                  <a:pt x="17673" y="18225"/>
                </a:cubicBezTo>
                <a:cubicBezTo>
                  <a:pt x="17673" y="17887"/>
                  <a:pt x="17427" y="17550"/>
                  <a:pt x="17182" y="17550"/>
                </a:cubicBezTo>
                <a:moveTo>
                  <a:pt x="5400" y="8100"/>
                </a:moveTo>
                <a:cubicBezTo>
                  <a:pt x="4418" y="8100"/>
                  <a:pt x="4418" y="8100"/>
                  <a:pt x="4418" y="8100"/>
                </a:cubicBezTo>
                <a:cubicBezTo>
                  <a:pt x="4173" y="8100"/>
                  <a:pt x="3927" y="8437"/>
                  <a:pt x="3927" y="8775"/>
                </a:cubicBezTo>
                <a:cubicBezTo>
                  <a:pt x="3927" y="9112"/>
                  <a:pt x="4173" y="9450"/>
                  <a:pt x="4418" y="9450"/>
                </a:cubicBezTo>
                <a:cubicBezTo>
                  <a:pt x="5400" y="9450"/>
                  <a:pt x="5400" y="9450"/>
                  <a:pt x="5400" y="9450"/>
                </a:cubicBezTo>
                <a:cubicBezTo>
                  <a:pt x="5645" y="9450"/>
                  <a:pt x="5891" y="9112"/>
                  <a:pt x="5891" y="8775"/>
                </a:cubicBezTo>
                <a:cubicBezTo>
                  <a:pt x="5891" y="8437"/>
                  <a:pt x="5645" y="8100"/>
                  <a:pt x="5400" y="8100"/>
                </a:cubicBezTo>
                <a:moveTo>
                  <a:pt x="10800" y="8100"/>
                </a:moveTo>
                <a:cubicBezTo>
                  <a:pt x="8591" y="8100"/>
                  <a:pt x="6873" y="10462"/>
                  <a:pt x="6873" y="13500"/>
                </a:cubicBezTo>
                <a:cubicBezTo>
                  <a:pt x="6873" y="16537"/>
                  <a:pt x="8591" y="18900"/>
                  <a:pt x="10800" y="18900"/>
                </a:cubicBezTo>
                <a:cubicBezTo>
                  <a:pt x="13009" y="18900"/>
                  <a:pt x="14727" y="16537"/>
                  <a:pt x="14727" y="13500"/>
                </a:cubicBezTo>
                <a:cubicBezTo>
                  <a:pt x="14727" y="10462"/>
                  <a:pt x="13009" y="8100"/>
                  <a:pt x="10800" y="8100"/>
                </a:cubicBezTo>
                <a:moveTo>
                  <a:pt x="12886" y="12656"/>
                </a:moveTo>
                <a:cubicBezTo>
                  <a:pt x="12764" y="13331"/>
                  <a:pt x="12518" y="13669"/>
                  <a:pt x="12150" y="13669"/>
                </a:cubicBezTo>
                <a:cubicBezTo>
                  <a:pt x="12641" y="14006"/>
                  <a:pt x="12886" y="14512"/>
                  <a:pt x="12641" y="15356"/>
                </a:cubicBezTo>
                <a:cubicBezTo>
                  <a:pt x="12395" y="16537"/>
                  <a:pt x="11782" y="16537"/>
                  <a:pt x="10923" y="16369"/>
                </a:cubicBezTo>
                <a:cubicBezTo>
                  <a:pt x="10677" y="17550"/>
                  <a:pt x="10677" y="17550"/>
                  <a:pt x="10677" y="17550"/>
                </a:cubicBezTo>
                <a:cubicBezTo>
                  <a:pt x="10186" y="17381"/>
                  <a:pt x="10186" y="17381"/>
                  <a:pt x="10186" y="17381"/>
                </a:cubicBezTo>
                <a:cubicBezTo>
                  <a:pt x="10309" y="16200"/>
                  <a:pt x="10309" y="16200"/>
                  <a:pt x="10309" y="16200"/>
                </a:cubicBezTo>
                <a:cubicBezTo>
                  <a:pt x="10186" y="16200"/>
                  <a:pt x="10064" y="16200"/>
                  <a:pt x="9941" y="16031"/>
                </a:cubicBezTo>
                <a:cubicBezTo>
                  <a:pt x="9695" y="17212"/>
                  <a:pt x="9695" y="17212"/>
                  <a:pt x="9695" y="17212"/>
                </a:cubicBezTo>
                <a:cubicBezTo>
                  <a:pt x="9205" y="17044"/>
                  <a:pt x="9205" y="17044"/>
                  <a:pt x="9205" y="17044"/>
                </a:cubicBezTo>
                <a:cubicBezTo>
                  <a:pt x="9450" y="15862"/>
                  <a:pt x="9450" y="15862"/>
                  <a:pt x="9450" y="15862"/>
                </a:cubicBezTo>
                <a:cubicBezTo>
                  <a:pt x="9327" y="15862"/>
                  <a:pt x="9205" y="15862"/>
                  <a:pt x="9082" y="15694"/>
                </a:cubicBezTo>
                <a:cubicBezTo>
                  <a:pt x="8468" y="15525"/>
                  <a:pt x="8468" y="15525"/>
                  <a:pt x="8468" y="15525"/>
                </a:cubicBezTo>
                <a:cubicBezTo>
                  <a:pt x="8714" y="14681"/>
                  <a:pt x="8714" y="14681"/>
                  <a:pt x="8714" y="14681"/>
                </a:cubicBezTo>
                <a:cubicBezTo>
                  <a:pt x="8714" y="14681"/>
                  <a:pt x="9082" y="14850"/>
                  <a:pt x="9082" y="14850"/>
                </a:cubicBezTo>
                <a:cubicBezTo>
                  <a:pt x="9205" y="14850"/>
                  <a:pt x="9205" y="14850"/>
                  <a:pt x="9327" y="14681"/>
                </a:cubicBezTo>
                <a:cubicBezTo>
                  <a:pt x="9573" y="12825"/>
                  <a:pt x="9573" y="12825"/>
                  <a:pt x="9573" y="12825"/>
                </a:cubicBezTo>
                <a:cubicBezTo>
                  <a:pt x="9573" y="12825"/>
                  <a:pt x="9695" y="12825"/>
                  <a:pt x="9695" y="12825"/>
                </a:cubicBezTo>
                <a:cubicBezTo>
                  <a:pt x="9695" y="12825"/>
                  <a:pt x="9573" y="12825"/>
                  <a:pt x="9573" y="12825"/>
                </a:cubicBezTo>
                <a:cubicBezTo>
                  <a:pt x="9818" y="11475"/>
                  <a:pt x="9818" y="11475"/>
                  <a:pt x="9818" y="11475"/>
                </a:cubicBezTo>
                <a:cubicBezTo>
                  <a:pt x="9818" y="11306"/>
                  <a:pt x="9818" y="11137"/>
                  <a:pt x="9573" y="11137"/>
                </a:cubicBezTo>
                <a:cubicBezTo>
                  <a:pt x="9573" y="11137"/>
                  <a:pt x="9205" y="10969"/>
                  <a:pt x="9205" y="10969"/>
                </a:cubicBezTo>
                <a:cubicBezTo>
                  <a:pt x="9327" y="10294"/>
                  <a:pt x="9327" y="10294"/>
                  <a:pt x="9327" y="10294"/>
                </a:cubicBezTo>
                <a:cubicBezTo>
                  <a:pt x="10064" y="10462"/>
                  <a:pt x="10064" y="10462"/>
                  <a:pt x="10064" y="10462"/>
                </a:cubicBezTo>
                <a:cubicBezTo>
                  <a:pt x="10064" y="10462"/>
                  <a:pt x="10064" y="10462"/>
                  <a:pt x="10064" y="10462"/>
                </a:cubicBezTo>
                <a:cubicBezTo>
                  <a:pt x="10186" y="10462"/>
                  <a:pt x="10309" y="10631"/>
                  <a:pt x="10432" y="10631"/>
                </a:cubicBezTo>
                <a:cubicBezTo>
                  <a:pt x="10555" y="9450"/>
                  <a:pt x="10555" y="9450"/>
                  <a:pt x="10555" y="9450"/>
                </a:cubicBezTo>
                <a:cubicBezTo>
                  <a:pt x="11168" y="9619"/>
                  <a:pt x="11168" y="9619"/>
                  <a:pt x="11168" y="9619"/>
                </a:cubicBezTo>
                <a:cubicBezTo>
                  <a:pt x="10923" y="10800"/>
                  <a:pt x="10923" y="10800"/>
                  <a:pt x="10923" y="10800"/>
                </a:cubicBezTo>
                <a:cubicBezTo>
                  <a:pt x="11045" y="10800"/>
                  <a:pt x="11168" y="10800"/>
                  <a:pt x="11291" y="10969"/>
                </a:cubicBezTo>
                <a:cubicBezTo>
                  <a:pt x="11536" y="9787"/>
                  <a:pt x="11536" y="9787"/>
                  <a:pt x="11536" y="9787"/>
                </a:cubicBezTo>
                <a:cubicBezTo>
                  <a:pt x="12027" y="9956"/>
                  <a:pt x="12027" y="9956"/>
                  <a:pt x="12027" y="9956"/>
                </a:cubicBezTo>
                <a:cubicBezTo>
                  <a:pt x="11782" y="11137"/>
                  <a:pt x="11782" y="11137"/>
                  <a:pt x="11782" y="11137"/>
                </a:cubicBezTo>
                <a:cubicBezTo>
                  <a:pt x="12518" y="11475"/>
                  <a:pt x="12886" y="11813"/>
                  <a:pt x="12886" y="12656"/>
                </a:cubicBezTo>
                <a:moveTo>
                  <a:pt x="10432" y="13669"/>
                </a:moveTo>
                <a:cubicBezTo>
                  <a:pt x="10064" y="15187"/>
                  <a:pt x="10064" y="15187"/>
                  <a:pt x="10064" y="15187"/>
                </a:cubicBezTo>
                <a:cubicBezTo>
                  <a:pt x="10432" y="15356"/>
                  <a:pt x="11536" y="15862"/>
                  <a:pt x="11659" y="15019"/>
                </a:cubicBezTo>
                <a:cubicBezTo>
                  <a:pt x="11782" y="14006"/>
                  <a:pt x="10677" y="13837"/>
                  <a:pt x="10432" y="13669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62" name="Shape"/>
          <p:cNvSpPr/>
          <p:nvPr/>
        </p:nvSpPr>
        <p:spPr>
          <a:xfrm>
            <a:off x="7445375" y="2828925"/>
            <a:ext cx="617538" cy="3937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418" y="7714"/>
                </a:moveTo>
                <a:cubicBezTo>
                  <a:pt x="4173" y="7714"/>
                  <a:pt x="3927" y="8100"/>
                  <a:pt x="3927" y="8486"/>
                </a:cubicBezTo>
                <a:cubicBezTo>
                  <a:pt x="3927" y="8871"/>
                  <a:pt x="4173" y="9257"/>
                  <a:pt x="4418" y="9257"/>
                </a:cubicBezTo>
                <a:cubicBezTo>
                  <a:pt x="4664" y="9257"/>
                  <a:pt x="4909" y="8871"/>
                  <a:pt x="4909" y="8486"/>
                </a:cubicBezTo>
                <a:cubicBezTo>
                  <a:pt x="4909" y="8100"/>
                  <a:pt x="4664" y="7714"/>
                  <a:pt x="4418" y="7714"/>
                </a:cubicBezTo>
                <a:moveTo>
                  <a:pt x="8591" y="13307"/>
                </a:moveTo>
                <a:cubicBezTo>
                  <a:pt x="8345" y="14850"/>
                  <a:pt x="8345" y="14850"/>
                  <a:pt x="8345" y="14850"/>
                </a:cubicBezTo>
                <a:cubicBezTo>
                  <a:pt x="8591" y="14850"/>
                  <a:pt x="9450" y="15236"/>
                  <a:pt x="9573" y="14464"/>
                </a:cubicBezTo>
                <a:cubicBezTo>
                  <a:pt x="9695" y="13693"/>
                  <a:pt x="8836" y="13500"/>
                  <a:pt x="8591" y="13307"/>
                </a:cubicBezTo>
                <a:moveTo>
                  <a:pt x="16691" y="4629"/>
                </a:moveTo>
                <a:cubicBezTo>
                  <a:pt x="982" y="4629"/>
                  <a:pt x="982" y="4629"/>
                  <a:pt x="982" y="4629"/>
                </a:cubicBezTo>
                <a:cubicBezTo>
                  <a:pt x="491" y="4629"/>
                  <a:pt x="0" y="5400"/>
                  <a:pt x="0" y="6171"/>
                </a:cubicBezTo>
                <a:cubicBezTo>
                  <a:pt x="0" y="20057"/>
                  <a:pt x="0" y="20057"/>
                  <a:pt x="0" y="20057"/>
                </a:cubicBezTo>
                <a:cubicBezTo>
                  <a:pt x="0" y="20829"/>
                  <a:pt x="491" y="21600"/>
                  <a:pt x="982" y="21600"/>
                </a:cubicBezTo>
                <a:cubicBezTo>
                  <a:pt x="16691" y="21600"/>
                  <a:pt x="16691" y="21600"/>
                  <a:pt x="16691" y="21600"/>
                </a:cubicBezTo>
                <a:cubicBezTo>
                  <a:pt x="17182" y="21600"/>
                  <a:pt x="17673" y="20829"/>
                  <a:pt x="17673" y="20057"/>
                </a:cubicBezTo>
                <a:cubicBezTo>
                  <a:pt x="17673" y="6171"/>
                  <a:pt x="17673" y="6171"/>
                  <a:pt x="17673" y="6171"/>
                </a:cubicBezTo>
                <a:cubicBezTo>
                  <a:pt x="17673" y="5400"/>
                  <a:pt x="17182" y="4629"/>
                  <a:pt x="16691" y="4629"/>
                </a:cubicBezTo>
                <a:moveTo>
                  <a:pt x="1473" y="6171"/>
                </a:moveTo>
                <a:cubicBezTo>
                  <a:pt x="1718" y="6171"/>
                  <a:pt x="1964" y="6557"/>
                  <a:pt x="1964" y="6943"/>
                </a:cubicBezTo>
                <a:cubicBezTo>
                  <a:pt x="1964" y="7329"/>
                  <a:pt x="1718" y="7714"/>
                  <a:pt x="1473" y="7714"/>
                </a:cubicBezTo>
                <a:cubicBezTo>
                  <a:pt x="1227" y="7714"/>
                  <a:pt x="982" y="7329"/>
                  <a:pt x="982" y="6943"/>
                </a:cubicBezTo>
                <a:cubicBezTo>
                  <a:pt x="982" y="6557"/>
                  <a:pt x="1227" y="6171"/>
                  <a:pt x="1473" y="6171"/>
                </a:cubicBezTo>
                <a:moveTo>
                  <a:pt x="1473" y="20057"/>
                </a:moveTo>
                <a:cubicBezTo>
                  <a:pt x="1227" y="20057"/>
                  <a:pt x="982" y="19671"/>
                  <a:pt x="982" y="19286"/>
                </a:cubicBezTo>
                <a:cubicBezTo>
                  <a:pt x="982" y="18900"/>
                  <a:pt x="1227" y="18514"/>
                  <a:pt x="1473" y="18514"/>
                </a:cubicBezTo>
                <a:cubicBezTo>
                  <a:pt x="1718" y="18514"/>
                  <a:pt x="1964" y="18900"/>
                  <a:pt x="1964" y="19286"/>
                </a:cubicBezTo>
                <a:cubicBezTo>
                  <a:pt x="1964" y="19671"/>
                  <a:pt x="1718" y="20057"/>
                  <a:pt x="1473" y="20057"/>
                </a:cubicBezTo>
                <a:moveTo>
                  <a:pt x="16200" y="20057"/>
                </a:moveTo>
                <a:cubicBezTo>
                  <a:pt x="15955" y="20057"/>
                  <a:pt x="15709" y="19671"/>
                  <a:pt x="15709" y="19286"/>
                </a:cubicBezTo>
                <a:cubicBezTo>
                  <a:pt x="15709" y="18900"/>
                  <a:pt x="15955" y="18514"/>
                  <a:pt x="16200" y="18514"/>
                </a:cubicBezTo>
                <a:cubicBezTo>
                  <a:pt x="16445" y="18514"/>
                  <a:pt x="16691" y="18900"/>
                  <a:pt x="16691" y="19286"/>
                </a:cubicBezTo>
                <a:cubicBezTo>
                  <a:pt x="16691" y="19671"/>
                  <a:pt x="16445" y="20057"/>
                  <a:pt x="16200" y="20057"/>
                </a:cubicBezTo>
                <a:moveTo>
                  <a:pt x="16691" y="17164"/>
                </a:moveTo>
                <a:cubicBezTo>
                  <a:pt x="16568" y="16971"/>
                  <a:pt x="16323" y="16971"/>
                  <a:pt x="16200" y="16971"/>
                </a:cubicBezTo>
                <a:cubicBezTo>
                  <a:pt x="15341" y="16971"/>
                  <a:pt x="14727" y="17936"/>
                  <a:pt x="14727" y="19286"/>
                </a:cubicBezTo>
                <a:cubicBezTo>
                  <a:pt x="14727" y="19479"/>
                  <a:pt x="14727" y="19864"/>
                  <a:pt x="14850" y="20057"/>
                </a:cubicBezTo>
                <a:cubicBezTo>
                  <a:pt x="2823" y="20057"/>
                  <a:pt x="2823" y="20057"/>
                  <a:pt x="2823" y="20057"/>
                </a:cubicBezTo>
                <a:cubicBezTo>
                  <a:pt x="2945" y="19864"/>
                  <a:pt x="2945" y="19479"/>
                  <a:pt x="2945" y="19286"/>
                </a:cubicBezTo>
                <a:cubicBezTo>
                  <a:pt x="2945" y="17936"/>
                  <a:pt x="2332" y="16971"/>
                  <a:pt x="1473" y="16971"/>
                </a:cubicBezTo>
                <a:cubicBezTo>
                  <a:pt x="1350" y="16971"/>
                  <a:pt x="1105" y="16971"/>
                  <a:pt x="982" y="17164"/>
                </a:cubicBezTo>
                <a:cubicBezTo>
                  <a:pt x="982" y="9064"/>
                  <a:pt x="982" y="9064"/>
                  <a:pt x="982" y="9064"/>
                </a:cubicBezTo>
                <a:cubicBezTo>
                  <a:pt x="1105" y="9257"/>
                  <a:pt x="1350" y="9257"/>
                  <a:pt x="1473" y="9257"/>
                </a:cubicBezTo>
                <a:cubicBezTo>
                  <a:pt x="2332" y="9257"/>
                  <a:pt x="2945" y="8293"/>
                  <a:pt x="2945" y="6943"/>
                </a:cubicBezTo>
                <a:cubicBezTo>
                  <a:pt x="2945" y="6750"/>
                  <a:pt x="2945" y="6364"/>
                  <a:pt x="2823" y="6171"/>
                </a:cubicBezTo>
                <a:cubicBezTo>
                  <a:pt x="14850" y="6171"/>
                  <a:pt x="14850" y="6171"/>
                  <a:pt x="14850" y="6171"/>
                </a:cubicBezTo>
                <a:cubicBezTo>
                  <a:pt x="14727" y="6364"/>
                  <a:pt x="14727" y="6750"/>
                  <a:pt x="14727" y="6943"/>
                </a:cubicBezTo>
                <a:cubicBezTo>
                  <a:pt x="14727" y="8293"/>
                  <a:pt x="15341" y="9257"/>
                  <a:pt x="16200" y="9257"/>
                </a:cubicBezTo>
                <a:cubicBezTo>
                  <a:pt x="16323" y="9257"/>
                  <a:pt x="16568" y="9257"/>
                  <a:pt x="16691" y="9064"/>
                </a:cubicBezTo>
                <a:lnTo>
                  <a:pt x="16691" y="17164"/>
                </a:lnTo>
                <a:close/>
                <a:moveTo>
                  <a:pt x="16200" y="7714"/>
                </a:moveTo>
                <a:cubicBezTo>
                  <a:pt x="15955" y="7714"/>
                  <a:pt x="15709" y="7329"/>
                  <a:pt x="15709" y="6943"/>
                </a:cubicBezTo>
                <a:cubicBezTo>
                  <a:pt x="15709" y="6557"/>
                  <a:pt x="15955" y="6171"/>
                  <a:pt x="16200" y="6171"/>
                </a:cubicBezTo>
                <a:cubicBezTo>
                  <a:pt x="16445" y="6171"/>
                  <a:pt x="16691" y="6557"/>
                  <a:pt x="16691" y="6943"/>
                </a:cubicBezTo>
                <a:cubicBezTo>
                  <a:pt x="16691" y="7329"/>
                  <a:pt x="16445" y="7714"/>
                  <a:pt x="16200" y="7714"/>
                </a:cubicBezTo>
                <a:moveTo>
                  <a:pt x="20618" y="0"/>
                </a:moveTo>
                <a:cubicBezTo>
                  <a:pt x="4909" y="0"/>
                  <a:pt x="4909" y="0"/>
                  <a:pt x="4909" y="0"/>
                </a:cubicBezTo>
                <a:cubicBezTo>
                  <a:pt x="4418" y="0"/>
                  <a:pt x="3927" y="771"/>
                  <a:pt x="3927" y="1543"/>
                </a:cubicBezTo>
                <a:cubicBezTo>
                  <a:pt x="3927" y="2314"/>
                  <a:pt x="3927" y="2314"/>
                  <a:pt x="3927" y="2314"/>
                </a:cubicBezTo>
                <a:cubicBezTo>
                  <a:pt x="3927" y="2700"/>
                  <a:pt x="4173" y="3086"/>
                  <a:pt x="4418" y="3086"/>
                </a:cubicBezTo>
                <a:cubicBezTo>
                  <a:pt x="4664" y="3086"/>
                  <a:pt x="4909" y="2700"/>
                  <a:pt x="4909" y="2314"/>
                </a:cubicBezTo>
                <a:cubicBezTo>
                  <a:pt x="4909" y="1543"/>
                  <a:pt x="4909" y="1543"/>
                  <a:pt x="4909" y="1543"/>
                </a:cubicBezTo>
                <a:cubicBezTo>
                  <a:pt x="20618" y="1543"/>
                  <a:pt x="20618" y="1543"/>
                  <a:pt x="20618" y="1543"/>
                </a:cubicBezTo>
                <a:cubicBezTo>
                  <a:pt x="20618" y="15429"/>
                  <a:pt x="20618" y="15429"/>
                  <a:pt x="20618" y="15429"/>
                </a:cubicBezTo>
                <a:cubicBezTo>
                  <a:pt x="19145" y="15429"/>
                  <a:pt x="19145" y="15429"/>
                  <a:pt x="19145" y="15429"/>
                </a:cubicBezTo>
                <a:cubicBezTo>
                  <a:pt x="18900" y="15429"/>
                  <a:pt x="18655" y="15814"/>
                  <a:pt x="18655" y="16200"/>
                </a:cubicBezTo>
                <a:cubicBezTo>
                  <a:pt x="18655" y="16586"/>
                  <a:pt x="18900" y="16971"/>
                  <a:pt x="19145" y="16971"/>
                </a:cubicBezTo>
                <a:cubicBezTo>
                  <a:pt x="20618" y="16971"/>
                  <a:pt x="20618" y="16971"/>
                  <a:pt x="20618" y="16971"/>
                </a:cubicBezTo>
                <a:cubicBezTo>
                  <a:pt x="21109" y="16971"/>
                  <a:pt x="21600" y="16200"/>
                  <a:pt x="21600" y="15429"/>
                </a:cubicBezTo>
                <a:cubicBezTo>
                  <a:pt x="21600" y="1543"/>
                  <a:pt x="21600" y="1543"/>
                  <a:pt x="21600" y="1543"/>
                </a:cubicBezTo>
                <a:cubicBezTo>
                  <a:pt x="21600" y="771"/>
                  <a:pt x="21109" y="0"/>
                  <a:pt x="20618" y="0"/>
                </a:cubicBezTo>
                <a:moveTo>
                  <a:pt x="8836" y="11379"/>
                </a:moveTo>
                <a:cubicBezTo>
                  <a:pt x="8591" y="12536"/>
                  <a:pt x="8591" y="12536"/>
                  <a:pt x="8591" y="12536"/>
                </a:cubicBezTo>
                <a:cubicBezTo>
                  <a:pt x="8836" y="12729"/>
                  <a:pt x="9573" y="13114"/>
                  <a:pt x="9695" y="12343"/>
                </a:cubicBezTo>
                <a:cubicBezTo>
                  <a:pt x="9818" y="11571"/>
                  <a:pt x="9082" y="11379"/>
                  <a:pt x="8836" y="11379"/>
                </a:cubicBezTo>
                <a:moveTo>
                  <a:pt x="13255" y="16971"/>
                </a:moveTo>
                <a:cubicBezTo>
                  <a:pt x="13009" y="16971"/>
                  <a:pt x="12764" y="17357"/>
                  <a:pt x="12764" y="17743"/>
                </a:cubicBezTo>
                <a:cubicBezTo>
                  <a:pt x="12764" y="18129"/>
                  <a:pt x="13009" y="18514"/>
                  <a:pt x="13255" y="18514"/>
                </a:cubicBezTo>
                <a:cubicBezTo>
                  <a:pt x="13500" y="18514"/>
                  <a:pt x="13745" y="18129"/>
                  <a:pt x="13745" y="17743"/>
                </a:cubicBezTo>
                <a:cubicBezTo>
                  <a:pt x="13745" y="17357"/>
                  <a:pt x="13500" y="16971"/>
                  <a:pt x="13255" y="16971"/>
                </a:cubicBezTo>
                <a:moveTo>
                  <a:pt x="8836" y="7714"/>
                </a:moveTo>
                <a:cubicBezTo>
                  <a:pt x="6995" y="7714"/>
                  <a:pt x="5400" y="10221"/>
                  <a:pt x="5400" y="13114"/>
                </a:cubicBezTo>
                <a:cubicBezTo>
                  <a:pt x="5400" y="16007"/>
                  <a:pt x="6995" y="18514"/>
                  <a:pt x="8836" y="18514"/>
                </a:cubicBezTo>
                <a:cubicBezTo>
                  <a:pt x="10677" y="18514"/>
                  <a:pt x="12273" y="16007"/>
                  <a:pt x="12273" y="13114"/>
                </a:cubicBezTo>
                <a:cubicBezTo>
                  <a:pt x="12273" y="10221"/>
                  <a:pt x="10677" y="7714"/>
                  <a:pt x="8836" y="7714"/>
                </a:cubicBezTo>
                <a:moveTo>
                  <a:pt x="10432" y="12343"/>
                </a:moveTo>
                <a:cubicBezTo>
                  <a:pt x="10432" y="12921"/>
                  <a:pt x="10186" y="13307"/>
                  <a:pt x="9941" y="13307"/>
                </a:cubicBezTo>
                <a:cubicBezTo>
                  <a:pt x="10309" y="13693"/>
                  <a:pt x="10432" y="14079"/>
                  <a:pt x="10309" y="15043"/>
                </a:cubicBezTo>
                <a:cubicBezTo>
                  <a:pt x="10064" y="16007"/>
                  <a:pt x="9573" y="16007"/>
                  <a:pt x="8959" y="15814"/>
                </a:cubicBezTo>
                <a:cubicBezTo>
                  <a:pt x="8714" y="16971"/>
                  <a:pt x="8714" y="16971"/>
                  <a:pt x="8714" y="16971"/>
                </a:cubicBezTo>
                <a:cubicBezTo>
                  <a:pt x="8345" y="16779"/>
                  <a:pt x="8345" y="16779"/>
                  <a:pt x="8345" y="16779"/>
                </a:cubicBezTo>
                <a:cubicBezTo>
                  <a:pt x="8468" y="15621"/>
                  <a:pt x="8468" y="15621"/>
                  <a:pt x="8468" y="15621"/>
                </a:cubicBezTo>
                <a:cubicBezTo>
                  <a:pt x="8468" y="15621"/>
                  <a:pt x="8345" y="15621"/>
                  <a:pt x="8223" y="15621"/>
                </a:cubicBezTo>
                <a:cubicBezTo>
                  <a:pt x="7977" y="16586"/>
                  <a:pt x="7977" y="16586"/>
                  <a:pt x="7977" y="16586"/>
                </a:cubicBezTo>
                <a:cubicBezTo>
                  <a:pt x="7609" y="16586"/>
                  <a:pt x="7609" y="16586"/>
                  <a:pt x="7609" y="16586"/>
                </a:cubicBezTo>
                <a:cubicBezTo>
                  <a:pt x="7855" y="15429"/>
                  <a:pt x="7855" y="15429"/>
                  <a:pt x="7855" y="15429"/>
                </a:cubicBezTo>
                <a:cubicBezTo>
                  <a:pt x="7732" y="15429"/>
                  <a:pt x="7609" y="15236"/>
                  <a:pt x="7486" y="15236"/>
                </a:cubicBezTo>
                <a:cubicBezTo>
                  <a:pt x="6995" y="15043"/>
                  <a:pt x="6995" y="15043"/>
                  <a:pt x="6995" y="15043"/>
                </a:cubicBezTo>
                <a:cubicBezTo>
                  <a:pt x="7241" y="14271"/>
                  <a:pt x="7241" y="14271"/>
                  <a:pt x="7241" y="14271"/>
                </a:cubicBezTo>
                <a:cubicBezTo>
                  <a:pt x="7241" y="14271"/>
                  <a:pt x="7486" y="14464"/>
                  <a:pt x="7486" y="14464"/>
                </a:cubicBezTo>
                <a:cubicBezTo>
                  <a:pt x="7609" y="14464"/>
                  <a:pt x="7609" y="14271"/>
                  <a:pt x="7732" y="14271"/>
                </a:cubicBezTo>
                <a:cubicBezTo>
                  <a:pt x="7977" y="12536"/>
                  <a:pt x="7977" y="12536"/>
                  <a:pt x="7977" y="12536"/>
                </a:cubicBezTo>
                <a:cubicBezTo>
                  <a:pt x="7977" y="12536"/>
                  <a:pt x="7977" y="12536"/>
                  <a:pt x="7977" y="12536"/>
                </a:cubicBezTo>
                <a:cubicBezTo>
                  <a:pt x="7977" y="12536"/>
                  <a:pt x="7977" y="12536"/>
                  <a:pt x="7977" y="12536"/>
                </a:cubicBezTo>
                <a:cubicBezTo>
                  <a:pt x="8100" y="11186"/>
                  <a:pt x="8100" y="11186"/>
                  <a:pt x="8100" y="11186"/>
                </a:cubicBezTo>
                <a:cubicBezTo>
                  <a:pt x="8100" y="11186"/>
                  <a:pt x="8100" y="10993"/>
                  <a:pt x="7977" y="10800"/>
                </a:cubicBezTo>
                <a:cubicBezTo>
                  <a:pt x="7977" y="10800"/>
                  <a:pt x="7609" y="10800"/>
                  <a:pt x="7609" y="10800"/>
                </a:cubicBezTo>
                <a:cubicBezTo>
                  <a:pt x="7732" y="10029"/>
                  <a:pt x="7732" y="10029"/>
                  <a:pt x="7732" y="10029"/>
                </a:cubicBezTo>
                <a:cubicBezTo>
                  <a:pt x="8345" y="10221"/>
                  <a:pt x="8345" y="10221"/>
                  <a:pt x="8345" y="10221"/>
                </a:cubicBezTo>
                <a:cubicBezTo>
                  <a:pt x="8345" y="10221"/>
                  <a:pt x="8345" y="10221"/>
                  <a:pt x="8345" y="10221"/>
                </a:cubicBezTo>
                <a:cubicBezTo>
                  <a:pt x="8345" y="10221"/>
                  <a:pt x="8468" y="10414"/>
                  <a:pt x="8591" y="10414"/>
                </a:cubicBezTo>
                <a:cubicBezTo>
                  <a:pt x="8714" y="9257"/>
                  <a:pt x="8714" y="9257"/>
                  <a:pt x="8714" y="9257"/>
                </a:cubicBezTo>
                <a:cubicBezTo>
                  <a:pt x="9082" y="9450"/>
                  <a:pt x="9082" y="9450"/>
                  <a:pt x="9082" y="9450"/>
                </a:cubicBezTo>
                <a:cubicBezTo>
                  <a:pt x="8959" y="10414"/>
                  <a:pt x="8959" y="10414"/>
                  <a:pt x="8959" y="10414"/>
                </a:cubicBezTo>
                <a:cubicBezTo>
                  <a:pt x="9082" y="10607"/>
                  <a:pt x="9205" y="10607"/>
                  <a:pt x="9205" y="10607"/>
                </a:cubicBezTo>
                <a:cubicBezTo>
                  <a:pt x="9450" y="9643"/>
                  <a:pt x="9450" y="9643"/>
                  <a:pt x="9450" y="9643"/>
                </a:cubicBezTo>
                <a:cubicBezTo>
                  <a:pt x="9818" y="9643"/>
                  <a:pt x="9818" y="9643"/>
                  <a:pt x="9818" y="9643"/>
                </a:cubicBezTo>
                <a:cubicBezTo>
                  <a:pt x="9695" y="10800"/>
                  <a:pt x="9695" y="10800"/>
                  <a:pt x="9695" y="10800"/>
                </a:cubicBezTo>
                <a:cubicBezTo>
                  <a:pt x="10186" y="11186"/>
                  <a:pt x="10555" y="11571"/>
                  <a:pt x="10432" y="12343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63" name="Shape"/>
          <p:cNvSpPr/>
          <p:nvPr/>
        </p:nvSpPr>
        <p:spPr>
          <a:xfrm>
            <a:off x="8624888" y="2801938"/>
            <a:ext cx="617539" cy="4492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17044"/>
                </a:moveTo>
                <a:cubicBezTo>
                  <a:pt x="19636" y="17044"/>
                  <a:pt x="19636" y="17044"/>
                  <a:pt x="19636" y="17044"/>
                </a:cubicBezTo>
                <a:cubicBezTo>
                  <a:pt x="21600" y="4894"/>
                  <a:pt x="21600" y="4894"/>
                  <a:pt x="21600" y="4894"/>
                </a:cubicBezTo>
                <a:cubicBezTo>
                  <a:pt x="21600" y="4894"/>
                  <a:pt x="21600" y="4894"/>
                  <a:pt x="21600" y="4894"/>
                </a:cubicBezTo>
                <a:cubicBezTo>
                  <a:pt x="21600" y="4894"/>
                  <a:pt x="21600" y="4725"/>
                  <a:pt x="21600" y="4725"/>
                </a:cubicBezTo>
                <a:cubicBezTo>
                  <a:pt x="21600" y="4388"/>
                  <a:pt x="21355" y="4050"/>
                  <a:pt x="21109" y="4050"/>
                </a:cubicBezTo>
                <a:cubicBezTo>
                  <a:pt x="5400" y="4050"/>
                  <a:pt x="5400" y="4050"/>
                  <a:pt x="5400" y="4050"/>
                </a:cubicBezTo>
                <a:cubicBezTo>
                  <a:pt x="4664" y="506"/>
                  <a:pt x="4664" y="506"/>
                  <a:pt x="4664" y="506"/>
                </a:cubicBezTo>
                <a:cubicBezTo>
                  <a:pt x="4664" y="506"/>
                  <a:pt x="4664" y="506"/>
                  <a:pt x="4664" y="506"/>
                </a:cubicBezTo>
                <a:cubicBezTo>
                  <a:pt x="4664" y="169"/>
                  <a:pt x="4418" y="0"/>
                  <a:pt x="4173" y="0"/>
                </a:cubicBezTo>
                <a:cubicBezTo>
                  <a:pt x="491" y="0"/>
                  <a:pt x="491" y="0"/>
                  <a:pt x="491" y="0"/>
                </a:cubicBezTo>
                <a:cubicBezTo>
                  <a:pt x="245" y="0"/>
                  <a:pt x="0" y="338"/>
                  <a:pt x="0" y="675"/>
                </a:cubicBezTo>
                <a:cubicBezTo>
                  <a:pt x="0" y="1013"/>
                  <a:pt x="245" y="1350"/>
                  <a:pt x="491" y="1350"/>
                </a:cubicBezTo>
                <a:cubicBezTo>
                  <a:pt x="3805" y="1350"/>
                  <a:pt x="3805" y="1350"/>
                  <a:pt x="3805" y="1350"/>
                </a:cubicBezTo>
                <a:cubicBezTo>
                  <a:pt x="6873" y="17044"/>
                  <a:pt x="6873" y="17044"/>
                  <a:pt x="6873" y="17044"/>
                </a:cubicBezTo>
                <a:cubicBezTo>
                  <a:pt x="6873" y="17044"/>
                  <a:pt x="6873" y="17044"/>
                  <a:pt x="6873" y="17044"/>
                </a:cubicBezTo>
                <a:cubicBezTo>
                  <a:pt x="6995" y="17212"/>
                  <a:pt x="6995" y="17381"/>
                  <a:pt x="7118" y="17550"/>
                </a:cubicBezTo>
                <a:cubicBezTo>
                  <a:pt x="6995" y="17887"/>
                  <a:pt x="6873" y="18394"/>
                  <a:pt x="6873" y="18900"/>
                </a:cubicBezTo>
                <a:cubicBezTo>
                  <a:pt x="6873" y="20419"/>
                  <a:pt x="7732" y="21600"/>
                  <a:pt x="8836" y="21600"/>
                </a:cubicBezTo>
                <a:cubicBezTo>
                  <a:pt x="9941" y="21600"/>
                  <a:pt x="10800" y="20419"/>
                  <a:pt x="10800" y="18900"/>
                </a:cubicBezTo>
                <a:cubicBezTo>
                  <a:pt x="10800" y="18394"/>
                  <a:pt x="10677" y="17887"/>
                  <a:pt x="10555" y="17550"/>
                </a:cubicBezTo>
                <a:cubicBezTo>
                  <a:pt x="15955" y="17550"/>
                  <a:pt x="15955" y="17550"/>
                  <a:pt x="15955" y="17550"/>
                </a:cubicBezTo>
                <a:cubicBezTo>
                  <a:pt x="15832" y="17887"/>
                  <a:pt x="15709" y="18394"/>
                  <a:pt x="15709" y="18900"/>
                </a:cubicBezTo>
                <a:cubicBezTo>
                  <a:pt x="15709" y="20419"/>
                  <a:pt x="16568" y="21600"/>
                  <a:pt x="17673" y="21600"/>
                </a:cubicBezTo>
                <a:cubicBezTo>
                  <a:pt x="18777" y="21600"/>
                  <a:pt x="19636" y="20419"/>
                  <a:pt x="19636" y="18900"/>
                </a:cubicBezTo>
                <a:cubicBezTo>
                  <a:pt x="19636" y="18394"/>
                  <a:pt x="19514" y="17887"/>
                  <a:pt x="19391" y="17550"/>
                </a:cubicBezTo>
                <a:cubicBezTo>
                  <a:pt x="19514" y="17381"/>
                  <a:pt x="19636" y="17212"/>
                  <a:pt x="19636" y="17044"/>
                </a:cubicBezTo>
                <a:moveTo>
                  <a:pt x="17673" y="5400"/>
                </a:moveTo>
                <a:cubicBezTo>
                  <a:pt x="20495" y="5400"/>
                  <a:pt x="20495" y="5400"/>
                  <a:pt x="20495" y="5400"/>
                </a:cubicBezTo>
                <a:cubicBezTo>
                  <a:pt x="20005" y="8100"/>
                  <a:pt x="20005" y="8100"/>
                  <a:pt x="20005" y="8100"/>
                </a:cubicBezTo>
                <a:cubicBezTo>
                  <a:pt x="17427" y="8100"/>
                  <a:pt x="17427" y="8100"/>
                  <a:pt x="17427" y="8100"/>
                </a:cubicBezTo>
                <a:lnTo>
                  <a:pt x="17673" y="5400"/>
                </a:lnTo>
                <a:close/>
                <a:moveTo>
                  <a:pt x="5645" y="5400"/>
                </a:moveTo>
                <a:cubicBezTo>
                  <a:pt x="8836" y="5400"/>
                  <a:pt x="8836" y="5400"/>
                  <a:pt x="8836" y="5400"/>
                </a:cubicBezTo>
                <a:cubicBezTo>
                  <a:pt x="9082" y="8100"/>
                  <a:pt x="9082" y="8100"/>
                  <a:pt x="9082" y="8100"/>
                </a:cubicBezTo>
                <a:cubicBezTo>
                  <a:pt x="6136" y="8100"/>
                  <a:pt x="6136" y="8100"/>
                  <a:pt x="6136" y="8100"/>
                </a:cubicBezTo>
                <a:lnTo>
                  <a:pt x="5645" y="5400"/>
                </a:lnTo>
                <a:close/>
                <a:moveTo>
                  <a:pt x="6995" y="12150"/>
                </a:moveTo>
                <a:cubicBezTo>
                  <a:pt x="6382" y="9450"/>
                  <a:pt x="6382" y="9450"/>
                  <a:pt x="6382" y="9450"/>
                </a:cubicBezTo>
                <a:cubicBezTo>
                  <a:pt x="9205" y="9450"/>
                  <a:pt x="9205" y="9450"/>
                  <a:pt x="9205" y="9450"/>
                </a:cubicBezTo>
                <a:cubicBezTo>
                  <a:pt x="9450" y="12150"/>
                  <a:pt x="9450" y="12150"/>
                  <a:pt x="9450" y="12150"/>
                </a:cubicBezTo>
                <a:lnTo>
                  <a:pt x="6995" y="12150"/>
                </a:lnTo>
                <a:close/>
                <a:moveTo>
                  <a:pt x="7241" y="13500"/>
                </a:moveTo>
                <a:cubicBezTo>
                  <a:pt x="9573" y="13500"/>
                  <a:pt x="9573" y="13500"/>
                  <a:pt x="9573" y="13500"/>
                </a:cubicBezTo>
                <a:cubicBezTo>
                  <a:pt x="9818" y="16200"/>
                  <a:pt x="9818" y="16200"/>
                  <a:pt x="9818" y="16200"/>
                </a:cubicBezTo>
                <a:cubicBezTo>
                  <a:pt x="7732" y="16200"/>
                  <a:pt x="7732" y="16200"/>
                  <a:pt x="7732" y="16200"/>
                </a:cubicBezTo>
                <a:lnTo>
                  <a:pt x="7241" y="13500"/>
                </a:lnTo>
                <a:close/>
                <a:moveTo>
                  <a:pt x="8836" y="20250"/>
                </a:moveTo>
                <a:cubicBezTo>
                  <a:pt x="8345" y="20250"/>
                  <a:pt x="7855" y="19575"/>
                  <a:pt x="7855" y="18900"/>
                </a:cubicBezTo>
                <a:cubicBezTo>
                  <a:pt x="7855" y="18225"/>
                  <a:pt x="8345" y="17550"/>
                  <a:pt x="8836" y="17550"/>
                </a:cubicBezTo>
                <a:cubicBezTo>
                  <a:pt x="9327" y="17550"/>
                  <a:pt x="9818" y="18225"/>
                  <a:pt x="9818" y="18900"/>
                </a:cubicBezTo>
                <a:cubicBezTo>
                  <a:pt x="9818" y="19575"/>
                  <a:pt x="9327" y="20250"/>
                  <a:pt x="8836" y="20250"/>
                </a:cubicBezTo>
                <a:moveTo>
                  <a:pt x="12764" y="16200"/>
                </a:moveTo>
                <a:cubicBezTo>
                  <a:pt x="10800" y="16200"/>
                  <a:pt x="10800" y="16200"/>
                  <a:pt x="10800" y="16200"/>
                </a:cubicBezTo>
                <a:cubicBezTo>
                  <a:pt x="10555" y="13500"/>
                  <a:pt x="10555" y="13500"/>
                  <a:pt x="10555" y="13500"/>
                </a:cubicBezTo>
                <a:cubicBezTo>
                  <a:pt x="12764" y="13500"/>
                  <a:pt x="12764" y="13500"/>
                  <a:pt x="12764" y="13500"/>
                </a:cubicBezTo>
                <a:lnTo>
                  <a:pt x="12764" y="16200"/>
                </a:lnTo>
                <a:close/>
                <a:moveTo>
                  <a:pt x="12764" y="12150"/>
                </a:moveTo>
                <a:cubicBezTo>
                  <a:pt x="10432" y="12150"/>
                  <a:pt x="10432" y="12150"/>
                  <a:pt x="10432" y="12150"/>
                </a:cubicBezTo>
                <a:cubicBezTo>
                  <a:pt x="10186" y="9450"/>
                  <a:pt x="10186" y="9450"/>
                  <a:pt x="10186" y="9450"/>
                </a:cubicBezTo>
                <a:cubicBezTo>
                  <a:pt x="12764" y="9450"/>
                  <a:pt x="12764" y="9450"/>
                  <a:pt x="12764" y="9450"/>
                </a:cubicBezTo>
                <a:lnTo>
                  <a:pt x="12764" y="12150"/>
                </a:lnTo>
                <a:close/>
                <a:moveTo>
                  <a:pt x="12764" y="8100"/>
                </a:moveTo>
                <a:cubicBezTo>
                  <a:pt x="10064" y="8100"/>
                  <a:pt x="10064" y="8100"/>
                  <a:pt x="10064" y="8100"/>
                </a:cubicBezTo>
                <a:cubicBezTo>
                  <a:pt x="9818" y="5400"/>
                  <a:pt x="9818" y="5400"/>
                  <a:pt x="9818" y="5400"/>
                </a:cubicBezTo>
                <a:cubicBezTo>
                  <a:pt x="12764" y="5400"/>
                  <a:pt x="12764" y="5400"/>
                  <a:pt x="12764" y="5400"/>
                </a:cubicBezTo>
                <a:lnTo>
                  <a:pt x="12764" y="8100"/>
                </a:lnTo>
                <a:close/>
                <a:moveTo>
                  <a:pt x="15709" y="16200"/>
                </a:moveTo>
                <a:cubicBezTo>
                  <a:pt x="13745" y="16200"/>
                  <a:pt x="13745" y="16200"/>
                  <a:pt x="13745" y="16200"/>
                </a:cubicBezTo>
                <a:cubicBezTo>
                  <a:pt x="13745" y="13500"/>
                  <a:pt x="13745" y="13500"/>
                  <a:pt x="13745" y="13500"/>
                </a:cubicBezTo>
                <a:cubicBezTo>
                  <a:pt x="15955" y="13500"/>
                  <a:pt x="15955" y="13500"/>
                  <a:pt x="15955" y="13500"/>
                </a:cubicBezTo>
                <a:lnTo>
                  <a:pt x="15709" y="16200"/>
                </a:lnTo>
                <a:close/>
                <a:moveTo>
                  <a:pt x="16077" y="12150"/>
                </a:moveTo>
                <a:cubicBezTo>
                  <a:pt x="13745" y="12150"/>
                  <a:pt x="13745" y="12150"/>
                  <a:pt x="13745" y="12150"/>
                </a:cubicBezTo>
                <a:cubicBezTo>
                  <a:pt x="13745" y="9450"/>
                  <a:pt x="13745" y="9450"/>
                  <a:pt x="13745" y="9450"/>
                </a:cubicBezTo>
                <a:cubicBezTo>
                  <a:pt x="16323" y="9450"/>
                  <a:pt x="16323" y="9450"/>
                  <a:pt x="16323" y="9450"/>
                </a:cubicBezTo>
                <a:lnTo>
                  <a:pt x="16077" y="12150"/>
                </a:lnTo>
                <a:close/>
                <a:moveTo>
                  <a:pt x="16445" y="8100"/>
                </a:moveTo>
                <a:cubicBezTo>
                  <a:pt x="13745" y="8100"/>
                  <a:pt x="13745" y="8100"/>
                  <a:pt x="13745" y="8100"/>
                </a:cubicBezTo>
                <a:cubicBezTo>
                  <a:pt x="13745" y="5400"/>
                  <a:pt x="13745" y="5400"/>
                  <a:pt x="13745" y="5400"/>
                </a:cubicBezTo>
                <a:cubicBezTo>
                  <a:pt x="16691" y="5400"/>
                  <a:pt x="16691" y="5400"/>
                  <a:pt x="16691" y="5400"/>
                </a:cubicBezTo>
                <a:lnTo>
                  <a:pt x="16445" y="8100"/>
                </a:lnTo>
                <a:close/>
                <a:moveTo>
                  <a:pt x="17673" y="20250"/>
                </a:moveTo>
                <a:cubicBezTo>
                  <a:pt x="17182" y="20250"/>
                  <a:pt x="16691" y="19575"/>
                  <a:pt x="16691" y="18900"/>
                </a:cubicBezTo>
                <a:cubicBezTo>
                  <a:pt x="16691" y="18225"/>
                  <a:pt x="17182" y="17550"/>
                  <a:pt x="17673" y="17550"/>
                </a:cubicBezTo>
                <a:cubicBezTo>
                  <a:pt x="18164" y="17550"/>
                  <a:pt x="18655" y="18225"/>
                  <a:pt x="18655" y="18900"/>
                </a:cubicBezTo>
                <a:cubicBezTo>
                  <a:pt x="18655" y="19575"/>
                  <a:pt x="18164" y="20250"/>
                  <a:pt x="17673" y="20250"/>
                </a:cubicBezTo>
                <a:moveTo>
                  <a:pt x="18777" y="16200"/>
                </a:moveTo>
                <a:cubicBezTo>
                  <a:pt x="16691" y="16200"/>
                  <a:pt x="16691" y="16200"/>
                  <a:pt x="16691" y="16200"/>
                </a:cubicBezTo>
                <a:cubicBezTo>
                  <a:pt x="16936" y="13500"/>
                  <a:pt x="16936" y="13500"/>
                  <a:pt x="16936" y="13500"/>
                </a:cubicBezTo>
                <a:cubicBezTo>
                  <a:pt x="19145" y="13500"/>
                  <a:pt x="19145" y="13500"/>
                  <a:pt x="19145" y="13500"/>
                </a:cubicBezTo>
                <a:lnTo>
                  <a:pt x="18777" y="16200"/>
                </a:lnTo>
                <a:close/>
                <a:moveTo>
                  <a:pt x="17059" y="12150"/>
                </a:moveTo>
                <a:cubicBezTo>
                  <a:pt x="17305" y="9450"/>
                  <a:pt x="17305" y="9450"/>
                  <a:pt x="17305" y="9450"/>
                </a:cubicBezTo>
                <a:cubicBezTo>
                  <a:pt x="19882" y="9450"/>
                  <a:pt x="19882" y="9450"/>
                  <a:pt x="19882" y="9450"/>
                </a:cubicBezTo>
                <a:cubicBezTo>
                  <a:pt x="19391" y="12150"/>
                  <a:pt x="19391" y="12150"/>
                  <a:pt x="19391" y="12150"/>
                </a:cubicBezTo>
                <a:lnTo>
                  <a:pt x="17059" y="1215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64" name="Shape"/>
          <p:cNvSpPr/>
          <p:nvPr/>
        </p:nvSpPr>
        <p:spPr>
          <a:xfrm>
            <a:off x="9802813" y="2716213"/>
            <a:ext cx="617539" cy="619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886" y="7732"/>
                </a:moveTo>
                <a:cubicBezTo>
                  <a:pt x="13009" y="7855"/>
                  <a:pt x="13132" y="7855"/>
                  <a:pt x="13255" y="7855"/>
                </a:cubicBezTo>
                <a:cubicBezTo>
                  <a:pt x="13377" y="7855"/>
                  <a:pt x="13500" y="7855"/>
                  <a:pt x="13623" y="7732"/>
                </a:cubicBezTo>
                <a:cubicBezTo>
                  <a:pt x="15586" y="5768"/>
                  <a:pt x="15586" y="5768"/>
                  <a:pt x="15586" y="5768"/>
                </a:cubicBezTo>
                <a:cubicBezTo>
                  <a:pt x="15709" y="5645"/>
                  <a:pt x="15709" y="5523"/>
                  <a:pt x="15709" y="5400"/>
                </a:cubicBezTo>
                <a:cubicBezTo>
                  <a:pt x="15709" y="5155"/>
                  <a:pt x="15464" y="4909"/>
                  <a:pt x="15218" y="4909"/>
                </a:cubicBezTo>
                <a:cubicBezTo>
                  <a:pt x="15095" y="4909"/>
                  <a:pt x="14973" y="4909"/>
                  <a:pt x="14850" y="5032"/>
                </a:cubicBezTo>
                <a:cubicBezTo>
                  <a:pt x="13745" y="6136"/>
                  <a:pt x="13745" y="6136"/>
                  <a:pt x="13745" y="6136"/>
                </a:cubicBezTo>
                <a:cubicBezTo>
                  <a:pt x="13745" y="491"/>
                  <a:pt x="13745" y="491"/>
                  <a:pt x="13745" y="491"/>
                </a:cubicBezTo>
                <a:cubicBezTo>
                  <a:pt x="13745" y="491"/>
                  <a:pt x="13745" y="491"/>
                  <a:pt x="13745" y="491"/>
                </a:cubicBezTo>
                <a:cubicBezTo>
                  <a:pt x="13745" y="245"/>
                  <a:pt x="13500" y="0"/>
                  <a:pt x="13255" y="0"/>
                </a:cubicBezTo>
                <a:cubicBezTo>
                  <a:pt x="13009" y="0"/>
                  <a:pt x="12764" y="245"/>
                  <a:pt x="12764" y="491"/>
                </a:cubicBezTo>
                <a:cubicBezTo>
                  <a:pt x="12764" y="6136"/>
                  <a:pt x="12764" y="6136"/>
                  <a:pt x="12764" y="6136"/>
                </a:cubicBezTo>
                <a:cubicBezTo>
                  <a:pt x="11659" y="5032"/>
                  <a:pt x="11659" y="5032"/>
                  <a:pt x="11659" y="5032"/>
                </a:cubicBezTo>
                <a:cubicBezTo>
                  <a:pt x="11536" y="4909"/>
                  <a:pt x="11414" y="4909"/>
                  <a:pt x="11291" y="4909"/>
                </a:cubicBezTo>
                <a:cubicBezTo>
                  <a:pt x="11045" y="4909"/>
                  <a:pt x="10800" y="5155"/>
                  <a:pt x="10800" y="5400"/>
                </a:cubicBezTo>
                <a:cubicBezTo>
                  <a:pt x="10800" y="5523"/>
                  <a:pt x="10800" y="5645"/>
                  <a:pt x="10923" y="5768"/>
                </a:cubicBezTo>
                <a:lnTo>
                  <a:pt x="12886" y="7732"/>
                </a:lnTo>
                <a:close/>
                <a:moveTo>
                  <a:pt x="19636" y="18286"/>
                </a:moveTo>
                <a:cubicBezTo>
                  <a:pt x="19636" y="18286"/>
                  <a:pt x="19636" y="18286"/>
                  <a:pt x="19636" y="18286"/>
                </a:cubicBezTo>
                <a:cubicBezTo>
                  <a:pt x="21600" y="9450"/>
                  <a:pt x="21600" y="9450"/>
                  <a:pt x="21600" y="9450"/>
                </a:cubicBezTo>
                <a:cubicBezTo>
                  <a:pt x="21600" y="9450"/>
                  <a:pt x="21600" y="9450"/>
                  <a:pt x="21600" y="9450"/>
                </a:cubicBezTo>
                <a:cubicBezTo>
                  <a:pt x="21600" y="9450"/>
                  <a:pt x="21600" y="9327"/>
                  <a:pt x="21600" y="9327"/>
                </a:cubicBezTo>
                <a:cubicBezTo>
                  <a:pt x="21600" y="9082"/>
                  <a:pt x="21355" y="8836"/>
                  <a:pt x="21109" y="8836"/>
                </a:cubicBezTo>
                <a:cubicBezTo>
                  <a:pt x="5400" y="8836"/>
                  <a:pt x="5400" y="8836"/>
                  <a:pt x="5400" y="8836"/>
                </a:cubicBezTo>
                <a:cubicBezTo>
                  <a:pt x="4664" y="6259"/>
                  <a:pt x="4664" y="6259"/>
                  <a:pt x="4664" y="6259"/>
                </a:cubicBezTo>
                <a:cubicBezTo>
                  <a:pt x="4664" y="6259"/>
                  <a:pt x="4664" y="6259"/>
                  <a:pt x="4664" y="6259"/>
                </a:cubicBezTo>
                <a:cubicBezTo>
                  <a:pt x="4664" y="6014"/>
                  <a:pt x="4418" y="5891"/>
                  <a:pt x="4173" y="5891"/>
                </a:cubicBezTo>
                <a:cubicBezTo>
                  <a:pt x="491" y="5891"/>
                  <a:pt x="491" y="5891"/>
                  <a:pt x="491" y="5891"/>
                </a:cubicBezTo>
                <a:cubicBezTo>
                  <a:pt x="245" y="5891"/>
                  <a:pt x="0" y="6136"/>
                  <a:pt x="0" y="6382"/>
                </a:cubicBezTo>
                <a:cubicBezTo>
                  <a:pt x="0" y="6627"/>
                  <a:pt x="245" y="6873"/>
                  <a:pt x="491" y="6873"/>
                </a:cubicBezTo>
                <a:cubicBezTo>
                  <a:pt x="3805" y="6873"/>
                  <a:pt x="3805" y="6873"/>
                  <a:pt x="3805" y="6873"/>
                </a:cubicBezTo>
                <a:cubicBezTo>
                  <a:pt x="6873" y="18286"/>
                  <a:pt x="6873" y="18286"/>
                  <a:pt x="6873" y="18286"/>
                </a:cubicBezTo>
                <a:cubicBezTo>
                  <a:pt x="6873" y="18286"/>
                  <a:pt x="6873" y="18286"/>
                  <a:pt x="6873" y="18286"/>
                </a:cubicBezTo>
                <a:cubicBezTo>
                  <a:pt x="6995" y="18409"/>
                  <a:pt x="6995" y="18532"/>
                  <a:pt x="7118" y="18655"/>
                </a:cubicBezTo>
                <a:cubicBezTo>
                  <a:pt x="6995" y="18900"/>
                  <a:pt x="6873" y="19268"/>
                  <a:pt x="6873" y="19636"/>
                </a:cubicBezTo>
                <a:cubicBezTo>
                  <a:pt x="6873" y="20741"/>
                  <a:pt x="7732" y="21600"/>
                  <a:pt x="8836" y="21600"/>
                </a:cubicBezTo>
                <a:cubicBezTo>
                  <a:pt x="9941" y="21600"/>
                  <a:pt x="10800" y="20741"/>
                  <a:pt x="10800" y="19636"/>
                </a:cubicBezTo>
                <a:cubicBezTo>
                  <a:pt x="10800" y="19268"/>
                  <a:pt x="10677" y="18900"/>
                  <a:pt x="10555" y="18655"/>
                </a:cubicBezTo>
                <a:cubicBezTo>
                  <a:pt x="15955" y="18655"/>
                  <a:pt x="15955" y="18655"/>
                  <a:pt x="15955" y="18655"/>
                </a:cubicBezTo>
                <a:cubicBezTo>
                  <a:pt x="15832" y="18900"/>
                  <a:pt x="15709" y="19268"/>
                  <a:pt x="15709" y="19636"/>
                </a:cubicBezTo>
                <a:cubicBezTo>
                  <a:pt x="15709" y="20741"/>
                  <a:pt x="16568" y="21600"/>
                  <a:pt x="17673" y="21600"/>
                </a:cubicBezTo>
                <a:cubicBezTo>
                  <a:pt x="18777" y="21600"/>
                  <a:pt x="19636" y="20741"/>
                  <a:pt x="19636" y="19636"/>
                </a:cubicBezTo>
                <a:cubicBezTo>
                  <a:pt x="19636" y="19268"/>
                  <a:pt x="19514" y="18900"/>
                  <a:pt x="19391" y="18655"/>
                </a:cubicBezTo>
                <a:cubicBezTo>
                  <a:pt x="19514" y="18532"/>
                  <a:pt x="19636" y="18409"/>
                  <a:pt x="19636" y="18286"/>
                </a:cubicBezTo>
                <a:moveTo>
                  <a:pt x="17673" y="9818"/>
                </a:moveTo>
                <a:cubicBezTo>
                  <a:pt x="20495" y="9818"/>
                  <a:pt x="20495" y="9818"/>
                  <a:pt x="20495" y="9818"/>
                </a:cubicBezTo>
                <a:cubicBezTo>
                  <a:pt x="20005" y="11782"/>
                  <a:pt x="20005" y="11782"/>
                  <a:pt x="20005" y="11782"/>
                </a:cubicBezTo>
                <a:cubicBezTo>
                  <a:pt x="17427" y="11782"/>
                  <a:pt x="17427" y="11782"/>
                  <a:pt x="17427" y="11782"/>
                </a:cubicBezTo>
                <a:lnTo>
                  <a:pt x="17673" y="9818"/>
                </a:lnTo>
                <a:close/>
                <a:moveTo>
                  <a:pt x="5645" y="9818"/>
                </a:moveTo>
                <a:cubicBezTo>
                  <a:pt x="8836" y="9818"/>
                  <a:pt x="8836" y="9818"/>
                  <a:pt x="8836" y="9818"/>
                </a:cubicBezTo>
                <a:cubicBezTo>
                  <a:pt x="9082" y="11782"/>
                  <a:pt x="9082" y="11782"/>
                  <a:pt x="9082" y="11782"/>
                </a:cubicBezTo>
                <a:cubicBezTo>
                  <a:pt x="6136" y="11782"/>
                  <a:pt x="6136" y="11782"/>
                  <a:pt x="6136" y="11782"/>
                </a:cubicBezTo>
                <a:lnTo>
                  <a:pt x="5645" y="9818"/>
                </a:lnTo>
                <a:close/>
                <a:moveTo>
                  <a:pt x="6995" y="14727"/>
                </a:moveTo>
                <a:cubicBezTo>
                  <a:pt x="6382" y="12764"/>
                  <a:pt x="6382" y="12764"/>
                  <a:pt x="6382" y="12764"/>
                </a:cubicBezTo>
                <a:cubicBezTo>
                  <a:pt x="9205" y="12764"/>
                  <a:pt x="9205" y="12764"/>
                  <a:pt x="9205" y="12764"/>
                </a:cubicBezTo>
                <a:cubicBezTo>
                  <a:pt x="9450" y="14727"/>
                  <a:pt x="9450" y="14727"/>
                  <a:pt x="9450" y="14727"/>
                </a:cubicBezTo>
                <a:lnTo>
                  <a:pt x="6995" y="14727"/>
                </a:lnTo>
                <a:close/>
                <a:moveTo>
                  <a:pt x="7241" y="15709"/>
                </a:moveTo>
                <a:cubicBezTo>
                  <a:pt x="9573" y="15709"/>
                  <a:pt x="9573" y="15709"/>
                  <a:pt x="9573" y="15709"/>
                </a:cubicBezTo>
                <a:cubicBezTo>
                  <a:pt x="9818" y="17673"/>
                  <a:pt x="9818" y="17673"/>
                  <a:pt x="9818" y="17673"/>
                </a:cubicBezTo>
                <a:cubicBezTo>
                  <a:pt x="7732" y="17673"/>
                  <a:pt x="7732" y="17673"/>
                  <a:pt x="7732" y="17673"/>
                </a:cubicBezTo>
                <a:lnTo>
                  <a:pt x="7241" y="15709"/>
                </a:lnTo>
                <a:close/>
                <a:moveTo>
                  <a:pt x="8836" y="20618"/>
                </a:moveTo>
                <a:cubicBezTo>
                  <a:pt x="8345" y="20618"/>
                  <a:pt x="7855" y="20127"/>
                  <a:pt x="7855" y="19636"/>
                </a:cubicBezTo>
                <a:cubicBezTo>
                  <a:pt x="7855" y="19145"/>
                  <a:pt x="8345" y="18655"/>
                  <a:pt x="8836" y="18655"/>
                </a:cubicBezTo>
                <a:cubicBezTo>
                  <a:pt x="9327" y="18655"/>
                  <a:pt x="9818" y="19145"/>
                  <a:pt x="9818" y="19636"/>
                </a:cubicBezTo>
                <a:cubicBezTo>
                  <a:pt x="9818" y="20127"/>
                  <a:pt x="9327" y="20618"/>
                  <a:pt x="8836" y="20618"/>
                </a:cubicBezTo>
                <a:moveTo>
                  <a:pt x="12764" y="17673"/>
                </a:moveTo>
                <a:cubicBezTo>
                  <a:pt x="10800" y="17673"/>
                  <a:pt x="10800" y="17673"/>
                  <a:pt x="10800" y="17673"/>
                </a:cubicBezTo>
                <a:cubicBezTo>
                  <a:pt x="10555" y="15709"/>
                  <a:pt x="10555" y="15709"/>
                  <a:pt x="10555" y="15709"/>
                </a:cubicBezTo>
                <a:cubicBezTo>
                  <a:pt x="12764" y="15709"/>
                  <a:pt x="12764" y="15709"/>
                  <a:pt x="12764" y="15709"/>
                </a:cubicBezTo>
                <a:lnTo>
                  <a:pt x="12764" y="17673"/>
                </a:lnTo>
                <a:close/>
                <a:moveTo>
                  <a:pt x="12764" y="14727"/>
                </a:moveTo>
                <a:cubicBezTo>
                  <a:pt x="10432" y="14727"/>
                  <a:pt x="10432" y="14727"/>
                  <a:pt x="10432" y="14727"/>
                </a:cubicBezTo>
                <a:cubicBezTo>
                  <a:pt x="10186" y="12764"/>
                  <a:pt x="10186" y="12764"/>
                  <a:pt x="10186" y="12764"/>
                </a:cubicBezTo>
                <a:cubicBezTo>
                  <a:pt x="12764" y="12764"/>
                  <a:pt x="12764" y="12764"/>
                  <a:pt x="12764" y="12764"/>
                </a:cubicBezTo>
                <a:lnTo>
                  <a:pt x="12764" y="14727"/>
                </a:lnTo>
                <a:close/>
                <a:moveTo>
                  <a:pt x="12764" y="11782"/>
                </a:moveTo>
                <a:cubicBezTo>
                  <a:pt x="10064" y="11782"/>
                  <a:pt x="10064" y="11782"/>
                  <a:pt x="10064" y="11782"/>
                </a:cubicBezTo>
                <a:cubicBezTo>
                  <a:pt x="9818" y="9818"/>
                  <a:pt x="9818" y="9818"/>
                  <a:pt x="9818" y="9818"/>
                </a:cubicBezTo>
                <a:cubicBezTo>
                  <a:pt x="12764" y="9818"/>
                  <a:pt x="12764" y="9818"/>
                  <a:pt x="12764" y="9818"/>
                </a:cubicBezTo>
                <a:lnTo>
                  <a:pt x="12764" y="11782"/>
                </a:lnTo>
                <a:close/>
                <a:moveTo>
                  <a:pt x="15709" y="17673"/>
                </a:moveTo>
                <a:cubicBezTo>
                  <a:pt x="13745" y="17673"/>
                  <a:pt x="13745" y="17673"/>
                  <a:pt x="13745" y="17673"/>
                </a:cubicBezTo>
                <a:cubicBezTo>
                  <a:pt x="13745" y="15709"/>
                  <a:pt x="13745" y="15709"/>
                  <a:pt x="13745" y="15709"/>
                </a:cubicBezTo>
                <a:cubicBezTo>
                  <a:pt x="15955" y="15709"/>
                  <a:pt x="15955" y="15709"/>
                  <a:pt x="15955" y="15709"/>
                </a:cubicBezTo>
                <a:lnTo>
                  <a:pt x="15709" y="17673"/>
                </a:lnTo>
                <a:close/>
                <a:moveTo>
                  <a:pt x="16077" y="14727"/>
                </a:moveTo>
                <a:cubicBezTo>
                  <a:pt x="13745" y="14727"/>
                  <a:pt x="13745" y="14727"/>
                  <a:pt x="13745" y="14727"/>
                </a:cubicBezTo>
                <a:cubicBezTo>
                  <a:pt x="13745" y="12764"/>
                  <a:pt x="13745" y="12764"/>
                  <a:pt x="13745" y="12764"/>
                </a:cubicBezTo>
                <a:cubicBezTo>
                  <a:pt x="16323" y="12764"/>
                  <a:pt x="16323" y="12764"/>
                  <a:pt x="16323" y="12764"/>
                </a:cubicBezTo>
                <a:lnTo>
                  <a:pt x="16077" y="14727"/>
                </a:lnTo>
                <a:close/>
                <a:moveTo>
                  <a:pt x="16445" y="11782"/>
                </a:moveTo>
                <a:cubicBezTo>
                  <a:pt x="13745" y="11782"/>
                  <a:pt x="13745" y="11782"/>
                  <a:pt x="13745" y="11782"/>
                </a:cubicBezTo>
                <a:cubicBezTo>
                  <a:pt x="13745" y="9818"/>
                  <a:pt x="13745" y="9818"/>
                  <a:pt x="13745" y="9818"/>
                </a:cubicBezTo>
                <a:cubicBezTo>
                  <a:pt x="16691" y="9818"/>
                  <a:pt x="16691" y="9818"/>
                  <a:pt x="16691" y="9818"/>
                </a:cubicBezTo>
                <a:lnTo>
                  <a:pt x="16445" y="11782"/>
                </a:lnTo>
                <a:close/>
                <a:moveTo>
                  <a:pt x="17673" y="20618"/>
                </a:moveTo>
                <a:cubicBezTo>
                  <a:pt x="17182" y="20618"/>
                  <a:pt x="16691" y="20127"/>
                  <a:pt x="16691" y="19636"/>
                </a:cubicBezTo>
                <a:cubicBezTo>
                  <a:pt x="16691" y="19145"/>
                  <a:pt x="17182" y="18655"/>
                  <a:pt x="17673" y="18655"/>
                </a:cubicBezTo>
                <a:cubicBezTo>
                  <a:pt x="18164" y="18655"/>
                  <a:pt x="18655" y="19145"/>
                  <a:pt x="18655" y="19636"/>
                </a:cubicBezTo>
                <a:cubicBezTo>
                  <a:pt x="18655" y="20127"/>
                  <a:pt x="18164" y="20618"/>
                  <a:pt x="17673" y="20618"/>
                </a:cubicBezTo>
                <a:moveTo>
                  <a:pt x="18777" y="17673"/>
                </a:moveTo>
                <a:cubicBezTo>
                  <a:pt x="16691" y="17673"/>
                  <a:pt x="16691" y="17673"/>
                  <a:pt x="16691" y="17673"/>
                </a:cubicBezTo>
                <a:cubicBezTo>
                  <a:pt x="16936" y="15709"/>
                  <a:pt x="16936" y="15709"/>
                  <a:pt x="16936" y="15709"/>
                </a:cubicBezTo>
                <a:cubicBezTo>
                  <a:pt x="19145" y="15709"/>
                  <a:pt x="19145" y="15709"/>
                  <a:pt x="19145" y="15709"/>
                </a:cubicBezTo>
                <a:lnTo>
                  <a:pt x="18777" y="17673"/>
                </a:lnTo>
                <a:close/>
                <a:moveTo>
                  <a:pt x="17059" y="14727"/>
                </a:moveTo>
                <a:cubicBezTo>
                  <a:pt x="17305" y="12764"/>
                  <a:pt x="17305" y="12764"/>
                  <a:pt x="17305" y="12764"/>
                </a:cubicBezTo>
                <a:cubicBezTo>
                  <a:pt x="19882" y="12764"/>
                  <a:pt x="19882" y="12764"/>
                  <a:pt x="19882" y="12764"/>
                </a:cubicBezTo>
                <a:cubicBezTo>
                  <a:pt x="19391" y="14727"/>
                  <a:pt x="19391" y="14727"/>
                  <a:pt x="19391" y="14727"/>
                </a:cubicBezTo>
                <a:lnTo>
                  <a:pt x="17059" y="147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65" name="Shape"/>
          <p:cNvSpPr/>
          <p:nvPr/>
        </p:nvSpPr>
        <p:spPr>
          <a:xfrm>
            <a:off x="10982325" y="2716213"/>
            <a:ext cx="617538" cy="619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291" y="2945"/>
                </a:moveTo>
                <a:cubicBezTo>
                  <a:pt x="11414" y="2945"/>
                  <a:pt x="11536" y="2945"/>
                  <a:pt x="11659" y="2823"/>
                </a:cubicBezTo>
                <a:cubicBezTo>
                  <a:pt x="12764" y="1718"/>
                  <a:pt x="12764" y="1718"/>
                  <a:pt x="12764" y="1718"/>
                </a:cubicBezTo>
                <a:cubicBezTo>
                  <a:pt x="12764" y="7364"/>
                  <a:pt x="12764" y="7364"/>
                  <a:pt x="12764" y="7364"/>
                </a:cubicBezTo>
                <a:cubicBezTo>
                  <a:pt x="12764" y="7609"/>
                  <a:pt x="13009" y="7855"/>
                  <a:pt x="13255" y="7855"/>
                </a:cubicBezTo>
                <a:cubicBezTo>
                  <a:pt x="13500" y="7855"/>
                  <a:pt x="13745" y="7609"/>
                  <a:pt x="13745" y="7364"/>
                </a:cubicBezTo>
                <a:cubicBezTo>
                  <a:pt x="13745" y="1718"/>
                  <a:pt x="13745" y="1718"/>
                  <a:pt x="13745" y="1718"/>
                </a:cubicBezTo>
                <a:cubicBezTo>
                  <a:pt x="14850" y="2823"/>
                  <a:pt x="14850" y="2823"/>
                  <a:pt x="14850" y="2823"/>
                </a:cubicBezTo>
                <a:cubicBezTo>
                  <a:pt x="14973" y="2945"/>
                  <a:pt x="15095" y="2945"/>
                  <a:pt x="15218" y="2945"/>
                </a:cubicBezTo>
                <a:cubicBezTo>
                  <a:pt x="15464" y="2945"/>
                  <a:pt x="15709" y="2700"/>
                  <a:pt x="15709" y="2455"/>
                </a:cubicBezTo>
                <a:cubicBezTo>
                  <a:pt x="15709" y="2332"/>
                  <a:pt x="15709" y="2209"/>
                  <a:pt x="15586" y="2086"/>
                </a:cubicBezTo>
                <a:cubicBezTo>
                  <a:pt x="13623" y="123"/>
                  <a:pt x="13623" y="123"/>
                  <a:pt x="13623" y="123"/>
                </a:cubicBezTo>
                <a:cubicBezTo>
                  <a:pt x="13500" y="0"/>
                  <a:pt x="13377" y="0"/>
                  <a:pt x="13255" y="0"/>
                </a:cubicBezTo>
                <a:cubicBezTo>
                  <a:pt x="13132" y="0"/>
                  <a:pt x="13009" y="0"/>
                  <a:pt x="12886" y="123"/>
                </a:cubicBezTo>
                <a:cubicBezTo>
                  <a:pt x="10923" y="2086"/>
                  <a:pt x="10923" y="2086"/>
                  <a:pt x="10923" y="2086"/>
                </a:cubicBezTo>
                <a:cubicBezTo>
                  <a:pt x="10800" y="2209"/>
                  <a:pt x="10800" y="2332"/>
                  <a:pt x="10800" y="2455"/>
                </a:cubicBezTo>
                <a:cubicBezTo>
                  <a:pt x="10800" y="2700"/>
                  <a:pt x="11045" y="2945"/>
                  <a:pt x="11291" y="2945"/>
                </a:cubicBezTo>
                <a:moveTo>
                  <a:pt x="19636" y="18286"/>
                </a:moveTo>
                <a:cubicBezTo>
                  <a:pt x="19636" y="18286"/>
                  <a:pt x="19636" y="18286"/>
                  <a:pt x="19636" y="18286"/>
                </a:cubicBezTo>
                <a:cubicBezTo>
                  <a:pt x="21600" y="9450"/>
                  <a:pt x="21600" y="9450"/>
                  <a:pt x="21600" y="9450"/>
                </a:cubicBezTo>
                <a:cubicBezTo>
                  <a:pt x="21600" y="9450"/>
                  <a:pt x="21600" y="9450"/>
                  <a:pt x="21600" y="9450"/>
                </a:cubicBezTo>
                <a:cubicBezTo>
                  <a:pt x="21600" y="9450"/>
                  <a:pt x="21600" y="9327"/>
                  <a:pt x="21600" y="9327"/>
                </a:cubicBezTo>
                <a:cubicBezTo>
                  <a:pt x="21600" y="9082"/>
                  <a:pt x="21355" y="8836"/>
                  <a:pt x="21109" y="8836"/>
                </a:cubicBezTo>
                <a:cubicBezTo>
                  <a:pt x="5400" y="8836"/>
                  <a:pt x="5400" y="8836"/>
                  <a:pt x="5400" y="8836"/>
                </a:cubicBezTo>
                <a:cubicBezTo>
                  <a:pt x="4664" y="6259"/>
                  <a:pt x="4664" y="6259"/>
                  <a:pt x="4664" y="6259"/>
                </a:cubicBezTo>
                <a:cubicBezTo>
                  <a:pt x="4664" y="6259"/>
                  <a:pt x="4664" y="6259"/>
                  <a:pt x="4664" y="6259"/>
                </a:cubicBezTo>
                <a:cubicBezTo>
                  <a:pt x="4664" y="6014"/>
                  <a:pt x="4418" y="5891"/>
                  <a:pt x="4173" y="5891"/>
                </a:cubicBezTo>
                <a:cubicBezTo>
                  <a:pt x="491" y="5891"/>
                  <a:pt x="491" y="5891"/>
                  <a:pt x="491" y="5891"/>
                </a:cubicBezTo>
                <a:cubicBezTo>
                  <a:pt x="245" y="5891"/>
                  <a:pt x="0" y="6136"/>
                  <a:pt x="0" y="6382"/>
                </a:cubicBezTo>
                <a:cubicBezTo>
                  <a:pt x="0" y="6627"/>
                  <a:pt x="245" y="6873"/>
                  <a:pt x="491" y="6873"/>
                </a:cubicBezTo>
                <a:cubicBezTo>
                  <a:pt x="3805" y="6873"/>
                  <a:pt x="3805" y="6873"/>
                  <a:pt x="3805" y="6873"/>
                </a:cubicBezTo>
                <a:cubicBezTo>
                  <a:pt x="6873" y="18286"/>
                  <a:pt x="6873" y="18286"/>
                  <a:pt x="6873" y="18286"/>
                </a:cubicBezTo>
                <a:cubicBezTo>
                  <a:pt x="6873" y="18286"/>
                  <a:pt x="6873" y="18286"/>
                  <a:pt x="6873" y="18286"/>
                </a:cubicBezTo>
                <a:cubicBezTo>
                  <a:pt x="6995" y="18409"/>
                  <a:pt x="6995" y="18532"/>
                  <a:pt x="7118" y="18655"/>
                </a:cubicBezTo>
                <a:cubicBezTo>
                  <a:pt x="6995" y="18900"/>
                  <a:pt x="6873" y="19268"/>
                  <a:pt x="6873" y="19636"/>
                </a:cubicBezTo>
                <a:cubicBezTo>
                  <a:pt x="6873" y="20741"/>
                  <a:pt x="7732" y="21600"/>
                  <a:pt x="8836" y="21600"/>
                </a:cubicBezTo>
                <a:cubicBezTo>
                  <a:pt x="9941" y="21600"/>
                  <a:pt x="10800" y="20741"/>
                  <a:pt x="10800" y="19636"/>
                </a:cubicBezTo>
                <a:cubicBezTo>
                  <a:pt x="10800" y="19268"/>
                  <a:pt x="10677" y="18900"/>
                  <a:pt x="10555" y="18655"/>
                </a:cubicBezTo>
                <a:cubicBezTo>
                  <a:pt x="15955" y="18655"/>
                  <a:pt x="15955" y="18655"/>
                  <a:pt x="15955" y="18655"/>
                </a:cubicBezTo>
                <a:cubicBezTo>
                  <a:pt x="15832" y="18900"/>
                  <a:pt x="15709" y="19268"/>
                  <a:pt x="15709" y="19636"/>
                </a:cubicBezTo>
                <a:cubicBezTo>
                  <a:pt x="15709" y="20741"/>
                  <a:pt x="16568" y="21600"/>
                  <a:pt x="17673" y="21600"/>
                </a:cubicBezTo>
                <a:cubicBezTo>
                  <a:pt x="18777" y="21600"/>
                  <a:pt x="19636" y="20741"/>
                  <a:pt x="19636" y="19636"/>
                </a:cubicBezTo>
                <a:cubicBezTo>
                  <a:pt x="19636" y="19268"/>
                  <a:pt x="19514" y="18900"/>
                  <a:pt x="19391" y="18655"/>
                </a:cubicBezTo>
                <a:cubicBezTo>
                  <a:pt x="19514" y="18532"/>
                  <a:pt x="19636" y="18409"/>
                  <a:pt x="19636" y="18286"/>
                </a:cubicBezTo>
                <a:moveTo>
                  <a:pt x="17673" y="9818"/>
                </a:moveTo>
                <a:cubicBezTo>
                  <a:pt x="20495" y="9818"/>
                  <a:pt x="20495" y="9818"/>
                  <a:pt x="20495" y="9818"/>
                </a:cubicBezTo>
                <a:cubicBezTo>
                  <a:pt x="20005" y="11782"/>
                  <a:pt x="20005" y="11782"/>
                  <a:pt x="20005" y="11782"/>
                </a:cubicBezTo>
                <a:cubicBezTo>
                  <a:pt x="17427" y="11782"/>
                  <a:pt x="17427" y="11782"/>
                  <a:pt x="17427" y="11782"/>
                </a:cubicBezTo>
                <a:lnTo>
                  <a:pt x="17673" y="9818"/>
                </a:lnTo>
                <a:close/>
                <a:moveTo>
                  <a:pt x="5645" y="9818"/>
                </a:moveTo>
                <a:cubicBezTo>
                  <a:pt x="8836" y="9818"/>
                  <a:pt x="8836" y="9818"/>
                  <a:pt x="8836" y="9818"/>
                </a:cubicBezTo>
                <a:cubicBezTo>
                  <a:pt x="9082" y="11782"/>
                  <a:pt x="9082" y="11782"/>
                  <a:pt x="9082" y="11782"/>
                </a:cubicBezTo>
                <a:cubicBezTo>
                  <a:pt x="6136" y="11782"/>
                  <a:pt x="6136" y="11782"/>
                  <a:pt x="6136" y="11782"/>
                </a:cubicBezTo>
                <a:lnTo>
                  <a:pt x="5645" y="9818"/>
                </a:lnTo>
                <a:close/>
                <a:moveTo>
                  <a:pt x="6995" y="14727"/>
                </a:moveTo>
                <a:cubicBezTo>
                  <a:pt x="6382" y="12764"/>
                  <a:pt x="6382" y="12764"/>
                  <a:pt x="6382" y="12764"/>
                </a:cubicBezTo>
                <a:cubicBezTo>
                  <a:pt x="9205" y="12764"/>
                  <a:pt x="9205" y="12764"/>
                  <a:pt x="9205" y="12764"/>
                </a:cubicBezTo>
                <a:cubicBezTo>
                  <a:pt x="9450" y="14727"/>
                  <a:pt x="9450" y="14727"/>
                  <a:pt x="9450" y="14727"/>
                </a:cubicBezTo>
                <a:lnTo>
                  <a:pt x="6995" y="14727"/>
                </a:lnTo>
                <a:close/>
                <a:moveTo>
                  <a:pt x="7241" y="15709"/>
                </a:moveTo>
                <a:cubicBezTo>
                  <a:pt x="9573" y="15709"/>
                  <a:pt x="9573" y="15709"/>
                  <a:pt x="9573" y="15709"/>
                </a:cubicBezTo>
                <a:cubicBezTo>
                  <a:pt x="9818" y="17673"/>
                  <a:pt x="9818" y="17673"/>
                  <a:pt x="9818" y="17673"/>
                </a:cubicBezTo>
                <a:cubicBezTo>
                  <a:pt x="7732" y="17673"/>
                  <a:pt x="7732" y="17673"/>
                  <a:pt x="7732" y="17673"/>
                </a:cubicBezTo>
                <a:lnTo>
                  <a:pt x="7241" y="15709"/>
                </a:lnTo>
                <a:close/>
                <a:moveTo>
                  <a:pt x="8836" y="20618"/>
                </a:moveTo>
                <a:cubicBezTo>
                  <a:pt x="8345" y="20618"/>
                  <a:pt x="7855" y="20127"/>
                  <a:pt x="7855" y="19636"/>
                </a:cubicBezTo>
                <a:cubicBezTo>
                  <a:pt x="7855" y="19145"/>
                  <a:pt x="8345" y="18655"/>
                  <a:pt x="8836" y="18655"/>
                </a:cubicBezTo>
                <a:cubicBezTo>
                  <a:pt x="9327" y="18655"/>
                  <a:pt x="9818" y="19145"/>
                  <a:pt x="9818" y="19636"/>
                </a:cubicBezTo>
                <a:cubicBezTo>
                  <a:pt x="9818" y="20127"/>
                  <a:pt x="9327" y="20618"/>
                  <a:pt x="8836" y="20618"/>
                </a:cubicBezTo>
                <a:moveTo>
                  <a:pt x="12764" y="17673"/>
                </a:moveTo>
                <a:cubicBezTo>
                  <a:pt x="10800" y="17673"/>
                  <a:pt x="10800" y="17673"/>
                  <a:pt x="10800" y="17673"/>
                </a:cubicBezTo>
                <a:cubicBezTo>
                  <a:pt x="10555" y="15709"/>
                  <a:pt x="10555" y="15709"/>
                  <a:pt x="10555" y="15709"/>
                </a:cubicBezTo>
                <a:cubicBezTo>
                  <a:pt x="12764" y="15709"/>
                  <a:pt x="12764" y="15709"/>
                  <a:pt x="12764" y="15709"/>
                </a:cubicBezTo>
                <a:lnTo>
                  <a:pt x="12764" y="17673"/>
                </a:lnTo>
                <a:close/>
                <a:moveTo>
                  <a:pt x="12764" y="14727"/>
                </a:moveTo>
                <a:cubicBezTo>
                  <a:pt x="10432" y="14727"/>
                  <a:pt x="10432" y="14727"/>
                  <a:pt x="10432" y="14727"/>
                </a:cubicBezTo>
                <a:cubicBezTo>
                  <a:pt x="10186" y="12764"/>
                  <a:pt x="10186" y="12764"/>
                  <a:pt x="10186" y="12764"/>
                </a:cubicBezTo>
                <a:cubicBezTo>
                  <a:pt x="12764" y="12764"/>
                  <a:pt x="12764" y="12764"/>
                  <a:pt x="12764" y="12764"/>
                </a:cubicBezTo>
                <a:lnTo>
                  <a:pt x="12764" y="14727"/>
                </a:lnTo>
                <a:close/>
                <a:moveTo>
                  <a:pt x="12764" y="11782"/>
                </a:moveTo>
                <a:cubicBezTo>
                  <a:pt x="10064" y="11782"/>
                  <a:pt x="10064" y="11782"/>
                  <a:pt x="10064" y="11782"/>
                </a:cubicBezTo>
                <a:cubicBezTo>
                  <a:pt x="9818" y="9818"/>
                  <a:pt x="9818" y="9818"/>
                  <a:pt x="9818" y="9818"/>
                </a:cubicBezTo>
                <a:cubicBezTo>
                  <a:pt x="12764" y="9818"/>
                  <a:pt x="12764" y="9818"/>
                  <a:pt x="12764" y="9818"/>
                </a:cubicBezTo>
                <a:lnTo>
                  <a:pt x="12764" y="11782"/>
                </a:lnTo>
                <a:close/>
                <a:moveTo>
                  <a:pt x="15709" y="17673"/>
                </a:moveTo>
                <a:cubicBezTo>
                  <a:pt x="13745" y="17673"/>
                  <a:pt x="13745" y="17673"/>
                  <a:pt x="13745" y="17673"/>
                </a:cubicBezTo>
                <a:cubicBezTo>
                  <a:pt x="13745" y="15709"/>
                  <a:pt x="13745" y="15709"/>
                  <a:pt x="13745" y="15709"/>
                </a:cubicBezTo>
                <a:cubicBezTo>
                  <a:pt x="15955" y="15709"/>
                  <a:pt x="15955" y="15709"/>
                  <a:pt x="15955" y="15709"/>
                </a:cubicBezTo>
                <a:lnTo>
                  <a:pt x="15709" y="17673"/>
                </a:lnTo>
                <a:close/>
                <a:moveTo>
                  <a:pt x="16077" y="14727"/>
                </a:moveTo>
                <a:cubicBezTo>
                  <a:pt x="13745" y="14727"/>
                  <a:pt x="13745" y="14727"/>
                  <a:pt x="13745" y="14727"/>
                </a:cubicBezTo>
                <a:cubicBezTo>
                  <a:pt x="13745" y="12764"/>
                  <a:pt x="13745" y="12764"/>
                  <a:pt x="13745" y="12764"/>
                </a:cubicBezTo>
                <a:cubicBezTo>
                  <a:pt x="16323" y="12764"/>
                  <a:pt x="16323" y="12764"/>
                  <a:pt x="16323" y="12764"/>
                </a:cubicBezTo>
                <a:lnTo>
                  <a:pt x="16077" y="14727"/>
                </a:lnTo>
                <a:close/>
                <a:moveTo>
                  <a:pt x="16445" y="11782"/>
                </a:moveTo>
                <a:cubicBezTo>
                  <a:pt x="13745" y="11782"/>
                  <a:pt x="13745" y="11782"/>
                  <a:pt x="13745" y="11782"/>
                </a:cubicBezTo>
                <a:cubicBezTo>
                  <a:pt x="13745" y="9818"/>
                  <a:pt x="13745" y="9818"/>
                  <a:pt x="13745" y="9818"/>
                </a:cubicBezTo>
                <a:cubicBezTo>
                  <a:pt x="16691" y="9818"/>
                  <a:pt x="16691" y="9818"/>
                  <a:pt x="16691" y="9818"/>
                </a:cubicBezTo>
                <a:lnTo>
                  <a:pt x="16445" y="11782"/>
                </a:lnTo>
                <a:close/>
                <a:moveTo>
                  <a:pt x="17673" y="20618"/>
                </a:moveTo>
                <a:cubicBezTo>
                  <a:pt x="17182" y="20618"/>
                  <a:pt x="16691" y="20127"/>
                  <a:pt x="16691" y="19636"/>
                </a:cubicBezTo>
                <a:cubicBezTo>
                  <a:pt x="16691" y="19145"/>
                  <a:pt x="17182" y="18655"/>
                  <a:pt x="17673" y="18655"/>
                </a:cubicBezTo>
                <a:cubicBezTo>
                  <a:pt x="18164" y="18655"/>
                  <a:pt x="18655" y="19145"/>
                  <a:pt x="18655" y="19636"/>
                </a:cubicBezTo>
                <a:cubicBezTo>
                  <a:pt x="18655" y="20127"/>
                  <a:pt x="18164" y="20618"/>
                  <a:pt x="17673" y="20618"/>
                </a:cubicBezTo>
                <a:moveTo>
                  <a:pt x="18777" y="17673"/>
                </a:moveTo>
                <a:cubicBezTo>
                  <a:pt x="16691" y="17673"/>
                  <a:pt x="16691" y="17673"/>
                  <a:pt x="16691" y="17673"/>
                </a:cubicBezTo>
                <a:cubicBezTo>
                  <a:pt x="16936" y="15709"/>
                  <a:pt x="16936" y="15709"/>
                  <a:pt x="16936" y="15709"/>
                </a:cubicBezTo>
                <a:cubicBezTo>
                  <a:pt x="19145" y="15709"/>
                  <a:pt x="19145" y="15709"/>
                  <a:pt x="19145" y="15709"/>
                </a:cubicBezTo>
                <a:lnTo>
                  <a:pt x="18777" y="17673"/>
                </a:lnTo>
                <a:close/>
                <a:moveTo>
                  <a:pt x="17059" y="14727"/>
                </a:moveTo>
                <a:cubicBezTo>
                  <a:pt x="17305" y="12764"/>
                  <a:pt x="17305" y="12764"/>
                  <a:pt x="17305" y="12764"/>
                </a:cubicBezTo>
                <a:cubicBezTo>
                  <a:pt x="19882" y="12764"/>
                  <a:pt x="19882" y="12764"/>
                  <a:pt x="19882" y="12764"/>
                </a:cubicBezTo>
                <a:cubicBezTo>
                  <a:pt x="19391" y="14727"/>
                  <a:pt x="19391" y="14727"/>
                  <a:pt x="19391" y="14727"/>
                </a:cubicBezTo>
                <a:lnTo>
                  <a:pt x="17059" y="1472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66" name="Shape"/>
          <p:cNvSpPr/>
          <p:nvPr/>
        </p:nvSpPr>
        <p:spPr>
          <a:xfrm>
            <a:off x="371474" y="3925887"/>
            <a:ext cx="617539" cy="561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327" y="3240"/>
                </a:moveTo>
                <a:cubicBezTo>
                  <a:pt x="14973" y="3240"/>
                  <a:pt x="14973" y="3240"/>
                  <a:pt x="14973" y="3240"/>
                </a:cubicBezTo>
                <a:cubicBezTo>
                  <a:pt x="13868" y="4455"/>
                  <a:pt x="13868" y="4455"/>
                  <a:pt x="13868" y="4455"/>
                </a:cubicBezTo>
                <a:cubicBezTo>
                  <a:pt x="13745" y="4590"/>
                  <a:pt x="13745" y="4725"/>
                  <a:pt x="13745" y="4860"/>
                </a:cubicBezTo>
                <a:cubicBezTo>
                  <a:pt x="13745" y="5130"/>
                  <a:pt x="13991" y="5400"/>
                  <a:pt x="14236" y="5400"/>
                </a:cubicBezTo>
                <a:cubicBezTo>
                  <a:pt x="14359" y="5400"/>
                  <a:pt x="14482" y="5400"/>
                  <a:pt x="14605" y="5265"/>
                </a:cubicBezTo>
                <a:cubicBezTo>
                  <a:pt x="16568" y="3105"/>
                  <a:pt x="16568" y="3105"/>
                  <a:pt x="16568" y="3105"/>
                </a:cubicBezTo>
                <a:cubicBezTo>
                  <a:pt x="16691" y="2970"/>
                  <a:pt x="16691" y="2835"/>
                  <a:pt x="16691" y="2700"/>
                </a:cubicBezTo>
                <a:cubicBezTo>
                  <a:pt x="16691" y="2565"/>
                  <a:pt x="16691" y="2430"/>
                  <a:pt x="16568" y="2295"/>
                </a:cubicBezTo>
                <a:cubicBezTo>
                  <a:pt x="14605" y="135"/>
                  <a:pt x="14605" y="135"/>
                  <a:pt x="14605" y="135"/>
                </a:cubicBezTo>
                <a:cubicBezTo>
                  <a:pt x="14482" y="0"/>
                  <a:pt x="14359" y="0"/>
                  <a:pt x="14236" y="0"/>
                </a:cubicBezTo>
                <a:cubicBezTo>
                  <a:pt x="13991" y="0"/>
                  <a:pt x="13745" y="270"/>
                  <a:pt x="13745" y="540"/>
                </a:cubicBezTo>
                <a:cubicBezTo>
                  <a:pt x="13745" y="675"/>
                  <a:pt x="13745" y="810"/>
                  <a:pt x="13868" y="945"/>
                </a:cubicBezTo>
                <a:cubicBezTo>
                  <a:pt x="14973" y="2160"/>
                  <a:pt x="14973" y="2160"/>
                  <a:pt x="14973" y="2160"/>
                </a:cubicBezTo>
                <a:cubicBezTo>
                  <a:pt x="9327" y="2160"/>
                  <a:pt x="9327" y="2160"/>
                  <a:pt x="9327" y="2160"/>
                </a:cubicBezTo>
                <a:cubicBezTo>
                  <a:pt x="9082" y="2160"/>
                  <a:pt x="8836" y="2430"/>
                  <a:pt x="8836" y="2700"/>
                </a:cubicBezTo>
                <a:cubicBezTo>
                  <a:pt x="8836" y="2970"/>
                  <a:pt x="9082" y="3240"/>
                  <a:pt x="9327" y="3240"/>
                </a:cubicBezTo>
                <a:moveTo>
                  <a:pt x="19636" y="17955"/>
                </a:moveTo>
                <a:cubicBezTo>
                  <a:pt x="19636" y="17955"/>
                  <a:pt x="19636" y="17955"/>
                  <a:pt x="19636" y="17955"/>
                </a:cubicBezTo>
                <a:cubicBezTo>
                  <a:pt x="21600" y="8235"/>
                  <a:pt x="21600" y="8235"/>
                  <a:pt x="21600" y="8235"/>
                </a:cubicBezTo>
                <a:cubicBezTo>
                  <a:pt x="21600" y="8235"/>
                  <a:pt x="21600" y="8235"/>
                  <a:pt x="21600" y="8235"/>
                </a:cubicBezTo>
                <a:cubicBezTo>
                  <a:pt x="21600" y="8235"/>
                  <a:pt x="21600" y="8100"/>
                  <a:pt x="21600" y="8100"/>
                </a:cubicBezTo>
                <a:cubicBezTo>
                  <a:pt x="21600" y="7830"/>
                  <a:pt x="21355" y="7560"/>
                  <a:pt x="21109" y="7560"/>
                </a:cubicBezTo>
                <a:cubicBezTo>
                  <a:pt x="5400" y="7560"/>
                  <a:pt x="5400" y="7560"/>
                  <a:pt x="5400" y="7560"/>
                </a:cubicBezTo>
                <a:cubicBezTo>
                  <a:pt x="4664" y="4725"/>
                  <a:pt x="4664" y="4725"/>
                  <a:pt x="4664" y="4725"/>
                </a:cubicBezTo>
                <a:cubicBezTo>
                  <a:pt x="4664" y="4725"/>
                  <a:pt x="4664" y="4725"/>
                  <a:pt x="4664" y="4725"/>
                </a:cubicBezTo>
                <a:cubicBezTo>
                  <a:pt x="4664" y="4455"/>
                  <a:pt x="4418" y="4320"/>
                  <a:pt x="4173" y="4320"/>
                </a:cubicBezTo>
                <a:cubicBezTo>
                  <a:pt x="491" y="4320"/>
                  <a:pt x="491" y="4320"/>
                  <a:pt x="491" y="4320"/>
                </a:cubicBezTo>
                <a:cubicBezTo>
                  <a:pt x="245" y="4320"/>
                  <a:pt x="0" y="4590"/>
                  <a:pt x="0" y="4860"/>
                </a:cubicBezTo>
                <a:cubicBezTo>
                  <a:pt x="0" y="5130"/>
                  <a:pt x="245" y="5400"/>
                  <a:pt x="491" y="5400"/>
                </a:cubicBezTo>
                <a:cubicBezTo>
                  <a:pt x="3805" y="5400"/>
                  <a:pt x="3805" y="5400"/>
                  <a:pt x="3805" y="5400"/>
                </a:cubicBezTo>
                <a:cubicBezTo>
                  <a:pt x="6873" y="17955"/>
                  <a:pt x="6873" y="17955"/>
                  <a:pt x="6873" y="17955"/>
                </a:cubicBezTo>
                <a:cubicBezTo>
                  <a:pt x="6873" y="17955"/>
                  <a:pt x="6873" y="17955"/>
                  <a:pt x="6873" y="17955"/>
                </a:cubicBezTo>
                <a:cubicBezTo>
                  <a:pt x="6995" y="18090"/>
                  <a:pt x="6995" y="18225"/>
                  <a:pt x="7118" y="18360"/>
                </a:cubicBezTo>
                <a:cubicBezTo>
                  <a:pt x="6995" y="18630"/>
                  <a:pt x="6873" y="19035"/>
                  <a:pt x="6873" y="19440"/>
                </a:cubicBezTo>
                <a:cubicBezTo>
                  <a:pt x="6873" y="20655"/>
                  <a:pt x="7732" y="21600"/>
                  <a:pt x="8836" y="21600"/>
                </a:cubicBezTo>
                <a:cubicBezTo>
                  <a:pt x="9941" y="21600"/>
                  <a:pt x="10800" y="20655"/>
                  <a:pt x="10800" y="19440"/>
                </a:cubicBezTo>
                <a:cubicBezTo>
                  <a:pt x="10800" y="19035"/>
                  <a:pt x="10677" y="18630"/>
                  <a:pt x="10555" y="18360"/>
                </a:cubicBezTo>
                <a:cubicBezTo>
                  <a:pt x="15955" y="18360"/>
                  <a:pt x="15955" y="18360"/>
                  <a:pt x="15955" y="18360"/>
                </a:cubicBezTo>
                <a:cubicBezTo>
                  <a:pt x="15832" y="18630"/>
                  <a:pt x="15709" y="19035"/>
                  <a:pt x="15709" y="19440"/>
                </a:cubicBezTo>
                <a:cubicBezTo>
                  <a:pt x="15709" y="20655"/>
                  <a:pt x="16568" y="21600"/>
                  <a:pt x="17673" y="21600"/>
                </a:cubicBezTo>
                <a:cubicBezTo>
                  <a:pt x="18777" y="21600"/>
                  <a:pt x="19636" y="20655"/>
                  <a:pt x="19636" y="19440"/>
                </a:cubicBezTo>
                <a:cubicBezTo>
                  <a:pt x="19636" y="19035"/>
                  <a:pt x="19514" y="18630"/>
                  <a:pt x="19391" y="18360"/>
                </a:cubicBezTo>
                <a:cubicBezTo>
                  <a:pt x="19514" y="18225"/>
                  <a:pt x="19636" y="18090"/>
                  <a:pt x="19636" y="17955"/>
                </a:cubicBezTo>
                <a:moveTo>
                  <a:pt x="17673" y="8640"/>
                </a:moveTo>
                <a:cubicBezTo>
                  <a:pt x="20495" y="8640"/>
                  <a:pt x="20495" y="8640"/>
                  <a:pt x="20495" y="8640"/>
                </a:cubicBezTo>
                <a:cubicBezTo>
                  <a:pt x="20005" y="10800"/>
                  <a:pt x="20005" y="10800"/>
                  <a:pt x="20005" y="10800"/>
                </a:cubicBezTo>
                <a:cubicBezTo>
                  <a:pt x="17427" y="10800"/>
                  <a:pt x="17427" y="10800"/>
                  <a:pt x="17427" y="10800"/>
                </a:cubicBezTo>
                <a:lnTo>
                  <a:pt x="17673" y="8640"/>
                </a:lnTo>
                <a:close/>
                <a:moveTo>
                  <a:pt x="5645" y="8640"/>
                </a:moveTo>
                <a:cubicBezTo>
                  <a:pt x="8836" y="8640"/>
                  <a:pt x="8836" y="8640"/>
                  <a:pt x="8836" y="8640"/>
                </a:cubicBezTo>
                <a:cubicBezTo>
                  <a:pt x="9082" y="10800"/>
                  <a:pt x="9082" y="10800"/>
                  <a:pt x="9082" y="10800"/>
                </a:cubicBezTo>
                <a:cubicBezTo>
                  <a:pt x="6136" y="10800"/>
                  <a:pt x="6136" y="10800"/>
                  <a:pt x="6136" y="10800"/>
                </a:cubicBezTo>
                <a:lnTo>
                  <a:pt x="5645" y="8640"/>
                </a:lnTo>
                <a:close/>
                <a:moveTo>
                  <a:pt x="6995" y="14040"/>
                </a:moveTo>
                <a:cubicBezTo>
                  <a:pt x="6382" y="11880"/>
                  <a:pt x="6382" y="11880"/>
                  <a:pt x="6382" y="11880"/>
                </a:cubicBezTo>
                <a:cubicBezTo>
                  <a:pt x="9205" y="11880"/>
                  <a:pt x="9205" y="11880"/>
                  <a:pt x="9205" y="11880"/>
                </a:cubicBezTo>
                <a:cubicBezTo>
                  <a:pt x="9450" y="14040"/>
                  <a:pt x="9450" y="14040"/>
                  <a:pt x="9450" y="14040"/>
                </a:cubicBezTo>
                <a:lnTo>
                  <a:pt x="6995" y="14040"/>
                </a:lnTo>
                <a:close/>
                <a:moveTo>
                  <a:pt x="7241" y="15120"/>
                </a:moveTo>
                <a:cubicBezTo>
                  <a:pt x="9573" y="15120"/>
                  <a:pt x="9573" y="15120"/>
                  <a:pt x="9573" y="15120"/>
                </a:cubicBezTo>
                <a:cubicBezTo>
                  <a:pt x="9818" y="17280"/>
                  <a:pt x="9818" y="17280"/>
                  <a:pt x="9818" y="17280"/>
                </a:cubicBezTo>
                <a:cubicBezTo>
                  <a:pt x="7732" y="17280"/>
                  <a:pt x="7732" y="17280"/>
                  <a:pt x="7732" y="17280"/>
                </a:cubicBezTo>
                <a:lnTo>
                  <a:pt x="7241" y="15120"/>
                </a:lnTo>
                <a:close/>
                <a:moveTo>
                  <a:pt x="8836" y="20520"/>
                </a:moveTo>
                <a:cubicBezTo>
                  <a:pt x="8345" y="20520"/>
                  <a:pt x="7855" y="19980"/>
                  <a:pt x="7855" y="19440"/>
                </a:cubicBezTo>
                <a:cubicBezTo>
                  <a:pt x="7855" y="18900"/>
                  <a:pt x="8345" y="18360"/>
                  <a:pt x="8836" y="18360"/>
                </a:cubicBezTo>
                <a:cubicBezTo>
                  <a:pt x="9327" y="18360"/>
                  <a:pt x="9818" y="18900"/>
                  <a:pt x="9818" y="19440"/>
                </a:cubicBezTo>
                <a:cubicBezTo>
                  <a:pt x="9818" y="19980"/>
                  <a:pt x="9327" y="20520"/>
                  <a:pt x="8836" y="20520"/>
                </a:cubicBezTo>
                <a:moveTo>
                  <a:pt x="12764" y="17280"/>
                </a:moveTo>
                <a:cubicBezTo>
                  <a:pt x="10800" y="17280"/>
                  <a:pt x="10800" y="17280"/>
                  <a:pt x="10800" y="17280"/>
                </a:cubicBezTo>
                <a:cubicBezTo>
                  <a:pt x="10555" y="15120"/>
                  <a:pt x="10555" y="15120"/>
                  <a:pt x="10555" y="15120"/>
                </a:cubicBezTo>
                <a:cubicBezTo>
                  <a:pt x="12764" y="15120"/>
                  <a:pt x="12764" y="15120"/>
                  <a:pt x="12764" y="15120"/>
                </a:cubicBezTo>
                <a:lnTo>
                  <a:pt x="12764" y="17280"/>
                </a:lnTo>
                <a:close/>
                <a:moveTo>
                  <a:pt x="12764" y="14040"/>
                </a:moveTo>
                <a:cubicBezTo>
                  <a:pt x="10432" y="14040"/>
                  <a:pt x="10432" y="14040"/>
                  <a:pt x="10432" y="14040"/>
                </a:cubicBezTo>
                <a:cubicBezTo>
                  <a:pt x="10186" y="11880"/>
                  <a:pt x="10186" y="11880"/>
                  <a:pt x="10186" y="11880"/>
                </a:cubicBezTo>
                <a:cubicBezTo>
                  <a:pt x="12764" y="11880"/>
                  <a:pt x="12764" y="11880"/>
                  <a:pt x="12764" y="11880"/>
                </a:cubicBezTo>
                <a:lnTo>
                  <a:pt x="12764" y="14040"/>
                </a:lnTo>
                <a:close/>
                <a:moveTo>
                  <a:pt x="12764" y="10800"/>
                </a:moveTo>
                <a:cubicBezTo>
                  <a:pt x="10064" y="10800"/>
                  <a:pt x="10064" y="10800"/>
                  <a:pt x="10064" y="10800"/>
                </a:cubicBezTo>
                <a:cubicBezTo>
                  <a:pt x="9818" y="8640"/>
                  <a:pt x="9818" y="8640"/>
                  <a:pt x="9818" y="8640"/>
                </a:cubicBezTo>
                <a:cubicBezTo>
                  <a:pt x="12764" y="8640"/>
                  <a:pt x="12764" y="8640"/>
                  <a:pt x="12764" y="8640"/>
                </a:cubicBezTo>
                <a:lnTo>
                  <a:pt x="12764" y="10800"/>
                </a:lnTo>
                <a:close/>
                <a:moveTo>
                  <a:pt x="15709" y="17280"/>
                </a:moveTo>
                <a:cubicBezTo>
                  <a:pt x="13745" y="17280"/>
                  <a:pt x="13745" y="17280"/>
                  <a:pt x="13745" y="17280"/>
                </a:cubicBezTo>
                <a:cubicBezTo>
                  <a:pt x="13745" y="15120"/>
                  <a:pt x="13745" y="15120"/>
                  <a:pt x="13745" y="15120"/>
                </a:cubicBezTo>
                <a:cubicBezTo>
                  <a:pt x="15955" y="15120"/>
                  <a:pt x="15955" y="15120"/>
                  <a:pt x="15955" y="15120"/>
                </a:cubicBezTo>
                <a:lnTo>
                  <a:pt x="15709" y="17280"/>
                </a:lnTo>
                <a:close/>
                <a:moveTo>
                  <a:pt x="16077" y="14040"/>
                </a:moveTo>
                <a:cubicBezTo>
                  <a:pt x="13745" y="14040"/>
                  <a:pt x="13745" y="14040"/>
                  <a:pt x="13745" y="14040"/>
                </a:cubicBezTo>
                <a:cubicBezTo>
                  <a:pt x="13745" y="11880"/>
                  <a:pt x="13745" y="11880"/>
                  <a:pt x="13745" y="11880"/>
                </a:cubicBezTo>
                <a:cubicBezTo>
                  <a:pt x="16323" y="11880"/>
                  <a:pt x="16323" y="11880"/>
                  <a:pt x="16323" y="11880"/>
                </a:cubicBezTo>
                <a:lnTo>
                  <a:pt x="16077" y="14040"/>
                </a:lnTo>
                <a:close/>
                <a:moveTo>
                  <a:pt x="16445" y="10800"/>
                </a:moveTo>
                <a:cubicBezTo>
                  <a:pt x="13745" y="10800"/>
                  <a:pt x="13745" y="10800"/>
                  <a:pt x="13745" y="10800"/>
                </a:cubicBezTo>
                <a:cubicBezTo>
                  <a:pt x="13745" y="8640"/>
                  <a:pt x="13745" y="8640"/>
                  <a:pt x="13745" y="8640"/>
                </a:cubicBezTo>
                <a:cubicBezTo>
                  <a:pt x="16691" y="8640"/>
                  <a:pt x="16691" y="8640"/>
                  <a:pt x="16691" y="8640"/>
                </a:cubicBezTo>
                <a:lnTo>
                  <a:pt x="16445" y="10800"/>
                </a:lnTo>
                <a:close/>
                <a:moveTo>
                  <a:pt x="17673" y="20520"/>
                </a:moveTo>
                <a:cubicBezTo>
                  <a:pt x="17182" y="20520"/>
                  <a:pt x="16691" y="19980"/>
                  <a:pt x="16691" y="19440"/>
                </a:cubicBezTo>
                <a:cubicBezTo>
                  <a:pt x="16691" y="18900"/>
                  <a:pt x="17182" y="18360"/>
                  <a:pt x="17673" y="18360"/>
                </a:cubicBezTo>
                <a:cubicBezTo>
                  <a:pt x="18164" y="18360"/>
                  <a:pt x="18655" y="18900"/>
                  <a:pt x="18655" y="19440"/>
                </a:cubicBezTo>
                <a:cubicBezTo>
                  <a:pt x="18655" y="19980"/>
                  <a:pt x="18164" y="20520"/>
                  <a:pt x="17673" y="20520"/>
                </a:cubicBezTo>
                <a:moveTo>
                  <a:pt x="18777" y="17280"/>
                </a:moveTo>
                <a:cubicBezTo>
                  <a:pt x="16691" y="17280"/>
                  <a:pt x="16691" y="17280"/>
                  <a:pt x="16691" y="17280"/>
                </a:cubicBezTo>
                <a:cubicBezTo>
                  <a:pt x="16936" y="15120"/>
                  <a:pt x="16936" y="15120"/>
                  <a:pt x="16936" y="15120"/>
                </a:cubicBezTo>
                <a:cubicBezTo>
                  <a:pt x="19145" y="15120"/>
                  <a:pt x="19145" y="15120"/>
                  <a:pt x="19145" y="15120"/>
                </a:cubicBezTo>
                <a:lnTo>
                  <a:pt x="18777" y="17280"/>
                </a:lnTo>
                <a:close/>
                <a:moveTo>
                  <a:pt x="17059" y="14040"/>
                </a:moveTo>
                <a:cubicBezTo>
                  <a:pt x="17305" y="11880"/>
                  <a:pt x="17305" y="11880"/>
                  <a:pt x="17305" y="11880"/>
                </a:cubicBezTo>
                <a:cubicBezTo>
                  <a:pt x="19882" y="11880"/>
                  <a:pt x="19882" y="11880"/>
                  <a:pt x="19882" y="11880"/>
                </a:cubicBezTo>
                <a:cubicBezTo>
                  <a:pt x="19391" y="14040"/>
                  <a:pt x="19391" y="14040"/>
                  <a:pt x="19391" y="14040"/>
                </a:cubicBezTo>
                <a:lnTo>
                  <a:pt x="17059" y="1404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67" name="Shape"/>
          <p:cNvSpPr/>
          <p:nvPr/>
        </p:nvSpPr>
        <p:spPr>
          <a:xfrm>
            <a:off x="1550987" y="3925887"/>
            <a:ext cx="617539" cy="561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923" y="5265"/>
                </a:moveTo>
                <a:cubicBezTo>
                  <a:pt x="11045" y="5400"/>
                  <a:pt x="11168" y="5400"/>
                  <a:pt x="11291" y="5400"/>
                </a:cubicBezTo>
                <a:cubicBezTo>
                  <a:pt x="11536" y="5400"/>
                  <a:pt x="11782" y="5130"/>
                  <a:pt x="11782" y="4860"/>
                </a:cubicBezTo>
                <a:cubicBezTo>
                  <a:pt x="11782" y="4725"/>
                  <a:pt x="11782" y="4590"/>
                  <a:pt x="11659" y="4455"/>
                </a:cubicBezTo>
                <a:cubicBezTo>
                  <a:pt x="10555" y="3240"/>
                  <a:pt x="10555" y="3240"/>
                  <a:pt x="10555" y="3240"/>
                </a:cubicBezTo>
                <a:cubicBezTo>
                  <a:pt x="16200" y="3240"/>
                  <a:pt x="16200" y="3240"/>
                  <a:pt x="16200" y="3240"/>
                </a:cubicBezTo>
                <a:cubicBezTo>
                  <a:pt x="16445" y="3240"/>
                  <a:pt x="16691" y="2970"/>
                  <a:pt x="16691" y="2700"/>
                </a:cubicBezTo>
                <a:cubicBezTo>
                  <a:pt x="16691" y="2430"/>
                  <a:pt x="16445" y="2160"/>
                  <a:pt x="16200" y="2160"/>
                </a:cubicBezTo>
                <a:cubicBezTo>
                  <a:pt x="10555" y="2160"/>
                  <a:pt x="10555" y="2160"/>
                  <a:pt x="10555" y="2160"/>
                </a:cubicBezTo>
                <a:cubicBezTo>
                  <a:pt x="11659" y="945"/>
                  <a:pt x="11659" y="945"/>
                  <a:pt x="11659" y="945"/>
                </a:cubicBezTo>
                <a:cubicBezTo>
                  <a:pt x="11782" y="810"/>
                  <a:pt x="11782" y="675"/>
                  <a:pt x="11782" y="540"/>
                </a:cubicBezTo>
                <a:cubicBezTo>
                  <a:pt x="11782" y="270"/>
                  <a:pt x="11536" y="0"/>
                  <a:pt x="11291" y="0"/>
                </a:cubicBezTo>
                <a:cubicBezTo>
                  <a:pt x="11168" y="0"/>
                  <a:pt x="11045" y="0"/>
                  <a:pt x="10923" y="135"/>
                </a:cubicBezTo>
                <a:cubicBezTo>
                  <a:pt x="8959" y="2295"/>
                  <a:pt x="8959" y="2295"/>
                  <a:pt x="8959" y="2295"/>
                </a:cubicBezTo>
                <a:cubicBezTo>
                  <a:pt x="8836" y="2430"/>
                  <a:pt x="8836" y="2565"/>
                  <a:pt x="8836" y="2700"/>
                </a:cubicBezTo>
                <a:cubicBezTo>
                  <a:pt x="8836" y="2835"/>
                  <a:pt x="8836" y="2970"/>
                  <a:pt x="8959" y="3105"/>
                </a:cubicBezTo>
                <a:lnTo>
                  <a:pt x="10923" y="5265"/>
                </a:lnTo>
                <a:close/>
                <a:moveTo>
                  <a:pt x="19636" y="17955"/>
                </a:moveTo>
                <a:cubicBezTo>
                  <a:pt x="19636" y="17955"/>
                  <a:pt x="19636" y="17955"/>
                  <a:pt x="19636" y="17955"/>
                </a:cubicBezTo>
                <a:cubicBezTo>
                  <a:pt x="21600" y="8235"/>
                  <a:pt x="21600" y="8235"/>
                  <a:pt x="21600" y="8235"/>
                </a:cubicBezTo>
                <a:cubicBezTo>
                  <a:pt x="21600" y="8235"/>
                  <a:pt x="21600" y="8235"/>
                  <a:pt x="21600" y="8235"/>
                </a:cubicBezTo>
                <a:cubicBezTo>
                  <a:pt x="21600" y="8235"/>
                  <a:pt x="21600" y="8100"/>
                  <a:pt x="21600" y="8100"/>
                </a:cubicBezTo>
                <a:cubicBezTo>
                  <a:pt x="21600" y="7830"/>
                  <a:pt x="21355" y="7560"/>
                  <a:pt x="21109" y="7560"/>
                </a:cubicBezTo>
                <a:cubicBezTo>
                  <a:pt x="5400" y="7560"/>
                  <a:pt x="5400" y="7560"/>
                  <a:pt x="5400" y="7560"/>
                </a:cubicBezTo>
                <a:cubicBezTo>
                  <a:pt x="4664" y="4725"/>
                  <a:pt x="4664" y="4725"/>
                  <a:pt x="4664" y="4725"/>
                </a:cubicBezTo>
                <a:cubicBezTo>
                  <a:pt x="4664" y="4725"/>
                  <a:pt x="4664" y="4725"/>
                  <a:pt x="4664" y="4725"/>
                </a:cubicBezTo>
                <a:cubicBezTo>
                  <a:pt x="4664" y="4455"/>
                  <a:pt x="4418" y="4320"/>
                  <a:pt x="4173" y="4320"/>
                </a:cubicBezTo>
                <a:cubicBezTo>
                  <a:pt x="491" y="4320"/>
                  <a:pt x="491" y="4320"/>
                  <a:pt x="491" y="4320"/>
                </a:cubicBezTo>
                <a:cubicBezTo>
                  <a:pt x="245" y="4320"/>
                  <a:pt x="0" y="4590"/>
                  <a:pt x="0" y="4860"/>
                </a:cubicBezTo>
                <a:cubicBezTo>
                  <a:pt x="0" y="5130"/>
                  <a:pt x="245" y="5400"/>
                  <a:pt x="491" y="5400"/>
                </a:cubicBezTo>
                <a:cubicBezTo>
                  <a:pt x="3805" y="5400"/>
                  <a:pt x="3805" y="5400"/>
                  <a:pt x="3805" y="5400"/>
                </a:cubicBezTo>
                <a:cubicBezTo>
                  <a:pt x="6873" y="17955"/>
                  <a:pt x="6873" y="17955"/>
                  <a:pt x="6873" y="17955"/>
                </a:cubicBezTo>
                <a:cubicBezTo>
                  <a:pt x="6873" y="17955"/>
                  <a:pt x="6873" y="17955"/>
                  <a:pt x="6873" y="17955"/>
                </a:cubicBezTo>
                <a:cubicBezTo>
                  <a:pt x="6995" y="18090"/>
                  <a:pt x="6995" y="18225"/>
                  <a:pt x="7118" y="18360"/>
                </a:cubicBezTo>
                <a:cubicBezTo>
                  <a:pt x="6995" y="18630"/>
                  <a:pt x="6873" y="19035"/>
                  <a:pt x="6873" y="19440"/>
                </a:cubicBezTo>
                <a:cubicBezTo>
                  <a:pt x="6873" y="20655"/>
                  <a:pt x="7732" y="21600"/>
                  <a:pt x="8836" y="21600"/>
                </a:cubicBezTo>
                <a:cubicBezTo>
                  <a:pt x="9941" y="21600"/>
                  <a:pt x="10800" y="20655"/>
                  <a:pt x="10800" y="19440"/>
                </a:cubicBezTo>
                <a:cubicBezTo>
                  <a:pt x="10800" y="19035"/>
                  <a:pt x="10677" y="18630"/>
                  <a:pt x="10555" y="18360"/>
                </a:cubicBezTo>
                <a:cubicBezTo>
                  <a:pt x="15955" y="18360"/>
                  <a:pt x="15955" y="18360"/>
                  <a:pt x="15955" y="18360"/>
                </a:cubicBezTo>
                <a:cubicBezTo>
                  <a:pt x="15832" y="18630"/>
                  <a:pt x="15709" y="19035"/>
                  <a:pt x="15709" y="19440"/>
                </a:cubicBezTo>
                <a:cubicBezTo>
                  <a:pt x="15709" y="20655"/>
                  <a:pt x="16568" y="21600"/>
                  <a:pt x="17673" y="21600"/>
                </a:cubicBezTo>
                <a:cubicBezTo>
                  <a:pt x="18777" y="21600"/>
                  <a:pt x="19636" y="20655"/>
                  <a:pt x="19636" y="19440"/>
                </a:cubicBezTo>
                <a:cubicBezTo>
                  <a:pt x="19636" y="19035"/>
                  <a:pt x="19514" y="18630"/>
                  <a:pt x="19391" y="18360"/>
                </a:cubicBezTo>
                <a:cubicBezTo>
                  <a:pt x="19514" y="18225"/>
                  <a:pt x="19636" y="18090"/>
                  <a:pt x="19636" y="17955"/>
                </a:cubicBezTo>
                <a:moveTo>
                  <a:pt x="17673" y="8640"/>
                </a:moveTo>
                <a:cubicBezTo>
                  <a:pt x="20495" y="8640"/>
                  <a:pt x="20495" y="8640"/>
                  <a:pt x="20495" y="8640"/>
                </a:cubicBezTo>
                <a:cubicBezTo>
                  <a:pt x="20005" y="10800"/>
                  <a:pt x="20005" y="10800"/>
                  <a:pt x="20005" y="10800"/>
                </a:cubicBezTo>
                <a:cubicBezTo>
                  <a:pt x="17427" y="10800"/>
                  <a:pt x="17427" y="10800"/>
                  <a:pt x="17427" y="10800"/>
                </a:cubicBezTo>
                <a:lnTo>
                  <a:pt x="17673" y="8640"/>
                </a:lnTo>
                <a:close/>
                <a:moveTo>
                  <a:pt x="5645" y="8640"/>
                </a:moveTo>
                <a:cubicBezTo>
                  <a:pt x="8836" y="8640"/>
                  <a:pt x="8836" y="8640"/>
                  <a:pt x="8836" y="8640"/>
                </a:cubicBezTo>
                <a:cubicBezTo>
                  <a:pt x="9082" y="10800"/>
                  <a:pt x="9082" y="10800"/>
                  <a:pt x="9082" y="10800"/>
                </a:cubicBezTo>
                <a:cubicBezTo>
                  <a:pt x="6136" y="10800"/>
                  <a:pt x="6136" y="10800"/>
                  <a:pt x="6136" y="10800"/>
                </a:cubicBezTo>
                <a:lnTo>
                  <a:pt x="5645" y="8640"/>
                </a:lnTo>
                <a:close/>
                <a:moveTo>
                  <a:pt x="6995" y="14040"/>
                </a:moveTo>
                <a:cubicBezTo>
                  <a:pt x="6382" y="11880"/>
                  <a:pt x="6382" y="11880"/>
                  <a:pt x="6382" y="11880"/>
                </a:cubicBezTo>
                <a:cubicBezTo>
                  <a:pt x="9205" y="11880"/>
                  <a:pt x="9205" y="11880"/>
                  <a:pt x="9205" y="11880"/>
                </a:cubicBezTo>
                <a:cubicBezTo>
                  <a:pt x="9450" y="14040"/>
                  <a:pt x="9450" y="14040"/>
                  <a:pt x="9450" y="14040"/>
                </a:cubicBezTo>
                <a:lnTo>
                  <a:pt x="6995" y="14040"/>
                </a:lnTo>
                <a:close/>
                <a:moveTo>
                  <a:pt x="7241" y="15120"/>
                </a:moveTo>
                <a:cubicBezTo>
                  <a:pt x="9573" y="15120"/>
                  <a:pt x="9573" y="15120"/>
                  <a:pt x="9573" y="15120"/>
                </a:cubicBezTo>
                <a:cubicBezTo>
                  <a:pt x="9818" y="17280"/>
                  <a:pt x="9818" y="17280"/>
                  <a:pt x="9818" y="17280"/>
                </a:cubicBezTo>
                <a:cubicBezTo>
                  <a:pt x="7732" y="17280"/>
                  <a:pt x="7732" y="17280"/>
                  <a:pt x="7732" y="17280"/>
                </a:cubicBezTo>
                <a:lnTo>
                  <a:pt x="7241" y="15120"/>
                </a:lnTo>
                <a:close/>
                <a:moveTo>
                  <a:pt x="8836" y="20520"/>
                </a:moveTo>
                <a:cubicBezTo>
                  <a:pt x="8345" y="20520"/>
                  <a:pt x="7855" y="19980"/>
                  <a:pt x="7855" y="19440"/>
                </a:cubicBezTo>
                <a:cubicBezTo>
                  <a:pt x="7855" y="18900"/>
                  <a:pt x="8345" y="18360"/>
                  <a:pt x="8836" y="18360"/>
                </a:cubicBezTo>
                <a:cubicBezTo>
                  <a:pt x="9327" y="18360"/>
                  <a:pt x="9818" y="18900"/>
                  <a:pt x="9818" y="19440"/>
                </a:cubicBezTo>
                <a:cubicBezTo>
                  <a:pt x="9818" y="19980"/>
                  <a:pt x="9327" y="20520"/>
                  <a:pt x="8836" y="20520"/>
                </a:cubicBezTo>
                <a:moveTo>
                  <a:pt x="12764" y="17280"/>
                </a:moveTo>
                <a:cubicBezTo>
                  <a:pt x="10800" y="17280"/>
                  <a:pt x="10800" y="17280"/>
                  <a:pt x="10800" y="17280"/>
                </a:cubicBezTo>
                <a:cubicBezTo>
                  <a:pt x="10555" y="15120"/>
                  <a:pt x="10555" y="15120"/>
                  <a:pt x="10555" y="15120"/>
                </a:cubicBezTo>
                <a:cubicBezTo>
                  <a:pt x="12764" y="15120"/>
                  <a:pt x="12764" y="15120"/>
                  <a:pt x="12764" y="15120"/>
                </a:cubicBezTo>
                <a:lnTo>
                  <a:pt x="12764" y="17280"/>
                </a:lnTo>
                <a:close/>
                <a:moveTo>
                  <a:pt x="12764" y="14040"/>
                </a:moveTo>
                <a:cubicBezTo>
                  <a:pt x="10432" y="14040"/>
                  <a:pt x="10432" y="14040"/>
                  <a:pt x="10432" y="14040"/>
                </a:cubicBezTo>
                <a:cubicBezTo>
                  <a:pt x="10186" y="11880"/>
                  <a:pt x="10186" y="11880"/>
                  <a:pt x="10186" y="11880"/>
                </a:cubicBezTo>
                <a:cubicBezTo>
                  <a:pt x="12764" y="11880"/>
                  <a:pt x="12764" y="11880"/>
                  <a:pt x="12764" y="11880"/>
                </a:cubicBezTo>
                <a:lnTo>
                  <a:pt x="12764" y="14040"/>
                </a:lnTo>
                <a:close/>
                <a:moveTo>
                  <a:pt x="12764" y="10800"/>
                </a:moveTo>
                <a:cubicBezTo>
                  <a:pt x="10064" y="10800"/>
                  <a:pt x="10064" y="10800"/>
                  <a:pt x="10064" y="10800"/>
                </a:cubicBezTo>
                <a:cubicBezTo>
                  <a:pt x="9818" y="8640"/>
                  <a:pt x="9818" y="8640"/>
                  <a:pt x="9818" y="8640"/>
                </a:cubicBezTo>
                <a:cubicBezTo>
                  <a:pt x="12764" y="8640"/>
                  <a:pt x="12764" y="8640"/>
                  <a:pt x="12764" y="8640"/>
                </a:cubicBezTo>
                <a:lnTo>
                  <a:pt x="12764" y="10800"/>
                </a:lnTo>
                <a:close/>
                <a:moveTo>
                  <a:pt x="15709" y="17280"/>
                </a:moveTo>
                <a:cubicBezTo>
                  <a:pt x="13745" y="17280"/>
                  <a:pt x="13745" y="17280"/>
                  <a:pt x="13745" y="17280"/>
                </a:cubicBezTo>
                <a:cubicBezTo>
                  <a:pt x="13745" y="15120"/>
                  <a:pt x="13745" y="15120"/>
                  <a:pt x="13745" y="15120"/>
                </a:cubicBezTo>
                <a:cubicBezTo>
                  <a:pt x="15955" y="15120"/>
                  <a:pt x="15955" y="15120"/>
                  <a:pt x="15955" y="15120"/>
                </a:cubicBezTo>
                <a:lnTo>
                  <a:pt x="15709" y="17280"/>
                </a:lnTo>
                <a:close/>
                <a:moveTo>
                  <a:pt x="16077" y="14040"/>
                </a:moveTo>
                <a:cubicBezTo>
                  <a:pt x="13745" y="14040"/>
                  <a:pt x="13745" y="14040"/>
                  <a:pt x="13745" y="14040"/>
                </a:cubicBezTo>
                <a:cubicBezTo>
                  <a:pt x="13745" y="11880"/>
                  <a:pt x="13745" y="11880"/>
                  <a:pt x="13745" y="11880"/>
                </a:cubicBezTo>
                <a:cubicBezTo>
                  <a:pt x="16323" y="11880"/>
                  <a:pt x="16323" y="11880"/>
                  <a:pt x="16323" y="11880"/>
                </a:cubicBezTo>
                <a:lnTo>
                  <a:pt x="16077" y="14040"/>
                </a:lnTo>
                <a:close/>
                <a:moveTo>
                  <a:pt x="16445" y="10800"/>
                </a:moveTo>
                <a:cubicBezTo>
                  <a:pt x="13745" y="10800"/>
                  <a:pt x="13745" y="10800"/>
                  <a:pt x="13745" y="10800"/>
                </a:cubicBezTo>
                <a:cubicBezTo>
                  <a:pt x="13745" y="8640"/>
                  <a:pt x="13745" y="8640"/>
                  <a:pt x="13745" y="8640"/>
                </a:cubicBezTo>
                <a:cubicBezTo>
                  <a:pt x="16691" y="8640"/>
                  <a:pt x="16691" y="8640"/>
                  <a:pt x="16691" y="8640"/>
                </a:cubicBezTo>
                <a:lnTo>
                  <a:pt x="16445" y="10800"/>
                </a:lnTo>
                <a:close/>
                <a:moveTo>
                  <a:pt x="17673" y="20520"/>
                </a:moveTo>
                <a:cubicBezTo>
                  <a:pt x="17182" y="20520"/>
                  <a:pt x="16691" y="19980"/>
                  <a:pt x="16691" y="19440"/>
                </a:cubicBezTo>
                <a:cubicBezTo>
                  <a:pt x="16691" y="18900"/>
                  <a:pt x="17182" y="18360"/>
                  <a:pt x="17673" y="18360"/>
                </a:cubicBezTo>
                <a:cubicBezTo>
                  <a:pt x="18164" y="18360"/>
                  <a:pt x="18655" y="18900"/>
                  <a:pt x="18655" y="19440"/>
                </a:cubicBezTo>
                <a:cubicBezTo>
                  <a:pt x="18655" y="19980"/>
                  <a:pt x="18164" y="20520"/>
                  <a:pt x="17673" y="20520"/>
                </a:cubicBezTo>
                <a:moveTo>
                  <a:pt x="18777" y="17280"/>
                </a:moveTo>
                <a:cubicBezTo>
                  <a:pt x="16691" y="17280"/>
                  <a:pt x="16691" y="17280"/>
                  <a:pt x="16691" y="17280"/>
                </a:cubicBezTo>
                <a:cubicBezTo>
                  <a:pt x="16936" y="15120"/>
                  <a:pt x="16936" y="15120"/>
                  <a:pt x="16936" y="15120"/>
                </a:cubicBezTo>
                <a:cubicBezTo>
                  <a:pt x="19145" y="15120"/>
                  <a:pt x="19145" y="15120"/>
                  <a:pt x="19145" y="15120"/>
                </a:cubicBezTo>
                <a:lnTo>
                  <a:pt x="18777" y="17280"/>
                </a:lnTo>
                <a:close/>
                <a:moveTo>
                  <a:pt x="17059" y="14040"/>
                </a:moveTo>
                <a:cubicBezTo>
                  <a:pt x="17305" y="11880"/>
                  <a:pt x="17305" y="11880"/>
                  <a:pt x="17305" y="11880"/>
                </a:cubicBezTo>
                <a:cubicBezTo>
                  <a:pt x="19882" y="11880"/>
                  <a:pt x="19882" y="11880"/>
                  <a:pt x="19882" y="11880"/>
                </a:cubicBezTo>
                <a:cubicBezTo>
                  <a:pt x="19391" y="14040"/>
                  <a:pt x="19391" y="14040"/>
                  <a:pt x="19391" y="14040"/>
                </a:cubicBezTo>
                <a:lnTo>
                  <a:pt x="17059" y="1404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68" name="Shape"/>
          <p:cNvSpPr/>
          <p:nvPr/>
        </p:nvSpPr>
        <p:spPr>
          <a:xfrm>
            <a:off x="2730500" y="3925887"/>
            <a:ext cx="617538" cy="561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3780"/>
                </a:moveTo>
                <a:cubicBezTo>
                  <a:pt x="12764" y="3780"/>
                  <a:pt x="12764" y="3780"/>
                  <a:pt x="12764" y="3780"/>
                </a:cubicBezTo>
                <a:cubicBezTo>
                  <a:pt x="12764" y="5940"/>
                  <a:pt x="12764" y="5940"/>
                  <a:pt x="12764" y="5940"/>
                </a:cubicBezTo>
                <a:cubicBezTo>
                  <a:pt x="12764" y="6210"/>
                  <a:pt x="13009" y="6480"/>
                  <a:pt x="13255" y="6480"/>
                </a:cubicBezTo>
                <a:cubicBezTo>
                  <a:pt x="13500" y="6480"/>
                  <a:pt x="13745" y="6210"/>
                  <a:pt x="13745" y="5940"/>
                </a:cubicBezTo>
                <a:cubicBezTo>
                  <a:pt x="13745" y="3780"/>
                  <a:pt x="13745" y="3780"/>
                  <a:pt x="13745" y="3780"/>
                </a:cubicBezTo>
                <a:cubicBezTo>
                  <a:pt x="15709" y="3780"/>
                  <a:pt x="15709" y="3780"/>
                  <a:pt x="15709" y="3780"/>
                </a:cubicBezTo>
                <a:cubicBezTo>
                  <a:pt x="15955" y="3780"/>
                  <a:pt x="16200" y="3510"/>
                  <a:pt x="16200" y="3240"/>
                </a:cubicBezTo>
                <a:cubicBezTo>
                  <a:pt x="16200" y="2970"/>
                  <a:pt x="15955" y="2700"/>
                  <a:pt x="15709" y="2700"/>
                </a:cubicBezTo>
                <a:cubicBezTo>
                  <a:pt x="13745" y="2700"/>
                  <a:pt x="13745" y="2700"/>
                  <a:pt x="13745" y="2700"/>
                </a:cubicBezTo>
                <a:cubicBezTo>
                  <a:pt x="13745" y="540"/>
                  <a:pt x="13745" y="540"/>
                  <a:pt x="13745" y="540"/>
                </a:cubicBezTo>
                <a:cubicBezTo>
                  <a:pt x="13745" y="270"/>
                  <a:pt x="13500" y="0"/>
                  <a:pt x="13255" y="0"/>
                </a:cubicBezTo>
                <a:cubicBezTo>
                  <a:pt x="13009" y="0"/>
                  <a:pt x="12764" y="270"/>
                  <a:pt x="12764" y="540"/>
                </a:cubicBezTo>
                <a:cubicBezTo>
                  <a:pt x="12764" y="2700"/>
                  <a:pt x="12764" y="2700"/>
                  <a:pt x="12764" y="2700"/>
                </a:cubicBezTo>
                <a:cubicBezTo>
                  <a:pt x="10800" y="2700"/>
                  <a:pt x="10800" y="2700"/>
                  <a:pt x="10800" y="2700"/>
                </a:cubicBezTo>
                <a:cubicBezTo>
                  <a:pt x="10555" y="2700"/>
                  <a:pt x="10309" y="2970"/>
                  <a:pt x="10309" y="3240"/>
                </a:cubicBezTo>
                <a:cubicBezTo>
                  <a:pt x="10309" y="3510"/>
                  <a:pt x="10555" y="3780"/>
                  <a:pt x="10800" y="3780"/>
                </a:cubicBezTo>
                <a:moveTo>
                  <a:pt x="19636" y="17955"/>
                </a:moveTo>
                <a:cubicBezTo>
                  <a:pt x="19636" y="17955"/>
                  <a:pt x="19636" y="17955"/>
                  <a:pt x="19636" y="17955"/>
                </a:cubicBezTo>
                <a:cubicBezTo>
                  <a:pt x="21600" y="8235"/>
                  <a:pt x="21600" y="8235"/>
                  <a:pt x="21600" y="8235"/>
                </a:cubicBezTo>
                <a:cubicBezTo>
                  <a:pt x="21600" y="8235"/>
                  <a:pt x="21600" y="8235"/>
                  <a:pt x="21600" y="8235"/>
                </a:cubicBezTo>
                <a:cubicBezTo>
                  <a:pt x="21600" y="8235"/>
                  <a:pt x="21600" y="8100"/>
                  <a:pt x="21600" y="8100"/>
                </a:cubicBezTo>
                <a:cubicBezTo>
                  <a:pt x="21600" y="7830"/>
                  <a:pt x="21355" y="7560"/>
                  <a:pt x="21109" y="7560"/>
                </a:cubicBezTo>
                <a:cubicBezTo>
                  <a:pt x="5400" y="7560"/>
                  <a:pt x="5400" y="7560"/>
                  <a:pt x="5400" y="7560"/>
                </a:cubicBezTo>
                <a:cubicBezTo>
                  <a:pt x="4664" y="4725"/>
                  <a:pt x="4664" y="4725"/>
                  <a:pt x="4664" y="4725"/>
                </a:cubicBezTo>
                <a:cubicBezTo>
                  <a:pt x="4664" y="4725"/>
                  <a:pt x="4664" y="4725"/>
                  <a:pt x="4664" y="4725"/>
                </a:cubicBezTo>
                <a:cubicBezTo>
                  <a:pt x="4664" y="4455"/>
                  <a:pt x="4418" y="4320"/>
                  <a:pt x="4173" y="4320"/>
                </a:cubicBezTo>
                <a:cubicBezTo>
                  <a:pt x="491" y="4320"/>
                  <a:pt x="491" y="4320"/>
                  <a:pt x="491" y="4320"/>
                </a:cubicBezTo>
                <a:cubicBezTo>
                  <a:pt x="245" y="4320"/>
                  <a:pt x="0" y="4590"/>
                  <a:pt x="0" y="4860"/>
                </a:cubicBezTo>
                <a:cubicBezTo>
                  <a:pt x="0" y="5130"/>
                  <a:pt x="245" y="5400"/>
                  <a:pt x="491" y="5400"/>
                </a:cubicBezTo>
                <a:cubicBezTo>
                  <a:pt x="3805" y="5400"/>
                  <a:pt x="3805" y="5400"/>
                  <a:pt x="3805" y="5400"/>
                </a:cubicBezTo>
                <a:cubicBezTo>
                  <a:pt x="6873" y="17955"/>
                  <a:pt x="6873" y="17955"/>
                  <a:pt x="6873" y="17955"/>
                </a:cubicBezTo>
                <a:cubicBezTo>
                  <a:pt x="6873" y="17955"/>
                  <a:pt x="6873" y="17955"/>
                  <a:pt x="6873" y="17955"/>
                </a:cubicBezTo>
                <a:cubicBezTo>
                  <a:pt x="6995" y="18090"/>
                  <a:pt x="6995" y="18225"/>
                  <a:pt x="7118" y="18360"/>
                </a:cubicBezTo>
                <a:cubicBezTo>
                  <a:pt x="6995" y="18630"/>
                  <a:pt x="6873" y="19035"/>
                  <a:pt x="6873" y="19440"/>
                </a:cubicBezTo>
                <a:cubicBezTo>
                  <a:pt x="6873" y="20655"/>
                  <a:pt x="7732" y="21600"/>
                  <a:pt x="8836" y="21600"/>
                </a:cubicBezTo>
                <a:cubicBezTo>
                  <a:pt x="9941" y="21600"/>
                  <a:pt x="10800" y="20655"/>
                  <a:pt x="10800" y="19440"/>
                </a:cubicBezTo>
                <a:cubicBezTo>
                  <a:pt x="10800" y="19035"/>
                  <a:pt x="10677" y="18630"/>
                  <a:pt x="10555" y="18360"/>
                </a:cubicBezTo>
                <a:cubicBezTo>
                  <a:pt x="15955" y="18360"/>
                  <a:pt x="15955" y="18360"/>
                  <a:pt x="15955" y="18360"/>
                </a:cubicBezTo>
                <a:cubicBezTo>
                  <a:pt x="15832" y="18630"/>
                  <a:pt x="15709" y="19035"/>
                  <a:pt x="15709" y="19440"/>
                </a:cubicBezTo>
                <a:cubicBezTo>
                  <a:pt x="15709" y="20655"/>
                  <a:pt x="16568" y="21600"/>
                  <a:pt x="17673" y="21600"/>
                </a:cubicBezTo>
                <a:cubicBezTo>
                  <a:pt x="18777" y="21600"/>
                  <a:pt x="19636" y="20655"/>
                  <a:pt x="19636" y="19440"/>
                </a:cubicBezTo>
                <a:cubicBezTo>
                  <a:pt x="19636" y="19035"/>
                  <a:pt x="19514" y="18630"/>
                  <a:pt x="19391" y="18360"/>
                </a:cubicBezTo>
                <a:cubicBezTo>
                  <a:pt x="19514" y="18225"/>
                  <a:pt x="19636" y="18090"/>
                  <a:pt x="19636" y="17955"/>
                </a:cubicBezTo>
                <a:moveTo>
                  <a:pt x="17673" y="8640"/>
                </a:moveTo>
                <a:cubicBezTo>
                  <a:pt x="20495" y="8640"/>
                  <a:pt x="20495" y="8640"/>
                  <a:pt x="20495" y="8640"/>
                </a:cubicBezTo>
                <a:cubicBezTo>
                  <a:pt x="20005" y="10800"/>
                  <a:pt x="20005" y="10800"/>
                  <a:pt x="20005" y="10800"/>
                </a:cubicBezTo>
                <a:cubicBezTo>
                  <a:pt x="17427" y="10800"/>
                  <a:pt x="17427" y="10800"/>
                  <a:pt x="17427" y="10800"/>
                </a:cubicBezTo>
                <a:lnTo>
                  <a:pt x="17673" y="8640"/>
                </a:lnTo>
                <a:close/>
                <a:moveTo>
                  <a:pt x="5645" y="8640"/>
                </a:moveTo>
                <a:cubicBezTo>
                  <a:pt x="8836" y="8640"/>
                  <a:pt x="8836" y="8640"/>
                  <a:pt x="8836" y="8640"/>
                </a:cubicBezTo>
                <a:cubicBezTo>
                  <a:pt x="9082" y="10800"/>
                  <a:pt x="9082" y="10800"/>
                  <a:pt x="9082" y="10800"/>
                </a:cubicBezTo>
                <a:cubicBezTo>
                  <a:pt x="6136" y="10800"/>
                  <a:pt x="6136" y="10800"/>
                  <a:pt x="6136" y="10800"/>
                </a:cubicBezTo>
                <a:lnTo>
                  <a:pt x="5645" y="8640"/>
                </a:lnTo>
                <a:close/>
                <a:moveTo>
                  <a:pt x="6995" y="14040"/>
                </a:moveTo>
                <a:cubicBezTo>
                  <a:pt x="6382" y="11880"/>
                  <a:pt x="6382" y="11880"/>
                  <a:pt x="6382" y="11880"/>
                </a:cubicBezTo>
                <a:cubicBezTo>
                  <a:pt x="9205" y="11880"/>
                  <a:pt x="9205" y="11880"/>
                  <a:pt x="9205" y="11880"/>
                </a:cubicBezTo>
                <a:cubicBezTo>
                  <a:pt x="9450" y="14040"/>
                  <a:pt x="9450" y="14040"/>
                  <a:pt x="9450" y="14040"/>
                </a:cubicBezTo>
                <a:lnTo>
                  <a:pt x="6995" y="14040"/>
                </a:lnTo>
                <a:close/>
                <a:moveTo>
                  <a:pt x="7241" y="15120"/>
                </a:moveTo>
                <a:cubicBezTo>
                  <a:pt x="9573" y="15120"/>
                  <a:pt x="9573" y="15120"/>
                  <a:pt x="9573" y="15120"/>
                </a:cubicBezTo>
                <a:cubicBezTo>
                  <a:pt x="9818" y="17280"/>
                  <a:pt x="9818" y="17280"/>
                  <a:pt x="9818" y="17280"/>
                </a:cubicBezTo>
                <a:cubicBezTo>
                  <a:pt x="7732" y="17280"/>
                  <a:pt x="7732" y="17280"/>
                  <a:pt x="7732" y="17280"/>
                </a:cubicBezTo>
                <a:lnTo>
                  <a:pt x="7241" y="15120"/>
                </a:lnTo>
                <a:close/>
                <a:moveTo>
                  <a:pt x="8836" y="20520"/>
                </a:moveTo>
                <a:cubicBezTo>
                  <a:pt x="8345" y="20520"/>
                  <a:pt x="7855" y="19980"/>
                  <a:pt x="7855" y="19440"/>
                </a:cubicBezTo>
                <a:cubicBezTo>
                  <a:pt x="7855" y="18900"/>
                  <a:pt x="8345" y="18360"/>
                  <a:pt x="8836" y="18360"/>
                </a:cubicBezTo>
                <a:cubicBezTo>
                  <a:pt x="9327" y="18360"/>
                  <a:pt x="9818" y="18900"/>
                  <a:pt x="9818" y="19440"/>
                </a:cubicBezTo>
                <a:cubicBezTo>
                  <a:pt x="9818" y="19980"/>
                  <a:pt x="9327" y="20520"/>
                  <a:pt x="8836" y="20520"/>
                </a:cubicBezTo>
                <a:moveTo>
                  <a:pt x="12764" y="17280"/>
                </a:moveTo>
                <a:cubicBezTo>
                  <a:pt x="10800" y="17280"/>
                  <a:pt x="10800" y="17280"/>
                  <a:pt x="10800" y="17280"/>
                </a:cubicBezTo>
                <a:cubicBezTo>
                  <a:pt x="10555" y="15120"/>
                  <a:pt x="10555" y="15120"/>
                  <a:pt x="10555" y="15120"/>
                </a:cubicBezTo>
                <a:cubicBezTo>
                  <a:pt x="12764" y="15120"/>
                  <a:pt x="12764" y="15120"/>
                  <a:pt x="12764" y="15120"/>
                </a:cubicBezTo>
                <a:lnTo>
                  <a:pt x="12764" y="17280"/>
                </a:lnTo>
                <a:close/>
                <a:moveTo>
                  <a:pt x="12764" y="14040"/>
                </a:moveTo>
                <a:cubicBezTo>
                  <a:pt x="10432" y="14040"/>
                  <a:pt x="10432" y="14040"/>
                  <a:pt x="10432" y="14040"/>
                </a:cubicBezTo>
                <a:cubicBezTo>
                  <a:pt x="10186" y="11880"/>
                  <a:pt x="10186" y="11880"/>
                  <a:pt x="10186" y="11880"/>
                </a:cubicBezTo>
                <a:cubicBezTo>
                  <a:pt x="12764" y="11880"/>
                  <a:pt x="12764" y="11880"/>
                  <a:pt x="12764" y="11880"/>
                </a:cubicBezTo>
                <a:lnTo>
                  <a:pt x="12764" y="14040"/>
                </a:lnTo>
                <a:close/>
                <a:moveTo>
                  <a:pt x="12764" y="10800"/>
                </a:moveTo>
                <a:cubicBezTo>
                  <a:pt x="10064" y="10800"/>
                  <a:pt x="10064" y="10800"/>
                  <a:pt x="10064" y="10800"/>
                </a:cubicBezTo>
                <a:cubicBezTo>
                  <a:pt x="9818" y="8640"/>
                  <a:pt x="9818" y="8640"/>
                  <a:pt x="9818" y="8640"/>
                </a:cubicBezTo>
                <a:cubicBezTo>
                  <a:pt x="12764" y="8640"/>
                  <a:pt x="12764" y="8640"/>
                  <a:pt x="12764" y="8640"/>
                </a:cubicBezTo>
                <a:lnTo>
                  <a:pt x="12764" y="10800"/>
                </a:lnTo>
                <a:close/>
                <a:moveTo>
                  <a:pt x="15709" y="17280"/>
                </a:moveTo>
                <a:cubicBezTo>
                  <a:pt x="13745" y="17280"/>
                  <a:pt x="13745" y="17280"/>
                  <a:pt x="13745" y="17280"/>
                </a:cubicBezTo>
                <a:cubicBezTo>
                  <a:pt x="13745" y="15120"/>
                  <a:pt x="13745" y="15120"/>
                  <a:pt x="13745" y="15120"/>
                </a:cubicBezTo>
                <a:cubicBezTo>
                  <a:pt x="15955" y="15120"/>
                  <a:pt x="15955" y="15120"/>
                  <a:pt x="15955" y="15120"/>
                </a:cubicBezTo>
                <a:lnTo>
                  <a:pt x="15709" y="17280"/>
                </a:lnTo>
                <a:close/>
                <a:moveTo>
                  <a:pt x="16077" y="14040"/>
                </a:moveTo>
                <a:cubicBezTo>
                  <a:pt x="13745" y="14040"/>
                  <a:pt x="13745" y="14040"/>
                  <a:pt x="13745" y="14040"/>
                </a:cubicBezTo>
                <a:cubicBezTo>
                  <a:pt x="13745" y="11880"/>
                  <a:pt x="13745" y="11880"/>
                  <a:pt x="13745" y="11880"/>
                </a:cubicBezTo>
                <a:cubicBezTo>
                  <a:pt x="16323" y="11880"/>
                  <a:pt x="16323" y="11880"/>
                  <a:pt x="16323" y="11880"/>
                </a:cubicBezTo>
                <a:lnTo>
                  <a:pt x="16077" y="14040"/>
                </a:lnTo>
                <a:close/>
                <a:moveTo>
                  <a:pt x="16445" y="10800"/>
                </a:moveTo>
                <a:cubicBezTo>
                  <a:pt x="13745" y="10800"/>
                  <a:pt x="13745" y="10800"/>
                  <a:pt x="13745" y="10800"/>
                </a:cubicBezTo>
                <a:cubicBezTo>
                  <a:pt x="13745" y="8640"/>
                  <a:pt x="13745" y="8640"/>
                  <a:pt x="13745" y="8640"/>
                </a:cubicBezTo>
                <a:cubicBezTo>
                  <a:pt x="16691" y="8640"/>
                  <a:pt x="16691" y="8640"/>
                  <a:pt x="16691" y="8640"/>
                </a:cubicBezTo>
                <a:lnTo>
                  <a:pt x="16445" y="10800"/>
                </a:lnTo>
                <a:close/>
                <a:moveTo>
                  <a:pt x="17673" y="20520"/>
                </a:moveTo>
                <a:cubicBezTo>
                  <a:pt x="17182" y="20520"/>
                  <a:pt x="16691" y="19980"/>
                  <a:pt x="16691" y="19440"/>
                </a:cubicBezTo>
                <a:cubicBezTo>
                  <a:pt x="16691" y="18900"/>
                  <a:pt x="17182" y="18360"/>
                  <a:pt x="17673" y="18360"/>
                </a:cubicBezTo>
                <a:cubicBezTo>
                  <a:pt x="18164" y="18360"/>
                  <a:pt x="18655" y="18900"/>
                  <a:pt x="18655" y="19440"/>
                </a:cubicBezTo>
                <a:cubicBezTo>
                  <a:pt x="18655" y="19980"/>
                  <a:pt x="18164" y="20520"/>
                  <a:pt x="17673" y="20520"/>
                </a:cubicBezTo>
                <a:moveTo>
                  <a:pt x="18777" y="17280"/>
                </a:moveTo>
                <a:cubicBezTo>
                  <a:pt x="16691" y="17280"/>
                  <a:pt x="16691" y="17280"/>
                  <a:pt x="16691" y="17280"/>
                </a:cubicBezTo>
                <a:cubicBezTo>
                  <a:pt x="16936" y="15120"/>
                  <a:pt x="16936" y="15120"/>
                  <a:pt x="16936" y="15120"/>
                </a:cubicBezTo>
                <a:cubicBezTo>
                  <a:pt x="19145" y="15120"/>
                  <a:pt x="19145" y="15120"/>
                  <a:pt x="19145" y="15120"/>
                </a:cubicBezTo>
                <a:lnTo>
                  <a:pt x="18777" y="17280"/>
                </a:lnTo>
                <a:close/>
                <a:moveTo>
                  <a:pt x="17059" y="14040"/>
                </a:moveTo>
                <a:cubicBezTo>
                  <a:pt x="17305" y="11880"/>
                  <a:pt x="17305" y="11880"/>
                  <a:pt x="17305" y="11880"/>
                </a:cubicBezTo>
                <a:cubicBezTo>
                  <a:pt x="19882" y="11880"/>
                  <a:pt x="19882" y="11880"/>
                  <a:pt x="19882" y="11880"/>
                </a:cubicBezTo>
                <a:cubicBezTo>
                  <a:pt x="19391" y="14040"/>
                  <a:pt x="19391" y="14040"/>
                  <a:pt x="19391" y="14040"/>
                </a:cubicBezTo>
                <a:lnTo>
                  <a:pt x="17059" y="1404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69" name="Shape"/>
          <p:cNvSpPr/>
          <p:nvPr/>
        </p:nvSpPr>
        <p:spPr>
          <a:xfrm>
            <a:off x="3908425" y="3967162"/>
            <a:ext cx="617538" cy="492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234"/>
                </a:moveTo>
                <a:cubicBezTo>
                  <a:pt x="15709" y="1234"/>
                  <a:pt x="15709" y="1234"/>
                  <a:pt x="15709" y="1234"/>
                </a:cubicBezTo>
                <a:cubicBezTo>
                  <a:pt x="15955" y="1234"/>
                  <a:pt x="16200" y="926"/>
                  <a:pt x="16200" y="617"/>
                </a:cubicBezTo>
                <a:cubicBezTo>
                  <a:pt x="16200" y="309"/>
                  <a:pt x="15955" y="0"/>
                  <a:pt x="15709" y="0"/>
                </a:cubicBezTo>
                <a:cubicBezTo>
                  <a:pt x="10800" y="0"/>
                  <a:pt x="10800" y="0"/>
                  <a:pt x="10800" y="0"/>
                </a:cubicBezTo>
                <a:cubicBezTo>
                  <a:pt x="10555" y="0"/>
                  <a:pt x="10309" y="309"/>
                  <a:pt x="10309" y="617"/>
                </a:cubicBezTo>
                <a:cubicBezTo>
                  <a:pt x="10309" y="926"/>
                  <a:pt x="10555" y="1234"/>
                  <a:pt x="10800" y="1234"/>
                </a:cubicBezTo>
                <a:moveTo>
                  <a:pt x="19636" y="17434"/>
                </a:moveTo>
                <a:cubicBezTo>
                  <a:pt x="19636" y="17434"/>
                  <a:pt x="19636" y="17434"/>
                  <a:pt x="19636" y="17434"/>
                </a:cubicBezTo>
                <a:cubicBezTo>
                  <a:pt x="21600" y="6326"/>
                  <a:pt x="21600" y="6326"/>
                  <a:pt x="21600" y="6326"/>
                </a:cubicBezTo>
                <a:cubicBezTo>
                  <a:pt x="21600" y="6326"/>
                  <a:pt x="21600" y="6326"/>
                  <a:pt x="21600" y="6326"/>
                </a:cubicBezTo>
                <a:cubicBezTo>
                  <a:pt x="21600" y="6326"/>
                  <a:pt x="21600" y="6171"/>
                  <a:pt x="21600" y="6171"/>
                </a:cubicBezTo>
                <a:cubicBezTo>
                  <a:pt x="21600" y="5863"/>
                  <a:pt x="21355" y="5554"/>
                  <a:pt x="21109" y="5554"/>
                </a:cubicBezTo>
                <a:cubicBezTo>
                  <a:pt x="5400" y="5554"/>
                  <a:pt x="5400" y="5554"/>
                  <a:pt x="5400" y="5554"/>
                </a:cubicBezTo>
                <a:cubicBezTo>
                  <a:pt x="4664" y="2314"/>
                  <a:pt x="4664" y="2314"/>
                  <a:pt x="4664" y="2314"/>
                </a:cubicBezTo>
                <a:cubicBezTo>
                  <a:pt x="4664" y="2314"/>
                  <a:pt x="4664" y="2314"/>
                  <a:pt x="4664" y="2314"/>
                </a:cubicBezTo>
                <a:cubicBezTo>
                  <a:pt x="4664" y="2006"/>
                  <a:pt x="4418" y="1851"/>
                  <a:pt x="4173" y="1851"/>
                </a:cubicBezTo>
                <a:cubicBezTo>
                  <a:pt x="491" y="1851"/>
                  <a:pt x="491" y="1851"/>
                  <a:pt x="491" y="1851"/>
                </a:cubicBezTo>
                <a:cubicBezTo>
                  <a:pt x="245" y="1851"/>
                  <a:pt x="0" y="2160"/>
                  <a:pt x="0" y="2469"/>
                </a:cubicBezTo>
                <a:cubicBezTo>
                  <a:pt x="0" y="2777"/>
                  <a:pt x="245" y="3086"/>
                  <a:pt x="491" y="3086"/>
                </a:cubicBezTo>
                <a:cubicBezTo>
                  <a:pt x="3805" y="3086"/>
                  <a:pt x="3805" y="3086"/>
                  <a:pt x="3805" y="3086"/>
                </a:cubicBezTo>
                <a:cubicBezTo>
                  <a:pt x="6873" y="17434"/>
                  <a:pt x="6873" y="17434"/>
                  <a:pt x="6873" y="17434"/>
                </a:cubicBezTo>
                <a:cubicBezTo>
                  <a:pt x="6873" y="17434"/>
                  <a:pt x="6873" y="17434"/>
                  <a:pt x="6873" y="17434"/>
                </a:cubicBezTo>
                <a:cubicBezTo>
                  <a:pt x="6995" y="17589"/>
                  <a:pt x="6995" y="17743"/>
                  <a:pt x="7118" y="17897"/>
                </a:cubicBezTo>
                <a:cubicBezTo>
                  <a:pt x="6995" y="18206"/>
                  <a:pt x="6873" y="18669"/>
                  <a:pt x="6873" y="19131"/>
                </a:cubicBezTo>
                <a:cubicBezTo>
                  <a:pt x="6873" y="20520"/>
                  <a:pt x="7732" y="21600"/>
                  <a:pt x="8836" y="21600"/>
                </a:cubicBezTo>
                <a:cubicBezTo>
                  <a:pt x="9941" y="21600"/>
                  <a:pt x="10800" y="20520"/>
                  <a:pt x="10800" y="19131"/>
                </a:cubicBezTo>
                <a:cubicBezTo>
                  <a:pt x="10800" y="18669"/>
                  <a:pt x="10677" y="18206"/>
                  <a:pt x="10555" y="17897"/>
                </a:cubicBezTo>
                <a:cubicBezTo>
                  <a:pt x="15955" y="17897"/>
                  <a:pt x="15955" y="17897"/>
                  <a:pt x="15955" y="17897"/>
                </a:cubicBezTo>
                <a:cubicBezTo>
                  <a:pt x="15832" y="18206"/>
                  <a:pt x="15709" y="18669"/>
                  <a:pt x="15709" y="19131"/>
                </a:cubicBezTo>
                <a:cubicBezTo>
                  <a:pt x="15709" y="20520"/>
                  <a:pt x="16568" y="21600"/>
                  <a:pt x="17673" y="21600"/>
                </a:cubicBezTo>
                <a:cubicBezTo>
                  <a:pt x="18777" y="21600"/>
                  <a:pt x="19636" y="20520"/>
                  <a:pt x="19636" y="19131"/>
                </a:cubicBezTo>
                <a:cubicBezTo>
                  <a:pt x="19636" y="18669"/>
                  <a:pt x="19514" y="18206"/>
                  <a:pt x="19391" y="17897"/>
                </a:cubicBezTo>
                <a:cubicBezTo>
                  <a:pt x="19514" y="17743"/>
                  <a:pt x="19636" y="17589"/>
                  <a:pt x="19636" y="17434"/>
                </a:cubicBezTo>
                <a:moveTo>
                  <a:pt x="17673" y="6789"/>
                </a:moveTo>
                <a:cubicBezTo>
                  <a:pt x="20495" y="6789"/>
                  <a:pt x="20495" y="6789"/>
                  <a:pt x="20495" y="6789"/>
                </a:cubicBezTo>
                <a:cubicBezTo>
                  <a:pt x="20005" y="9257"/>
                  <a:pt x="20005" y="9257"/>
                  <a:pt x="20005" y="9257"/>
                </a:cubicBezTo>
                <a:cubicBezTo>
                  <a:pt x="17427" y="9257"/>
                  <a:pt x="17427" y="9257"/>
                  <a:pt x="17427" y="9257"/>
                </a:cubicBezTo>
                <a:lnTo>
                  <a:pt x="17673" y="6789"/>
                </a:lnTo>
                <a:close/>
                <a:moveTo>
                  <a:pt x="5645" y="6789"/>
                </a:moveTo>
                <a:cubicBezTo>
                  <a:pt x="8836" y="6789"/>
                  <a:pt x="8836" y="6789"/>
                  <a:pt x="8836" y="6789"/>
                </a:cubicBezTo>
                <a:cubicBezTo>
                  <a:pt x="9082" y="9257"/>
                  <a:pt x="9082" y="9257"/>
                  <a:pt x="9082" y="9257"/>
                </a:cubicBezTo>
                <a:cubicBezTo>
                  <a:pt x="6136" y="9257"/>
                  <a:pt x="6136" y="9257"/>
                  <a:pt x="6136" y="9257"/>
                </a:cubicBezTo>
                <a:lnTo>
                  <a:pt x="5645" y="6789"/>
                </a:lnTo>
                <a:close/>
                <a:moveTo>
                  <a:pt x="6995" y="12960"/>
                </a:moveTo>
                <a:cubicBezTo>
                  <a:pt x="6382" y="10491"/>
                  <a:pt x="6382" y="10491"/>
                  <a:pt x="6382" y="10491"/>
                </a:cubicBezTo>
                <a:cubicBezTo>
                  <a:pt x="9205" y="10491"/>
                  <a:pt x="9205" y="10491"/>
                  <a:pt x="9205" y="10491"/>
                </a:cubicBezTo>
                <a:cubicBezTo>
                  <a:pt x="9450" y="12960"/>
                  <a:pt x="9450" y="12960"/>
                  <a:pt x="9450" y="12960"/>
                </a:cubicBezTo>
                <a:lnTo>
                  <a:pt x="6995" y="12960"/>
                </a:lnTo>
                <a:close/>
                <a:moveTo>
                  <a:pt x="7241" y="14194"/>
                </a:moveTo>
                <a:cubicBezTo>
                  <a:pt x="9573" y="14194"/>
                  <a:pt x="9573" y="14194"/>
                  <a:pt x="9573" y="14194"/>
                </a:cubicBezTo>
                <a:cubicBezTo>
                  <a:pt x="9818" y="16663"/>
                  <a:pt x="9818" y="16663"/>
                  <a:pt x="9818" y="16663"/>
                </a:cubicBezTo>
                <a:cubicBezTo>
                  <a:pt x="7732" y="16663"/>
                  <a:pt x="7732" y="16663"/>
                  <a:pt x="7732" y="16663"/>
                </a:cubicBezTo>
                <a:lnTo>
                  <a:pt x="7241" y="14194"/>
                </a:lnTo>
                <a:close/>
                <a:moveTo>
                  <a:pt x="8836" y="20366"/>
                </a:moveTo>
                <a:cubicBezTo>
                  <a:pt x="8345" y="20366"/>
                  <a:pt x="7855" y="19749"/>
                  <a:pt x="7855" y="19131"/>
                </a:cubicBezTo>
                <a:cubicBezTo>
                  <a:pt x="7855" y="18514"/>
                  <a:pt x="8345" y="17897"/>
                  <a:pt x="8836" y="17897"/>
                </a:cubicBezTo>
                <a:cubicBezTo>
                  <a:pt x="9327" y="17897"/>
                  <a:pt x="9818" y="18514"/>
                  <a:pt x="9818" y="19131"/>
                </a:cubicBezTo>
                <a:cubicBezTo>
                  <a:pt x="9818" y="19749"/>
                  <a:pt x="9327" y="20366"/>
                  <a:pt x="8836" y="20366"/>
                </a:cubicBezTo>
                <a:moveTo>
                  <a:pt x="12764" y="16663"/>
                </a:moveTo>
                <a:cubicBezTo>
                  <a:pt x="10800" y="16663"/>
                  <a:pt x="10800" y="16663"/>
                  <a:pt x="10800" y="16663"/>
                </a:cubicBezTo>
                <a:cubicBezTo>
                  <a:pt x="10555" y="14194"/>
                  <a:pt x="10555" y="14194"/>
                  <a:pt x="10555" y="14194"/>
                </a:cubicBezTo>
                <a:cubicBezTo>
                  <a:pt x="12764" y="14194"/>
                  <a:pt x="12764" y="14194"/>
                  <a:pt x="12764" y="14194"/>
                </a:cubicBezTo>
                <a:lnTo>
                  <a:pt x="12764" y="16663"/>
                </a:lnTo>
                <a:close/>
                <a:moveTo>
                  <a:pt x="12764" y="12960"/>
                </a:moveTo>
                <a:cubicBezTo>
                  <a:pt x="10432" y="12960"/>
                  <a:pt x="10432" y="12960"/>
                  <a:pt x="10432" y="12960"/>
                </a:cubicBezTo>
                <a:cubicBezTo>
                  <a:pt x="10186" y="10491"/>
                  <a:pt x="10186" y="10491"/>
                  <a:pt x="10186" y="10491"/>
                </a:cubicBezTo>
                <a:cubicBezTo>
                  <a:pt x="12764" y="10491"/>
                  <a:pt x="12764" y="10491"/>
                  <a:pt x="12764" y="10491"/>
                </a:cubicBezTo>
                <a:lnTo>
                  <a:pt x="12764" y="12960"/>
                </a:lnTo>
                <a:close/>
                <a:moveTo>
                  <a:pt x="12764" y="9257"/>
                </a:moveTo>
                <a:cubicBezTo>
                  <a:pt x="10064" y="9257"/>
                  <a:pt x="10064" y="9257"/>
                  <a:pt x="10064" y="9257"/>
                </a:cubicBezTo>
                <a:cubicBezTo>
                  <a:pt x="9818" y="6789"/>
                  <a:pt x="9818" y="6789"/>
                  <a:pt x="9818" y="6789"/>
                </a:cubicBezTo>
                <a:cubicBezTo>
                  <a:pt x="12764" y="6789"/>
                  <a:pt x="12764" y="6789"/>
                  <a:pt x="12764" y="6789"/>
                </a:cubicBezTo>
                <a:lnTo>
                  <a:pt x="12764" y="9257"/>
                </a:lnTo>
                <a:close/>
                <a:moveTo>
                  <a:pt x="15709" y="16663"/>
                </a:moveTo>
                <a:cubicBezTo>
                  <a:pt x="13745" y="16663"/>
                  <a:pt x="13745" y="16663"/>
                  <a:pt x="13745" y="16663"/>
                </a:cubicBezTo>
                <a:cubicBezTo>
                  <a:pt x="13745" y="14194"/>
                  <a:pt x="13745" y="14194"/>
                  <a:pt x="13745" y="14194"/>
                </a:cubicBezTo>
                <a:cubicBezTo>
                  <a:pt x="15955" y="14194"/>
                  <a:pt x="15955" y="14194"/>
                  <a:pt x="15955" y="14194"/>
                </a:cubicBezTo>
                <a:lnTo>
                  <a:pt x="15709" y="16663"/>
                </a:lnTo>
                <a:close/>
                <a:moveTo>
                  <a:pt x="16077" y="12960"/>
                </a:moveTo>
                <a:cubicBezTo>
                  <a:pt x="13745" y="12960"/>
                  <a:pt x="13745" y="12960"/>
                  <a:pt x="13745" y="12960"/>
                </a:cubicBezTo>
                <a:cubicBezTo>
                  <a:pt x="13745" y="10491"/>
                  <a:pt x="13745" y="10491"/>
                  <a:pt x="13745" y="10491"/>
                </a:cubicBezTo>
                <a:cubicBezTo>
                  <a:pt x="16323" y="10491"/>
                  <a:pt x="16323" y="10491"/>
                  <a:pt x="16323" y="10491"/>
                </a:cubicBezTo>
                <a:lnTo>
                  <a:pt x="16077" y="12960"/>
                </a:lnTo>
                <a:close/>
                <a:moveTo>
                  <a:pt x="16445" y="9257"/>
                </a:moveTo>
                <a:cubicBezTo>
                  <a:pt x="13745" y="9257"/>
                  <a:pt x="13745" y="9257"/>
                  <a:pt x="13745" y="9257"/>
                </a:cubicBezTo>
                <a:cubicBezTo>
                  <a:pt x="13745" y="6789"/>
                  <a:pt x="13745" y="6789"/>
                  <a:pt x="13745" y="6789"/>
                </a:cubicBezTo>
                <a:cubicBezTo>
                  <a:pt x="16691" y="6789"/>
                  <a:pt x="16691" y="6789"/>
                  <a:pt x="16691" y="6789"/>
                </a:cubicBezTo>
                <a:lnTo>
                  <a:pt x="16445" y="9257"/>
                </a:lnTo>
                <a:close/>
                <a:moveTo>
                  <a:pt x="17673" y="20366"/>
                </a:moveTo>
                <a:cubicBezTo>
                  <a:pt x="17182" y="20366"/>
                  <a:pt x="16691" y="19749"/>
                  <a:pt x="16691" y="19131"/>
                </a:cubicBezTo>
                <a:cubicBezTo>
                  <a:pt x="16691" y="18514"/>
                  <a:pt x="17182" y="17897"/>
                  <a:pt x="17673" y="17897"/>
                </a:cubicBezTo>
                <a:cubicBezTo>
                  <a:pt x="18164" y="17897"/>
                  <a:pt x="18655" y="18514"/>
                  <a:pt x="18655" y="19131"/>
                </a:cubicBezTo>
                <a:cubicBezTo>
                  <a:pt x="18655" y="19749"/>
                  <a:pt x="18164" y="20366"/>
                  <a:pt x="17673" y="20366"/>
                </a:cubicBezTo>
                <a:moveTo>
                  <a:pt x="18777" y="16663"/>
                </a:moveTo>
                <a:cubicBezTo>
                  <a:pt x="16691" y="16663"/>
                  <a:pt x="16691" y="16663"/>
                  <a:pt x="16691" y="16663"/>
                </a:cubicBezTo>
                <a:cubicBezTo>
                  <a:pt x="16936" y="14194"/>
                  <a:pt x="16936" y="14194"/>
                  <a:pt x="16936" y="14194"/>
                </a:cubicBezTo>
                <a:cubicBezTo>
                  <a:pt x="19145" y="14194"/>
                  <a:pt x="19145" y="14194"/>
                  <a:pt x="19145" y="14194"/>
                </a:cubicBezTo>
                <a:lnTo>
                  <a:pt x="18777" y="16663"/>
                </a:lnTo>
                <a:close/>
                <a:moveTo>
                  <a:pt x="17059" y="12960"/>
                </a:moveTo>
                <a:cubicBezTo>
                  <a:pt x="17305" y="10491"/>
                  <a:pt x="17305" y="10491"/>
                  <a:pt x="17305" y="10491"/>
                </a:cubicBezTo>
                <a:cubicBezTo>
                  <a:pt x="19882" y="10491"/>
                  <a:pt x="19882" y="10491"/>
                  <a:pt x="19882" y="10491"/>
                </a:cubicBezTo>
                <a:cubicBezTo>
                  <a:pt x="19391" y="12960"/>
                  <a:pt x="19391" y="12960"/>
                  <a:pt x="19391" y="12960"/>
                </a:cubicBezTo>
                <a:lnTo>
                  <a:pt x="17059" y="1296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70" name="Shape"/>
          <p:cNvSpPr/>
          <p:nvPr/>
        </p:nvSpPr>
        <p:spPr>
          <a:xfrm>
            <a:off x="5143500" y="3897312"/>
            <a:ext cx="504825" cy="619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000" y="6873"/>
                </a:moveTo>
                <a:cubicBezTo>
                  <a:pt x="2400" y="6873"/>
                  <a:pt x="2400" y="6873"/>
                  <a:pt x="2400" y="6873"/>
                </a:cubicBezTo>
                <a:cubicBezTo>
                  <a:pt x="2400" y="13745"/>
                  <a:pt x="2400" y="13745"/>
                  <a:pt x="2400" y="13745"/>
                </a:cubicBezTo>
                <a:cubicBezTo>
                  <a:pt x="12000" y="13745"/>
                  <a:pt x="12000" y="13745"/>
                  <a:pt x="12000" y="13745"/>
                </a:cubicBezTo>
                <a:lnTo>
                  <a:pt x="12000" y="6873"/>
                </a:lnTo>
                <a:close/>
                <a:moveTo>
                  <a:pt x="10800" y="12764"/>
                </a:moveTo>
                <a:cubicBezTo>
                  <a:pt x="3600" y="12764"/>
                  <a:pt x="3600" y="12764"/>
                  <a:pt x="3600" y="12764"/>
                </a:cubicBezTo>
                <a:cubicBezTo>
                  <a:pt x="3600" y="7855"/>
                  <a:pt x="3600" y="7855"/>
                  <a:pt x="3600" y="7855"/>
                </a:cubicBezTo>
                <a:cubicBezTo>
                  <a:pt x="10800" y="7855"/>
                  <a:pt x="10800" y="7855"/>
                  <a:pt x="10800" y="7855"/>
                </a:cubicBezTo>
                <a:lnTo>
                  <a:pt x="10800" y="12764"/>
                </a:lnTo>
                <a:close/>
                <a:moveTo>
                  <a:pt x="14400" y="12764"/>
                </a:moveTo>
                <a:cubicBezTo>
                  <a:pt x="13200" y="12764"/>
                  <a:pt x="13200" y="12764"/>
                  <a:pt x="13200" y="12764"/>
                </a:cubicBezTo>
                <a:cubicBezTo>
                  <a:pt x="13200" y="13745"/>
                  <a:pt x="13200" y="13745"/>
                  <a:pt x="13200" y="13745"/>
                </a:cubicBezTo>
                <a:cubicBezTo>
                  <a:pt x="14400" y="13745"/>
                  <a:pt x="14400" y="13745"/>
                  <a:pt x="14400" y="13745"/>
                </a:cubicBezTo>
                <a:lnTo>
                  <a:pt x="14400" y="12764"/>
                </a:lnTo>
                <a:close/>
                <a:moveTo>
                  <a:pt x="7200" y="15709"/>
                </a:moveTo>
                <a:cubicBezTo>
                  <a:pt x="8400" y="15709"/>
                  <a:pt x="8400" y="15709"/>
                  <a:pt x="8400" y="15709"/>
                </a:cubicBezTo>
                <a:cubicBezTo>
                  <a:pt x="8400" y="14727"/>
                  <a:pt x="8400" y="14727"/>
                  <a:pt x="8400" y="14727"/>
                </a:cubicBezTo>
                <a:cubicBezTo>
                  <a:pt x="7200" y="14727"/>
                  <a:pt x="7200" y="14727"/>
                  <a:pt x="7200" y="14727"/>
                </a:cubicBezTo>
                <a:lnTo>
                  <a:pt x="7200" y="15709"/>
                </a:lnTo>
                <a:close/>
                <a:moveTo>
                  <a:pt x="9000" y="19636"/>
                </a:moveTo>
                <a:cubicBezTo>
                  <a:pt x="12600" y="19636"/>
                  <a:pt x="12600" y="19636"/>
                  <a:pt x="12600" y="19636"/>
                </a:cubicBezTo>
                <a:cubicBezTo>
                  <a:pt x="12900" y="19636"/>
                  <a:pt x="13200" y="19391"/>
                  <a:pt x="13200" y="19145"/>
                </a:cubicBezTo>
                <a:cubicBezTo>
                  <a:pt x="13200" y="18900"/>
                  <a:pt x="12900" y="18655"/>
                  <a:pt x="12600" y="18655"/>
                </a:cubicBezTo>
                <a:cubicBezTo>
                  <a:pt x="9000" y="18655"/>
                  <a:pt x="9000" y="18655"/>
                  <a:pt x="9000" y="18655"/>
                </a:cubicBezTo>
                <a:cubicBezTo>
                  <a:pt x="8700" y="18655"/>
                  <a:pt x="8400" y="18900"/>
                  <a:pt x="8400" y="19145"/>
                </a:cubicBezTo>
                <a:cubicBezTo>
                  <a:pt x="8400" y="19391"/>
                  <a:pt x="8700" y="19636"/>
                  <a:pt x="9000" y="19636"/>
                </a:cubicBezTo>
                <a:moveTo>
                  <a:pt x="4800" y="15709"/>
                </a:moveTo>
                <a:cubicBezTo>
                  <a:pt x="6000" y="15709"/>
                  <a:pt x="6000" y="15709"/>
                  <a:pt x="6000" y="15709"/>
                </a:cubicBezTo>
                <a:cubicBezTo>
                  <a:pt x="6000" y="14727"/>
                  <a:pt x="6000" y="14727"/>
                  <a:pt x="6000" y="14727"/>
                </a:cubicBezTo>
                <a:cubicBezTo>
                  <a:pt x="4800" y="14727"/>
                  <a:pt x="4800" y="14727"/>
                  <a:pt x="4800" y="14727"/>
                </a:cubicBezTo>
                <a:lnTo>
                  <a:pt x="4800" y="15709"/>
                </a:lnTo>
                <a:close/>
                <a:moveTo>
                  <a:pt x="3600" y="14727"/>
                </a:moveTo>
                <a:cubicBezTo>
                  <a:pt x="2400" y="14727"/>
                  <a:pt x="2400" y="14727"/>
                  <a:pt x="2400" y="14727"/>
                </a:cubicBezTo>
                <a:cubicBezTo>
                  <a:pt x="2400" y="15709"/>
                  <a:pt x="2400" y="15709"/>
                  <a:pt x="2400" y="15709"/>
                </a:cubicBezTo>
                <a:cubicBezTo>
                  <a:pt x="3600" y="15709"/>
                  <a:pt x="3600" y="15709"/>
                  <a:pt x="3600" y="15709"/>
                </a:cubicBezTo>
                <a:lnTo>
                  <a:pt x="3600" y="14727"/>
                </a:lnTo>
                <a:close/>
                <a:moveTo>
                  <a:pt x="20400" y="4909"/>
                </a:moveTo>
                <a:cubicBezTo>
                  <a:pt x="16200" y="4909"/>
                  <a:pt x="16200" y="4909"/>
                  <a:pt x="16200" y="4909"/>
                </a:cubicBezTo>
                <a:cubicBezTo>
                  <a:pt x="16200" y="2945"/>
                  <a:pt x="16200" y="2945"/>
                  <a:pt x="16200" y="2945"/>
                </a:cubicBezTo>
                <a:cubicBezTo>
                  <a:pt x="18000" y="2945"/>
                  <a:pt x="18000" y="2945"/>
                  <a:pt x="18000" y="2945"/>
                </a:cubicBezTo>
                <a:cubicBezTo>
                  <a:pt x="18600" y="2945"/>
                  <a:pt x="19200" y="2455"/>
                  <a:pt x="19200" y="1964"/>
                </a:cubicBezTo>
                <a:cubicBezTo>
                  <a:pt x="19200" y="982"/>
                  <a:pt x="19200" y="982"/>
                  <a:pt x="19200" y="982"/>
                </a:cubicBezTo>
                <a:cubicBezTo>
                  <a:pt x="19200" y="491"/>
                  <a:pt x="18600" y="0"/>
                  <a:pt x="18000" y="0"/>
                </a:cubicBezTo>
                <a:cubicBezTo>
                  <a:pt x="10800" y="0"/>
                  <a:pt x="10800" y="0"/>
                  <a:pt x="10800" y="0"/>
                </a:cubicBezTo>
                <a:cubicBezTo>
                  <a:pt x="10200" y="0"/>
                  <a:pt x="9600" y="491"/>
                  <a:pt x="9600" y="982"/>
                </a:cubicBezTo>
                <a:cubicBezTo>
                  <a:pt x="9600" y="1964"/>
                  <a:pt x="9600" y="1964"/>
                  <a:pt x="9600" y="1964"/>
                </a:cubicBezTo>
                <a:cubicBezTo>
                  <a:pt x="9600" y="2455"/>
                  <a:pt x="10200" y="2945"/>
                  <a:pt x="10800" y="2945"/>
                </a:cubicBezTo>
                <a:cubicBezTo>
                  <a:pt x="12600" y="2945"/>
                  <a:pt x="12600" y="2945"/>
                  <a:pt x="12600" y="2945"/>
                </a:cubicBezTo>
                <a:cubicBezTo>
                  <a:pt x="12600" y="4909"/>
                  <a:pt x="12600" y="4909"/>
                  <a:pt x="12600" y="4909"/>
                </a:cubicBezTo>
                <a:cubicBezTo>
                  <a:pt x="1200" y="4909"/>
                  <a:pt x="1200" y="4909"/>
                  <a:pt x="1200" y="4909"/>
                </a:cubicBezTo>
                <a:cubicBezTo>
                  <a:pt x="600" y="4909"/>
                  <a:pt x="0" y="5400"/>
                  <a:pt x="0" y="5891"/>
                </a:cubicBezTo>
                <a:cubicBezTo>
                  <a:pt x="0" y="20618"/>
                  <a:pt x="0" y="20618"/>
                  <a:pt x="0" y="20618"/>
                </a:cubicBezTo>
                <a:cubicBezTo>
                  <a:pt x="0" y="21109"/>
                  <a:pt x="600" y="21600"/>
                  <a:pt x="1200" y="21600"/>
                </a:cubicBezTo>
                <a:cubicBezTo>
                  <a:pt x="20400" y="21600"/>
                  <a:pt x="20400" y="21600"/>
                  <a:pt x="20400" y="21600"/>
                </a:cubicBezTo>
                <a:cubicBezTo>
                  <a:pt x="21000" y="21600"/>
                  <a:pt x="21600" y="21109"/>
                  <a:pt x="21600" y="20618"/>
                </a:cubicBezTo>
                <a:cubicBezTo>
                  <a:pt x="21600" y="5891"/>
                  <a:pt x="21600" y="5891"/>
                  <a:pt x="21600" y="5891"/>
                </a:cubicBezTo>
                <a:cubicBezTo>
                  <a:pt x="21600" y="5400"/>
                  <a:pt x="21000" y="4909"/>
                  <a:pt x="20400" y="4909"/>
                </a:cubicBezTo>
                <a:moveTo>
                  <a:pt x="12000" y="1964"/>
                </a:moveTo>
                <a:cubicBezTo>
                  <a:pt x="10800" y="1964"/>
                  <a:pt x="10800" y="1964"/>
                  <a:pt x="10800" y="1964"/>
                </a:cubicBezTo>
                <a:cubicBezTo>
                  <a:pt x="10800" y="982"/>
                  <a:pt x="10800" y="982"/>
                  <a:pt x="10800" y="982"/>
                </a:cubicBezTo>
                <a:cubicBezTo>
                  <a:pt x="12000" y="982"/>
                  <a:pt x="12000" y="982"/>
                  <a:pt x="12000" y="982"/>
                </a:cubicBezTo>
                <a:lnTo>
                  <a:pt x="12000" y="1964"/>
                </a:lnTo>
                <a:close/>
                <a:moveTo>
                  <a:pt x="13200" y="982"/>
                </a:moveTo>
                <a:cubicBezTo>
                  <a:pt x="18000" y="982"/>
                  <a:pt x="18000" y="982"/>
                  <a:pt x="18000" y="982"/>
                </a:cubicBezTo>
                <a:cubicBezTo>
                  <a:pt x="18000" y="1964"/>
                  <a:pt x="18000" y="1964"/>
                  <a:pt x="18000" y="1964"/>
                </a:cubicBezTo>
                <a:cubicBezTo>
                  <a:pt x="13200" y="1964"/>
                  <a:pt x="13200" y="1964"/>
                  <a:pt x="13200" y="1964"/>
                </a:cubicBezTo>
                <a:lnTo>
                  <a:pt x="13200" y="982"/>
                </a:lnTo>
                <a:close/>
                <a:moveTo>
                  <a:pt x="15000" y="4909"/>
                </a:moveTo>
                <a:cubicBezTo>
                  <a:pt x="13800" y="4909"/>
                  <a:pt x="13800" y="4909"/>
                  <a:pt x="13800" y="4909"/>
                </a:cubicBezTo>
                <a:cubicBezTo>
                  <a:pt x="13800" y="2945"/>
                  <a:pt x="13800" y="2945"/>
                  <a:pt x="13800" y="2945"/>
                </a:cubicBezTo>
                <a:cubicBezTo>
                  <a:pt x="15000" y="2945"/>
                  <a:pt x="15000" y="2945"/>
                  <a:pt x="15000" y="2945"/>
                </a:cubicBezTo>
                <a:lnTo>
                  <a:pt x="15000" y="4909"/>
                </a:lnTo>
                <a:close/>
                <a:moveTo>
                  <a:pt x="20400" y="20618"/>
                </a:moveTo>
                <a:cubicBezTo>
                  <a:pt x="1200" y="20618"/>
                  <a:pt x="1200" y="20618"/>
                  <a:pt x="1200" y="20618"/>
                </a:cubicBezTo>
                <a:cubicBezTo>
                  <a:pt x="1200" y="17673"/>
                  <a:pt x="1200" y="17673"/>
                  <a:pt x="1200" y="17673"/>
                </a:cubicBezTo>
                <a:cubicBezTo>
                  <a:pt x="20400" y="17673"/>
                  <a:pt x="20400" y="17673"/>
                  <a:pt x="20400" y="17673"/>
                </a:cubicBezTo>
                <a:lnTo>
                  <a:pt x="20400" y="20618"/>
                </a:lnTo>
                <a:close/>
                <a:moveTo>
                  <a:pt x="20400" y="16691"/>
                </a:moveTo>
                <a:cubicBezTo>
                  <a:pt x="1200" y="16691"/>
                  <a:pt x="1200" y="16691"/>
                  <a:pt x="1200" y="16691"/>
                </a:cubicBezTo>
                <a:cubicBezTo>
                  <a:pt x="1200" y="5891"/>
                  <a:pt x="1200" y="5891"/>
                  <a:pt x="1200" y="5891"/>
                </a:cubicBezTo>
                <a:cubicBezTo>
                  <a:pt x="20400" y="5891"/>
                  <a:pt x="20400" y="5891"/>
                  <a:pt x="20400" y="5891"/>
                </a:cubicBezTo>
                <a:lnTo>
                  <a:pt x="20400" y="16691"/>
                </a:lnTo>
                <a:close/>
                <a:moveTo>
                  <a:pt x="18000" y="13745"/>
                </a:moveTo>
                <a:cubicBezTo>
                  <a:pt x="19200" y="13745"/>
                  <a:pt x="19200" y="13745"/>
                  <a:pt x="19200" y="13745"/>
                </a:cubicBezTo>
                <a:cubicBezTo>
                  <a:pt x="19200" y="12764"/>
                  <a:pt x="19200" y="12764"/>
                  <a:pt x="19200" y="12764"/>
                </a:cubicBezTo>
                <a:cubicBezTo>
                  <a:pt x="18000" y="12764"/>
                  <a:pt x="18000" y="12764"/>
                  <a:pt x="18000" y="12764"/>
                </a:cubicBezTo>
                <a:lnTo>
                  <a:pt x="18000" y="13745"/>
                </a:lnTo>
                <a:close/>
                <a:moveTo>
                  <a:pt x="15600" y="13745"/>
                </a:moveTo>
                <a:cubicBezTo>
                  <a:pt x="16800" y="13745"/>
                  <a:pt x="16800" y="13745"/>
                  <a:pt x="16800" y="13745"/>
                </a:cubicBezTo>
                <a:cubicBezTo>
                  <a:pt x="16800" y="12764"/>
                  <a:pt x="16800" y="12764"/>
                  <a:pt x="16800" y="12764"/>
                </a:cubicBezTo>
                <a:cubicBezTo>
                  <a:pt x="15600" y="12764"/>
                  <a:pt x="15600" y="12764"/>
                  <a:pt x="15600" y="12764"/>
                </a:cubicBezTo>
                <a:lnTo>
                  <a:pt x="15600" y="13745"/>
                </a:lnTo>
                <a:close/>
                <a:moveTo>
                  <a:pt x="18000" y="11782"/>
                </a:moveTo>
                <a:cubicBezTo>
                  <a:pt x="19200" y="11782"/>
                  <a:pt x="19200" y="11782"/>
                  <a:pt x="19200" y="11782"/>
                </a:cubicBezTo>
                <a:cubicBezTo>
                  <a:pt x="19200" y="10800"/>
                  <a:pt x="19200" y="10800"/>
                  <a:pt x="19200" y="10800"/>
                </a:cubicBezTo>
                <a:cubicBezTo>
                  <a:pt x="18000" y="10800"/>
                  <a:pt x="18000" y="10800"/>
                  <a:pt x="18000" y="10800"/>
                </a:cubicBezTo>
                <a:lnTo>
                  <a:pt x="18000" y="11782"/>
                </a:lnTo>
                <a:close/>
                <a:moveTo>
                  <a:pt x="18000" y="9818"/>
                </a:moveTo>
                <a:cubicBezTo>
                  <a:pt x="19200" y="9818"/>
                  <a:pt x="19200" y="9818"/>
                  <a:pt x="19200" y="9818"/>
                </a:cubicBezTo>
                <a:cubicBezTo>
                  <a:pt x="19200" y="8836"/>
                  <a:pt x="19200" y="8836"/>
                  <a:pt x="19200" y="8836"/>
                </a:cubicBezTo>
                <a:cubicBezTo>
                  <a:pt x="18000" y="8836"/>
                  <a:pt x="18000" y="8836"/>
                  <a:pt x="18000" y="8836"/>
                </a:cubicBezTo>
                <a:lnTo>
                  <a:pt x="18000" y="9818"/>
                </a:lnTo>
                <a:close/>
                <a:moveTo>
                  <a:pt x="19200" y="6873"/>
                </a:moveTo>
                <a:cubicBezTo>
                  <a:pt x="13200" y="6873"/>
                  <a:pt x="13200" y="6873"/>
                  <a:pt x="13200" y="6873"/>
                </a:cubicBezTo>
                <a:cubicBezTo>
                  <a:pt x="13200" y="7855"/>
                  <a:pt x="13200" y="7855"/>
                  <a:pt x="13200" y="7855"/>
                </a:cubicBezTo>
                <a:cubicBezTo>
                  <a:pt x="19200" y="7855"/>
                  <a:pt x="19200" y="7855"/>
                  <a:pt x="19200" y="7855"/>
                </a:cubicBezTo>
                <a:lnTo>
                  <a:pt x="19200" y="6873"/>
                </a:lnTo>
                <a:close/>
                <a:moveTo>
                  <a:pt x="16800" y="8836"/>
                </a:moveTo>
                <a:cubicBezTo>
                  <a:pt x="15600" y="8836"/>
                  <a:pt x="15600" y="8836"/>
                  <a:pt x="15600" y="8836"/>
                </a:cubicBezTo>
                <a:cubicBezTo>
                  <a:pt x="15600" y="9818"/>
                  <a:pt x="15600" y="9818"/>
                  <a:pt x="15600" y="9818"/>
                </a:cubicBezTo>
                <a:cubicBezTo>
                  <a:pt x="16800" y="9818"/>
                  <a:pt x="16800" y="9818"/>
                  <a:pt x="16800" y="9818"/>
                </a:cubicBezTo>
                <a:lnTo>
                  <a:pt x="16800" y="8836"/>
                </a:lnTo>
                <a:close/>
                <a:moveTo>
                  <a:pt x="14400" y="8836"/>
                </a:moveTo>
                <a:cubicBezTo>
                  <a:pt x="13200" y="8836"/>
                  <a:pt x="13200" y="8836"/>
                  <a:pt x="13200" y="8836"/>
                </a:cubicBezTo>
                <a:cubicBezTo>
                  <a:pt x="13200" y="9818"/>
                  <a:pt x="13200" y="9818"/>
                  <a:pt x="13200" y="9818"/>
                </a:cubicBezTo>
                <a:cubicBezTo>
                  <a:pt x="14400" y="9818"/>
                  <a:pt x="14400" y="9818"/>
                  <a:pt x="14400" y="9818"/>
                </a:cubicBezTo>
                <a:lnTo>
                  <a:pt x="14400" y="8836"/>
                </a:lnTo>
                <a:close/>
                <a:moveTo>
                  <a:pt x="15600" y="15709"/>
                </a:moveTo>
                <a:cubicBezTo>
                  <a:pt x="19200" y="15709"/>
                  <a:pt x="19200" y="15709"/>
                  <a:pt x="19200" y="15709"/>
                </a:cubicBezTo>
                <a:cubicBezTo>
                  <a:pt x="19200" y="14727"/>
                  <a:pt x="19200" y="14727"/>
                  <a:pt x="19200" y="14727"/>
                </a:cubicBezTo>
                <a:cubicBezTo>
                  <a:pt x="15600" y="14727"/>
                  <a:pt x="15600" y="14727"/>
                  <a:pt x="15600" y="14727"/>
                </a:cubicBezTo>
                <a:lnTo>
                  <a:pt x="15600" y="15709"/>
                </a:lnTo>
                <a:close/>
                <a:moveTo>
                  <a:pt x="15600" y="11782"/>
                </a:moveTo>
                <a:cubicBezTo>
                  <a:pt x="16800" y="11782"/>
                  <a:pt x="16800" y="11782"/>
                  <a:pt x="16800" y="11782"/>
                </a:cubicBezTo>
                <a:cubicBezTo>
                  <a:pt x="16800" y="10800"/>
                  <a:pt x="16800" y="10800"/>
                  <a:pt x="16800" y="10800"/>
                </a:cubicBezTo>
                <a:cubicBezTo>
                  <a:pt x="15600" y="10800"/>
                  <a:pt x="15600" y="10800"/>
                  <a:pt x="15600" y="10800"/>
                </a:cubicBezTo>
                <a:lnTo>
                  <a:pt x="15600" y="11782"/>
                </a:lnTo>
                <a:close/>
                <a:moveTo>
                  <a:pt x="14400" y="10800"/>
                </a:moveTo>
                <a:cubicBezTo>
                  <a:pt x="13200" y="10800"/>
                  <a:pt x="13200" y="10800"/>
                  <a:pt x="13200" y="10800"/>
                </a:cubicBezTo>
                <a:cubicBezTo>
                  <a:pt x="13200" y="11782"/>
                  <a:pt x="13200" y="11782"/>
                  <a:pt x="13200" y="11782"/>
                </a:cubicBezTo>
                <a:cubicBezTo>
                  <a:pt x="14400" y="11782"/>
                  <a:pt x="14400" y="11782"/>
                  <a:pt x="14400" y="11782"/>
                </a:cubicBezTo>
                <a:lnTo>
                  <a:pt x="14400" y="108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71" name="Shape"/>
          <p:cNvSpPr/>
          <p:nvPr/>
        </p:nvSpPr>
        <p:spPr>
          <a:xfrm>
            <a:off x="6294437" y="3897312"/>
            <a:ext cx="561976" cy="619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986"/>
                </a:moveTo>
                <a:cubicBezTo>
                  <a:pt x="21600" y="20986"/>
                  <a:pt x="21600" y="20986"/>
                  <a:pt x="21600" y="20986"/>
                </a:cubicBezTo>
                <a:cubicBezTo>
                  <a:pt x="19440" y="6259"/>
                  <a:pt x="19440" y="6259"/>
                  <a:pt x="19440" y="6259"/>
                </a:cubicBezTo>
                <a:cubicBezTo>
                  <a:pt x="19440" y="6259"/>
                  <a:pt x="19440" y="6259"/>
                  <a:pt x="19440" y="6259"/>
                </a:cubicBezTo>
                <a:cubicBezTo>
                  <a:pt x="19440" y="6136"/>
                  <a:pt x="19170" y="5891"/>
                  <a:pt x="18900" y="5891"/>
                </a:cubicBezTo>
                <a:cubicBezTo>
                  <a:pt x="15120" y="5891"/>
                  <a:pt x="15120" y="5891"/>
                  <a:pt x="15120" y="5891"/>
                </a:cubicBezTo>
                <a:cubicBezTo>
                  <a:pt x="15120" y="3927"/>
                  <a:pt x="15120" y="3927"/>
                  <a:pt x="15120" y="3927"/>
                </a:cubicBezTo>
                <a:cubicBezTo>
                  <a:pt x="15120" y="1718"/>
                  <a:pt x="13230" y="0"/>
                  <a:pt x="10800" y="0"/>
                </a:cubicBezTo>
                <a:cubicBezTo>
                  <a:pt x="8370" y="0"/>
                  <a:pt x="6480" y="1718"/>
                  <a:pt x="6480" y="3927"/>
                </a:cubicBezTo>
                <a:cubicBezTo>
                  <a:pt x="6480" y="5891"/>
                  <a:pt x="6480" y="5891"/>
                  <a:pt x="6480" y="5891"/>
                </a:cubicBezTo>
                <a:cubicBezTo>
                  <a:pt x="2700" y="5891"/>
                  <a:pt x="2700" y="5891"/>
                  <a:pt x="2700" y="5891"/>
                </a:cubicBezTo>
                <a:cubicBezTo>
                  <a:pt x="2430" y="5891"/>
                  <a:pt x="2160" y="6136"/>
                  <a:pt x="2160" y="6259"/>
                </a:cubicBezTo>
                <a:cubicBezTo>
                  <a:pt x="2160" y="6259"/>
                  <a:pt x="2160" y="6259"/>
                  <a:pt x="2160" y="6259"/>
                </a:cubicBezTo>
                <a:cubicBezTo>
                  <a:pt x="0" y="20986"/>
                  <a:pt x="0" y="20986"/>
                  <a:pt x="0" y="20986"/>
                </a:cubicBezTo>
                <a:cubicBezTo>
                  <a:pt x="0" y="20986"/>
                  <a:pt x="0" y="20986"/>
                  <a:pt x="0" y="20986"/>
                </a:cubicBezTo>
                <a:cubicBezTo>
                  <a:pt x="0" y="21109"/>
                  <a:pt x="0" y="21109"/>
                  <a:pt x="0" y="21109"/>
                </a:cubicBezTo>
                <a:cubicBezTo>
                  <a:pt x="0" y="21355"/>
                  <a:pt x="270" y="21600"/>
                  <a:pt x="540" y="21600"/>
                </a:cubicBezTo>
                <a:cubicBezTo>
                  <a:pt x="21060" y="21600"/>
                  <a:pt x="21060" y="21600"/>
                  <a:pt x="21060" y="21600"/>
                </a:cubicBezTo>
                <a:cubicBezTo>
                  <a:pt x="21330" y="21600"/>
                  <a:pt x="21600" y="21355"/>
                  <a:pt x="21600" y="21109"/>
                </a:cubicBezTo>
                <a:cubicBezTo>
                  <a:pt x="21600" y="21109"/>
                  <a:pt x="21600" y="21109"/>
                  <a:pt x="21600" y="20986"/>
                </a:cubicBezTo>
                <a:moveTo>
                  <a:pt x="7560" y="3927"/>
                </a:moveTo>
                <a:cubicBezTo>
                  <a:pt x="7560" y="2332"/>
                  <a:pt x="9045" y="982"/>
                  <a:pt x="10800" y="982"/>
                </a:cubicBezTo>
                <a:cubicBezTo>
                  <a:pt x="12555" y="982"/>
                  <a:pt x="14040" y="2332"/>
                  <a:pt x="14040" y="3927"/>
                </a:cubicBezTo>
                <a:cubicBezTo>
                  <a:pt x="14040" y="5891"/>
                  <a:pt x="14040" y="5891"/>
                  <a:pt x="14040" y="5891"/>
                </a:cubicBezTo>
                <a:cubicBezTo>
                  <a:pt x="7560" y="5891"/>
                  <a:pt x="7560" y="5891"/>
                  <a:pt x="7560" y="5891"/>
                </a:cubicBezTo>
                <a:lnTo>
                  <a:pt x="7560" y="3927"/>
                </a:lnTo>
                <a:close/>
                <a:moveTo>
                  <a:pt x="3240" y="6873"/>
                </a:moveTo>
                <a:cubicBezTo>
                  <a:pt x="6480" y="6873"/>
                  <a:pt x="6480" y="6873"/>
                  <a:pt x="6480" y="6873"/>
                </a:cubicBezTo>
                <a:cubicBezTo>
                  <a:pt x="6480" y="8959"/>
                  <a:pt x="6480" y="8959"/>
                  <a:pt x="6480" y="8959"/>
                </a:cubicBezTo>
                <a:cubicBezTo>
                  <a:pt x="6210" y="9082"/>
                  <a:pt x="5940" y="9450"/>
                  <a:pt x="5940" y="9818"/>
                </a:cubicBezTo>
                <a:cubicBezTo>
                  <a:pt x="5940" y="10309"/>
                  <a:pt x="6480" y="10800"/>
                  <a:pt x="7020" y="10800"/>
                </a:cubicBezTo>
                <a:cubicBezTo>
                  <a:pt x="7560" y="10800"/>
                  <a:pt x="8100" y="10309"/>
                  <a:pt x="8100" y="9818"/>
                </a:cubicBezTo>
                <a:cubicBezTo>
                  <a:pt x="8100" y="9450"/>
                  <a:pt x="7830" y="9082"/>
                  <a:pt x="7560" y="8959"/>
                </a:cubicBezTo>
                <a:cubicBezTo>
                  <a:pt x="7560" y="6873"/>
                  <a:pt x="7560" y="6873"/>
                  <a:pt x="7560" y="6873"/>
                </a:cubicBezTo>
                <a:cubicBezTo>
                  <a:pt x="14040" y="6873"/>
                  <a:pt x="14040" y="6873"/>
                  <a:pt x="14040" y="6873"/>
                </a:cubicBezTo>
                <a:cubicBezTo>
                  <a:pt x="14040" y="8959"/>
                  <a:pt x="14040" y="8959"/>
                  <a:pt x="14040" y="8959"/>
                </a:cubicBezTo>
                <a:cubicBezTo>
                  <a:pt x="13770" y="9082"/>
                  <a:pt x="13500" y="9450"/>
                  <a:pt x="13500" y="9818"/>
                </a:cubicBezTo>
                <a:cubicBezTo>
                  <a:pt x="13500" y="10309"/>
                  <a:pt x="14040" y="10800"/>
                  <a:pt x="14580" y="10800"/>
                </a:cubicBezTo>
                <a:cubicBezTo>
                  <a:pt x="15120" y="10800"/>
                  <a:pt x="15660" y="10309"/>
                  <a:pt x="15660" y="9818"/>
                </a:cubicBezTo>
                <a:cubicBezTo>
                  <a:pt x="15660" y="9450"/>
                  <a:pt x="15390" y="9082"/>
                  <a:pt x="15120" y="8959"/>
                </a:cubicBezTo>
                <a:cubicBezTo>
                  <a:pt x="15120" y="6873"/>
                  <a:pt x="15120" y="6873"/>
                  <a:pt x="15120" y="6873"/>
                </a:cubicBezTo>
                <a:cubicBezTo>
                  <a:pt x="18495" y="6873"/>
                  <a:pt x="18495" y="6873"/>
                  <a:pt x="18495" y="6873"/>
                </a:cubicBezTo>
                <a:cubicBezTo>
                  <a:pt x="20115" y="18655"/>
                  <a:pt x="20115" y="18655"/>
                  <a:pt x="20115" y="18655"/>
                </a:cubicBezTo>
                <a:cubicBezTo>
                  <a:pt x="1485" y="18655"/>
                  <a:pt x="1485" y="18655"/>
                  <a:pt x="1485" y="18655"/>
                </a:cubicBezTo>
                <a:lnTo>
                  <a:pt x="3240" y="6873"/>
                </a:lnTo>
                <a:close/>
                <a:moveTo>
                  <a:pt x="1215" y="20618"/>
                </a:moveTo>
                <a:cubicBezTo>
                  <a:pt x="1350" y="19636"/>
                  <a:pt x="1350" y="19636"/>
                  <a:pt x="1350" y="19636"/>
                </a:cubicBezTo>
                <a:cubicBezTo>
                  <a:pt x="20250" y="19636"/>
                  <a:pt x="20250" y="19636"/>
                  <a:pt x="20250" y="19636"/>
                </a:cubicBezTo>
                <a:cubicBezTo>
                  <a:pt x="20385" y="20618"/>
                  <a:pt x="20385" y="20618"/>
                  <a:pt x="20385" y="20618"/>
                </a:cubicBezTo>
                <a:lnTo>
                  <a:pt x="1215" y="2061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72" name="Shape"/>
          <p:cNvSpPr/>
          <p:nvPr/>
        </p:nvSpPr>
        <p:spPr>
          <a:xfrm>
            <a:off x="7431088" y="3897312"/>
            <a:ext cx="617539" cy="619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673" y="20986"/>
                </a:moveTo>
                <a:cubicBezTo>
                  <a:pt x="16691" y="8223"/>
                  <a:pt x="16691" y="8223"/>
                  <a:pt x="16691" y="8223"/>
                </a:cubicBezTo>
                <a:cubicBezTo>
                  <a:pt x="16691" y="8223"/>
                  <a:pt x="16691" y="8223"/>
                  <a:pt x="16691" y="8223"/>
                </a:cubicBezTo>
                <a:cubicBezTo>
                  <a:pt x="16691" y="8100"/>
                  <a:pt x="16445" y="7855"/>
                  <a:pt x="16200" y="7855"/>
                </a:cubicBezTo>
                <a:cubicBezTo>
                  <a:pt x="12764" y="7855"/>
                  <a:pt x="12764" y="7855"/>
                  <a:pt x="12764" y="7855"/>
                </a:cubicBezTo>
                <a:cubicBezTo>
                  <a:pt x="12764" y="6873"/>
                  <a:pt x="12764" y="6873"/>
                  <a:pt x="12764" y="6873"/>
                </a:cubicBezTo>
                <a:cubicBezTo>
                  <a:pt x="12764" y="4664"/>
                  <a:pt x="11045" y="2945"/>
                  <a:pt x="8836" y="2945"/>
                </a:cubicBezTo>
                <a:cubicBezTo>
                  <a:pt x="6627" y="2945"/>
                  <a:pt x="4909" y="4664"/>
                  <a:pt x="4909" y="6873"/>
                </a:cubicBezTo>
                <a:cubicBezTo>
                  <a:pt x="4909" y="7855"/>
                  <a:pt x="4909" y="7855"/>
                  <a:pt x="4909" y="7855"/>
                </a:cubicBezTo>
                <a:cubicBezTo>
                  <a:pt x="1473" y="7855"/>
                  <a:pt x="1473" y="7855"/>
                  <a:pt x="1473" y="7855"/>
                </a:cubicBezTo>
                <a:cubicBezTo>
                  <a:pt x="1227" y="7855"/>
                  <a:pt x="982" y="8100"/>
                  <a:pt x="982" y="8223"/>
                </a:cubicBezTo>
                <a:cubicBezTo>
                  <a:pt x="982" y="8223"/>
                  <a:pt x="982" y="8223"/>
                  <a:pt x="982" y="8223"/>
                </a:cubicBezTo>
                <a:cubicBezTo>
                  <a:pt x="0" y="20986"/>
                  <a:pt x="0" y="20986"/>
                  <a:pt x="0" y="20986"/>
                </a:cubicBezTo>
                <a:cubicBezTo>
                  <a:pt x="0" y="20986"/>
                  <a:pt x="0" y="20986"/>
                  <a:pt x="0" y="20986"/>
                </a:cubicBezTo>
                <a:cubicBezTo>
                  <a:pt x="0" y="21109"/>
                  <a:pt x="0" y="21109"/>
                  <a:pt x="0" y="21109"/>
                </a:cubicBezTo>
                <a:cubicBezTo>
                  <a:pt x="0" y="21355"/>
                  <a:pt x="245" y="21600"/>
                  <a:pt x="491" y="21600"/>
                </a:cubicBezTo>
                <a:cubicBezTo>
                  <a:pt x="17182" y="21600"/>
                  <a:pt x="17182" y="21600"/>
                  <a:pt x="17182" y="21600"/>
                </a:cubicBezTo>
                <a:cubicBezTo>
                  <a:pt x="17427" y="21600"/>
                  <a:pt x="17673" y="21355"/>
                  <a:pt x="17673" y="21109"/>
                </a:cubicBezTo>
                <a:cubicBezTo>
                  <a:pt x="17673" y="21109"/>
                  <a:pt x="17673" y="21109"/>
                  <a:pt x="17673" y="20986"/>
                </a:cubicBezTo>
                <a:close/>
                <a:moveTo>
                  <a:pt x="5891" y="6873"/>
                </a:moveTo>
                <a:cubicBezTo>
                  <a:pt x="5891" y="5277"/>
                  <a:pt x="7241" y="3927"/>
                  <a:pt x="8836" y="3927"/>
                </a:cubicBezTo>
                <a:cubicBezTo>
                  <a:pt x="10432" y="3927"/>
                  <a:pt x="11782" y="5277"/>
                  <a:pt x="11782" y="6873"/>
                </a:cubicBezTo>
                <a:cubicBezTo>
                  <a:pt x="11782" y="7855"/>
                  <a:pt x="11782" y="7855"/>
                  <a:pt x="11782" y="7855"/>
                </a:cubicBezTo>
                <a:cubicBezTo>
                  <a:pt x="5891" y="7855"/>
                  <a:pt x="5891" y="7855"/>
                  <a:pt x="5891" y="7855"/>
                </a:cubicBezTo>
                <a:lnTo>
                  <a:pt x="5891" y="6873"/>
                </a:lnTo>
                <a:close/>
                <a:moveTo>
                  <a:pt x="1964" y="8836"/>
                </a:moveTo>
                <a:cubicBezTo>
                  <a:pt x="4909" y="8836"/>
                  <a:pt x="4909" y="8836"/>
                  <a:pt x="4909" y="8836"/>
                </a:cubicBezTo>
                <a:cubicBezTo>
                  <a:pt x="4909" y="10923"/>
                  <a:pt x="4909" y="10923"/>
                  <a:pt x="4909" y="10923"/>
                </a:cubicBezTo>
                <a:cubicBezTo>
                  <a:pt x="4664" y="11045"/>
                  <a:pt x="4418" y="11414"/>
                  <a:pt x="4418" y="11782"/>
                </a:cubicBezTo>
                <a:cubicBezTo>
                  <a:pt x="4418" y="12273"/>
                  <a:pt x="4909" y="12764"/>
                  <a:pt x="5400" y="12764"/>
                </a:cubicBezTo>
                <a:cubicBezTo>
                  <a:pt x="5891" y="12764"/>
                  <a:pt x="6382" y="12273"/>
                  <a:pt x="6382" y="11782"/>
                </a:cubicBezTo>
                <a:cubicBezTo>
                  <a:pt x="6382" y="11414"/>
                  <a:pt x="6136" y="11045"/>
                  <a:pt x="5891" y="10923"/>
                </a:cubicBezTo>
                <a:cubicBezTo>
                  <a:pt x="5891" y="8836"/>
                  <a:pt x="5891" y="8836"/>
                  <a:pt x="5891" y="8836"/>
                </a:cubicBezTo>
                <a:cubicBezTo>
                  <a:pt x="11782" y="8836"/>
                  <a:pt x="11782" y="8836"/>
                  <a:pt x="11782" y="8836"/>
                </a:cubicBezTo>
                <a:cubicBezTo>
                  <a:pt x="11782" y="10923"/>
                  <a:pt x="11782" y="10923"/>
                  <a:pt x="11782" y="10923"/>
                </a:cubicBezTo>
                <a:cubicBezTo>
                  <a:pt x="11536" y="11045"/>
                  <a:pt x="11291" y="11414"/>
                  <a:pt x="11291" y="11782"/>
                </a:cubicBezTo>
                <a:cubicBezTo>
                  <a:pt x="11291" y="12273"/>
                  <a:pt x="11782" y="12764"/>
                  <a:pt x="12273" y="12764"/>
                </a:cubicBezTo>
                <a:cubicBezTo>
                  <a:pt x="12764" y="12764"/>
                  <a:pt x="13255" y="12273"/>
                  <a:pt x="13255" y="11782"/>
                </a:cubicBezTo>
                <a:cubicBezTo>
                  <a:pt x="13255" y="11414"/>
                  <a:pt x="13009" y="11045"/>
                  <a:pt x="12764" y="10923"/>
                </a:cubicBezTo>
                <a:cubicBezTo>
                  <a:pt x="12764" y="8836"/>
                  <a:pt x="12764" y="8836"/>
                  <a:pt x="12764" y="8836"/>
                </a:cubicBezTo>
                <a:cubicBezTo>
                  <a:pt x="15709" y="8836"/>
                  <a:pt x="15709" y="8836"/>
                  <a:pt x="15709" y="8836"/>
                </a:cubicBezTo>
                <a:cubicBezTo>
                  <a:pt x="16445" y="18655"/>
                  <a:pt x="16445" y="18655"/>
                  <a:pt x="16445" y="18655"/>
                </a:cubicBezTo>
                <a:cubicBezTo>
                  <a:pt x="1227" y="18655"/>
                  <a:pt x="1227" y="18655"/>
                  <a:pt x="1227" y="18655"/>
                </a:cubicBezTo>
                <a:lnTo>
                  <a:pt x="1964" y="8836"/>
                </a:lnTo>
                <a:close/>
                <a:moveTo>
                  <a:pt x="982" y="20618"/>
                </a:moveTo>
                <a:cubicBezTo>
                  <a:pt x="1105" y="19636"/>
                  <a:pt x="1105" y="19636"/>
                  <a:pt x="1105" y="19636"/>
                </a:cubicBezTo>
                <a:cubicBezTo>
                  <a:pt x="16568" y="19636"/>
                  <a:pt x="16568" y="19636"/>
                  <a:pt x="16568" y="19636"/>
                </a:cubicBezTo>
                <a:cubicBezTo>
                  <a:pt x="16691" y="20618"/>
                  <a:pt x="16691" y="20618"/>
                  <a:pt x="16691" y="20618"/>
                </a:cubicBezTo>
                <a:lnTo>
                  <a:pt x="982" y="20618"/>
                </a:lnTo>
                <a:close/>
                <a:moveTo>
                  <a:pt x="21600" y="18041"/>
                </a:moveTo>
                <a:cubicBezTo>
                  <a:pt x="21600" y="18041"/>
                  <a:pt x="21600" y="18041"/>
                  <a:pt x="21600" y="18041"/>
                </a:cubicBezTo>
                <a:cubicBezTo>
                  <a:pt x="20618" y="5277"/>
                  <a:pt x="20618" y="5277"/>
                  <a:pt x="20618" y="5277"/>
                </a:cubicBezTo>
                <a:cubicBezTo>
                  <a:pt x="20618" y="5277"/>
                  <a:pt x="20618" y="5277"/>
                  <a:pt x="20618" y="5277"/>
                </a:cubicBezTo>
                <a:cubicBezTo>
                  <a:pt x="20618" y="5155"/>
                  <a:pt x="20373" y="4909"/>
                  <a:pt x="20127" y="4909"/>
                </a:cubicBezTo>
                <a:cubicBezTo>
                  <a:pt x="16691" y="4909"/>
                  <a:pt x="16691" y="4909"/>
                  <a:pt x="16691" y="4909"/>
                </a:cubicBezTo>
                <a:cubicBezTo>
                  <a:pt x="16691" y="3927"/>
                  <a:pt x="16691" y="3927"/>
                  <a:pt x="16691" y="3927"/>
                </a:cubicBezTo>
                <a:cubicBezTo>
                  <a:pt x="16691" y="1718"/>
                  <a:pt x="14973" y="0"/>
                  <a:pt x="12764" y="0"/>
                </a:cubicBezTo>
                <a:cubicBezTo>
                  <a:pt x="11291" y="0"/>
                  <a:pt x="10064" y="859"/>
                  <a:pt x="9327" y="1964"/>
                </a:cubicBezTo>
                <a:cubicBezTo>
                  <a:pt x="9695" y="2086"/>
                  <a:pt x="10064" y="2086"/>
                  <a:pt x="10432" y="2209"/>
                </a:cubicBezTo>
                <a:cubicBezTo>
                  <a:pt x="10923" y="1473"/>
                  <a:pt x="11782" y="982"/>
                  <a:pt x="12764" y="982"/>
                </a:cubicBezTo>
                <a:cubicBezTo>
                  <a:pt x="14359" y="982"/>
                  <a:pt x="15709" y="2332"/>
                  <a:pt x="15709" y="3927"/>
                </a:cubicBezTo>
                <a:cubicBezTo>
                  <a:pt x="15709" y="4909"/>
                  <a:pt x="15709" y="4909"/>
                  <a:pt x="15709" y="4909"/>
                </a:cubicBezTo>
                <a:cubicBezTo>
                  <a:pt x="13377" y="4909"/>
                  <a:pt x="13377" y="4909"/>
                  <a:pt x="13377" y="4909"/>
                </a:cubicBezTo>
                <a:cubicBezTo>
                  <a:pt x="13500" y="5277"/>
                  <a:pt x="13623" y="5523"/>
                  <a:pt x="13623" y="5891"/>
                </a:cubicBezTo>
                <a:cubicBezTo>
                  <a:pt x="15709" y="5891"/>
                  <a:pt x="15709" y="5891"/>
                  <a:pt x="15709" y="5891"/>
                </a:cubicBezTo>
                <a:cubicBezTo>
                  <a:pt x="15709" y="6873"/>
                  <a:pt x="15709" y="6873"/>
                  <a:pt x="15709" y="6873"/>
                </a:cubicBezTo>
                <a:cubicBezTo>
                  <a:pt x="16200" y="6873"/>
                  <a:pt x="16200" y="6873"/>
                  <a:pt x="16200" y="6873"/>
                </a:cubicBezTo>
                <a:cubicBezTo>
                  <a:pt x="16323" y="6873"/>
                  <a:pt x="16568" y="6873"/>
                  <a:pt x="16691" y="6995"/>
                </a:cubicBezTo>
                <a:cubicBezTo>
                  <a:pt x="16691" y="5891"/>
                  <a:pt x="16691" y="5891"/>
                  <a:pt x="16691" y="5891"/>
                </a:cubicBezTo>
                <a:cubicBezTo>
                  <a:pt x="19636" y="5891"/>
                  <a:pt x="19636" y="5891"/>
                  <a:pt x="19636" y="5891"/>
                </a:cubicBezTo>
                <a:cubicBezTo>
                  <a:pt x="20373" y="15709"/>
                  <a:pt x="20373" y="15709"/>
                  <a:pt x="20373" y="15709"/>
                </a:cubicBezTo>
                <a:cubicBezTo>
                  <a:pt x="18286" y="15709"/>
                  <a:pt x="18286" y="15709"/>
                  <a:pt x="18286" y="15709"/>
                </a:cubicBezTo>
                <a:cubicBezTo>
                  <a:pt x="18286" y="16691"/>
                  <a:pt x="18286" y="16691"/>
                  <a:pt x="18286" y="16691"/>
                </a:cubicBezTo>
                <a:cubicBezTo>
                  <a:pt x="20495" y="16691"/>
                  <a:pt x="20495" y="16691"/>
                  <a:pt x="20495" y="16691"/>
                </a:cubicBezTo>
                <a:cubicBezTo>
                  <a:pt x="20618" y="17673"/>
                  <a:pt x="20618" y="17673"/>
                  <a:pt x="20618" y="17673"/>
                </a:cubicBezTo>
                <a:cubicBezTo>
                  <a:pt x="18409" y="17673"/>
                  <a:pt x="18409" y="17673"/>
                  <a:pt x="18409" y="17673"/>
                </a:cubicBezTo>
                <a:cubicBezTo>
                  <a:pt x="18532" y="18655"/>
                  <a:pt x="18532" y="18655"/>
                  <a:pt x="18532" y="18655"/>
                </a:cubicBezTo>
                <a:cubicBezTo>
                  <a:pt x="21109" y="18655"/>
                  <a:pt x="21109" y="18655"/>
                  <a:pt x="21109" y="18655"/>
                </a:cubicBezTo>
                <a:cubicBezTo>
                  <a:pt x="21355" y="18655"/>
                  <a:pt x="21600" y="18409"/>
                  <a:pt x="21600" y="18164"/>
                </a:cubicBezTo>
                <a:cubicBezTo>
                  <a:pt x="21600" y="18164"/>
                  <a:pt x="21600" y="18164"/>
                  <a:pt x="21600" y="18041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73" name="Shape"/>
          <p:cNvSpPr/>
          <p:nvPr/>
        </p:nvSpPr>
        <p:spPr>
          <a:xfrm>
            <a:off x="8624888" y="3954462"/>
            <a:ext cx="617539" cy="5048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7200"/>
                </a:moveTo>
                <a:cubicBezTo>
                  <a:pt x="19268" y="7200"/>
                  <a:pt x="19268" y="7200"/>
                  <a:pt x="19268" y="7200"/>
                </a:cubicBezTo>
                <a:cubicBezTo>
                  <a:pt x="11168" y="150"/>
                  <a:pt x="11168" y="150"/>
                  <a:pt x="11168" y="150"/>
                </a:cubicBezTo>
                <a:cubicBezTo>
                  <a:pt x="11168" y="150"/>
                  <a:pt x="11168" y="150"/>
                  <a:pt x="11168" y="150"/>
                </a:cubicBezTo>
                <a:cubicBezTo>
                  <a:pt x="11045" y="0"/>
                  <a:pt x="10923" y="0"/>
                  <a:pt x="10800" y="0"/>
                </a:cubicBezTo>
                <a:cubicBezTo>
                  <a:pt x="10677" y="0"/>
                  <a:pt x="10555" y="0"/>
                  <a:pt x="10432" y="150"/>
                </a:cubicBezTo>
                <a:cubicBezTo>
                  <a:pt x="10432" y="150"/>
                  <a:pt x="10432" y="150"/>
                  <a:pt x="10432" y="150"/>
                </a:cubicBezTo>
                <a:cubicBezTo>
                  <a:pt x="2332" y="7200"/>
                  <a:pt x="2332" y="7200"/>
                  <a:pt x="2332" y="7200"/>
                </a:cubicBezTo>
                <a:cubicBezTo>
                  <a:pt x="982" y="7200"/>
                  <a:pt x="982" y="7200"/>
                  <a:pt x="982" y="7200"/>
                </a:cubicBezTo>
                <a:cubicBezTo>
                  <a:pt x="491" y="7200"/>
                  <a:pt x="0" y="7800"/>
                  <a:pt x="0" y="8400"/>
                </a:cubicBezTo>
                <a:cubicBezTo>
                  <a:pt x="0" y="9600"/>
                  <a:pt x="0" y="9600"/>
                  <a:pt x="0" y="9600"/>
                </a:cubicBezTo>
                <a:cubicBezTo>
                  <a:pt x="0" y="10200"/>
                  <a:pt x="491" y="10800"/>
                  <a:pt x="982" y="10800"/>
                </a:cubicBezTo>
                <a:cubicBezTo>
                  <a:pt x="1227" y="10800"/>
                  <a:pt x="1227" y="10800"/>
                  <a:pt x="1227" y="10800"/>
                </a:cubicBezTo>
                <a:cubicBezTo>
                  <a:pt x="2945" y="21150"/>
                  <a:pt x="2945" y="21150"/>
                  <a:pt x="2945" y="21150"/>
                </a:cubicBezTo>
                <a:cubicBezTo>
                  <a:pt x="2945" y="21150"/>
                  <a:pt x="2945" y="21150"/>
                  <a:pt x="2945" y="21150"/>
                </a:cubicBezTo>
                <a:cubicBezTo>
                  <a:pt x="3068" y="21450"/>
                  <a:pt x="3191" y="21600"/>
                  <a:pt x="3436" y="21600"/>
                </a:cubicBezTo>
                <a:cubicBezTo>
                  <a:pt x="18164" y="21600"/>
                  <a:pt x="18164" y="21600"/>
                  <a:pt x="18164" y="21600"/>
                </a:cubicBezTo>
                <a:cubicBezTo>
                  <a:pt x="18409" y="21600"/>
                  <a:pt x="18532" y="21450"/>
                  <a:pt x="18655" y="21150"/>
                </a:cubicBezTo>
                <a:cubicBezTo>
                  <a:pt x="18655" y="21150"/>
                  <a:pt x="18655" y="21150"/>
                  <a:pt x="18655" y="21150"/>
                </a:cubicBezTo>
                <a:cubicBezTo>
                  <a:pt x="20373" y="10800"/>
                  <a:pt x="20373" y="10800"/>
                  <a:pt x="20373" y="10800"/>
                </a:cubicBezTo>
                <a:cubicBezTo>
                  <a:pt x="20618" y="10800"/>
                  <a:pt x="20618" y="10800"/>
                  <a:pt x="20618" y="10800"/>
                </a:cubicBezTo>
                <a:cubicBezTo>
                  <a:pt x="21109" y="10800"/>
                  <a:pt x="21600" y="10200"/>
                  <a:pt x="21600" y="9600"/>
                </a:cubicBezTo>
                <a:cubicBezTo>
                  <a:pt x="21600" y="8400"/>
                  <a:pt x="21600" y="8400"/>
                  <a:pt x="21600" y="8400"/>
                </a:cubicBezTo>
                <a:cubicBezTo>
                  <a:pt x="21600" y="7800"/>
                  <a:pt x="21109" y="7200"/>
                  <a:pt x="20618" y="7200"/>
                </a:cubicBezTo>
                <a:moveTo>
                  <a:pt x="10800" y="1350"/>
                </a:moveTo>
                <a:cubicBezTo>
                  <a:pt x="17673" y="7200"/>
                  <a:pt x="17673" y="7200"/>
                  <a:pt x="17673" y="7200"/>
                </a:cubicBezTo>
                <a:cubicBezTo>
                  <a:pt x="3927" y="7200"/>
                  <a:pt x="3927" y="7200"/>
                  <a:pt x="3927" y="7200"/>
                </a:cubicBezTo>
                <a:lnTo>
                  <a:pt x="10800" y="1350"/>
                </a:lnTo>
                <a:close/>
                <a:moveTo>
                  <a:pt x="2209" y="10800"/>
                </a:moveTo>
                <a:cubicBezTo>
                  <a:pt x="5523" y="10800"/>
                  <a:pt x="5523" y="10800"/>
                  <a:pt x="5523" y="10800"/>
                </a:cubicBezTo>
                <a:cubicBezTo>
                  <a:pt x="5891" y="13200"/>
                  <a:pt x="5891" y="13200"/>
                  <a:pt x="5891" y="13200"/>
                </a:cubicBezTo>
                <a:cubicBezTo>
                  <a:pt x="2577" y="13200"/>
                  <a:pt x="2577" y="13200"/>
                  <a:pt x="2577" y="13200"/>
                </a:cubicBezTo>
                <a:lnTo>
                  <a:pt x="2209" y="10800"/>
                </a:lnTo>
                <a:close/>
                <a:moveTo>
                  <a:pt x="2823" y="14400"/>
                </a:moveTo>
                <a:cubicBezTo>
                  <a:pt x="6014" y="14400"/>
                  <a:pt x="6014" y="14400"/>
                  <a:pt x="6014" y="14400"/>
                </a:cubicBezTo>
                <a:cubicBezTo>
                  <a:pt x="6382" y="16800"/>
                  <a:pt x="6382" y="16800"/>
                  <a:pt x="6382" y="16800"/>
                </a:cubicBezTo>
                <a:cubicBezTo>
                  <a:pt x="3191" y="16800"/>
                  <a:pt x="3191" y="16800"/>
                  <a:pt x="3191" y="16800"/>
                </a:cubicBezTo>
                <a:lnTo>
                  <a:pt x="2823" y="14400"/>
                </a:lnTo>
                <a:close/>
                <a:moveTo>
                  <a:pt x="3805" y="20400"/>
                </a:moveTo>
                <a:cubicBezTo>
                  <a:pt x="3436" y="18000"/>
                  <a:pt x="3436" y="18000"/>
                  <a:pt x="3436" y="18000"/>
                </a:cubicBezTo>
                <a:cubicBezTo>
                  <a:pt x="6505" y="18000"/>
                  <a:pt x="6505" y="18000"/>
                  <a:pt x="6505" y="18000"/>
                </a:cubicBezTo>
                <a:cubicBezTo>
                  <a:pt x="6750" y="20400"/>
                  <a:pt x="6750" y="20400"/>
                  <a:pt x="6750" y="20400"/>
                </a:cubicBezTo>
                <a:lnTo>
                  <a:pt x="3805" y="20400"/>
                </a:lnTo>
                <a:close/>
                <a:moveTo>
                  <a:pt x="10309" y="20400"/>
                </a:moveTo>
                <a:cubicBezTo>
                  <a:pt x="7732" y="20400"/>
                  <a:pt x="7732" y="20400"/>
                  <a:pt x="7732" y="20400"/>
                </a:cubicBezTo>
                <a:cubicBezTo>
                  <a:pt x="7486" y="18000"/>
                  <a:pt x="7486" y="18000"/>
                  <a:pt x="7486" y="18000"/>
                </a:cubicBezTo>
                <a:cubicBezTo>
                  <a:pt x="10309" y="18000"/>
                  <a:pt x="10309" y="18000"/>
                  <a:pt x="10309" y="18000"/>
                </a:cubicBezTo>
                <a:lnTo>
                  <a:pt x="10309" y="20400"/>
                </a:lnTo>
                <a:close/>
                <a:moveTo>
                  <a:pt x="10309" y="16800"/>
                </a:moveTo>
                <a:cubicBezTo>
                  <a:pt x="7364" y="16800"/>
                  <a:pt x="7364" y="16800"/>
                  <a:pt x="7364" y="16800"/>
                </a:cubicBezTo>
                <a:cubicBezTo>
                  <a:pt x="6995" y="14400"/>
                  <a:pt x="6995" y="14400"/>
                  <a:pt x="6995" y="14400"/>
                </a:cubicBezTo>
                <a:cubicBezTo>
                  <a:pt x="10309" y="14400"/>
                  <a:pt x="10309" y="14400"/>
                  <a:pt x="10309" y="14400"/>
                </a:cubicBezTo>
                <a:lnTo>
                  <a:pt x="10309" y="16800"/>
                </a:lnTo>
                <a:close/>
                <a:moveTo>
                  <a:pt x="10309" y="13200"/>
                </a:moveTo>
                <a:cubicBezTo>
                  <a:pt x="6873" y="13200"/>
                  <a:pt x="6873" y="13200"/>
                  <a:pt x="6873" y="13200"/>
                </a:cubicBezTo>
                <a:cubicBezTo>
                  <a:pt x="6505" y="10800"/>
                  <a:pt x="6505" y="10800"/>
                  <a:pt x="6505" y="10800"/>
                </a:cubicBezTo>
                <a:cubicBezTo>
                  <a:pt x="10309" y="10800"/>
                  <a:pt x="10309" y="10800"/>
                  <a:pt x="10309" y="10800"/>
                </a:cubicBezTo>
                <a:lnTo>
                  <a:pt x="10309" y="13200"/>
                </a:lnTo>
                <a:close/>
                <a:moveTo>
                  <a:pt x="13868" y="20400"/>
                </a:moveTo>
                <a:cubicBezTo>
                  <a:pt x="11291" y="20400"/>
                  <a:pt x="11291" y="20400"/>
                  <a:pt x="11291" y="20400"/>
                </a:cubicBezTo>
                <a:cubicBezTo>
                  <a:pt x="11291" y="18000"/>
                  <a:pt x="11291" y="18000"/>
                  <a:pt x="11291" y="18000"/>
                </a:cubicBezTo>
                <a:cubicBezTo>
                  <a:pt x="14114" y="18000"/>
                  <a:pt x="14114" y="18000"/>
                  <a:pt x="14114" y="18000"/>
                </a:cubicBezTo>
                <a:lnTo>
                  <a:pt x="13868" y="20400"/>
                </a:lnTo>
                <a:close/>
                <a:moveTo>
                  <a:pt x="14236" y="16800"/>
                </a:moveTo>
                <a:cubicBezTo>
                  <a:pt x="11291" y="16800"/>
                  <a:pt x="11291" y="16800"/>
                  <a:pt x="11291" y="16800"/>
                </a:cubicBezTo>
                <a:cubicBezTo>
                  <a:pt x="11291" y="14400"/>
                  <a:pt x="11291" y="14400"/>
                  <a:pt x="11291" y="14400"/>
                </a:cubicBezTo>
                <a:cubicBezTo>
                  <a:pt x="14605" y="14400"/>
                  <a:pt x="14605" y="14400"/>
                  <a:pt x="14605" y="14400"/>
                </a:cubicBezTo>
                <a:lnTo>
                  <a:pt x="14236" y="16800"/>
                </a:lnTo>
                <a:close/>
                <a:moveTo>
                  <a:pt x="11291" y="13200"/>
                </a:moveTo>
                <a:cubicBezTo>
                  <a:pt x="11291" y="10800"/>
                  <a:pt x="11291" y="10800"/>
                  <a:pt x="11291" y="10800"/>
                </a:cubicBezTo>
                <a:cubicBezTo>
                  <a:pt x="15095" y="10800"/>
                  <a:pt x="15095" y="10800"/>
                  <a:pt x="15095" y="10800"/>
                </a:cubicBezTo>
                <a:cubicBezTo>
                  <a:pt x="14727" y="13200"/>
                  <a:pt x="14727" y="13200"/>
                  <a:pt x="14727" y="13200"/>
                </a:cubicBezTo>
                <a:lnTo>
                  <a:pt x="11291" y="13200"/>
                </a:lnTo>
                <a:close/>
                <a:moveTo>
                  <a:pt x="17795" y="20400"/>
                </a:moveTo>
                <a:cubicBezTo>
                  <a:pt x="14850" y="20400"/>
                  <a:pt x="14850" y="20400"/>
                  <a:pt x="14850" y="20400"/>
                </a:cubicBezTo>
                <a:cubicBezTo>
                  <a:pt x="15095" y="18000"/>
                  <a:pt x="15095" y="18000"/>
                  <a:pt x="15095" y="18000"/>
                </a:cubicBezTo>
                <a:cubicBezTo>
                  <a:pt x="18164" y="18000"/>
                  <a:pt x="18164" y="18000"/>
                  <a:pt x="18164" y="18000"/>
                </a:cubicBezTo>
                <a:lnTo>
                  <a:pt x="17795" y="20400"/>
                </a:lnTo>
                <a:close/>
                <a:moveTo>
                  <a:pt x="18409" y="16800"/>
                </a:moveTo>
                <a:cubicBezTo>
                  <a:pt x="15218" y="16800"/>
                  <a:pt x="15218" y="16800"/>
                  <a:pt x="15218" y="16800"/>
                </a:cubicBezTo>
                <a:cubicBezTo>
                  <a:pt x="15586" y="14400"/>
                  <a:pt x="15586" y="14400"/>
                  <a:pt x="15586" y="14400"/>
                </a:cubicBezTo>
                <a:cubicBezTo>
                  <a:pt x="18777" y="14400"/>
                  <a:pt x="18777" y="14400"/>
                  <a:pt x="18777" y="14400"/>
                </a:cubicBezTo>
                <a:lnTo>
                  <a:pt x="18409" y="16800"/>
                </a:lnTo>
                <a:close/>
                <a:moveTo>
                  <a:pt x="19023" y="13200"/>
                </a:moveTo>
                <a:cubicBezTo>
                  <a:pt x="15709" y="13200"/>
                  <a:pt x="15709" y="13200"/>
                  <a:pt x="15709" y="13200"/>
                </a:cubicBezTo>
                <a:cubicBezTo>
                  <a:pt x="16077" y="10800"/>
                  <a:pt x="16077" y="10800"/>
                  <a:pt x="16077" y="10800"/>
                </a:cubicBezTo>
                <a:cubicBezTo>
                  <a:pt x="19391" y="10800"/>
                  <a:pt x="19391" y="10800"/>
                  <a:pt x="19391" y="10800"/>
                </a:cubicBezTo>
                <a:lnTo>
                  <a:pt x="19023" y="13200"/>
                </a:lnTo>
                <a:close/>
                <a:moveTo>
                  <a:pt x="20618" y="9600"/>
                </a:moveTo>
                <a:cubicBezTo>
                  <a:pt x="982" y="9600"/>
                  <a:pt x="982" y="9600"/>
                  <a:pt x="982" y="9600"/>
                </a:cubicBezTo>
                <a:cubicBezTo>
                  <a:pt x="982" y="8400"/>
                  <a:pt x="982" y="8400"/>
                  <a:pt x="982" y="8400"/>
                </a:cubicBezTo>
                <a:cubicBezTo>
                  <a:pt x="20618" y="8400"/>
                  <a:pt x="20618" y="8400"/>
                  <a:pt x="20618" y="8400"/>
                </a:cubicBezTo>
                <a:lnTo>
                  <a:pt x="20618" y="96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74" name="Shape"/>
          <p:cNvSpPr/>
          <p:nvPr/>
        </p:nvSpPr>
        <p:spPr>
          <a:xfrm>
            <a:off x="9802813" y="3925887"/>
            <a:ext cx="617539" cy="561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432" y="7425"/>
                </a:moveTo>
                <a:cubicBezTo>
                  <a:pt x="10555" y="7560"/>
                  <a:pt x="10677" y="7560"/>
                  <a:pt x="10800" y="7560"/>
                </a:cubicBezTo>
                <a:cubicBezTo>
                  <a:pt x="10923" y="7560"/>
                  <a:pt x="11045" y="7560"/>
                  <a:pt x="11168" y="7425"/>
                </a:cubicBezTo>
                <a:cubicBezTo>
                  <a:pt x="13132" y="5265"/>
                  <a:pt x="13132" y="5265"/>
                  <a:pt x="13132" y="5265"/>
                </a:cubicBezTo>
                <a:cubicBezTo>
                  <a:pt x="13255" y="5130"/>
                  <a:pt x="13255" y="4995"/>
                  <a:pt x="13255" y="4860"/>
                </a:cubicBezTo>
                <a:cubicBezTo>
                  <a:pt x="13255" y="4590"/>
                  <a:pt x="13009" y="4320"/>
                  <a:pt x="12764" y="4320"/>
                </a:cubicBezTo>
                <a:cubicBezTo>
                  <a:pt x="12641" y="4320"/>
                  <a:pt x="12518" y="4320"/>
                  <a:pt x="12395" y="4455"/>
                </a:cubicBezTo>
                <a:cubicBezTo>
                  <a:pt x="11291" y="5670"/>
                  <a:pt x="11291" y="5670"/>
                  <a:pt x="11291" y="5670"/>
                </a:cubicBezTo>
                <a:cubicBezTo>
                  <a:pt x="11291" y="540"/>
                  <a:pt x="11291" y="540"/>
                  <a:pt x="11291" y="540"/>
                </a:cubicBezTo>
                <a:cubicBezTo>
                  <a:pt x="11291" y="270"/>
                  <a:pt x="11045" y="0"/>
                  <a:pt x="10800" y="0"/>
                </a:cubicBezTo>
                <a:cubicBezTo>
                  <a:pt x="10555" y="0"/>
                  <a:pt x="10309" y="270"/>
                  <a:pt x="10309" y="540"/>
                </a:cubicBezTo>
                <a:cubicBezTo>
                  <a:pt x="10309" y="5670"/>
                  <a:pt x="10309" y="5670"/>
                  <a:pt x="10309" y="5670"/>
                </a:cubicBezTo>
                <a:cubicBezTo>
                  <a:pt x="9205" y="4455"/>
                  <a:pt x="9205" y="4455"/>
                  <a:pt x="9205" y="4455"/>
                </a:cubicBezTo>
                <a:cubicBezTo>
                  <a:pt x="9082" y="4320"/>
                  <a:pt x="8959" y="4320"/>
                  <a:pt x="8836" y="4320"/>
                </a:cubicBezTo>
                <a:cubicBezTo>
                  <a:pt x="8591" y="4320"/>
                  <a:pt x="8345" y="4590"/>
                  <a:pt x="8345" y="4860"/>
                </a:cubicBezTo>
                <a:cubicBezTo>
                  <a:pt x="8345" y="4995"/>
                  <a:pt x="8345" y="5130"/>
                  <a:pt x="8468" y="5265"/>
                </a:cubicBezTo>
                <a:lnTo>
                  <a:pt x="10432" y="7425"/>
                </a:lnTo>
                <a:close/>
                <a:moveTo>
                  <a:pt x="20618" y="8640"/>
                </a:moveTo>
                <a:cubicBezTo>
                  <a:pt x="982" y="8640"/>
                  <a:pt x="982" y="8640"/>
                  <a:pt x="982" y="8640"/>
                </a:cubicBezTo>
                <a:cubicBezTo>
                  <a:pt x="491" y="8640"/>
                  <a:pt x="0" y="9180"/>
                  <a:pt x="0" y="9720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0" y="11340"/>
                  <a:pt x="491" y="11880"/>
                  <a:pt x="982" y="11880"/>
                </a:cubicBezTo>
                <a:cubicBezTo>
                  <a:pt x="1227" y="11880"/>
                  <a:pt x="1227" y="11880"/>
                  <a:pt x="1227" y="11880"/>
                </a:cubicBezTo>
                <a:cubicBezTo>
                  <a:pt x="2945" y="21195"/>
                  <a:pt x="2945" y="21195"/>
                  <a:pt x="2945" y="21195"/>
                </a:cubicBezTo>
                <a:cubicBezTo>
                  <a:pt x="2945" y="21195"/>
                  <a:pt x="2945" y="21195"/>
                  <a:pt x="2945" y="21195"/>
                </a:cubicBezTo>
                <a:cubicBezTo>
                  <a:pt x="3068" y="21465"/>
                  <a:pt x="3191" y="21600"/>
                  <a:pt x="3436" y="21600"/>
                </a:cubicBezTo>
                <a:cubicBezTo>
                  <a:pt x="18164" y="21600"/>
                  <a:pt x="18164" y="21600"/>
                  <a:pt x="18164" y="21600"/>
                </a:cubicBezTo>
                <a:cubicBezTo>
                  <a:pt x="18409" y="21600"/>
                  <a:pt x="18532" y="21465"/>
                  <a:pt x="18655" y="21195"/>
                </a:cubicBezTo>
                <a:cubicBezTo>
                  <a:pt x="18655" y="21195"/>
                  <a:pt x="18655" y="21195"/>
                  <a:pt x="18655" y="21195"/>
                </a:cubicBezTo>
                <a:cubicBezTo>
                  <a:pt x="20373" y="11880"/>
                  <a:pt x="20373" y="11880"/>
                  <a:pt x="20373" y="11880"/>
                </a:cubicBezTo>
                <a:cubicBezTo>
                  <a:pt x="20618" y="11880"/>
                  <a:pt x="20618" y="11880"/>
                  <a:pt x="20618" y="11880"/>
                </a:cubicBezTo>
                <a:cubicBezTo>
                  <a:pt x="21109" y="11880"/>
                  <a:pt x="21600" y="11340"/>
                  <a:pt x="21600" y="10800"/>
                </a:cubicBezTo>
                <a:cubicBezTo>
                  <a:pt x="21600" y="9720"/>
                  <a:pt x="21600" y="9720"/>
                  <a:pt x="21600" y="9720"/>
                </a:cubicBezTo>
                <a:cubicBezTo>
                  <a:pt x="21600" y="9180"/>
                  <a:pt x="21109" y="8640"/>
                  <a:pt x="20618" y="8640"/>
                </a:cubicBezTo>
                <a:moveTo>
                  <a:pt x="2209" y="11880"/>
                </a:moveTo>
                <a:cubicBezTo>
                  <a:pt x="5523" y="11880"/>
                  <a:pt x="5523" y="11880"/>
                  <a:pt x="5523" y="11880"/>
                </a:cubicBezTo>
                <a:cubicBezTo>
                  <a:pt x="5891" y="14040"/>
                  <a:pt x="5891" y="14040"/>
                  <a:pt x="5891" y="14040"/>
                </a:cubicBezTo>
                <a:cubicBezTo>
                  <a:pt x="2577" y="14040"/>
                  <a:pt x="2577" y="14040"/>
                  <a:pt x="2577" y="14040"/>
                </a:cubicBezTo>
                <a:lnTo>
                  <a:pt x="2209" y="11880"/>
                </a:lnTo>
                <a:close/>
                <a:moveTo>
                  <a:pt x="2823" y="15120"/>
                </a:moveTo>
                <a:cubicBezTo>
                  <a:pt x="6014" y="15120"/>
                  <a:pt x="6014" y="15120"/>
                  <a:pt x="6014" y="15120"/>
                </a:cubicBezTo>
                <a:cubicBezTo>
                  <a:pt x="6382" y="17280"/>
                  <a:pt x="6382" y="17280"/>
                  <a:pt x="6382" y="17280"/>
                </a:cubicBezTo>
                <a:cubicBezTo>
                  <a:pt x="3191" y="17280"/>
                  <a:pt x="3191" y="17280"/>
                  <a:pt x="3191" y="17280"/>
                </a:cubicBezTo>
                <a:lnTo>
                  <a:pt x="2823" y="15120"/>
                </a:lnTo>
                <a:close/>
                <a:moveTo>
                  <a:pt x="3805" y="20520"/>
                </a:moveTo>
                <a:cubicBezTo>
                  <a:pt x="3436" y="18360"/>
                  <a:pt x="3436" y="18360"/>
                  <a:pt x="3436" y="18360"/>
                </a:cubicBezTo>
                <a:cubicBezTo>
                  <a:pt x="6505" y="18360"/>
                  <a:pt x="6505" y="18360"/>
                  <a:pt x="6505" y="18360"/>
                </a:cubicBezTo>
                <a:cubicBezTo>
                  <a:pt x="6750" y="20520"/>
                  <a:pt x="6750" y="20520"/>
                  <a:pt x="6750" y="20520"/>
                </a:cubicBezTo>
                <a:lnTo>
                  <a:pt x="3805" y="20520"/>
                </a:lnTo>
                <a:close/>
                <a:moveTo>
                  <a:pt x="10309" y="20520"/>
                </a:moveTo>
                <a:cubicBezTo>
                  <a:pt x="7732" y="20520"/>
                  <a:pt x="7732" y="20520"/>
                  <a:pt x="7732" y="20520"/>
                </a:cubicBezTo>
                <a:cubicBezTo>
                  <a:pt x="7486" y="18360"/>
                  <a:pt x="7486" y="18360"/>
                  <a:pt x="7486" y="18360"/>
                </a:cubicBezTo>
                <a:cubicBezTo>
                  <a:pt x="10309" y="18360"/>
                  <a:pt x="10309" y="18360"/>
                  <a:pt x="10309" y="18360"/>
                </a:cubicBezTo>
                <a:lnTo>
                  <a:pt x="10309" y="20520"/>
                </a:lnTo>
                <a:close/>
                <a:moveTo>
                  <a:pt x="10309" y="17280"/>
                </a:moveTo>
                <a:cubicBezTo>
                  <a:pt x="7364" y="17280"/>
                  <a:pt x="7364" y="17280"/>
                  <a:pt x="7364" y="17280"/>
                </a:cubicBezTo>
                <a:cubicBezTo>
                  <a:pt x="6995" y="15120"/>
                  <a:pt x="6995" y="15120"/>
                  <a:pt x="6995" y="15120"/>
                </a:cubicBezTo>
                <a:cubicBezTo>
                  <a:pt x="10309" y="15120"/>
                  <a:pt x="10309" y="15120"/>
                  <a:pt x="10309" y="15120"/>
                </a:cubicBezTo>
                <a:lnTo>
                  <a:pt x="10309" y="17280"/>
                </a:lnTo>
                <a:close/>
                <a:moveTo>
                  <a:pt x="10309" y="14040"/>
                </a:moveTo>
                <a:cubicBezTo>
                  <a:pt x="6873" y="14040"/>
                  <a:pt x="6873" y="14040"/>
                  <a:pt x="6873" y="14040"/>
                </a:cubicBezTo>
                <a:cubicBezTo>
                  <a:pt x="6505" y="11880"/>
                  <a:pt x="6505" y="11880"/>
                  <a:pt x="6505" y="11880"/>
                </a:cubicBezTo>
                <a:cubicBezTo>
                  <a:pt x="10309" y="11880"/>
                  <a:pt x="10309" y="11880"/>
                  <a:pt x="10309" y="11880"/>
                </a:cubicBezTo>
                <a:lnTo>
                  <a:pt x="10309" y="14040"/>
                </a:lnTo>
                <a:close/>
                <a:moveTo>
                  <a:pt x="13868" y="20520"/>
                </a:moveTo>
                <a:cubicBezTo>
                  <a:pt x="11291" y="20520"/>
                  <a:pt x="11291" y="20520"/>
                  <a:pt x="11291" y="20520"/>
                </a:cubicBezTo>
                <a:cubicBezTo>
                  <a:pt x="11291" y="18360"/>
                  <a:pt x="11291" y="18360"/>
                  <a:pt x="11291" y="18360"/>
                </a:cubicBezTo>
                <a:cubicBezTo>
                  <a:pt x="14114" y="18360"/>
                  <a:pt x="14114" y="18360"/>
                  <a:pt x="14114" y="18360"/>
                </a:cubicBezTo>
                <a:lnTo>
                  <a:pt x="13868" y="20520"/>
                </a:lnTo>
                <a:close/>
                <a:moveTo>
                  <a:pt x="14236" y="17280"/>
                </a:moveTo>
                <a:cubicBezTo>
                  <a:pt x="11291" y="17280"/>
                  <a:pt x="11291" y="17280"/>
                  <a:pt x="11291" y="17280"/>
                </a:cubicBezTo>
                <a:cubicBezTo>
                  <a:pt x="11291" y="15120"/>
                  <a:pt x="11291" y="15120"/>
                  <a:pt x="11291" y="15120"/>
                </a:cubicBezTo>
                <a:cubicBezTo>
                  <a:pt x="14605" y="15120"/>
                  <a:pt x="14605" y="15120"/>
                  <a:pt x="14605" y="15120"/>
                </a:cubicBezTo>
                <a:lnTo>
                  <a:pt x="14236" y="17280"/>
                </a:lnTo>
                <a:close/>
                <a:moveTo>
                  <a:pt x="11291" y="14040"/>
                </a:moveTo>
                <a:cubicBezTo>
                  <a:pt x="11291" y="11880"/>
                  <a:pt x="11291" y="11880"/>
                  <a:pt x="11291" y="11880"/>
                </a:cubicBezTo>
                <a:cubicBezTo>
                  <a:pt x="15095" y="11880"/>
                  <a:pt x="15095" y="11880"/>
                  <a:pt x="15095" y="11880"/>
                </a:cubicBezTo>
                <a:cubicBezTo>
                  <a:pt x="14727" y="14040"/>
                  <a:pt x="14727" y="14040"/>
                  <a:pt x="14727" y="14040"/>
                </a:cubicBezTo>
                <a:lnTo>
                  <a:pt x="11291" y="14040"/>
                </a:lnTo>
                <a:close/>
                <a:moveTo>
                  <a:pt x="17795" y="20520"/>
                </a:moveTo>
                <a:cubicBezTo>
                  <a:pt x="14850" y="20520"/>
                  <a:pt x="14850" y="20520"/>
                  <a:pt x="14850" y="20520"/>
                </a:cubicBezTo>
                <a:cubicBezTo>
                  <a:pt x="15095" y="18360"/>
                  <a:pt x="15095" y="18360"/>
                  <a:pt x="15095" y="18360"/>
                </a:cubicBezTo>
                <a:cubicBezTo>
                  <a:pt x="18164" y="18360"/>
                  <a:pt x="18164" y="18360"/>
                  <a:pt x="18164" y="18360"/>
                </a:cubicBezTo>
                <a:lnTo>
                  <a:pt x="17795" y="20520"/>
                </a:lnTo>
                <a:close/>
                <a:moveTo>
                  <a:pt x="18409" y="17280"/>
                </a:moveTo>
                <a:cubicBezTo>
                  <a:pt x="15218" y="17280"/>
                  <a:pt x="15218" y="17280"/>
                  <a:pt x="15218" y="17280"/>
                </a:cubicBezTo>
                <a:cubicBezTo>
                  <a:pt x="15586" y="15120"/>
                  <a:pt x="15586" y="15120"/>
                  <a:pt x="15586" y="15120"/>
                </a:cubicBezTo>
                <a:cubicBezTo>
                  <a:pt x="18777" y="15120"/>
                  <a:pt x="18777" y="15120"/>
                  <a:pt x="18777" y="15120"/>
                </a:cubicBezTo>
                <a:lnTo>
                  <a:pt x="18409" y="17280"/>
                </a:lnTo>
                <a:close/>
                <a:moveTo>
                  <a:pt x="19023" y="14040"/>
                </a:moveTo>
                <a:cubicBezTo>
                  <a:pt x="15709" y="14040"/>
                  <a:pt x="15709" y="14040"/>
                  <a:pt x="15709" y="14040"/>
                </a:cubicBezTo>
                <a:cubicBezTo>
                  <a:pt x="16077" y="11880"/>
                  <a:pt x="16077" y="11880"/>
                  <a:pt x="16077" y="11880"/>
                </a:cubicBezTo>
                <a:cubicBezTo>
                  <a:pt x="19391" y="11880"/>
                  <a:pt x="19391" y="11880"/>
                  <a:pt x="19391" y="11880"/>
                </a:cubicBezTo>
                <a:lnTo>
                  <a:pt x="19023" y="14040"/>
                </a:lnTo>
                <a:close/>
                <a:moveTo>
                  <a:pt x="20618" y="10800"/>
                </a:moveTo>
                <a:cubicBezTo>
                  <a:pt x="982" y="10800"/>
                  <a:pt x="982" y="10800"/>
                  <a:pt x="982" y="10800"/>
                </a:cubicBezTo>
                <a:cubicBezTo>
                  <a:pt x="982" y="9720"/>
                  <a:pt x="982" y="9720"/>
                  <a:pt x="982" y="9720"/>
                </a:cubicBezTo>
                <a:cubicBezTo>
                  <a:pt x="20618" y="9720"/>
                  <a:pt x="20618" y="9720"/>
                  <a:pt x="20618" y="9720"/>
                </a:cubicBezTo>
                <a:lnTo>
                  <a:pt x="20618" y="108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75" name="Shape"/>
          <p:cNvSpPr/>
          <p:nvPr/>
        </p:nvSpPr>
        <p:spPr>
          <a:xfrm>
            <a:off x="10982325" y="3925887"/>
            <a:ext cx="617538" cy="561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836" y="3240"/>
                </a:moveTo>
                <a:cubicBezTo>
                  <a:pt x="8959" y="3240"/>
                  <a:pt x="9082" y="3240"/>
                  <a:pt x="9205" y="3105"/>
                </a:cubicBezTo>
                <a:cubicBezTo>
                  <a:pt x="10309" y="1890"/>
                  <a:pt x="10309" y="1890"/>
                  <a:pt x="10309" y="1890"/>
                </a:cubicBezTo>
                <a:cubicBezTo>
                  <a:pt x="10309" y="7020"/>
                  <a:pt x="10309" y="7020"/>
                  <a:pt x="10309" y="7020"/>
                </a:cubicBezTo>
                <a:cubicBezTo>
                  <a:pt x="10309" y="7290"/>
                  <a:pt x="10555" y="7560"/>
                  <a:pt x="10800" y="7560"/>
                </a:cubicBezTo>
                <a:cubicBezTo>
                  <a:pt x="11045" y="7560"/>
                  <a:pt x="11291" y="7290"/>
                  <a:pt x="11291" y="7020"/>
                </a:cubicBezTo>
                <a:cubicBezTo>
                  <a:pt x="11291" y="1890"/>
                  <a:pt x="11291" y="1890"/>
                  <a:pt x="11291" y="1890"/>
                </a:cubicBezTo>
                <a:cubicBezTo>
                  <a:pt x="12395" y="3105"/>
                  <a:pt x="12395" y="3105"/>
                  <a:pt x="12395" y="3105"/>
                </a:cubicBezTo>
                <a:cubicBezTo>
                  <a:pt x="12518" y="3240"/>
                  <a:pt x="12641" y="3240"/>
                  <a:pt x="12764" y="3240"/>
                </a:cubicBezTo>
                <a:cubicBezTo>
                  <a:pt x="13009" y="3240"/>
                  <a:pt x="13255" y="2970"/>
                  <a:pt x="13255" y="2700"/>
                </a:cubicBezTo>
                <a:cubicBezTo>
                  <a:pt x="13255" y="2565"/>
                  <a:pt x="13255" y="2430"/>
                  <a:pt x="13132" y="2295"/>
                </a:cubicBezTo>
                <a:cubicBezTo>
                  <a:pt x="11168" y="135"/>
                  <a:pt x="11168" y="135"/>
                  <a:pt x="11168" y="135"/>
                </a:cubicBezTo>
                <a:cubicBezTo>
                  <a:pt x="11045" y="0"/>
                  <a:pt x="10923" y="0"/>
                  <a:pt x="10800" y="0"/>
                </a:cubicBezTo>
                <a:cubicBezTo>
                  <a:pt x="10677" y="0"/>
                  <a:pt x="10555" y="0"/>
                  <a:pt x="10432" y="135"/>
                </a:cubicBezTo>
                <a:cubicBezTo>
                  <a:pt x="8468" y="2295"/>
                  <a:pt x="8468" y="2295"/>
                  <a:pt x="8468" y="2295"/>
                </a:cubicBezTo>
                <a:cubicBezTo>
                  <a:pt x="8345" y="2430"/>
                  <a:pt x="8345" y="2565"/>
                  <a:pt x="8345" y="2700"/>
                </a:cubicBezTo>
                <a:cubicBezTo>
                  <a:pt x="8345" y="2970"/>
                  <a:pt x="8591" y="3240"/>
                  <a:pt x="8836" y="3240"/>
                </a:cubicBezTo>
                <a:moveTo>
                  <a:pt x="20618" y="8640"/>
                </a:moveTo>
                <a:cubicBezTo>
                  <a:pt x="982" y="8640"/>
                  <a:pt x="982" y="8640"/>
                  <a:pt x="982" y="8640"/>
                </a:cubicBezTo>
                <a:cubicBezTo>
                  <a:pt x="491" y="8640"/>
                  <a:pt x="0" y="9180"/>
                  <a:pt x="0" y="9720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0" y="11340"/>
                  <a:pt x="491" y="11880"/>
                  <a:pt x="982" y="11880"/>
                </a:cubicBezTo>
                <a:cubicBezTo>
                  <a:pt x="1227" y="11880"/>
                  <a:pt x="1227" y="11880"/>
                  <a:pt x="1227" y="11880"/>
                </a:cubicBezTo>
                <a:cubicBezTo>
                  <a:pt x="2945" y="21195"/>
                  <a:pt x="2945" y="21195"/>
                  <a:pt x="2945" y="21195"/>
                </a:cubicBezTo>
                <a:cubicBezTo>
                  <a:pt x="2945" y="21195"/>
                  <a:pt x="2945" y="21195"/>
                  <a:pt x="2945" y="21195"/>
                </a:cubicBezTo>
                <a:cubicBezTo>
                  <a:pt x="3068" y="21465"/>
                  <a:pt x="3191" y="21600"/>
                  <a:pt x="3436" y="21600"/>
                </a:cubicBezTo>
                <a:cubicBezTo>
                  <a:pt x="18164" y="21600"/>
                  <a:pt x="18164" y="21600"/>
                  <a:pt x="18164" y="21600"/>
                </a:cubicBezTo>
                <a:cubicBezTo>
                  <a:pt x="18409" y="21600"/>
                  <a:pt x="18532" y="21465"/>
                  <a:pt x="18655" y="21195"/>
                </a:cubicBezTo>
                <a:cubicBezTo>
                  <a:pt x="18655" y="21195"/>
                  <a:pt x="18655" y="21195"/>
                  <a:pt x="18655" y="21195"/>
                </a:cubicBezTo>
                <a:cubicBezTo>
                  <a:pt x="20373" y="11880"/>
                  <a:pt x="20373" y="11880"/>
                  <a:pt x="20373" y="11880"/>
                </a:cubicBezTo>
                <a:cubicBezTo>
                  <a:pt x="20618" y="11880"/>
                  <a:pt x="20618" y="11880"/>
                  <a:pt x="20618" y="11880"/>
                </a:cubicBezTo>
                <a:cubicBezTo>
                  <a:pt x="21109" y="11880"/>
                  <a:pt x="21600" y="11340"/>
                  <a:pt x="21600" y="10800"/>
                </a:cubicBezTo>
                <a:cubicBezTo>
                  <a:pt x="21600" y="9720"/>
                  <a:pt x="21600" y="9720"/>
                  <a:pt x="21600" y="9720"/>
                </a:cubicBezTo>
                <a:cubicBezTo>
                  <a:pt x="21600" y="9180"/>
                  <a:pt x="21109" y="8640"/>
                  <a:pt x="20618" y="8640"/>
                </a:cubicBezTo>
                <a:moveTo>
                  <a:pt x="2209" y="11880"/>
                </a:moveTo>
                <a:cubicBezTo>
                  <a:pt x="5523" y="11880"/>
                  <a:pt x="5523" y="11880"/>
                  <a:pt x="5523" y="11880"/>
                </a:cubicBezTo>
                <a:cubicBezTo>
                  <a:pt x="5891" y="14040"/>
                  <a:pt x="5891" y="14040"/>
                  <a:pt x="5891" y="14040"/>
                </a:cubicBezTo>
                <a:cubicBezTo>
                  <a:pt x="2577" y="14040"/>
                  <a:pt x="2577" y="14040"/>
                  <a:pt x="2577" y="14040"/>
                </a:cubicBezTo>
                <a:lnTo>
                  <a:pt x="2209" y="11880"/>
                </a:lnTo>
                <a:close/>
                <a:moveTo>
                  <a:pt x="2823" y="15120"/>
                </a:moveTo>
                <a:cubicBezTo>
                  <a:pt x="6014" y="15120"/>
                  <a:pt x="6014" y="15120"/>
                  <a:pt x="6014" y="15120"/>
                </a:cubicBezTo>
                <a:cubicBezTo>
                  <a:pt x="6382" y="17280"/>
                  <a:pt x="6382" y="17280"/>
                  <a:pt x="6382" y="17280"/>
                </a:cubicBezTo>
                <a:cubicBezTo>
                  <a:pt x="3191" y="17280"/>
                  <a:pt x="3191" y="17280"/>
                  <a:pt x="3191" y="17280"/>
                </a:cubicBezTo>
                <a:lnTo>
                  <a:pt x="2823" y="15120"/>
                </a:lnTo>
                <a:close/>
                <a:moveTo>
                  <a:pt x="3805" y="20520"/>
                </a:moveTo>
                <a:cubicBezTo>
                  <a:pt x="3436" y="18360"/>
                  <a:pt x="3436" y="18360"/>
                  <a:pt x="3436" y="18360"/>
                </a:cubicBezTo>
                <a:cubicBezTo>
                  <a:pt x="6505" y="18360"/>
                  <a:pt x="6505" y="18360"/>
                  <a:pt x="6505" y="18360"/>
                </a:cubicBezTo>
                <a:cubicBezTo>
                  <a:pt x="6750" y="20520"/>
                  <a:pt x="6750" y="20520"/>
                  <a:pt x="6750" y="20520"/>
                </a:cubicBezTo>
                <a:lnTo>
                  <a:pt x="3805" y="20520"/>
                </a:lnTo>
                <a:close/>
                <a:moveTo>
                  <a:pt x="10309" y="20520"/>
                </a:moveTo>
                <a:cubicBezTo>
                  <a:pt x="7732" y="20520"/>
                  <a:pt x="7732" y="20520"/>
                  <a:pt x="7732" y="20520"/>
                </a:cubicBezTo>
                <a:cubicBezTo>
                  <a:pt x="7486" y="18360"/>
                  <a:pt x="7486" y="18360"/>
                  <a:pt x="7486" y="18360"/>
                </a:cubicBezTo>
                <a:cubicBezTo>
                  <a:pt x="10309" y="18360"/>
                  <a:pt x="10309" y="18360"/>
                  <a:pt x="10309" y="18360"/>
                </a:cubicBezTo>
                <a:lnTo>
                  <a:pt x="10309" y="20520"/>
                </a:lnTo>
                <a:close/>
                <a:moveTo>
                  <a:pt x="10309" y="17280"/>
                </a:moveTo>
                <a:cubicBezTo>
                  <a:pt x="7364" y="17280"/>
                  <a:pt x="7364" y="17280"/>
                  <a:pt x="7364" y="17280"/>
                </a:cubicBezTo>
                <a:cubicBezTo>
                  <a:pt x="6995" y="15120"/>
                  <a:pt x="6995" y="15120"/>
                  <a:pt x="6995" y="15120"/>
                </a:cubicBezTo>
                <a:cubicBezTo>
                  <a:pt x="10309" y="15120"/>
                  <a:pt x="10309" y="15120"/>
                  <a:pt x="10309" y="15120"/>
                </a:cubicBezTo>
                <a:lnTo>
                  <a:pt x="10309" y="17280"/>
                </a:lnTo>
                <a:close/>
                <a:moveTo>
                  <a:pt x="10309" y="14040"/>
                </a:moveTo>
                <a:cubicBezTo>
                  <a:pt x="6873" y="14040"/>
                  <a:pt x="6873" y="14040"/>
                  <a:pt x="6873" y="14040"/>
                </a:cubicBezTo>
                <a:cubicBezTo>
                  <a:pt x="6505" y="11880"/>
                  <a:pt x="6505" y="11880"/>
                  <a:pt x="6505" y="11880"/>
                </a:cubicBezTo>
                <a:cubicBezTo>
                  <a:pt x="10309" y="11880"/>
                  <a:pt x="10309" y="11880"/>
                  <a:pt x="10309" y="11880"/>
                </a:cubicBezTo>
                <a:lnTo>
                  <a:pt x="10309" y="14040"/>
                </a:lnTo>
                <a:close/>
                <a:moveTo>
                  <a:pt x="13868" y="20520"/>
                </a:moveTo>
                <a:cubicBezTo>
                  <a:pt x="11291" y="20520"/>
                  <a:pt x="11291" y="20520"/>
                  <a:pt x="11291" y="20520"/>
                </a:cubicBezTo>
                <a:cubicBezTo>
                  <a:pt x="11291" y="18360"/>
                  <a:pt x="11291" y="18360"/>
                  <a:pt x="11291" y="18360"/>
                </a:cubicBezTo>
                <a:cubicBezTo>
                  <a:pt x="14114" y="18360"/>
                  <a:pt x="14114" y="18360"/>
                  <a:pt x="14114" y="18360"/>
                </a:cubicBezTo>
                <a:lnTo>
                  <a:pt x="13868" y="20520"/>
                </a:lnTo>
                <a:close/>
                <a:moveTo>
                  <a:pt x="14236" y="17280"/>
                </a:moveTo>
                <a:cubicBezTo>
                  <a:pt x="11291" y="17280"/>
                  <a:pt x="11291" y="17280"/>
                  <a:pt x="11291" y="17280"/>
                </a:cubicBezTo>
                <a:cubicBezTo>
                  <a:pt x="11291" y="15120"/>
                  <a:pt x="11291" y="15120"/>
                  <a:pt x="11291" y="15120"/>
                </a:cubicBezTo>
                <a:cubicBezTo>
                  <a:pt x="14605" y="15120"/>
                  <a:pt x="14605" y="15120"/>
                  <a:pt x="14605" y="15120"/>
                </a:cubicBezTo>
                <a:lnTo>
                  <a:pt x="14236" y="17280"/>
                </a:lnTo>
                <a:close/>
                <a:moveTo>
                  <a:pt x="11291" y="14040"/>
                </a:moveTo>
                <a:cubicBezTo>
                  <a:pt x="11291" y="11880"/>
                  <a:pt x="11291" y="11880"/>
                  <a:pt x="11291" y="11880"/>
                </a:cubicBezTo>
                <a:cubicBezTo>
                  <a:pt x="15095" y="11880"/>
                  <a:pt x="15095" y="11880"/>
                  <a:pt x="15095" y="11880"/>
                </a:cubicBezTo>
                <a:cubicBezTo>
                  <a:pt x="14727" y="14040"/>
                  <a:pt x="14727" y="14040"/>
                  <a:pt x="14727" y="14040"/>
                </a:cubicBezTo>
                <a:lnTo>
                  <a:pt x="11291" y="14040"/>
                </a:lnTo>
                <a:close/>
                <a:moveTo>
                  <a:pt x="17795" y="20520"/>
                </a:moveTo>
                <a:cubicBezTo>
                  <a:pt x="14850" y="20520"/>
                  <a:pt x="14850" y="20520"/>
                  <a:pt x="14850" y="20520"/>
                </a:cubicBezTo>
                <a:cubicBezTo>
                  <a:pt x="15095" y="18360"/>
                  <a:pt x="15095" y="18360"/>
                  <a:pt x="15095" y="18360"/>
                </a:cubicBezTo>
                <a:cubicBezTo>
                  <a:pt x="18164" y="18360"/>
                  <a:pt x="18164" y="18360"/>
                  <a:pt x="18164" y="18360"/>
                </a:cubicBezTo>
                <a:lnTo>
                  <a:pt x="17795" y="20520"/>
                </a:lnTo>
                <a:close/>
                <a:moveTo>
                  <a:pt x="18409" y="17280"/>
                </a:moveTo>
                <a:cubicBezTo>
                  <a:pt x="15218" y="17280"/>
                  <a:pt x="15218" y="17280"/>
                  <a:pt x="15218" y="17280"/>
                </a:cubicBezTo>
                <a:cubicBezTo>
                  <a:pt x="15586" y="15120"/>
                  <a:pt x="15586" y="15120"/>
                  <a:pt x="15586" y="15120"/>
                </a:cubicBezTo>
                <a:cubicBezTo>
                  <a:pt x="18777" y="15120"/>
                  <a:pt x="18777" y="15120"/>
                  <a:pt x="18777" y="15120"/>
                </a:cubicBezTo>
                <a:lnTo>
                  <a:pt x="18409" y="17280"/>
                </a:lnTo>
                <a:close/>
                <a:moveTo>
                  <a:pt x="19023" y="14040"/>
                </a:moveTo>
                <a:cubicBezTo>
                  <a:pt x="15709" y="14040"/>
                  <a:pt x="15709" y="14040"/>
                  <a:pt x="15709" y="14040"/>
                </a:cubicBezTo>
                <a:cubicBezTo>
                  <a:pt x="16077" y="11880"/>
                  <a:pt x="16077" y="11880"/>
                  <a:pt x="16077" y="11880"/>
                </a:cubicBezTo>
                <a:cubicBezTo>
                  <a:pt x="19391" y="11880"/>
                  <a:pt x="19391" y="11880"/>
                  <a:pt x="19391" y="11880"/>
                </a:cubicBezTo>
                <a:lnTo>
                  <a:pt x="19023" y="14040"/>
                </a:lnTo>
                <a:close/>
                <a:moveTo>
                  <a:pt x="20618" y="10800"/>
                </a:moveTo>
                <a:cubicBezTo>
                  <a:pt x="982" y="10800"/>
                  <a:pt x="982" y="10800"/>
                  <a:pt x="982" y="10800"/>
                </a:cubicBezTo>
                <a:cubicBezTo>
                  <a:pt x="982" y="9720"/>
                  <a:pt x="982" y="9720"/>
                  <a:pt x="982" y="9720"/>
                </a:cubicBezTo>
                <a:cubicBezTo>
                  <a:pt x="20618" y="9720"/>
                  <a:pt x="20618" y="9720"/>
                  <a:pt x="20618" y="9720"/>
                </a:cubicBezTo>
                <a:lnTo>
                  <a:pt x="20618" y="108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76" name="Shape"/>
          <p:cNvSpPr/>
          <p:nvPr/>
        </p:nvSpPr>
        <p:spPr>
          <a:xfrm>
            <a:off x="371474" y="5106987"/>
            <a:ext cx="617539" cy="561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486" y="3105"/>
                </a:moveTo>
                <a:cubicBezTo>
                  <a:pt x="7486" y="3105"/>
                  <a:pt x="7486" y="3105"/>
                  <a:pt x="7486" y="3105"/>
                </a:cubicBezTo>
                <a:cubicBezTo>
                  <a:pt x="9450" y="5265"/>
                  <a:pt x="9450" y="5265"/>
                  <a:pt x="9450" y="5265"/>
                </a:cubicBezTo>
                <a:cubicBezTo>
                  <a:pt x="9573" y="5400"/>
                  <a:pt x="9695" y="5400"/>
                  <a:pt x="9818" y="5400"/>
                </a:cubicBezTo>
                <a:cubicBezTo>
                  <a:pt x="10064" y="5400"/>
                  <a:pt x="10309" y="5130"/>
                  <a:pt x="10309" y="4860"/>
                </a:cubicBezTo>
                <a:cubicBezTo>
                  <a:pt x="10309" y="4725"/>
                  <a:pt x="10309" y="4590"/>
                  <a:pt x="10186" y="4455"/>
                </a:cubicBezTo>
                <a:cubicBezTo>
                  <a:pt x="9082" y="3240"/>
                  <a:pt x="9082" y="3240"/>
                  <a:pt x="9082" y="3240"/>
                </a:cubicBezTo>
                <a:cubicBezTo>
                  <a:pt x="13745" y="3240"/>
                  <a:pt x="13745" y="3240"/>
                  <a:pt x="13745" y="3240"/>
                </a:cubicBezTo>
                <a:cubicBezTo>
                  <a:pt x="13745" y="3240"/>
                  <a:pt x="13745" y="3240"/>
                  <a:pt x="13745" y="3240"/>
                </a:cubicBezTo>
                <a:cubicBezTo>
                  <a:pt x="13991" y="3240"/>
                  <a:pt x="14236" y="2970"/>
                  <a:pt x="14236" y="2700"/>
                </a:cubicBezTo>
                <a:cubicBezTo>
                  <a:pt x="14236" y="2430"/>
                  <a:pt x="13991" y="2160"/>
                  <a:pt x="13745" y="2160"/>
                </a:cubicBezTo>
                <a:cubicBezTo>
                  <a:pt x="9082" y="2160"/>
                  <a:pt x="9082" y="2160"/>
                  <a:pt x="9082" y="2160"/>
                </a:cubicBezTo>
                <a:cubicBezTo>
                  <a:pt x="10186" y="945"/>
                  <a:pt x="10186" y="945"/>
                  <a:pt x="10186" y="945"/>
                </a:cubicBezTo>
                <a:cubicBezTo>
                  <a:pt x="10309" y="810"/>
                  <a:pt x="10309" y="675"/>
                  <a:pt x="10309" y="540"/>
                </a:cubicBezTo>
                <a:cubicBezTo>
                  <a:pt x="10309" y="270"/>
                  <a:pt x="10064" y="0"/>
                  <a:pt x="9818" y="0"/>
                </a:cubicBezTo>
                <a:cubicBezTo>
                  <a:pt x="9695" y="0"/>
                  <a:pt x="9573" y="0"/>
                  <a:pt x="9450" y="135"/>
                </a:cubicBezTo>
                <a:cubicBezTo>
                  <a:pt x="7486" y="2295"/>
                  <a:pt x="7486" y="2295"/>
                  <a:pt x="7486" y="2295"/>
                </a:cubicBezTo>
                <a:cubicBezTo>
                  <a:pt x="7486" y="2295"/>
                  <a:pt x="7486" y="2295"/>
                  <a:pt x="7486" y="2295"/>
                </a:cubicBezTo>
                <a:cubicBezTo>
                  <a:pt x="7364" y="2430"/>
                  <a:pt x="7364" y="2565"/>
                  <a:pt x="7364" y="2700"/>
                </a:cubicBezTo>
                <a:cubicBezTo>
                  <a:pt x="7364" y="2835"/>
                  <a:pt x="7364" y="2970"/>
                  <a:pt x="7486" y="3105"/>
                </a:cubicBezTo>
                <a:moveTo>
                  <a:pt x="20618" y="8640"/>
                </a:moveTo>
                <a:cubicBezTo>
                  <a:pt x="982" y="8640"/>
                  <a:pt x="982" y="8640"/>
                  <a:pt x="982" y="8640"/>
                </a:cubicBezTo>
                <a:cubicBezTo>
                  <a:pt x="491" y="8640"/>
                  <a:pt x="0" y="9180"/>
                  <a:pt x="0" y="9720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0" y="11340"/>
                  <a:pt x="491" y="11880"/>
                  <a:pt x="982" y="11880"/>
                </a:cubicBezTo>
                <a:cubicBezTo>
                  <a:pt x="1227" y="11880"/>
                  <a:pt x="1227" y="11880"/>
                  <a:pt x="1227" y="11880"/>
                </a:cubicBezTo>
                <a:cubicBezTo>
                  <a:pt x="2945" y="21195"/>
                  <a:pt x="2945" y="21195"/>
                  <a:pt x="2945" y="21195"/>
                </a:cubicBezTo>
                <a:cubicBezTo>
                  <a:pt x="2945" y="21195"/>
                  <a:pt x="2945" y="21195"/>
                  <a:pt x="2945" y="21195"/>
                </a:cubicBezTo>
                <a:cubicBezTo>
                  <a:pt x="3068" y="21465"/>
                  <a:pt x="3191" y="21600"/>
                  <a:pt x="3436" y="21600"/>
                </a:cubicBezTo>
                <a:cubicBezTo>
                  <a:pt x="18164" y="21600"/>
                  <a:pt x="18164" y="21600"/>
                  <a:pt x="18164" y="21600"/>
                </a:cubicBezTo>
                <a:cubicBezTo>
                  <a:pt x="18409" y="21600"/>
                  <a:pt x="18532" y="21465"/>
                  <a:pt x="18655" y="21195"/>
                </a:cubicBezTo>
                <a:cubicBezTo>
                  <a:pt x="18655" y="21195"/>
                  <a:pt x="18655" y="21195"/>
                  <a:pt x="18655" y="21195"/>
                </a:cubicBezTo>
                <a:cubicBezTo>
                  <a:pt x="20373" y="11880"/>
                  <a:pt x="20373" y="11880"/>
                  <a:pt x="20373" y="11880"/>
                </a:cubicBezTo>
                <a:cubicBezTo>
                  <a:pt x="20618" y="11880"/>
                  <a:pt x="20618" y="11880"/>
                  <a:pt x="20618" y="11880"/>
                </a:cubicBezTo>
                <a:cubicBezTo>
                  <a:pt x="21109" y="11880"/>
                  <a:pt x="21600" y="11340"/>
                  <a:pt x="21600" y="10800"/>
                </a:cubicBezTo>
                <a:cubicBezTo>
                  <a:pt x="21600" y="9720"/>
                  <a:pt x="21600" y="9720"/>
                  <a:pt x="21600" y="9720"/>
                </a:cubicBezTo>
                <a:cubicBezTo>
                  <a:pt x="21600" y="9180"/>
                  <a:pt x="21109" y="8640"/>
                  <a:pt x="20618" y="8640"/>
                </a:cubicBezTo>
                <a:moveTo>
                  <a:pt x="2209" y="11880"/>
                </a:moveTo>
                <a:cubicBezTo>
                  <a:pt x="5523" y="11880"/>
                  <a:pt x="5523" y="11880"/>
                  <a:pt x="5523" y="11880"/>
                </a:cubicBezTo>
                <a:cubicBezTo>
                  <a:pt x="5891" y="14040"/>
                  <a:pt x="5891" y="14040"/>
                  <a:pt x="5891" y="14040"/>
                </a:cubicBezTo>
                <a:cubicBezTo>
                  <a:pt x="2577" y="14040"/>
                  <a:pt x="2577" y="14040"/>
                  <a:pt x="2577" y="14040"/>
                </a:cubicBezTo>
                <a:lnTo>
                  <a:pt x="2209" y="11880"/>
                </a:lnTo>
                <a:close/>
                <a:moveTo>
                  <a:pt x="2823" y="15120"/>
                </a:moveTo>
                <a:cubicBezTo>
                  <a:pt x="6014" y="15120"/>
                  <a:pt x="6014" y="15120"/>
                  <a:pt x="6014" y="15120"/>
                </a:cubicBezTo>
                <a:cubicBezTo>
                  <a:pt x="6382" y="17280"/>
                  <a:pt x="6382" y="17280"/>
                  <a:pt x="6382" y="17280"/>
                </a:cubicBezTo>
                <a:cubicBezTo>
                  <a:pt x="3191" y="17280"/>
                  <a:pt x="3191" y="17280"/>
                  <a:pt x="3191" y="17280"/>
                </a:cubicBezTo>
                <a:lnTo>
                  <a:pt x="2823" y="15120"/>
                </a:lnTo>
                <a:close/>
                <a:moveTo>
                  <a:pt x="3805" y="20520"/>
                </a:moveTo>
                <a:cubicBezTo>
                  <a:pt x="3436" y="18360"/>
                  <a:pt x="3436" y="18360"/>
                  <a:pt x="3436" y="18360"/>
                </a:cubicBezTo>
                <a:cubicBezTo>
                  <a:pt x="6505" y="18360"/>
                  <a:pt x="6505" y="18360"/>
                  <a:pt x="6505" y="18360"/>
                </a:cubicBezTo>
                <a:cubicBezTo>
                  <a:pt x="6750" y="20520"/>
                  <a:pt x="6750" y="20520"/>
                  <a:pt x="6750" y="20520"/>
                </a:cubicBezTo>
                <a:lnTo>
                  <a:pt x="3805" y="20520"/>
                </a:lnTo>
                <a:close/>
                <a:moveTo>
                  <a:pt x="10309" y="20520"/>
                </a:moveTo>
                <a:cubicBezTo>
                  <a:pt x="7732" y="20520"/>
                  <a:pt x="7732" y="20520"/>
                  <a:pt x="7732" y="20520"/>
                </a:cubicBezTo>
                <a:cubicBezTo>
                  <a:pt x="7486" y="18360"/>
                  <a:pt x="7486" y="18360"/>
                  <a:pt x="7486" y="18360"/>
                </a:cubicBezTo>
                <a:cubicBezTo>
                  <a:pt x="10309" y="18360"/>
                  <a:pt x="10309" y="18360"/>
                  <a:pt x="10309" y="18360"/>
                </a:cubicBezTo>
                <a:lnTo>
                  <a:pt x="10309" y="20520"/>
                </a:lnTo>
                <a:close/>
                <a:moveTo>
                  <a:pt x="10309" y="17280"/>
                </a:moveTo>
                <a:cubicBezTo>
                  <a:pt x="7364" y="17280"/>
                  <a:pt x="7364" y="17280"/>
                  <a:pt x="7364" y="17280"/>
                </a:cubicBezTo>
                <a:cubicBezTo>
                  <a:pt x="6995" y="15120"/>
                  <a:pt x="6995" y="15120"/>
                  <a:pt x="6995" y="15120"/>
                </a:cubicBezTo>
                <a:cubicBezTo>
                  <a:pt x="10309" y="15120"/>
                  <a:pt x="10309" y="15120"/>
                  <a:pt x="10309" y="15120"/>
                </a:cubicBezTo>
                <a:lnTo>
                  <a:pt x="10309" y="17280"/>
                </a:lnTo>
                <a:close/>
                <a:moveTo>
                  <a:pt x="10309" y="14040"/>
                </a:moveTo>
                <a:cubicBezTo>
                  <a:pt x="6873" y="14040"/>
                  <a:pt x="6873" y="14040"/>
                  <a:pt x="6873" y="14040"/>
                </a:cubicBezTo>
                <a:cubicBezTo>
                  <a:pt x="6505" y="11880"/>
                  <a:pt x="6505" y="11880"/>
                  <a:pt x="6505" y="11880"/>
                </a:cubicBezTo>
                <a:cubicBezTo>
                  <a:pt x="10309" y="11880"/>
                  <a:pt x="10309" y="11880"/>
                  <a:pt x="10309" y="11880"/>
                </a:cubicBezTo>
                <a:lnTo>
                  <a:pt x="10309" y="14040"/>
                </a:lnTo>
                <a:close/>
                <a:moveTo>
                  <a:pt x="13868" y="20520"/>
                </a:moveTo>
                <a:cubicBezTo>
                  <a:pt x="11291" y="20520"/>
                  <a:pt x="11291" y="20520"/>
                  <a:pt x="11291" y="20520"/>
                </a:cubicBezTo>
                <a:cubicBezTo>
                  <a:pt x="11291" y="18360"/>
                  <a:pt x="11291" y="18360"/>
                  <a:pt x="11291" y="18360"/>
                </a:cubicBezTo>
                <a:cubicBezTo>
                  <a:pt x="14114" y="18360"/>
                  <a:pt x="14114" y="18360"/>
                  <a:pt x="14114" y="18360"/>
                </a:cubicBezTo>
                <a:lnTo>
                  <a:pt x="13868" y="20520"/>
                </a:lnTo>
                <a:close/>
                <a:moveTo>
                  <a:pt x="14236" y="17280"/>
                </a:moveTo>
                <a:cubicBezTo>
                  <a:pt x="11291" y="17280"/>
                  <a:pt x="11291" y="17280"/>
                  <a:pt x="11291" y="17280"/>
                </a:cubicBezTo>
                <a:cubicBezTo>
                  <a:pt x="11291" y="15120"/>
                  <a:pt x="11291" y="15120"/>
                  <a:pt x="11291" y="15120"/>
                </a:cubicBezTo>
                <a:cubicBezTo>
                  <a:pt x="14605" y="15120"/>
                  <a:pt x="14605" y="15120"/>
                  <a:pt x="14605" y="15120"/>
                </a:cubicBezTo>
                <a:lnTo>
                  <a:pt x="14236" y="17280"/>
                </a:lnTo>
                <a:close/>
                <a:moveTo>
                  <a:pt x="11291" y="14040"/>
                </a:moveTo>
                <a:cubicBezTo>
                  <a:pt x="11291" y="11880"/>
                  <a:pt x="11291" y="11880"/>
                  <a:pt x="11291" y="11880"/>
                </a:cubicBezTo>
                <a:cubicBezTo>
                  <a:pt x="15095" y="11880"/>
                  <a:pt x="15095" y="11880"/>
                  <a:pt x="15095" y="11880"/>
                </a:cubicBezTo>
                <a:cubicBezTo>
                  <a:pt x="14727" y="14040"/>
                  <a:pt x="14727" y="14040"/>
                  <a:pt x="14727" y="14040"/>
                </a:cubicBezTo>
                <a:lnTo>
                  <a:pt x="11291" y="14040"/>
                </a:lnTo>
                <a:close/>
                <a:moveTo>
                  <a:pt x="17795" y="20520"/>
                </a:moveTo>
                <a:cubicBezTo>
                  <a:pt x="14850" y="20520"/>
                  <a:pt x="14850" y="20520"/>
                  <a:pt x="14850" y="20520"/>
                </a:cubicBezTo>
                <a:cubicBezTo>
                  <a:pt x="15095" y="18360"/>
                  <a:pt x="15095" y="18360"/>
                  <a:pt x="15095" y="18360"/>
                </a:cubicBezTo>
                <a:cubicBezTo>
                  <a:pt x="18164" y="18360"/>
                  <a:pt x="18164" y="18360"/>
                  <a:pt x="18164" y="18360"/>
                </a:cubicBezTo>
                <a:lnTo>
                  <a:pt x="17795" y="20520"/>
                </a:lnTo>
                <a:close/>
                <a:moveTo>
                  <a:pt x="18409" y="17280"/>
                </a:moveTo>
                <a:cubicBezTo>
                  <a:pt x="15218" y="17280"/>
                  <a:pt x="15218" y="17280"/>
                  <a:pt x="15218" y="17280"/>
                </a:cubicBezTo>
                <a:cubicBezTo>
                  <a:pt x="15586" y="15120"/>
                  <a:pt x="15586" y="15120"/>
                  <a:pt x="15586" y="15120"/>
                </a:cubicBezTo>
                <a:cubicBezTo>
                  <a:pt x="18777" y="15120"/>
                  <a:pt x="18777" y="15120"/>
                  <a:pt x="18777" y="15120"/>
                </a:cubicBezTo>
                <a:lnTo>
                  <a:pt x="18409" y="17280"/>
                </a:lnTo>
                <a:close/>
                <a:moveTo>
                  <a:pt x="19023" y="14040"/>
                </a:moveTo>
                <a:cubicBezTo>
                  <a:pt x="15709" y="14040"/>
                  <a:pt x="15709" y="14040"/>
                  <a:pt x="15709" y="14040"/>
                </a:cubicBezTo>
                <a:cubicBezTo>
                  <a:pt x="16077" y="11880"/>
                  <a:pt x="16077" y="11880"/>
                  <a:pt x="16077" y="11880"/>
                </a:cubicBezTo>
                <a:cubicBezTo>
                  <a:pt x="19391" y="11880"/>
                  <a:pt x="19391" y="11880"/>
                  <a:pt x="19391" y="11880"/>
                </a:cubicBezTo>
                <a:lnTo>
                  <a:pt x="19023" y="14040"/>
                </a:lnTo>
                <a:close/>
                <a:moveTo>
                  <a:pt x="20618" y="10800"/>
                </a:moveTo>
                <a:cubicBezTo>
                  <a:pt x="982" y="10800"/>
                  <a:pt x="982" y="10800"/>
                  <a:pt x="982" y="10800"/>
                </a:cubicBezTo>
                <a:cubicBezTo>
                  <a:pt x="982" y="9720"/>
                  <a:pt x="982" y="9720"/>
                  <a:pt x="982" y="9720"/>
                </a:cubicBezTo>
                <a:cubicBezTo>
                  <a:pt x="20618" y="9720"/>
                  <a:pt x="20618" y="9720"/>
                  <a:pt x="20618" y="9720"/>
                </a:cubicBezTo>
                <a:lnTo>
                  <a:pt x="20618" y="108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77" name="Shape"/>
          <p:cNvSpPr/>
          <p:nvPr/>
        </p:nvSpPr>
        <p:spPr>
          <a:xfrm>
            <a:off x="1550987" y="5106987"/>
            <a:ext cx="617539" cy="561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855" y="3240"/>
                </a:moveTo>
                <a:cubicBezTo>
                  <a:pt x="7855" y="3240"/>
                  <a:pt x="7855" y="3240"/>
                  <a:pt x="7855" y="3240"/>
                </a:cubicBezTo>
                <a:cubicBezTo>
                  <a:pt x="12518" y="3240"/>
                  <a:pt x="12518" y="3240"/>
                  <a:pt x="12518" y="3240"/>
                </a:cubicBezTo>
                <a:cubicBezTo>
                  <a:pt x="11414" y="4455"/>
                  <a:pt x="11414" y="4455"/>
                  <a:pt x="11414" y="4455"/>
                </a:cubicBezTo>
                <a:cubicBezTo>
                  <a:pt x="11291" y="4590"/>
                  <a:pt x="11291" y="4725"/>
                  <a:pt x="11291" y="4860"/>
                </a:cubicBezTo>
                <a:cubicBezTo>
                  <a:pt x="11291" y="5130"/>
                  <a:pt x="11536" y="5400"/>
                  <a:pt x="11782" y="5400"/>
                </a:cubicBezTo>
                <a:cubicBezTo>
                  <a:pt x="11905" y="5400"/>
                  <a:pt x="12027" y="5400"/>
                  <a:pt x="12150" y="5265"/>
                </a:cubicBezTo>
                <a:cubicBezTo>
                  <a:pt x="14114" y="3105"/>
                  <a:pt x="14114" y="3105"/>
                  <a:pt x="14114" y="3105"/>
                </a:cubicBezTo>
                <a:cubicBezTo>
                  <a:pt x="14236" y="2970"/>
                  <a:pt x="14236" y="2835"/>
                  <a:pt x="14236" y="2700"/>
                </a:cubicBezTo>
                <a:cubicBezTo>
                  <a:pt x="14236" y="2565"/>
                  <a:pt x="14236" y="2430"/>
                  <a:pt x="14114" y="2295"/>
                </a:cubicBezTo>
                <a:cubicBezTo>
                  <a:pt x="12150" y="135"/>
                  <a:pt x="12150" y="135"/>
                  <a:pt x="12150" y="135"/>
                </a:cubicBezTo>
                <a:cubicBezTo>
                  <a:pt x="12027" y="0"/>
                  <a:pt x="11905" y="0"/>
                  <a:pt x="11782" y="0"/>
                </a:cubicBezTo>
                <a:cubicBezTo>
                  <a:pt x="11536" y="0"/>
                  <a:pt x="11291" y="270"/>
                  <a:pt x="11291" y="540"/>
                </a:cubicBezTo>
                <a:cubicBezTo>
                  <a:pt x="11291" y="675"/>
                  <a:pt x="11291" y="810"/>
                  <a:pt x="11414" y="945"/>
                </a:cubicBezTo>
                <a:cubicBezTo>
                  <a:pt x="12518" y="2160"/>
                  <a:pt x="12518" y="2160"/>
                  <a:pt x="12518" y="2160"/>
                </a:cubicBezTo>
                <a:cubicBezTo>
                  <a:pt x="7855" y="2160"/>
                  <a:pt x="7855" y="2160"/>
                  <a:pt x="7855" y="2160"/>
                </a:cubicBezTo>
                <a:cubicBezTo>
                  <a:pt x="7609" y="2160"/>
                  <a:pt x="7364" y="2430"/>
                  <a:pt x="7364" y="2700"/>
                </a:cubicBezTo>
                <a:cubicBezTo>
                  <a:pt x="7364" y="2970"/>
                  <a:pt x="7609" y="3240"/>
                  <a:pt x="7855" y="3240"/>
                </a:cubicBezTo>
                <a:moveTo>
                  <a:pt x="20618" y="8640"/>
                </a:moveTo>
                <a:cubicBezTo>
                  <a:pt x="982" y="8640"/>
                  <a:pt x="982" y="8640"/>
                  <a:pt x="982" y="8640"/>
                </a:cubicBezTo>
                <a:cubicBezTo>
                  <a:pt x="491" y="8640"/>
                  <a:pt x="0" y="9180"/>
                  <a:pt x="0" y="9720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0" y="11340"/>
                  <a:pt x="491" y="11880"/>
                  <a:pt x="982" y="11880"/>
                </a:cubicBezTo>
                <a:cubicBezTo>
                  <a:pt x="1227" y="11880"/>
                  <a:pt x="1227" y="11880"/>
                  <a:pt x="1227" y="11880"/>
                </a:cubicBezTo>
                <a:cubicBezTo>
                  <a:pt x="2945" y="21195"/>
                  <a:pt x="2945" y="21195"/>
                  <a:pt x="2945" y="21195"/>
                </a:cubicBezTo>
                <a:cubicBezTo>
                  <a:pt x="2945" y="21195"/>
                  <a:pt x="2945" y="21195"/>
                  <a:pt x="2945" y="21195"/>
                </a:cubicBezTo>
                <a:cubicBezTo>
                  <a:pt x="3068" y="21465"/>
                  <a:pt x="3191" y="21600"/>
                  <a:pt x="3436" y="21600"/>
                </a:cubicBezTo>
                <a:cubicBezTo>
                  <a:pt x="18164" y="21600"/>
                  <a:pt x="18164" y="21600"/>
                  <a:pt x="18164" y="21600"/>
                </a:cubicBezTo>
                <a:cubicBezTo>
                  <a:pt x="18409" y="21600"/>
                  <a:pt x="18532" y="21465"/>
                  <a:pt x="18655" y="21195"/>
                </a:cubicBezTo>
                <a:cubicBezTo>
                  <a:pt x="18655" y="21195"/>
                  <a:pt x="18655" y="21195"/>
                  <a:pt x="18655" y="21195"/>
                </a:cubicBezTo>
                <a:cubicBezTo>
                  <a:pt x="20373" y="11880"/>
                  <a:pt x="20373" y="11880"/>
                  <a:pt x="20373" y="11880"/>
                </a:cubicBezTo>
                <a:cubicBezTo>
                  <a:pt x="20618" y="11880"/>
                  <a:pt x="20618" y="11880"/>
                  <a:pt x="20618" y="11880"/>
                </a:cubicBezTo>
                <a:cubicBezTo>
                  <a:pt x="21109" y="11880"/>
                  <a:pt x="21600" y="11340"/>
                  <a:pt x="21600" y="10800"/>
                </a:cubicBezTo>
                <a:cubicBezTo>
                  <a:pt x="21600" y="9720"/>
                  <a:pt x="21600" y="9720"/>
                  <a:pt x="21600" y="9720"/>
                </a:cubicBezTo>
                <a:cubicBezTo>
                  <a:pt x="21600" y="9180"/>
                  <a:pt x="21109" y="8640"/>
                  <a:pt x="20618" y="8640"/>
                </a:cubicBezTo>
                <a:moveTo>
                  <a:pt x="2209" y="11880"/>
                </a:moveTo>
                <a:cubicBezTo>
                  <a:pt x="5523" y="11880"/>
                  <a:pt x="5523" y="11880"/>
                  <a:pt x="5523" y="11880"/>
                </a:cubicBezTo>
                <a:cubicBezTo>
                  <a:pt x="5891" y="14040"/>
                  <a:pt x="5891" y="14040"/>
                  <a:pt x="5891" y="14040"/>
                </a:cubicBezTo>
                <a:cubicBezTo>
                  <a:pt x="2577" y="14040"/>
                  <a:pt x="2577" y="14040"/>
                  <a:pt x="2577" y="14040"/>
                </a:cubicBezTo>
                <a:lnTo>
                  <a:pt x="2209" y="11880"/>
                </a:lnTo>
                <a:close/>
                <a:moveTo>
                  <a:pt x="2823" y="15120"/>
                </a:moveTo>
                <a:cubicBezTo>
                  <a:pt x="6014" y="15120"/>
                  <a:pt x="6014" y="15120"/>
                  <a:pt x="6014" y="15120"/>
                </a:cubicBezTo>
                <a:cubicBezTo>
                  <a:pt x="6382" y="17280"/>
                  <a:pt x="6382" y="17280"/>
                  <a:pt x="6382" y="17280"/>
                </a:cubicBezTo>
                <a:cubicBezTo>
                  <a:pt x="3191" y="17280"/>
                  <a:pt x="3191" y="17280"/>
                  <a:pt x="3191" y="17280"/>
                </a:cubicBezTo>
                <a:lnTo>
                  <a:pt x="2823" y="15120"/>
                </a:lnTo>
                <a:close/>
                <a:moveTo>
                  <a:pt x="3805" y="20520"/>
                </a:moveTo>
                <a:cubicBezTo>
                  <a:pt x="3436" y="18360"/>
                  <a:pt x="3436" y="18360"/>
                  <a:pt x="3436" y="18360"/>
                </a:cubicBezTo>
                <a:cubicBezTo>
                  <a:pt x="6505" y="18360"/>
                  <a:pt x="6505" y="18360"/>
                  <a:pt x="6505" y="18360"/>
                </a:cubicBezTo>
                <a:cubicBezTo>
                  <a:pt x="6750" y="20520"/>
                  <a:pt x="6750" y="20520"/>
                  <a:pt x="6750" y="20520"/>
                </a:cubicBezTo>
                <a:lnTo>
                  <a:pt x="3805" y="20520"/>
                </a:lnTo>
                <a:close/>
                <a:moveTo>
                  <a:pt x="10309" y="20520"/>
                </a:moveTo>
                <a:cubicBezTo>
                  <a:pt x="7732" y="20520"/>
                  <a:pt x="7732" y="20520"/>
                  <a:pt x="7732" y="20520"/>
                </a:cubicBezTo>
                <a:cubicBezTo>
                  <a:pt x="7486" y="18360"/>
                  <a:pt x="7486" y="18360"/>
                  <a:pt x="7486" y="18360"/>
                </a:cubicBezTo>
                <a:cubicBezTo>
                  <a:pt x="10309" y="18360"/>
                  <a:pt x="10309" y="18360"/>
                  <a:pt x="10309" y="18360"/>
                </a:cubicBezTo>
                <a:lnTo>
                  <a:pt x="10309" y="20520"/>
                </a:lnTo>
                <a:close/>
                <a:moveTo>
                  <a:pt x="10309" y="17280"/>
                </a:moveTo>
                <a:cubicBezTo>
                  <a:pt x="7364" y="17280"/>
                  <a:pt x="7364" y="17280"/>
                  <a:pt x="7364" y="17280"/>
                </a:cubicBezTo>
                <a:cubicBezTo>
                  <a:pt x="6995" y="15120"/>
                  <a:pt x="6995" y="15120"/>
                  <a:pt x="6995" y="15120"/>
                </a:cubicBezTo>
                <a:cubicBezTo>
                  <a:pt x="10309" y="15120"/>
                  <a:pt x="10309" y="15120"/>
                  <a:pt x="10309" y="15120"/>
                </a:cubicBezTo>
                <a:lnTo>
                  <a:pt x="10309" y="17280"/>
                </a:lnTo>
                <a:close/>
                <a:moveTo>
                  <a:pt x="10309" y="14040"/>
                </a:moveTo>
                <a:cubicBezTo>
                  <a:pt x="6873" y="14040"/>
                  <a:pt x="6873" y="14040"/>
                  <a:pt x="6873" y="14040"/>
                </a:cubicBezTo>
                <a:cubicBezTo>
                  <a:pt x="6505" y="11880"/>
                  <a:pt x="6505" y="11880"/>
                  <a:pt x="6505" y="11880"/>
                </a:cubicBezTo>
                <a:cubicBezTo>
                  <a:pt x="10309" y="11880"/>
                  <a:pt x="10309" y="11880"/>
                  <a:pt x="10309" y="11880"/>
                </a:cubicBezTo>
                <a:lnTo>
                  <a:pt x="10309" y="14040"/>
                </a:lnTo>
                <a:close/>
                <a:moveTo>
                  <a:pt x="13868" y="20520"/>
                </a:moveTo>
                <a:cubicBezTo>
                  <a:pt x="11291" y="20520"/>
                  <a:pt x="11291" y="20520"/>
                  <a:pt x="11291" y="20520"/>
                </a:cubicBezTo>
                <a:cubicBezTo>
                  <a:pt x="11291" y="18360"/>
                  <a:pt x="11291" y="18360"/>
                  <a:pt x="11291" y="18360"/>
                </a:cubicBezTo>
                <a:cubicBezTo>
                  <a:pt x="14114" y="18360"/>
                  <a:pt x="14114" y="18360"/>
                  <a:pt x="14114" y="18360"/>
                </a:cubicBezTo>
                <a:lnTo>
                  <a:pt x="13868" y="20520"/>
                </a:lnTo>
                <a:close/>
                <a:moveTo>
                  <a:pt x="14236" y="17280"/>
                </a:moveTo>
                <a:cubicBezTo>
                  <a:pt x="11291" y="17280"/>
                  <a:pt x="11291" y="17280"/>
                  <a:pt x="11291" y="17280"/>
                </a:cubicBezTo>
                <a:cubicBezTo>
                  <a:pt x="11291" y="15120"/>
                  <a:pt x="11291" y="15120"/>
                  <a:pt x="11291" y="15120"/>
                </a:cubicBezTo>
                <a:cubicBezTo>
                  <a:pt x="14605" y="15120"/>
                  <a:pt x="14605" y="15120"/>
                  <a:pt x="14605" y="15120"/>
                </a:cubicBezTo>
                <a:lnTo>
                  <a:pt x="14236" y="17280"/>
                </a:lnTo>
                <a:close/>
                <a:moveTo>
                  <a:pt x="11291" y="14040"/>
                </a:moveTo>
                <a:cubicBezTo>
                  <a:pt x="11291" y="11880"/>
                  <a:pt x="11291" y="11880"/>
                  <a:pt x="11291" y="11880"/>
                </a:cubicBezTo>
                <a:cubicBezTo>
                  <a:pt x="15095" y="11880"/>
                  <a:pt x="15095" y="11880"/>
                  <a:pt x="15095" y="11880"/>
                </a:cubicBezTo>
                <a:cubicBezTo>
                  <a:pt x="14727" y="14040"/>
                  <a:pt x="14727" y="14040"/>
                  <a:pt x="14727" y="14040"/>
                </a:cubicBezTo>
                <a:lnTo>
                  <a:pt x="11291" y="14040"/>
                </a:lnTo>
                <a:close/>
                <a:moveTo>
                  <a:pt x="17795" y="20520"/>
                </a:moveTo>
                <a:cubicBezTo>
                  <a:pt x="14850" y="20520"/>
                  <a:pt x="14850" y="20520"/>
                  <a:pt x="14850" y="20520"/>
                </a:cubicBezTo>
                <a:cubicBezTo>
                  <a:pt x="15095" y="18360"/>
                  <a:pt x="15095" y="18360"/>
                  <a:pt x="15095" y="18360"/>
                </a:cubicBezTo>
                <a:cubicBezTo>
                  <a:pt x="18164" y="18360"/>
                  <a:pt x="18164" y="18360"/>
                  <a:pt x="18164" y="18360"/>
                </a:cubicBezTo>
                <a:lnTo>
                  <a:pt x="17795" y="20520"/>
                </a:lnTo>
                <a:close/>
                <a:moveTo>
                  <a:pt x="18409" y="17280"/>
                </a:moveTo>
                <a:cubicBezTo>
                  <a:pt x="15218" y="17280"/>
                  <a:pt x="15218" y="17280"/>
                  <a:pt x="15218" y="17280"/>
                </a:cubicBezTo>
                <a:cubicBezTo>
                  <a:pt x="15586" y="15120"/>
                  <a:pt x="15586" y="15120"/>
                  <a:pt x="15586" y="15120"/>
                </a:cubicBezTo>
                <a:cubicBezTo>
                  <a:pt x="18777" y="15120"/>
                  <a:pt x="18777" y="15120"/>
                  <a:pt x="18777" y="15120"/>
                </a:cubicBezTo>
                <a:lnTo>
                  <a:pt x="18409" y="17280"/>
                </a:lnTo>
                <a:close/>
                <a:moveTo>
                  <a:pt x="19023" y="14040"/>
                </a:moveTo>
                <a:cubicBezTo>
                  <a:pt x="15709" y="14040"/>
                  <a:pt x="15709" y="14040"/>
                  <a:pt x="15709" y="14040"/>
                </a:cubicBezTo>
                <a:cubicBezTo>
                  <a:pt x="16077" y="11880"/>
                  <a:pt x="16077" y="11880"/>
                  <a:pt x="16077" y="11880"/>
                </a:cubicBezTo>
                <a:cubicBezTo>
                  <a:pt x="19391" y="11880"/>
                  <a:pt x="19391" y="11880"/>
                  <a:pt x="19391" y="11880"/>
                </a:cubicBezTo>
                <a:lnTo>
                  <a:pt x="19023" y="14040"/>
                </a:lnTo>
                <a:close/>
                <a:moveTo>
                  <a:pt x="20618" y="10800"/>
                </a:moveTo>
                <a:cubicBezTo>
                  <a:pt x="982" y="10800"/>
                  <a:pt x="982" y="10800"/>
                  <a:pt x="982" y="10800"/>
                </a:cubicBezTo>
                <a:cubicBezTo>
                  <a:pt x="982" y="9720"/>
                  <a:pt x="982" y="9720"/>
                  <a:pt x="982" y="9720"/>
                </a:cubicBezTo>
                <a:cubicBezTo>
                  <a:pt x="20618" y="9720"/>
                  <a:pt x="20618" y="9720"/>
                  <a:pt x="20618" y="9720"/>
                </a:cubicBezTo>
                <a:lnTo>
                  <a:pt x="20618" y="108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78" name="Shape"/>
          <p:cNvSpPr/>
          <p:nvPr/>
        </p:nvSpPr>
        <p:spPr>
          <a:xfrm>
            <a:off x="2730500" y="5106987"/>
            <a:ext cx="617538" cy="561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345" y="3780"/>
                </a:moveTo>
                <a:cubicBezTo>
                  <a:pt x="10309" y="3780"/>
                  <a:pt x="10309" y="3780"/>
                  <a:pt x="10309" y="3780"/>
                </a:cubicBezTo>
                <a:cubicBezTo>
                  <a:pt x="10309" y="5940"/>
                  <a:pt x="10309" y="5940"/>
                  <a:pt x="10309" y="5940"/>
                </a:cubicBezTo>
                <a:cubicBezTo>
                  <a:pt x="10309" y="6210"/>
                  <a:pt x="10555" y="6480"/>
                  <a:pt x="10800" y="6480"/>
                </a:cubicBezTo>
                <a:cubicBezTo>
                  <a:pt x="11045" y="6480"/>
                  <a:pt x="11291" y="6210"/>
                  <a:pt x="11291" y="5940"/>
                </a:cubicBezTo>
                <a:cubicBezTo>
                  <a:pt x="11291" y="3780"/>
                  <a:pt x="11291" y="3780"/>
                  <a:pt x="11291" y="3780"/>
                </a:cubicBezTo>
                <a:cubicBezTo>
                  <a:pt x="13255" y="3780"/>
                  <a:pt x="13255" y="3780"/>
                  <a:pt x="13255" y="3780"/>
                </a:cubicBezTo>
                <a:cubicBezTo>
                  <a:pt x="13500" y="3780"/>
                  <a:pt x="13745" y="3510"/>
                  <a:pt x="13745" y="3240"/>
                </a:cubicBezTo>
                <a:cubicBezTo>
                  <a:pt x="13745" y="2970"/>
                  <a:pt x="13500" y="2700"/>
                  <a:pt x="13255" y="2700"/>
                </a:cubicBezTo>
                <a:cubicBezTo>
                  <a:pt x="11291" y="2700"/>
                  <a:pt x="11291" y="2700"/>
                  <a:pt x="11291" y="2700"/>
                </a:cubicBezTo>
                <a:cubicBezTo>
                  <a:pt x="11291" y="540"/>
                  <a:pt x="11291" y="540"/>
                  <a:pt x="11291" y="540"/>
                </a:cubicBezTo>
                <a:cubicBezTo>
                  <a:pt x="11291" y="270"/>
                  <a:pt x="11045" y="0"/>
                  <a:pt x="10800" y="0"/>
                </a:cubicBezTo>
                <a:cubicBezTo>
                  <a:pt x="10555" y="0"/>
                  <a:pt x="10309" y="270"/>
                  <a:pt x="10309" y="540"/>
                </a:cubicBezTo>
                <a:cubicBezTo>
                  <a:pt x="10309" y="2700"/>
                  <a:pt x="10309" y="2700"/>
                  <a:pt x="10309" y="2700"/>
                </a:cubicBezTo>
                <a:cubicBezTo>
                  <a:pt x="8345" y="2700"/>
                  <a:pt x="8345" y="2700"/>
                  <a:pt x="8345" y="2700"/>
                </a:cubicBezTo>
                <a:cubicBezTo>
                  <a:pt x="8100" y="2700"/>
                  <a:pt x="7855" y="2970"/>
                  <a:pt x="7855" y="3240"/>
                </a:cubicBezTo>
                <a:cubicBezTo>
                  <a:pt x="7855" y="3510"/>
                  <a:pt x="8100" y="3780"/>
                  <a:pt x="8345" y="3780"/>
                </a:cubicBezTo>
                <a:moveTo>
                  <a:pt x="20618" y="8640"/>
                </a:moveTo>
                <a:cubicBezTo>
                  <a:pt x="982" y="8640"/>
                  <a:pt x="982" y="8640"/>
                  <a:pt x="982" y="8640"/>
                </a:cubicBezTo>
                <a:cubicBezTo>
                  <a:pt x="491" y="8640"/>
                  <a:pt x="0" y="9180"/>
                  <a:pt x="0" y="9720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0" y="11340"/>
                  <a:pt x="491" y="11880"/>
                  <a:pt x="982" y="11880"/>
                </a:cubicBezTo>
                <a:cubicBezTo>
                  <a:pt x="1227" y="11880"/>
                  <a:pt x="1227" y="11880"/>
                  <a:pt x="1227" y="11880"/>
                </a:cubicBezTo>
                <a:cubicBezTo>
                  <a:pt x="2945" y="21195"/>
                  <a:pt x="2945" y="21195"/>
                  <a:pt x="2945" y="21195"/>
                </a:cubicBezTo>
                <a:cubicBezTo>
                  <a:pt x="2945" y="21195"/>
                  <a:pt x="2945" y="21195"/>
                  <a:pt x="2945" y="21195"/>
                </a:cubicBezTo>
                <a:cubicBezTo>
                  <a:pt x="3068" y="21465"/>
                  <a:pt x="3191" y="21600"/>
                  <a:pt x="3436" y="21600"/>
                </a:cubicBezTo>
                <a:cubicBezTo>
                  <a:pt x="18164" y="21600"/>
                  <a:pt x="18164" y="21600"/>
                  <a:pt x="18164" y="21600"/>
                </a:cubicBezTo>
                <a:cubicBezTo>
                  <a:pt x="18409" y="21600"/>
                  <a:pt x="18532" y="21465"/>
                  <a:pt x="18655" y="21195"/>
                </a:cubicBezTo>
                <a:cubicBezTo>
                  <a:pt x="18655" y="21195"/>
                  <a:pt x="18655" y="21195"/>
                  <a:pt x="18655" y="21195"/>
                </a:cubicBezTo>
                <a:cubicBezTo>
                  <a:pt x="20373" y="11880"/>
                  <a:pt x="20373" y="11880"/>
                  <a:pt x="20373" y="11880"/>
                </a:cubicBezTo>
                <a:cubicBezTo>
                  <a:pt x="20618" y="11880"/>
                  <a:pt x="20618" y="11880"/>
                  <a:pt x="20618" y="11880"/>
                </a:cubicBezTo>
                <a:cubicBezTo>
                  <a:pt x="21109" y="11880"/>
                  <a:pt x="21600" y="11340"/>
                  <a:pt x="21600" y="10800"/>
                </a:cubicBezTo>
                <a:cubicBezTo>
                  <a:pt x="21600" y="9720"/>
                  <a:pt x="21600" y="9720"/>
                  <a:pt x="21600" y="9720"/>
                </a:cubicBezTo>
                <a:cubicBezTo>
                  <a:pt x="21600" y="9180"/>
                  <a:pt x="21109" y="8640"/>
                  <a:pt x="20618" y="8640"/>
                </a:cubicBezTo>
                <a:moveTo>
                  <a:pt x="2209" y="11880"/>
                </a:moveTo>
                <a:cubicBezTo>
                  <a:pt x="5523" y="11880"/>
                  <a:pt x="5523" y="11880"/>
                  <a:pt x="5523" y="11880"/>
                </a:cubicBezTo>
                <a:cubicBezTo>
                  <a:pt x="5891" y="14040"/>
                  <a:pt x="5891" y="14040"/>
                  <a:pt x="5891" y="14040"/>
                </a:cubicBezTo>
                <a:cubicBezTo>
                  <a:pt x="2577" y="14040"/>
                  <a:pt x="2577" y="14040"/>
                  <a:pt x="2577" y="14040"/>
                </a:cubicBezTo>
                <a:lnTo>
                  <a:pt x="2209" y="11880"/>
                </a:lnTo>
                <a:close/>
                <a:moveTo>
                  <a:pt x="2823" y="15120"/>
                </a:moveTo>
                <a:cubicBezTo>
                  <a:pt x="6014" y="15120"/>
                  <a:pt x="6014" y="15120"/>
                  <a:pt x="6014" y="15120"/>
                </a:cubicBezTo>
                <a:cubicBezTo>
                  <a:pt x="6382" y="17280"/>
                  <a:pt x="6382" y="17280"/>
                  <a:pt x="6382" y="17280"/>
                </a:cubicBezTo>
                <a:cubicBezTo>
                  <a:pt x="3191" y="17280"/>
                  <a:pt x="3191" y="17280"/>
                  <a:pt x="3191" y="17280"/>
                </a:cubicBezTo>
                <a:lnTo>
                  <a:pt x="2823" y="15120"/>
                </a:lnTo>
                <a:close/>
                <a:moveTo>
                  <a:pt x="3805" y="20520"/>
                </a:moveTo>
                <a:cubicBezTo>
                  <a:pt x="3436" y="18360"/>
                  <a:pt x="3436" y="18360"/>
                  <a:pt x="3436" y="18360"/>
                </a:cubicBezTo>
                <a:cubicBezTo>
                  <a:pt x="6505" y="18360"/>
                  <a:pt x="6505" y="18360"/>
                  <a:pt x="6505" y="18360"/>
                </a:cubicBezTo>
                <a:cubicBezTo>
                  <a:pt x="6750" y="20520"/>
                  <a:pt x="6750" y="20520"/>
                  <a:pt x="6750" y="20520"/>
                </a:cubicBezTo>
                <a:lnTo>
                  <a:pt x="3805" y="20520"/>
                </a:lnTo>
                <a:close/>
                <a:moveTo>
                  <a:pt x="10309" y="20520"/>
                </a:moveTo>
                <a:cubicBezTo>
                  <a:pt x="7732" y="20520"/>
                  <a:pt x="7732" y="20520"/>
                  <a:pt x="7732" y="20520"/>
                </a:cubicBezTo>
                <a:cubicBezTo>
                  <a:pt x="7486" y="18360"/>
                  <a:pt x="7486" y="18360"/>
                  <a:pt x="7486" y="18360"/>
                </a:cubicBezTo>
                <a:cubicBezTo>
                  <a:pt x="10309" y="18360"/>
                  <a:pt x="10309" y="18360"/>
                  <a:pt x="10309" y="18360"/>
                </a:cubicBezTo>
                <a:lnTo>
                  <a:pt x="10309" y="20520"/>
                </a:lnTo>
                <a:close/>
                <a:moveTo>
                  <a:pt x="10309" y="17280"/>
                </a:moveTo>
                <a:cubicBezTo>
                  <a:pt x="7364" y="17280"/>
                  <a:pt x="7364" y="17280"/>
                  <a:pt x="7364" y="17280"/>
                </a:cubicBezTo>
                <a:cubicBezTo>
                  <a:pt x="6995" y="15120"/>
                  <a:pt x="6995" y="15120"/>
                  <a:pt x="6995" y="15120"/>
                </a:cubicBezTo>
                <a:cubicBezTo>
                  <a:pt x="10309" y="15120"/>
                  <a:pt x="10309" y="15120"/>
                  <a:pt x="10309" y="15120"/>
                </a:cubicBezTo>
                <a:lnTo>
                  <a:pt x="10309" y="17280"/>
                </a:lnTo>
                <a:close/>
                <a:moveTo>
                  <a:pt x="10309" y="14040"/>
                </a:moveTo>
                <a:cubicBezTo>
                  <a:pt x="6873" y="14040"/>
                  <a:pt x="6873" y="14040"/>
                  <a:pt x="6873" y="14040"/>
                </a:cubicBezTo>
                <a:cubicBezTo>
                  <a:pt x="6505" y="11880"/>
                  <a:pt x="6505" y="11880"/>
                  <a:pt x="6505" y="11880"/>
                </a:cubicBezTo>
                <a:cubicBezTo>
                  <a:pt x="10309" y="11880"/>
                  <a:pt x="10309" y="11880"/>
                  <a:pt x="10309" y="11880"/>
                </a:cubicBezTo>
                <a:lnTo>
                  <a:pt x="10309" y="14040"/>
                </a:lnTo>
                <a:close/>
                <a:moveTo>
                  <a:pt x="13868" y="20520"/>
                </a:moveTo>
                <a:cubicBezTo>
                  <a:pt x="11291" y="20520"/>
                  <a:pt x="11291" y="20520"/>
                  <a:pt x="11291" y="20520"/>
                </a:cubicBezTo>
                <a:cubicBezTo>
                  <a:pt x="11291" y="18360"/>
                  <a:pt x="11291" y="18360"/>
                  <a:pt x="11291" y="18360"/>
                </a:cubicBezTo>
                <a:cubicBezTo>
                  <a:pt x="14114" y="18360"/>
                  <a:pt x="14114" y="18360"/>
                  <a:pt x="14114" y="18360"/>
                </a:cubicBezTo>
                <a:lnTo>
                  <a:pt x="13868" y="20520"/>
                </a:lnTo>
                <a:close/>
                <a:moveTo>
                  <a:pt x="14236" y="17280"/>
                </a:moveTo>
                <a:cubicBezTo>
                  <a:pt x="11291" y="17280"/>
                  <a:pt x="11291" y="17280"/>
                  <a:pt x="11291" y="17280"/>
                </a:cubicBezTo>
                <a:cubicBezTo>
                  <a:pt x="11291" y="15120"/>
                  <a:pt x="11291" y="15120"/>
                  <a:pt x="11291" y="15120"/>
                </a:cubicBezTo>
                <a:cubicBezTo>
                  <a:pt x="14605" y="15120"/>
                  <a:pt x="14605" y="15120"/>
                  <a:pt x="14605" y="15120"/>
                </a:cubicBezTo>
                <a:lnTo>
                  <a:pt x="14236" y="17280"/>
                </a:lnTo>
                <a:close/>
                <a:moveTo>
                  <a:pt x="11291" y="14040"/>
                </a:moveTo>
                <a:cubicBezTo>
                  <a:pt x="11291" y="11880"/>
                  <a:pt x="11291" y="11880"/>
                  <a:pt x="11291" y="11880"/>
                </a:cubicBezTo>
                <a:cubicBezTo>
                  <a:pt x="15095" y="11880"/>
                  <a:pt x="15095" y="11880"/>
                  <a:pt x="15095" y="11880"/>
                </a:cubicBezTo>
                <a:cubicBezTo>
                  <a:pt x="14727" y="14040"/>
                  <a:pt x="14727" y="14040"/>
                  <a:pt x="14727" y="14040"/>
                </a:cubicBezTo>
                <a:lnTo>
                  <a:pt x="11291" y="14040"/>
                </a:lnTo>
                <a:close/>
                <a:moveTo>
                  <a:pt x="17795" y="20520"/>
                </a:moveTo>
                <a:cubicBezTo>
                  <a:pt x="14850" y="20520"/>
                  <a:pt x="14850" y="20520"/>
                  <a:pt x="14850" y="20520"/>
                </a:cubicBezTo>
                <a:cubicBezTo>
                  <a:pt x="15095" y="18360"/>
                  <a:pt x="15095" y="18360"/>
                  <a:pt x="15095" y="18360"/>
                </a:cubicBezTo>
                <a:cubicBezTo>
                  <a:pt x="18164" y="18360"/>
                  <a:pt x="18164" y="18360"/>
                  <a:pt x="18164" y="18360"/>
                </a:cubicBezTo>
                <a:lnTo>
                  <a:pt x="17795" y="20520"/>
                </a:lnTo>
                <a:close/>
                <a:moveTo>
                  <a:pt x="18409" y="17280"/>
                </a:moveTo>
                <a:cubicBezTo>
                  <a:pt x="15218" y="17280"/>
                  <a:pt x="15218" y="17280"/>
                  <a:pt x="15218" y="17280"/>
                </a:cubicBezTo>
                <a:cubicBezTo>
                  <a:pt x="15586" y="15120"/>
                  <a:pt x="15586" y="15120"/>
                  <a:pt x="15586" y="15120"/>
                </a:cubicBezTo>
                <a:cubicBezTo>
                  <a:pt x="18777" y="15120"/>
                  <a:pt x="18777" y="15120"/>
                  <a:pt x="18777" y="15120"/>
                </a:cubicBezTo>
                <a:lnTo>
                  <a:pt x="18409" y="17280"/>
                </a:lnTo>
                <a:close/>
                <a:moveTo>
                  <a:pt x="19023" y="14040"/>
                </a:moveTo>
                <a:cubicBezTo>
                  <a:pt x="15709" y="14040"/>
                  <a:pt x="15709" y="14040"/>
                  <a:pt x="15709" y="14040"/>
                </a:cubicBezTo>
                <a:cubicBezTo>
                  <a:pt x="16077" y="11880"/>
                  <a:pt x="16077" y="11880"/>
                  <a:pt x="16077" y="11880"/>
                </a:cubicBezTo>
                <a:cubicBezTo>
                  <a:pt x="19391" y="11880"/>
                  <a:pt x="19391" y="11880"/>
                  <a:pt x="19391" y="11880"/>
                </a:cubicBezTo>
                <a:lnTo>
                  <a:pt x="19023" y="14040"/>
                </a:lnTo>
                <a:close/>
                <a:moveTo>
                  <a:pt x="20618" y="10800"/>
                </a:moveTo>
                <a:cubicBezTo>
                  <a:pt x="982" y="10800"/>
                  <a:pt x="982" y="10800"/>
                  <a:pt x="982" y="10800"/>
                </a:cubicBezTo>
                <a:cubicBezTo>
                  <a:pt x="982" y="9720"/>
                  <a:pt x="982" y="9720"/>
                  <a:pt x="982" y="9720"/>
                </a:cubicBezTo>
                <a:cubicBezTo>
                  <a:pt x="20618" y="9720"/>
                  <a:pt x="20618" y="9720"/>
                  <a:pt x="20618" y="9720"/>
                </a:cubicBezTo>
                <a:lnTo>
                  <a:pt x="20618" y="108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79" name="Shape"/>
          <p:cNvSpPr/>
          <p:nvPr/>
        </p:nvSpPr>
        <p:spPr>
          <a:xfrm>
            <a:off x="3908425" y="5148262"/>
            <a:ext cx="617538" cy="492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345" y="1234"/>
                </a:moveTo>
                <a:cubicBezTo>
                  <a:pt x="13255" y="1234"/>
                  <a:pt x="13255" y="1234"/>
                  <a:pt x="13255" y="1234"/>
                </a:cubicBezTo>
                <a:cubicBezTo>
                  <a:pt x="13500" y="1234"/>
                  <a:pt x="13745" y="926"/>
                  <a:pt x="13745" y="617"/>
                </a:cubicBezTo>
                <a:cubicBezTo>
                  <a:pt x="13745" y="309"/>
                  <a:pt x="13500" y="0"/>
                  <a:pt x="13255" y="0"/>
                </a:cubicBezTo>
                <a:cubicBezTo>
                  <a:pt x="8345" y="0"/>
                  <a:pt x="8345" y="0"/>
                  <a:pt x="8345" y="0"/>
                </a:cubicBezTo>
                <a:cubicBezTo>
                  <a:pt x="8100" y="0"/>
                  <a:pt x="7855" y="309"/>
                  <a:pt x="7855" y="617"/>
                </a:cubicBezTo>
                <a:cubicBezTo>
                  <a:pt x="7855" y="926"/>
                  <a:pt x="8100" y="1234"/>
                  <a:pt x="8345" y="1234"/>
                </a:cubicBezTo>
                <a:moveTo>
                  <a:pt x="20618" y="6789"/>
                </a:moveTo>
                <a:cubicBezTo>
                  <a:pt x="982" y="6789"/>
                  <a:pt x="982" y="6789"/>
                  <a:pt x="982" y="6789"/>
                </a:cubicBezTo>
                <a:cubicBezTo>
                  <a:pt x="491" y="6789"/>
                  <a:pt x="0" y="7406"/>
                  <a:pt x="0" y="8023"/>
                </a:cubicBezTo>
                <a:cubicBezTo>
                  <a:pt x="0" y="9257"/>
                  <a:pt x="0" y="9257"/>
                  <a:pt x="0" y="9257"/>
                </a:cubicBezTo>
                <a:cubicBezTo>
                  <a:pt x="0" y="9874"/>
                  <a:pt x="491" y="10491"/>
                  <a:pt x="982" y="10491"/>
                </a:cubicBezTo>
                <a:cubicBezTo>
                  <a:pt x="1227" y="10491"/>
                  <a:pt x="1227" y="10491"/>
                  <a:pt x="1227" y="10491"/>
                </a:cubicBezTo>
                <a:cubicBezTo>
                  <a:pt x="2945" y="21137"/>
                  <a:pt x="2945" y="21137"/>
                  <a:pt x="2945" y="21137"/>
                </a:cubicBezTo>
                <a:cubicBezTo>
                  <a:pt x="2945" y="21137"/>
                  <a:pt x="2945" y="21137"/>
                  <a:pt x="2945" y="21137"/>
                </a:cubicBezTo>
                <a:cubicBezTo>
                  <a:pt x="3068" y="21446"/>
                  <a:pt x="3191" y="21600"/>
                  <a:pt x="3436" y="21600"/>
                </a:cubicBezTo>
                <a:cubicBezTo>
                  <a:pt x="18164" y="21600"/>
                  <a:pt x="18164" y="21600"/>
                  <a:pt x="18164" y="21600"/>
                </a:cubicBezTo>
                <a:cubicBezTo>
                  <a:pt x="18409" y="21600"/>
                  <a:pt x="18532" y="21446"/>
                  <a:pt x="18655" y="21137"/>
                </a:cubicBezTo>
                <a:cubicBezTo>
                  <a:pt x="18655" y="21137"/>
                  <a:pt x="18655" y="21137"/>
                  <a:pt x="18655" y="21137"/>
                </a:cubicBezTo>
                <a:cubicBezTo>
                  <a:pt x="20373" y="10491"/>
                  <a:pt x="20373" y="10491"/>
                  <a:pt x="20373" y="10491"/>
                </a:cubicBezTo>
                <a:cubicBezTo>
                  <a:pt x="20618" y="10491"/>
                  <a:pt x="20618" y="10491"/>
                  <a:pt x="20618" y="10491"/>
                </a:cubicBezTo>
                <a:cubicBezTo>
                  <a:pt x="21109" y="10491"/>
                  <a:pt x="21600" y="9874"/>
                  <a:pt x="21600" y="9257"/>
                </a:cubicBezTo>
                <a:cubicBezTo>
                  <a:pt x="21600" y="8023"/>
                  <a:pt x="21600" y="8023"/>
                  <a:pt x="21600" y="8023"/>
                </a:cubicBezTo>
                <a:cubicBezTo>
                  <a:pt x="21600" y="7406"/>
                  <a:pt x="21109" y="6789"/>
                  <a:pt x="20618" y="6789"/>
                </a:cubicBezTo>
                <a:moveTo>
                  <a:pt x="2209" y="10491"/>
                </a:moveTo>
                <a:cubicBezTo>
                  <a:pt x="5523" y="10491"/>
                  <a:pt x="5523" y="10491"/>
                  <a:pt x="5523" y="10491"/>
                </a:cubicBezTo>
                <a:cubicBezTo>
                  <a:pt x="5891" y="12960"/>
                  <a:pt x="5891" y="12960"/>
                  <a:pt x="5891" y="12960"/>
                </a:cubicBezTo>
                <a:cubicBezTo>
                  <a:pt x="2577" y="12960"/>
                  <a:pt x="2577" y="12960"/>
                  <a:pt x="2577" y="12960"/>
                </a:cubicBezTo>
                <a:lnTo>
                  <a:pt x="2209" y="10491"/>
                </a:lnTo>
                <a:close/>
                <a:moveTo>
                  <a:pt x="2823" y="14194"/>
                </a:moveTo>
                <a:cubicBezTo>
                  <a:pt x="6014" y="14194"/>
                  <a:pt x="6014" y="14194"/>
                  <a:pt x="6014" y="14194"/>
                </a:cubicBezTo>
                <a:cubicBezTo>
                  <a:pt x="6382" y="16663"/>
                  <a:pt x="6382" y="16663"/>
                  <a:pt x="6382" y="16663"/>
                </a:cubicBezTo>
                <a:cubicBezTo>
                  <a:pt x="3191" y="16663"/>
                  <a:pt x="3191" y="16663"/>
                  <a:pt x="3191" y="16663"/>
                </a:cubicBezTo>
                <a:lnTo>
                  <a:pt x="2823" y="14194"/>
                </a:lnTo>
                <a:close/>
                <a:moveTo>
                  <a:pt x="3805" y="20366"/>
                </a:moveTo>
                <a:cubicBezTo>
                  <a:pt x="3436" y="17897"/>
                  <a:pt x="3436" y="17897"/>
                  <a:pt x="3436" y="17897"/>
                </a:cubicBezTo>
                <a:cubicBezTo>
                  <a:pt x="6505" y="17897"/>
                  <a:pt x="6505" y="17897"/>
                  <a:pt x="6505" y="17897"/>
                </a:cubicBezTo>
                <a:cubicBezTo>
                  <a:pt x="6750" y="20366"/>
                  <a:pt x="6750" y="20366"/>
                  <a:pt x="6750" y="20366"/>
                </a:cubicBezTo>
                <a:lnTo>
                  <a:pt x="3805" y="20366"/>
                </a:lnTo>
                <a:close/>
                <a:moveTo>
                  <a:pt x="10309" y="20366"/>
                </a:moveTo>
                <a:cubicBezTo>
                  <a:pt x="7732" y="20366"/>
                  <a:pt x="7732" y="20366"/>
                  <a:pt x="7732" y="20366"/>
                </a:cubicBezTo>
                <a:cubicBezTo>
                  <a:pt x="7486" y="17897"/>
                  <a:pt x="7486" y="17897"/>
                  <a:pt x="7486" y="17897"/>
                </a:cubicBezTo>
                <a:cubicBezTo>
                  <a:pt x="10309" y="17897"/>
                  <a:pt x="10309" y="17897"/>
                  <a:pt x="10309" y="17897"/>
                </a:cubicBezTo>
                <a:lnTo>
                  <a:pt x="10309" y="20366"/>
                </a:lnTo>
                <a:close/>
                <a:moveTo>
                  <a:pt x="10309" y="16663"/>
                </a:moveTo>
                <a:cubicBezTo>
                  <a:pt x="7364" y="16663"/>
                  <a:pt x="7364" y="16663"/>
                  <a:pt x="7364" y="16663"/>
                </a:cubicBezTo>
                <a:cubicBezTo>
                  <a:pt x="6995" y="14194"/>
                  <a:pt x="6995" y="14194"/>
                  <a:pt x="6995" y="14194"/>
                </a:cubicBezTo>
                <a:cubicBezTo>
                  <a:pt x="10309" y="14194"/>
                  <a:pt x="10309" y="14194"/>
                  <a:pt x="10309" y="14194"/>
                </a:cubicBezTo>
                <a:lnTo>
                  <a:pt x="10309" y="16663"/>
                </a:lnTo>
                <a:close/>
                <a:moveTo>
                  <a:pt x="10309" y="12960"/>
                </a:moveTo>
                <a:cubicBezTo>
                  <a:pt x="6873" y="12960"/>
                  <a:pt x="6873" y="12960"/>
                  <a:pt x="6873" y="12960"/>
                </a:cubicBezTo>
                <a:cubicBezTo>
                  <a:pt x="6505" y="10491"/>
                  <a:pt x="6505" y="10491"/>
                  <a:pt x="6505" y="10491"/>
                </a:cubicBezTo>
                <a:cubicBezTo>
                  <a:pt x="10309" y="10491"/>
                  <a:pt x="10309" y="10491"/>
                  <a:pt x="10309" y="10491"/>
                </a:cubicBezTo>
                <a:lnTo>
                  <a:pt x="10309" y="12960"/>
                </a:lnTo>
                <a:close/>
                <a:moveTo>
                  <a:pt x="13868" y="20366"/>
                </a:moveTo>
                <a:cubicBezTo>
                  <a:pt x="11291" y="20366"/>
                  <a:pt x="11291" y="20366"/>
                  <a:pt x="11291" y="20366"/>
                </a:cubicBezTo>
                <a:cubicBezTo>
                  <a:pt x="11291" y="17897"/>
                  <a:pt x="11291" y="17897"/>
                  <a:pt x="11291" y="17897"/>
                </a:cubicBezTo>
                <a:cubicBezTo>
                  <a:pt x="14114" y="17897"/>
                  <a:pt x="14114" y="17897"/>
                  <a:pt x="14114" y="17897"/>
                </a:cubicBezTo>
                <a:lnTo>
                  <a:pt x="13868" y="20366"/>
                </a:lnTo>
                <a:close/>
                <a:moveTo>
                  <a:pt x="14236" y="16663"/>
                </a:moveTo>
                <a:cubicBezTo>
                  <a:pt x="11291" y="16663"/>
                  <a:pt x="11291" y="16663"/>
                  <a:pt x="11291" y="16663"/>
                </a:cubicBezTo>
                <a:cubicBezTo>
                  <a:pt x="11291" y="14194"/>
                  <a:pt x="11291" y="14194"/>
                  <a:pt x="11291" y="14194"/>
                </a:cubicBezTo>
                <a:cubicBezTo>
                  <a:pt x="14605" y="14194"/>
                  <a:pt x="14605" y="14194"/>
                  <a:pt x="14605" y="14194"/>
                </a:cubicBezTo>
                <a:lnTo>
                  <a:pt x="14236" y="16663"/>
                </a:lnTo>
                <a:close/>
                <a:moveTo>
                  <a:pt x="11291" y="12960"/>
                </a:moveTo>
                <a:cubicBezTo>
                  <a:pt x="11291" y="10491"/>
                  <a:pt x="11291" y="10491"/>
                  <a:pt x="11291" y="10491"/>
                </a:cubicBezTo>
                <a:cubicBezTo>
                  <a:pt x="15095" y="10491"/>
                  <a:pt x="15095" y="10491"/>
                  <a:pt x="15095" y="10491"/>
                </a:cubicBezTo>
                <a:cubicBezTo>
                  <a:pt x="14727" y="12960"/>
                  <a:pt x="14727" y="12960"/>
                  <a:pt x="14727" y="12960"/>
                </a:cubicBezTo>
                <a:lnTo>
                  <a:pt x="11291" y="12960"/>
                </a:lnTo>
                <a:close/>
                <a:moveTo>
                  <a:pt x="17795" y="20366"/>
                </a:moveTo>
                <a:cubicBezTo>
                  <a:pt x="14850" y="20366"/>
                  <a:pt x="14850" y="20366"/>
                  <a:pt x="14850" y="20366"/>
                </a:cubicBezTo>
                <a:cubicBezTo>
                  <a:pt x="15095" y="17897"/>
                  <a:pt x="15095" y="17897"/>
                  <a:pt x="15095" y="17897"/>
                </a:cubicBezTo>
                <a:cubicBezTo>
                  <a:pt x="18164" y="17897"/>
                  <a:pt x="18164" y="17897"/>
                  <a:pt x="18164" y="17897"/>
                </a:cubicBezTo>
                <a:lnTo>
                  <a:pt x="17795" y="20366"/>
                </a:lnTo>
                <a:close/>
                <a:moveTo>
                  <a:pt x="18409" y="16663"/>
                </a:moveTo>
                <a:cubicBezTo>
                  <a:pt x="15218" y="16663"/>
                  <a:pt x="15218" y="16663"/>
                  <a:pt x="15218" y="16663"/>
                </a:cubicBezTo>
                <a:cubicBezTo>
                  <a:pt x="15586" y="14194"/>
                  <a:pt x="15586" y="14194"/>
                  <a:pt x="15586" y="14194"/>
                </a:cubicBezTo>
                <a:cubicBezTo>
                  <a:pt x="18777" y="14194"/>
                  <a:pt x="18777" y="14194"/>
                  <a:pt x="18777" y="14194"/>
                </a:cubicBezTo>
                <a:lnTo>
                  <a:pt x="18409" y="16663"/>
                </a:lnTo>
                <a:close/>
                <a:moveTo>
                  <a:pt x="19023" y="12960"/>
                </a:moveTo>
                <a:cubicBezTo>
                  <a:pt x="15709" y="12960"/>
                  <a:pt x="15709" y="12960"/>
                  <a:pt x="15709" y="12960"/>
                </a:cubicBezTo>
                <a:cubicBezTo>
                  <a:pt x="16077" y="10491"/>
                  <a:pt x="16077" y="10491"/>
                  <a:pt x="16077" y="10491"/>
                </a:cubicBezTo>
                <a:cubicBezTo>
                  <a:pt x="19391" y="10491"/>
                  <a:pt x="19391" y="10491"/>
                  <a:pt x="19391" y="10491"/>
                </a:cubicBezTo>
                <a:lnTo>
                  <a:pt x="19023" y="12960"/>
                </a:lnTo>
                <a:close/>
                <a:moveTo>
                  <a:pt x="20618" y="9257"/>
                </a:moveTo>
                <a:cubicBezTo>
                  <a:pt x="982" y="9257"/>
                  <a:pt x="982" y="9257"/>
                  <a:pt x="982" y="9257"/>
                </a:cubicBezTo>
                <a:cubicBezTo>
                  <a:pt x="982" y="8023"/>
                  <a:pt x="982" y="8023"/>
                  <a:pt x="982" y="8023"/>
                </a:cubicBezTo>
                <a:cubicBezTo>
                  <a:pt x="20618" y="8023"/>
                  <a:pt x="20618" y="8023"/>
                  <a:pt x="20618" y="8023"/>
                </a:cubicBezTo>
                <a:lnTo>
                  <a:pt x="20618" y="925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80" name="Shape"/>
          <p:cNvSpPr/>
          <p:nvPr/>
        </p:nvSpPr>
        <p:spPr>
          <a:xfrm>
            <a:off x="5087937" y="5077952"/>
            <a:ext cx="617539" cy="6179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342" extrusionOk="0">
                <a:moveTo>
                  <a:pt x="4418" y="9693"/>
                </a:moveTo>
                <a:cubicBezTo>
                  <a:pt x="3436" y="9693"/>
                  <a:pt x="3436" y="9693"/>
                  <a:pt x="3436" y="9693"/>
                </a:cubicBezTo>
                <a:cubicBezTo>
                  <a:pt x="3191" y="9693"/>
                  <a:pt x="2945" y="9935"/>
                  <a:pt x="2945" y="10178"/>
                </a:cubicBezTo>
                <a:cubicBezTo>
                  <a:pt x="2945" y="10421"/>
                  <a:pt x="3191" y="10663"/>
                  <a:pt x="3436" y="10663"/>
                </a:cubicBezTo>
                <a:cubicBezTo>
                  <a:pt x="4418" y="10663"/>
                  <a:pt x="4418" y="10663"/>
                  <a:pt x="4418" y="10663"/>
                </a:cubicBezTo>
                <a:cubicBezTo>
                  <a:pt x="4664" y="10663"/>
                  <a:pt x="4909" y="10421"/>
                  <a:pt x="4909" y="10178"/>
                </a:cubicBezTo>
                <a:cubicBezTo>
                  <a:pt x="4909" y="9935"/>
                  <a:pt x="4664" y="9693"/>
                  <a:pt x="4418" y="9693"/>
                </a:cubicBezTo>
                <a:moveTo>
                  <a:pt x="7364" y="18430"/>
                </a:moveTo>
                <a:cubicBezTo>
                  <a:pt x="6382" y="18430"/>
                  <a:pt x="6382" y="18430"/>
                  <a:pt x="6382" y="18430"/>
                </a:cubicBezTo>
                <a:cubicBezTo>
                  <a:pt x="6136" y="18430"/>
                  <a:pt x="5891" y="18672"/>
                  <a:pt x="5891" y="18915"/>
                </a:cubicBezTo>
                <a:cubicBezTo>
                  <a:pt x="5891" y="19158"/>
                  <a:pt x="6136" y="19400"/>
                  <a:pt x="6382" y="19400"/>
                </a:cubicBezTo>
                <a:cubicBezTo>
                  <a:pt x="7364" y="19400"/>
                  <a:pt x="7364" y="19400"/>
                  <a:pt x="7364" y="19400"/>
                </a:cubicBezTo>
                <a:cubicBezTo>
                  <a:pt x="7609" y="19400"/>
                  <a:pt x="7855" y="19158"/>
                  <a:pt x="7855" y="18915"/>
                </a:cubicBezTo>
                <a:cubicBezTo>
                  <a:pt x="7855" y="18672"/>
                  <a:pt x="7609" y="18430"/>
                  <a:pt x="7364" y="18430"/>
                </a:cubicBezTo>
                <a:moveTo>
                  <a:pt x="4418" y="18430"/>
                </a:moveTo>
                <a:cubicBezTo>
                  <a:pt x="3436" y="18430"/>
                  <a:pt x="3436" y="18430"/>
                  <a:pt x="3436" y="18430"/>
                </a:cubicBezTo>
                <a:cubicBezTo>
                  <a:pt x="3191" y="18430"/>
                  <a:pt x="2945" y="18672"/>
                  <a:pt x="2945" y="18915"/>
                </a:cubicBezTo>
                <a:cubicBezTo>
                  <a:pt x="2945" y="19158"/>
                  <a:pt x="3191" y="19400"/>
                  <a:pt x="3436" y="19400"/>
                </a:cubicBezTo>
                <a:cubicBezTo>
                  <a:pt x="4418" y="19400"/>
                  <a:pt x="4418" y="19400"/>
                  <a:pt x="4418" y="19400"/>
                </a:cubicBezTo>
                <a:cubicBezTo>
                  <a:pt x="4664" y="19400"/>
                  <a:pt x="4909" y="19158"/>
                  <a:pt x="4909" y="18915"/>
                </a:cubicBezTo>
                <a:cubicBezTo>
                  <a:pt x="4909" y="18672"/>
                  <a:pt x="4664" y="18430"/>
                  <a:pt x="4418" y="18430"/>
                </a:cubicBezTo>
                <a:moveTo>
                  <a:pt x="15218" y="10663"/>
                </a:moveTo>
                <a:cubicBezTo>
                  <a:pt x="16200" y="10663"/>
                  <a:pt x="16200" y="10663"/>
                  <a:pt x="16200" y="10663"/>
                </a:cubicBezTo>
                <a:cubicBezTo>
                  <a:pt x="16445" y="10663"/>
                  <a:pt x="16691" y="10421"/>
                  <a:pt x="16691" y="10178"/>
                </a:cubicBezTo>
                <a:cubicBezTo>
                  <a:pt x="16691" y="9935"/>
                  <a:pt x="16445" y="9693"/>
                  <a:pt x="16200" y="9693"/>
                </a:cubicBezTo>
                <a:cubicBezTo>
                  <a:pt x="15218" y="9693"/>
                  <a:pt x="15218" y="9693"/>
                  <a:pt x="15218" y="9693"/>
                </a:cubicBezTo>
                <a:cubicBezTo>
                  <a:pt x="14973" y="9693"/>
                  <a:pt x="14727" y="9935"/>
                  <a:pt x="14727" y="10178"/>
                </a:cubicBezTo>
                <a:cubicBezTo>
                  <a:pt x="14727" y="10421"/>
                  <a:pt x="14973" y="10663"/>
                  <a:pt x="15218" y="10663"/>
                </a:cubicBezTo>
                <a:moveTo>
                  <a:pt x="16200" y="18430"/>
                </a:moveTo>
                <a:cubicBezTo>
                  <a:pt x="15218" y="18430"/>
                  <a:pt x="15218" y="18430"/>
                  <a:pt x="15218" y="18430"/>
                </a:cubicBezTo>
                <a:cubicBezTo>
                  <a:pt x="14973" y="18430"/>
                  <a:pt x="14727" y="18672"/>
                  <a:pt x="14727" y="18915"/>
                </a:cubicBezTo>
                <a:cubicBezTo>
                  <a:pt x="14727" y="19158"/>
                  <a:pt x="14973" y="19400"/>
                  <a:pt x="15218" y="19400"/>
                </a:cubicBezTo>
                <a:cubicBezTo>
                  <a:pt x="16200" y="19400"/>
                  <a:pt x="16200" y="19400"/>
                  <a:pt x="16200" y="19400"/>
                </a:cubicBezTo>
                <a:cubicBezTo>
                  <a:pt x="16445" y="19400"/>
                  <a:pt x="16691" y="19158"/>
                  <a:pt x="16691" y="18915"/>
                </a:cubicBezTo>
                <a:cubicBezTo>
                  <a:pt x="16691" y="18672"/>
                  <a:pt x="16445" y="18430"/>
                  <a:pt x="16200" y="18430"/>
                </a:cubicBezTo>
                <a:moveTo>
                  <a:pt x="17182" y="14061"/>
                </a:moveTo>
                <a:cubicBezTo>
                  <a:pt x="16936" y="14061"/>
                  <a:pt x="16691" y="14304"/>
                  <a:pt x="16691" y="14546"/>
                </a:cubicBezTo>
                <a:cubicBezTo>
                  <a:pt x="16691" y="14789"/>
                  <a:pt x="16936" y="15032"/>
                  <a:pt x="17182" y="15032"/>
                </a:cubicBezTo>
                <a:cubicBezTo>
                  <a:pt x="17427" y="15032"/>
                  <a:pt x="17673" y="14789"/>
                  <a:pt x="17673" y="14546"/>
                </a:cubicBezTo>
                <a:cubicBezTo>
                  <a:pt x="17673" y="14304"/>
                  <a:pt x="17427" y="14061"/>
                  <a:pt x="17182" y="14061"/>
                </a:cubicBezTo>
                <a:moveTo>
                  <a:pt x="7364" y="9693"/>
                </a:moveTo>
                <a:cubicBezTo>
                  <a:pt x="6382" y="9693"/>
                  <a:pt x="6382" y="9693"/>
                  <a:pt x="6382" y="9693"/>
                </a:cubicBezTo>
                <a:cubicBezTo>
                  <a:pt x="6136" y="9693"/>
                  <a:pt x="5891" y="9935"/>
                  <a:pt x="5891" y="10178"/>
                </a:cubicBezTo>
                <a:cubicBezTo>
                  <a:pt x="5891" y="10421"/>
                  <a:pt x="6136" y="10663"/>
                  <a:pt x="6382" y="10663"/>
                </a:cubicBezTo>
                <a:cubicBezTo>
                  <a:pt x="7364" y="10663"/>
                  <a:pt x="7364" y="10663"/>
                  <a:pt x="7364" y="10663"/>
                </a:cubicBezTo>
                <a:cubicBezTo>
                  <a:pt x="7609" y="10663"/>
                  <a:pt x="7855" y="10421"/>
                  <a:pt x="7855" y="10178"/>
                </a:cubicBezTo>
                <a:cubicBezTo>
                  <a:pt x="7855" y="9935"/>
                  <a:pt x="7609" y="9693"/>
                  <a:pt x="7364" y="9693"/>
                </a:cubicBezTo>
                <a:moveTo>
                  <a:pt x="13255" y="9693"/>
                </a:moveTo>
                <a:cubicBezTo>
                  <a:pt x="12273" y="9693"/>
                  <a:pt x="12273" y="9693"/>
                  <a:pt x="12273" y="9693"/>
                </a:cubicBezTo>
                <a:cubicBezTo>
                  <a:pt x="12027" y="9693"/>
                  <a:pt x="11782" y="9935"/>
                  <a:pt x="11782" y="10178"/>
                </a:cubicBezTo>
                <a:cubicBezTo>
                  <a:pt x="11782" y="10421"/>
                  <a:pt x="12027" y="10663"/>
                  <a:pt x="12273" y="10663"/>
                </a:cubicBezTo>
                <a:cubicBezTo>
                  <a:pt x="13255" y="10663"/>
                  <a:pt x="13255" y="10663"/>
                  <a:pt x="13255" y="10663"/>
                </a:cubicBezTo>
                <a:cubicBezTo>
                  <a:pt x="13500" y="10663"/>
                  <a:pt x="13745" y="10421"/>
                  <a:pt x="13745" y="10178"/>
                </a:cubicBezTo>
                <a:cubicBezTo>
                  <a:pt x="13745" y="9935"/>
                  <a:pt x="13500" y="9693"/>
                  <a:pt x="13255" y="9693"/>
                </a:cubicBezTo>
                <a:moveTo>
                  <a:pt x="19636" y="11634"/>
                </a:moveTo>
                <a:cubicBezTo>
                  <a:pt x="19636" y="7751"/>
                  <a:pt x="19636" y="7751"/>
                  <a:pt x="19636" y="7751"/>
                </a:cubicBezTo>
                <a:cubicBezTo>
                  <a:pt x="19636" y="6659"/>
                  <a:pt x="18777" y="5809"/>
                  <a:pt x="17673" y="5809"/>
                </a:cubicBezTo>
                <a:cubicBezTo>
                  <a:pt x="16936" y="5809"/>
                  <a:pt x="16936" y="5809"/>
                  <a:pt x="16936" y="5809"/>
                </a:cubicBezTo>
                <a:cubicBezTo>
                  <a:pt x="15832" y="1441"/>
                  <a:pt x="15832" y="1441"/>
                  <a:pt x="15832" y="1441"/>
                </a:cubicBezTo>
                <a:cubicBezTo>
                  <a:pt x="15464" y="349"/>
                  <a:pt x="14482" y="-258"/>
                  <a:pt x="13377" y="106"/>
                </a:cubicBezTo>
                <a:cubicBezTo>
                  <a:pt x="3436" y="2654"/>
                  <a:pt x="3436" y="2654"/>
                  <a:pt x="3436" y="2654"/>
                </a:cubicBezTo>
                <a:cubicBezTo>
                  <a:pt x="2455" y="2897"/>
                  <a:pt x="1841" y="3989"/>
                  <a:pt x="2086" y="5081"/>
                </a:cubicBezTo>
                <a:cubicBezTo>
                  <a:pt x="2332" y="5809"/>
                  <a:pt x="2332" y="5809"/>
                  <a:pt x="2332" y="5809"/>
                </a:cubicBezTo>
                <a:cubicBezTo>
                  <a:pt x="1964" y="5809"/>
                  <a:pt x="1964" y="5809"/>
                  <a:pt x="1964" y="5809"/>
                </a:cubicBezTo>
                <a:cubicBezTo>
                  <a:pt x="859" y="5809"/>
                  <a:pt x="0" y="6659"/>
                  <a:pt x="0" y="7751"/>
                </a:cubicBezTo>
                <a:cubicBezTo>
                  <a:pt x="0" y="19400"/>
                  <a:pt x="0" y="19400"/>
                  <a:pt x="0" y="19400"/>
                </a:cubicBezTo>
                <a:cubicBezTo>
                  <a:pt x="0" y="20493"/>
                  <a:pt x="859" y="21342"/>
                  <a:pt x="1964" y="21342"/>
                </a:cubicBezTo>
                <a:cubicBezTo>
                  <a:pt x="17673" y="21342"/>
                  <a:pt x="17673" y="21342"/>
                  <a:pt x="17673" y="21342"/>
                </a:cubicBezTo>
                <a:cubicBezTo>
                  <a:pt x="18777" y="21342"/>
                  <a:pt x="19636" y="20493"/>
                  <a:pt x="19636" y="19400"/>
                </a:cubicBezTo>
                <a:cubicBezTo>
                  <a:pt x="19636" y="17459"/>
                  <a:pt x="19636" y="17459"/>
                  <a:pt x="19636" y="17459"/>
                </a:cubicBezTo>
                <a:cubicBezTo>
                  <a:pt x="20741" y="17459"/>
                  <a:pt x="21600" y="16609"/>
                  <a:pt x="21600" y="15517"/>
                </a:cubicBezTo>
                <a:cubicBezTo>
                  <a:pt x="21600" y="13576"/>
                  <a:pt x="21600" y="13576"/>
                  <a:pt x="21600" y="13576"/>
                </a:cubicBezTo>
                <a:cubicBezTo>
                  <a:pt x="21600" y="12484"/>
                  <a:pt x="20741" y="11634"/>
                  <a:pt x="19636" y="11634"/>
                </a:cubicBezTo>
                <a:moveTo>
                  <a:pt x="17673" y="6780"/>
                </a:moveTo>
                <a:cubicBezTo>
                  <a:pt x="18164" y="6780"/>
                  <a:pt x="18655" y="7266"/>
                  <a:pt x="18655" y="7751"/>
                </a:cubicBezTo>
                <a:cubicBezTo>
                  <a:pt x="18655" y="7994"/>
                  <a:pt x="18655" y="7994"/>
                  <a:pt x="18655" y="7994"/>
                </a:cubicBezTo>
                <a:cubicBezTo>
                  <a:pt x="18409" y="7872"/>
                  <a:pt x="18041" y="7751"/>
                  <a:pt x="17673" y="7751"/>
                </a:cubicBezTo>
                <a:cubicBezTo>
                  <a:pt x="17550" y="7751"/>
                  <a:pt x="17550" y="7751"/>
                  <a:pt x="17550" y="7751"/>
                </a:cubicBezTo>
                <a:cubicBezTo>
                  <a:pt x="17182" y="6780"/>
                  <a:pt x="17182" y="6780"/>
                  <a:pt x="17182" y="6780"/>
                </a:cubicBezTo>
                <a:lnTo>
                  <a:pt x="17673" y="6780"/>
                </a:lnTo>
                <a:close/>
                <a:moveTo>
                  <a:pt x="15832" y="5445"/>
                </a:moveTo>
                <a:cubicBezTo>
                  <a:pt x="16445" y="7751"/>
                  <a:pt x="16445" y="7751"/>
                  <a:pt x="16445" y="7751"/>
                </a:cubicBezTo>
                <a:cubicBezTo>
                  <a:pt x="6995" y="7751"/>
                  <a:pt x="6995" y="7751"/>
                  <a:pt x="6995" y="7751"/>
                </a:cubicBezTo>
                <a:lnTo>
                  <a:pt x="15832" y="5445"/>
                </a:lnTo>
                <a:close/>
                <a:moveTo>
                  <a:pt x="3682" y="3625"/>
                </a:moveTo>
                <a:cubicBezTo>
                  <a:pt x="13623" y="955"/>
                  <a:pt x="13623" y="955"/>
                  <a:pt x="13623" y="955"/>
                </a:cubicBezTo>
                <a:cubicBezTo>
                  <a:pt x="14114" y="834"/>
                  <a:pt x="14727" y="1198"/>
                  <a:pt x="14850" y="1684"/>
                </a:cubicBezTo>
                <a:cubicBezTo>
                  <a:pt x="15095" y="2654"/>
                  <a:pt x="15095" y="2654"/>
                  <a:pt x="15095" y="2654"/>
                </a:cubicBezTo>
                <a:cubicBezTo>
                  <a:pt x="3314" y="5688"/>
                  <a:pt x="3314" y="5688"/>
                  <a:pt x="3314" y="5688"/>
                </a:cubicBezTo>
                <a:cubicBezTo>
                  <a:pt x="3068" y="4717"/>
                  <a:pt x="3068" y="4717"/>
                  <a:pt x="3068" y="4717"/>
                </a:cubicBezTo>
                <a:cubicBezTo>
                  <a:pt x="2945" y="4232"/>
                  <a:pt x="3191" y="3746"/>
                  <a:pt x="3682" y="3625"/>
                </a:cubicBezTo>
                <a:moveTo>
                  <a:pt x="982" y="7751"/>
                </a:moveTo>
                <a:cubicBezTo>
                  <a:pt x="982" y="7266"/>
                  <a:pt x="1473" y="6780"/>
                  <a:pt x="1964" y="6780"/>
                </a:cubicBezTo>
                <a:cubicBezTo>
                  <a:pt x="2577" y="6780"/>
                  <a:pt x="2577" y="6780"/>
                  <a:pt x="2577" y="6780"/>
                </a:cubicBezTo>
                <a:cubicBezTo>
                  <a:pt x="2823" y="7751"/>
                  <a:pt x="2823" y="7751"/>
                  <a:pt x="2823" y="7751"/>
                </a:cubicBezTo>
                <a:cubicBezTo>
                  <a:pt x="1964" y="7751"/>
                  <a:pt x="1964" y="7751"/>
                  <a:pt x="1964" y="7751"/>
                </a:cubicBezTo>
                <a:cubicBezTo>
                  <a:pt x="1595" y="7751"/>
                  <a:pt x="1227" y="7872"/>
                  <a:pt x="982" y="7994"/>
                </a:cubicBezTo>
                <a:lnTo>
                  <a:pt x="982" y="7751"/>
                </a:lnTo>
                <a:close/>
                <a:moveTo>
                  <a:pt x="18655" y="19400"/>
                </a:moveTo>
                <a:cubicBezTo>
                  <a:pt x="18655" y="19886"/>
                  <a:pt x="18164" y="20371"/>
                  <a:pt x="17673" y="20371"/>
                </a:cubicBezTo>
                <a:cubicBezTo>
                  <a:pt x="1964" y="20371"/>
                  <a:pt x="1964" y="20371"/>
                  <a:pt x="1964" y="20371"/>
                </a:cubicBezTo>
                <a:cubicBezTo>
                  <a:pt x="1473" y="20371"/>
                  <a:pt x="982" y="19886"/>
                  <a:pt x="982" y="19400"/>
                </a:cubicBezTo>
                <a:cubicBezTo>
                  <a:pt x="982" y="9693"/>
                  <a:pt x="982" y="9693"/>
                  <a:pt x="982" y="9693"/>
                </a:cubicBezTo>
                <a:cubicBezTo>
                  <a:pt x="982" y="9207"/>
                  <a:pt x="1473" y="8722"/>
                  <a:pt x="1964" y="8722"/>
                </a:cubicBezTo>
                <a:cubicBezTo>
                  <a:pt x="17673" y="8722"/>
                  <a:pt x="17673" y="8722"/>
                  <a:pt x="17673" y="8722"/>
                </a:cubicBezTo>
                <a:cubicBezTo>
                  <a:pt x="18164" y="8722"/>
                  <a:pt x="18655" y="9207"/>
                  <a:pt x="18655" y="9693"/>
                </a:cubicBezTo>
                <a:cubicBezTo>
                  <a:pt x="18655" y="11634"/>
                  <a:pt x="18655" y="11634"/>
                  <a:pt x="18655" y="11634"/>
                </a:cubicBezTo>
                <a:cubicBezTo>
                  <a:pt x="16691" y="11634"/>
                  <a:pt x="16691" y="11634"/>
                  <a:pt x="16691" y="11634"/>
                </a:cubicBezTo>
                <a:cubicBezTo>
                  <a:pt x="15586" y="11634"/>
                  <a:pt x="14727" y="12484"/>
                  <a:pt x="14727" y="13576"/>
                </a:cubicBezTo>
                <a:cubicBezTo>
                  <a:pt x="14727" y="15517"/>
                  <a:pt x="14727" y="15517"/>
                  <a:pt x="14727" y="15517"/>
                </a:cubicBezTo>
                <a:cubicBezTo>
                  <a:pt x="14727" y="16609"/>
                  <a:pt x="15586" y="17459"/>
                  <a:pt x="16691" y="17459"/>
                </a:cubicBezTo>
                <a:cubicBezTo>
                  <a:pt x="18655" y="17459"/>
                  <a:pt x="18655" y="17459"/>
                  <a:pt x="18655" y="17459"/>
                </a:cubicBezTo>
                <a:lnTo>
                  <a:pt x="18655" y="19400"/>
                </a:lnTo>
                <a:close/>
                <a:moveTo>
                  <a:pt x="20618" y="15517"/>
                </a:moveTo>
                <a:cubicBezTo>
                  <a:pt x="20618" y="16003"/>
                  <a:pt x="20127" y="16488"/>
                  <a:pt x="19636" y="16488"/>
                </a:cubicBezTo>
                <a:cubicBezTo>
                  <a:pt x="16691" y="16488"/>
                  <a:pt x="16691" y="16488"/>
                  <a:pt x="16691" y="16488"/>
                </a:cubicBezTo>
                <a:cubicBezTo>
                  <a:pt x="16200" y="16488"/>
                  <a:pt x="15709" y="16003"/>
                  <a:pt x="15709" y="15517"/>
                </a:cubicBezTo>
                <a:cubicBezTo>
                  <a:pt x="15709" y="13576"/>
                  <a:pt x="15709" y="13576"/>
                  <a:pt x="15709" y="13576"/>
                </a:cubicBezTo>
                <a:cubicBezTo>
                  <a:pt x="15709" y="13090"/>
                  <a:pt x="16200" y="12605"/>
                  <a:pt x="16691" y="12605"/>
                </a:cubicBezTo>
                <a:cubicBezTo>
                  <a:pt x="19636" y="12605"/>
                  <a:pt x="19636" y="12605"/>
                  <a:pt x="19636" y="12605"/>
                </a:cubicBezTo>
                <a:cubicBezTo>
                  <a:pt x="20127" y="12605"/>
                  <a:pt x="20618" y="13090"/>
                  <a:pt x="20618" y="13576"/>
                </a:cubicBezTo>
                <a:lnTo>
                  <a:pt x="20618" y="15517"/>
                </a:lnTo>
                <a:close/>
                <a:moveTo>
                  <a:pt x="10309" y="18430"/>
                </a:moveTo>
                <a:cubicBezTo>
                  <a:pt x="9327" y="18430"/>
                  <a:pt x="9327" y="18430"/>
                  <a:pt x="9327" y="18430"/>
                </a:cubicBezTo>
                <a:cubicBezTo>
                  <a:pt x="9082" y="18430"/>
                  <a:pt x="8836" y="18672"/>
                  <a:pt x="8836" y="18915"/>
                </a:cubicBezTo>
                <a:cubicBezTo>
                  <a:pt x="8836" y="19158"/>
                  <a:pt x="9082" y="19400"/>
                  <a:pt x="9327" y="19400"/>
                </a:cubicBezTo>
                <a:cubicBezTo>
                  <a:pt x="10309" y="19400"/>
                  <a:pt x="10309" y="19400"/>
                  <a:pt x="10309" y="19400"/>
                </a:cubicBezTo>
                <a:cubicBezTo>
                  <a:pt x="10555" y="19400"/>
                  <a:pt x="10800" y="19158"/>
                  <a:pt x="10800" y="18915"/>
                </a:cubicBezTo>
                <a:cubicBezTo>
                  <a:pt x="10800" y="18672"/>
                  <a:pt x="10555" y="18430"/>
                  <a:pt x="10309" y="18430"/>
                </a:cubicBezTo>
                <a:moveTo>
                  <a:pt x="13255" y="18430"/>
                </a:moveTo>
                <a:cubicBezTo>
                  <a:pt x="12273" y="18430"/>
                  <a:pt x="12273" y="18430"/>
                  <a:pt x="12273" y="18430"/>
                </a:cubicBezTo>
                <a:cubicBezTo>
                  <a:pt x="12027" y="18430"/>
                  <a:pt x="11782" y="18672"/>
                  <a:pt x="11782" y="18915"/>
                </a:cubicBezTo>
                <a:cubicBezTo>
                  <a:pt x="11782" y="19158"/>
                  <a:pt x="12027" y="19400"/>
                  <a:pt x="12273" y="19400"/>
                </a:cubicBezTo>
                <a:cubicBezTo>
                  <a:pt x="13255" y="19400"/>
                  <a:pt x="13255" y="19400"/>
                  <a:pt x="13255" y="19400"/>
                </a:cubicBezTo>
                <a:cubicBezTo>
                  <a:pt x="13500" y="19400"/>
                  <a:pt x="13745" y="19158"/>
                  <a:pt x="13745" y="18915"/>
                </a:cubicBezTo>
                <a:cubicBezTo>
                  <a:pt x="13745" y="18672"/>
                  <a:pt x="13500" y="18430"/>
                  <a:pt x="13255" y="18430"/>
                </a:cubicBezTo>
                <a:moveTo>
                  <a:pt x="10309" y="9693"/>
                </a:moveTo>
                <a:cubicBezTo>
                  <a:pt x="9327" y="9693"/>
                  <a:pt x="9327" y="9693"/>
                  <a:pt x="9327" y="9693"/>
                </a:cubicBezTo>
                <a:cubicBezTo>
                  <a:pt x="9082" y="9693"/>
                  <a:pt x="8836" y="9935"/>
                  <a:pt x="8836" y="10178"/>
                </a:cubicBezTo>
                <a:cubicBezTo>
                  <a:pt x="8836" y="10421"/>
                  <a:pt x="9082" y="10663"/>
                  <a:pt x="9327" y="10663"/>
                </a:cubicBezTo>
                <a:cubicBezTo>
                  <a:pt x="10309" y="10663"/>
                  <a:pt x="10309" y="10663"/>
                  <a:pt x="10309" y="10663"/>
                </a:cubicBezTo>
                <a:cubicBezTo>
                  <a:pt x="10555" y="10663"/>
                  <a:pt x="10800" y="10421"/>
                  <a:pt x="10800" y="10178"/>
                </a:cubicBezTo>
                <a:cubicBezTo>
                  <a:pt x="10800" y="9935"/>
                  <a:pt x="10555" y="9693"/>
                  <a:pt x="10309" y="9693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81" name="Shape"/>
          <p:cNvSpPr/>
          <p:nvPr/>
        </p:nvSpPr>
        <p:spPr>
          <a:xfrm>
            <a:off x="6265862" y="5162550"/>
            <a:ext cx="617539" cy="4492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418" y="5400"/>
                </a:moveTo>
                <a:cubicBezTo>
                  <a:pt x="3436" y="5400"/>
                  <a:pt x="3436" y="5400"/>
                  <a:pt x="3436" y="5400"/>
                </a:cubicBezTo>
                <a:cubicBezTo>
                  <a:pt x="3191" y="5400"/>
                  <a:pt x="2945" y="5737"/>
                  <a:pt x="2945" y="6075"/>
                </a:cubicBezTo>
                <a:cubicBezTo>
                  <a:pt x="2945" y="6412"/>
                  <a:pt x="3191" y="6750"/>
                  <a:pt x="3436" y="6750"/>
                </a:cubicBezTo>
                <a:cubicBezTo>
                  <a:pt x="4418" y="6750"/>
                  <a:pt x="4418" y="6750"/>
                  <a:pt x="4418" y="6750"/>
                </a:cubicBezTo>
                <a:cubicBezTo>
                  <a:pt x="4664" y="6750"/>
                  <a:pt x="4909" y="6412"/>
                  <a:pt x="4909" y="6075"/>
                </a:cubicBezTo>
                <a:cubicBezTo>
                  <a:pt x="4909" y="5737"/>
                  <a:pt x="4664" y="5400"/>
                  <a:pt x="4418" y="5400"/>
                </a:cubicBezTo>
                <a:moveTo>
                  <a:pt x="7364" y="5400"/>
                </a:moveTo>
                <a:cubicBezTo>
                  <a:pt x="6382" y="5400"/>
                  <a:pt x="6382" y="5400"/>
                  <a:pt x="6382" y="5400"/>
                </a:cubicBezTo>
                <a:cubicBezTo>
                  <a:pt x="6136" y="5400"/>
                  <a:pt x="5891" y="5737"/>
                  <a:pt x="5891" y="6075"/>
                </a:cubicBezTo>
                <a:cubicBezTo>
                  <a:pt x="5891" y="6412"/>
                  <a:pt x="6136" y="6750"/>
                  <a:pt x="6382" y="6750"/>
                </a:cubicBezTo>
                <a:cubicBezTo>
                  <a:pt x="7364" y="6750"/>
                  <a:pt x="7364" y="6750"/>
                  <a:pt x="7364" y="6750"/>
                </a:cubicBezTo>
                <a:cubicBezTo>
                  <a:pt x="7609" y="6750"/>
                  <a:pt x="7855" y="6412"/>
                  <a:pt x="7855" y="6075"/>
                </a:cubicBezTo>
                <a:cubicBezTo>
                  <a:pt x="7855" y="5737"/>
                  <a:pt x="7609" y="5400"/>
                  <a:pt x="7364" y="5400"/>
                </a:cubicBezTo>
                <a:moveTo>
                  <a:pt x="7364" y="17550"/>
                </a:moveTo>
                <a:cubicBezTo>
                  <a:pt x="6382" y="17550"/>
                  <a:pt x="6382" y="17550"/>
                  <a:pt x="6382" y="17550"/>
                </a:cubicBezTo>
                <a:cubicBezTo>
                  <a:pt x="6136" y="17550"/>
                  <a:pt x="5891" y="17887"/>
                  <a:pt x="5891" y="18225"/>
                </a:cubicBezTo>
                <a:cubicBezTo>
                  <a:pt x="5891" y="18562"/>
                  <a:pt x="6136" y="18900"/>
                  <a:pt x="6382" y="18900"/>
                </a:cubicBezTo>
                <a:cubicBezTo>
                  <a:pt x="7364" y="18900"/>
                  <a:pt x="7364" y="18900"/>
                  <a:pt x="7364" y="18900"/>
                </a:cubicBezTo>
                <a:cubicBezTo>
                  <a:pt x="7609" y="18900"/>
                  <a:pt x="7855" y="18562"/>
                  <a:pt x="7855" y="18225"/>
                </a:cubicBezTo>
                <a:cubicBezTo>
                  <a:pt x="7855" y="17887"/>
                  <a:pt x="7609" y="17550"/>
                  <a:pt x="7364" y="17550"/>
                </a:cubicBezTo>
                <a:moveTo>
                  <a:pt x="17182" y="11475"/>
                </a:moveTo>
                <a:cubicBezTo>
                  <a:pt x="16936" y="11475"/>
                  <a:pt x="16691" y="11813"/>
                  <a:pt x="16691" y="12150"/>
                </a:cubicBezTo>
                <a:cubicBezTo>
                  <a:pt x="16691" y="12487"/>
                  <a:pt x="16936" y="12825"/>
                  <a:pt x="17182" y="12825"/>
                </a:cubicBezTo>
                <a:cubicBezTo>
                  <a:pt x="17427" y="12825"/>
                  <a:pt x="17673" y="12487"/>
                  <a:pt x="17673" y="12150"/>
                </a:cubicBezTo>
                <a:cubicBezTo>
                  <a:pt x="17673" y="11813"/>
                  <a:pt x="17427" y="11475"/>
                  <a:pt x="17182" y="11475"/>
                </a:cubicBezTo>
                <a:moveTo>
                  <a:pt x="19636" y="8100"/>
                </a:moveTo>
                <a:cubicBezTo>
                  <a:pt x="19636" y="2700"/>
                  <a:pt x="19636" y="2700"/>
                  <a:pt x="19636" y="2700"/>
                </a:cubicBezTo>
                <a:cubicBezTo>
                  <a:pt x="19636" y="1181"/>
                  <a:pt x="18777" y="0"/>
                  <a:pt x="17673" y="0"/>
                </a:cubicBezTo>
                <a:cubicBezTo>
                  <a:pt x="1964" y="0"/>
                  <a:pt x="1964" y="0"/>
                  <a:pt x="1964" y="0"/>
                </a:cubicBezTo>
                <a:cubicBezTo>
                  <a:pt x="859" y="0"/>
                  <a:pt x="0" y="1181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419"/>
                  <a:pt x="859" y="21600"/>
                  <a:pt x="1964" y="21600"/>
                </a:cubicBezTo>
                <a:cubicBezTo>
                  <a:pt x="17673" y="21600"/>
                  <a:pt x="17673" y="21600"/>
                  <a:pt x="17673" y="21600"/>
                </a:cubicBezTo>
                <a:cubicBezTo>
                  <a:pt x="18777" y="21600"/>
                  <a:pt x="19636" y="20419"/>
                  <a:pt x="19636" y="18900"/>
                </a:cubicBezTo>
                <a:cubicBezTo>
                  <a:pt x="19636" y="16200"/>
                  <a:pt x="19636" y="16200"/>
                  <a:pt x="19636" y="16200"/>
                </a:cubicBezTo>
                <a:cubicBezTo>
                  <a:pt x="20741" y="16200"/>
                  <a:pt x="21600" y="15019"/>
                  <a:pt x="21600" y="13500"/>
                </a:cubicBezTo>
                <a:cubicBezTo>
                  <a:pt x="21600" y="10800"/>
                  <a:pt x="21600" y="10800"/>
                  <a:pt x="21600" y="10800"/>
                </a:cubicBezTo>
                <a:cubicBezTo>
                  <a:pt x="21600" y="9281"/>
                  <a:pt x="20741" y="8100"/>
                  <a:pt x="19636" y="8100"/>
                </a:cubicBezTo>
                <a:moveTo>
                  <a:pt x="982" y="2700"/>
                </a:moveTo>
                <a:cubicBezTo>
                  <a:pt x="982" y="2025"/>
                  <a:pt x="1473" y="1350"/>
                  <a:pt x="1964" y="1350"/>
                </a:cubicBezTo>
                <a:cubicBezTo>
                  <a:pt x="17673" y="1350"/>
                  <a:pt x="17673" y="1350"/>
                  <a:pt x="17673" y="1350"/>
                </a:cubicBezTo>
                <a:cubicBezTo>
                  <a:pt x="18164" y="1350"/>
                  <a:pt x="18655" y="2025"/>
                  <a:pt x="18655" y="2700"/>
                </a:cubicBezTo>
                <a:cubicBezTo>
                  <a:pt x="18655" y="3038"/>
                  <a:pt x="18655" y="3038"/>
                  <a:pt x="18655" y="3038"/>
                </a:cubicBezTo>
                <a:cubicBezTo>
                  <a:pt x="18409" y="2869"/>
                  <a:pt x="18041" y="2700"/>
                  <a:pt x="17673" y="2700"/>
                </a:cubicBezTo>
                <a:cubicBezTo>
                  <a:pt x="1964" y="2700"/>
                  <a:pt x="1964" y="2700"/>
                  <a:pt x="1964" y="2700"/>
                </a:cubicBezTo>
                <a:cubicBezTo>
                  <a:pt x="1595" y="2700"/>
                  <a:pt x="1227" y="2869"/>
                  <a:pt x="982" y="3038"/>
                </a:cubicBezTo>
                <a:lnTo>
                  <a:pt x="982" y="2700"/>
                </a:lnTo>
                <a:close/>
                <a:moveTo>
                  <a:pt x="18655" y="18900"/>
                </a:moveTo>
                <a:cubicBezTo>
                  <a:pt x="18655" y="19575"/>
                  <a:pt x="18164" y="20250"/>
                  <a:pt x="17673" y="20250"/>
                </a:cubicBezTo>
                <a:cubicBezTo>
                  <a:pt x="1964" y="20250"/>
                  <a:pt x="1964" y="20250"/>
                  <a:pt x="1964" y="20250"/>
                </a:cubicBezTo>
                <a:cubicBezTo>
                  <a:pt x="1473" y="20250"/>
                  <a:pt x="982" y="19575"/>
                  <a:pt x="982" y="18900"/>
                </a:cubicBezTo>
                <a:cubicBezTo>
                  <a:pt x="982" y="5400"/>
                  <a:pt x="982" y="5400"/>
                  <a:pt x="982" y="5400"/>
                </a:cubicBezTo>
                <a:cubicBezTo>
                  <a:pt x="982" y="4725"/>
                  <a:pt x="1473" y="4050"/>
                  <a:pt x="1964" y="4050"/>
                </a:cubicBezTo>
                <a:cubicBezTo>
                  <a:pt x="17673" y="4050"/>
                  <a:pt x="17673" y="4050"/>
                  <a:pt x="17673" y="4050"/>
                </a:cubicBezTo>
                <a:cubicBezTo>
                  <a:pt x="18164" y="4050"/>
                  <a:pt x="18655" y="4725"/>
                  <a:pt x="18655" y="5400"/>
                </a:cubicBezTo>
                <a:cubicBezTo>
                  <a:pt x="18655" y="8100"/>
                  <a:pt x="18655" y="8100"/>
                  <a:pt x="18655" y="8100"/>
                </a:cubicBezTo>
                <a:cubicBezTo>
                  <a:pt x="16691" y="8100"/>
                  <a:pt x="16691" y="8100"/>
                  <a:pt x="16691" y="8100"/>
                </a:cubicBezTo>
                <a:cubicBezTo>
                  <a:pt x="15586" y="8100"/>
                  <a:pt x="14727" y="9281"/>
                  <a:pt x="14727" y="10800"/>
                </a:cubicBezTo>
                <a:cubicBezTo>
                  <a:pt x="14727" y="13500"/>
                  <a:pt x="14727" y="13500"/>
                  <a:pt x="14727" y="13500"/>
                </a:cubicBezTo>
                <a:cubicBezTo>
                  <a:pt x="14727" y="15019"/>
                  <a:pt x="15586" y="16200"/>
                  <a:pt x="16691" y="16200"/>
                </a:cubicBezTo>
                <a:cubicBezTo>
                  <a:pt x="18655" y="16200"/>
                  <a:pt x="18655" y="16200"/>
                  <a:pt x="18655" y="16200"/>
                </a:cubicBezTo>
                <a:lnTo>
                  <a:pt x="18655" y="18900"/>
                </a:lnTo>
                <a:close/>
                <a:moveTo>
                  <a:pt x="20618" y="13500"/>
                </a:moveTo>
                <a:cubicBezTo>
                  <a:pt x="20618" y="14175"/>
                  <a:pt x="20127" y="14850"/>
                  <a:pt x="19636" y="14850"/>
                </a:cubicBezTo>
                <a:cubicBezTo>
                  <a:pt x="16691" y="14850"/>
                  <a:pt x="16691" y="14850"/>
                  <a:pt x="16691" y="14850"/>
                </a:cubicBezTo>
                <a:cubicBezTo>
                  <a:pt x="16200" y="14850"/>
                  <a:pt x="15709" y="14175"/>
                  <a:pt x="15709" y="13500"/>
                </a:cubicBezTo>
                <a:cubicBezTo>
                  <a:pt x="15709" y="10800"/>
                  <a:pt x="15709" y="10800"/>
                  <a:pt x="15709" y="10800"/>
                </a:cubicBezTo>
                <a:cubicBezTo>
                  <a:pt x="15709" y="10125"/>
                  <a:pt x="16200" y="9450"/>
                  <a:pt x="16691" y="9450"/>
                </a:cubicBezTo>
                <a:cubicBezTo>
                  <a:pt x="19636" y="9450"/>
                  <a:pt x="19636" y="9450"/>
                  <a:pt x="19636" y="9450"/>
                </a:cubicBezTo>
                <a:cubicBezTo>
                  <a:pt x="20127" y="9450"/>
                  <a:pt x="20618" y="10125"/>
                  <a:pt x="20618" y="10800"/>
                </a:cubicBezTo>
                <a:lnTo>
                  <a:pt x="20618" y="13500"/>
                </a:lnTo>
                <a:close/>
                <a:moveTo>
                  <a:pt x="15218" y="6750"/>
                </a:moveTo>
                <a:cubicBezTo>
                  <a:pt x="16200" y="6750"/>
                  <a:pt x="16200" y="6750"/>
                  <a:pt x="16200" y="6750"/>
                </a:cubicBezTo>
                <a:cubicBezTo>
                  <a:pt x="16445" y="6750"/>
                  <a:pt x="16691" y="6412"/>
                  <a:pt x="16691" y="6075"/>
                </a:cubicBezTo>
                <a:cubicBezTo>
                  <a:pt x="16691" y="5737"/>
                  <a:pt x="16445" y="5400"/>
                  <a:pt x="16200" y="5400"/>
                </a:cubicBezTo>
                <a:cubicBezTo>
                  <a:pt x="15218" y="5400"/>
                  <a:pt x="15218" y="5400"/>
                  <a:pt x="15218" y="5400"/>
                </a:cubicBezTo>
                <a:cubicBezTo>
                  <a:pt x="14973" y="5400"/>
                  <a:pt x="14727" y="5737"/>
                  <a:pt x="14727" y="6075"/>
                </a:cubicBezTo>
                <a:cubicBezTo>
                  <a:pt x="14727" y="6412"/>
                  <a:pt x="14973" y="6750"/>
                  <a:pt x="15218" y="6750"/>
                </a:cubicBezTo>
                <a:moveTo>
                  <a:pt x="4418" y="17550"/>
                </a:moveTo>
                <a:cubicBezTo>
                  <a:pt x="3436" y="17550"/>
                  <a:pt x="3436" y="17550"/>
                  <a:pt x="3436" y="17550"/>
                </a:cubicBezTo>
                <a:cubicBezTo>
                  <a:pt x="3191" y="17550"/>
                  <a:pt x="2945" y="17887"/>
                  <a:pt x="2945" y="18225"/>
                </a:cubicBezTo>
                <a:cubicBezTo>
                  <a:pt x="2945" y="18562"/>
                  <a:pt x="3191" y="18900"/>
                  <a:pt x="3436" y="18900"/>
                </a:cubicBezTo>
                <a:cubicBezTo>
                  <a:pt x="4418" y="18900"/>
                  <a:pt x="4418" y="18900"/>
                  <a:pt x="4418" y="18900"/>
                </a:cubicBezTo>
                <a:cubicBezTo>
                  <a:pt x="4664" y="18900"/>
                  <a:pt x="4909" y="18562"/>
                  <a:pt x="4909" y="18225"/>
                </a:cubicBezTo>
                <a:cubicBezTo>
                  <a:pt x="4909" y="17887"/>
                  <a:pt x="4664" y="17550"/>
                  <a:pt x="4418" y="17550"/>
                </a:cubicBezTo>
                <a:moveTo>
                  <a:pt x="10309" y="17550"/>
                </a:moveTo>
                <a:cubicBezTo>
                  <a:pt x="9327" y="17550"/>
                  <a:pt x="9327" y="17550"/>
                  <a:pt x="9327" y="17550"/>
                </a:cubicBezTo>
                <a:cubicBezTo>
                  <a:pt x="9082" y="17550"/>
                  <a:pt x="8836" y="17887"/>
                  <a:pt x="8836" y="18225"/>
                </a:cubicBezTo>
                <a:cubicBezTo>
                  <a:pt x="8836" y="18562"/>
                  <a:pt x="9082" y="18900"/>
                  <a:pt x="9327" y="18900"/>
                </a:cubicBezTo>
                <a:cubicBezTo>
                  <a:pt x="10309" y="18900"/>
                  <a:pt x="10309" y="18900"/>
                  <a:pt x="10309" y="18900"/>
                </a:cubicBezTo>
                <a:cubicBezTo>
                  <a:pt x="10555" y="18900"/>
                  <a:pt x="10800" y="18562"/>
                  <a:pt x="10800" y="18225"/>
                </a:cubicBezTo>
                <a:cubicBezTo>
                  <a:pt x="10800" y="17887"/>
                  <a:pt x="10555" y="17550"/>
                  <a:pt x="10309" y="17550"/>
                </a:cubicBezTo>
                <a:moveTo>
                  <a:pt x="13255" y="5400"/>
                </a:moveTo>
                <a:cubicBezTo>
                  <a:pt x="12273" y="5400"/>
                  <a:pt x="12273" y="5400"/>
                  <a:pt x="12273" y="5400"/>
                </a:cubicBezTo>
                <a:cubicBezTo>
                  <a:pt x="12027" y="5400"/>
                  <a:pt x="11782" y="5737"/>
                  <a:pt x="11782" y="6075"/>
                </a:cubicBezTo>
                <a:cubicBezTo>
                  <a:pt x="11782" y="6412"/>
                  <a:pt x="12027" y="6750"/>
                  <a:pt x="12273" y="6750"/>
                </a:cubicBezTo>
                <a:cubicBezTo>
                  <a:pt x="13255" y="6750"/>
                  <a:pt x="13255" y="6750"/>
                  <a:pt x="13255" y="6750"/>
                </a:cubicBezTo>
                <a:cubicBezTo>
                  <a:pt x="13500" y="6750"/>
                  <a:pt x="13745" y="6412"/>
                  <a:pt x="13745" y="6075"/>
                </a:cubicBezTo>
                <a:cubicBezTo>
                  <a:pt x="13745" y="5737"/>
                  <a:pt x="13500" y="5400"/>
                  <a:pt x="13255" y="5400"/>
                </a:cubicBezTo>
                <a:moveTo>
                  <a:pt x="16200" y="17550"/>
                </a:moveTo>
                <a:cubicBezTo>
                  <a:pt x="15218" y="17550"/>
                  <a:pt x="15218" y="17550"/>
                  <a:pt x="15218" y="17550"/>
                </a:cubicBezTo>
                <a:cubicBezTo>
                  <a:pt x="14973" y="17550"/>
                  <a:pt x="14727" y="17887"/>
                  <a:pt x="14727" y="18225"/>
                </a:cubicBezTo>
                <a:cubicBezTo>
                  <a:pt x="14727" y="18562"/>
                  <a:pt x="14973" y="18900"/>
                  <a:pt x="15218" y="18900"/>
                </a:cubicBezTo>
                <a:cubicBezTo>
                  <a:pt x="16200" y="18900"/>
                  <a:pt x="16200" y="18900"/>
                  <a:pt x="16200" y="18900"/>
                </a:cubicBezTo>
                <a:cubicBezTo>
                  <a:pt x="16445" y="18900"/>
                  <a:pt x="16691" y="18562"/>
                  <a:pt x="16691" y="18225"/>
                </a:cubicBezTo>
                <a:cubicBezTo>
                  <a:pt x="16691" y="17887"/>
                  <a:pt x="16445" y="17550"/>
                  <a:pt x="16200" y="17550"/>
                </a:cubicBezTo>
                <a:moveTo>
                  <a:pt x="10309" y="5400"/>
                </a:moveTo>
                <a:cubicBezTo>
                  <a:pt x="9327" y="5400"/>
                  <a:pt x="9327" y="5400"/>
                  <a:pt x="9327" y="5400"/>
                </a:cubicBezTo>
                <a:cubicBezTo>
                  <a:pt x="9082" y="5400"/>
                  <a:pt x="8836" y="5737"/>
                  <a:pt x="8836" y="6075"/>
                </a:cubicBezTo>
                <a:cubicBezTo>
                  <a:pt x="8836" y="6412"/>
                  <a:pt x="9082" y="6750"/>
                  <a:pt x="9327" y="6750"/>
                </a:cubicBezTo>
                <a:cubicBezTo>
                  <a:pt x="10309" y="6750"/>
                  <a:pt x="10309" y="6750"/>
                  <a:pt x="10309" y="6750"/>
                </a:cubicBezTo>
                <a:cubicBezTo>
                  <a:pt x="10555" y="6750"/>
                  <a:pt x="10800" y="6412"/>
                  <a:pt x="10800" y="6075"/>
                </a:cubicBezTo>
                <a:cubicBezTo>
                  <a:pt x="10800" y="5737"/>
                  <a:pt x="10555" y="5400"/>
                  <a:pt x="10309" y="5400"/>
                </a:cubicBezTo>
                <a:moveTo>
                  <a:pt x="13255" y="17550"/>
                </a:moveTo>
                <a:cubicBezTo>
                  <a:pt x="12273" y="17550"/>
                  <a:pt x="12273" y="17550"/>
                  <a:pt x="12273" y="17550"/>
                </a:cubicBezTo>
                <a:cubicBezTo>
                  <a:pt x="12027" y="17550"/>
                  <a:pt x="11782" y="17887"/>
                  <a:pt x="11782" y="18225"/>
                </a:cubicBezTo>
                <a:cubicBezTo>
                  <a:pt x="11782" y="18562"/>
                  <a:pt x="12027" y="18900"/>
                  <a:pt x="12273" y="18900"/>
                </a:cubicBezTo>
                <a:cubicBezTo>
                  <a:pt x="13255" y="18900"/>
                  <a:pt x="13255" y="18900"/>
                  <a:pt x="13255" y="18900"/>
                </a:cubicBezTo>
                <a:cubicBezTo>
                  <a:pt x="13500" y="18900"/>
                  <a:pt x="13745" y="18562"/>
                  <a:pt x="13745" y="18225"/>
                </a:cubicBezTo>
                <a:cubicBezTo>
                  <a:pt x="13745" y="17887"/>
                  <a:pt x="13500" y="17550"/>
                  <a:pt x="13255" y="17550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82" name="Shape"/>
          <p:cNvSpPr/>
          <p:nvPr/>
        </p:nvSpPr>
        <p:spPr>
          <a:xfrm>
            <a:off x="7445375" y="5133975"/>
            <a:ext cx="617538" cy="5064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418" y="18000"/>
                </a:moveTo>
                <a:cubicBezTo>
                  <a:pt x="3436" y="18000"/>
                  <a:pt x="3436" y="18000"/>
                  <a:pt x="3436" y="18000"/>
                </a:cubicBezTo>
                <a:cubicBezTo>
                  <a:pt x="3191" y="18000"/>
                  <a:pt x="2945" y="18300"/>
                  <a:pt x="2945" y="18600"/>
                </a:cubicBezTo>
                <a:cubicBezTo>
                  <a:pt x="2945" y="18900"/>
                  <a:pt x="3191" y="19200"/>
                  <a:pt x="3436" y="19200"/>
                </a:cubicBezTo>
                <a:cubicBezTo>
                  <a:pt x="4418" y="19200"/>
                  <a:pt x="4418" y="19200"/>
                  <a:pt x="4418" y="19200"/>
                </a:cubicBezTo>
                <a:cubicBezTo>
                  <a:pt x="4664" y="19200"/>
                  <a:pt x="4909" y="18900"/>
                  <a:pt x="4909" y="18600"/>
                </a:cubicBezTo>
                <a:cubicBezTo>
                  <a:pt x="4909" y="18300"/>
                  <a:pt x="4664" y="18000"/>
                  <a:pt x="4418" y="18000"/>
                </a:cubicBezTo>
                <a:moveTo>
                  <a:pt x="7364" y="18000"/>
                </a:moveTo>
                <a:cubicBezTo>
                  <a:pt x="6382" y="18000"/>
                  <a:pt x="6382" y="18000"/>
                  <a:pt x="6382" y="18000"/>
                </a:cubicBezTo>
                <a:cubicBezTo>
                  <a:pt x="6136" y="18000"/>
                  <a:pt x="5891" y="18300"/>
                  <a:pt x="5891" y="18600"/>
                </a:cubicBezTo>
                <a:cubicBezTo>
                  <a:pt x="5891" y="18900"/>
                  <a:pt x="6136" y="19200"/>
                  <a:pt x="6382" y="19200"/>
                </a:cubicBezTo>
                <a:cubicBezTo>
                  <a:pt x="7364" y="19200"/>
                  <a:pt x="7364" y="19200"/>
                  <a:pt x="7364" y="19200"/>
                </a:cubicBezTo>
                <a:cubicBezTo>
                  <a:pt x="7609" y="19200"/>
                  <a:pt x="7855" y="18900"/>
                  <a:pt x="7855" y="18600"/>
                </a:cubicBezTo>
                <a:cubicBezTo>
                  <a:pt x="7855" y="18300"/>
                  <a:pt x="7609" y="18000"/>
                  <a:pt x="7364" y="18000"/>
                </a:cubicBezTo>
                <a:moveTo>
                  <a:pt x="15218" y="8400"/>
                </a:moveTo>
                <a:cubicBezTo>
                  <a:pt x="16200" y="8400"/>
                  <a:pt x="16200" y="8400"/>
                  <a:pt x="16200" y="8400"/>
                </a:cubicBezTo>
                <a:cubicBezTo>
                  <a:pt x="16445" y="8400"/>
                  <a:pt x="16691" y="8100"/>
                  <a:pt x="16691" y="7800"/>
                </a:cubicBezTo>
                <a:cubicBezTo>
                  <a:pt x="16691" y="7500"/>
                  <a:pt x="16445" y="7200"/>
                  <a:pt x="16200" y="7200"/>
                </a:cubicBezTo>
                <a:cubicBezTo>
                  <a:pt x="15218" y="7200"/>
                  <a:pt x="15218" y="7200"/>
                  <a:pt x="15218" y="7200"/>
                </a:cubicBezTo>
                <a:cubicBezTo>
                  <a:pt x="14973" y="7200"/>
                  <a:pt x="14727" y="7500"/>
                  <a:pt x="14727" y="7800"/>
                </a:cubicBezTo>
                <a:cubicBezTo>
                  <a:pt x="14727" y="8100"/>
                  <a:pt x="14973" y="8400"/>
                  <a:pt x="15218" y="8400"/>
                </a:cubicBezTo>
                <a:moveTo>
                  <a:pt x="4418" y="7200"/>
                </a:moveTo>
                <a:cubicBezTo>
                  <a:pt x="3436" y="7200"/>
                  <a:pt x="3436" y="7200"/>
                  <a:pt x="3436" y="7200"/>
                </a:cubicBezTo>
                <a:cubicBezTo>
                  <a:pt x="3191" y="7200"/>
                  <a:pt x="2945" y="7500"/>
                  <a:pt x="2945" y="7800"/>
                </a:cubicBezTo>
                <a:cubicBezTo>
                  <a:pt x="2945" y="8100"/>
                  <a:pt x="3191" y="8400"/>
                  <a:pt x="3436" y="8400"/>
                </a:cubicBezTo>
                <a:cubicBezTo>
                  <a:pt x="4418" y="8400"/>
                  <a:pt x="4418" y="8400"/>
                  <a:pt x="4418" y="8400"/>
                </a:cubicBezTo>
                <a:cubicBezTo>
                  <a:pt x="4664" y="8400"/>
                  <a:pt x="4909" y="8100"/>
                  <a:pt x="4909" y="7800"/>
                </a:cubicBezTo>
                <a:cubicBezTo>
                  <a:pt x="4909" y="7500"/>
                  <a:pt x="4664" y="7200"/>
                  <a:pt x="4418" y="7200"/>
                </a:cubicBezTo>
                <a:moveTo>
                  <a:pt x="17182" y="12600"/>
                </a:moveTo>
                <a:cubicBezTo>
                  <a:pt x="16936" y="12600"/>
                  <a:pt x="16691" y="12900"/>
                  <a:pt x="16691" y="13200"/>
                </a:cubicBezTo>
                <a:cubicBezTo>
                  <a:pt x="16691" y="13500"/>
                  <a:pt x="16936" y="13800"/>
                  <a:pt x="17182" y="13800"/>
                </a:cubicBezTo>
                <a:cubicBezTo>
                  <a:pt x="17427" y="13800"/>
                  <a:pt x="17673" y="13500"/>
                  <a:pt x="17673" y="13200"/>
                </a:cubicBezTo>
                <a:cubicBezTo>
                  <a:pt x="17673" y="12900"/>
                  <a:pt x="17427" y="12600"/>
                  <a:pt x="17182" y="12600"/>
                </a:cubicBezTo>
                <a:moveTo>
                  <a:pt x="16200" y="18000"/>
                </a:moveTo>
                <a:cubicBezTo>
                  <a:pt x="15218" y="18000"/>
                  <a:pt x="15218" y="18000"/>
                  <a:pt x="15218" y="18000"/>
                </a:cubicBezTo>
                <a:cubicBezTo>
                  <a:pt x="14973" y="18000"/>
                  <a:pt x="14727" y="18300"/>
                  <a:pt x="14727" y="18600"/>
                </a:cubicBezTo>
                <a:cubicBezTo>
                  <a:pt x="14727" y="18900"/>
                  <a:pt x="14973" y="19200"/>
                  <a:pt x="15218" y="19200"/>
                </a:cubicBezTo>
                <a:cubicBezTo>
                  <a:pt x="16200" y="19200"/>
                  <a:pt x="16200" y="19200"/>
                  <a:pt x="16200" y="19200"/>
                </a:cubicBezTo>
                <a:cubicBezTo>
                  <a:pt x="16445" y="19200"/>
                  <a:pt x="16691" y="18900"/>
                  <a:pt x="16691" y="18600"/>
                </a:cubicBezTo>
                <a:cubicBezTo>
                  <a:pt x="16691" y="18300"/>
                  <a:pt x="16445" y="18000"/>
                  <a:pt x="16200" y="18000"/>
                </a:cubicBezTo>
                <a:moveTo>
                  <a:pt x="13255" y="7200"/>
                </a:moveTo>
                <a:cubicBezTo>
                  <a:pt x="12273" y="7200"/>
                  <a:pt x="12273" y="7200"/>
                  <a:pt x="12273" y="7200"/>
                </a:cubicBezTo>
                <a:cubicBezTo>
                  <a:pt x="12027" y="7200"/>
                  <a:pt x="11782" y="7500"/>
                  <a:pt x="11782" y="7800"/>
                </a:cubicBezTo>
                <a:cubicBezTo>
                  <a:pt x="11782" y="8100"/>
                  <a:pt x="12027" y="8400"/>
                  <a:pt x="12273" y="8400"/>
                </a:cubicBezTo>
                <a:cubicBezTo>
                  <a:pt x="13255" y="8400"/>
                  <a:pt x="13255" y="8400"/>
                  <a:pt x="13255" y="8400"/>
                </a:cubicBezTo>
                <a:cubicBezTo>
                  <a:pt x="13500" y="8400"/>
                  <a:pt x="13745" y="8100"/>
                  <a:pt x="13745" y="7800"/>
                </a:cubicBezTo>
                <a:cubicBezTo>
                  <a:pt x="13745" y="7500"/>
                  <a:pt x="13500" y="7200"/>
                  <a:pt x="13255" y="7200"/>
                </a:cubicBezTo>
                <a:moveTo>
                  <a:pt x="19636" y="9600"/>
                </a:moveTo>
                <a:cubicBezTo>
                  <a:pt x="19636" y="4800"/>
                  <a:pt x="19636" y="4800"/>
                  <a:pt x="19636" y="4800"/>
                </a:cubicBezTo>
                <a:cubicBezTo>
                  <a:pt x="19636" y="3450"/>
                  <a:pt x="18777" y="2400"/>
                  <a:pt x="17795" y="2400"/>
                </a:cubicBezTo>
                <a:cubicBezTo>
                  <a:pt x="17673" y="1200"/>
                  <a:pt x="17673" y="1200"/>
                  <a:pt x="17673" y="1200"/>
                </a:cubicBezTo>
                <a:cubicBezTo>
                  <a:pt x="10064" y="2400"/>
                  <a:pt x="10064" y="2400"/>
                  <a:pt x="10064" y="2400"/>
                </a:cubicBezTo>
                <a:cubicBezTo>
                  <a:pt x="2700" y="0"/>
                  <a:pt x="2700" y="0"/>
                  <a:pt x="2700" y="0"/>
                </a:cubicBezTo>
                <a:cubicBezTo>
                  <a:pt x="2209" y="2400"/>
                  <a:pt x="2209" y="2400"/>
                  <a:pt x="2209" y="2400"/>
                </a:cubicBezTo>
                <a:cubicBezTo>
                  <a:pt x="1964" y="2400"/>
                  <a:pt x="1964" y="2400"/>
                  <a:pt x="1964" y="2400"/>
                </a:cubicBezTo>
                <a:cubicBezTo>
                  <a:pt x="859" y="2400"/>
                  <a:pt x="0" y="3450"/>
                  <a:pt x="0" y="4800"/>
                </a:cubicBezTo>
                <a:cubicBezTo>
                  <a:pt x="0" y="19200"/>
                  <a:pt x="0" y="19200"/>
                  <a:pt x="0" y="19200"/>
                </a:cubicBezTo>
                <a:cubicBezTo>
                  <a:pt x="0" y="20550"/>
                  <a:pt x="859" y="21600"/>
                  <a:pt x="1964" y="21600"/>
                </a:cubicBezTo>
                <a:cubicBezTo>
                  <a:pt x="17673" y="21600"/>
                  <a:pt x="17673" y="21600"/>
                  <a:pt x="17673" y="21600"/>
                </a:cubicBezTo>
                <a:cubicBezTo>
                  <a:pt x="18777" y="21600"/>
                  <a:pt x="19636" y="20550"/>
                  <a:pt x="19636" y="19200"/>
                </a:cubicBezTo>
                <a:cubicBezTo>
                  <a:pt x="19636" y="16800"/>
                  <a:pt x="19636" y="16800"/>
                  <a:pt x="19636" y="16800"/>
                </a:cubicBezTo>
                <a:cubicBezTo>
                  <a:pt x="20741" y="16800"/>
                  <a:pt x="21600" y="15750"/>
                  <a:pt x="21600" y="14400"/>
                </a:cubicBezTo>
                <a:cubicBezTo>
                  <a:pt x="21600" y="12000"/>
                  <a:pt x="21600" y="12000"/>
                  <a:pt x="21600" y="12000"/>
                </a:cubicBezTo>
                <a:cubicBezTo>
                  <a:pt x="21600" y="10650"/>
                  <a:pt x="20741" y="9600"/>
                  <a:pt x="19636" y="9600"/>
                </a:cubicBezTo>
                <a:moveTo>
                  <a:pt x="18655" y="4800"/>
                </a:moveTo>
                <a:cubicBezTo>
                  <a:pt x="18655" y="5100"/>
                  <a:pt x="18655" y="5100"/>
                  <a:pt x="18655" y="5100"/>
                </a:cubicBezTo>
                <a:cubicBezTo>
                  <a:pt x="18409" y="4950"/>
                  <a:pt x="18286" y="4950"/>
                  <a:pt x="18041" y="4800"/>
                </a:cubicBezTo>
                <a:cubicBezTo>
                  <a:pt x="17918" y="3600"/>
                  <a:pt x="17918" y="3600"/>
                  <a:pt x="17918" y="3600"/>
                </a:cubicBezTo>
                <a:cubicBezTo>
                  <a:pt x="18286" y="3750"/>
                  <a:pt x="18655" y="4200"/>
                  <a:pt x="18655" y="4800"/>
                </a:cubicBezTo>
                <a:moveTo>
                  <a:pt x="16814" y="2550"/>
                </a:moveTo>
                <a:cubicBezTo>
                  <a:pt x="16936" y="4650"/>
                  <a:pt x="16936" y="4650"/>
                  <a:pt x="16936" y="4650"/>
                </a:cubicBezTo>
                <a:cubicBezTo>
                  <a:pt x="12518" y="3150"/>
                  <a:pt x="12518" y="3150"/>
                  <a:pt x="12518" y="3150"/>
                </a:cubicBezTo>
                <a:lnTo>
                  <a:pt x="16814" y="2550"/>
                </a:lnTo>
                <a:close/>
                <a:moveTo>
                  <a:pt x="3436" y="1500"/>
                </a:moveTo>
                <a:cubicBezTo>
                  <a:pt x="13745" y="4800"/>
                  <a:pt x="13745" y="4800"/>
                  <a:pt x="13745" y="4800"/>
                </a:cubicBezTo>
                <a:cubicBezTo>
                  <a:pt x="2700" y="4800"/>
                  <a:pt x="2700" y="4800"/>
                  <a:pt x="2700" y="4800"/>
                </a:cubicBezTo>
                <a:lnTo>
                  <a:pt x="3436" y="1500"/>
                </a:lnTo>
                <a:close/>
                <a:moveTo>
                  <a:pt x="982" y="4800"/>
                </a:moveTo>
                <a:cubicBezTo>
                  <a:pt x="982" y="4200"/>
                  <a:pt x="1473" y="3600"/>
                  <a:pt x="1964" y="3600"/>
                </a:cubicBezTo>
                <a:cubicBezTo>
                  <a:pt x="1718" y="4800"/>
                  <a:pt x="1718" y="4800"/>
                  <a:pt x="1718" y="4800"/>
                </a:cubicBezTo>
                <a:cubicBezTo>
                  <a:pt x="1473" y="4950"/>
                  <a:pt x="1227" y="4950"/>
                  <a:pt x="982" y="5100"/>
                </a:cubicBezTo>
                <a:lnTo>
                  <a:pt x="982" y="4800"/>
                </a:lnTo>
                <a:close/>
                <a:moveTo>
                  <a:pt x="18655" y="19200"/>
                </a:moveTo>
                <a:cubicBezTo>
                  <a:pt x="18655" y="19800"/>
                  <a:pt x="18164" y="20400"/>
                  <a:pt x="17673" y="20400"/>
                </a:cubicBezTo>
                <a:cubicBezTo>
                  <a:pt x="1964" y="20400"/>
                  <a:pt x="1964" y="20400"/>
                  <a:pt x="1964" y="20400"/>
                </a:cubicBezTo>
                <a:cubicBezTo>
                  <a:pt x="1473" y="20400"/>
                  <a:pt x="982" y="19800"/>
                  <a:pt x="982" y="19200"/>
                </a:cubicBezTo>
                <a:cubicBezTo>
                  <a:pt x="982" y="7200"/>
                  <a:pt x="982" y="7200"/>
                  <a:pt x="982" y="7200"/>
                </a:cubicBezTo>
                <a:cubicBezTo>
                  <a:pt x="982" y="6600"/>
                  <a:pt x="1473" y="6000"/>
                  <a:pt x="1964" y="6000"/>
                </a:cubicBezTo>
                <a:cubicBezTo>
                  <a:pt x="17673" y="6000"/>
                  <a:pt x="17673" y="6000"/>
                  <a:pt x="17673" y="6000"/>
                </a:cubicBezTo>
                <a:cubicBezTo>
                  <a:pt x="18164" y="6000"/>
                  <a:pt x="18655" y="6600"/>
                  <a:pt x="18655" y="7200"/>
                </a:cubicBezTo>
                <a:cubicBezTo>
                  <a:pt x="18655" y="9600"/>
                  <a:pt x="18655" y="9600"/>
                  <a:pt x="18655" y="9600"/>
                </a:cubicBezTo>
                <a:cubicBezTo>
                  <a:pt x="16691" y="9600"/>
                  <a:pt x="16691" y="9600"/>
                  <a:pt x="16691" y="9600"/>
                </a:cubicBezTo>
                <a:cubicBezTo>
                  <a:pt x="15586" y="9600"/>
                  <a:pt x="14727" y="10650"/>
                  <a:pt x="14727" y="12000"/>
                </a:cubicBezTo>
                <a:cubicBezTo>
                  <a:pt x="14727" y="14400"/>
                  <a:pt x="14727" y="14400"/>
                  <a:pt x="14727" y="14400"/>
                </a:cubicBezTo>
                <a:cubicBezTo>
                  <a:pt x="14727" y="15750"/>
                  <a:pt x="15586" y="16800"/>
                  <a:pt x="16691" y="16800"/>
                </a:cubicBezTo>
                <a:cubicBezTo>
                  <a:pt x="18655" y="16800"/>
                  <a:pt x="18655" y="16800"/>
                  <a:pt x="18655" y="16800"/>
                </a:cubicBezTo>
                <a:lnTo>
                  <a:pt x="18655" y="19200"/>
                </a:lnTo>
                <a:close/>
                <a:moveTo>
                  <a:pt x="20618" y="14400"/>
                </a:moveTo>
                <a:cubicBezTo>
                  <a:pt x="20618" y="15000"/>
                  <a:pt x="20127" y="15600"/>
                  <a:pt x="19636" y="15600"/>
                </a:cubicBezTo>
                <a:cubicBezTo>
                  <a:pt x="16691" y="15600"/>
                  <a:pt x="16691" y="15600"/>
                  <a:pt x="16691" y="15600"/>
                </a:cubicBezTo>
                <a:cubicBezTo>
                  <a:pt x="16200" y="15600"/>
                  <a:pt x="15709" y="15000"/>
                  <a:pt x="15709" y="14400"/>
                </a:cubicBezTo>
                <a:cubicBezTo>
                  <a:pt x="15709" y="12000"/>
                  <a:pt x="15709" y="12000"/>
                  <a:pt x="15709" y="12000"/>
                </a:cubicBezTo>
                <a:cubicBezTo>
                  <a:pt x="15709" y="11400"/>
                  <a:pt x="16200" y="10800"/>
                  <a:pt x="16691" y="10800"/>
                </a:cubicBezTo>
                <a:cubicBezTo>
                  <a:pt x="19636" y="10800"/>
                  <a:pt x="19636" y="10800"/>
                  <a:pt x="19636" y="10800"/>
                </a:cubicBezTo>
                <a:cubicBezTo>
                  <a:pt x="20127" y="10800"/>
                  <a:pt x="20618" y="11400"/>
                  <a:pt x="20618" y="12000"/>
                </a:cubicBezTo>
                <a:lnTo>
                  <a:pt x="20618" y="14400"/>
                </a:lnTo>
                <a:close/>
                <a:moveTo>
                  <a:pt x="13255" y="18000"/>
                </a:moveTo>
                <a:cubicBezTo>
                  <a:pt x="12273" y="18000"/>
                  <a:pt x="12273" y="18000"/>
                  <a:pt x="12273" y="18000"/>
                </a:cubicBezTo>
                <a:cubicBezTo>
                  <a:pt x="12027" y="18000"/>
                  <a:pt x="11782" y="18300"/>
                  <a:pt x="11782" y="18600"/>
                </a:cubicBezTo>
                <a:cubicBezTo>
                  <a:pt x="11782" y="18900"/>
                  <a:pt x="12027" y="19200"/>
                  <a:pt x="12273" y="19200"/>
                </a:cubicBezTo>
                <a:cubicBezTo>
                  <a:pt x="13255" y="19200"/>
                  <a:pt x="13255" y="19200"/>
                  <a:pt x="13255" y="19200"/>
                </a:cubicBezTo>
                <a:cubicBezTo>
                  <a:pt x="13500" y="19200"/>
                  <a:pt x="13745" y="18900"/>
                  <a:pt x="13745" y="18600"/>
                </a:cubicBezTo>
                <a:cubicBezTo>
                  <a:pt x="13745" y="18300"/>
                  <a:pt x="13500" y="18000"/>
                  <a:pt x="13255" y="18000"/>
                </a:cubicBezTo>
                <a:moveTo>
                  <a:pt x="10309" y="18000"/>
                </a:moveTo>
                <a:cubicBezTo>
                  <a:pt x="9327" y="18000"/>
                  <a:pt x="9327" y="18000"/>
                  <a:pt x="9327" y="18000"/>
                </a:cubicBezTo>
                <a:cubicBezTo>
                  <a:pt x="9082" y="18000"/>
                  <a:pt x="8836" y="18300"/>
                  <a:pt x="8836" y="18600"/>
                </a:cubicBezTo>
                <a:cubicBezTo>
                  <a:pt x="8836" y="18900"/>
                  <a:pt x="9082" y="19200"/>
                  <a:pt x="9327" y="19200"/>
                </a:cubicBezTo>
                <a:cubicBezTo>
                  <a:pt x="10309" y="19200"/>
                  <a:pt x="10309" y="19200"/>
                  <a:pt x="10309" y="19200"/>
                </a:cubicBezTo>
                <a:cubicBezTo>
                  <a:pt x="10555" y="19200"/>
                  <a:pt x="10800" y="18900"/>
                  <a:pt x="10800" y="18600"/>
                </a:cubicBezTo>
                <a:cubicBezTo>
                  <a:pt x="10800" y="18300"/>
                  <a:pt x="10555" y="18000"/>
                  <a:pt x="10309" y="18000"/>
                </a:cubicBezTo>
                <a:moveTo>
                  <a:pt x="7364" y="7200"/>
                </a:moveTo>
                <a:cubicBezTo>
                  <a:pt x="6382" y="7200"/>
                  <a:pt x="6382" y="7200"/>
                  <a:pt x="6382" y="7200"/>
                </a:cubicBezTo>
                <a:cubicBezTo>
                  <a:pt x="6136" y="7200"/>
                  <a:pt x="5891" y="7500"/>
                  <a:pt x="5891" y="7800"/>
                </a:cubicBezTo>
                <a:cubicBezTo>
                  <a:pt x="5891" y="8100"/>
                  <a:pt x="6136" y="8400"/>
                  <a:pt x="6382" y="8400"/>
                </a:cubicBezTo>
                <a:cubicBezTo>
                  <a:pt x="7364" y="8400"/>
                  <a:pt x="7364" y="8400"/>
                  <a:pt x="7364" y="8400"/>
                </a:cubicBezTo>
                <a:cubicBezTo>
                  <a:pt x="7609" y="8400"/>
                  <a:pt x="7855" y="8100"/>
                  <a:pt x="7855" y="7800"/>
                </a:cubicBezTo>
                <a:cubicBezTo>
                  <a:pt x="7855" y="7500"/>
                  <a:pt x="7609" y="7200"/>
                  <a:pt x="7364" y="7200"/>
                </a:cubicBezTo>
                <a:moveTo>
                  <a:pt x="10309" y="7200"/>
                </a:moveTo>
                <a:cubicBezTo>
                  <a:pt x="9327" y="7200"/>
                  <a:pt x="9327" y="7200"/>
                  <a:pt x="9327" y="7200"/>
                </a:cubicBezTo>
                <a:cubicBezTo>
                  <a:pt x="9082" y="7200"/>
                  <a:pt x="8836" y="7500"/>
                  <a:pt x="8836" y="7800"/>
                </a:cubicBezTo>
                <a:cubicBezTo>
                  <a:pt x="8836" y="8100"/>
                  <a:pt x="9082" y="8400"/>
                  <a:pt x="9327" y="8400"/>
                </a:cubicBezTo>
                <a:cubicBezTo>
                  <a:pt x="10309" y="8400"/>
                  <a:pt x="10309" y="8400"/>
                  <a:pt x="10309" y="8400"/>
                </a:cubicBezTo>
                <a:cubicBezTo>
                  <a:pt x="10555" y="8400"/>
                  <a:pt x="10800" y="8100"/>
                  <a:pt x="10800" y="7800"/>
                </a:cubicBezTo>
                <a:cubicBezTo>
                  <a:pt x="10800" y="7500"/>
                  <a:pt x="10555" y="7200"/>
                  <a:pt x="10309" y="7200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83" name="Shape"/>
          <p:cNvSpPr/>
          <p:nvPr/>
        </p:nvSpPr>
        <p:spPr>
          <a:xfrm>
            <a:off x="8709025" y="5078412"/>
            <a:ext cx="449263" cy="6175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500" y="1964"/>
                </a:moveTo>
                <a:cubicBezTo>
                  <a:pt x="12150" y="1964"/>
                  <a:pt x="12150" y="1964"/>
                  <a:pt x="12150" y="1964"/>
                </a:cubicBezTo>
                <a:cubicBezTo>
                  <a:pt x="12150" y="7855"/>
                  <a:pt x="12150" y="7855"/>
                  <a:pt x="12150" y="7855"/>
                </a:cubicBezTo>
                <a:cubicBezTo>
                  <a:pt x="13500" y="7855"/>
                  <a:pt x="13500" y="7855"/>
                  <a:pt x="13500" y="7855"/>
                </a:cubicBezTo>
                <a:lnTo>
                  <a:pt x="13500" y="1964"/>
                </a:lnTo>
                <a:close/>
                <a:moveTo>
                  <a:pt x="8100" y="1964"/>
                </a:moveTo>
                <a:cubicBezTo>
                  <a:pt x="5400" y="1964"/>
                  <a:pt x="5400" y="1964"/>
                  <a:pt x="5400" y="1964"/>
                </a:cubicBezTo>
                <a:cubicBezTo>
                  <a:pt x="5400" y="7855"/>
                  <a:pt x="5400" y="7855"/>
                  <a:pt x="5400" y="7855"/>
                </a:cubicBezTo>
                <a:cubicBezTo>
                  <a:pt x="8100" y="7855"/>
                  <a:pt x="8100" y="7855"/>
                  <a:pt x="8100" y="7855"/>
                </a:cubicBezTo>
                <a:lnTo>
                  <a:pt x="8100" y="1964"/>
                </a:lnTo>
                <a:close/>
                <a:moveTo>
                  <a:pt x="10800" y="1964"/>
                </a:moveTo>
                <a:cubicBezTo>
                  <a:pt x="9450" y="1964"/>
                  <a:pt x="9450" y="1964"/>
                  <a:pt x="9450" y="1964"/>
                </a:cubicBezTo>
                <a:cubicBezTo>
                  <a:pt x="9450" y="7855"/>
                  <a:pt x="9450" y="7855"/>
                  <a:pt x="9450" y="7855"/>
                </a:cubicBezTo>
                <a:cubicBezTo>
                  <a:pt x="10800" y="7855"/>
                  <a:pt x="10800" y="7855"/>
                  <a:pt x="10800" y="7855"/>
                </a:cubicBezTo>
                <a:lnTo>
                  <a:pt x="10800" y="1964"/>
                </a:lnTo>
                <a:close/>
                <a:moveTo>
                  <a:pt x="18900" y="1964"/>
                </a:moveTo>
                <a:cubicBezTo>
                  <a:pt x="17550" y="1964"/>
                  <a:pt x="17550" y="1964"/>
                  <a:pt x="17550" y="1964"/>
                </a:cubicBezTo>
                <a:cubicBezTo>
                  <a:pt x="17550" y="7855"/>
                  <a:pt x="17550" y="7855"/>
                  <a:pt x="17550" y="7855"/>
                </a:cubicBezTo>
                <a:cubicBezTo>
                  <a:pt x="18900" y="7855"/>
                  <a:pt x="18900" y="7855"/>
                  <a:pt x="18900" y="7855"/>
                </a:cubicBezTo>
                <a:lnTo>
                  <a:pt x="18900" y="1964"/>
                </a:lnTo>
                <a:close/>
                <a:moveTo>
                  <a:pt x="16200" y="1964"/>
                </a:moveTo>
                <a:cubicBezTo>
                  <a:pt x="14850" y="1964"/>
                  <a:pt x="14850" y="1964"/>
                  <a:pt x="14850" y="1964"/>
                </a:cubicBezTo>
                <a:cubicBezTo>
                  <a:pt x="14850" y="7855"/>
                  <a:pt x="14850" y="7855"/>
                  <a:pt x="14850" y="7855"/>
                </a:cubicBezTo>
                <a:cubicBezTo>
                  <a:pt x="16200" y="7855"/>
                  <a:pt x="16200" y="7855"/>
                  <a:pt x="16200" y="7855"/>
                </a:cubicBezTo>
                <a:lnTo>
                  <a:pt x="16200" y="1964"/>
                </a:lnTo>
                <a:close/>
                <a:moveTo>
                  <a:pt x="20925" y="0"/>
                </a:moveTo>
                <a:cubicBezTo>
                  <a:pt x="675" y="0"/>
                  <a:pt x="675" y="0"/>
                  <a:pt x="675" y="0"/>
                </a:cubicBezTo>
                <a:cubicBezTo>
                  <a:pt x="338" y="0"/>
                  <a:pt x="0" y="245"/>
                  <a:pt x="0" y="491"/>
                </a:cubicBezTo>
                <a:cubicBezTo>
                  <a:pt x="0" y="21109"/>
                  <a:pt x="0" y="21109"/>
                  <a:pt x="0" y="21109"/>
                </a:cubicBezTo>
                <a:cubicBezTo>
                  <a:pt x="0" y="21355"/>
                  <a:pt x="338" y="21600"/>
                  <a:pt x="675" y="21600"/>
                </a:cubicBezTo>
                <a:cubicBezTo>
                  <a:pt x="844" y="21600"/>
                  <a:pt x="1013" y="21600"/>
                  <a:pt x="1181" y="21477"/>
                </a:cubicBezTo>
                <a:cubicBezTo>
                  <a:pt x="3375" y="19882"/>
                  <a:pt x="3375" y="19882"/>
                  <a:pt x="3375" y="19882"/>
                </a:cubicBezTo>
                <a:cubicBezTo>
                  <a:pt x="5569" y="21477"/>
                  <a:pt x="5569" y="21477"/>
                  <a:pt x="5569" y="21477"/>
                </a:cubicBezTo>
                <a:cubicBezTo>
                  <a:pt x="5737" y="21600"/>
                  <a:pt x="5906" y="21600"/>
                  <a:pt x="6075" y="21600"/>
                </a:cubicBezTo>
                <a:cubicBezTo>
                  <a:pt x="6244" y="21600"/>
                  <a:pt x="6412" y="21600"/>
                  <a:pt x="6581" y="21477"/>
                </a:cubicBezTo>
                <a:cubicBezTo>
                  <a:pt x="8775" y="19882"/>
                  <a:pt x="8775" y="19882"/>
                  <a:pt x="8775" y="19882"/>
                </a:cubicBezTo>
                <a:cubicBezTo>
                  <a:pt x="10294" y="21355"/>
                  <a:pt x="10294" y="21355"/>
                  <a:pt x="10294" y="21355"/>
                </a:cubicBezTo>
                <a:cubicBezTo>
                  <a:pt x="10294" y="21355"/>
                  <a:pt x="10294" y="21355"/>
                  <a:pt x="10294" y="21355"/>
                </a:cubicBezTo>
                <a:cubicBezTo>
                  <a:pt x="10462" y="21477"/>
                  <a:pt x="10631" y="21600"/>
                  <a:pt x="10800" y="21600"/>
                </a:cubicBezTo>
                <a:cubicBezTo>
                  <a:pt x="10969" y="21600"/>
                  <a:pt x="11137" y="21477"/>
                  <a:pt x="11306" y="21355"/>
                </a:cubicBezTo>
                <a:cubicBezTo>
                  <a:pt x="11306" y="21355"/>
                  <a:pt x="11306" y="21355"/>
                  <a:pt x="11306" y="21355"/>
                </a:cubicBezTo>
                <a:cubicBezTo>
                  <a:pt x="12825" y="19882"/>
                  <a:pt x="12825" y="19882"/>
                  <a:pt x="12825" y="19882"/>
                </a:cubicBezTo>
                <a:cubicBezTo>
                  <a:pt x="15019" y="21477"/>
                  <a:pt x="15019" y="21477"/>
                  <a:pt x="15019" y="21477"/>
                </a:cubicBezTo>
                <a:cubicBezTo>
                  <a:pt x="15187" y="21600"/>
                  <a:pt x="15356" y="21600"/>
                  <a:pt x="15525" y="21600"/>
                </a:cubicBezTo>
                <a:cubicBezTo>
                  <a:pt x="15694" y="21600"/>
                  <a:pt x="15862" y="21600"/>
                  <a:pt x="16031" y="21477"/>
                </a:cubicBezTo>
                <a:cubicBezTo>
                  <a:pt x="18225" y="19882"/>
                  <a:pt x="18225" y="19882"/>
                  <a:pt x="18225" y="19882"/>
                </a:cubicBezTo>
                <a:cubicBezTo>
                  <a:pt x="20419" y="21477"/>
                  <a:pt x="20419" y="21477"/>
                  <a:pt x="20419" y="21477"/>
                </a:cubicBezTo>
                <a:cubicBezTo>
                  <a:pt x="20587" y="21600"/>
                  <a:pt x="20756" y="21600"/>
                  <a:pt x="20925" y="21600"/>
                </a:cubicBezTo>
                <a:cubicBezTo>
                  <a:pt x="21262" y="21600"/>
                  <a:pt x="21600" y="21355"/>
                  <a:pt x="21600" y="21109"/>
                </a:cubicBezTo>
                <a:cubicBezTo>
                  <a:pt x="21600" y="491"/>
                  <a:pt x="21600" y="491"/>
                  <a:pt x="21600" y="491"/>
                </a:cubicBezTo>
                <a:cubicBezTo>
                  <a:pt x="21600" y="245"/>
                  <a:pt x="21262" y="0"/>
                  <a:pt x="20925" y="0"/>
                </a:cubicBezTo>
                <a:moveTo>
                  <a:pt x="20250" y="19882"/>
                </a:moveTo>
                <a:cubicBezTo>
                  <a:pt x="18731" y="18777"/>
                  <a:pt x="18731" y="18777"/>
                  <a:pt x="18731" y="18777"/>
                </a:cubicBezTo>
                <a:cubicBezTo>
                  <a:pt x="18562" y="18655"/>
                  <a:pt x="18394" y="18655"/>
                  <a:pt x="18225" y="18655"/>
                </a:cubicBezTo>
                <a:cubicBezTo>
                  <a:pt x="18056" y="18655"/>
                  <a:pt x="17887" y="18655"/>
                  <a:pt x="17719" y="18777"/>
                </a:cubicBezTo>
                <a:cubicBezTo>
                  <a:pt x="15525" y="20373"/>
                  <a:pt x="15525" y="20373"/>
                  <a:pt x="15525" y="20373"/>
                </a:cubicBezTo>
                <a:cubicBezTo>
                  <a:pt x="13331" y="18777"/>
                  <a:pt x="13331" y="18777"/>
                  <a:pt x="13331" y="18777"/>
                </a:cubicBezTo>
                <a:cubicBezTo>
                  <a:pt x="13162" y="18655"/>
                  <a:pt x="12994" y="18655"/>
                  <a:pt x="12825" y="18655"/>
                </a:cubicBezTo>
                <a:cubicBezTo>
                  <a:pt x="12656" y="18655"/>
                  <a:pt x="12487" y="18777"/>
                  <a:pt x="12319" y="18900"/>
                </a:cubicBezTo>
                <a:cubicBezTo>
                  <a:pt x="12319" y="18900"/>
                  <a:pt x="12319" y="18900"/>
                  <a:pt x="12319" y="18900"/>
                </a:cubicBezTo>
                <a:cubicBezTo>
                  <a:pt x="10800" y="20250"/>
                  <a:pt x="10800" y="20250"/>
                  <a:pt x="10800" y="20250"/>
                </a:cubicBezTo>
                <a:cubicBezTo>
                  <a:pt x="9281" y="18900"/>
                  <a:pt x="9281" y="18900"/>
                  <a:pt x="9281" y="18900"/>
                </a:cubicBezTo>
                <a:cubicBezTo>
                  <a:pt x="9281" y="18900"/>
                  <a:pt x="9281" y="18900"/>
                  <a:pt x="9281" y="18900"/>
                </a:cubicBezTo>
                <a:cubicBezTo>
                  <a:pt x="9112" y="18777"/>
                  <a:pt x="8944" y="18655"/>
                  <a:pt x="8775" y="18655"/>
                </a:cubicBezTo>
                <a:cubicBezTo>
                  <a:pt x="8606" y="18655"/>
                  <a:pt x="8437" y="18655"/>
                  <a:pt x="8269" y="18777"/>
                </a:cubicBezTo>
                <a:cubicBezTo>
                  <a:pt x="6075" y="20373"/>
                  <a:pt x="6075" y="20373"/>
                  <a:pt x="6075" y="20373"/>
                </a:cubicBezTo>
                <a:cubicBezTo>
                  <a:pt x="3881" y="18777"/>
                  <a:pt x="3881" y="18777"/>
                  <a:pt x="3881" y="18777"/>
                </a:cubicBezTo>
                <a:cubicBezTo>
                  <a:pt x="3712" y="18655"/>
                  <a:pt x="3544" y="18655"/>
                  <a:pt x="3375" y="18655"/>
                </a:cubicBezTo>
                <a:cubicBezTo>
                  <a:pt x="3206" y="18655"/>
                  <a:pt x="3038" y="18655"/>
                  <a:pt x="2869" y="18777"/>
                </a:cubicBezTo>
                <a:cubicBezTo>
                  <a:pt x="1350" y="19882"/>
                  <a:pt x="1350" y="19882"/>
                  <a:pt x="1350" y="19882"/>
                </a:cubicBezTo>
                <a:cubicBezTo>
                  <a:pt x="1350" y="982"/>
                  <a:pt x="1350" y="982"/>
                  <a:pt x="1350" y="982"/>
                </a:cubicBezTo>
                <a:cubicBezTo>
                  <a:pt x="20250" y="982"/>
                  <a:pt x="20250" y="982"/>
                  <a:pt x="20250" y="982"/>
                </a:cubicBezTo>
                <a:lnTo>
                  <a:pt x="20250" y="19882"/>
                </a:lnTo>
                <a:close/>
                <a:moveTo>
                  <a:pt x="16200" y="15709"/>
                </a:moveTo>
                <a:cubicBezTo>
                  <a:pt x="2700" y="15709"/>
                  <a:pt x="2700" y="15709"/>
                  <a:pt x="2700" y="15709"/>
                </a:cubicBezTo>
                <a:cubicBezTo>
                  <a:pt x="2700" y="16691"/>
                  <a:pt x="2700" y="16691"/>
                  <a:pt x="2700" y="16691"/>
                </a:cubicBezTo>
                <a:cubicBezTo>
                  <a:pt x="16200" y="16691"/>
                  <a:pt x="16200" y="16691"/>
                  <a:pt x="16200" y="16691"/>
                </a:cubicBezTo>
                <a:lnTo>
                  <a:pt x="16200" y="15709"/>
                </a:lnTo>
                <a:close/>
                <a:moveTo>
                  <a:pt x="18900" y="13745"/>
                </a:moveTo>
                <a:cubicBezTo>
                  <a:pt x="2700" y="13745"/>
                  <a:pt x="2700" y="13745"/>
                  <a:pt x="2700" y="13745"/>
                </a:cubicBezTo>
                <a:cubicBezTo>
                  <a:pt x="2700" y="14727"/>
                  <a:pt x="2700" y="14727"/>
                  <a:pt x="2700" y="14727"/>
                </a:cubicBezTo>
                <a:cubicBezTo>
                  <a:pt x="18900" y="14727"/>
                  <a:pt x="18900" y="14727"/>
                  <a:pt x="18900" y="14727"/>
                </a:cubicBezTo>
                <a:lnTo>
                  <a:pt x="18900" y="13745"/>
                </a:lnTo>
                <a:close/>
                <a:moveTo>
                  <a:pt x="4050" y="1964"/>
                </a:moveTo>
                <a:cubicBezTo>
                  <a:pt x="2700" y="1964"/>
                  <a:pt x="2700" y="1964"/>
                  <a:pt x="2700" y="1964"/>
                </a:cubicBezTo>
                <a:cubicBezTo>
                  <a:pt x="2700" y="7855"/>
                  <a:pt x="2700" y="7855"/>
                  <a:pt x="2700" y="7855"/>
                </a:cubicBezTo>
                <a:cubicBezTo>
                  <a:pt x="4050" y="7855"/>
                  <a:pt x="4050" y="7855"/>
                  <a:pt x="4050" y="7855"/>
                </a:cubicBezTo>
                <a:lnTo>
                  <a:pt x="4050" y="1964"/>
                </a:lnTo>
                <a:close/>
                <a:moveTo>
                  <a:pt x="18900" y="11782"/>
                </a:moveTo>
                <a:cubicBezTo>
                  <a:pt x="2700" y="11782"/>
                  <a:pt x="2700" y="11782"/>
                  <a:pt x="2700" y="11782"/>
                </a:cubicBezTo>
                <a:cubicBezTo>
                  <a:pt x="2700" y="12764"/>
                  <a:pt x="2700" y="12764"/>
                  <a:pt x="2700" y="12764"/>
                </a:cubicBezTo>
                <a:cubicBezTo>
                  <a:pt x="18900" y="12764"/>
                  <a:pt x="18900" y="12764"/>
                  <a:pt x="18900" y="12764"/>
                </a:cubicBezTo>
                <a:lnTo>
                  <a:pt x="18900" y="11782"/>
                </a:lnTo>
                <a:close/>
                <a:moveTo>
                  <a:pt x="13500" y="9818"/>
                </a:moveTo>
                <a:cubicBezTo>
                  <a:pt x="2700" y="9818"/>
                  <a:pt x="2700" y="9818"/>
                  <a:pt x="2700" y="9818"/>
                </a:cubicBezTo>
                <a:cubicBezTo>
                  <a:pt x="2700" y="10800"/>
                  <a:pt x="2700" y="10800"/>
                  <a:pt x="2700" y="10800"/>
                </a:cubicBezTo>
                <a:cubicBezTo>
                  <a:pt x="13500" y="10800"/>
                  <a:pt x="13500" y="10800"/>
                  <a:pt x="13500" y="10800"/>
                </a:cubicBezTo>
                <a:lnTo>
                  <a:pt x="13500" y="981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84" name="Shape"/>
          <p:cNvSpPr/>
          <p:nvPr/>
        </p:nvSpPr>
        <p:spPr>
          <a:xfrm>
            <a:off x="9859963" y="5078412"/>
            <a:ext cx="504826" cy="6175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600" y="4909"/>
                </a:moveTo>
                <a:cubicBezTo>
                  <a:pt x="8400" y="4909"/>
                  <a:pt x="8400" y="4909"/>
                  <a:pt x="8400" y="4909"/>
                </a:cubicBezTo>
                <a:cubicBezTo>
                  <a:pt x="8400" y="9818"/>
                  <a:pt x="8400" y="9818"/>
                  <a:pt x="8400" y="9818"/>
                </a:cubicBezTo>
                <a:cubicBezTo>
                  <a:pt x="9600" y="9818"/>
                  <a:pt x="9600" y="9818"/>
                  <a:pt x="9600" y="9818"/>
                </a:cubicBezTo>
                <a:lnTo>
                  <a:pt x="9600" y="4909"/>
                </a:lnTo>
                <a:close/>
                <a:moveTo>
                  <a:pt x="3600" y="4909"/>
                </a:moveTo>
                <a:cubicBezTo>
                  <a:pt x="2400" y="4909"/>
                  <a:pt x="2400" y="4909"/>
                  <a:pt x="2400" y="4909"/>
                </a:cubicBezTo>
                <a:cubicBezTo>
                  <a:pt x="2400" y="9818"/>
                  <a:pt x="2400" y="9818"/>
                  <a:pt x="2400" y="9818"/>
                </a:cubicBezTo>
                <a:cubicBezTo>
                  <a:pt x="3600" y="9818"/>
                  <a:pt x="3600" y="9818"/>
                  <a:pt x="3600" y="9818"/>
                </a:cubicBezTo>
                <a:lnTo>
                  <a:pt x="3600" y="4909"/>
                </a:lnTo>
                <a:close/>
                <a:moveTo>
                  <a:pt x="7200" y="4909"/>
                </a:moveTo>
                <a:cubicBezTo>
                  <a:pt x="4800" y="4909"/>
                  <a:pt x="4800" y="4909"/>
                  <a:pt x="4800" y="4909"/>
                </a:cubicBezTo>
                <a:cubicBezTo>
                  <a:pt x="4800" y="9818"/>
                  <a:pt x="4800" y="9818"/>
                  <a:pt x="4800" y="9818"/>
                </a:cubicBezTo>
                <a:cubicBezTo>
                  <a:pt x="7200" y="9818"/>
                  <a:pt x="7200" y="9818"/>
                  <a:pt x="7200" y="9818"/>
                </a:cubicBezTo>
                <a:lnTo>
                  <a:pt x="7200" y="4909"/>
                </a:lnTo>
                <a:close/>
                <a:moveTo>
                  <a:pt x="14400" y="4909"/>
                </a:moveTo>
                <a:cubicBezTo>
                  <a:pt x="13200" y="4909"/>
                  <a:pt x="13200" y="4909"/>
                  <a:pt x="13200" y="4909"/>
                </a:cubicBezTo>
                <a:cubicBezTo>
                  <a:pt x="13200" y="9818"/>
                  <a:pt x="13200" y="9818"/>
                  <a:pt x="13200" y="9818"/>
                </a:cubicBezTo>
                <a:cubicBezTo>
                  <a:pt x="14400" y="9818"/>
                  <a:pt x="14400" y="9818"/>
                  <a:pt x="14400" y="9818"/>
                </a:cubicBezTo>
                <a:lnTo>
                  <a:pt x="14400" y="4909"/>
                </a:lnTo>
                <a:close/>
                <a:moveTo>
                  <a:pt x="12000" y="4909"/>
                </a:moveTo>
                <a:cubicBezTo>
                  <a:pt x="10800" y="4909"/>
                  <a:pt x="10800" y="4909"/>
                  <a:pt x="10800" y="4909"/>
                </a:cubicBezTo>
                <a:cubicBezTo>
                  <a:pt x="10800" y="9818"/>
                  <a:pt x="10800" y="9818"/>
                  <a:pt x="10800" y="9818"/>
                </a:cubicBezTo>
                <a:cubicBezTo>
                  <a:pt x="12000" y="9818"/>
                  <a:pt x="12000" y="9818"/>
                  <a:pt x="12000" y="9818"/>
                </a:cubicBezTo>
                <a:lnTo>
                  <a:pt x="12000" y="4909"/>
                </a:lnTo>
                <a:close/>
                <a:moveTo>
                  <a:pt x="10800" y="15709"/>
                </a:moveTo>
                <a:cubicBezTo>
                  <a:pt x="2400" y="15709"/>
                  <a:pt x="2400" y="15709"/>
                  <a:pt x="2400" y="15709"/>
                </a:cubicBezTo>
                <a:cubicBezTo>
                  <a:pt x="2400" y="16691"/>
                  <a:pt x="2400" y="16691"/>
                  <a:pt x="2400" y="16691"/>
                </a:cubicBezTo>
                <a:cubicBezTo>
                  <a:pt x="10800" y="16691"/>
                  <a:pt x="10800" y="16691"/>
                  <a:pt x="10800" y="16691"/>
                </a:cubicBezTo>
                <a:lnTo>
                  <a:pt x="10800" y="15709"/>
                </a:lnTo>
                <a:close/>
                <a:moveTo>
                  <a:pt x="21000" y="0"/>
                </a:moveTo>
                <a:cubicBezTo>
                  <a:pt x="5400" y="0"/>
                  <a:pt x="5400" y="0"/>
                  <a:pt x="5400" y="0"/>
                </a:cubicBezTo>
                <a:cubicBezTo>
                  <a:pt x="5100" y="0"/>
                  <a:pt x="4800" y="245"/>
                  <a:pt x="4800" y="491"/>
                </a:cubicBezTo>
                <a:cubicBezTo>
                  <a:pt x="4800" y="1964"/>
                  <a:pt x="4800" y="1964"/>
                  <a:pt x="4800" y="1964"/>
                </a:cubicBezTo>
                <a:cubicBezTo>
                  <a:pt x="6000" y="1964"/>
                  <a:pt x="6000" y="1964"/>
                  <a:pt x="6000" y="1964"/>
                </a:cubicBezTo>
                <a:cubicBezTo>
                  <a:pt x="6000" y="982"/>
                  <a:pt x="6000" y="982"/>
                  <a:pt x="6000" y="982"/>
                </a:cubicBezTo>
                <a:cubicBezTo>
                  <a:pt x="20400" y="982"/>
                  <a:pt x="20400" y="982"/>
                  <a:pt x="20400" y="982"/>
                </a:cubicBezTo>
                <a:cubicBezTo>
                  <a:pt x="20400" y="17182"/>
                  <a:pt x="20400" y="17182"/>
                  <a:pt x="20400" y="17182"/>
                </a:cubicBezTo>
                <a:cubicBezTo>
                  <a:pt x="18450" y="15832"/>
                  <a:pt x="18450" y="15832"/>
                  <a:pt x="18450" y="15832"/>
                </a:cubicBezTo>
                <a:cubicBezTo>
                  <a:pt x="18300" y="15709"/>
                  <a:pt x="18150" y="15709"/>
                  <a:pt x="18000" y="15709"/>
                </a:cubicBezTo>
                <a:cubicBezTo>
                  <a:pt x="18000" y="16936"/>
                  <a:pt x="18000" y="16936"/>
                  <a:pt x="18000" y="16936"/>
                </a:cubicBezTo>
                <a:cubicBezTo>
                  <a:pt x="18000" y="16814"/>
                  <a:pt x="18000" y="16814"/>
                  <a:pt x="18000" y="16814"/>
                </a:cubicBezTo>
                <a:cubicBezTo>
                  <a:pt x="20550" y="18532"/>
                  <a:pt x="20550" y="18532"/>
                  <a:pt x="20550" y="18532"/>
                </a:cubicBezTo>
                <a:cubicBezTo>
                  <a:pt x="20700" y="18655"/>
                  <a:pt x="20850" y="18655"/>
                  <a:pt x="21000" y="18655"/>
                </a:cubicBezTo>
                <a:cubicBezTo>
                  <a:pt x="21300" y="18655"/>
                  <a:pt x="21600" y="18409"/>
                  <a:pt x="21600" y="18164"/>
                </a:cubicBezTo>
                <a:cubicBezTo>
                  <a:pt x="21600" y="491"/>
                  <a:pt x="21600" y="491"/>
                  <a:pt x="21600" y="491"/>
                </a:cubicBezTo>
                <a:cubicBezTo>
                  <a:pt x="21600" y="245"/>
                  <a:pt x="21300" y="0"/>
                  <a:pt x="21000" y="0"/>
                </a:cubicBezTo>
                <a:moveTo>
                  <a:pt x="8400" y="11782"/>
                </a:moveTo>
                <a:cubicBezTo>
                  <a:pt x="2400" y="11782"/>
                  <a:pt x="2400" y="11782"/>
                  <a:pt x="2400" y="11782"/>
                </a:cubicBezTo>
                <a:cubicBezTo>
                  <a:pt x="2400" y="12764"/>
                  <a:pt x="2400" y="12764"/>
                  <a:pt x="2400" y="12764"/>
                </a:cubicBezTo>
                <a:cubicBezTo>
                  <a:pt x="8400" y="12764"/>
                  <a:pt x="8400" y="12764"/>
                  <a:pt x="8400" y="12764"/>
                </a:cubicBezTo>
                <a:lnTo>
                  <a:pt x="8400" y="11782"/>
                </a:lnTo>
                <a:close/>
                <a:moveTo>
                  <a:pt x="16200" y="2945"/>
                </a:moveTo>
                <a:cubicBezTo>
                  <a:pt x="600" y="2945"/>
                  <a:pt x="600" y="2945"/>
                  <a:pt x="600" y="2945"/>
                </a:cubicBezTo>
                <a:cubicBezTo>
                  <a:pt x="300" y="2945"/>
                  <a:pt x="0" y="3191"/>
                  <a:pt x="0" y="3436"/>
                </a:cubicBezTo>
                <a:cubicBezTo>
                  <a:pt x="0" y="21109"/>
                  <a:pt x="0" y="21109"/>
                  <a:pt x="0" y="21109"/>
                </a:cubicBezTo>
                <a:cubicBezTo>
                  <a:pt x="0" y="21355"/>
                  <a:pt x="300" y="21600"/>
                  <a:pt x="600" y="21600"/>
                </a:cubicBezTo>
                <a:cubicBezTo>
                  <a:pt x="750" y="21600"/>
                  <a:pt x="900" y="21600"/>
                  <a:pt x="1050" y="21477"/>
                </a:cubicBezTo>
                <a:cubicBezTo>
                  <a:pt x="3600" y="19759"/>
                  <a:pt x="3600" y="19759"/>
                  <a:pt x="3600" y="19759"/>
                </a:cubicBezTo>
                <a:cubicBezTo>
                  <a:pt x="5550" y="21477"/>
                  <a:pt x="5550" y="21477"/>
                  <a:pt x="5550" y="21477"/>
                </a:cubicBezTo>
                <a:cubicBezTo>
                  <a:pt x="5700" y="21600"/>
                  <a:pt x="5850" y="21600"/>
                  <a:pt x="6000" y="21600"/>
                </a:cubicBezTo>
                <a:cubicBezTo>
                  <a:pt x="6150" y="21600"/>
                  <a:pt x="6300" y="21600"/>
                  <a:pt x="6450" y="21477"/>
                </a:cubicBezTo>
                <a:cubicBezTo>
                  <a:pt x="8400" y="19882"/>
                  <a:pt x="8400" y="19882"/>
                  <a:pt x="8400" y="19882"/>
                </a:cubicBezTo>
                <a:cubicBezTo>
                  <a:pt x="10350" y="21477"/>
                  <a:pt x="10350" y="21477"/>
                  <a:pt x="10350" y="21477"/>
                </a:cubicBezTo>
                <a:cubicBezTo>
                  <a:pt x="10500" y="21600"/>
                  <a:pt x="10650" y="21600"/>
                  <a:pt x="10800" y="21600"/>
                </a:cubicBezTo>
                <a:cubicBezTo>
                  <a:pt x="10950" y="21600"/>
                  <a:pt x="11100" y="21600"/>
                  <a:pt x="11250" y="21477"/>
                </a:cubicBezTo>
                <a:cubicBezTo>
                  <a:pt x="13200" y="19759"/>
                  <a:pt x="13200" y="19759"/>
                  <a:pt x="13200" y="19759"/>
                </a:cubicBezTo>
                <a:cubicBezTo>
                  <a:pt x="15750" y="21477"/>
                  <a:pt x="15750" y="21477"/>
                  <a:pt x="15750" y="21477"/>
                </a:cubicBezTo>
                <a:cubicBezTo>
                  <a:pt x="15900" y="21600"/>
                  <a:pt x="16050" y="21600"/>
                  <a:pt x="16200" y="21600"/>
                </a:cubicBezTo>
                <a:cubicBezTo>
                  <a:pt x="16500" y="21600"/>
                  <a:pt x="16800" y="21355"/>
                  <a:pt x="16800" y="21109"/>
                </a:cubicBezTo>
                <a:cubicBezTo>
                  <a:pt x="16800" y="3436"/>
                  <a:pt x="16800" y="3436"/>
                  <a:pt x="16800" y="3436"/>
                </a:cubicBezTo>
                <a:cubicBezTo>
                  <a:pt x="16800" y="3191"/>
                  <a:pt x="16500" y="2945"/>
                  <a:pt x="16200" y="2945"/>
                </a:cubicBezTo>
                <a:moveTo>
                  <a:pt x="15600" y="20127"/>
                </a:moveTo>
                <a:cubicBezTo>
                  <a:pt x="13650" y="18777"/>
                  <a:pt x="13650" y="18777"/>
                  <a:pt x="13650" y="18777"/>
                </a:cubicBezTo>
                <a:cubicBezTo>
                  <a:pt x="13500" y="18655"/>
                  <a:pt x="13350" y="18655"/>
                  <a:pt x="13200" y="18655"/>
                </a:cubicBezTo>
                <a:cubicBezTo>
                  <a:pt x="13050" y="18655"/>
                  <a:pt x="12900" y="18655"/>
                  <a:pt x="12750" y="18777"/>
                </a:cubicBezTo>
                <a:cubicBezTo>
                  <a:pt x="10800" y="20373"/>
                  <a:pt x="10800" y="20373"/>
                  <a:pt x="10800" y="20373"/>
                </a:cubicBezTo>
                <a:cubicBezTo>
                  <a:pt x="8850" y="18777"/>
                  <a:pt x="8850" y="18777"/>
                  <a:pt x="8850" y="18777"/>
                </a:cubicBezTo>
                <a:cubicBezTo>
                  <a:pt x="8700" y="18655"/>
                  <a:pt x="8550" y="18655"/>
                  <a:pt x="8400" y="18655"/>
                </a:cubicBezTo>
                <a:cubicBezTo>
                  <a:pt x="8250" y="18655"/>
                  <a:pt x="8100" y="18655"/>
                  <a:pt x="7950" y="18777"/>
                </a:cubicBezTo>
                <a:cubicBezTo>
                  <a:pt x="6000" y="20373"/>
                  <a:pt x="6000" y="20373"/>
                  <a:pt x="6000" y="20373"/>
                </a:cubicBezTo>
                <a:cubicBezTo>
                  <a:pt x="4050" y="18777"/>
                  <a:pt x="4050" y="18777"/>
                  <a:pt x="4050" y="18777"/>
                </a:cubicBezTo>
                <a:cubicBezTo>
                  <a:pt x="3900" y="18655"/>
                  <a:pt x="3750" y="18655"/>
                  <a:pt x="3600" y="18655"/>
                </a:cubicBezTo>
                <a:cubicBezTo>
                  <a:pt x="3450" y="18655"/>
                  <a:pt x="3300" y="18655"/>
                  <a:pt x="3150" y="18777"/>
                </a:cubicBezTo>
                <a:cubicBezTo>
                  <a:pt x="1200" y="20127"/>
                  <a:pt x="1200" y="20127"/>
                  <a:pt x="1200" y="20127"/>
                </a:cubicBezTo>
                <a:cubicBezTo>
                  <a:pt x="1200" y="3927"/>
                  <a:pt x="1200" y="3927"/>
                  <a:pt x="1200" y="3927"/>
                </a:cubicBezTo>
                <a:cubicBezTo>
                  <a:pt x="15600" y="3927"/>
                  <a:pt x="15600" y="3927"/>
                  <a:pt x="15600" y="3927"/>
                </a:cubicBezTo>
                <a:lnTo>
                  <a:pt x="15600" y="20127"/>
                </a:lnTo>
                <a:close/>
                <a:moveTo>
                  <a:pt x="14400" y="13745"/>
                </a:moveTo>
                <a:cubicBezTo>
                  <a:pt x="2400" y="13745"/>
                  <a:pt x="2400" y="13745"/>
                  <a:pt x="2400" y="13745"/>
                </a:cubicBezTo>
                <a:cubicBezTo>
                  <a:pt x="2400" y="14727"/>
                  <a:pt x="2400" y="14727"/>
                  <a:pt x="2400" y="14727"/>
                </a:cubicBezTo>
                <a:cubicBezTo>
                  <a:pt x="14400" y="14727"/>
                  <a:pt x="14400" y="14727"/>
                  <a:pt x="14400" y="14727"/>
                </a:cubicBezTo>
                <a:lnTo>
                  <a:pt x="14400" y="1374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185" name="Shape"/>
          <p:cNvSpPr/>
          <p:nvPr/>
        </p:nvSpPr>
        <p:spPr>
          <a:xfrm>
            <a:off x="10982325" y="5078412"/>
            <a:ext cx="617538" cy="6175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55" y="7855"/>
                </a:moveTo>
                <a:cubicBezTo>
                  <a:pt x="17427" y="7855"/>
                  <a:pt x="17427" y="7855"/>
                  <a:pt x="17427" y="7855"/>
                </a:cubicBezTo>
                <a:cubicBezTo>
                  <a:pt x="16568" y="3314"/>
                  <a:pt x="13991" y="0"/>
                  <a:pt x="10800" y="0"/>
                </a:cubicBezTo>
                <a:cubicBezTo>
                  <a:pt x="7609" y="0"/>
                  <a:pt x="5032" y="3314"/>
                  <a:pt x="4173" y="7855"/>
                </a:cubicBezTo>
                <a:cubicBezTo>
                  <a:pt x="2945" y="7855"/>
                  <a:pt x="2945" y="7855"/>
                  <a:pt x="2945" y="7855"/>
                </a:cubicBezTo>
                <a:cubicBezTo>
                  <a:pt x="1350" y="7855"/>
                  <a:pt x="0" y="9205"/>
                  <a:pt x="0" y="10800"/>
                </a:cubicBezTo>
                <a:cubicBezTo>
                  <a:pt x="0" y="11291"/>
                  <a:pt x="123" y="11782"/>
                  <a:pt x="123" y="11782"/>
                </a:cubicBezTo>
                <a:cubicBezTo>
                  <a:pt x="3068" y="20495"/>
                  <a:pt x="3068" y="20495"/>
                  <a:pt x="3068" y="20495"/>
                </a:cubicBezTo>
                <a:cubicBezTo>
                  <a:pt x="3068" y="20495"/>
                  <a:pt x="3436" y="21600"/>
                  <a:pt x="4909" y="21600"/>
                </a:cubicBezTo>
                <a:cubicBezTo>
                  <a:pt x="16691" y="21600"/>
                  <a:pt x="16691" y="21600"/>
                  <a:pt x="16691" y="21600"/>
                </a:cubicBezTo>
                <a:cubicBezTo>
                  <a:pt x="18164" y="21600"/>
                  <a:pt x="18532" y="20250"/>
                  <a:pt x="18532" y="20127"/>
                </a:cubicBezTo>
                <a:cubicBezTo>
                  <a:pt x="21477" y="11782"/>
                  <a:pt x="21477" y="11782"/>
                  <a:pt x="21477" y="11782"/>
                </a:cubicBezTo>
                <a:cubicBezTo>
                  <a:pt x="21477" y="11414"/>
                  <a:pt x="21600" y="11168"/>
                  <a:pt x="21600" y="10800"/>
                </a:cubicBezTo>
                <a:cubicBezTo>
                  <a:pt x="21600" y="9205"/>
                  <a:pt x="20250" y="7855"/>
                  <a:pt x="18655" y="7855"/>
                </a:cubicBezTo>
                <a:moveTo>
                  <a:pt x="10800" y="982"/>
                </a:moveTo>
                <a:cubicBezTo>
                  <a:pt x="13377" y="982"/>
                  <a:pt x="15709" y="3927"/>
                  <a:pt x="16445" y="7855"/>
                </a:cubicBezTo>
                <a:cubicBezTo>
                  <a:pt x="5155" y="7855"/>
                  <a:pt x="5155" y="7855"/>
                  <a:pt x="5155" y="7855"/>
                </a:cubicBezTo>
                <a:cubicBezTo>
                  <a:pt x="5891" y="3927"/>
                  <a:pt x="8223" y="982"/>
                  <a:pt x="10800" y="982"/>
                </a:cubicBezTo>
                <a:moveTo>
                  <a:pt x="17673" y="19882"/>
                </a:moveTo>
                <a:cubicBezTo>
                  <a:pt x="17673" y="19882"/>
                  <a:pt x="17427" y="20618"/>
                  <a:pt x="16691" y="20618"/>
                </a:cubicBezTo>
                <a:cubicBezTo>
                  <a:pt x="4909" y="20618"/>
                  <a:pt x="4909" y="20618"/>
                  <a:pt x="4909" y="20618"/>
                </a:cubicBezTo>
                <a:cubicBezTo>
                  <a:pt x="4173" y="20618"/>
                  <a:pt x="3927" y="19882"/>
                  <a:pt x="3927" y="19882"/>
                </a:cubicBezTo>
                <a:cubicBezTo>
                  <a:pt x="2209" y="14727"/>
                  <a:pt x="2209" y="14727"/>
                  <a:pt x="2209" y="14727"/>
                </a:cubicBezTo>
                <a:cubicBezTo>
                  <a:pt x="4541" y="15955"/>
                  <a:pt x="7609" y="16691"/>
                  <a:pt x="11045" y="16691"/>
                </a:cubicBezTo>
                <a:cubicBezTo>
                  <a:pt x="14114" y="16691"/>
                  <a:pt x="17059" y="16077"/>
                  <a:pt x="19268" y="14973"/>
                </a:cubicBezTo>
                <a:lnTo>
                  <a:pt x="17673" y="19882"/>
                </a:lnTo>
                <a:close/>
                <a:moveTo>
                  <a:pt x="20495" y="11536"/>
                </a:moveTo>
                <a:cubicBezTo>
                  <a:pt x="19759" y="13745"/>
                  <a:pt x="19759" y="13745"/>
                  <a:pt x="19759" y="13745"/>
                </a:cubicBezTo>
                <a:cubicBezTo>
                  <a:pt x="17550" y="14973"/>
                  <a:pt x="14482" y="15709"/>
                  <a:pt x="11045" y="15709"/>
                </a:cubicBezTo>
                <a:cubicBezTo>
                  <a:pt x="7364" y="15709"/>
                  <a:pt x="4050" y="14727"/>
                  <a:pt x="1718" y="13377"/>
                </a:cubicBezTo>
                <a:cubicBezTo>
                  <a:pt x="1105" y="11536"/>
                  <a:pt x="1105" y="11536"/>
                  <a:pt x="1105" y="11536"/>
                </a:cubicBezTo>
                <a:cubicBezTo>
                  <a:pt x="1105" y="11536"/>
                  <a:pt x="982" y="11168"/>
                  <a:pt x="982" y="10800"/>
                </a:cubicBezTo>
                <a:cubicBezTo>
                  <a:pt x="982" y="9695"/>
                  <a:pt x="1841" y="8836"/>
                  <a:pt x="2945" y="8836"/>
                </a:cubicBezTo>
                <a:cubicBezTo>
                  <a:pt x="18655" y="8836"/>
                  <a:pt x="18655" y="8836"/>
                  <a:pt x="18655" y="8836"/>
                </a:cubicBezTo>
                <a:cubicBezTo>
                  <a:pt x="19759" y="8836"/>
                  <a:pt x="20618" y="9695"/>
                  <a:pt x="20618" y="10800"/>
                </a:cubicBezTo>
                <a:cubicBezTo>
                  <a:pt x="20618" y="11168"/>
                  <a:pt x="20495" y="11536"/>
                  <a:pt x="20495" y="11536"/>
                </a:cubicBezTo>
                <a:moveTo>
                  <a:pt x="10800" y="10800"/>
                </a:moveTo>
                <a:cubicBezTo>
                  <a:pt x="9941" y="10800"/>
                  <a:pt x="9327" y="11414"/>
                  <a:pt x="9327" y="12273"/>
                </a:cubicBezTo>
                <a:cubicBezTo>
                  <a:pt x="9327" y="13132"/>
                  <a:pt x="9941" y="13745"/>
                  <a:pt x="10800" y="13745"/>
                </a:cubicBezTo>
                <a:cubicBezTo>
                  <a:pt x="11659" y="13745"/>
                  <a:pt x="12273" y="13132"/>
                  <a:pt x="12273" y="12273"/>
                </a:cubicBezTo>
                <a:cubicBezTo>
                  <a:pt x="12273" y="11414"/>
                  <a:pt x="11659" y="10800"/>
                  <a:pt x="10800" y="10800"/>
                </a:cubicBezTo>
                <a:moveTo>
                  <a:pt x="10800" y="12764"/>
                </a:moveTo>
                <a:cubicBezTo>
                  <a:pt x="10555" y="12764"/>
                  <a:pt x="10309" y="12518"/>
                  <a:pt x="10309" y="12273"/>
                </a:cubicBezTo>
                <a:cubicBezTo>
                  <a:pt x="10309" y="12027"/>
                  <a:pt x="10555" y="11782"/>
                  <a:pt x="10800" y="11782"/>
                </a:cubicBezTo>
                <a:cubicBezTo>
                  <a:pt x="11045" y="11782"/>
                  <a:pt x="11291" y="12027"/>
                  <a:pt x="11291" y="12273"/>
                </a:cubicBezTo>
                <a:cubicBezTo>
                  <a:pt x="11291" y="12518"/>
                  <a:pt x="11045" y="12764"/>
                  <a:pt x="10800" y="12764"/>
                </a:cubicBezTo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3" name="Shape"/>
          <p:cNvSpPr/>
          <p:nvPr/>
        </p:nvSpPr>
        <p:spPr>
          <a:xfrm>
            <a:off x="7758779" y="5954355"/>
            <a:ext cx="386823" cy="38682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877" y="0"/>
                  <a:pt x="0" y="4877"/>
                  <a:pt x="0" y="10800"/>
                </a:cubicBezTo>
                <a:cubicBezTo>
                  <a:pt x="0" y="16723"/>
                  <a:pt x="4877" y="21600"/>
                  <a:pt x="10800" y="21600"/>
                </a:cubicBezTo>
                <a:cubicBezTo>
                  <a:pt x="16723" y="21600"/>
                  <a:pt x="21600" y="16723"/>
                  <a:pt x="21600" y="10800"/>
                </a:cubicBezTo>
                <a:cubicBezTo>
                  <a:pt x="21600" y="4877"/>
                  <a:pt x="16723" y="0"/>
                  <a:pt x="10800" y="0"/>
                </a:cubicBezTo>
                <a:close/>
                <a:moveTo>
                  <a:pt x="20206" y="10452"/>
                </a:moveTo>
                <a:cubicBezTo>
                  <a:pt x="16026" y="10452"/>
                  <a:pt x="16026" y="10452"/>
                  <a:pt x="16026" y="10452"/>
                </a:cubicBezTo>
                <a:cubicBezTo>
                  <a:pt x="16026" y="8884"/>
                  <a:pt x="15677" y="7490"/>
                  <a:pt x="15155" y="6097"/>
                </a:cubicBezTo>
                <a:cubicBezTo>
                  <a:pt x="16200" y="5748"/>
                  <a:pt x="17071" y="5226"/>
                  <a:pt x="17768" y="4529"/>
                </a:cubicBezTo>
                <a:cubicBezTo>
                  <a:pt x="19161" y="6097"/>
                  <a:pt x="20032" y="8187"/>
                  <a:pt x="20206" y="10452"/>
                </a:cubicBezTo>
                <a:close/>
                <a:moveTo>
                  <a:pt x="10452" y="20206"/>
                </a:moveTo>
                <a:cubicBezTo>
                  <a:pt x="9232" y="19161"/>
                  <a:pt x="8361" y="17942"/>
                  <a:pt x="7490" y="16548"/>
                </a:cubicBezTo>
                <a:cubicBezTo>
                  <a:pt x="8535" y="16200"/>
                  <a:pt x="9406" y="16026"/>
                  <a:pt x="10452" y="16026"/>
                </a:cubicBezTo>
                <a:cubicBezTo>
                  <a:pt x="10452" y="20206"/>
                  <a:pt x="10452" y="20206"/>
                  <a:pt x="10452" y="20206"/>
                </a:cubicBezTo>
                <a:cubicBezTo>
                  <a:pt x="10452" y="20206"/>
                  <a:pt x="10452" y="20206"/>
                  <a:pt x="10452" y="20206"/>
                </a:cubicBezTo>
                <a:close/>
                <a:moveTo>
                  <a:pt x="11148" y="1394"/>
                </a:moveTo>
                <a:cubicBezTo>
                  <a:pt x="12542" y="2439"/>
                  <a:pt x="13587" y="4006"/>
                  <a:pt x="14284" y="5748"/>
                </a:cubicBezTo>
                <a:cubicBezTo>
                  <a:pt x="13239" y="6097"/>
                  <a:pt x="12194" y="6271"/>
                  <a:pt x="11148" y="6271"/>
                </a:cubicBezTo>
                <a:cubicBezTo>
                  <a:pt x="11148" y="1394"/>
                  <a:pt x="11148" y="1394"/>
                  <a:pt x="11148" y="1394"/>
                </a:cubicBezTo>
                <a:cubicBezTo>
                  <a:pt x="11148" y="1394"/>
                  <a:pt x="11148" y="1394"/>
                  <a:pt x="11148" y="1394"/>
                </a:cubicBezTo>
                <a:close/>
                <a:moveTo>
                  <a:pt x="12368" y="1568"/>
                </a:moveTo>
                <a:cubicBezTo>
                  <a:pt x="14284" y="1916"/>
                  <a:pt x="16026" y="2787"/>
                  <a:pt x="17419" y="4006"/>
                </a:cubicBezTo>
                <a:cubicBezTo>
                  <a:pt x="16548" y="4529"/>
                  <a:pt x="15852" y="5052"/>
                  <a:pt x="14981" y="5400"/>
                </a:cubicBezTo>
                <a:cubicBezTo>
                  <a:pt x="14284" y="4006"/>
                  <a:pt x="13413" y="2613"/>
                  <a:pt x="12368" y="1568"/>
                </a:cubicBezTo>
                <a:close/>
                <a:moveTo>
                  <a:pt x="10452" y="1394"/>
                </a:moveTo>
                <a:cubicBezTo>
                  <a:pt x="10452" y="6271"/>
                  <a:pt x="10452" y="6271"/>
                  <a:pt x="10452" y="6271"/>
                </a:cubicBezTo>
                <a:cubicBezTo>
                  <a:pt x="9406" y="6271"/>
                  <a:pt x="8361" y="6097"/>
                  <a:pt x="7316" y="5748"/>
                </a:cubicBezTo>
                <a:cubicBezTo>
                  <a:pt x="8013" y="4006"/>
                  <a:pt x="9058" y="2439"/>
                  <a:pt x="10452" y="1394"/>
                </a:cubicBezTo>
                <a:cubicBezTo>
                  <a:pt x="10452" y="1394"/>
                  <a:pt x="10452" y="1394"/>
                  <a:pt x="10452" y="1394"/>
                </a:cubicBezTo>
                <a:close/>
                <a:moveTo>
                  <a:pt x="6619" y="5400"/>
                </a:moveTo>
                <a:cubicBezTo>
                  <a:pt x="5748" y="5052"/>
                  <a:pt x="5052" y="4529"/>
                  <a:pt x="4181" y="4006"/>
                </a:cubicBezTo>
                <a:cubicBezTo>
                  <a:pt x="5574" y="2787"/>
                  <a:pt x="7316" y="1916"/>
                  <a:pt x="9232" y="1568"/>
                </a:cubicBezTo>
                <a:cubicBezTo>
                  <a:pt x="8187" y="2613"/>
                  <a:pt x="7316" y="4006"/>
                  <a:pt x="6619" y="5400"/>
                </a:cubicBezTo>
                <a:close/>
                <a:moveTo>
                  <a:pt x="6968" y="6271"/>
                </a:moveTo>
                <a:cubicBezTo>
                  <a:pt x="8187" y="6619"/>
                  <a:pt x="9232" y="6968"/>
                  <a:pt x="10452" y="6968"/>
                </a:cubicBezTo>
                <a:cubicBezTo>
                  <a:pt x="10452" y="10452"/>
                  <a:pt x="10452" y="10452"/>
                  <a:pt x="10452" y="10452"/>
                </a:cubicBezTo>
                <a:cubicBezTo>
                  <a:pt x="6271" y="10452"/>
                  <a:pt x="6271" y="10452"/>
                  <a:pt x="6271" y="10452"/>
                </a:cubicBezTo>
                <a:cubicBezTo>
                  <a:pt x="6271" y="9058"/>
                  <a:pt x="6619" y="7665"/>
                  <a:pt x="6968" y="6271"/>
                </a:cubicBezTo>
                <a:close/>
                <a:moveTo>
                  <a:pt x="10452" y="11148"/>
                </a:moveTo>
                <a:cubicBezTo>
                  <a:pt x="10452" y="15329"/>
                  <a:pt x="10452" y="15329"/>
                  <a:pt x="10452" y="15329"/>
                </a:cubicBezTo>
                <a:cubicBezTo>
                  <a:pt x="9406" y="15329"/>
                  <a:pt x="8361" y="15503"/>
                  <a:pt x="7316" y="15852"/>
                </a:cubicBezTo>
                <a:cubicBezTo>
                  <a:pt x="6619" y="14458"/>
                  <a:pt x="6271" y="12890"/>
                  <a:pt x="6271" y="11148"/>
                </a:cubicBezTo>
                <a:lnTo>
                  <a:pt x="10452" y="11148"/>
                </a:lnTo>
                <a:close/>
                <a:moveTo>
                  <a:pt x="9232" y="20032"/>
                </a:moveTo>
                <a:cubicBezTo>
                  <a:pt x="7490" y="19858"/>
                  <a:pt x="5923" y="18987"/>
                  <a:pt x="4703" y="17942"/>
                </a:cubicBezTo>
                <a:cubicBezTo>
                  <a:pt x="5400" y="17419"/>
                  <a:pt x="6097" y="17071"/>
                  <a:pt x="6968" y="16723"/>
                </a:cubicBezTo>
                <a:cubicBezTo>
                  <a:pt x="7490" y="17942"/>
                  <a:pt x="8361" y="19161"/>
                  <a:pt x="9232" y="20032"/>
                </a:cubicBezTo>
                <a:close/>
                <a:moveTo>
                  <a:pt x="11148" y="20206"/>
                </a:moveTo>
                <a:cubicBezTo>
                  <a:pt x="11148" y="16026"/>
                  <a:pt x="11148" y="16026"/>
                  <a:pt x="11148" y="16026"/>
                </a:cubicBezTo>
                <a:cubicBezTo>
                  <a:pt x="12194" y="16026"/>
                  <a:pt x="13065" y="16200"/>
                  <a:pt x="14110" y="16548"/>
                </a:cubicBezTo>
                <a:cubicBezTo>
                  <a:pt x="13239" y="17942"/>
                  <a:pt x="12368" y="19161"/>
                  <a:pt x="11148" y="20206"/>
                </a:cubicBezTo>
                <a:cubicBezTo>
                  <a:pt x="11148" y="20206"/>
                  <a:pt x="11148" y="20206"/>
                  <a:pt x="11148" y="20206"/>
                </a:cubicBezTo>
                <a:close/>
                <a:moveTo>
                  <a:pt x="14632" y="16723"/>
                </a:moveTo>
                <a:cubicBezTo>
                  <a:pt x="15503" y="17071"/>
                  <a:pt x="16200" y="17419"/>
                  <a:pt x="16897" y="17942"/>
                </a:cubicBezTo>
                <a:cubicBezTo>
                  <a:pt x="15677" y="18987"/>
                  <a:pt x="14110" y="19858"/>
                  <a:pt x="12368" y="20032"/>
                </a:cubicBezTo>
                <a:cubicBezTo>
                  <a:pt x="13239" y="19161"/>
                  <a:pt x="14110" y="17942"/>
                  <a:pt x="14632" y="16723"/>
                </a:cubicBezTo>
                <a:close/>
                <a:moveTo>
                  <a:pt x="14284" y="15852"/>
                </a:moveTo>
                <a:cubicBezTo>
                  <a:pt x="13239" y="15503"/>
                  <a:pt x="12194" y="15329"/>
                  <a:pt x="11148" y="15329"/>
                </a:cubicBezTo>
                <a:cubicBezTo>
                  <a:pt x="11148" y="11148"/>
                  <a:pt x="11148" y="11148"/>
                  <a:pt x="11148" y="11148"/>
                </a:cubicBezTo>
                <a:cubicBezTo>
                  <a:pt x="15329" y="11148"/>
                  <a:pt x="15329" y="11148"/>
                  <a:pt x="15329" y="11148"/>
                </a:cubicBezTo>
                <a:cubicBezTo>
                  <a:pt x="15329" y="12890"/>
                  <a:pt x="14981" y="14458"/>
                  <a:pt x="14284" y="15852"/>
                </a:cubicBezTo>
                <a:close/>
                <a:moveTo>
                  <a:pt x="11148" y="10452"/>
                </a:moveTo>
                <a:cubicBezTo>
                  <a:pt x="11148" y="6968"/>
                  <a:pt x="11148" y="6968"/>
                  <a:pt x="11148" y="6968"/>
                </a:cubicBezTo>
                <a:cubicBezTo>
                  <a:pt x="12368" y="6968"/>
                  <a:pt x="13413" y="6619"/>
                  <a:pt x="14632" y="6271"/>
                </a:cubicBezTo>
                <a:cubicBezTo>
                  <a:pt x="14981" y="7665"/>
                  <a:pt x="15329" y="9058"/>
                  <a:pt x="15329" y="10452"/>
                </a:cubicBezTo>
                <a:lnTo>
                  <a:pt x="11148" y="10452"/>
                </a:lnTo>
                <a:close/>
                <a:moveTo>
                  <a:pt x="3832" y="4529"/>
                </a:moveTo>
                <a:cubicBezTo>
                  <a:pt x="4529" y="5226"/>
                  <a:pt x="5400" y="5748"/>
                  <a:pt x="6445" y="6097"/>
                </a:cubicBezTo>
                <a:cubicBezTo>
                  <a:pt x="5923" y="7490"/>
                  <a:pt x="5574" y="8884"/>
                  <a:pt x="5574" y="10452"/>
                </a:cubicBezTo>
                <a:cubicBezTo>
                  <a:pt x="1394" y="10452"/>
                  <a:pt x="1394" y="10452"/>
                  <a:pt x="1394" y="10452"/>
                </a:cubicBezTo>
                <a:cubicBezTo>
                  <a:pt x="1568" y="8187"/>
                  <a:pt x="2439" y="6097"/>
                  <a:pt x="3832" y="4529"/>
                </a:cubicBezTo>
                <a:close/>
                <a:moveTo>
                  <a:pt x="1394" y="11148"/>
                </a:moveTo>
                <a:cubicBezTo>
                  <a:pt x="5574" y="11148"/>
                  <a:pt x="5574" y="11148"/>
                  <a:pt x="5574" y="11148"/>
                </a:cubicBezTo>
                <a:cubicBezTo>
                  <a:pt x="5574" y="12890"/>
                  <a:pt x="5923" y="14632"/>
                  <a:pt x="6619" y="16200"/>
                </a:cubicBezTo>
                <a:cubicBezTo>
                  <a:pt x="5748" y="16548"/>
                  <a:pt x="4877" y="16897"/>
                  <a:pt x="4181" y="17419"/>
                </a:cubicBezTo>
                <a:cubicBezTo>
                  <a:pt x="2613" y="15852"/>
                  <a:pt x="1568" y="13587"/>
                  <a:pt x="1394" y="11148"/>
                </a:cubicBezTo>
                <a:close/>
                <a:moveTo>
                  <a:pt x="17419" y="17419"/>
                </a:moveTo>
                <a:cubicBezTo>
                  <a:pt x="16723" y="16897"/>
                  <a:pt x="15852" y="16548"/>
                  <a:pt x="14981" y="16200"/>
                </a:cubicBezTo>
                <a:cubicBezTo>
                  <a:pt x="15677" y="14632"/>
                  <a:pt x="16026" y="12890"/>
                  <a:pt x="16026" y="11148"/>
                </a:cubicBezTo>
                <a:cubicBezTo>
                  <a:pt x="20206" y="11148"/>
                  <a:pt x="20206" y="11148"/>
                  <a:pt x="20206" y="11148"/>
                </a:cubicBezTo>
                <a:cubicBezTo>
                  <a:pt x="20032" y="13587"/>
                  <a:pt x="18987" y="15852"/>
                  <a:pt x="17419" y="17419"/>
                </a:cubicBezTo>
                <a:close/>
              </a:path>
            </a:pathLst>
          </a:custGeom>
          <a:solidFill>
            <a:srgbClr val="3B3734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44" name="Shape"/>
          <p:cNvSpPr/>
          <p:nvPr/>
        </p:nvSpPr>
        <p:spPr>
          <a:xfrm>
            <a:off x="7221453" y="6078454"/>
            <a:ext cx="75253" cy="100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900" y="1350"/>
                </a:moveTo>
                <a:cubicBezTo>
                  <a:pt x="9900" y="675"/>
                  <a:pt x="8100" y="0"/>
                  <a:pt x="7200" y="0"/>
                </a:cubicBezTo>
                <a:cubicBezTo>
                  <a:pt x="3600" y="0"/>
                  <a:pt x="3600" y="0"/>
                  <a:pt x="3600" y="0"/>
                </a:cubicBezTo>
                <a:cubicBezTo>
                  <a:pt x="1800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800" y="21600"/>
                  <a:pt x="3600" y="21600"/>
                </a:cubicBezTo>
                <a:cubicBezTo>
                  <a:pt x="18000" y="21600"/>
                  <a:pt x="18000" y="21600"/>
                  <a:pt x="18000" y="21600"/>
                </a:cubicBezTo>
                <a:cubicBezTo>
                  <a:pt x="19800" y="21600"/>
                  <a:pt x="21600" y="20250"/>
                  <a:pt x="21600" y="18900"/>
                </a:cubicBezTo>
                <a:cubicBezTo>
                  <a:pt x="21600" y="14850"/>
                  <a:pt x="21600" y="14850"/>
                  <a:pt x="21600" y="14850"/>
                </a:cubicBezTo>
                <a:cubicBezTo>
                  <a:pt x="21600" y="14175"/>
                  <a:pt x="21600" y="13500"/>
                  <a:pt x="20700" y="13500"/>
                </a:cubicBezTo>
                <a:lnTo>
                  <a:pt x="9900" y="1350"/>
                </a:lnTo>
                <a:close/>
                <a:moveTo>
                  <a:pt x="18000" y="18900"/>
                </a:moveTo>
                <a:cubicBezTo>
                  <a:pt x="3600" y="18900"/>
                  <a:pt x="3600" y="18900"/>
                  <a:pt x="3600" y="18900"/>
                </a:cubicBezTo>
                <a:cubicBezTo>
                  <a:pt x="3600" y="2700"/>
                  <a:pt x="3600" y="2700"/>
                  <a:pt x="3600" y="2700"/>
                </a:cubicBezTo>
                <a:cubicBezTo>
                  <a:pt x="7200" y="2700"/>
                  <a:pt x="7200" y="2700"/>
                  <a:pt x="7200" y="2700"/>
                </a:cubicBezTo>
                <a:cubicBezTo>
                  <a:pt x="18000" y="14850"/>
                  <a:pt x="18000" y="14850"/>
                  <a:pt x="18000" y="14850"/>
                </a:cubicBezTo>
                <a:lnTo>
                  <a:pt x="18000" y="18900"/>
                </a:lnTo>
                <a:close/>
              </a:path>
            </a:pathLst>
          </a:custGeom>
          <a:solidFill>
            <a:srgbClr val="3B3734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45" name="Shape"/>
          <p:cNvSpPr/>
          <p:nvPr/>
        </p:nvSpPr>
        <p:spPr>
          <a:xfrm>
            <a:off x="6946848" y="5979440"/>
            <a:ext cx="400025" cy="3247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63" y="10177"/>
                </a:moveTo>
                <a:cubicBezTo>
                  <a:pt x="18563" y="5192"/>
                  <a:pt x="18563" y="5192"/>
                  <a:pt x="18563" y="5192"/>
                </a:cubicBezTo>
                <a:cubicBezTo>
                  <a:pt x="18225" y="4569"/>
                  <a:pt x="17550" y="4154"/>
                  <a:pt x="16875" y="4154"/>
                </a:cubicBezTo>
                <a:cubicBezTo>
                  <a:pt x="14175" y="4154"/>
                  <a:pt x="14175" y="4154"/>
                  <a:pt x="14175" y="4154"/>
                </a:cubicBezTo>
                <a:cubicBezTo>
                  <a:pt x="14175" y="2492"/>
                  <a:pt x="14175" y="2492"/>
                  <a:pt x="14175" y="2492"/>
                </a:cubicBezTo>
                <a:cubicBezTo>
                  <a:pt x="14175" y="1038"/>
                  <a:pt x="13331" y="0"/>
                  <a:pt x="12150" y="0"/>
                </a:cubicBezTo>
                <a:cubicBezTo>
                  <a:pt x="2025" y="0"/>
                  <a:pt x="2025" y="0"/>
                  <a:pt x="2025" y="0"/>
                </a:cubicBezTo>
                <a:cubicBezTo>
                  <a:pt x="844" y="0"/>
                  <a:pt x="0" y="1038"/>
                  <a:pt x="0" y="2492"/>
                </a:cubicBezTo>
                <a:cubicBezTo>
                  <a:pt x="0" y="11631"/>
                  <a:pt x="0" y="11631"/>
                  <a:pt x="0" y="11631"/>
                </a:cubicBezTo>
                <a:cubicBezTo>
                  <a:pt x="0" y="13085"/>
                  <a:pt x="844" y="14123"/>
                  <a:pt x="2025" y="14123"/>
                </a:cubicBezTo>
                <a:cubicBezTo>
                  <a:pt x="2025" y="14123"/>
                  <a:pt x="2025" y="14123"/>
                  <a:pt x="2025" y="14123"/>
                </a:cubicBezTo>
                <a:cubicBezTo>
                  <a:pt x="2025" y="16615"/>
                  <a:pt x="2025" y="16615"/>
                  <a:pt x="2025" y="16615"/>
                </a:cubicBezTo>
                <a:cubicBezTo>
                  <a:pt x="2025" y="18069"/>
                  <a:pt x="2869" y="19108"/>
                  <a:pt x="4050" y="19108"/>
                </a:cubicBezTo>
                <a:cubicBezTo>
                  <a:pt x="4894" y="19108"/>
                  <a:pt x="4894" y="19108"/>
                  <a:pt x="4894" y="19108"/>
                </a:cubicBezTo>
                <a:cubicBezTo>
                  <a:pt x="5062" y="20562"/>
                  <a:pt x="6244" y="21600"/>
                  <a:pt x="7425" y="21600"/>
                </a:cubicBezTo>
                <a:cubicBezTo>
                  <a:pt x="8606" y="21600"/>
                  <a:pt x="9788" y="20562"/>
                  <a:pt x="9956" y="19108"/>
                </a:cubicBezTo>
                <a:cubicBezTo>
                  <a:pt x="13669" y="19108"/>
                  <a:pt x="13669" y="19108"/>
                  <a:pt x="13669" y="19108"/>
                </a:cubicBezTo>
                <a:cubicBezTo>
                  <a:pt x="13838" y="20562"/>
                  <a:pt x="15019" y="21600"/>
                  <a:pt x="16200" y="21600"/>
                </a:cubicBezTo>
                <a:cubicBezTo>
                  <a:pt x="17381" y="21600"/>
                  <a:pt x="18563" y="20562"/>
                  <a:pt x="18731" y="19108"/>
                </a:cubicBezTo>
                <a:cubicBezTo>
                  <a:pt x="19575" y="19108"/>
                  <a:pt x="19575" y="19108"/>
                  <a:pt x="19575" y="19108"/>
                </a:cubicBezTo>
                <a:cubicBezTo>
                  <a:pt x="20756" y="19108"/>
                  <a:pt x="21600" y="18069"/>
                  <a:pt x="21600" y="16615"/>
                </a:cubicBezTo>
                <a:cubicBezTo>
                  <a:pt x="21600" y="11631"/>
                  <a:pt x="21600" y="11631"/>
                  <a:pt x="21600" y="11631"/>
                </a:cubicBezTo>
                <a:cubicBezTo>
                  <a:pt x="21600" y="11215"/>
                  <a:pt x="21431" y="10592"/>
                  <a:pt x="21263" y="10177"/>
                </a:cubicBezTo>
                <a:close/>
                <a:moveTo>
                  <a:pt x="2025" y="12462"/>
                </a:moveTo>
                <a:cubicBezTo>
                  <a:pt x="1687" y="12462"/>
                  <a:pt x="1350" y="12046"/>
                  <a:pt x="1350" y="11631"/>
                </a:cubicBezTo>
                <a:cubicBezTo>
                  <a:pt x="1350" y="2492"/>
                  <a:pt x="1350" y="2492"/>
                  <a:pt x="1350" y="2492"/>
                </a:cubicBezTo>
                <a:cubicBezTo>
                  <a:pt x="1350" y="2077"/>
                  <a:pt x="1687" y="1662"/>
                  <a:pt x="2025" y="1662"/>
                </a:cubicBezTo>
                <a:cubicBezTo>
                  <a:pt x="12150" y="1662"/>
                  <a:pt x="12150" y="1662"/>
                  <a:pt x="12150" y="1662"/>
                </a:cubicBezTo>
                <a:cubicBezTo>
                  <a:pt x="12488" y="1662"/>
                  <a:pt x="12825" y="2077"/>
                  <a:pt x="12825" y="2492"/>
                </a:cubicBezTo>
                <a:cubicBezTo>
                  <a:pt x="12825" y="4154"/>
                  <a:pt x="12825" y="4154"/>
                  <a:pt x="12825" y="4154"/>
                </a:cubicBezTo>
                <a:cubicBezTo>
                  <a:pt x="12825" y="5815"/>
                  <a:pt x="12825" y="5815"/>
                  <a:pt x="12825" y="5815"/>
                </a:cubicBezTo>
                <a:cubicBezTo>
                  <a:pt x="12825" y="11631"/>
                  <a:pt x="12825" y="11631"/>
                  <a:pt x="12825" y="11631"/>
                </a:cubicBezTo>
                <a:cubicBezTo>
                  <a:pt x="12825" y="12046"/>
                  <a:pt x="12488" y="12462"/>
                  <a:pt x="12150" y="12462"/>
                </a:cubicBezTo>
                <a:lnTo>
                  <a:pt x="2025" y="12462"/>
                </a:lnTo>
                <a:close/>
                <a:moveTo>
                  <a:pt x="7425" y="19938"/>
                </a:moveTo>
                <a:cubicBezTo>
                  <a:pt x="6750" y="19938"/>
                  <a:pt x="6075" y="19108"/>
                  <a:pt x="6075" y="18277"/>
                </a:cubicBezTo>
                <a:cubicBezTo>
                  <a:pt x="6075" y="17446"/>
                  <a:pt x="6750" y="16615"/>
                  <a:pt x="7425" y="16615"/>
                </a:cubicBezTo>
                <a:cubicBezTo>
                  <a:pt x="8100" y="16615"/>
                  <a:pt x="8775" y="17446"/>
                  <a:pt x="8775" y="18277"/>
                </a:cubicBezTo>
                <a:cubicBezTo>
                  <a:pt x="8775" y="19108"/>
                  <a:pt x="8100" y="19938"/>
                  <a:pt x="7425" y="19938"/>
                </a:cubicBezTo>
                <a:close/>
                <a:moveTo>
                  <a:pt x="16200" y="19938"/>
                </a:moveTo>
                <a:cubicBezTo>
                  <a:pt x="15525" y="19938"/>
                  <a:pt x="14850" y="19108"/>
                  <a:pt x="14850" y="18277"/>
                </a:cubicBezTo>
                <a:cubicBezTo>
                  <a:pt x="14850" y="17446"/>
                  <a:pt x="15525" y="16615"/>
                  <a:pt x="16200" y="16615"/>
                </a:cubicBezTo>
                <a:cubicBezTo>
                  <a:pt x="16875" y="16615"/>
                  <a:pt x="17550" y="17446"/>
                  <a:pt x="17550" y="18277"/>
                </a:cubicBezTo>
                <a:cubicBezTo>
                  <a:pt x="17550" y="19108"/>
                  <a:pt x="16875" y="19938"/>
                  <a:pt x="16200" y="19938"/>
                </a:cubicBezTo>
                <a:close/>
                <a:moveTo>
                  <a:pt x="20250" y="16615"/>
                </a:moveTo>
                <a:cubicBezTo>
                  <a:pt x="20250" y="17031"/>
                  <a:pt x="19913" y="17446"/>
                  <a:pt x="19575" y="17446"/>
                </a:cubicBezTo>
                <a:cubicBezTo>
                  <a:pt x="18731" y="17446"/>
                  <a:pt x="18731" y="17446"/>
                  <a:pt x="18731" y="17446"/>
                </a:cubicBezTo>
                <a:cubicBezTo>
                  <a:pt x="18563" y="15992"/>
                  <a:pt x="17381" y="14954"/>
                  <a:pt x="16200" y="14954"/>
                </a:cubicBezTo>
                <a:cubicBezTo>
                  <a:pt x="15019" y="14954"/>
                  <a:pt x="13838" y="15992"/>
                  <a:pt x="13669" y="17446"/>
                </a:cubicBezTo>
                <a:cubicBezTo>
                  <a:pt x="9956" y="17446"/>
                  <a:pt x="9956" y="17446"/>
                  <a:pt x="9956" y="17446"/>
                </a:cubicBezTo>
                <a:cubicBezTo>
                  <a:pt x="9788" y="15992"/>
                  <a:pt x="8606" y="14954"/>
                  <a:pt x="7425" y="14954"/>
                </a:cubicBezTo>
                <a:cubicBezTo>
                  <a:pt x="6244" y="14954"/>
                  <a:pt x="5062" y="15992"/>
                  <a:pt x="4894" y="17446"/>
                </a:cubicBezTo>
                <a:cubicBezTo>
                  <a:pt x="4050" y="17446"/>
                  <a:pt x="4050" y="17446"/>
                  <a:pt x="4050" y="17446"/>
                </a:cubicBezTo>
                <a:cubicBezTo>
                  <a:pt x="3712" y="17446"/>
                  <a:pt x="3375" y="17031"/>
                  <a:pt x="3375" y="16615"/>
                </a:cubicBezTo>
                <a:cubicBezTo>
                  <a:pt x="3375" y="14123"/>
                  <a:pt x="3375" y="14123"/>
                  <a:pt x="3375" y="14123"/>
                </a:cubicBezTo>
                <a:cubicBezTo>
                  <a:pt x="12150" y="14123"/>
                  <a:pt x="12150" y="14123"/>
                  <a:pt x="12150" y="14123"/>
                </a:cubicBezTo>
                <a:cubicBezTo>
                  <a:pt x="13331" y="14123"/>
                  <a:pt x="14175" y="13085"/>
                  <a:pt x="14175" y="11631"/>
                </a:cubicBezTo>
                <a:cubicBezTo>
                  <a:pt x="14175" y="5815"/>
                  <a:pt x="14175" y="5815"/>
                  <a:pt x="14175" y="5815"/>
                </a:cubicBezTo>
                <a:cubicBezTo>
                  <a:pt x="16875" y="5815"/>
                  <a:pt x="16875" y="5815"/>
                  <a:pt x="16875" y="5815"/>
                </a:cubicBezTo>
                <a:cubicBezTo>
                  <a:pt x="17044" y="5815"/>
                  <a:pt x="17381" y="6023"/>
                  <a:pt x="17381" y="6231"/>
                </a:cubicBezTo>
                <a:cubicBezTo>
                  <a:pt x="20081" y="11215"/>
                  <a:pt x="20081" y="11215"/>
                  <a:pt x="20081" y="11215"/>
                </a:cubicBezTo>
                <a:cubicBezTo>
                  <a:pt x="20250" y="11215"/>
                  <a:pt x="20250" y="11423"/>
                  <a:pt x="20250" y="11631"/>
                </a:cubicBezTo>
                <a:lnTo>
                  <a:pt x="20250" y="16615"/>
                </a:lnTo>
                <a:close/>
              </a:path>
            </a:pathLst>
          </a:custGeom>
          <a:solidFill>
            <a:srgbClr val="3B3734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46" name="Shape"/>
          <p:cNvSpPr/>
          <p:nvPr/>
        </p:nvSpPr>
        <p:spPr>
          <a:xfrm>
            <a:off x="6145667" y="5941259"/>
            <a:ext cx="400972" cy="3998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8960" h="18960" extrusionOk="0">
                <a:moveTo>
                  <a:pt x="13031" y="751"/>
                </a:moveTo>
                <a:cubicBezTo>
                  <a:pt x="8148" y="-1320"/>
                  <a:pt x="2675" y="1047"/>
                  <a:pt x="751" y="5929"/>
                </a:cubicBezTo>
                <a:cubicBezTo>
                  <a:pt x="-1320" y="10812"/>
                  <a:pt x="1047" y="16285"/>
                  <a:pt x="5929" y="18209"/>
                </a:cubicBezTo>
                <a:cubicBezTo>
                  <a:pt x="10812" y="20280"/>
                  <a:pt x="16285" y="17913"/>
                  <a:pt x="18209" y="13031"/>
                </a:cubicBezTo>
                <a:cubicBezTo>
                  <a:pt x="20280" y="8148"/>
                  <a:pt x="17913" y="2675"/>
                  <a:pt x="13031" y="751"/>
                </a:cubicBezTo>
                <a:close/>
                <a:moveTo>
                  <a:pt x="6373" y="17173"/>
                </a:moveTo>
                <a:cubicBezTo>
                  <a:pt x="2231" y="15546"/>
                  <a:pt x="159" y="10664"/>
                  <a:pt x="1787" y="6373"/>
                </a:cubicBezTo>
                <a:cubicBezTo>
                  <a:pt x="3562" y="2231"/>
                  <a:pt x="8296" y="159"/>
                  <a:pt x="12587" y="1787"/>
                </a:cubicBezTo>
                <a:cubicBezTo>
                  <a:pt x="16877" y="3562"/>
                  <a:pt x="18801" y="8296"/>
                  <a:pt x="17173" y="12587"/>
                </a:cubicBezTo>
                <a:cubicBezTo>
                  <a:pt x="15546" y="16877"/>
                  <a:pt x="10664" y="18801"/>
                  <a:pt x="6373" y="17173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47" name="Shape"/>
          <p:cNvSpPr/>
          <p:nvPr/>
        </p:nvSpPr>
        <p:spPr>
          <a:xfrm>
            <a:off x="6322173" y="6116613"/>
            <a:ext cx="47961" cy="491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8683" h="18683" extrusionOk="0">
                <a:moveTo>
                  <a:pt x="12942" y="942"/>
                </a:moveTo>
                <a:cubicBezTo>
                  <a:pt x="8142" y="-1458"/>
                  <a:pt x="2142" y="942"/>
                  <a:pt x="942" y="5742"/>
                </a:cubicBezTo>
                <a:cubicBezTo>
                  <a:pt x="-1458" y="10542"/>
                  <a:pt x="942" y="16542"/>
                  <a:pt x="5742" y="17742"/>
                </a:cubicBezTo>
                <a:cubicBezTo>
                  <a:pt x="10542" y="20142"/>
                  <a:pt x="16542" y="17742"/>
                  <a:pt x="17742" y="12942"/>
                </a:cubicBezTo>
                <a:cubicBezTo>
                  <a:pt x="20142" y="8142"/>
                  <a:pt x="17742" y="2142"/>
                  <a:pt x="12942" y="942"/>
                </a:cubicBezTo>
                <a:close/>
                <a:moveTo>
                  <a:pt x="8142" y="14142"/>
                </a:moveTo>
                <a:cubicBezTo>
                  <a:pt x="4542" y="12942"/>
                  <a:pt x="3342" y="10542"/>
                  <a:pt x="4542" y="8142"/>
                </a:cubicBezTo>
                <a:cubicBezTo>
                  <a:pt x="5742" y="4542"/>
                  <a:pt x="8142" y="3342"/>
                  <a:pt x="11742" y="4542"/>
                </a:cubicBezTo>
                <a:cubicBezTo>
                  <a:pt x="14142" y="5742"/>
                  <a:pt x="15342" y="8142"/>
                  <a:pt x="14142" y="11742"/>
                </a:cubicBezTo>
                <a:cubicBezTo>
                  <a:pt x="12942" y="14142"/>
                  <a:pt x="10542" y="15342"/>
                  <a:pt x="8142" y="14142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48" name="Shape"/>
          <p:cNvSpPr/>
          <p:nvPr/>
        </p:nvSpPr>
        <p:spPr>
          <a:xfrm>
            <a:off x="6271774" y="6067366"/>
            <a:ext cx="148761" cy="1475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015" h="19015" extrusionOk="0">
                <a:moveTo>
                  <a:pt x="13107" y="707"/>
                </a:moveTo>
                <a:cubicBezTo>
                  <a:pt x="8307" y="-1293"/>
                  <a:pt x="2707" y="1107"/>
                  <a:pt x="707" y="5907"/>
                </a:cubicBezTo>
                <a:cubicBezTo>
                  <a:pt x="-1293" y="10707"/>
                  <a:pt x="1107" y="16307"/>
                  <a:pt x="5907" y="18307"/>
                </a:cubicBezTo>
                <a:cubicBezTo>
                  <a:pt x="10707" y="20307"/>
                  <a:pt x="16307" y="17907"/>
                  <a:pt x="18307" y="13107"/>
                </a:cubicBezTo>
                <a:cubicBezTo>
                  <a:pt x="20307" y="8307"/>
                  <a:pt x="17907" y="2707"/>
                  <a:pt x="13107" y="707"/>
                </a:cubicBezTo>
                <a:close/>
                <a:moveTo>
                  <a:pt x="7107" y="15507"/>
                </a:moveTo>
                <a:cubicBezTo>
                  <a:pt x="3907" y="14307"/>
                  <a:pt x="2307" y="10307"/>
                  <a:pt x="3507" y="7107"/>
                </a:cubicBezTo>
                <a:cubicBezTo>
                  <a:pt x="4707" y="3907"/>
                  <a:pt x="8707" y="2307"/>
                  <a:pt x="11907" y="3507"/>
                </a:cubicBezTo>
                <a:cubicBezTo>
                  <a:pt x="15107" y="4707"/>
                  <a:pt x="16707" y="8707"/>
                  <a:pt x="15507" y="11907"/>
                </a:cubicBezTo>
                <a:cubicBezTo>
                  <a:pt x="14307" y="15107"/>
                  <a:pt x="10307" y="16707"/>
                  <a:pt x="7107" y="15507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49" name="Shape"/>
          <p:cNvSpPr/>
          <p:nvPr/>
        </p:nvSpPr>
        <p:spPr>
          <a:xfrm>
            <a:off x="6377838" y="6169550"/>
            <a:ext cx="62052" cy="6417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997" extrusionOk="0">
                <a:moveTo>
                  <a:pt x="21600" y="3086"/>
                </a:moveTo>
                <a:cubicBezTo>
                  <a:pt x="21600" y="2057"/>
                  <a:pt x="21600" y="1029"/>
                  <a:pt x="20520" y="0"/>
                </a:cubicBezTo>
                <a:cubicBezTo>
                  <a:pt x="19440" y="0"/>
                  <a:pt x="17280" y="0"/>
                  <a:pt x="17280" y="1029"/>
                </a:cubicBezTo>
                <a:cubicBezTo>
                  <a:pt x="17280" y="1029"/>
                  <a:pt x="17280" y="1029"/>
                  <a:pt x="17280" y="1029"/>
                </a:cubicBezTo>
                <a:cubicBezTo>
                  <a:pt x="14040" y="9257"/>
                  <a:pt x="8640" y="14400"/>
                  <a:pt x="1080" y="17486"/>
                </a:cubicBezTo>
                <a:cubicBezTo>
                  <a:pt x="0" y="17486"/>
                  <a:pt x="0" y="18514"/>
                  <a:pt x="0" y="19543"/>
                </a:cubicBezTo>
                <a:cubicBezTo>
                  <a:pt x="0" y="20571"/>
                  <a:pt x="2160" y="21600"/>
                  <a:pt x="3240" y="20571"/>
                </a:cubicBezTo>
                <a:cubicBezTo>
                  <a:pt x="3240" y="20571"/>
                  <a:pt x="3240" y="20571"/>
                  <a:pt x="3240" y="20571"/>
                </a:cubicBezTo>
                <a:cubicBezTo>
                  <a:pt x="10800" y="17486"/>
                  <a:pt x="17280" y="11314"/>
                  <a:pt x="21600" y="3086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50" name="Shape"/>
          <p:cNvSpPr/>
          <p:nvPr/>
        </p:nvSpPr>
        <p:spPr>
          <a:xfrm>
            <a:off x="6396321" y="6188033"/>
            <a:ext cx="91096" cy="919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178" extrusionOk="0">
                <a:moveTo>
                  <a:pt x="20110" y="0"/>
                </a:moveTo>
                <a:cubicBezTo>
                  <a:pt x="19366" y="0"/>
                  <a:pt x="18621" y="0"/>
                  <a:pt x="18621" y="720"/>
                </a:cubicBezTo>
                <a:cubicBezTo>
                  <a:pt x="14897" y="9360"/>
                  <a:pt x="8938" y="15120"/>
                  <a:pt x="745" y="18000"/>
                </a:cubicBezTo>
                <a:cubicBezTo>
                  <a:pt x="0" y="18720"/>
                  <a:pt x="0" y="19440"/>
                  <a:pt x="0" y="20160"/>
                </a:cubicBezTo>
                <a:cubicBezTo>
                  <a:pt x="745" y="20880"/>
                  <a:pt x="1490" y="21600"/>
                  <a:pt x="2234" y="20880"/>
                </a:cubicBezTo>
                <a:cubicBezTo>
                  <a:pt x="2234" y="20880"/>
                  <a:pt x="2234" y="20880"/>
                  <a:pt x="2234" y="20880"/>
                </a:cubicBezTo>
                <a:cubicBezTo>
                  <a:pt x="10428" y="17280"/>
                  <a:pt x="17876" y="10800"/>
                  <a:pt x="21600" y="2160"/>
                </a:cubicBezTo>
                <a:cubicBezTo>
                  <a:pt x="21600" y="1440"/>
                  <a:pt x="20855" y="720"/>
                  <a:pt x="20110" y="0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51" name="Shape"/>
          <p:cNvSpPr/>
          <p:nvPr/>
        </p:nvSpPr>
        <p:spPr>
          <a:xfrm>
            <a:off x="6387079" y="6178791"/>
            <a:ext cx="76069" cy="7789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94" h="21600" extrusionOk="0">
                <a:moveTo>
                  <a:pt x="19872" y="0"/>
                </a:moveTo>
                <a:cubicBezTo>
                  <a:pt x="19008" y="0"/>
                  <a:pt x="18144" y="0"/>
                  <a:pt x="17280" y="864"/>
                </a:cubicBezTo>
                <a:cubicBezTo>
                  <a:pt x="14688" y="9504"/>
                  <a:pt x="8640" y="14688"/>
                  <a:pt x="864" y="18144"/>
                </a:cubicBezTo>
                <a:cubicBezTo>
                  <a:pt x="864" y="18144"/>
                  <a:pt x="864" y="18144"/>
                  <a:pt x="864" y="18144"/>
                </a:cubicBezTo>
                <a:cubicBezTo>
                  <a:pt x="0" y="19008"/>
                  <a:pt x="0" y="19872"/>
                  <a:pt x="0" y="20736"/>
                </a:cubicBezTo>
                <a:cubicBezTo>
                  <a:pt x="864" y="21600"/>
                  <a:pt x="1728" y="21600"/>
                  <a:pt x="2592" y="21600"/>
                </a:cubicBezTo>
                <a:cubicBezTo>
                  <a:pt x="2592" y="21600"/>
                  <a:pt x="2592" y="21600"/>
                  <a:pt x="2592" y="21600"/>
                </a:cubicBezTo>
                <a:cubicBezTo>
                  <a:pt x="10368" y="18144"/>
                  <a:pt x="17280" y="11232"/>
                  <a:pt x="20736" y="2592"/>
                </a:cubicBezTo>
                <a:cubicBezTo>
                  <a:pt x="21600" y="1728"/>
                  <a:pt x="20736" y="864"/>
                  <a:pt x="19872" y="0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52" name="Shape"/>
          <p:cNvSpPr/>
          <p:nvPr/>
        </p:nvSpPr>
        <p:spPr>
          <a:xfrm>
            <a:off x="6252419" y="6049895"/>
            <a:ext cx="62051" cy="6288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997" extrusionOk="0">
                <a:moveTo>
                  <a:pt x="21600" y="1454"/>
                </a:moveTo>
                <a:cubicBezTo>
                  <a:pt x="21600" y="426"/>
                  <a:pt x="19440" y="-603"/>
                  <a:pt x="18360" y="426"/>
                </a:cubicBezTo>
                <a:cubicBezTo>
                  <a:pt x="18360" y="426"/>
                  <a:pt x="18360" y="426"/>
                  <a:pt x="18360" y="426"/>
                </a:cubicBezTo>
                <a:cubicBezTo>
                  <a:pt x="10800" y="3511"/>
                  <a:pt x="4320" y="9683"/>
                  <a:pt x="0" y="17911"/>
                </a:cubicBezTo>
                <a:cubicBezTo>
                  <a:pt x="0" y="17911"/>
                  <a:pt x="0" y="17911"/>
                  <a:pt x="0" y="17911"/>
                </a:cubicBezTo>
                <a:cubicBezTo>
                  <a:pt x="0" y="18940"/>
                  <a:pt x="0" y="19968"/>
                  <a:pt x="1080" y="20997"/>
                </a:cubicBezTo>
                <a:cubicBezTo>
                  <a:pt x="2160" y="20997"/>
                  <a:pt x="4320" y="20997"/>
                  <a:pt x="4320" y="19968"/>
                </a:cubicBezTo>
                <a:cubicBezTo>
                  <a:pt x="4320" y="19968"/>
                  <a:pt x="4320" y="19968"/>
                  <a:pt x="4320" y="19968"/>
                </a:cubicBezTo>
                <a:cubicBezTo>
                  <a:pt x="7560" y="11740"/>
                  <a:pt x="12960" y="6597"/>
                  <a:pt x="20520" y="3511"/>
                </a:cubicBezTo>
                <a:cubicBezTo>
                  <a:pt x="21600" y="3511"/>
                  <a:pt x="21600" y="2483"/>
                  <a:pt x="21600" y="1454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53" name="Shape"/>
          <p:cNvSpPr/>
          <p:nvPr/>
        </p:nvSpPr>
        <p:spPr>
          <a:xfrm>
            <a:off x="6206211" y="6002393"/>
            <a:ext cx="89775" cy="919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178" extrusionOk="0">
                <a:moveTo>
                  <a:pt x="21600" y="1018"/>
                </a:moveTo>
                <a:cubicBezTo>
                  <a:pt x="20855" y="298"/>
                  <a:pt x="20110" y="-422"/>
                  <a:pt x="19366" y="298"/>
                </a:cubicBezTo>
                <a:cubicBezTo>
                  <a:pt x="19366" y="298"/>
                  <a:pt x="19366" y="298"/>
                  <a:pt x="19366" y="298"/>
                </a:cubicBezTo>
                <a:cubicBezTo>
                  <a:pt x="11172" y="3898"/>
                  <a:pt x="3724" y="10378"/>
                  <a:pt x="0" y="19018"/>
                </a:cubicBezTo>
                <a:cubicBezTo>
                  <a:pt x="0" y="19738"/>
                  <a:pt x="745" y="20458"/>
                  <a:pt x="1490" y="21178"/>
                </a:cubicBezTo>
                <a:cubicBezTo>
                  <a:pt x="2234" y="21178"/>
                  <a:pt x="2979" y="21178"/>
                  <a:pt x="2979" y="20458"/>
                </a:cubicBezTo>
                <a:cubicBezTo>
                  <a:pt x="6703" y="11818"/>
                  <a:pt x="12662" y="6058"/>
                  <a:pt x="20855" y="3178"/>
                </a:cubicBezTo>
                <a:cubicBezTo>
                  <a:pt x="21600" y="2458"/>
                  <a:pt x="21600" y="1738"/>
                  <a:pt x="21600" y="1018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54" name="Shape"/>
          <p:cNvSpPr/>
          <p:nvPr/>
        </p:nvSpPr>
        <p:spPr>
          <a:xfrm>
            <a:off x="6229160" y="6025646"/>
            <a:ext cx="76068" cy="7789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94" h="21600" extrusionOk="0">
                <a:moveTo>
                  <a:pt x="20230" y="3456"/>
                </a:moveTo>
                <a:cubicBezTo>
                  <a:pt x="21094" y="2592"/>
                  <a:pt x="21094" y="1728"/>
                  <a:pt x="21094" y="864"/>
                </a:cubicBezTo>
                <a:cubicBezTo>
                  <a:pt x="20230" y="0"/>
                  <a:pt x="19366" y="0"/>
                  <a:pt x="18502" y="0"/>
                </a:cubicBezTo>
                <a:cubicBezTo>
                  <a:pt x="18502" y="0"/>
                  <a:pt x="18502" y="0"/>
                  <a:pt x="18502" y="0"/>
                </a:cubicBezTo>
                <a:cubicBezTo>
                  <a:pt x="10726" y="3456"/>
                  <a:pt x="3814" y="10368"/>
                  <a:pt x="358" y="19008"/>
                </a:cubicBezTo>
                <a:cubicBezTo>
                  <a:pt x="-506" y="19872"/>
                  <a:pt x="358" y="20736"/>
                  <a:pt x="1222" y="21600"/>
                </a:cubicBezTo>
                <a:cubicBezTo>
                  <a:pt x="2086" y="21600"/>
                  <a:pt x="2950" y="21600"/>
                  <a:pt x="3814" y="20736"/>
                </a:cubicBezTo>
                <a:cubicBezTo>
                  <a:pt x="6406" y="12096"/>
                  <a:pt x="12454" y="6912"/>
                  <a:pt x="20230" y="3456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55" name="Circle"/>
          <p:cNvSpPr/>
          <p:nvPr/>
        </p:nvSpPr>
        <p:spPr>
          <a:xfrm>
            <a:off x="5546106" y="6166908"/>
            <a:ext cx="50169" cy="48849"/>
          </a:xfrm>
          <a:prstGeom prst="ellipse">
            <a:avLst/>
          </a:prstGeom>
          <a:solidFill>
            <a:srgbClr val="3B3734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56" name="Shape"/>
          <p:cNvSpPr/>
          <p:nvPr/>
        </p:nvSpPr>
        <p:spPr>
          <a:xfrm>
            <a:off x="5346755" y="5954355"/>
            <a:ext cx="399425" cy="38682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45" h="21600" extrusionOk="0">
                <a:moveTo>
                  <a:pt x="18982" y="8361"/>
                </a:moveTo>
                <a:cubicBezTo>
                  <a:pt x="18982" y="8361"/>
                  <a:pt x="18982" y="8361"/>
                  <a:pt x="18982" y="8361"/>
                </a:cubicBezTo>
                <a:cubicBezTo>
                  <a:pt x="18982" y="4181"/>
                  <a:pt x="18982" y="4181"/>
                  <a:pt x="18982" y="4181"/>
                </a:cubicBezTo>
                <a:cubicBezTo>
                  <a:pt x="18982" y="3832"/>
                  <a:pt x="18982" y="3832"/>
                  <a:pt x="18982" y="3832"/>
                </a:cubicBezTo>
                <a:cubicBezTo>
                  <a:pt x="18982" y="2090"/>
                  <a:pt x="18982" y="2090"/>
                  <a:pt x="18982" y="2090"/>
                </a:cubicBezTo>
                <a:cubicBezTo>
                  <a:pt x="18982" y="871"/>
                  <a:pt x="18164" y="0"/>
                  <a:pt x="17018" y="0"/>
                </a:cubicBezTo>
                <a:cubicBezTo>
                  <a:pt x="14400" y="0"/>
                  <a:pt x="14400" y="0"/>
                  <a:pt x="14400" y="0"/>
                </a:cubicBezTo>
                <a:cubicBezTo>
                  <a:pt x="3600" y="0"/>
                  <a:pt x="3600" y="0"/>
                  <a:pt x="3600" y="0"/>
                </a:cubicBezTo>
                <a:cubicBezTo>
                  <a:pt x="1636" y="0"/>
                  <a:pt x="0" y="1742"/>
                  <a:pt x="0" y="3832"/>
                </a:cubicBezTo>
                <a:cubicBezTo>
                  <a:pt x="0" y="17768"/>
                  <a:pt x="0" y="17768"/>
                  <a:pt x="0" y="17768"/>
                </a:cubicBezTo>
                <a:cubicBezTo>
                  <a:pt x="0" y="19858"/>
                  <a:pt x="1636" y="21600"/>
                  <a:pt x="3600" y="21600"/>
                </a:cubicBezTo>
                <a:cubicBezTo>
                  <a:pt x="15382" y="21600"/>
                  <a:pt x="15382" y="21600"/>
                  <a:pt x="15382" y="21600"/>
                </a:cubicBezTo>
                <a:cubicBezTo>
                  <a:pt x="17345" y="21600"/>
                  <a:pt x="18982" y="19858"/>
                  <a:pt x="18982" y="17768"/>
                </a:cubicBezTo>
                <a:cubicBezTo>
                  <a:pt x="18982" y="16723"/>
                  <a:pt x="18982" y="16723"/>
                  <a:pt x="18982" y="16723"/>
                </a:cubicBezTo>
                <a:cubicBezTo>
                  <a:pt x="18982" y="16723"/>
                  <a:pt x="18982" y="16723"/>
                  <a:pt x="18982" y="16723"/>
                </a:cubicBezTo>
                <a:cubicBezTo>
                  <a:pt x="21600" y="14632"/>
                  <a:pt x="21600" y="10452"/>
                  <a:pt x="18982" y="8361"/>
                </a:cubicBezTo>
                <a:close/>
                <a:moveTo>
                  <a:pt x="3600" y="1394"/>
                </a:moveTo>
                <a:cubicBezTo>
                  <a:pt x="14400" y="1394"/>
                  <a:pt x="14400" y="1394"/>
                  <a:pt x="14400" y="1394"/>
                </a:cubicBezTo>
                <a:cubicBezTo>
                  <a:pt x="17018" y="1394"/>
                  <a:pt x="17018" y="1394"/>
                  <a:pt x="17018" y="1394"/>
                </a:cubicBezTo>
                <a:cubicBezTo>
                  <a:pt x="17345" y="1394"/>
                  <a:pt x="17673" y="1742"/>
                  <a:pt x="17673" y="2090"/>
                </a:cubicBezTo>
                <a:cubicBezTo>
                  <a:pt x="17673" y="3832"/>
                  <a:pt x="17673" y="3832"/>
                  <a:pt x="17673" y="3832"/>
                </a:cubicBezTo>
                <a:cubicBezTo>
                  <a:pt x="17673" y="4181"/>
                  <a:pt x="17673" y="4181"/>
                  <a:pt x="17673" y="4181"/>
                </a:cubicBezTo>
                <a:cubicBezTo>
                  <a:pt x="17673" y="6445"/>
                  <a:pt x="17673" y="6445"/>
                  <a:pt x="17673" y="6445"/>
                </a:cubicBezTo>
                <a:cubicBezTo>
                  <a:pt x="17509" y="6271"/>
                  <a:pt x="17182" y="6271"/>
                  <a:pt x="17018" y="6271"/>
                </a:cubicBezTo>
                <a:cubicBezTo>
                  <a:pt x="17018" y="6271"/>
                  <a:pt x="17018" y="6271"/>
                  <a:pt x="17018" y="6271"/>
                </a:cubicBezTo>
                <a:cubicBezTo>
                  <a:pt x="17018" y="5574"/>
                  <a:pt x="17018" y="5574"/>
                  <a:pt x="17018" y="5574"/>
                </a:cubicBezTo>
                <a:cubicBezTo>
                  <a:pt x="17018" y="4181"/>
                  <a:pt x="17018" y="4181"/>
                  <a:pt x="17018" y="4181"/>
                </a:cubicBezTo>
                <a:cubicBezTo>
                  <a:pt x="17018" y="2787"/>
                  <a:pt x="17018" y="2787"/>
                  <a:pt x="17018" y="2787"/>
                </a:cubicBezTo>
                <a:cubicBezTo>
                  <a:pt x="17018" y="2439"/>
                  <a:pt x="16691" y="2090"/>
                  <a:pt x="16364" y="2090"/>
                </a:cubicBezTo>
                <a:cubicBezTo>
                  <a:pt x="2618" y="2090"/>
                  <a:pt x="2618" y="2090"/>
                  <a:pt x="2618" y="2090"/>
                </a:cubicBezTo>
                <a:cubicBezTo>
                  <a:pt x="2291" y="2090"/>
                  <a:pt x="1964" y="2439"/>
                  <a:pt x="1964" y="2787"/>
                </a:cubicBezTo>
                <a:cubicBezTo>
                  <a:pt x="1964" y="4181"/>
                  <a:pt x="1964" y="4181"/>
                  <a:pt x="1964" y="4181"/>
                </a:cubicBezTo>
                <a:cubicBezTo>
                  <a:pt x="1964" y="5574"/>
                  <a:pt x="1964" y="5574"/>
                  <a:pt x="1964" y="5574"/>
                </a:cubicBezTo>
                <a:cubicBezTo>
                  <a:pt x="1636" y="5052"/>
                  <a:pt x="1309" y="4529"/>
                  <a:pt x="1309" y="3832"/>
                </a:cubicBezTo>
                <a:cubicBezTo>
                  <a:pt x="1309" y="2439"/>
                  <a:pt x="2291" y="1394"/>
                  <a:pt x="3600" y="1394"/>
                </a:cubicBezTo>
                <a:close/>
                <a:moveTo>
                  <a:pt x="16364" y="3484"/>
                </a:moveTo>
                <a:cubicBezTo>
                  <a:pt x="2618" y="3484"/>
                  <a:pt x="2618" y="3484"/>
                  <a:pt x="2618" y="3484"/>
                </a:cubicBezTo>
                <a:cubicBezTo>
                  <a:pt x="2618" y="2787"/>
                  <a:pt x="2618" y="2787"/>
                  <a:pt x="2618" y="2787"/>
                </a:cubicBezTo>
                <a:cubicBezTo>
                  <a:pt x="16364" y="2787"/>
                  <a:pt x="16364" y="2787"/>
                  <a:pt x="16364" y="2787"/>
                </a:cubicBezTo>
                <a:lnTo>
                  <a:pt x="16364" y="3484"/>
                </a:lnTo>
                <a:close/>
                <a:moveTo>
                  <a:pt x="16364" y="4181"/>
                </a:moveTo>
                <a:cubicBezTo>
                  <a:pt x="16364" y="4877"/>
                  <a:pt x="16364" y="4877"/>
                  <a:pt x="16364" y="4877"/>
                </a:cubicBezTo>
                <a:cubicBezTo>
                  <a:pt x="2618" y="4877"/>
                  <a:pt x="2618" y="4877"/>
                  <a:pt x="2618" y="4877"/>
                </a:cubicBezTo>
                <a:cubicBezTo>
                  <a:pt x="2618" y="4181"/>
                  <a:pt x="2618" y="4181"/>
                  <a:pt x="2618" y="4181"/>
                </a:cubicBezTo>
                <a:lnTo>
                  <a:pt x="16364" y="4181"/>
                </a:lnTo>
                <a:close/>
                <a:moveTo>
                  <a:pt x="16364" y="5574"/>
                </a:moveTo>
                <a:cubicBezTo>
                  <a:pt x="16364" y="6271"/>
                  <a:pt x="16364" y="6271"/>
                  <a:pt x="16364" y="6271"/>
                </a:cubicBezTo>
                <a:cubicBezTo>
                  <a:pt x="14400" y="6271"/>
                  <a:pt x="14400" y="6271"/>
                  <a:pt x="14400" y="6271"/>
                </a:cubicBezTo>
                <a:cubicBezTo>
                  <a:pt x="3600" y="6271"/>
                  <a:pt x="3600" y="6271"/>
                  <a:pt x="3600" y="6271"/>
                </a:cubicBezTo>
                <a:cubicBezTo>
                  <a:pt x="3273" y="6271"/>
                  <a:pt x="2945" y="6097"/>
                  <a:pt x="2618" y="6097"/>
                </a:cubicBezTo>
                <a:cubicBezTo>
                  <a:pt x="2618" y="5574"/>
                  <a:pt x="2618" y="5574"/>
                  <a:pt x="2618" y="5574"/>
                </a:cubicBezTo>
                <a:lnTo>
                  <a:pt x="16364" y="5574"/>
                </a:lnTo>
                <a:close/>
                <a:moveTo>
                  <a:pt x="17673" y="17768"/>
                </a:moveTo>
                <a:cubicBezTo>
                  <a:pt x="17673" y="19161"/>
                  <a:pt x="16691" y="20206"/>
                  <a:pt x="15382" y="20206"/>
                </a:cubicBezTo>
                <a:cubicBezTo>
                  <a:pt x="3600" y="20206"/>
                  <a:pt x="3600" y="20206"/>
                  <a:pt x="3600" y="20206"/>
                </a:cubicBezTo>
                <a:cubicBezTo>
                  <a:pt x="2291" y="20206"/>
                  <a:pt x="1309" y="19161"/>
                  <a:pt x="1309" y="17768"/>
                </a:cubicBezTo>
                <a:cubicBezTo>
                  <a:pt x="1309" y="6794"/>
                  <a:pt x="1309" y="6794"/>
                  <a:pt x="1309" y="6794"/>
                </a:cubicBezTo>
                <a:cubicBezTo>
                  <a:pt x="1964" y="7316"/>
                  <a:pt x="2782" y="7665"/>
                  <a:pt x="3600" y="7665"/>
                </a:cubicBezTo>
                <a:cubicBezTo>
                  <a:pt x="14400" y="7665"/>
                  <a:pt x="14400" y="7665"/>
                  <a:pt x="14400" y="7665"/>
                </a:cubicBezTo>
                <a:cubicBezTo>
                  <a:pt x="17018" y="7665"/>
                  <a:pt x="17018" y="7665"/>
                  <a:pt x="17018" y="7665"/>
                </a:cubicBezTo>
                <a:cubicBezTo>
                  <a:pt x="17345" y="7665"/>
                  <a:pt x="17673" y="8013"/>
                  <a:pt x="17673" y="8361"/>
                </a:cubicBezTo>
                <a:cubicBezTo>
                  <a:pt x="17673" y="9755"/>
                  <a:pt x="17673" y="9755"/>
                  <a:pt x="17673" y="9755"/>
                </a:cubicBezTo>
                <a:cubicBezTo>
                  <a:pt x="11782" y="9755"/>
                  <a:pt x="11782" y="9755"/>
                  <a:pt x="11782" y="9755"/>
                </a:cubicBezTo>
                <a:cubicBezTo>
                  <a:pt x="9982" y="9755"/>
                  <a:pt x="8509" y="11323"/>
                  <a:pt x="8509" y="13239"/>
                </a:cubicBezTo>
                <a:cubicBezTo>
                  <a:pt x="8509" y="15155"/>
                  <a:pt x="9982" y="16723"/>
                  <a:pt x="11782" y="16723"/>
                </a:cubicBezTo>
                <a:cubicBezTo>
                  <a:pt x="17673" y="16723"/>
                  <a:pt x="17673" y="16723"/>
                  <a:pt x="17673" y="16723"/>
                </a:cubicBezTo>
                <a:lnTo>
                  <a:pt x="17673" y="17768"/>
                </a:lnTo>
                <a:close/>
                <a:moveTo>
                  <a:pt x="18491" y="15329"/>
                </a:moveTo>
                <a:cubicBezTo>
                  <a:pt x="11782" y="15329"/>
                  <a:pt x="11782" y="15329"/>
                  <a:pt x="11782" y="15329"/>
                </a:cubicBezTo>
                <a:cubicBezTo>
                  <a:pt x="10636" y="15329"/>
                  <a:pt x="9818" y="14458"/>
                  <a:pt x="9818" y="13239"/>
                </a:cubicBezTo>
                <a:cubicBezTo>
                  <a:pt x="9818" y="12019"/>
                  <a:pt x="10636" y="11148"/>
                  <a:pt x="11782" y="11148"/>
                </a:cubicBezTo>
                <a:cubicBezTo>
                  <a:pt x="17673" y="11148"/>
                  <a:pt x="17673" y="11148"/>
                  <a:pt x="17673" y="11148"/>
                </a:cubicBezTo>
                <a:cubicBezTo>
                  <a:pt x="18000" y="11148"/>
                  <a:pt x="18491" y="10974"/>
                  <a:pt x="18655" y="10626"/>
                </a:cubicBezTo>
                <a:cubicBezTo>
                  <a:pt x="18818" y="10452"/>
                  <a:pt x="18818" y="10452"/>
                  <a:pt x="18818" y="10277"/>
                </a:cubicBezTo>
                <a:cubicBezTo>
                  <a:pt x="18818" y="10277"/>
                  <a:pt x="18982" y="10277"/>
                  <a:pt x="18982" y="10277"/>
                </a:cubicBezTo>
                <a:cubicBezTo>
                  <a:pt x="19309" y="10800"/>
                  <a:pt x="19636" y="11671"/>
                  <a:pt x="19636" y="12542"/>
                </a:cubicBezTo>
                <a:cubicBezTo>
                  <a:pt x="19636" y="13587"/>
                  <a:pt x="19309" y="14632"/>
                  <a:pt x="18491" y="15329"/>
                </a:cubicBezTo>
                <a:close/>
              </a:path>
            </a:pathLst>
          </a:custGeom>
          <a:solidFill>
            <a:srgbClr val="3B3734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467" name="Group"/>
          <p:cNvGrpSpPr/>
          <p:nvPr/>
        </p:nvGrpSpPr>
        <p:grpSpPr>
          <a:xfrm>
            <a:off x="4546706" y="5941152"/>
            <a:ext cx="400025" cy="400025"/>
            <a:chOff x="0" y="0"/>
            <a:chExt cx="400024" cy="400024"/>
          </a:xfrm>
        </p:grpSpPr>
        <p:sp>
          <p:nvSpPr>
            <p:cNvPr id="1457" name="Shape"/>
            <p:cNvSpPr/>
            <p:nvPr/>
          </p:nvSpPr>
          <p:spPr>
            <a:xfrm>
              <a:off x="-1" y="-1"/>
              <a:ext cx="400026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44" y="2025"/>
                  </a:moveTo>
                  <a:cubicBezTo>
                    <a:pt x="16875" y="2025"/>
                    <a:pt x="16875" y="2025"/>
                    <a:pt x="16875" y="2025"/>
                  </a:cubicBezTo>
                  <a:cubicBezTo>
                    <a:pt x="16875" y="675"/>
                    <a:pt x="16875" y="675"/>
                    <a:pt x="16875" y="675"/>
                  </a:cubicBezTo>
                  <a:cubicBezTo>
                    <a:pt x="16875" y="337"/>
                    <a:pt x="16537" y="0"/>
                    <a:pt x="16200" y="0"/>
                  </a:cubicBezTo>
                  <a:cubicBezTo>
                    <a:pt x="15863" y="0"/>
                    <a:pt x="15525" y="337"/>
                    <a:pt x="15525" y="675"/>
                  </a:cubicBezTo>
                  <a:cubicBezTo>
                    <a:pt x="15525" y="2025"/>
                    <a:pt x="15525" y="2025"/>
                    <a:pt x="15525" y="2025"/>
                  </a:cubicBezTo>
                  <a:cubicBezTo>
                    <a:pt x="11475" y="2025"/>
                    <a:pt x="11475" y="2025"/>
                    <a:pt x="11475" y="2025"/>
                  </a:cubicBezTo>
                  <a:cubicBezTo>
                    <a:pt x="11475" y="675"/>
                    <a:pt x="11475" y="675"/>
                    <a:pt x="11475" y="675"/>
                  </a:cubicBezTo>
                  <a:cubicBezTo>
                    <a:pt x="11475" y="337"/>
                    <a:pt x="11138" y="0"/>
                    <a:pt x="10800" y="0"/>
                  </a:cubicBezTo>
                  <a:cubicBezTo>
                    <a:pt x="10462" y="0"/>
                    <a:pt x="10125" y="337"/>
                    <a:pt x="10125" y="675"/>
                  </a:cubicBezTo>
                  <a:cubicBezTo>
                    <a:pt x="10125" y="2025"/>
                    <a:pt x="10125" y="2025"/>
                    <a:pt x="10125" y="2025"/>
                  </a:cubicBezTo>
                  <a:cubicBezTo>
                    <a:pt x="6075" y="2025"/>
                    <a:pt x="6075" y="2025"/>
                    <a:pt x="6075" y="2025"/>
                  </a:cubicBezTo>
                  <a:cubicBezTo>
                    <a:pt x="6075" y="675"/>
                    <a:pt x="6075" y="675"/>
                    <a:pt x="6075" y="675"/>
                  </a:cubicBezTo>
                  <a:cubicBezTo>
                    <a:pt x="6075" y="337"/>
                    <a:pt x="5737" y="0"/>
                    <a:pt x="5400" y="0"/>
                  </a:cubicBezTo>
                  <a:cubicBezTo>
                    <a:pt x="5062" y="0"/>
                    <a:pt x="4725" y="337"/>
                    <a:pt x="4725" y="675"/>
                  </a:cubicBezTo>
                  <a:cubicBezTo>
                    <a:pt x="4725" y="2025"/>
                    <a:pt x="4725" y="2025"/>
                    <a:pt x="4725" y="2025"/>
                  </a:cubicBezTo>
                  <a:cubicBezTo>
                    <a:pt x="1856" y="2025"/>
                    <a:pt x="1856" y="2025"/>
                    <a:pt x="1856" y="2025"/>
                  </a:cubicBezTo>
                  <a:cubicBezTo>
                    <a:pt x="844" y="2025"/>
                    <a:pt x="0" y="2869"/>
                    <a:pt x="0" y="3881"/>
                  </a:cubicBezTo>
                  <a:cubicBezTo>
                    <a:pt x="0" y="19744"/>
                    <a:pt x="0" y="19744"/>
                    <a:pt x="0" y="19744"/>
                  </a:cubicBezTo>
                  <a:cubicBezTo>
                    <a:pt x="0" y="20756"/>
                    <a:pt x="844" y="21600"/>
                    <a:pt x="1856" y="21600"/>
                  </a:cubicBezTo>
                  <a:cubicBezTo>
                    <a:pt x="19744" y="21600"/>
                    <a:pt x="19744" y="21600"/>
                    <a:pt x="19744" y="21600"/>
                  </a:cubicBezTo>
                  <a:cubicBezTo>
                    <a:pt x="20756" y="21600"/>
                    <a:pt x="21600" y="20756"/>
                    <a:pt x="21600" y="19744"/>
                  </a:cubicBezTo>
                  <a:cubicBezTo>
                    <a:pt x="21600" y="3881"/>
                    <a:pt x="21600" y="3881"/>
                    <a:pt x="21600" y="3881"/>
                  </a:cubicBezTo>
                  <a:cubicBezTo>
                    <a:pt x="21600" y="2869"/>
                    <a:pt x="20756" y="2025"/>
                    <a:pt x="19744" y="2025"/>
                  </a:cubicBezTo>
                  <a:close/>
                  <a:moveTo>
                    <a:pt x="20250" y="19744"/>
                  </a:moveTo>
                  <a:cubicBezTo>
                    <a:pt x="20250" y="20081"/>
                    <a:pt x="20081" y="20250"/>
                    <a:pt x="19744" y="20250"/>
                  </a:cubicBezTo>
                  <a:cubicBezTo>
                    <a:pt x="1856" y="20250"/>
                    <a:pt x="1856" y="20250"/>
                    <a:pt x="1856" y="20250"/>
                  </a:cubicBezTo>
                  <a:cubicBezTo>
                    <a:pt x="1519" y="20250"/>
                    <a:pt x="1350" y="20081"/>
                    <a:pt x="1350" y="19744"/>
                  </a:cubicBezTo>
                  <a:cubicBezTo>
                    <a:pt x="1350" y="3881"/>
                    <a:pt x="1350" y="3881"/>
                    <a:pt x="1350" y="3881"/>
                  </a:cubicBezTo>
                  <a:cubicBezTo>
                    <a:pt x="1350" y="3544"/>
                    <a:pt x="1519" y="3375"/>
                    <a:pt x="1856" y="3375"/>
                  </a:cubicBezTo>
                  <a:cubicBezTo>
                    <a:pt x="4725" y="3375"/>
                    <a:pt x="4725" y="3375"/>
                    <a:pt x="4725" y="3375"/>
                  </a:cubicBezTo>
                  <a:cubicBezTo>
                    <a:pt x="4725" y="4725"/>
                    <a:pt x="4725" y="4725"/>
                    <a:pt x="4725" y="4725"/>
                  </a:cubicBezTo>
                  <a:cubicBezTo>
                    <a:pt x="4725" y="5062"/>
                    <a:pt x="5062" y="5400"/>
                    <a:pt x="5400" y="5400"/>
                  </a:cubicBezTo>
                  <a:cubicBezTo>
                    <a:pt x="5737" y="5400"/>
                    <a:pt x="6075" y="5062"/>
                    <a:pt x="6075" y="4725"/>
                  </a:cubicBezTo>
                  <a:cubicBezTo>
                    <a:pt x="6075" y="3375"/>
                    <a:pt x="6075" y="3375"/>
                    <a:pt x="6075" y="3375"/>
                  </a:cubicBezTo>
                  <a:cubicBezTo>
                    <a:pt x="10125" y="3375"/>
                    <a:pt x="10125" y="3375"/>
                    <a:pt x="10125" y="3375"/>
                  </a:cubicBezTo>
                  <a:cubicBezTo>
                    <a:pt x="10125" y="4725"/>
                    <a:pt x="10125" y="4725"/>
                    <a:pt x="10125" y="4725"/>
                  </a:cubicBezTo>
                  <a:cubicBezTo>
                    <a:pt x="10125" y="5062"/>
                    <a:pt x="10462" y="5400"/>
                    <a:pt x="10800" y="5400"/>
                  </a:cubicBezTo>
                  <a:cubicBezTo>
                    <a:pt x="11138" y="5400"/>
                    <a:pt x="11475" y="5062"/>
                    <a:pt x="11475" y="4725"/>
                  </a:cubicBezTo>
                  <a:cubicBezTo>
                    <a:pt x="11475" y="3375"/>
                    <a:pt x="11475" y="3375"/>
                    <a:pt x="11475" y="3375"/>
                  </a:cubicBezTo>
                  <a:cubicBezTo>
                    <a:pt x="15525" y="3375"/>
                    <a:pt x="15525" y="3375"/>
                    <a:pt x="15525" y="3375"/>
                  </a:cubicBezTo>
                  <a:cubicBezTo>
                    <a:pt x="15525" y="4725"/>
                    <a:pt x="15525" y="4725"/>
                    <a:pt x="15525" y="4725"/>
                  </a:cubicBezTo>
                  <a:cubicBezTo>
                    <a:pt x="15525" y="5062"/>
                    <a:pt x="15863" y="5400"/>
                    <a:pt x="16200" y="5400"/>
                  </a:cubicBezTo>
                  <a:cubicBezTo>
                    <a:pt x="16537" y="5400"/>
                    <a:pt x="16875" y="5062"/>
                    <a:pt x="16875" y="4725"/>
                  </a:cubicBezTo>
                  <a:cubicBezTo>
                    <a:pt x="16875" y="3375"/>
                    <a:pt x="16875" y="3375"/>
                    <a:pt x="16875" y="3375"/>
                  </a:cubicBezTo>
                  <a:cubicBezTo>
                    <a:pt x="19744" y="3375"/>
                    <a:pt x="19744" y="3375"/>
                    <a:pt x="19744" y="3375"/>
                  </a:cubicBezTo>
                  <a:cubicBezTo>
                    <a:pt x="20081" y="3375"/>
                    <a:pt x="20250" y="3544"/>
                    <a:pt x="20250" y="3881"/>
                  </a:cubicBezTo>
                  <a:lnTo>
                    <a:pt x="20250" y="19744"/>
                  </a:lnTo>
                  <a:close/>
                </a:path>
              </a:pathLst>
            </a:custGeom>
            <a:solidFill>
              <a:srgbClr val="3B37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58" name="Rectangle"/>
            <p:cNvSpPr/>
            <p:nvPr/>
          </p:nvSpPr>
          <p:spPr>
            <a:xfrm>
              <a:off x="87134" y="150504"/>
              <a:ext cx="50169" cy="36967"/>
            </a:xfrm>
            <a:prstGeom prst="rect">
              <a:avLst/>
            </a:prstGeom>
            <a:solidFill>
              <a:srgbClr val="3B37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59" name="Rectangle"/>
            <p:cNvSpPr/>
            <p:nvPr/>
          </p:nvSpPr>
          <p:spPr>
            <a:xfrm>
              <a:off x="87134" y="212554"/>
              <a:ext cx="50169" cy="36967"/>
            </a:xfrm>
            <a:prstGeom prst="rect">
              <a:avLst/>
            </a:prstGeom>
            <a:solidFill>
              <a:srgbClr val="3B37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60" name="Rectangle"/>
            <p:cNvSpPr/>
            <p:nvPr/>
          </p:nvSpPr>
          <p:spPr>
            <a:xfrm>
              <a:off x="87134" y="274603"/>
              <a:ext cx="50169" cy="38289"/>
            </a:xfrm>
            <a:prstGeom prst="rect">
              <a:avLst/>
            </a:prstGeom>
            <a:solidFill>
              <a:srgbClr val="3B37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61" name="Rectangle"/>
            <p:cNvSpPr/>
            <p:nvPr/>
          </p:nvSpPr>
          <p:spPr>
            <a:xfrm>
              <a:off x="174268" y="274603"/>
              <a:ext cx="50169" cy="38289"/>
            </a:xfrm>
            <a:prstGeom prst="rect">
              <a:avLst/>
            </a:prstGeom>
            <a:solidFill>
              <a:srgbClr val="3B37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62" name="Rectangle"/>
            <p:cNvSpPr/>
            <p:nvPr/>
          </p:nvSpPr>
          <p:spPr>
            <a:xfrm>
              <a:off x="174268" y="212554"/>
              <a:ext cx="50169" cy="36967"/>
            </a:xfrm>
            <a:prstGeom prst="rect">
              <a:avLst/>
            </a:prstGeom>
            <a:solidFill>
              <a:srgbClr val="3B37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63" name="Rectangle"/>
            <p:cNvSpPr/>
            <p:nvPr/>
          </p:nvSpPr>
          <p:spPr>
            <a:xfrm>
              <a:off x="174268" y="150504"/>
              <a:ext cx="50169" cy="36967"/>
            </a:xfrm>
            <a:prstGeom prst="rect">
              <a:avLst/>
            </a:prstGeom>
            <a:solidFill>
              <a:srgbClr val="3B37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64" name="Rectangle"/>
            <p:cNvSpPr/>
            <p:nvPr/>
          </p:nvSpPr>
          <p:spPr>
            <a:xfrm>
              <a:off x="262723" y="274603"/>
              <a:ext cx="50169" cy="38289"/>
            </a:xfrm>
            <a:prstGeom prst="rect">
              <a:avLst/>
            </a:prstGeom>
            <a:solidFill>
              <a:srgbClr val="3B37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65" name="Rectangle"/>
            <p:cNvSpPr/>
            <p:nvPr/>
          </p:nvSpPr>
          <p:spPr>
            <a:xfrm>
              <a:off x="262723" y="212554"/>
              <a:ext cx="50169" cy="36967"/>
            </a:xfrm>
            <a:prstGeom prst="rect">
              <a:avLst/>
            </a:prstGeom>
            <a:solidFill>
              <a:srgbClr val="3B37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66" name="Rectangle"/>
            <p:cNvSpPr/>
            <p:nvPr/>
          </p:nvSpPr>
          <p:spPr>
            <a:xfrm>
              <a:off x="262723" y="150504"/>
              <a:ext cx="50169" cy="36967"/>
            </a:xfrm>
            <a:prstGeom prst="rect">
              <a:avLst/>
            </a:prstGeom>
            <a:solidFill>
              <a:srgbClr val="3B373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468" name="Shape"/>
          <p:cNvSpPr/>
          <p:nvPr/>
        </p:nvSpPr>
        <p:spPr>
          <a:xfrm>
            <a:off x="3746660" y="5941152"/>
            <a:ext cx="400025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63" y="7594"/>
                </a:moveTo>
                <a:cubicBezTo>
                  <a:pt x="19237" y="4894"/>
                  <a:pt x="19237" y="4894"/>
                  <a:pt x="19237" y="4894"/>
                </a:cubicBezTo>
                <a:cubicBezTo>
                  <a:pt x="19069" y="4725"/>
                  <a:pt x="19069" y="4725"/>
                  <a:pt x="18900" y="4556"/>
                </a:cubicBezTo>
                <a:cubicBezTo>
                  <a:pt x="18900" y="1350"/>
                  <a:pt x="18900" y="1350"/>
                  <a:pt x="18900" y="1350"/>
                </a:cubicBezTo>
                <a:cubicBezTo>
                  <a:pt x="18900" y="675"/>
                  <a:pt x="18225" y="0"/>
                  <a:pt x="17550" y="0"/>
                </a:cubicBezTo>
                <a:cubicBezTo>
                  <a:pt x="4050" y="0"/>
                  <a:pt x="4050" y="0"/>
                  <a:pt x="4050" y="0"/>
                </a:cubicBezTo>
                <a:cubicBezTo>
                  <a:pt x="3375" y="0"/>
                  <a:pt x="2700" y="675"/>
                  <a:pt x="2700" y="1350"/>
                </a:cubicBezTo>
                <a:cubicBezTo>
                  <a:pt x="2700" y="4556"/>
                  <a:pt x="2700" y="4556"/>
                  <a:pt x="2700" y="4556"/>
                </a:cubicBezTo>
                <a:cubicBezTo>
                  <a:pt x="2531" y="4725"/>
                  <a:pt x="2531" y="4725"/>
                  <a:pt x="2362" y="4894"/>
                </a:cubicBezTo>
                <a:cubicBezTo>
                  <a:pt x="337" y="7594"/>
                  <a:pt x="337" y="7594"/>
                  <a:pt x="337" y="7594"/>
                </a:cubicBezTo>
                <a:cubicBezTo>
                  <a:pt x="169" y="7931"/>
                  <a:pt x="0" y="8269"/>
                  <a:pt x="0" y="8775"/>
                </a:cubicBezTo>
                <a:cubicBezTo>
                  <a:pt x="0" y="9450"/>
                  <a:pt x="0" y="9450"/>
                  <a:pt x="0" y="9450"/>
                </a:cubicBezTo>
                <a:cubicBezTo>
                  <a:pt x="0" y="10631"/>
                  <a:pt x="844" y="11475"/>
                  <a:pt x="2025" y="11475"/>
                </a:cubicBezTo>
                <a:cubicBezTo>
                  <a:pt x="2025" y="11475"/>
                  <a:pt x="2025" y="11475"/>
                  <a:pt x="2025" y="11475"/>
                </a:cubicBezTo>
                <a:cubicBezTo>
                  <a:pt x="2025" y="20250"/>
                  <a:pt x="2025" y="20250"/>
                  <a:pt x="2025" y="20250"/>
                </a:cubicBezTo>
                <a:cubicBezTo>
                  <a:pt x="2025" y="20925"/>
                  <a:pt x="2700" y="21600"/>
                  <a:pt x="3375" y="21600"/>
                </a:cubicBezTo>
                <a:cubicBezTo>
                  <a:pt x="18225" y="21600"/>
                  <a:pt x="18225" y="21600"/>
                  <a:pt x="18225" y="21600"/>
                </a:cubicBezTo>
                <a:cubicBezTo>
                  <a:pt x="18900" y="21600"/>
                  <a:pt x="19575" y="20925"/>
                  <a:pt x="19575" y="20250"/>
                </a:cubicBezTo>
                <a:cubicBezTo>
                  <a:pt x="19575" y="11475"/>
                  <a:pt x="19575" y="11475"/>
                  <a:pt x="19575" y="11475"/>
                </a:cubicBezTo>
                <a:cubicBezTo>
                  <a:pt x="19575" y="11475"/>
                  <a:pt x="19575" y="11475"/>
                  <a:pt x="19575" y="11475"/>
                </a:cubicBezTo>
                <a:cubicBezTo>
                  <a:pt x="20756" y="11475"/>
                  <a:pt x="21600" y="10631"/>
                  <a:pt x="21600" y="9450"/>
                </a:cubicBezTo>
                <a:cubicBezTo>
                  <a:pt x="21600" y="8775"/>
                  <a:pt x="21600" y="8775"/>
                  <a:pt x="21600" y="8775"/>
                </a:cubicBezTo>
                <a:cubicBezTo>
                  <a:pt x="21600" y="8269"/>
                  <a:pt x="21431" y="7931"/>
                  <a:pt x="21263" y="7594"/>
                </a:cubicBezTo>
                <a:close/>
                <a:moveTo>
                  <a:pt x="17550" y="1350"/>
                </a:moveTo>
                <a:cubicBezTo>
                  <a:pt x="17550" y="4050"/>
                  <a:pt x="17550" y="4050"/>
                  <a:pt x="17550" y="4050"/>
                </a:cubicBezTo>
                <a:cubicBezTo>
                  <a:pt x="4050" y="4050"/>
                  <a:pt x="4050" y="4050"/>
                  <a:pt x="4050" y="4050"/>
                </a:cubicBezTo>
                <a:cubicBezTo>
                  <a:pt x="4050" y="4050"/>
                  <a:pt x="4050" y="4050"/>
                  <a:pt x="4050" y="4050"/>
                </a:cubicBezTo>
                <a:cubicBezTo>
                  <a:pt x="4050" y="1350"/>
                  <a:pt x="4050" y="1350"/>
                  <a:pt x="4050" y="1350"/>
                </a:cubicBezTo>
                <a:lnTo>
                  <a:pt x="17550" y="1350"/>
                </a:lnTo>
                <a:close/>
                <a:moveTo>
                  <a:pt x="6919" y="10125"/>
                </a:moveTo>
                <a:cubicBezTo>
                  <a:pt x="4050" y="10125"/>
                  <a:pt x="4050" y="10125"/>
                  <a:pt x="4050" y="10125"/>
                </a:cubicBezTo>
                <a:cubicBezTo>
                  <a:pt x="6750" y="5400"/>
                  <a:pt x="6750" y="5400"/>
                  <a:pt x="6750" y="5400"/>
                </a:cubicBezTo>
                <a:cubicBezTo>
                  <a:pt x="8269" y="5400"/>
                  <a:pt x="8269" y="5400"/>
                  <a:pt x="8269" y="5400"/>
                </a:cubicBezTo>
                <a:lnTo>
                  <a:pt x="6919" y="10125"/>
                </a:lnTo>
                <a:close/>
                <a:moveTo>
                  <a:pt x="8944" y="5400"/>
                </a:moveTo>
                <a:cubicBezTo>
                  <a:pt x="10462" y="5400"/>
                  <a:pt x="10462" y="5400"/>
                  <a:pt x="10462" y="5400"/>
                </a:cubicBezTo>
                <a:cubicBezTo>
                  <a:pt x="10462" y="10125"/>
                  <a:pt x="10462" y="10125"/>
                  <a:pt x="10462" y="10125"/>
                </a:cubicBezTo>
                <a:cubicBezTo>
                  <a:pt x="7594" y="10125"/>
                  <a:pt x="7594" y="10125"/>
                  <a:pt x="7594" y="10125"/>
                </a:cubicBezTo>
                <a:lnTo>
                  <a:pt x="8944" y="5400"/>
                </a:lnTo>
                <a:close/>
                <a:moveTo>
                  <a:pt x="11138" y="5400"/>
                </a:moveTo>
                <a:cubicBezTo>
                  <a:pt x="12656" y="5400"/>
                  <a:pt x="12656" y="5400"/>
                  <a:pt x="12656" y="5400"/>
                </a:cubicBezTo>
                <a:cubicBezTo>
                  <a:pt x="14006" y="10125"/>
                  <a:pt x="14006" y="10125"/>
                  <a:pt x="14006" y="10125"/>
                </a:cubicBezTo>
                <a:cubicBezTo>
                  <a:pt x="11138" y="10125"/>
                  <a:pt x="11138" y="10125"/>
                  <a:pt x="11138" y="10125"/>
                </a:cubicBezTo>
                <a:lnTo>
                  <a:pt x="11138" y="5400"/>
                </a:lnTo>
                <a:close/>
                <a:moveTo>
                  <a:pt x="13331" y="5400"/>
                </a:moveTo>
                <a:cubicBezTo>
                  <a:pt x="14850" y="5400"/>
                  <a:pt x="14850" y="5400"/>
                  <a:pt x="14850" y="5400"/>
                </a:cubicBezTo>
                <a:cubicBezTo>
                  <a:pt x="17550" y="10125"/>
                  <a:pt x="17550" y="10125"/>
                  <a:pt x="17550" y="10125"/>
                </a:cubicBezTo>
                <a:cubicBezTo>
                  <a:pt x="14681" y="10125"/>
                  <a:pt x="14681" y="10125"/>
                  <a:pt x="14681" y="10125"/>
                </a:cubicBezTo>
                <a:lnTo>
                  <a:pt x="13331" y="5400"/>
                </a:lnTo>
                <a:close/>
                <a:moveTo>
                  <a:pt x="1350" y="9450"/>
                </a:moveTo>
                <a:cubicBezTo>
                  <a:pt x="1350" y="8775"/>
                  <a:pt x="1350" y="8775"/>
                  <a:pt x="1350" y="8775"/>
                </a:cubicBezTo>
                <a:cubicBezTo>
                  <a:pt x="1350" y="8606"/>
                  <a:pt x="1350" y="8438"/>
                  <a:pt x="1519" y="8438"/>
                </a:cubicBezTo>
                <a:cubicBezTo>
                  <a:pt x="3544" y="5737"/>
                  <a:pt x="3544" y="5737"/>
                  <a:pt x="3544" y="5737"/>
                </a:cubicBezTo>
                <a:cubicBezTo>
                  <a:pt x="3712" y="5569"/>
                  <a:pt x="3881" y="5400"/>
                  <a:pt x="4050" y="5400"/>
                </a:cubicBezTo>
                <a:cubicBezTo>
                  <a:pt x="5906" y="5400"/>
                  <a:pt x="5906" y="5400"/>
                  <a:pt x="5906" y="5400"/>
                </a:cubicBezTo>
                <a:cubicBezTo>
                  <a:pt x="3206" y="10125"/>
                  <a:pt x="3206" y="10125"/>
                  <a:pt x="3206" y="10125"/>
                </a:cubicBezTo>
                <a:cubicBezTo>
                  <a:pt x="2025" y="10125"/>
                  <a:pt x="2025" y="10125"/>
                  <a:pt x="2025" y="10125"/>
                </a:cubicBezTo>
                <a:cubicBezTo>
                  <a:pt x="1687" y="10125"/>
                  <a:pt x="1350" y="9788"/>
                  <a:pt x="1350" y="9450"/>
                </a:cubicBezTo>
                <a:close/>
                <a:moveTo>
                  <a:pt x="13500" y="20250"/>
                </a:moveTo>
                <a:cubicBezTo>
                  <a:pt x="8438" y="20250"/>
                  <a:pt x="8438" y="20250"/>
                  <a:pt x="8438" y="20250"/>
                </a:cubicBezTo>
                <a:cubicBezTo>
                  <a:pt x="8438" y="13500"/>
                  <a:pt x="8438" y="13500"/>
                  <a:pt x="8438" y="13500"/>
                </a:cubicBezTo>
                <a:cubicBezTo>
                  <a:pt x="13500" y="13500"/>
                  <a:pt x="13500" y="13500"/>
                  <a:pt x="13500" y="13500"/>
                </a:cubicBezTo>
                <a:lnTo>
                  <a:pt x="13500" y="20250"/>
                </a:lnTo>
                <a:close/>
                <a:moveTo>
                  <a:pt x="18225" y="20250"/>
                </a:moveTo>
                <a:cubicBezTo>
                  <a:pt x="14175" y="20250"/>
                  <a:pt x="14175" y="20250"/>
                  <a:pt x="14175" y="20250"/>
                </a:cubicBezTo>
                <a:cubicBezTo>
                  <a:pt x="14175" y="13500"/>
                  <a:pt x="14175" y="13500"/>
                  <a:pt x="14175" y="13500"/>
                </a:cubicBezTo>
                <a:cubicBezTo>
                  <a:pt x="14175" y="13162"/>
                  <a:pt x="13838" y="12825"/>
                  <a:pt x="13500" y="12825"/>
                </a:cubicBezTo>
                <a:cubicBezTo>
                  <a:pt x="8438" y="12825"/>
                  <a:pt x="8438" y="12825"/>
                  <a:pt x="8438" y="12825"/>
                </a:cubicBezTo>
                <a:cubicBezTo>
                  <a:pt x="8100" y="12825"/>
                  <a:pt x="7763" y="13162"/>
                  <a:pt x="7763" y="13500"/>
                </a:cubicBezTo>
                <a:cubicBezTo>
                  <a:pt x="7763" y="20250"/>
                  <a:pt x="7763" y="20250"/>
                  <a:pt x="7763" y="20250"/>
                </a:cubicBezTo>
                <a:cubicBezTo>
                  <a:pt x="3375" y="20250"/>
                  <a:pt x="3375" y="20250"/>
                  <a:pt x="3375" y="20250"/>
                </a:cubicBezTo>
                <a:cubicBezTo>
                  <a:pt x="3375" y="11475"/>
                  <a:pt x="3375" y="11475"/>
                  <a:pt x="3375" y="11475"/>
                </a:cubicBezTo>
                <a:cubicBezTo>
                  <a:pt x="18225" y="11475"/>
                  <a:pt x="18225" y="11475"/>
                  <a:pt x="18225" y="11475"/>
                </a:cubicBezTo>
                <a:lnTo>
                  <a:pt x="18225" y="20250"/>
                </a:lnTo>
                <a:close/>
                <a:moveTo>
                  <a:pt x="20250" y="9450"/>
                </a:moveTo>
                <a:cubicBezTo>
                  <a:pt x="20250" y="9788"/>
                  <a:pt x="19913" y="10125"/>
                  <a:pt x="19575" y="10125"/>
                </a:cubicBezTo>
                <a:cubicBezTo>
                  <a:pt x="18394" y="10125"/>
                  <a:pt x="18394" y="10125"/>
                  <a:pt x="18394" y="10125"/>
                </a:cubicBezTo>
                <a:cubicBezTo>
                  <a:pt x="15694" y="5400"/>
                  <a:pt x="15694" y="5400"/>
                  <a:pt x="15694" y="5400"/>
                </a:cubicBezTo>
                <a:cubicBezTo>
                  <a:pt x="17550" y="5400"/>
                  <a:pt x="17550" y="5400"/>
                  <a:pt x="17550" y="5400"/>
                </a:cubicBezTo>
                <a:cubicBezTo>
                  <a:pt x="17550" y="5400"/>
                  <a:pt x="17550" y="5400"/>
                  <a:pt x="17550" y="5400"/>
                </a:cubicBezTo>
                <a:cubicBezTo>
                  <a:pt x="17719" y="5400"/>
                  <a:pt x="17887" y="5569"/>
                  <a:pt x="18056" y="5737"/>
                </a:cubicBezTo>
                <a:cubicBezTo>
                  <a:pt x="20081" y="8438"/>
                  <a:pt x="20081" y="8438"/>
                  <a:pt x="20081" y="8438"/>
                </a:cubicBezTo>
                <a:cubicBezTo>
                  <a:pt x="20250" y="8438"/>
                  <a:pt x="20250" y="8606"/>
                  <a:pt x="20250" y="8775"/>
                </a:cubicBezTo>
                <a:lnTo>
                  <a:pt x="20250" y="9450"/>
                </a:lnTo>
                <a:close/>
              </a:path>
            </a:pathLst>
          </a:custGeom>
          <a:solidFill>
            <a:srgbClr val="3B3734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69" name="Shape"/>
          <p:cNvSpPr/>
          <p:nvPr/>
        </p:nvSpPr>
        <p:spPr>
          <a:xfrm>
            <a:off x="7744940" y="5154138"/>
            <a:ext cx="402127" cy="3638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560" h="20459" extrusionOk="0">
                <a:moveTo>
                  <a:pt x="18760" y="1975"/>
                </a:moveTo>
                <a:cubicBezTo>
                  <a:pt x="16520" y="-659"/>
                  <a:pt x="13000" y="-659"/>
                  <a:pt x="10760" y="1975"/>
                </a:cubicBezTo>
                <a:cubicBezTo>
                  <a:pt x="1320" y="11985"/>
                  <a:pt x="1320" y="11985"/>
                  <a:pt x="1320" y="11985"/>
                </a:cubicBezTo>
                <a:cubicBezTo>
                  <a:pt x="-440" y="13917"/>
                  <a:pt x="-440" y="17078"/>
                  <a:pt x="1320" y="19009"/>
                </a:cubicBezTo>
                <a:cubicBezTo>
                  <a:pt x="3080" y="20941"/>
                  <a:pt x="5960" y="20941"/>
                  <a:pt x="7720" y="19009"/>
                </a:cubicBezTo>
                <a:cubicBezTo>
                  <a:pt x="17000" y="8824"/>
                  <a:pt x="17000" y="8824"/>
                  <a:pt x="17000" y="8824"/>
                </a:cubicBezTo>
                <a:cubicBezTo>
                  <a:pt x="18280" y="7419"/>
                  <a:pt x="18280" y="5312"/>
                  <a:pt x="17000" y="3907"/>
                </a:cubicBezTo>
                <a:cubicBezTo>
                  <a:pt x="15720" y="2502"/>
                  <a:pt x="13800" y="2502"/>
                  <a:pt x="12520" y="3907"/>
                </a:cubicBezTo>
                <a:cubicBezTo>
                  <a:pt x="5480" y="11634"/>
                  <a:pt x="5480" y="11634"/>
                  <a:pt x="5480" y="11634"/>
                </a:cubicBezTo>
                <a:cubicBezTo>
                  <a:pt x="5160" y="11809"/>
                  <a:pt x="5160" y="12336"/>
                  <a:pt x="5480" y="12512"/>
                </a:cubicBezTo>
                <a:cubicBezTo>
                  <a:pt x="5800" y="12863"/>
                  <a:pt x="6120" y="12863"/>
                  <a:pt x="6440" y="12512"/>
                </a:cubicBezTo>
                <a:cubicBezTo>
                  <a:pt x="13480" y="4961"/>
                  <a:pt x="13480" y="4961"/>
                  <a:pt x="13480" y="4961"/>
                </a:cubicBezTo>
                <a:cubicBezTo>
                  <a:pt x="14120" y="4082"/>
                  <a:pt x="15400" y="4082"/>
                  <a:pt x="16040" y="4961"/>
                </a:cubicBezTo>
                <a:cubicBezTo>
                  <a:pt x="16840" y="5663"/>
                  <a:pt x="16840" y="7068"/>
                  <a:pt x="16040" y="7770"/>
                </a:cubicBezTo>
                <a:cubicBezTo>
                  <a:pt x="6760" y="17956"/>
                  <a:pt x="6760" y="17956"/>
                  <a:pt x="6760" y="17956"/>
                </a:cubicBezTo>
                <a:cubicBezTo>
                  <a:pt x="5480" y="19361"/>
                  <a:pt x="3560" y="19361"/>
                  <a:pt x="2280" y="17956"/>
                </a:cubicBezTo>
                <a:cubicBezTo>
                  <a:pt x="1000" y="16551"/>
                  <a:pt x="1000" y="14443"/>
                  <a:pt x="2280" y="13039"/>
                </a:cubicBezTo>
                <a:cubicBezTo>
                  <a:pt x="11560" y="3029"/>
                  <a:pt x="11560" y="3029"/>
                  <a:pt x="11560" y="3029"/>
                </a:cubicBezTo>
                <a:cubicBezTo>
                  <a:pt x="13320" y="1097"/>
                  <a:pt x="16040" y="1097"/>
                  <a:pt x="17800" y="3029"/>
                </a:cubicBezTo>
                <a:cubicBezTo>
                  <a:pt x="19560" y="4961"/>
                  <a:pt x="19560" y="7946"/>
                  <a:pt x="17800" y="9878"/>
                </a:cubicBezTo>
                <a:cubicBezTo>
                  <a:pt x="10920" y="17604"/>
                  <a:pt x="10920" y="17604"/>
                  <a:pt x="10920" y="17604"/>
                </a:cubicBezTo>
                <a:cubicBezTo>
                  <a:pt x="10600" y="17780"/>
                  <a:pt x="10600" y="18307"/>
                  <a:pt x="10920" y="18482"/>
                </a:cubicBezTo>
                <a:cubicBezTo>
                  <a:pt x="11080" y="18834"/>
                  <a:pt x="11560" y="18834"/>
                  <a:pt x="11880" y="18482"/>
                </a:cubicBezTo>
                <a:cubicBezTo>
                  <a:pt x="18760" y="10756"/>
                  <a:pt x="18760" y="10756"/>
                  <a:pt x="18760" y="10756"/>
                </a:cubicBezTo>
                <a:cubicBezTo>
                  <a:pt x="21160" y="8297"/>
                  <a:pt x="21160" y="4434"/>
                  <a:pt x="18760" y="1975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472" name="Group"/>
          <p:cNvGrpSpPr/>
          <p:nvPr/>
        </p:nvGrpSpPr>
        <p:grpSpPr>
          <a:xfrm>
            <a:off x="7008899" y="5142426"/>
            <a:ext cx="275269" cy="398704"/>
            <a:chOff x="0" y="0"/>
            <a:chExt cx="275267" cy="398703"/>
          </a:xfrm>
        </p:grpSpPr>
        <p:sp>
          <p:nvSpPr>
            <p:cNvPr id="1470" name="Shape"/>
            <p:cNvSpPr/>
            <p:nvPr/>
          </p:nvSpPr>
          <p:spPr>
            <a:xfrm>
              <a:off x="0" y="0"/>
              <a:ext cx="275268" cy="3987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59" h="21600" extrusionOk="0">
                  <a:moveTo>
                    <a:pt x="15965" y="6075"/>
                  </a:moveTo>
                  <a:cubicBezTo>
                    <a:pt x="15965" y="7931"/>
                    <a:pt x="14087" y="9450"/>
                    <a:pt x="14087" y="9450"/>
                  </a:cubicBezTo>
                  <a:cubicBezTo>
                    <a:pt x="14087" y="6075"/>
                    <a:pt x="10330" y="3375"/>
                    <a:pt x="10330" y="3375"/>
                  </a:cubicBezTo>
                  <a:cubicBezTo>
                    <a:pt x="10330" y="3375"/>
                    <a:pt x="10330" y="5400"/>
                    <a:pt x="8452" y="7425"/>
                  </a:cubicBezTo>
                  <a:cubicBezTo>
                    <a:pt x="6574" y="2700"/>
                    <a:pt x="939" y="0"/>
                    <a:pt x="939" y="0"/>
                  </a:cubicBezTo>
                  <a:cubicBezTo>
                    <a:pt x="3757" y="7425"/>
                    <a:pt x="0" y="10125"/>
                    <a:pt x="0" y="15525"/>
                  </a:cubicBezTo>
                  <a:cubicBezTo>
                    <a:pt x="0" y="18562"/>
                    <a:pt x="3757" y="21600"/>
                    <a:pt x="9391" y="21600"/>
                  </a:cubicBezTo>
                  <a:cubicBezTo>
                    <a:pt x="17843" y="21600"/>
                    <a:pt x="19487" y="19406"/>
                    <a:pt x="20191" y="16875"/>
                  </a:cubicBezTo>
                  <a:cubicBezTo>
                    <a:pt x="21600" y="13500"/>
                    <a:pt x="19722" y="9450"/>
                    <a:pt x="15965" y="6075"/>
                  </a:cubicBezTo>
                  <a:close/>
                  <a:moveTo>
                    <a:pt x="18548" y="16538"/>
                  </a:moveTo>
                  <a:cubicBezTo>
                    <a:pt x="17843" y="18225"/>
                    <a:pt x="17139" y="20250"/>
                    <a:pt x="9391" y="20250"/>
                  </a:cubicBezTo>
                  <a:cubicBezTo>
                    <a:pt x="4696" y="20250"/>
                    <a:pt x="1878" y="17887"/>
                    <a:pt x="1878" y="15525"/>
                  </a:cubicBezTo>
                  <a:cubicBezTo>
                    <a:pt x="1878" y="13669"/>
                    <a:pt x="2348" y="12150"/>
                    <a:pt x="2817" y="10631"/>
                  </a:cubicBezTo>
                  <a:cubicBezTo>
                    <a:pt x="3522" y="8606"/>
                    <a:pt x="3991" y="6581"/>
                    <a:pt x="3757" y="3881"/>
                  </a:cubicBezTo>
                  <a:cubicBezTo>
                    <a:pt x="6809" y="6750"/>
                    <a:pt x="7748" y="10631"/>
                    <a:pt x="7748" y="10631"/>
                  </a:cubicBezTo>
                  <a:cubicBezTo>
                    <a:pt x="7748" y="10631"/>
                    <a:pt x="10330" y="7931"/>
                    <a:pt x="11035" y="6581"/>
                  </a:cubicBezTo>
                  <a:cubicBezTo>
                    <a:pt x="11739" y="7425"/>
                    <a:pt x="12209" y="10125"/>
                    <a:pt x="12209" y="12825"/>
                  </a:cubicBezTo>
                  <a:cubicBezTo>
                    <a:pt x="12209" y="12825"/>
                    <a:pt x="14791" y="11306"/>
                    <a:pt x="16670" y="9112"/>
                  </a:cubicBezTo>
                  <a:cubicBezTo>
                    <a:pt x="18548" y="11644"/>
                    <a:pt x="19252" y="14344"/>
                    <a:pt x="18548" y="16538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71" name="Shape"/>
            <p:cNvSpPr/>
            <p:nvPr/>
          </p:nvSpPr>
          <p:spPr>
            <a:xfrm>
              <a:off x="46207" y="171628"/>
              <a:ext cx="175229" cy="1439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36" h="21600" extrusionOk="0">
                  <a:moveTo>
                    <a:pt x="20842" y="5635"/>
                  </a:moveTo>
                  <a:cubicBezTo>
                    <a:pt x="19326" y="7513"/>
                    <a:pt x="19326" y="7513"/>
                    <a:pt x="19326" y="7513"/>
                  </a:cubicBezTo>
                  <a:cubicBezTo>
                    <a:pt x="17811" y="9861"/>
                    <a:pt x="16295" y="12209"/>
                    <a:pt x="12126" y="14557"/>
                  </a:cubicBezTo>
                  <a:cubicBezTo>
                    <a:pt x="11747" y="12209"/>
                    <a:pt x="11368" y="9861"/>
                    <a:pt x="11368" y="6574"/>
                  </a:cubicBezTo>
                  <a:cubicBezTo>
                    <a:pt x="11368" y="3287"/>
                    <a:pt x="11368" y="3287"/>
                    <a:pt x="11368" y="3287"/>
                  </a:cubicBezTo>
                  <a:cubicBezTo>
                    <a:pt x="9095" y="7513"/>
                    <a:pt x="9095" y="7513"/>
                    <a:pt x="9095" y="7513"/>
                  </a:cubicBezTo>
                  <a:cubicBezTo>
                    <a:pt x="7958" y="9391"/>
                    <a:pt x="7579" y="10330"/>
                    <a:pt x="6442" y="12209"/>
                  </a:cubicBezTo>
                  <a:cubicBezTo>
                    <a:pt x="4926" y="7983"/>
                    <a:pt x="4168" y="5165"/>
                    <a:pt x="3411" y="2348"/>
                  </a:cubicBezTo>
                  <a:cubicBezTo>
                    <a:pt x="2653" y="0"/>
                    <a:pt x="2653" y="0"/>
                    <a:pt x="2653" y="0"/>
                  </a:cubicBezTo>
                  <a:cubicBezTo>
                    <a:pt x="1895" y="2817"/>
                    <a:pt x="1895" y="2817"/>
                    <a:pt x="1895" y="2817"/>
                  </a:cubicBezTo>
                  <a:cubicBezTo>
                    <a:pt x="758" y="6104"/>
                    <a:pt x="0" y="9861"/>
                    <a:pt x="0" y="18783"/>
                  </a:cubicBezTo>
                  <a:cubicBezTo>
                    <a:pt x="0" y="19252"/>
                    <a:pt x="0" y="19722"/>
                    <a:pt x="758" y="19722"/>
                  </a:cubicBezTo>
                  <a:cubicBezTo>
                    <a:pt x="1137" y="19722"/>
                    <a:pt x="1516" y="19252"/>
                    <a:pt x="1516" y="18783"/>
                  </a:cubicBezTo>
                  <a:cubicBezTo>
                    <a:pt x="1516" y="11739"/>
                    <a:pt x="1895" y="8452"/>
                    <a:pt x="2653" y="5635"/>
                  </a:cubicBezTo>
                  <a:cubicBezTo>
                    <a:pt x="3411" y="7983"/>
                    <a:pt x="4547" y="10800"/>
                    <a:pt x="5684" y="14557"/>
                  </a:cubicBezTo>
                  <a:cubicBezTo>
                    <a:pt x="6063" y="15965"/>
                    <a:pt x="6063" y="15965"/>
                    <a:pt x="6063" y="15965"/>
                  </a:cubicBezTo>
                  <a:cubicBezTo>
                    <a:pt x="6821" y="14557"/>
                    <a:pt x="6821" y="14557"/>
                    <a:pt x="6821" y="14557"/>
                  </a:cubicBezTo>
                  <a:cubicBezTo>
                    <a:pt x="8337" y="12678"/>
                    <a:pt x="9095" y="11270"/>
                    <a:pt x="9853" y="9391"/>
                  </a:cubicBezTo>
                  <a:cubicBezTo>
                    <a:pt x="10232" y="12209"/>
                    <a:pt x="10611" y="14087"/>
                    <a:pt x="10989" y="15965"/>
                  </a:cubicBezTo>
                  <a:cubicBezTo>
                    <a:pt x="11368" y="17374"/>
                    <a:pt x="11368" y="17374"/>
                    <a:pt x="11368" y="17374"/>
                  </a:cubicBezTo>
                  <a:cubicBezTo>
                    <a:pt x="12126" y="16904"/>
                    <a:pt x="12126" y="16904"/>
                    <a:pt x="12126" y="16904"/>
                  </a:cubicBezTo>
                  <a:cubicBezTo>
                    <a:pt x="16295" y="14557"/>
                    <a:pt x="18189" y="12209"/>
                    <a:pt x="19705" y="9861"/>
                  </a:cubicBezTo>
                  <a:cubicBezTo>
                    <a:pt x="20084" y="13617"/>
                    <a:pt x="19705" y="17374"/>
                    <a:pt x="18568" y="20191"/>
                  </a:cubicBezTo>
                  <a:cubicBezTo>
                    <a:pt x="18568" y="20661"/>
                    <a:pt x="18568" y="21130"/>
                    <a:pt x="19326" y="21130"/>
                  </a:cubicBezTo>
                  <a:cubicBezTo>
                    <a:pt x="19326" y="21130"/>
                    <a:pt x="19326" y="21600"/>
                    <a:pt x="19326" y="21600"/>
                  </a:cubicBezTo>
                  <a:cubicBezTo>
                    <a:pt x="19705" y="21600"/>
                    <a:pt x="20084" y="21130"/>
                    <a:pt x="20084" y="20661"/>
                  </a:cubicBezTo>
                  <a:cubicBezTo>
                    <a:pt x="21221" y="17374"/>
                    <a:pt x="21600" y="12209"/>
                    <a:pt x="20842" y="7513"/>
                  </a:cubicBezTo>
                  <a:lnTo>
                    <a:pt x="20842" y="5635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473" name="Shape"/>
          <p:cNvSpPr/>
          <p:nvPr/>
        </p:nvSpPr>
        <p:spPr>
          <a:xfrm>
            <a:off x="6144797" y="5167510"/>
            <a:ext cx="402716" cy="34853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92" h="21600" extrusionOk="0">
                <a:moveTo>
                  <a:pt x="20831" y="3471"/>
                </a:moveTo>
                <a:cubicBezTo>
                  <a:pt x="17508" y="386"/>
                  <a:pt x="17508" y="386"/>
                  <a:pt x="17508" y="386"/>
                </a:cubicBezTo>
                <a:cubicBezTo>
                  <a:pt x="17342" y="193"/>
                  <a:pt x="17010" y="0"/>
                  <a:pt x="16678" y="0"/>
                </a:cubicBezTo>
                <a:cubicBezTo>
                  <a:pt x="4714" y="0"/>
                  <a:pt x="4714" y="0"/>
                  <a:pt x="4714" y="0"/>
                </a:cubicBezTo>
                <a:cubicBezTo>
                  <a:pt x="4382" y="0"/>
                  <a:pt x="4050" y="193"/>
                  <a:pt x="3884" y="386"/>
                </a:cubicBezTo>
                <a:cubicBezTo>
                  <a:pt x="561" y="3471"/>
                  <a:pt x="561" y="3471"/>
                  <a:pt x="561" y="3471"/>
                </a:cubicBezTo>
                <a:cubicBezTo>
                  <a:pt x="62" y="3857"/>
                  <a:pt x="-104" y="4436"/>
                  <a:pt x="62" y="5207"/>
                </a:cubicBezTo>
                <a:cubicBezTo>
                  <a:pt x="1391" y="9836"/>
                  <a:pt x="1391" y="9836"/>
                  <a:pt x="1391" y="9836"/>
                </a:cubicBezTo>
                <a:cubicBezTo>
                  <a:pt x="1558" y="10221"/>
                  <a:pt x="1890" y="10607"/>
                  <a:pt x="2222" y="10800"/>
                </a:cubicBezTo>
                <a:cubicBezTo>
                  <a:pt x="2388" y="10800"/>
                  <a:pt x="2554" y="10800"/>
                  <a:pt x="2721" y="10800"/>
                </a:cubicBezTo>
                <a:cubicBezTo>
                  <a:pt x="2887" y="10800"/>
                  <a:pt x="3219" y="10800"/>
                  <a:pt x="3385" y="10607"/>
                </a:cubicBezTo>
                <a:cubicBezTo>
                  <a:pt x="3385" y="20057"/>
                  <a:pt x="3385" y="20057"/>
                  <a:pt x="3385" y="20057"/>
                </a:cubicBezTo>
                <a:cubicBezTo>
                  <a:pt x="3385" y="20829"/>
                  <a:pt x="4050" y="21600"/>
                  <a:pt x="4714" y="21600"/>
                </a:cubicBezTo>
                <a:cubicBezTo>
                  <a:pt x="16678" y="21600"/>
                  <a:pt x="16678" y="21600"/>
                  <a:pt x="16678" y="21600"/>
                </a:cubicBezTo>
                <a:cubicBezTo>
                  <a:pt x="17342" y="21600"/>
                  <a:pt x="18007" y="20829"/>
                  <a:pt x="18007" y="20057"/>
                </a:cubicBezTo>
                <a:cubicBezTo>
                  <a:pt x="18007" y="10607"/>
                  <a:pt x="18007" y="10607"/>
                  <a:pt x="18007" y="10607"/>
                </a:cubicBezTo>
                <a:cubicBezTo>
                  <a:pt x="18173" y="10800"/>
                  <a:pt x="18505" y="10800"/>
                  <a:pt x="18671" y="10800"/>
                </a:cubicBezTo>
                <a:cubicBezTo>
                  <a:pt x="18838" y="10800"/>
                  <a:pt x="19004" y="10800"/>
                  <a:pt x="19170" y="10800"/>
                </a:cubicBezTo>
                <a:cubicBezTo>
                  <a:pt x="19502" y="10607"/>
                  <a:pt x="19834" y="10221"/>
                  <a:pt x="20001" y="9836"/>
                </a:cubicBezTo>
                <a:cubicBezTo>
                  <a:pt x="21330" y="5207"/>
                  <a:pt x="21330" y="5207"/>
                  <a:pt x="21330" y="5207"/>
                </a:cubicBezTo>
                <a:cubicBezTo>
                  <a:pt x="21496" y="4436"/>
                  <a:pt x="21330" y="3857"/>
                  <a:pt x="20831" y="3471"/>
                </a:cubicBezTo>
                <a:close/>
                <a:moveTo>
                  <a:pt x="13188" y="1543"/>
                </a:moveTo>
                <a:cubicBezTo>
                  <a:pt x="12856" y="2507"/>
                  <a:pt x="11859" y="3086"/>
                  <a:pt x="10696" y="3086"/>
                </a:cubicBezTo>
                <a:cubicBezTo>
                  <a:pt x="9533" y="3086"/>
                  <a:pt x="8536" y="2507"/>
                  <a:pt x="8204" y="1543"/>
                </a:cubicBezTo>
                <a:lnTo>
                  <a:pt x="13188" y="1543"/>
                </a:lnTo>
                <a:close/>
                <a:moveTo>
                  <a:pt x="18671" y="9257"/>
                </a:moveTo>
                <a:cubicBezTo>
                  <a:pt x="16678" y="7714"/>
                  <a:pt x="16678" y="7714"/>
                  <a:pt x="16678" y="7714"/>
                </a:cubicBezTo>
                <a:cubicBezTo>
                  <a:pt x="16678" y="20057"/>
                  <a:pt x="16678" y="20057"/>
                  <a:pt x="16678" y="20057"/>
                </a:cubicBezTo>
                <a:cubicBezTo>
                  <a:pt x="4714" y="20057"/>
                  <a:pt x="4714" y="20057"/>
                  <a:pt x="4714" y="20057"/>
                </a:cubicBezTo>
                <a:cubicBezTo>
                  <a:pt x="4714" y="7714"/>
                  <a:pt x="4714" y="7714"/>
                  <a:pt x="4714" y="7714"/>
                </a:cubicBezTo>
                <a:cubicBezTo>
                  <a:pt x="2721" y="9257"/>
                  <a:pt x="2721" y="9257"/>
                  <a:pt x="2721" y="9257"/>
                </a:cubicBezTo>
                <a:cubicBezTo>
                  <a:pt x="1391" y="4629"/>
                  <a:pt x="1391" y="4629"/>
                  <a:pt x="1391" y="4629"/>
                </a:cubicBezTo>
                <a:cubicBezTo>
                  <a:pt x="4714" y="1543"/>
                  <a:pt x="4714" y="1543"/>
                  <a:pt x="4714" y="1543"/>
                </a:cubicBezTo>
                <a:cubicBezTo>
                  <a:pt x="7539" y="1543"/>
                  <a:pt x="7539" y="1543"/>
                  <a:pt x="7539" y="1543"/>
                </a:cubicBezTo>
                <a:cubicBezTo>
                  <a:pt x="7871" y="2893"/>
                  <a:pt x="9201" y="3857"/>
                  <a:pt x="10696" y="3857"/>
                </a:cubicBezTo>
                <a:cubicBezTo>
                  <a:pt x="12191" y="3857"/>
                  <a:pt x="13521" y="2893"/>
                  <a:pt x="13853" y="1543"/>
                </a:cubicBezTo>
                <a:cubicBezTo>
                  <a:pt x="16678" y="1543"/>
                  <a:pt x="16678" y="1543"/>
                  <a:pt x="16678" y="1543"/>
                </a:cubicBezTo>
                <a:cubicBezTo>
                  <a:pt x="20001" y="4629"/>
                  <a:pt x="20001" y="4629"/>
                  <a:pt x="20001" y="4629"/>
                </a:cubicBezTo>
                <a:lnTo>
                  <a:pt x="18671" y="9257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478" name="Group"/>
          <p:cNvGrpSpPr/>
          <p:nvPr/>
        </p:nvGrpSpPr>
        <p:grpSpPr>
          <a:xfrm>
            <a:off x="5346755" y="5142426"/>
            <a:ext cx="400768" cy="398705"/>
            <a:chOff x="0" y="0"/>
            <a:chExt cx="400767" cy="398704"/>
          </a:xfrm>
        </p:grpSpPr>
        <p:sp>
          <p:nvSpPr>
            <p:cNvPr id="1474" name="Shape"/>
            <p:cNvSpPr/>
            <p:nvPr/>
          </p:nvSpPr>
          <p:spPr>
            <a:xfrm>
              <a:off x="0" y="149184"/>
              <a:ext cx="400768" cy="2495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98" h="21600" extrusionOk="0">
                  <a:moveTo>
                    <a:pt x="19758" y="9720"/>
                  </a:moveTo>
                  <a:cubicBezTo>
                    <a:pt x="17916" y="9720"/>
                    <a:pt x="17916" y="9720"/>
                    <a:pt x="17916" y="9720"/>
                  </a:cubicBezTo>
                  <a:cubicBezTo>
                    <a:pt x="17916" y="9450"/>
                    <a:pt x="17916" y="9180"/>
                    <a:pt x="17916" y="8910"/>
                  </a:cubicBezTo>
                  <a:cubicBezTo>
                    <a:pt x="21098" y="6480"/>
                    <a:pt x="21098" y="6480"/>
                    <a:pt x="21098" y="6480"/>
                  </a:cubicBezTo>
                  <a:cubicBezTo>
                    <a:pt x="21433" y="6210"/>
                    <a:pt x="21600" y="5400"/>
                    <a:pt x="21433" y="4860"/>
                  </a:cubicBezTo>
                  <a:cubicBezTo>
                    <a:pt x="21265" y="4320"/>
                    <a:pt x="20763" y="4050"/>
                    <a:pt x="20428" y="4320"/>
                  </a:cubicBezTo>
                  <a:cubicBezTo>
                    <a:pt x="17414" y="7020"/>
                    <a:pt x="17414" y="7020"/>
                    <a:pt x="17414" y="7020"/>
                  </a:cubicBezTo>
                  <a:cubicBezTo>
                    <a:pt x="16242" y="2970"/>
                    <a:pt x="13730" y="0"/>
                    <a:pt x="10716" y="0"/>
                  </a:cubicBezTo>
                  <a:cubicBezTo>
                    <a:pt x="7033" y="0"/>
                    <a:pt x="4186" y="4320"/>
                    <a:pt x="3516" y="9720"/>
                  </a:cubicBezTo>
                  <a:cubicBezTo>
                    <a:pt x="1674" y="9720"/>
                    <a:pt x="1674" y="9720"/>
                    <a:pt x="1674" y="9720"/>
                  </a:cubicBezTo>
                  <a:cubicBezTo>
                    <a:pt x="670" y="9720"/>
                    <a:pt x="0" y="10800"/>
                    <a:pt x="0" y="12420"/>
                  </a:cubicBezTo>
                  <a:cubicBezTo>
                    <a:pt x="0" y="12960"/>
                    <a:pt x="167" y="13500"/>
                    <a:pt x="335" y="13770"/>
                  </a:cubicBezTo>
                  <a:cubicBezTo>
                    <a:pt x="2679" y="18090"/>
                    <a:pt x="2679" y="18090"/>
                    <a:pt x="2679" y="18090"/>
                  </a:cubicBezTo>
                  <a:cubicBezTo>
                    <a:pt x="2679" y="18900"/>
                    <a:pt x="2679" y="18900"/>
                    <a:pt x="2679" y="18900"/>
                  </a:cubicBezTo>
                  <a:cubicBezTo>
                    <a:pt x="2679" y="20520"/>
                    <a:pt x="3349" y="21600"/>
                    <a:pt x="4353" y="21600"/>
                  </a:cubicBezTo>
                  <a:cubicBezTo>
                    <a:pt x="17079" y="21600"/>
                    <a:pt x="17079" y="21600"/>
                    <a:pt x="17079" y="21600"/>
                  </a:cubicBezTo>
                  <a:cubicBezTo>
                    <a:pt x="18084" y="21600"/>
                    <a:pt x="18753" y="20520"/>
                    <a:pt x="18753" y="18900"/>
                  </a:cubicBezTo>
                  <a:cubicBezTo>
                    <a:pt x="18753" y="18090"/>
                    <a:pt x="18753" y="18090"/>
                    <a:pt x="18753" y="18090"/>
                  </a:cubicBezTo>
                  <a:cubicBezTo>
                    <a:pt x="21098" y="13770"/>
                    <a:pt x="21098" y="13770"/>
                    <a:pt x="21098" y="13770"/>
                  </a:cubicBezTo>
                  <a:cubicBezTo>
                    <a:pt x="21265" y="13500"/>
                    <a:pt x="21433" y="12960"/>
                    <a:pt x="21433" y="12420"/>
                  </a:cubicBezTo>
                  <a:cubicBezTo>
                    <a:pt x="21433" y="10800"/>
                    <a:pt x="20763" y="9720"/>
                    <a:pt x="19758" y="9720"/>
                  </a:cubicBezTo>
                  <a:close/>
                  <a:moveTo>
                    <a:pt x="17247" y="9720"/>
                  </a:moveTo>
                  <a:cubicBezTo>
                    <a:pt x="16912" y="9720"/>
                    <a:pt x="16912" y="9720"/>
                    <a:pt x="16912" y="9720"/>
                  </a:cubicBezTo>
                  <a:cubicBezTo>
                    <a:pt x="17247" y="9450"/>
                    <a:pt x="17247" y="9450"/>
                    <a:pt x="17247" y="9450"/>
                  </a:cubicBezTo>
                  <a:cubicBezTo>
                    <a:pt x="17247" y="9450"/>
                    <a:pt x="17247" y="9720"/>
                    <a:pt x="17247" y="9720"/>
                  </a:cubicBezTo>
                  <a:close/>
                  <a:moveTo>
                    <a:pt x="10716" y="1080"/>
                  </a:moveTo>
                  <a:cubicBezTo>
                    <a:pt x="13395" y="1080"/>
                    <a:pt x="15740" y="3780"/>
                    <a:pt x="16744" y="7290"/>
                  </a:cubicBezTo>
                  <a:cubicBezTo>
                    <a:pt x="16242" y="7830"/>
                    <a:pt x="16242" y="7830"/>
                    <a:pt x="16242" y="7830"/>
                  </a:cubicBezTo>
                  <a:cubicBezTo>
                    <a:pt x="15237" y="4590"/>
                    <a:pt x="13228" y="2160"/>
                    <a:pt x="10716" y="2160"/>
                  </a:cubicBezTo>
                  <a:cubicBezTo>
                    <a:pt x="7870" y="2160"/>
                    <a:pt x="5526" y="5400"/>
                    <a:pt x="4856" y="9720"/>
                  </a:cubicBezTo>
                  <a:cubicBezTo>
                    <a:pt x="4186" y="9720"/>
                    <a:pt x="4186" y="9720"/>
                    <a:pt x="4186" y="9720"/>
                  </a:cubicBezTo>
                  <a:cubicBezTo>
                    <a:pt x="4856" y="4860"/>
                    <a:pt x="7535" y="1080"/>
                    <a:pt x="10716" y="1080"/>
                  </a:cubicBezTo>
                  <a:close/>
                  <a:moveTo>
                    <a:pt x="13730" y="9720"/>
                  </a:moveTo>
                  <a:cubicBezTo>
                    <a:pt x="13228" y="7830"/>
                    <a:pt x="12056" y="6480"/>
                    <a:pt x="10716" y="6480"/>
                  </a:cubicBezTo>
                  <a:cubicBezTo>
                    <a:pt x="9377" y="6480"/>
                    <a:pt x="8205" y="7830"/>
                    <a:pt x="7702" y="9720"/>
                  </a:cubicBezTo>
                  <a:cubicBezTo>
                    <a:pt x="6865" y="9720"/>
                    <a:pt x="6865" y="9720"/>
                    <a:pt x="6865" y="9720"/>
                  </a:cubicBezTo>
                  <a:cubicBezTo>
                    <a:pt x="7535" y="7290"/>
                    <a:pt x="9042" y="5400"/>
                    <a:pt x="10716" y="5400"/>
                  </a:cubicBezTo>
                  <a:cubicBezTo>
                    <a:pt x="12391" y="5400"/>
                    <a:pt x="13730" y="7020"/>
                    <a:pt x="14400" y="9450"/>
                  </a:cubicBezTo>
                  <a:cubicBezTo>
                    <a:pt x="13898" y="9720"/>
                    <a:pt x="13898" y="9720"/>
                    <a:pt x="13898" y="9720"/>
                  </a:cubicBezTo>
                  <a:lnTo>
                    <a:pt x="13730" y="9720"/>
                  </a:lnTo>
                  <a:close/>
                  <a:moveTo>
                    <a:pt x="10716" y="8640"/>
                  </a:moveTo>
                  <a:cubicBezTo>
                    <a:pt x="10047" y="8640"/>
                    <a:pt x="9544" y="9180"/>
                    <a:pt x="9209" y="9720"/>
                  </a:cubicBezTo>
                  <a:cubicBezTo>
                    <a:pt x="8372" y="9720"/>
                    <a:pt x="8372" y="9720"/>
                    <a:pt x="8372" y="9720"/>
                  </a:cubicBezTo>
                  <a:cubicBezTo>
                    <a:pt x="8874" y="8370"/>
                    <a:pt x="9712" y="7560"/>
                    <a:pt x="10716" y="7560"/>
                  </a:cubicBezTo>
                  <a:cubicBezTo>
                    <a:pt x="11721" y="7560"/>
                    <a:pt x="12558" y="8370"/>
                    <a:pt x="13060" y="9720"/>
                  </a:cubicBezTo>
                  <a:cubicBezTo>
                    <a:pt x="12223" y="9720"/>
                    <a:pt x="12223" y="9720"/>
                    <a:pt x="12223" y="9720"/>
                  </a:cubicBezTo>
                  <a:cubicBezTo>
                    <a:pt x="11888" y="9180"/>
                    <a:pt x="11386" y="8640"/>
                    <a:pt x="10716" y="8640"/>
                  </a:cubicBezTo>
                  <a:close/>
                  <a:moveTo>
                    <a:pt x="10716" y="4320"/>
                  </a:moveTo>
                  <a:cubicBezTo>
                    <a:pt x="8540" y="4320"/>
                    <a:pt x="6865" y="6480"/>
                    <a:pt x="6195" y="9720"/>
                  </a:cubicBezTo>
                  <a:cubicBezTo>
                    <a:pt x="5526" y="9720"/>
                    <a:pt x="5526" y="9720"/>
                    <a:pt x="5526" y="9720"/>
                  </a:cubicBezTo>
                  <a:cubicBezTo>
                    <a:pt x="6195" y="5940"/>
                    <a:pt x="8205" y="3240"/>
                    <a:pt x="10716" y="3240"/>
                  </a:cubicBezTo>
                  <a:cubicBezTo>
                    <a:pt x="12893" y="3240"/>
                    <a:pt x="14735" y="5400"/>
                    <a:pt x="15572" y="8370"/>
                  </a:cubicBezTo>
                  <a:cubicBezTo>
                    <a:pt x="15070" y="8910"/>
                    <a:pt x="15070" y="8910"/>
                    <a:pt x="15070" y="8910"/>
                  </a:cubicBezTo>
                  <a:cubicBezTo>
                    <a:pt x="14233" y="6210"/>
                    <a:pt x="12558" y="4320"/>
                    <a:pt x="10716" y="4320"/>
                  </a:cubicBezTo>
                  <a:close/>
                  <a:moveTo>
                    <a:pt x="17414" y="17280"/>
                  </a:moveTo>
                  <a:cubicBezTo>
                    <a:pt x="17414" y="18900"/>
                    <a:pt x="17414" y="18900"/>
                    <a:pt x="17414" y="18900"/>
                  </a:cubicBezTo>
                  <a:cubicBezTo>
                    <a:pt x="17414" y="19170"/>
                    <a:pt x="17247" y="19440"/>
                    <a:pt x="17079" y="19440"/>
                  </a:cubicBezTo>
                  <a:cubicBezTo>
                    <a:pt x="4353" y="19440"/>
                    <a:pt x="4353" y="19440"/>
                    <a:pt x="4353" y="19440"/>
                  </a:cubicBezTo>
                  <a:cubicBezTo>
                    <a:pt x="4186" y="19440"/>
                    <a:pt x="4019" y="19170"/>
                    <a:pt x="4019" y="18900"/>
                  </a:cubicBezTo>
                  <a:cubicBezTo>
                    <a:pt x="4019" y="17280"/>
                    <a:pt x="4019" y="17280"/>
                    <a:pt x="4019" y="17280"/>
                  </a:cubicBezTo>
                  <a:cubicBezTo>
                    <a:pt x="1340" y="12420"/>
                    <a:pt x="1340" y="12420"/>
                    <a:pt x="1340" y="12420"/>
                  </a:cubicBezTo>
                  <a:cubicBezTo>
                    <a:pt x="1340" y="12150"/>
                    <a:pt x="1507" y="11880"/>
                    <a:pt x="1674" y="11880"/>
                  </a:cubicBezTo>
                  <a:cubicBezTo>
                    <a:pt x="3349" y="11880"/>
                    <a:pt x="3349" y="11880"/>
                    <a:pt x="3349" y="11880"/>
                  </a:cubicBezTo>
                  <a:cubicBezTo>
                    <a:pt x="4019" y="11880"/>
                    <a:pt x="4019" y="11880"/>
                    <a:pt x="4019" y="11880"/>
                  </a:cubicBezTo>
                  <a:cubicBezTo>
                    <a:pt x="4688" y="11880"/>
                    <a:pt x="4688" y="11880"/>
                    <a:pt x="4688" y="11880"/>
                  </a:cubicBezTo>
                  <a:cubicBezTo>
                    <a:pt x="5358" y="11880"/>
                    <a:pt x="5358" y="11880"/>
                    <a:pt x="5358" y="11880"/>
                  </a:cubicBezTo>
                  <a:cubicBezTo>
                    <a:pt x="6028" y="11880"/>
                    <a:pt x="6028" y="11880"/>
                    <a:pt x="6028" y="11880"/>
                  </a:cubicBezTo>
                  <a:cubicBezTo>
                    <a:pt x="6698" y="11880"/>
                    <a:pt x="6698" y="11880"/>
                    <a:pt x="6698" y="11880"/>
                  </a:cubicBezTo>
                  <a:cubicBezTo>
                    <a:pt x="7367" y="11880"/>
                    <a:pt x="7367" y="11880"/>
                    <a:pt x="7367" y="11880"/>
                  </a:cubicBezTo>
                  <a:cubicBezTo>
                    <a:pt x="8037" y="11880"/>
                    <a:pt x="8037" y="11880"/>
                    <a:pt x="8037" y="11880"/>
                  </a:cubicBezTo>
                  <a:cubicBezTo>
                    <a:pt x="8707" y="11880"/>
                    <a:pt x="8707" y="11880"/>
                    <a:pt x="8707" y="11880"/>
                  </a:cubicBezTo>
                  <a:cubicBezTo>
                    <a:pt x="12726" y="11880"/>
                    <a:pt x="12726" y="11880"/>
                    <a:pt x="12726" y="11880"/>
                  </a:cubicBezTo>
                  <a:cubicBezTo>
                    <a:pt x="13395" y="11880"/>
                    <a:pt x="13395" y="11880"/>
                    <a:pt x="13395" y="11880"/>
                  </a:cubicBezTo>
                  <a:cubicBezTo>
                    <a:pt x="14065" y="11880"/>
                    <a:pt x="14065" y="11880"/>
                    <a:pt x="14065" y="11880"/>
                  </a:cubicBezTo>
                  <a:cubicBezTo>
                    <a:pt x="14735" y="11880"/>
                    <a:pt x="14735" y="11880"/>
                    <a:pt x="14735" y="11880"/>
                  </a:cubicBezTo>
                  <a:cubicBezTo>
                    <a:pt x="15405" y="11880"/>
                    <a:pt x="15405" y="11880"/>
                    <a:pt x="15405" y="11880"/>
                  </a:cubicBezTo>
                  <a:cubicBezTo>
                    <a:pt x="16074" y="11880"/>
                    <a:pt x="16074" y="11880"/>
                    <a:pt x="16074" y="11880"/>
                  </a:cubicBezTo>
                  <a:cubicBezTo>
                    <a:pt x="16744" y="11880"/>
                    <a:pt x="16744" y="11880"/>
                    <a:pt x="16744" y="11880"/>
                  </a:cubicBezTo>
                  <a:cubicBezTo>
                    <a:pt x="17414" y="11880"/>
                    <a:pt x="17414" y="11880"/>
                    <a:pt x="17414" y="11880"/>
                  </a:cubicBezTo>
                  <a:cubicBezTo>
                    <a:pt x="18084" y="11880"/>
                    <a:pt x="18084" y="11880"/>
                    <a:pt x="18084" y="11880"/>
                  </a:cubicBezTo>
                  <a:cubicBezTo>
                    <a:pt x="19758" y="11880"/>
                    <a:pt x="19758" y="11880"/>
                    <a:pt x="19758" y="11880"/>
                  </a:cubicBezTo>
                  <a:cubicBezTo>
                    <a:pt x="19926" y="11880"/>
                    <a:pt x="20093" y="12150"/>
                    <a:pt x="20093" y="12420"/>
                  </a:cubicBezTo>
                  <a:lnTo>
                    <a:pt x="17414" y="17280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75" name="Shape"/>
            <p:cNvSpPr/>
            <p:nvPr/>
          </p:nvSpPr>
          <p:spPr>
            <a:xfrm>
              <a:off x="97390" y="55449"/>
              <a:ext cx="27015" cy="937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999" h="21600" extrusionOk="0">
                  <a:moveTo>
                    <a:pt x="1626" y="20880"/>
                  </a:moveTo>
                  <a:cubicBezTo>
                    <a:pt x="1626" y="20880"/>
                    <a:pt x="1626" y="20880"/>
                    <a:pt x="1626" y="20880"/>
                  </a:cubicBezTo>
                  <a:cubicBezTo>
                    <a:pt x="1626" y="20880"/>
                    <a:pt x="1626" y="20880"/>
                    <a:pt x="1626" y="20880"/>
                  </a:cubicBezTo>
                  <a:cubicBezTo>
                    <a:pt x="1626" y="21600"/>
                    <a:pt x="3590" y="21600"/>
                    <a:pt x="5554" y="21600"/>
                  </a:cubicBezTo>
                  <a:cubicBezTo>
                    <a:pt x="7517" y="21600"/>
                    <a:pt x="9481" y="20880"/>
                    <a:pt x="9481" y="20160"/>
                  </a:cubicBezTo>
                  <a:cubicBezTo>
                    <a:pt x="9481" y="20160"/>
                    <a:pt x="9481" y="20160"/>
                    <a:pt x="9481" y="19440"/>
                  </a:cubicBezTo>
                  <a:cubicBezTo>
                    <a:pt x="9481" y="19440"/>
                    <a:pt x="9481" y="19440"/>
                    <a:pt x="9481" y="19440"/>
                  </a:cubicBezTo>
                  <a:cubicBezTo>
                    <a:pt x="5554" y="17280"/>
                    <a:pt x="9481" y="14400"/>
                    <a:pt x="11444" y="11520"/>
                  </a:cubicBezTo>
                  <a:cubicBezTo>
                    <a:pt x="15372" y="7920"/>
                    <a:pt x="19299" y="4320"/>
                    <a:pt x="15372" y="720"/>
                  </a:cubicBezTo>
                  <a:cubicBezTo>
                    <a:pt x="15372" y="720"/>
                    <a:pt x="13408" y="0"/>
                    <a:pt x="11444" y="0"/>
                  </a:cubicBezTo>
                  <a:cubicBezTo>
                    <a:pt x="9481" y="0"/>
                    <a:pt x="7517" y="720"/>
                    <a:pt x="7517" y="1440"/>
                  </a:cubicBezTo>
                  <a:cubicBezTo>
                    <a:pt x="7517" y="1440"/>
                    <a:pt x="7517" y="1440"/>
                    <a:pt x="7517" y="2160"/>
                  </a:cubicBezTo>
                  <a:cubicBezTo>
                    <a:pt x="7517" y="2160"/>
                    <a:pt x="7517" y="2160"/>
                    <a:pt x="7517" y="2160"/>
                  </a:cubicBezTo>
                  <a:cubicBezTo>
                    <a:pt x="7517" y="2160"/>
                    <a:pt x="7517" y="2160"/>
                    <a:pt x="7517" y="2160"/>
                  </a:cubicBezTo>
                  <a:cubicBezTo>
                    <a:pt x="7517" y="2160"/>
                    <a:pt x="7517" y="2160"/>
                    <a:pt x="7517" y="2160"/>
                  </a:cubicBezTo>
                  <a:cubicBezTo>
                    <a:pt x="11444" y="4320"/>
                    <a:pt x="7517" y="7200"/>
                    <a:pt x="5554" y="10080"/>
                  </a:cubicBezTo>
                  <a:cubicBezTo>
                    <a:pt x="1626" y="13680"/>
                    <a:pt x="-2301" y="17280"/>
                    <a:pt x="1626" y="20880"/>
                  </a:cubicBezTo>
                  <a:cubicBezTo>
                    <a:pt x="1626" y="20880"/>
                    <a:pt x="1626" y="20880"/>
                    <a:pt x="1626" y="2088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76" name="Shape"/>
            <p:cNvSpPr/>
            <p:nvPr/>
          </p:nvSpPr>
          <p:spPr>
            <a:xfrm>
              <a:off x="248345" y="52808"/>
              <a:ext cx="29123" cy="937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429" h="21600" extrusionOk="0">
                  <a:moveTo>
                    <a:pt x="2338" y="20880"/>
                  </a:moveTo>
                  <a:cubicBezTo>
                    <a:pt x="2338" y="20880"/>
                    <a:pt x="2338" y="20880"/>
                    <a:pt x="2338" y="20880"/>
                  </a:cubicBezTo>
                  <a:cubicBezTo>
                    <a:pt x="2338" y="20880"/>
                    <a:pt x="2338" y="20880"/>
                    <a:pt x="2338" y="20880"/>
                  </a:cubicBezTo>
                  <a:cubicBezTo>
                    <a:pt x="2338" y="21600"/>
                    <a:pt x="4138" y="21600"/>
                    <a:pt x="4138" y="21600"/>
                  </a:cubicBezTo>
                  <a:cubicBezTo>
                    <a:pt x="7738" y="21600"/>
                    <a:pt x="7738" y="21600"/>
                    <a:pt x="7738" y="20160"/>
                  </a:cubicBezTo>
                  <a:cubicBezTo>
                    <a:pt x="7738" y="20160"/>
                    <a:pt x="7738" y="20160"/>
                    <a:pt x="7738" y="20160"/>
                  </a:cubicBezTo>
                  <a:cubicBezTo>
                    <a:pt x="7738" y="20160"/>
                    <a:pt x="7738" y="20160"/>
                    <a:pt x="7738" y="20160"/>
                  </a:cubicBezTo>
                  <a:cubicBezTo>
                    <a:pt x="5938" y="17280"/>
                    <a:pt x="7738" y="14400"/>
                    <a:pt x="11338" y="11520"/>
                  </a:cubicBezTo>
                  <a:cubicBezTo>
                    <a:pt x="14938" y="8640"/>
                    <a:pt x="18538" y="5040"/>
                    <a:pt x="14938" y="1440"/>
                  </a:cubicBezTo>
                  <a:cubicBezTo>
                    <a:pt x="13138" y="720"/>
                    <a:pt x="13138" y="0"/>
                    <a:pt x="11338" y="0"/>
                  </a:cubicBezTo>
                  <a:cubicBezTo>
                    <a:pt x="9538" y="0"/>
                    <a:pt x="7738" y="720"/>
                    <a:pt x="7738" y="1440"/>
                  </a:cubicBezTo>
                  <a:cubicBezTo>
                    <a:pt x="7738" y="2160"/>
                    <a:pt x="7738" y="2160"/>
                    <a:pt x="7738" y="2160"/>
                  </a:cubicBezTo>
                  <a:cubicBezTo>
                    <a:pt x="7738" y="2160"/>
                    <a:pt x="7738" y="2160"/>
                    <a:pt x="7738" y="2160"/>
                  </a:cubicBezTo>
                  <a:cubicBezTo>
                    <a:pt x="7738" y="2160"/>
                    <a:pt x="7738" y="2160"/>
                    <a:pt x="7738" y="2160"/>
                  </a:cubicBezTo>
                  <a:cubicBezTo>
                    <a:pt x="7738" y="2160"/>
                    <a:pt x="7738" y="2160"/>
                    <a:pt x="7738" y="2160"/>
                  </a:cubicBezTo>
                  <a:cubicBezTo>
                    <a:pt x="11338" y="5040"/>
                    <a:pt x="7738" y="7920"/>
                    <a:pt x="4138" y="10800"/>
                  </a:cubicBezTo>
                  <a:cubicBezTo>
                    <a:pt x="2338" y="13680"/>
                    <a:pt x="-3062" y="17280"/>
                    <a:pt x="2338" y="20880"/>
                  </a:cubicBezTo>
                  <a:cubicBezTo>
                    <a:pt x="2338" y="20880"/>
                    <a:pt x="2338" y="20880"/>
                    <a:pt x="2338" y="2088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77" name="Shape"/>
            <p:cNvSpPr/>
            <p:nvPr/>
          </p:nvSpPr>
          <p:spPr>
            <a:xfrm>
              <a:off x="184524" y="0"/>
              <a:ext cx="27100" cy="937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7053" h="21600" extrusionOk="0">
                  <a:moveTo>
                    <a:pt x="1626" y="20880"/>
                  </a:moveTo>
                  <a:cubicBezTo>
                    <a:pt x="1626" y="20880"/>
                    <a:pt x="1626" y="20880"/>
                    <a:pt x="1626" y="20880"/>
                  </a:cubicBezTo>
                  <a:cubicBezTo>
                    <a:pt x="1626" y="20880"/>
                    <a:pt x="1626" y="20880"/>
                    <a:pt x="1626" y="20880"/>
                  </a:cubicBezTo>
                  <a:cubicBezTo>
                    <a:pt x="1626" y="21600"/>
                    <a:pt x="3590" y="21600"/>
                    <a:pt x="5554" y="21600"/>
                  </a:cubicBezTo>
                  <a:cubicBezTo>
                    <a:pt x="7517" y="21600"/>
                    <a:pt x="9481" y="20880"/>
                    <a:pt x="9481" y="20160"/>
                  </a:cubicBezTo>
                  <a:cubicBezTo>
                    <a:pt x="9481" y="20160"/>
                    <a:pt x="9481" y="20160"/>
                    <a:pt x="9481" y="20160"/>
                  </a:cubicBezTo>
                  <a:cubicBezTo>
                    <a:pt x="9481" y="20160"/>
                    <a:pt x="9481" y="20160"/>
                    <a:pt x="9481" y="20160"/>
                  </a:cubicBezTo>
                  <a:cubicBezTo>
                    <a:pt x="5554" y="17280"/>
                    <a:pt x="9481" y="14400"/>
                    <a:pt x="13408" y="11520"/>
                  </a:cubicBezTo>
                  <a:cubicBezTo>
                    <a:pt x="15372" y="7920"/>
                    <a:pt x="19299" y="4320"/>
                    <a:pt x="15372" y="720"/>
                  </a:cubicBezTo>
                  <a:cubicBezTo>
                    <a:pt x="15372" y="720"/>
                    <a:pt x="13408" y="0"/>
                    <a:pt x="11444" y="0"/>
                  </a:cubicBezTo>
                  <a:cubicBezTo>
                    <a:pt x="9481" y="0"/>
                    <a:pt x="7517" y="720"/>
                    <a:pt x="7517" y="1440"/>
                  </a:cubicBezTo>
                  <a:cubicBezTo>
                    <a:pt x="7517" y="1440"/>
                    <a:pt x="7517" y="2160"/>
                    <a:pt x="9481" y="2160"/>
                  </a:cubicBezTo>
                  <a:cubicBezTo>
                    <a:pt x="9481" y="2160"/>
                    <a:pt x="9481" y="2160"/>
                    <a:pt x="9481" y="2160"/>
                  </a:cubicBezTo>
                  <a:cubicBezTo>
                    <a:pt x="9481" y="2160"/>
                    <a:pt x="9481" y="2160"/>
                    <a:pt x="9481" y="2160"/>
                  </a:cubicBezTo>
                  <a:cubicBezTo>
                    <a:pt x="9481" y="2160"/>
                    <a:pt x="9481" y="2160"/>
                    <a:pt x="9481" y="2160"/>
                  </a:cubicBezTo>
                  <a:cubicBezTo>
                    <a:pt x="11444" y="5040"/>
                    <a:pt x="9481" y="7200"/>
                    <a:pt x="5554" y="10080"/>
                  </a:cubicBezTo>
                  <a:cubicBezTo>
                    <a:pt x="1626" y="13680"/>
                    <a:pt x="-2301" y="17280"/>
                    <a:pt x="1626" y="20880"/>
                  </a:cubicBezTo>
                  <a:cubicBezTo>
                    <a:pt x="1626" y="20880"/>
                    <a:pt x="1626" y="20880"/>
                    <a:pt x="1626" y="2088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grpSp>
        <p:nvGrpSpPr>
          <p:cNvPr id="1485" name="Group"/>
          <p:cNvGrpSpPr/>
          <p:nvPr/>
        </p:nvGrpSpPr>
        <p:grpSpPr>
          <a:xfrm>
            <a:off x="4546376" y="5142426"/>
            <a:ext cx="400355" cy="398705"/>
            <a:chOff x="0" y="0"/>
            <a:chExt cx="400354" cy="398703"/>
          </a:xfrm>
        </p:grpSpPr>
        <p:sp>
          <p:nvSpPr>
            <p:cNvPr id="1479" name="Shape"/>
            <p:cNvSpPr/>
            <p:nvPr/>
          </p:nvSpPr>
          <p:spPr>
            <a:xfrm>
              <a:off x="-1" y="36966"/>
              <a:ext cx="366031" cy="3617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65" h="21600" extrusionOk="0">
                  <a:moveTo>
                    <a:pt x="15241" y="559"/>
                  </a:moveTo>
                  <a:cubicBezTo>
                    <a:pt x="14875" y="186"/>
                    <a:pt x="14326" y="0"/>
                    <a:pt x="13960" y="0"/>
                  </a:cubicBezTo>
                  <a:cubicBezTo>
                    <a:pt x="13411" y="0"/>
                    <a:pt x="12862" y="186"/>
                    <a:pt x="12679" y="559"/>
                  </a:cubicBezTo>
                  <a:cubicBezTo>
                    <a:pt x="11580" y="1676"/>
                    <a:pt x="11580" y="1676"/>
                    <a:pt x="11580" y="1676"/>
                  </a:cubicBezTo>
                  <a:cubicBezTo>
                    <a:pt x="11214" y="1862"/>
                    <a:pt x="11031" y="2421"/>
                    <a:pt x="11031" y="2979"/>
                  </a:cubicBezTo>
                  <a:cubicBezTo>
                    <a:pt x="11031" y="3352"/>
                    <a:pt x="11214" y="3538"/>
                    <a:pt x="11214" y="3910"/>
                  </a:cubicBezTo>
                  <a:cubicBezTo>
                    <a:pt x="1329" y="8007"/>
                    <a:pt x="1329" y="8007"/>
                    <a:pt x="1329" y="8007"/>
                  </a:cubicBezTo>
                  <a:cubicBezTo>
                    <a:pt x="780" y="8193"/>
                    <a:pt x="231" y="8938"/>
                    <a:pt x="48" y="9497"/>
                  </a:cubicBezTo>
                  <a:cubicBezTo>
                    <a:pt x="-135" y="10241"/>
                    <a:pt x="231" y="10986"/>
                    <a:pt x="780" y="11545"/>
                  </a:cubicBezTo>
                  <a:cubicBezTo>
                    <a:pt x="9933" y="20855"/>
                    <a:pt x="9933" y="20855"/>
                    <a:pt x="9933" y="20855"/>
                  </a:cubicBezTo>
                  <a:cubicBezTo>
                    <a:pt x="10482" y="21414"/>
                    <a:pt x="11031" y="21600"/>
                    <a:pt x="11580" y="21600"/>
                  </a:cubicBezTo>
                  <a:cubicBezTo>
                    <a:pt x="11580" y="21600"/>
                    <a:pt x="11580" y="21600"/>
                    <a:pt x="11580" y="21600"/>
                  </a:cubicBezTo>
                  <a:cubicBezTo>
                    <a:pt x="11763" y="21600"/>
                    <a:pt x="11946" y="21600"/>
                    <a:pt x="11946" y="21600"/>
                  </a:cubicBezTo>
                  <a:cubicBezTo>
                    <a:pt x="12679" y="21414"/>
                    <a:pt x="13411" y="20855"/>
                    <a:pt x="13594" y="20110"/>
                  </a:cubicBezTo>
                  <a:cubicBezTo>
                    <a:pt x="17438" y="10241"/>
                    <a:pt x="17438" y="10241"/>
                    <a:pt x="17438" y="10241"/>
                  </a:cubicBezTo>
                  <a:cubicBezTo>
                    <a:pt x="17804" y="10428"/>
                    <a:pt x="18170" y="10614"/>
                    <a:pt x="18536" y="10614"/>
                  </a:cubicBezTo>
                  <a:cubicBezTo>
                    <a:pt x="19085" y="10614"/>
                    <a:pt x="19451" y="10428"/>
                    <a:pt x="19818" y="10055"/>
                  </a:cubicBezTo>
                  <a:cubicBezTo>
                    <a:pt x="20916" y="8938"/>
                    <a:pt x="20916" y="8938"/>
                    <a:pt x="20916" y="8938"/>
                  </a:cubicBezTo>
                  <a:cubicBezTo>
                    <a:pt x="21282" y="8566"/>
                    <a:pt x="21465" y="8193"/>
                    <a:pt x="21465" y="7634"/>
                  </a:cubicBezTo>
                  <a:cubicBezTo>
                    <a:pt x="21465" y="7076"/>
                    <a:pt x="21282" y="6703"/>
                    <a:pt x="20916" y="6331"/>
                  </a:cubicBezTo>
                  <a:lnTo>
                    <a:pt x="15241" y="559"/>
                  </a:lnTo>
                  <a:close/>
                  <a:moveTo>
                    <a:pt x="12312" y="19552"/>
                  </a:moveTo>
                  <a:cubicBezTo>
                    <a:pt x="12129" y="19924"/>
                    <a:pt x="11946" y="20110"/>
                    <a:pt x="11763" y="20110"/>
                  </a:cubicBezTo>
                  <a:cubicBezTo>
                    <a:pt x="11580" y="20110"/>
                    <a:pt x="11580" y="20110"/>
                    <a:pt x="11580" y="20110"/>
                  </a:cubicBezTo>
                  <a:cubicBezTo>
                    <a:pt x="11397" y="20110"/>
                    <a:pt x="11214" y="20110"/>
                    <a:pt x="11031" y="19924"/>
                  </a:cubicBezTo>
                  <a:cubicBezTo>
                    <a:pt x="1696" y="10428"/>
                    <a:pt x="1696" y="10428"/>
                    <a:pt x="1696" y="10428"/>
                  </a:cubicBezTo>
                  <a:cubicBezTo>
                    <a:pt x="1512" y="10428"/>
                    <a:pt x="1512" y="10055"/>
                    <a:pt x="1512" y="9869"/>
                  </a:cubicBezTo>
                  <a:cubicBezTo>
                    <a:pt x="1512" y="9683"/>
                    <a:pt x="1696" y="9497"/>
                    <a:pt x="1879" y="9310"/>
                  </a:cubicBezTo>
                  <a:cubicBezTo>
                    <a:pt x="6455" y="7448"/>
                    <a:pt x="6455" y="7448"/>
                    <a:pt x="6455" y="7448"/>
                  </a:cubicBezTo>
                  <a:cubicBezTo>
                    <a:pt x="9567" y="8566"/>
                    <a:pt x="12679" y="7448"/>
                    <a:pt x="15790" y="10800"/>
                  </a:cubicBezTo>
                  <a:lnTo>
                    <a:pt x="12312" y="19552"/>
                  </a:lnTo>
                  <a:close/>
                  <a:moveTo>
                    <a:pt x="19818" y="7821"/>
                  </a:moveTo>
                  <a:cubicBezTo>
                    <a:pt x="18719" y="8938"/>
                    <a:pt x="18719" y="8938"/>
                    <a:pt x="18719" y="8938"/>
                  </a:cubicBezTo>
                  <a:cubicBezTo>
                    <a:pt x="18719" y="9124"/>
                    <a:pt x="18353" y="9124"/>
                    <a:pt x="18170" y="8938"/>
                  </a:cubicBezTo>
                  <a:cubicBezTo>
                    <a:pt x="16889" y="7634"/>
                    <a:pt x="16889" y="7634"/>
                    <a:pt x="16889" y="7634"/>
                  </a:cubicBezTo>
                  <a:cubicBezTo>
                    <a:pt x="15973" y="10241"/>
                    <a:pt x="15973" y="10241"/>
                    <a:pt x="15973" y="10241"/>
                  </a:cubicBezTo>
                  <a:cubicBezTo>
                    <a:pt x="15973" y="10055"/>
                    <a:pt x="15973" y="10055"/>
                    <a:pt x="15973" y="10055"/>
                  </a:cubicBezTo>
                  <a:cubicBezTo>
                    <a:pt x="13777" y="7821"/>
                    <a:pt x="11580" y="7634"/>
                    <a:pt x="9567" y="7262"/>
                  </a:cubicBezTo>
                  <a:cubicBezTo>
                    <a:pt x="8834" y="7262"/>
                    <a:pt x="8285" y="7076"/>
                    <a:pt x="7553" y="7076"/>
                  </a:cubicBezTo>
                  <a:cubicBezTo>
                    <a:pt x="13777" y="4469"/>
                    <a:pt x="13777" y="4469"/>
                    <a:pt x="13777" y="4469"/>
                  </a:cubicBezTo>
                  <a:cubicBezTo>
                    <a:pt x="12679" y="3166"/>
                    <a:pt x="12679" y="3166"/>
                    <a:pt x="12679" y="3166"/>
                  </a:cubicBezTo>
                  <a:cubicBezTo>
                    <a:pt x="12496" y="2979"/>
                    <a:pt x="12496" y="2793"/>
                    <a:pt x="12679" y="2607"/>
                  </a:cubicBezTo>
                  <a:cubicBezTo>
                    <a:pt x="13594" y="1676"/>
                    <a:pt x="13594" y="1676"/>
                    <a:pt x="13594" y="1676"/>
                  </a:cubicBezTo>
                  <a:cubicBezTo>
                    <a:pt x="13777" y="1490"/>
                    <a:pt x="13960" y="1490"/>
                    <a:pt x="14143" y="1676"/>
                  </a:cubicBezTo>
                  <a:cubicBezTo>
                    <a:pt x="19818" y="7262"/>
                    <a:pt x="19818" y="7262"/>
                    <a:pt x="19818" y="7262"/>
                  </a:cubicBezTo>
                  <a:cubicBezTo>
                    <a:pt x="20001" y="7448"/>
                    <a:pt x="20001" y="7821"/>
                    <a:pt x="19818" y="7821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80" name="Shape"/>
            <p:cNvSpPr/>
            <p:nvPr/>
          </p:nvSpPr>
          <p:spPr>
            <a:xfrm>
              <a:off x="174598" y="199352"/>
              <a:ext cx="63371" cy="620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7280" y="21600"/>
                    <a:pt x="21600" y="17280"/>
                    <a:pt x="21600" y="10800"/>
                  </a:cubicBezTo>
                  <a:cubicBezTo>
                    <a:pt x="21600" y="4320"/>
                    <a:pt x="17280" y="0"/>
                    <a:pt x="10800" y="0"/>
                  </a:cubicBezTo>
                  <a:cubicBezTo>
                    <a:pt x="4320" y="0"/>
                    <a:pt x="0" y="4320"/>
                    <a:pt x="0" y="10800"/>
                  </a:cubicBezTo>
                  <a:cubicBezTo>
                    <a:pt x="0" y="17280"/>
                    <a:pt x="4320" y="21600"/>
                    <a:pt x="10800" y="21600"/>
                  </a:cubicBezTo>
                  <a:close/>
                  <a:moveTo>
                    <a:pt x="10800" y="4320"/>
                  </a:moveTo>
                  <a:cubicBezTo>
                    <a:pt x="14040" y="4320"/>
                    <a:pt x="17280" y="7560"/>
                    <a:pt x="17280" y="10800"/>
                  </a:cubicBezTo>
                  <a:cubicBezTo>
                    <a:pt x="17280" y="14040"/>
                    <a:pt x="14040" y="17280"/>
                    <a:pt x="10800" y="17280"/>
                  </a:cubicBezTo>
                  <a:cubicBezTo>
                    <a:pt x="7560" y="17280"/>
                    <a:pt x="4320" y="14040"/>
                    <a:pt x="4320" y="10800"/>
                  </a:cubicBezTo>
                  <a:cubicBezTo>
                    <a:pt x="4320" y="7560"/>
                    <a:pt x="7560" y="4320"/>
                    <a:pt x="10800" y="432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81" name="Shape"/>
            <p:cNvSpPr/>
            <p:nvPr/>
          </p:nvSpPr>
          <p:spPr>
            <a:xfrm>
              <a:off x="338304" y="0"/>
              <a:ext cx="62051" cy="620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320" y="0"/>
                    <a:pt x="0" y="4320"/>
                    <a:pt x="0" y="10800"/>
                  </a:cubicBezTo>
                  <a:cubicBezTo>
                    <a:pt x="0" y="17280"/>
                    <a:pt x="4320" y="21600"/>
                    <a:pt x="10800" y="21600"/>
                  </a:cubicBezTo>
                  <a:cubicBezTo>
                    <a:pt x="17280" y="21600"/>
                    <a:pt x="21600" y="17280"/>
                    <a:pt x="21600" y="10800"/>
                  </a:cubicBezTo>
                  <a:cubicBezTo>
                    <a:pt x="21600" y="4320"/>
                    <a:pt x="17280" y="0"/>
                    <a:pt x="10800" y="0"/>
                  </a:cubicBezTo>
                  <a:close/>
                  <a:moveTo>
                    <a:pt x="10800" y="17280"/>
                  </a:moveTo>
                  <a:cubicBezTo>
                    <a:pt x="7560" y="17280"/>
                    <a:pt x="4320" y="14040"/>
                    <a:pt x="4320" y="10800"/>
                  </a:cubicBezTo>
                  <a:cubicBezTo>
                    <a:pt x="4320" y="7560"/>
                    <a:pt x="7560" y="4320"/>
                    <a:pt x="10800" y="4320"/>
                  </a:cubicBezTo>
                  <a:cubicBezTo>
                    <a:pt x="14040" y="4320"/>
                    <a:pt x="17280" y="7560"/>
                    <a:pt x="17280" y="10800"/>
                  </a:cubicBezTo>
                  <a:cubicBezTo>
                    <a:pt x="17280" y="14040"/>
                    <a:pt x="14040" y="17280"/>
                    <a:pt x="10800" y="1728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82" name="Shape"/>
            <p:cNvSpPr/>
            <p:nvPr/>
          </p:nvSpPr>
          <p:spPr>
            <a:xfrm>
              <a:off x="100666" y="187470"/>
              <a:ext cx="48849" cy="488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0800"/>
                  </a:moveTo>
                  <a:cubicBezTo>
                    <a:pt x="0" y="16200"/>
                    <a:pt x="5400" y="21600"/>
                    <a:pt x="10800" y="21600"/>
                  </a:cubicBezTo>
                  <a:cubicBezTo>
                    <a:pt x="16200" y="21600"/>
                    <a:pt x="21600" y="16200"/>
                    <a:pt x="21600" y="10800"/>
                  </a:cubicBezTo>
                  <a:cubicBezTo>
                    <a:pt x="21600" y="5400"/>
                    <a:pt x="16200" y="0"/>
                    <a:pt x="10800" y="0"/>
                  </a:cubicBezTo>
                  <a:cubicBezTo>
                    <a:pt x="5400" y="0"/>
                    <a:pt x="0" y="5400"/>
                    <a:pt x="0" y="10800"/>
                  </a:cubicBezTo>
                  <a:close/>
                  <a:moveTo>
                    <a:pt x="10800" y="5400"/>
                  </a:moveTo>
                  <a:cubicBezTo>
                    <a:pt x="13500" y="5400"/>
                    <a:pt x="16200" y="8100"/>
                    <a:pt x="16200" y="10800"/>
                  </a:cubicBezTo>
                  <a:cubicBezTo>
                    <a:pt x="16200" y="13500"/>
                    <a:pt x="13500" y="16200"/>
                    <a:pt x="10800" y="16200"/>
                  </a:cubicBezTo>
                  <a:cubicBezTo>
                    <a:pt x="8100" y="16200"/>
                    <a:pt x="5400" y="13500"/>
                    <a:pt x="5400" y="10800"/>
                  </a:cubicBezTo>
                  <a:cubicBezTo>
                    <a:pt x="5400" y="8100"/>
                    <a:pt x="8100" y="5400"/>
                    <a:pt x="10800" y="54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83" name="Circle"/>
            <p:cNvSpPr/>
            <p:nvPr/>
          </p:nvSpPr>
          <p:spPr>
            <a:xfrm>
              <a:off x="149514" y="274603"/>
              <a:ext cx="25085" cy="25085"/>
            </a:xfrm>
            <a:prstGeom prst="ellipse">
              <a:avLst/>
            </a:pr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84" name="Circle"/>
            <p:cNvSpPr/>
            <p:nvPr/>
          </p:nvSpPr>
          <p:spPr>
            <a:xfrm>
              <a:off x="350186" y="87134"/>
              <a:ext cx="25085" cy="25085"/>
            </a:xfrm>
            <a:prstGeom prst="ellipse">
              <a:avLst/>
            </a:pr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486" name="Shape"/>
          <p:cNvSpPr/>
          <p:nvPr/>
        </p:nvSpPr>
        <p:spPr>
          <a:xfrm>
            <a:off x="3746660" y="5167510"/>
            <a:ext cx="400025" cy="28648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5635"/>
                </a:moveTo>
                <a:cubicBezTo>
                  <a:pt x="21600" y="4226"/>
                  <a:pt x="20925" y="3287"/>
                  <a:pt x="20081" y="2817"/>
                </a:cubicBezTo>
                <a:cubicBezTo>
                  <a:pt x="11306" y="0"/>
                  <a:pt x="11306" y="0"/>
                  <a:pt x="11306" y="0"/>
                </a:cubicBezTo>
                <a:cubicBezTo>
                  <a:pt x="11138" y="0"/>
                  <a:pt x="10969" y="0"/>
                  <a:pt x="10800" y="0"/>
                </a:cubicBezTo>
                <a:cubicBezTo>
                  <a:pt x="10631" y="0"/>
                  <a:pt x="10462" y="0"/>
                  <a:pt x="10294" y="0"/>
                </a:cubicBezTo>
                <a:cubicBezTo>
                  <a:pt x="1519" y="2817"/>
                  <a:pt x="1519" y="2817"/>
                  <a:pt x="1519" y="2817"/>
                </a:cubicBezTo>
                <a:cubicBezTo>
                  <a:pt x="675" y="3287"/>
                  <a:pt x="0" y="4226"/>
                  <a:pt x="0" y="5635"/>
                </a:cubicBezTo>
                <a:cubicBezTo>
                  <a:pt x="0" y="7043"/>
                  <a:pt x="675" y="7983"/>
                  <a:pt x="1519" y="8452"/>
                </a:cubicBezTo>
                <a:cubicBezTo>
                  <a:pt x="3375" y="8922"/>
                  <a:pt x="3375" y="8922"/>
                  <a:pt x="3375" y="8922"/>
                </a:cubicBezTo>
                <a:cubicBezTo>
                  <a:pt x="3375" y="16904"/>
                  <a:pt x="3375" y="16904"/>
                  <a:pt x="3375" y="16904"/>
                </a:cubicBezTo>
                <a:cubicBezTo>
                  <a:pt x="3375" y="19487"/>
                  <a:pt x="5400" y="21600"/>
                  <a:pt x="10800" y="21600"/>
                </a:cubicBezTo>
                <a:cubicBezTo>
                  <a:pt x="16200" y="21600"/>
                  <a:pt x="18225" y="19487"/>
                  <a:pt x="18225" y="16904"/>
                </a:cubicBezTo>
                <a:cubicBezTo>
                  <a:pt x="18225" y="8922"/>
                  <a:pt x="18225" y="8922"/>
                  <a:pt x="18225" y="8922"/>
                </a:cubicBezTo>
                <a:cubicBezTo>
                  <a:pt x="20081" y="8452"/>
                  <a:pt x="20081" y="8452"/>
                  <a:pt x="20081" y="8452"/>
                </a:cubicBezTo>
                <a:cubicBezTo>
                  <a:pt x="20925" y="7983"/>
                  <a:pt x="21600" y="7043"/>
                  <a:pt x="21600" y="5635"/>
                </a:cubicBezTo>
                <a:close/>
                <a:moveTo>
                  <a:pt x="16875" y="16904"/>
                </a:moveTo>
                <a:cubicBezTo>
                  <a:pt x="16875" y="17843"/>
                  <a:pt x="14850" y="19722"/>
                  <a:pt x="10800" y="19722"/>
                </a:cubicBezTo>
                <a:cubicBezTo>
                  <a:pt x="6750" y="19722"/>
                  <a:pt x="4725" y="17843"/>
                  <a:pt x="4725" y="16904"/>
                </a:cubicBezTo>
                <a:cubicBezTo>
                  <a:pt x="4725" y="9391"/>
                  <a:pt x="4725" y="9391"/>
                  <a:pt x="4725" y="9391"/>
                </a:cubicBezTo>
                <a:cubicBezTo>
                  <a:pt x="10294" y="11270"/>
                  <a:pt x="10294" y="11270"/>
                  <a:pt x="10294" y="11270"/>
                </a:cubicBezTo>
                <a:cubicBezTo>
                  <a:pt x="10462" y="11270"/>
                  <a:pt x="10631" y="11270"/>
                  <a:pt x="10800" y="11270"/>
                </a:cubicBezTo>
                <a:cubicBezTo>
                  <a:pt x="10969" y="11270"/>
                  <a:pt x="11138" y="11270"/>
                  <a:pt x="11306" y="11270"/>
                </a:cubicBezTo>
                <a:cubicBezTo>
                  <a:pt x="16875" y="9391"/>
                  <a:pt x="16875" y="9391"/>
                  <a:pt x="16875" y="9391"/>
                </a:cubicBezTo>
                <a:lnTo>
                  <a:pt x="16875" y="16904"/>
                </a:lnTo>
                <a:close/>
                <a:moveTo>
                  <a:pt x="10969" y="9391"/>
                </a:moveTo>
                <a:cubicBezTo>
                  <a:pt x="10969" y="9391"/>
                  <a:pt x="10800" y="9391"/>
                  <a:pt x="10800" y="9391"/>
                </a:cubicBezTo>
                <a:cubicBezTo>
                  <a:pt x="10800" y="9391"/>
                  <a:pt x="10631" y="9391"/>
                  <a:pt x="10631" y="9391"/>
                </a:cubicBezTo>
                <a:cubicBezTo>
                  <a:pt x="1856" y="6574"/>
                  <a:pt x="1856" y="6574"/>
                  <a:pt x="1856" y="6574"/>
                </a:cubicBezTo>
                <a:cubicBezTo>
                  <a:pt x="1519" y="6339"/>
                  <a:pt x="1350" y="6104"/>
                  <a:pt x="1350" y="5635"/>
                </a:cubicBezTo>
                <a:cubicBezTo>
                  <a:pt x="1350" y="5165"/>
                  <a:pt x="1519" y="4930"/>
                  <a:pt x="1856" y="4696"/>
                </a:cubicBezTo>
                <a:cubicBezTo>
                  <a:pt x="10631" y="1878"/>
                  <a:pt x="10631" y="1878"/>
                  <a:pt x="10631" y="1878"/>
                </a:cubicBezTo>
                <a:cubicBezTo>
                  <a:pt x="10631" y="1878"/>
                  <a:pt x="10800" y="1878"/>
                  <a:pt x="10800" y="1878"/>
                </a:cubicBezTo>
                <a:cubicBezTo>
                  <a:pt x="10800" y="1878"/>
                  <a:pt x="10969" y="1878"/>
                  <a:pt x="10969" y="1878"/>
                </a:cubicBezTo>
                <a:cubicBezTo>
                  <a:pt x="19744" y="4696"/>
                  <a:pt x="19744" y="4696"/>
                  <a:pt x="19744" y="4696"/>
                </a:cubicBezTo>
                <a:cubicBezTo>
                  <a:pt x="20081" y="4930"/>
                  <a:pt x="20250" y="5165"/>
                  <a:pt x="20250" y="5635"/>
                </a:cubicBezTo>
                <a:cubicBezTo>
                  <a:pt x="20250" y="6104"/>
                  <a:pt x="20081" y="6339"/>
                  <a:pt x="19744" y="6574"/>
                </a:cubicBezTo>
                <a:lnTo>
                  <a:pt x="10969" y="9391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87" name="Shape"/>
          <p:cNvSpPr/>
          <p:nvPr/>
        </p:nvSpPr>
        <p:spPr>
          <a:xfrm>
            <a:off x="4109718" y="5291609"/>
            <a:ext cx="23765" cy="1373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964"/>
                </a:moveTo>
                <a:cubicBezTo>
                  <a:pt x="0" y="19636"/>
                  <a:pt x="0" y="19636"/>
                  <a:pt x="0" y="19636"/>
                </a:cubicBezTo>
                <a:cubicBezTo>
                  <a:pt x="0" y="20618"/>
                  <a:pt x="5400" y="21600"/>
                  <a:pt x="10800" y="21600"/>
                </a:cubicBezTo>
                <a:cubicBezTo>
                  <a:pt x="16200" y="21600"/>
                  <a:pt x="21600" y="20618"/>
                  <a:pt x="21600" y="19636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982"/>
                  <a:pt x="16200" y="0"/>
                  <a:pt x="10800" y="0"/>
                </a:cubicBezTo>
                <a:cubicBezTo>
                  <a:pt x="5400" y="0"/>
                  <a:pt x="0" y="982"/>
                  <a:pt x="0" y="1964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88" name="Oval"/>
          <p:cNvSpPr/>
          <p:nvPr/>
        </p:nvSpPr>
        <p:spPr>
          <a:xfrm>
            <a:off x="4096515" y="5442113"/>
            <a:ext cx="50169" cy="73933"/>
          </a:xfrm>
          <a:prstGeom prst="ellipse">
            <a:avLst/>
          </a:pr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89" name="Shape"/>
          <p:cNvSpPr/>
          <p:nvPr/>
        </p:nvSpPr>
        <p:spPr>
          <a:xfrm>
            <a:off x="7745576" y="4342379"/>
            <a:ext cx="400025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875" y="0"/>
                </a:moveTo>
                <a:cubicBezTo>
                  <a:pt x="15525" y="0"/>
                  <a:pt x="14344" y="1012"/>
                  <a:pt x="13669" y="2362"/>
                </a:cubicBezTo>
                <a:cubicBezTo>
                  <a:pt x="13669" y="2362"/>
                  <a:pt x="13669" y="2362"/>
                  <a:pt x="13669" y="2362"/>
                </a:cubicBezTo>
                <a:cubicBezTo>
                  <a:pt x="12488" y="4556"/>
                  <a:pt x="10800" y="6075"/>
                  <a:pt x="8944" y="6075"/>
                </a:cubicBezTo>
                <a:cubicBezTo>
                  <a:pt x="8438" y="6075"/>
                  <a:pt x="8438" y="6075"/>
                  <a:pt x="8438" y="6075"/>
                </a:cubicBezTo>
                <a:cubicBezTo>
                  <a:pt x="5569" y="6075"/>
                  <a:pt x="5569" y="6075"/>
                  <a:pt x="5569" y="6075"/>
                </a:cubicBezTo>
                <a:cubicBezTo>
                  <a:pt x="2700" y="6075"/>
                  <a:pt x="2700" y="6075"/>
                  <a:pt x="2700" y="6075"/>
                </a:cubicBezTo>
                <a:cubicBezTo>
                  <a:pt x="1181" y="6075"/>
                  <a:pt x="0" y="7594"/>
                  <a:pt x="0" y="9450"/>
                </a:cubicBezTo>
                <a:cubicBezTo>
                  <a:pt x="0" y="11306"/>
                  <a:pt x="1181" y="12825"/>
                  <a:pt x="2700" y="12825"/>
                </a:cubicBezTo>
                <a:cubicBezTo>
                  <a:pt x="3375" y="12825"/>
                  <a:pt x="4050" y="13500"/>
                  <a:pt x="4050" y="14175"/>
                </a:cubicBezTo>
                <a:cubicBezTo>
                  <a:pt x="4050" y="20250"/>
                  <a:pt x="4050" y="20250"/>
                  <a:pt x="4050" y="20250"/>
                </a:cubicBezTo>
                <a:cubicBezTo>
                  <a:pt x="4050" y="20925"/>
                  <a:pt x="4725" y="21600"/>
                  <a:pt x="5400" y="21600"/>
                </a:cubicBezTo>
                <a:cubicBezTo>
                  <a:pt x="8100" y="21600"/>
                  <a:pt x="8100" y="21600"/>
                  <a:pt x="8100" y="21600"/>
                </a:cubicBezTo>
                <a:cubicBezTo>
                  <a:pt x="8775" y="21600"/>
                  <a:pt x="9450" y="20925"/>
                  <a:pt x="9450" y="20250"/>
                </a:cubicBezTo>
                <a:cubicBezTo>
                  <a:pt x="9450" y="19575"/>
                  <a:pt x="9450" y="19575"/>
                  <a:pt x="9450" y="19575"/>
                </a:cubicBezTo>
                <a:cubicBezTo>
                  <a:pt x="9450" y="18900"/>
                  <a:pt x="8775" y="18563"/>
                  <a:pt x="8775" y="18225"/>
                </a:cubicBezTo>
                <a:cubicBezTo>
                  <a:pt x="8775" y="13500"/>
                  <a:pt x="8775" y="13500"/>
                  <a:pt x="8775" y="13500"/>
                </a:cubicBezTo>
                <a:cubicBezTo>
                  <a:pt x="8775" y="13500"/>
                  <a:pt x="8775" y="13500"/>
                  <a:pt x="8775" y="13500"/>
                </a:cubicBezTo>
                <a:cubicBezTo>
                  <a:pt x="8775" y="13331"/>
                  <a:pt x="8775" y="13331"/>
                  <a:pt x="8944" y="13162"/>
                </a:cubicBezTo>
                <a:cubicBezTo>
                  <a:pt x="8944" y="13162"/>
                  <a:pt x="8944" y="13162"/>
                  <a:pt x="8944" y="13162"/>
                </a:cubicBezTo>
                <a:cubicBezTo>
                  <a:pt x="8944" y="12994"/>
                  <a:pt x="8944" y="12994"/>
                  <a:pt x="9113" y="12994"/>
                </a:cubicBezTo>
                <a:cubicBezTo>
                  <a:pt x="9113" y="12994"/>
                  <a:pt x="9113" y="12994"/>
                  <a:pt x="9113" y="12994"/>
                </a:cubicBezTo>
                <a:cubicBezTo>
                  <a:pt x="9113" y="12994"/>
                  <a:pt x="9113" y="12994"/>
                  <a:pt x="9113" y="12994"/>
                </a:cubicBezTo>
                <a:cubicBezTo>
                  <a:pt x="9113" y="12825"/>
                  <a:pt x="9281" y="12825"/>
                  <a:pt x="9281" y="12825"/>
                </a:cubicBezTo>
                <a:cubicBezTo>
                  <a:pt x="10969" y="12994"/>
                  <a:pt x="12488" y="14344"/>
                  <a:pt x="13669" y="16537"/>
                </a:cubicBezTo>
                <a:cubicBezTo>
                  <a:pt x="13669" y="16537"/>
                  <a:pt x="13669" y="16537"/>
                  <a:pt x="13669" y="16537"/>
                </a:cubicBezTo>
                <a:cubicBezTo>
                  <a:pt x="14344" y="17887"/>
                  <a:pt x="15525" y="18900"/>
                  <a:pt x="16875" y="18900"/>
                </a:cubicBezTo>
                <a:cubicBezTo>
                  <a:pt x="19913" y="18900"/>
                  <a:pt x="21600" y="14175"/>
                  <a:pt x="21600" y="9450"/>
                </a:cubicBezTo>
                <a:cubicBezTo>
                  <a:pt x="21600" y="4725"/>
                  <a:pt x="19913" y="0"/>
                  <a:pt x="16875" y="0"/>
                </a:cubicBezTo>
                <a:close/>
                <a:moveTo>
                  <a:pt x="13500" y="9450"/>
                </a:moveTo>
                <a:cubicBezTo>
                  <a:pt x="13500" y="8775"/>
                  <a:pt x="13500" y="8100"/>
                  <a:pt x="13669" y="7425"/>
                </a:cubicBezTo>
                <a:cubicBezTo>
                  <a:pt x="15525" y="7425"/>
                  <a:pt x="15525" y="7425"/>
                  <a:pt x="15525" y="7425"/>
                </a:cubicBezTo>
                <a:cubicBezTo>
                  <a:pt x="16200" y="7425"/>
                  <a:pt x="16875" y="8269"/>
                  <a:pt x="16875" y="9450"/>
                </a:cubicBezTo>
                <a:cubicBezTo>
                  <a:pt x="16875" y="10631"/>
                  <a:pt x="16200" y="11475"/>
                  <a:pt x="15525" y="11475"/>
                </a:cubicBezTo>
                <a:cubicBezTo>
                  <a:pt x="13669" y="11475"/>
                  <a:pt x="13669" y="11475"/>
                  <a:pt x="13669" y="11475"/>
                </a:cubicBezTo>
                <a:cubicBezTo>
                  <a:pt x="13500" y="10800"/>
                  <a:pt x="13500" y="10125"/>
                  <a:pt x="13500" y="9450"/>
                </a:cubicBezTo>
                <a:close/>
                <a:moveTo>
                  <a:pt x="1350" y="9450"/>
                </a:moveTo>
                <a:cubicBezTo>
                  <a:pt x="1350" y="8269"/>
                  <a:pt x="2025" y="7425"/>
                  <a:pt x="2700" y="7425"/>
                </a:cubicBezTo>
                <a:cubicBezTo>
                  <a:pt x="7425" y="7425"/>
                  <a:pt x="7425" y="7425"/>
                  <a:pt x="7425" y="7425"/>
                </a:cubicBezTo>
                <a:cubicBezTo>
                  <a:pt x="7088" y="7931"/>
                  <a:pt x="6750" y="8606"/>
                  <a:pt x="6750" y="9450"/>
                </a:cubicBezTo>
                <a:cubicBezTo>
                  <a:pt x="6750" y="10294"/>
                  <a:pt x="7088" y="10969"/>
                  <a:pt x="7425" y="11475"/>
                </a:cubicBezTo>
                <a:cubicBezTo>
                  <a:pt x="2700" y="11475"/>
                  <a:pt x="2700" y="11475"/>
                  <a:pt x="2700" y="11475"/>
                </a:cubicBezTo>
                <a:cubicBezTo>
                  <a:pt x="2025" y="11475"/>
                  <a:pt x="1350" y="10631"/>
                  <a:pt x="1350" y="9450"/>
                </a:cubicBezTo>
                <a:close/>
                <a:moveTo>
                  <a:pt x="8100" y="20250"/>
                </a:moveTo>
                <a:cubicBezTo>
                  <a:pt x="5400" y="20250"/>
                  <a:pt x="5400" y="20250"/>
                  <a:pt x="5400" y="20250"/>
                </a:cubicBezTo>
                <a:cubicBezTo>
                  <a:pt x="5400" y="14175"/>
                  <a:pt x="5400" y="14175"/>
                  <a:pt x="5400" y="14175"/>
                </a:cubicBezTo>
                <a:cubicBezTo>
                  <a:pt x="5400" y="13669"/>
                  <a:pt x="5231" y="13162"/>
                  <a:pt x="5062" y="12825"/>
                </a:cubicBezTo>
                <a:cubicBezTo>
                  <a:pt x="5569" y="12825"/>
                  <a:pt x="5569" y="12825"/>
                  <a:pt x="5569" y="12825"/>
                </a:cubicBezTo>
                <a:cubicBezTo>
                  <a:pt x="5569" y="12825"/>
                  <a:pt x="5569" y="12825"/>
                  <a:pt x="5569" y="12825"/>
                </a:cubicBezTo>
                <a:cubicBezTo>
                  <a:pt x="7594" y="12825"/>
                  <a:pt x="7594" y="12825"/>
                  <a:pt x="7594" y="12825"/>
                </a:cubicBezTo>
                <a:cubicBezTo>
                  <a:pt x="7425" y="12994"/>
                  <a:pt x="7425" y="13331"/>
                  <a:pt x="7425" y="13500"/>
                </a:cubicBezTo>
                <a:cubicBezTo>
                  <a:pt x="7425" y="18225"/>
                  <a:pt x="7425" y="18225"/>
                  <a:pt x="7425" y="18225"/>
                </a:cubicBezTo>
                <a:cubicBezTo>
                  <a:pt x="7425" y="18900"/>
                  <a:pt x="7763" y="19237"/>
                  <a:pt x="7931" y="19575"/>
                </a:cubicBezTo>
                <a:cubicBezTo>
                  <a:pt x="8100" y="19575"/>
                  <a:pt x="8100" y="19575"/>
                  <a:pt x="8100" y="19744"/>
                </a:cubicBezTo>
                <a:lnTo>
                  <a:pt x="8100" y="20250"/>
                </a:lnTo>
                <a:close/>
                <a:moveTo>
                  <a:pt x="8944" y="11475"/>
                </a:moveTo>
                <a:cubicBezTo>
                  <a:pt x="8775" y="11475"/>
                  <a:pt x="8775" y="11475"/>
                  <a:pt x="8775" y="11475"/>
                </a:cubicBezTo>
                <a:cubicBezTo>
                  <a:pt x="8775" y="11475"/>
                  <a:pt x="8775" y="11475"/>
                  <a:pt x="8775" y="11475"/>
                </a:cubicBezTo>
                <a:cubicBezTo>
                  <a:pt x="8100" y="11475"/>
                  <a:pt x="7425" y="10631"/>
                  <a:pt x="7425" y="9450"/>
                </a:cubicBezTo>
                <a:cubicBezTo>
                  <a:pt x="7425" y="8269"/>
                  <a:pt x="8100" y="7425"/>
                  <a:pt x="8775" y="7425"/>
                </a:cubicBezTo>
                <a:cubicBezTo>
                  <a:pt x="8944" y="7425"/>
                  <a:pt x="8944" y="7425"/>
                  <a:pt x="8944" y="7425"/>
                </a:cubicBezTo>
                <a:cubicBezTo>
                  <a:pt x="10125" y="7425"/>
                  <a:pt x="11475" y="6919"/>
                  <a:pt x="12488" y="6075"/>
                </a:cubicBezTo>
                <a:cubicBezTo>
                  <a:pt x="12319" y="7088"/>
                  <a:pt x="12150" y="8269"/>
                  <a:pt x="12150" y="9450"/>
                </a:cubicBezTo>
                <a:cubicBezTo>
                  <a:pt x="12150" y="10631"/>
                  <a:pt x="12319" y="11812"/>
                  <a:pt x="12488" y="12825"/>
                </a:cubicBezTo>
                <a:cubicBezTo>
                  <a:pt x="11475" y="11981"/>
                  <a:pt x="10125" y="11475"/>
                  <a:pt x="8944" y="11475"/>
                </a:cubicBezTo>
                <a:close/>
                <a:moveTo>
                  <a:pt x="16875" y="17550"/>
                </a:moveTo>
                <a:cubicBezTo>
                  <a:pt x="15525" y="17550"/>
                  <a:pt x="14344" y="15694"/>
                  <a:pt x="13838" y="12825"/>
                </a:cubicBezTo>
                <a:cubicBezTo>
                  <a:pt x="15525" y="12825"/>
                  <a:pt x="15525" y="12825"/>
                  <a:pt x="15525" y="12825"/>
                </a:cubicBezTo>
                <a:cubicBezTo>
                  <a:pt x="17044" y="12825"/>
                  <a:pt x="18225" y="11306"/>
                  <a:pt x="18225" y="9450"/>
                </a:cubicBezTo>
                <a:cubicBezTo>
                  <a:pt x="18225" y="7594"/>
                  <a:pt x="17044" y="6075"/>
                  <a:pt x="15525" y="6075"/>
                </a:cubicBezTo>
                <a:cubicBezTo>
                  <a:pt x="13838" y="6075"/>
                  <a:pt x="13838" y="6075"/>
                  <a:pt x="13838" y="6075"/>
                </a:cubicBezTo>
                <a:cubicBezTo>
                  <a:pt x="14344" y="3206"/>
                  <a:pt x="15525" y="1350"/>
                  <a:pt x="16875" y="1350"/>
                </a:cubicBezTo>
                <a:cubicBezTo>
                  <a:pt x="18731" y="1350"/>
                  <a:pt x="20250" y="4894"/>
                  <a:pt x="20250" y="9450"/>
                </a:cubicBezTo>
                <a:cubicBezTo>
                  <a:pt x="20250" y="14006"/>
                  <a:pt x="18731" y="17550"/>
                  <a:pt x="16875" y="17550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490" name="Shape"/>
          <p:cNvSpPr/>
          <p:nvPr/>
        </p:nvSpPr>
        <p:spPr>
          <a:xfrm>
            <a:off x="6945738" y="4342379"/>
            <a:ext cx="401135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48" h="21600" extrusionOk="0">
                <a:moveTo>
                  <a:pt x="20946" y="337"/>
                </a:moveTo>
                <a:cubicBezTo>
                  <a:pt x="20778" y="169"/>
                  <a:pt x="20443" y="0"/>
                  <a:pt x="20108" y="0"/>
                </a:cubicBezTo>
                <a:cubicBezTo>
                  <a:pt x="20108" y="0"/>
                  <a:pt x="19941" y="0"/>
                  <a:pt x="19941" y="0"/>
                </a:cubicBezTo>
                <a:cubicBezTo>
                  <a:pt x="8555" y="2025"/>
                  <a:pt x="8555" y="2025"/>
                  <a:pt x="8555" y="2025"/>
                </a:cubicBezTo>
                <a:cubicBezTo>
                  <a:pt x="7885" y="2194"/>
                  <a:pt x="7383" y="2700"/>
                  <a:pt x="7383" y="3375"/>
                </a:cubicBezTo>
                <a:cubicBezTo>
                  <a:pt x="7383" y="4725"/>
                  <a:pt x="7383" y="4725"/>
                  <a:pt x="7383" y="4725"/>
                </a:cubicBezTo>
                <a:cubicBezTo>
                  <a:pt x="7383" y="5400"/>
                  <a:pt x="7383" y="5400"/>
                  <a:pt x="7383" y="5400"/>
                </a:cubicBezTo>
                <a:cubicBezTo>
                  <a:pt x="7383" y="15019"/>
                  <a:pt x="7383" y="15019"/>
                  <a:pt x="7383" y="15019"/>
                </a:cubicBezTo>
                <a:cubicBezTo>
                  <a:pt x="6713" y="14512"/>
                  <a:pt x="5876" y="14175"/>
                  <a:pt x="4871" y="14175"/>
                </a:cubicBezTo>
                <a:cubicBezTo>
                  <a:pt x="4201" y="14175"/>
                  <a:pt x="3699" y="14344"/>
                  <a:pt x="3197" y="14512"/>
                </a:cubicBezTo>
                <a:cubicBezTo>
                  <a:pt x="1857" y="14850"/>
                  <a:pt x="853" y="15694"/>
                  <a:pt x="350" y="16875"/>
                </a:cubicBezTo>
                <a:cubicBezTo>
                  <a:pt x="15" y="17550"/>
                  <a:pt x="-152" y="18563"/>
                  <a:pt x="183" y="19406"/>
                </a:cubicBezTo>
                <a:cubicBezTo>
                  <a:pt x="685" y="20756"/>
                  <a:pt x="2192" y="21600"/>
                  <a:pt x="3867" y="21600"/>
                </a:cubicBezTo>
                <a:cubicBezTo>
                  <a:pt x="4536" y="21600"/>
                  <a:pt x="5039" y="21431"/>
                  <a:pt x="5541" y="21263"/>
                </a:cubicBezTo>
                <a:cubicBezTo>
                  <a:pt x="6881" y="20925"/>
                  <a:pt x="7885" y="20081"/>
                  <a:pt x="8388" y="18900"/>
                </a:cubicBezTo>
                <a:cubicBezTo>
                  <a:pt x="8555" y="18563"/>
                  <a:pt x="8722" y="18056"/>
                  <a:pt x="8722" y="17550"/>
                </a:cubicBezTo>
                <a:cubicBezTo>
                  <a:pt x="8722" y="17550"/>
                  <a:pt x="8722" y="17550"/>
                  <a:pt x="8722" y="17550"/>
                </a:cubicBezTo>
                <a:cubicBezTo>
                  <a:pt x="8722" y="6750"/>
                  <a:pt x="8722" y="6750"/>
                  <a:pt x="8722" y="6750"/>
                </a:cubicBezTo>
                <a:cubicBezTo>
                  <a:pt x="8722" y="6750"/>
                  <a:pt x="8890" y="6750"/>
                  <a:pt x="8890" y="6750"/>
                </a:cubicBezTo>
                <a:cubicBezTo>
                  <a:pt x="20108" y="4725"/>
                  <a:pt x="20108" y="4725"/>
                  <a:pt x="20108" y="4725"/>
                </a:cubicBezTo>
                <a:cubicBezTo>
                  <a:pt x="20108" y="12994"/>
                  <a:pt x="20108" y="12994"/>
                  <a:pt x="20108" y="12994"/>
                </a:cubicBezTo>
                <a:cubicBezTo>
                  <a:pt x="19439" y="12488"/>
                  <a:pt x="18601" y="12150"/>
                  <a:pt x="17597" y="12150"/>
                </a:cubicBezTo>
                <a:cubicBezTo>
                  <a:pt x="16927" y="12150"/>
                  <a:pt x="16425" y="12319"/>
                  <a:pt x="15922" y="12488"/>
                </a:cubicBezTo>
                <a:cubicBezTo>
                  <a:pt x="14583" y="12825"/>
                  <a:pt x="13578" y="13669"/>
                  <a:pt x="13076" y="14850"/>
                </a:cubicBezTo>
                <a:cubicBezTo>
                  <a:pt x="12741" y="15525"/>
                  <a:pt x="12574" y="16537"/>
                  <a:pt x="12908" y="17381"/>
                </a:cubicBezTo>
                <a:cubicBezTo>
                  <a:pt x="13411" y="18731"/>
                  <a:pt x="14918" y="19575"/>
                  <a:pt x="16592" y="19575"/>
                </a:cubicBezTo>
                <a:cubicBezTo>
                  <a:pt x="17262" y="19575"/>
                  <a:pt x="17764" y="19406"/>
                  <a:pt x="18267" y="19237"/>
                </a:cubicBezTo>
                <a:cubicBezTo>
                  <a:pt x="19606" y="18900"/>
                  <a:pt x="20611" y="18056"/>
                  <a:pt x="21113" y="16875"/>
                </a:cubicBezTo>
                <a:cubicBezTo>
                  <a:pt x="21281" y="16537"/>
                  <a:pt x="21448" y="16031"/>
                  <a:pt x="21448" y="15525"/>
                </a:cubicBezTo>
                <a:cubicBezTo>
                  <a:pt x="21448" y="15525"/>
                  <a:pt x="21448" y="15525"/>
                  <a:pt x="21448" y="15525"/>
                </a:cubicBezTo>
                <a:cubicBezTo>
                  <a:pt x="21448" y="3375"/>
                  <a:pt x="21448" y="3375"/>
                  <a:pt x="21448" y="3375"/>
                </a:cubicBezTo>
                <a:cubicBezTo>
                  <a:pt x="21448" y="2700"/>
                  <a:pt x="21448" y="2700"/>
                  <a:pt x="21448" y="2700"/>
                </a:cubicBezTo>
                <a:cubicBezTo>
                  <a:pt x="21448" y="1350"/>
                  <a:pt x="21448" y="1350"/>
                  <a:pt x="21448" y="1350"/>
                </a:cubicBezTo>
                <a:cubicBezTo>
                  <a:pt x="21448" y="1012"/>
                  <a:pt x="21281" y="506"/>
                  <a:pt x="20946" y="337"/>
                </a:cubicBezTo>
                <a:close/>
                <a:moveTo>
                  <a:pt x="5206" y="20081"/>
                </a:moveTo>
                <a:cubicBezTo>
                  <a:pt x="3532" y="20587"/>
                  <a:pt x="1857" y="20081"/>
                  <a:pt x="1522" y="18900"/>
                </a:cubicBezTo>
                <a:cubicBezTo>
                  <a:pt x="1020" y="17719"/>
                  <a:pt x="2025" y="16200"/>
                  <a:pt x="3532" y="15694"/>
                </a:cubicBezTo>
                <a:cubicBezTo>
                  <a:pt x="5206" y="15187"/>
                  <a:pt x="6881" y="15694"/>
                  <a:pt x="7215" y="16875"/>
                </a:cubicBezTo>
                <a:cubicBezTo>
                  <a:pt x="7718" y="18056"/>
                  <a:pt x="6713" y="19575"/>
                  <a:pt x="5206" y="20081"/>
                </a:cubicBezTo>
                <a:close/>
                <a:moveTo>
                  <a:pt x="17932" y="18056"/>
                </a:moveTo>
                <a:cubicBezTo>
                  <a:pt x="16257" y="18563"/>
                  <a:pt x="14583" y="18056"/>
                  <a:pt x="14081" y="16875"/>
                </a:cubicBezTo>
                <a:cubicBezTo>
                  <a:pt x="13746" y="15694"/>
                  <a:pt x="14583" y="14175"/>
                  <a:pt x="16257" y="13669"/>
                </a:cubicBezTo>
                <a:cubicBezTo>
                  <a:pt x="17932" y="13162"/>
                  <a:pt x="19606" y="13669"/>
                  <a:pt x="19941" y="14850"/>
                </a:cubicBezTo>
                <a:cubicBezTo>
                  <a:pt x="20443" y="16031"/>
                  <a:pt x="19439" y="17550"/>
                  <a:pt x="17932" y="18056"/>
                </a:cubicBezTo>
                <a:close/>
                <a:moveTo>
                  <a:pt x="20108" y="3375"/>
                </a:moveTo>
                <a:cubicBezTo>
                  <a:pt x="8722" y="5400"/>
                  <a:pt x="8722" y="5400"/>
                  <a:pt x="8722" y="5400"/>
                </a:cubicBezTo>
                <a:cubicBezTo>
                  <a:pt x="8722" y="4725"/>
                  <a:pt x="8722" y="4725"/>
                  <a:pt x="8722" y="4725"/>
                </a:cubicBezTo>
                <a:cubicBezTo>
                  <a:pt x="8722" y="3375"/>
                  <a:pt x="8722" y="3375"/>
                  <a:pt x="8722" y="3375"/>
                </a:cubicBezTo>
                <a:cubicBezTo>
                  <a:pt x="20108" y="1350"/>
                  <a:pt x="20108" y="1350"/>
                  <a:pt x="20108" y="1350"/>
                </a:cubicBezTo>
                <a:cubicBezTo>
                  <a:pt x="20108" y="2700"/>
                  <a:pt x="20108" y="2700"/>
                  <a:pt x="20108" y="2700"/>
                </a:cubicBezTo>
                <a:lnTo>
                  <a:pt x="20108" y="3375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495" name="Group"/>
          <p:cNvGrpSpPr/>
          <p:nvPr/>
        </p:nvGrpSpPr>
        <p:grpSpPr>
          <a:xfrm>
            <a:off x="6171886" y="4342379"/>
            <a:ext cx="349857" cy="400025"/>
            <a:chOff x="0" y="0"/>
            <a:chExt cx="349856" cy="400024"/>
          </a:xfrm>
        </p:grpSpPr>
        <p:sp>
          <p:nvSpPr>
            <p:cNvPr id="1491" name="Shape"/>
            <p:cNvSpPr/>
            <p:nvPr/>
          </p:nvSpPr>
          <p:spPr>
            <a:xfrm>
              <a:off x="0" y="-1"/>
              <a:ext cx="349857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593" y="0"/>
                    <a:pt x="0" y="1350"/>
                    <a:pt x="0" y="4387"/>
                  </a:cubicBezTo>
                  <a:cubicBezTo>
                    <a:pt x="0" y="17213"/>
                    <a:pt x="0" y="17213"/>
                    <a:pt x="0" y="17213"/>
                  </a:cubicBezTo>
                  <a:cubicBezTo>
                    <a:pt x="0" y="20250"/>
                    <a:pt x="5593" y="21600"/>
                    <a:pt x="10800" y="21600"/>
                  </a:cubicBezTo>
                  <a:cubicBezTo>
                    <a:pt x="16007" y="21600"/>
                    <a:pt x="21600" y="20250"/>
                    <a:pt x="21600" y="17213"/>
                  </a:cubicBezTo>
                  <a:cubicBezTo>
                    <a:pt x="21600" y="4387"/>
                    <a:pt x="21600" y="4387"/>
                    <a:pt x="21600" y="4387"/>
                  </a:cubicBezTo>
                  <a:cubicBezTo>
                    <a:pt x="21600" y="1350"/>
                    <a:pt x="16007" y="0"/>
                    <a:pt x="10800" y="0"/>
                  </a:cubicBezTo>
                  <a:close/>
                  <a:moveTo>
                    <a:pt x="20057" y="17213"/>
                  </a:moveTo>
                  <a:cubicBezTo>
                    <a:pt x="20057" y="18900"/>
                    <a:pt x="16007" y="20250"/>
                    <a:pt x="10800" y="20250"/>
                  </a:cubicBezTo>
                  <a:cubicBezTo>
                    <a:pt x="5593" y="20250"/>
                    <a:pt x="1543" y="18900"/>
                    <a:pt x="1543" y="17213"/>
                  </a:cubicBezTo>
                  <a:cubicBezTo>
                    <a:pt x="1543" y="14681"/>
                    <a:pt x="1543" y="14681"/>
                    <a:pt x="1543" y="14681"/>
                  </a:cubicBezTo>
                  <a:cubicBezTo>
                    <a:pt x="3086" y="16200"/>
                    <a:pt x="6943" y="16875"/>
                    <a:pt x="10800" y="16875"/>
                  </a:cubicBezTo>
                  <a:cubicBezTo>
                    <a:pt x="14657" y="16875"/>
                    <a:pt x="18514" y="16200"/>
                    <a:pt x="20057" y="14681"/>
                  </a:cubicBezTo>
                  <a:lnTo>
                    <a:pt x="20057" y="17213"/>
                  </a:lnTo>
                  <a:close/>
                  <a:moveTo>
                    <a:pt x="20057" y="13162"/>
                  </a:moveTo>
                  <a:cubicBezTo>
                    <a:pt x="20057" y="13162"/>
                    <a:pt x="20057" y="13162"/>
                    <a:pt x="20057" y="13162"/>
                  </a:cubicBezTo>
                  <a:cubicBezTo>
                    <a:pt x="20057" y="13162"/>
                    <a:pt x="20057" y="13162"/>
                    <a:pt x="20057" y="13162"/>
                  </a:cubicBezTo>
                  <a:cubicBezTo>
                    <a:pt x="20057" y="14850"/>
                    <a:pt x="16007" y="16200"/>
                    <a:pt x="10800" y="16200"/>
                  </a:cubicBezTo>
                  <a:cubicBezTo>
                    <a:pt x="5593" y="16200"/>
                    <a:pt x="1543" y="14850"/>
                    <a:pt x="1543" y="13162"/>
                  </a:cubicBezTo>
                  <a:cubicBezTo>
                    <a:pt x="1543" y="13162"/>
                    <a:pt x="1543" y="13162"/>
                    <a:pt x="1543" y="13162"/>
                  </a:cubicBezTo>
                  <a:cubicBezTo>
                    <a:pt x="1543" y="13162"/>
                    <a:pt x="1543" y="13162"/>
                    <a:pt x="1543" y="13162"/>
                  </a:cubicBezTo>
                  <a:cubicBezTo>
                    <a:pt x="1543" y="10631"/>
                    <a:pt x="1543" y="10631"/>
                    <a:pt x="1543" y="10631"/>
                  </a:cubicBezTo>
                  <a:cubicBezTo>
                    <a:pt x="3086" y="12150"/>
                    <a:pt x="6943" y="12825"/>
                    <a:pt x="10800" y="12825"/>
                  </a:cubicBezTo>
                  <a:cubicBezTo>
                    <a:pt x="14657" y="12825"/>
                    <a:pt x="18514" y="12150"/>
                    <a:pt x="20057" y="10631"/>
                  </a:cubicBezTo>
                  <a:lnTo>
                    <a:pt x="20057" y="13162"/>
                  </a:lnTo>
                  <a:close/>
                  <a:moveTo>
                    <a:pt x="20057" y="9113"/>
                  </a:moveTo>
                  <a:cubicBezTo>
                    <a:pt x="20057" y="9113"/>
                    <a:pt x="20057" y="9113"/>
                    <a:pt x="20057" y="9113"/>
                  </a:cubicBezTo>
                  <a:cubicBezTo>
                    <a:pt x="20057" y="9113"/>
                    <a:pt x="20057" y="9113"/>
                    <a:pt x="20057" y="9113"/>
                  </a:cubicBezTo>
                  <a:cubicBezTo>
                    <a:pt x="20057" y="10800"/>
                    <a:pt x="16007" y="12150"/>
                    <a:pt x="10800" y="12150"/>
                  </a:cubicBezTo>
                  <a:cubicBezTo>
                    <a:pt x="5593" y="12150"/>
                    <a:pt x="1543" y="10800"/>
                    <a:pt x="1543" y="9113"/>
                  </a:cubicBezTo>
                  <a:cubicBezTo>
                    <a:pt x="1543" y="9113"/>
                    <a:pt x="1543" y="9113"/>
                    <a:pt x="1543" y="9113"/>
                  </a:cubicBezTo>
                  <a:cubicBezTo>
                    <a:pt x="1543" y="9113"/>
                    <a:pt x="1543" y="9113"/>
                    <a:pt x="1543" y="9113"/>
                  </a:cubicBezTo>
                  <a:cubicBezTo>
                    <a:pt x="1543" y="6750"/>
                    <a:pt x="1543" y="6750"/>
                    <a:pt x="1543" y="6750"/>
                  </a:cubicBezTo>
                  <a:cubicBezTo>
                    <a:pt x="3471" y="8100"/>
                    <a:pt x="7329" y="8775"/>
                    <a:pt x="10800" y="8775"/>
                  </a:cubicBezTo>
                  <a:cubicBezTo>
                    <a:pt x="14271" y="8775"/>
                    <a:pt x="18129" y="8100"/>
                    <a:pt x="20057" y="6750"/>
                  </a:cubicBezTo>
                  <a:lnTo>
                    <a:pt x="20057" y="9113"/>
                  </a:lnTo>
                  <a:close/>
                  <a:moveTo>
                    <a:pt x="10800" y="7425"/>
                  </a:moveTo>
                  <a:cubicBezTo>
                    <a:pt x="5593" y="7425"/>
                    <a:pt x="1543" y="6075"/>
                    <a:pt x="1543" y="4387"/>
                  </a:cubicBezTo>
                  <a:cubicBezTo>
                    <a:pt x="1543" y="2700"/>
                    <a:pt x="5593" y="1350"/>
                    <a:pt x="10800" y="1350"/>
                  </a:cubicBezTo>
                  <a:cubicBezTo>
                    <a:pt x="16007" y="1350"/>
                    <a:pt x="20057" y="2700"/>
                    <a:pt x="20057" y="4387"/>
                  </a:cubicBezTo>
                  <a:cubicBezTo>
                    <a:pt x="20057" y="6075"/>
                    <a:pt x="16007" y="7425"/>
                    <a:pt x="10800" y="7425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92" name="Circle"/>
            <p:cNvSpPr/>
            <p:nvPr/>
          </p:nvSpPr>
          <p:spPr>
            <a:xfrm>
              <a:off x="274603" y="312889"/>
              <a:ext cx="25085" cy="23765"/>
            </a:xfrm>
            <a:prstGeom prst="ellipse">
              <a:avLst/>
            </a:pr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93" name="Circle"/>
            <p:cNvSpPr/>
            <p:nvPr/>
          </p:nvSpPr>
          <p:spPr>
            <a:xfrm>
              <a:off x="274603" y="237638"/>
              <a:ext cx="25085" cy="25085"/>
            </a:xfrm>
            <a:prstGeom prst="ellipse">
              <a:avLst/>
            </a:pr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94" name="Circle"/>
            <p:cNvSpPr/>
            <p:nvPr/>
          </p:nvSpPr>
          <p:spPr>
            <a:xfrm>
              <a:off x="274603" y="162385"/>
              <a:ext cx="25085" cy="25085"/>
            </a:xfrm>
            <a:prstGeom prst="ellipse">
              <a:avLst/>
            </a:pr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grpSp>
        <p:nvGrpSpPr>
          <p:cNvPr id="1500" name="Group"/>
          <p:cNvGrpSpPr/>
          <p:nvPr/>
        </p:nvGrpSpPr>
        <p:grpSpPr>
          <a:xfrm>
            <a:off x="5344694" y="4342379"/>
            <a:ext cx="402825" cy="400025"/>
            <a:chOff x="0" y="0"/>
            <a:chExt cx="402823" cy="400024"/>
          </a:xfrm>
        </p:grpSpPr>
        <p:sp>
          <p:nvSpPr>
            <p:cNvPr id="1496" name="Shape"/>
            <p:cNvSpPr/>
            <p:nvPr/>
          </p:nvSpPr>
          <p:spPr>
            <a:xfrm>
              <a:off x="-1" y="0"/>
              <a:ext cx="402825" cy="4000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98" h="21600" extrusionOk="0">
                  <a:moveTo>
                    <a:pt x="21001" y="7088"/>
                  </a:moveTo>
                  <a:cubicBezTo>
                    <a:pt x="14354" y="337"/>
                    <a:pt x="14354" y="337"/>
                    <a:pt x="14354" y="337"/>
                  </a:cubicBezTo>
                  <a:cubicBezTo>
                    <a:pt x="14022" y="0"/>
                    <a:pt x="13524" y="0"/>
                    <a:pt x="13025" y="0"/>
                  </a:cubicBezTo>
                  <a:cubicBezTo>
                    <a:pt x="12859" y="169"/>
                    <a:pt x="12527" y="169"/>
                    <a:pt x="12361" y="337"/>
                  </a:cubicBezTo>
                  <a:cubicBezTo>
                    <a:pt x="12194" y="506"/>
                    <a:pt x="12194" y="675"/>
                    <a:pt x="12028" y="1012"/>
                  </a:cubicBezTo>
                  <a:cubicBezTo>
                    <a:pt x="11862" y="2025"/>
                    <a:pt x="11197" y="2869"/>
                    <a:pt x="10533" y="3544"/>
                  </a:cubicBezTo>
                  <a:cubicBezTo>
                    <a:pt x="9536" y="4556"/>
                    <a:pt x="8207" y="5400"/>
                    <a:pt x="6711" y="6244"/>
                  </a:cubicBezTo>
                  <a:cubicBezTo>
                    <a:pt x="5216" y="7088"/>
                    <a:pt x="3721" y="8100"/>
                    <a:pt x="2391" y="9281"/>
                  </a:cubicBezTo>
                  <a:cubicBezTo>
                    <a:pt x="1228" y="10462"/>
                    <a:pt x="564" y="11644"/>
                    <a:pt x="65" y="13162"/>
                  </a:cubicBezTo>
                  <a:cubicBezTo>
                    <a:pt x="-101" y="13500"/>
                    <a:pt x="65" y="14175"/>
                    <a:pt x="397" y="14512"/>
                  </a:cubicBezTo>
                  <a:cubicBezTo>
                    <a:pt x="7044" y="21263"/>
                    <a:pt x="7044" y="21263"/>
                    <a:pt x="7044" y="21263"/>
                  </a:cubicBezTo>
                  <a:cubicBezTo>
                    <a:pt x="7376" y="21600"/>
                    <a:pt x="7874" y="21600"/>
                    <a:pt x="8373" y="21600"/>
                  </a:cubicBezTo>
                  <a:cubicBezTo>
                    <a:pt x="8539" y="21431"/>
                    <a:pt x="8871" y="21431"/>
                    <a:pt x="9037" y="21263"/>
                  </a:cubicBezTo>
                  <a:cubicBezTo>
                    <a:pt x="9204" y="21094"/>
                    <a:pt x="9204" y="20925"/>
                    <a:pt x="9370" y="20587"/>
                  </a:cubicBezTo>
                  <a:cubicBezTo>
                    <a:pt x="9536" y="19575"/>
                    <a:pt x="10201" y="18731"/>
                    <a:pt x="10865" y="18056"/>
                  </a:cubicBezTo>
                  <a:cubicBezTo>
                    <a:pt x="11862" y="17044"/>
                    <a:pt x="13191" y="16200"/>
                    <a:pt x="14687" y="15356"/>
                  </a:cubicBezTo>
                  <a:cubicBezTo>
                    <a:pt x="16182" y="14512"/>
                    <a:pt x="17677" y="13500"/>
                    <a:pt x="19007" y="12319"/>
                  </a:cubicBezTo>
                  <a:cubicBezTo>
                    <a:pt x="20170" y="11138"/>
                    <a:pt x="20834" y="9956"/>
                    <a:pt x="21333" y="8438"/>
                  </a:cubicBezTo>
                  <a:cubicBezTo>
                    <a:pt x="21499" y="8100"/>
                    <a:pt x="21333" y="7425"/>
                    <a:pt x="21001" y="7088"/>
                  </a:cubicBezTo>
                  <a:close/>
                  <a:moveTo>
                    <a:pt x="8041" y="20250"/>
                  </a:moveTo>
                  <a:cubicBezTo>
                    <a:pt x="5881" y="18056"/>
                    <a:pt x="3554" y="15694"/>
                    <a:pt x="1394" y="13500"/>
                  </a:cubicBezTo>
                  <a:cubicBezTo>
                    <a:pt x="3222" y="7256"/>
                    <a:pt x="11530" y="7594"/>
                    <a:pt x="13357" y="1350"/>
                  </a:cubicBezTo>
                  <a:cubicBezTo>
                    <a:pt x="15517" y="3544"/>
                    <a:pt x="17844" y="5906"/>
                    <a:pt x="20004" y="8100"/>
                  </a:cubicBezTo>
                  <a:cubicBezTo>
                    <a:pt x="18176" y="14344"/>
                    <a:pt x="9868" y="14006"/>
                    <a:pt x="8041" y="2025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97" name="Shape"/>
            <p:cNvSpPr/>
            <p:nvPr/>
          </p:nvSpPr>
          <p:spPr>
            <a:xfrm>
              <a:off x="147681" y="139942"/>
              <a:ext cx="106540" cy="1135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57" h="21600" extrusionOk="0">
                  <a:moveTo>
                    <a:pt x="19406" y="9000"/>
                  </a:moveTo>
                  <a:cubicBezTo>
                    <a:pt x="18788" y="8400"/>
                    <a:pt x="18171" y="7800"/>
                    <a:pt x="16937" y="7200"/>
                  </a:cubicBezTo>
                  <a:cubicBezTo>
                    <a:pt x="16320" y="7200"/>
                    <a:pt x="15703" y="7200"/>
                    <a:pt x="14468" y="7200"/>
                  </a:cubicBezTo>
                  <a:cubicBezTo>
                    <a:pt x="13851" y="7200"/>
                    <a:pt x="13234" y="7200"/>
                    <a:pt x="12000" y="7800"/>
                  </a:cubicBezTo>
                  <a:cubicBezTo>
                    <a:pt x="11383" y="7800"/>
                    <a:pt x="10766" y="8400"/>
                    <a:pt x="9531" y="9000"/>
                  </a:cubicBezTo>
                  <a:cubicBezTo>
                    <a:pt x="8297" y="7200"/>
                    <a:pt x="7063" y="6000"/>
                    <a:pt x="5828" y="4200"/>
                  </a:cubicBezTo>
                  <a:cubicBezTo>
                    <a:pt x="6446" y="4200"/>
                    <a:pt x="7063" y="3600"/>
                    <a:pt x="7680" y="3600"/>
                  </a:cubicBezTo>
                  <a:cubicBezTo>
                    <a:pt x="8297" y="3600"/>
                    <a:pt x="8297" y="3600"/>
                    <a:pt x="8914" y="3600"/>
                  </a:cubicBezTo>
                  <a:cubicBezTo>
                    <a:pt x="9531" y="4200"/>
                    <a:pt x="10148" y="4200"/>
                    <a:pt x="10766" y="4200"/>
                  </a:cubicBezTo>
                  <a:cubicBezTo>
                    <a:pt x="10766" y="4200"/>
                    <a:pt x="11383" y="4200"/>
                    <a:pt x="11383" y="3600"/>
                  </a:cubicBezTo>
                  <a:cubicBezTo>
                    <a:pt x="12000" y="3600"/>
                    <a:pt x="12000" y="3000"/>
                    <a:pt x="12000" y="3000"/>
                  </a:cubicBezTo>
                  <a:cubicBezTo>
                    <a:pt x="12000" y="2400"/>
                    <a:pt x="12000" y="1800"/>
                    <a:pt x="12000" y="1200"/>
                  </a:cubicBezTo>
                  <a:cubicBezTo>
                    <a:pt x="11383" y="600"/>
                    <a:pt x="10766" y="600"/>
                    <a:pt x="9531" y="0"/>
                  </a:cubicBezTo>
                  <a:cubicBezTo>
                    <a:pt x="8914" y="0"/>
                    <a:pt x="8297" y="0"/>
                    <a:pt x="7680" y="600"/>
                  </a:cubicBezTo>
                  <a:cubicBezTo>
                    <a:pt x="6446" y="600"/>
                    <a:pt x="5828" y="600"/>
                    <a:pt x="5211" y="1200"/>
                  </a:cubicBezTo>
                  <a:cubicBezTo>
                    <a:pt x="4594" y="1800"/>
                    <a:pt x="3977" y="1800"/>
                    <a:pt x="3360" y="2400"/>
                  </a:cubicBezTo>
                  <a:cubicBezTo>
                    <a:pt x="3360" y="2400"/>
                    <a:pt x="3360" y="1800"/>
                    <a:pt x="3360" y="1800"/>
                  </a:cubicBezTo>
                  <a:cubicBezTo>
                    <a:pt x="2743" y="1800"/>
                    <a:pt x="2743" y="1800"/>
                    <a:pt x="2743" y="1800"/>
                  </a:cubicBezTo>
                  <a:cubicBezTo>
                    <a:pt x="2126" y="1800"/>
                    <a:pt x="2126" y="1800"/>
                    <a:pt x="1508" y="1800"/>
                  </a:cubicBezTo>
                  <a:cubicBezTo>
                    <a:pt x="1508" y="2400"/>
                    <a:pt x="1508" y="2400"/>
                    <a:pt x="1508" y="3000"/>
                  </a:cubicBezTo>
                  <a:cubicBezTo>
                    <a:pt x="1508" y="3000"/>
                    <a:pt x="1508" y="3000"/>
                    <a:pt x="2126" y="3600"/>
                  </a:cubicBezTo>
                  <a:cubicBezTo>
                    <a:pt x="2126" y="3600"/>
                    <a:pt x="2126" y="3600"/>
                    <a:pt x="2126" y="3600"/>
                  </a:cubicBezTo>
                  <a:cubicBezTo>
                    <a:pt x="1508" y="4200"/>
                    <a:pt x="891" y="5400"/>
                    <a:pt x="891" y="6000"/>
                  </a:cubicBezTo>
                  <a:cubicBezTo>
                    <a:pt x="274" y="7200"/>
                    <a:pt x="274" y="7800"/>
                    <a:pt x="274" y="9000"/>
                  </a:cubicBezTo>
                  <a:cubicBezTo>
                    <a:pt x="-343" y="9600"/>
                    <a:pt x="274" y="10200"/>
                    <a:pt x="274" y="10800"/>
                  </a:cubicBezTo>
                  <a:cubicBezTo>
                    <a:pt x="274" y="12000"/>
                    <a:pt x="891" y="12600"/>
                    <a:pt x="1508" y="13200"/>
                  </a:cubicBezTo>
                  <a:cubicBezTo>
                    <a:pt x="2743" y="13800"/>
                    <a:pt x="4594" y="14400"/>
                    <a:pt x="5828" y="14400"/>
                  </a:cubicBezTo>
                  <a:cubicBezTo>
                    <a:pt x="7680" y="13800"/>
                    <a:pt x="8914" y="13800"/>
                    <a:pt x="10766" y="12600"/>
                  </a:cubicBezTo>
                  <a:cubicBezTo>
                    <a:pt x="12617" y="14400"/>
                    <a:pt x="13851" y="16200"/>
                    <a:pt x="15086" y="17400"/>
                  </a:cubicBezTo>
                  <a:cubicBezTo>
                    <a:pt x="14468" y="18000"/>
                    <a:pt x="14468" y="18000"/>
                    <a:pt x="13851" y="18600"/>
                  </a:cubicBezTo>
                  <a:cubicBezTo>
                    <a:pt x="13234" y="18600"/>
                    <a:pt x="12617" y="18600"/>
                    <a:pt x="12617" y="18600"/>
                  </a:cubicBezTo>
                  <a:cubicBezTo>
                    <a:pt x="12000" y="18000"/>
                    <a:pt x="12000" y="18000"/>
                    <a:pt x="11383" y="18000"/>
                  </a:cubicBezTo>
                  <a:cubicBezTo>
                    <a:pt x="10766" y="17400"/>
                    <a:pt x="10766" y="17400"/>
                    <a:pt x="10148" y="17400"/>
                  </a:cubicBezTo>
                  <a:cubicBezTo>
                    <a:pt x="10148" y="16800"/>
                    <a:pt x="9531" y="16800"/>
                    <a:pt x="9531" y="16800"/>
                  </a:cubicBezTo>
                  <a:cubicBezTo>
                    <a:pt x="8914" y="16800"/>
                    <a:pt x="8914" y="17400"/>
                    <a:pt x="8297" y="17400"/>
                  </a:cubicBezTo>
                  <a:cubicBezTo>
                    <a:pt x="7680" y="18000"/>
                    <a:pt x="7680" y="18000"/>
                    <a:pt x="7680" y="18600"/>
                  </a:cubicBezTo>
                  <a:cubicBezTo>
                    <a:pt x="7680" y="19200"/>
                    <a:pt x="7680" y="19800"/>
                    <a:pt x="8297" y="19800"/>
                  </a:cubicBezTo>
                  <a:cubicBezTo>
                    <a:pt x="8914" y="20400"/>
                    <a:pt x="9531" y="21000"/>
                    <a:pt x="10148" y="21000"/>
                  </a:cubicBezTo>
                  <a:cubicBezTo>
                    <a:pt x="10766" y="21600"/>
                    <a:pt x="11383" y="21600"/>
                    <a:pt x="12000" y="21600"/>
                  </a:cubicBezTo>
                  <a:cubicBezTo>
                    <a:pt x="13234" y="21600"/>
                    <a:pt x="13851" y="21600"/>
                    <a:pt x="15086" y="21600"/>
                  </a:cubicBezTo>
                  <a:cubicBezTo>
                    <a:pt x="15703" y="21000"/>
                    <a:pt x="16320" y="20400"/>
                    <a:pt x="17554" y="19800"/>
                  </a:cubicBezTo>
                  <a:cubicBezTo>
                    <a:pt x="18171" y="19800"/>
                    <a:pt x="18171" y="20400"/>
                    <a:pt x="18788" y="21000"/>
                  </a:cubicBezTo>
                  <a:cubicBezTo>
                    <a:pt x="18788" y="21000"/>
                    <a:pt x="19406" y="21000"/>
                    <a:pt x="19406" y="21000"/>
                  </a:cubicBezTo>
                  <a:cubicBezTo>
                    <a:pt x="20023" y="21000"/>
                    <a:pt x="20023" y="21000"/>
                    <a:pt x="20023" y="20400"/>
                  </a:cubicBezTo>
                  <a:cubicBezTo>
                    <a:pt x="20023" y="20400"/>
                    <a:pt x="20640" y="20400"/>
                    <a:pt x="20640" y="19800"/>
                  </a:cubicBezTo>
                  <a:cubicBezTo>
                    <a:pt x="20640" y="19800"/>
                    <a:pt x="20023" y="19200"/>
                    <a:pt x="20023" y="19200"/>
                  </a:cubicBezTo>
                  <a:cubicBezTo>
                    <a:pt x="19406" y="19200"/>
                    <a:pt x="19406" y="18600"/>
                    <a:pt x="18788" y="18000"/>
                  </a:cubicBezTo>
                  <a:cubicBezTo>
                    <a:pt x="19406" y="17400"/>
                    <a:pt x="20023" y="16200"/>
                    <a:pt x="20640" y="15600"/>
                  </a:cubicBezTo>
                  <a:cubicBezTo>
                    <a:pt x="21257" y="14400"/>
                    <a:pt x="21257" y="13800"/>
                    <a:pt x="21257" y="12600"/>
                  </a:cubicBezTo>
                  <a:cubicBezTo>
                    <a:pt x="21257" y="12000"/>
                    <a:pt x="21257" y="11400"/>
                    <a:pt x="21257" y="10800"/>
                  </a:cubicBezTo>
                  <a:cubicBezTo>
                    <a:pt x="20640" y="10200"/>
                    <a:pt x="20023" y="9600"/>
                    <a:pt x="19406" y="9000"/>
                  </a:cubicBezTo>
                  <a:close/>
                  <a:moveTo>
                    <a:pt x="5828" y="10200"/>
                  </a:moveTo>
                  <a:cubicBezTo>
                    <a:pt x="5211" y="10200"/>
                    <a:pt x="4594" y="10200"/>
                    <a:pt x="3977" y="9600"/>
                  </a:cubicBezTo>
                  <a:cubicBezTo>
                    <a:pt x="3977" y="9600"/>
                    <a:pt x="3360" y="9000"/>
                    <a:pt x="3360" y="9000"/>
                  </a:cubicBezTo>
                  <a:cubicBezTo>
                    <a:pt x="3360" y="8400"/>
                    <a:pt x="3360" y="8400"/>
                    <a:pt x="3360" y="7800"/>
                  </a:cubicBezTo>
                  <a:cubicBezTo>
                    <a:pt x="3360" y="7800"/>
                    <a:pt x="3360" y="7200"/>
                    <a:pt x="3977" y="6600"/>
                  </a:cubicBezTo>
                  <a:cubicBezTo>
                    <a:pt x="3977" y="6600"/>
                    <a:pt x="3977" y="6000"/>
                    <a:pt x="4594" y="5400"/>
                  </a:cubicBezTo>
                  <a:cubicBezTo>
                    <a:pt x="5828" y="6600"/>
                    <a:pt x="7063" y="8400"/>
                    <a:pt x="8297" y="9600"/>
                  </a:cubicBezTo>
                  <a:cubicBezTo>
                    <a:pt x="7063" y="10200"/>
                    <a:pt x="6446" y="10200"/>
                    <a:pt x="5828" y="10200"/>
                  </a:cubicBezTo>
                  <a:close/>
                  <a:moveTo>
                    <a:pt x="17554" y="15000"/>
                  </a:moveTo>
                  <a:cubicBezTo>
                    <a:pt x="16937" y="15600"/>
                    <a:pt x="16937" y="16200"/>
                    <a:pt x="16320" y="16200"/>
                  </a:cubicBezTo>
                  <a:cubicBezTo>
                    <a:pt x="15086" y="15000"/>
                    <a:pt x="13851" y="13200"/>
                    <a:pt x="12617" y="12000"/>
                  </a:cubicBezTo>
                  <a:cubicBezTo>
                    <a:pt x="12617" y="12000"/>
                    <a:pt x="13234" y="11400"/>
                    <a:pt x="13851" y="11400"/>
                  </a:cubicBezTo>
                  <a:cubicBezTo>
                    <a:pt x="13851" y="11400"/>
                    <a:pt x="14468" y="11400"/>
                    <a:pt x="15086" y="10800"/>
                  </a:cubicBezTo>
                  <a:cubicBezTo>
                    <a:pt x="15086" y="10800"/>
                    <a:pt x="15703" y="10800"/>
                    <a:pt x="16320" y="11400"/>
                  </a:cubicBezTo>
                  <a:cubicBezTo>
                    <a:pt x="16320" y="11400"/>
                    <a:pt x="16937" y="11400"/>
                    <a:pt x="16937" y="12000"/>
                  </a:cubicBezTo>
                  <a:cubicBezTo>
                    <a:pt x="17554" y="12000"/>
                    <a:pt x="17554" y="12600"/>
                    <a:pt x="17554" y="12600"/>
                  </a:cubicBezTo>
                  <a:cubicBezTo>
                    <a:pt x="18171" y="13200"/>
                    <a:pt x="18171" y="13800"/>
                    <a:pt x="17554" y="13800"/>
                  </a:cubicBezTo>
                  <a:cubicBezTo>
                    <a:pt x="17554" y="14400"/>
                    <a:pt x="17554" y="15000"/>
                    <a:pt x="17554" y="150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98" name="Shape"/>
            <p:cNvSpPr/>
            <p:nvPr/>
          </p:nvSpPr>
          <p:spPr>
            <a:xfrm>
              <a:off x="136721" y="275389"/>
              <a:ext cx="59411" cy="644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086" extrusionOk="0">
                  <a:moveTo>
                    <a:pt x="18189" y="772"/>
                  </a:moveTo>
                  <a:cubicBezTo>
                    <a:pt x="18189" y="772"/>
                    <a:pt x="18189" y="772"/>
                    <a:pt x="18189" y="772"/>
                  </a:cubicBezTo>
                  <a:cubicBezTo>
                    <a:pt x="14779" y="2829"/>
                    <a:pt x="12505" y="4886"/>
                    <a:pt x="10232" y="6943"/>
                  </a:cubicBezTo>
                  <a:cubicBezTo>
                    <a:pt x="6821" y="9000"/>
                    <a:pt x="5684" y="11057"/>
                    <a:pt x="3411" y="14143"/>
                  </a:cubicBezTo>
                  <a:cubicBezTo>
                    <a:pt x="0" y="17229"/>
                    <a:pt x="0" y="17229"/>
                    <a:pt x="0" y="17229"/>
                  </a:cubicBezTo>
                  <a:cubicBezTo>
                    <a:pt x="0" y="17229"/>
                    <a:pt x="0" y="17229"/>
                    <a:pt x="0" y="17229"/>
                  </a:cubicBezTo>
                  <a:cubicBezTo>
                    <a:pt x="0" y="18257"/>
                    <a:pt x="0" y="19286"/>
                    <a:pt x="0" y="20314"/>
                  </a:cubicBezTo>
                  <a:cubicBezTo>
                    <a:pt x="1137" y="21343"/>
                    <a:pt x="2274" y="21343"/>
                    <a:pt x="3411" y="20314"/>
                  </a:cubicBezTo>
                  <a:cubicBezTo>
                    <a:pt x="3411" y="20314"/>
                    <a:pt x="3411" y="20314"/>
                    <a:pt x="3411" y="20314"/>
                  </a:cubicBezTo>
                  <a:cubicBezTo>
                    <a:pt x="6821" y="16200"/>
                    <a:pt x="6821" y="16200"/>
                    <a:pt x="6821" y="16200"/>
                  </a:cubicBezTo>
                  <a:cubicBezTo>
                    <a:pt x="9095" y="14143"/>
                    <a:pt x="10232" y="12086"/>
                    <a:pt x="12505" y="10029"/>
                  </a:cubicBezTo>
                  <a:cubicBezTo>
                    <a:pt x="15916" y="7972"/>
                    <a:pt x="18189" y="5914"/>
                    <a:pt x="20463" y="3857"/>
                  </a:cubicBezTo>
                  <a:cubicBezTo>
                    <a:pt x="20463" y="3857"/>
                    <a:pt x="20463" y="3857"/>
                    <a:pt x="20463" y="3857"/>
                  </a:cubicBezTo>
                  <a:cubicBezTo>
                    <a:pt x="20463" y="3857"/>
                    <a:pt x="20463" y="3857"/>
                    <a:pt x="21600" y="3857"/>
                  </a:cubicBezTo>
                  <a:cubicBezTo>
                    <a:pt x="21600" y="2829"/>
                    <a:pt x="21600" y="1800"/>
                    <a:pt x="21600" y="772"/>
                  </a:cubicBezTo>
                  <a:cubicBezTo>
                    <a:pt x="20463" y="-257"/>
                    <a:pt x="19326" y="-257"/>
                    <a:pt x="18189" y="772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499" name="Shape"/>
            <p:cNvSpPr/>
            <p:nvPr/>
          </p:nvSpPr>
          <p:spPr>
            <a:xfrm>
              <a:off x="208012" y="62050"/>
              <a:ext cx="61275" cy="652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30" h="21343" extrusionOk="0">
                  <a:moveTo>
                    <a:pt x="8640" y="11314"/>
                  </a:moveTo>
                  <a:cubicBezTo>
                    <a:pt x="5400" y="13371"/>
                    <a:pt x="3240" y="15429"/>
                    <a:pt x="1080" y="17486"/>
                  </a:cubicBezTo>
                  <a:cubicBezTo>
                    <a:pt x="1080" y="17486"/>
                    <a:pt x="0" y="17486"/>
                    <a:pt x="0" y="17486"/>
                  </a:cubicBezTo>
                  <a:cubicBezTo>
                    <a:pt x="0" y="18514"/>
                    <a:pt x="0" y="19543"/>
                    <a:pt x="0" y="20571"/>
                  </a:cubicBezTo>
                  <a:cubicBezTo>
                    <a:pt x="1080" y="21600"/>
                    <a:pt x="2160" y="21600"/>
                    <a:pt x="3240" y="20571"/>
                  </a:cubicBezTo>
                  <a:cubicBezTo>
                    <a:pt x="3240" y="20571"/>
                    <a:pt x="3240" y="20571"/>
                    <a:pt x="3240" y="20571"/>
                  </a:cubicBezTo>
                  <a:cubicBezTo>
                    <a:pt x="6480" y="18514"/>
                    <a:pt x="8640" y="16457"/>
                    <a:pt x="10800" y="14400"/>
                  </a:cubicBezTo>
                  <a:cubicBezTo>
                    <a:pt x="14040" y="12343"/>
                    <a:pt x="15120" y="9257"/>
                    <a:pt x="17280" y="7200"/>
                  </a:cubicBezTo>
                  <a:cubicBezTo>
                    <a:pt x="20520" y="3086"/>
                    <a:pt x="20520" y="3086"/>
                    <a:pt x="20520" y="3086"/>
                  </a:cubicBezTo>
                  <a:cubicBezTo>
                    <a:pt x="20520" y="3086"/>
                    <a:pt x="20520" y="3086"/>
                    <a:pt x="20520" y="3086"/>
                  </a:cubicBezTo>
                  <a:cubicBezTo>
                    <a:pt x="21600" y="2057"/>
                    <a:pt x="21600" y="1029"/>
                    <a:pt x="20520" y="0"/>
                  </a:cubicBezTo>
                  <a:cubicBezTo>
                    <a:pt x="19440" y="0"/>
                    <a:pt x="18360" y="0"/>
                    <a:pt x="17280" y="0"/>
                  </a:cubicBezTo>
                  <a:cubicBezTo>
                    <a:pt x="17280" y="1029"/>
                    <a:pt x="17280" y="1029"/>
                    <a:pt x="17280" y="1029"/>
                  </a:cubicBezTo>
                  <a:cubicBezTo>
                    <a:pt x="14040" y="5143"/>
                    <a:pt x="14040" y="5143"/>
                    <a:pt x="14040" y="5143"/>
                  </a:cubicBezTo>
                  <a:cubicBezTo>
                    <a:pt x="11880" y="7200"/>
                    <a:pt x="10800" y="9257"/>
                    <a:pt x="8640" y="11314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grpSp>
        <p:nvGrpSpPr>
          <p:cNvPr id="1504" name="Group"/>
          <p:cNvGrpSpPr/>
          <p:nvPr/>
        </p:nvGrpSpPr>
        <p:grpSpPr>
          <a:xfrm>
            <a:off x="4546706" y="4342379"/>
            <a:ext cx="400025" cy="400025"/>
            <a:chOff x="0" y="0"/>
            <a:chExt cx="400023" cy="400024"/>
          </a:xfrm>
        </p:grpSpPr>
        <p:sp>
          <p:nvSpPr>
            <p:cNvPr id="1501" name="Shape"/>
            <p:cNvSpPr/>
            <p:nvPr/>
          </p:nvSpPr>
          <p:spPr>
            <a:xfrm>
              <a:off x="0" y="-1"/>
              <a:ext cx="125421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80" y="4050"/>
                  </a:moveTo>
                  <a:cubicBezTo>
                    <a:pt x="17280" y="2025"/>
                    <a:pt x="17280" y="2025"/>
                    <a:pt x="17280" y="2025"/>
                  </a:cubicBezTo>
                  <a:cubicBezTo>
                    <a:pt x="17280" y="844"/>
                    <a:pt x="14580" y="0"/>
                    <a:pt x="10800" y="0"/>
                  </a:cubicBezTo>
                  <a:cubicBezTo>
                    <a:pt x="7020" y="0"/>
                    <a:pt x="4320" y="844"/>
                    <a:pt x="4320" y="2025"/>
                  </a:cubicBezTo>
                  <a:cubicBezTo>
                    <a:pt x="4320" y="4050"/>
                    <a:pt x="4320" y="4050"/>
                    <a:pt x="4320" y="4050"/>
                  </a:cubicBezTo>
                  <a:cubicBezTo>
                    <a:pt x="1620" y="4725"/>
                    <a:pt x="0" y="5569"/>
                    <a:pt x="0" y="6750"/>
                  </a:cubicBezTo>
                  <a:cubicBezTo>
                    <a:pt x="0" y="7931"/>
                    <a:pt x="1620" y="8775"/>
                    <a:pt x="4320" y="9450"/>
                  </a:cubicBezTo>
                  <a:cubicBezTo>
                    <a:pt x="4320" y="19575"/>
                    <a:pt x="4320" y="19575"/>
                    <a:pt x="4320" y="19575"/>
                  </a:cubicBezTo>
                  <a:cubicBezTo>
                    <a:pt x="4320" y="20756"/>
                    <a:pt x="7020" y="21600"/>
                    <a:pt x="10800" y="21600"/>
                  </a:cubicBezTo>
                  <a:cubicBezTo>
                    <a:pt x="14580" y="21600"/>
                    <a:pt x="17280" y="20756"/>
                    <a:pt x="17280" y="19575"/>
                  </a:cubicBezTo>
                  <a:cubicBezTo>
                    <a:pt x="17280" y="9450"/>
                    <a:pt x="17280" y="9450"/>
                    <a:pt x="17280" y="9450"/>
                  </a:cubicBezTo>
                  <a:cubicBezTo>
                    <a:pt x="19980" y="8775"/>
                    <a:pt x="21600" y="7931"/>
                    <a:pt x="21600" y="6750"/>
                  </a:cubicBezTo>
                  <a:cubicBezTo>
                    <a:pt x="21600" y="5569"/>
                    <a:pt x="19980" y="4725"/>
                    <a:pt x="17280" y="4050"/>
                  </a:cubicBezTo>
                  <a:close/>
                  <a:moveTo>
                    <a:pt x="8640" y="2025"/>
                  </a:moveTo>
                  <a:cubicBezTo>
                    <a:pt x="8640" y="1687"/>
                    <a:pt x="9720" y="1350"/>
                    <a:pt x="10800" y="1350"/>
                  </a:cubicBezTo>
                  <a:cubicBezTo>
                    <a:pt x="11880" y="1350"/>
                    <a:pt x="12960" y="1687"/>
                    <a:pt x="12960" y="2025"/>
                  </a:cubicBezTo>
                  <a:cubicBezTo>
                    <a:pt x="12960" y="3375"/>
                    <a:pt x="12960" y="3375"/>
                    <a:pt x="12960" y="3375"/>
                  </a:cubicBezTo>
                  <a:cubicBezTo>
                    <a:pt x="12420" y="3375"/>
                    <a:pt x="11340" y="3375"/>
                    <a:pt x="10800" y="3375"/>
                  </a:cubicBezTo>
                  <a:cubicBezTo>
                    <a:pt x="10260" y="3375"/>
                    <a:pt x="9180" y="3375"/>
                    <a:pt x="8640" y="3375"/>
                  </a:cubicBezTo>
                  <a:lnTo>
                    <a:pt x="8640" y="2025"/>
                  </a:lnTo>
                  <a:close/>
                  <a:moveTo>
                    <a:pt x="12960" y="19575"/>
                  </a:moveTo>
                  <a:cubicBezTo>
                    <a:pt x="12960" y="19913"/>
                    <a:pt x="11880" y="20250"/>
                    <a:pt x="10800" y="20250"/>
                  </a:cubicBezTo>
                  <a:cubicBezTo>
                    <a:pt x="9720" y="20250"/>
                    <a:pt x="8640" y="19913"/>
                    <a:pt x="8640" y="19575"/>
                  </a:cubicBezTo>
                  <a:cubicBezTo>
                    <a:pt x="8640" y="10125"/>
                    <a:pt x="8640" y="10125"/>
                    <a:pt x="8640" y="10125"/>
                  </a:cubicBezTo>
                  <a:cubicBezTo>
                    <a:pt x="9180" y="10125"/>
                    <a:pt x="10260" y="10125"/>
                    <a:pt x="10800" y="10125"/>
                  </a:cubicBezTo>
                  <a:cubicBezTo>
                    <a:pt x="11340" y="10125"/>
                    <a:pt x="12420" y="10125"/>
                    <a:pt x="12960" y="10125"/>
                  </a:cubicBezTo>
                  <a:lnTo>
                    <a:pt x="12960" y="19575"/>
                  </a:lnTo>
                  <a:close/>
                  <a:moveTo>
                    <a:pt x="16740" y="7256"/>
                  </a:moveTo>
                  <a:cubicBezTo>
                    <a:pt x="16740" y="7425"/>
                    <a:pt x="16740" y="7425"/>
                    <a:pt x="16740" y="7425"/>
                  </a:cubicBezTo>
                  <a:cubicBezTo>
                    <a:pt x="16740" y="7594"/>
                    <a:pt x="16200" y="7763"/>
                    <a:pt x="16200" y="7931"/>
                  </a:cubicBezTo>
                  <a:cubicBezTo>
                    <a:pt x="16200" y="7931"/>
                    <a:pt x="16200" y="7931"/>
                    <a:pt x="16200" y="7931"/>
                  </a:cubicBezTo>
                  <a:cubicBezTo>
                    <a:pt x="15660" y="8100"/>
                    <a:pt x="15120" y="8269"/>
                    <a:pt x="14580" y="8438"/>
                  </a:cubicBezTo>
                  <a:cubicBezTo>
                    <a:pt x="14580" y="8438"/>
                    <a:pt x="14580" y="8438"/>
                    <a:pt x="14580" y="8438"/>
                  </a:cubicBezTo>
                  <a:cubicBezTo>
                    <a:pt x="14040" y="8438"/>
                    <a:pt x="13500" y="8606"/>
                    <a:pt x="12960" y="8606"/>
                  </a:cubicBezTo>
                  <a:cubicBezTo>
                    <a:pt x="12420" y="8775"/>
                    <a:pt x="11340" y="8775"/>
                    <a:pt x="10800" y="8775"/>
                  </a:cubicBezTo>
                  <a:cubicBezTo>
                    <a:pt x="10260" y="8775"/>
                    <a:pt x="9180" y="8775"/>
                    <a:pt x="8640" y="8606"/>
                  </a:cubicBezTo>
                  <a:cubicBezTo>
                    <a:pt x="8100" y="8606"/>
                    <a:pt x="7560" y="8438"/>
                    <a:pt x="7020" y="8438"/>
                  </a:cubicBezTo>
                  <a:cubicBezTo>
                    <a:pt x="7020" y="8438"/>
                    <a:pt x="7020" y="8438"/>
                    <a:pt x="7020" y="8438"/>
                  </a:cubicBezTo>
                  <a:cubicBezTo>
                    <a:pt x="6480" y="8269"/>
                    <a:pt x="5940" y="8100"/>
                    <a:pt x="5400" y="7931"/>
                  </a:cubicBezTo>
                  <a:cubicBezTo>
                    <a:pt x="5400" y="7931"/>
                    <a:pt x="5400" y="7931"/>
                    <a:pt x="5400" y="7931"/>
                  </a:cubicBezTo>
                  <a:cubicBezTo>
                    <a:pt x="5400" y="7763"/>
                    <a:pt x="4860" y="7594"/>
                    <a:pt x="4860" y="7425"/>
                  </a:cubicBezTo>
                  <a:cubicBezTo>
                    <a:pt x="4860" y="7425"/>
                    <a:pt x="4860" y="7425"/>
                    <a:pt x="4860" y="7256"/>
                  </a:cubicBezTo>
                  <a:cubicBezTo>
                    <a:pt x="4320" y="7088"/>
                    <a:pt x="4320" y="6919"/>
                    <a:pt x="4320" y="6750"/>
                  </a:cubicBezTo>
                  <a:cubicBezTo>
                    <a:pt x="4320" y="6581"/>
                    <a:pt x="4320" y="6412"/>
                    <a:pt x="4860" y="6244"/>
                  </a:cubicBezTo>
                  <a:cubicBezTo>
                    <a:pt x="4860" y="6075"/>
                    <a:pt x="4860" y="6075"/>
                    <a:pt x="4860" y="6075"/>
                  </a:cubicBezTo>
                  <a:cubicBezTo>
                    <a:pt x="4860" y="5906"/>
                    <a:pt x="5400" y="5737"/>
                    <a:pt x="5400" y="5569"/>
                  </a:cubicBezTo>
                  <a:cubicBezTo>
                    <a:pt x="5400" y="5569"/>
                    <a:pt x="5400" y="5569"/>
                    <a:pt x="5400" y="5569"/>
                  </a:cubicBezTo>
                  <a:cubicBezTo>
                    <a:pt x="5940" y="5400"/>
                    <a:pt x="6480" y="5231"/>
                    <a:pt x="7020" y="5062"/>
                  </a:cubicBezTo>
                  <a:cubicBezTo>
                    <a:pt x="7020" y="5062"/>
                    <a:pt x="7020" y="5062"/>
                    <a:pt x="7020" y="5062"/>
                  </a:cubicBezTo>
                  <a:cubicBezTo>
                    <a:pt x="7560" y="5062"/>
                    <a:pt x="8100" y="4894"/>
                    <a:pt x="8640" y="4894"/>
                  </a:cubicBezTo>
                  <a:cubicBezTo>
                    <a:pt x="9180" y="4725"/>
                    <a:pt x="10260" y="4725"/>
                    <a:pt x="10800" y="4725"/>
                  </a:cubicBezTo>
                  <a:cubicBezTo>
                    <a:pt x="11340" y="4725"/>
                    <a:pt x="12420" y="4725"/>
                    <a:pt x="12960" y="4894"/>
                  </a:cubicBezTo>
                  <a:cubicBezTo>
                    <a:pt x="13500" y="4894"/>
                    <a:pt x="14040" y="5062"/>
                    <a:pt x="14580" y="5062"/>
                  </a:cubicBezTo>
                  <a:cubicBezTo>
                    <a:pt x="14580" y="5062"/>
                    <a:pt x="14580" y="5062"/>
                    <a:pt x="14580" y="5062"/>
                  </a:cubicBezTo>
                  <a:cubicBezTo>
                    <a:pt x="15120" y="5231"/>
                    <a:pt x="15660" y="5400"/>
                    <a:pt x="16200" y="5569"/>
                  </a:cubicBezTo>
                  <a:cubicBezTo>
                    <a:pt x="16200" y="5569"/>
                    <a:pt x="16200" y="5569"/>
                    <a:pt x="16200" y="5569"/>
                  </a:cubicBezTo>
                  <a:cubicBezTo>
                    <a:pt x="16200" y="5737"/>
                    <a:pt x="16740" y="5906"/>
                    <a:pt x="16740" y="6075"/>
                  </a:cubicBezTo>
                  <a:cubicBezTo>
                    <a:pt x="16740" y="6075"/>
                    <a:pt x="16740" y="6075"/>
                    <a:pt x="16740" y="6244"/>
                  </a:cubicBezTo>
                  <a:cubicBezTo>
                    <a:pt x="17280" y="6412"/>
                    <a:pt x="17280" y="6581"/>
                    <a:pt x="17280" y="6750"/>
                  </a:cubicBezTo>
                  <a:cubicBezTo>
                    <a:pt x="17280" y="6919"/>
                    <a:pt x="17280" y="7088"/>
                    <a:pt x="16740" y="7256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02" name="Shape"/>
            <p:cNvSpPr/>
            <p:nvPr/>
          </p:nvSpPr>
          <p:spPr>
            <a:xfrm>
              <a:off x="274603" y="-1"/>
              <a:ext cx="125421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80" y="4050"/>
                  </a:moveTo>
                  <a:cubicBezTo>
                    <a:pt x="17280" y="2025"/>
                    <a:pt x="17280" y="2025"/>
                    <a:pt x="17280" y="2025"/>
                  </a:cubicBezTo>
                  <a:cubicBezTo>
                    <a:pt x="17280" y="844"/>
                    <a:pt x="14580" y="0"/>
                    <a:pt x="10800" y="0"/>
                  </a:cubicBezTo>
                  <a:cubicBezTo>
                    <a:pt x="7020" y="0"/>
                    <a:pt x="4320" y="844"/>
                    <a:pt x="4320" y="2025"/>
                  </a:cubicBezTo>
                  <a:cubicBezTo>
                    <a:pt x="4320" y="4050"/>
                    <a:pt x="4320" y="4050"/>
                    <a:pt x="4320" y="4050"/>
                  </a:cubicBezTo>
                  <a:cubicBezTo>
                    <a:pt x="1620" y="4725"/>
                    <a:pt x="0" y="5569"/>
                    <a:pt x="0" y="6750"/>
                  </a:cubicBezTo>
                  <a:cubicBezTo>
                    <a:pt x="0" y="7931"/>
                    <a:pt x="1620" y="8775"/>
                    <a:pt x="4320" y="9450"/>
                  </a:cubicBezTo>
                  <a:cubicBezTo>
                    <a:pt x="4320" y="19575"/>
                    <a:pt x="4320" y="19575"/>
                    <a:pt x="4320" y="19575"/>
                  </a:cubicBezTo>
                  <a:cubicBezTo>
                    <a:pt x="4320" y="20756"/>
                    <a:pt x="7020" y="21600"/>
                    <a:pt x="10800" y="21600"/>
                  </a:cubicBezTo>
                  <a:cubicBezTo>
                    <a:pt x="14580" y="21600"/>
                    <a:pt x="17280" y="20756"/>
                    <a:pt x="17280" y="19575"/>
                  </a:cubicBezTo>
                  <a:cubicBezTo>
                    <a:pt x="17280" y="9450"/>
                    <a:pt x="17280" y="9450"/>
                    <a:pt x="17280" y="9450"/>
                  </a:cubicBezTo>
                  <a:cubicBezTo>
                    <a:pt x="19980" y="8775"/>
                    <a:pt x="21600" y="7931"/>
                    <a:pt x="21600" y="6750"/>
                  </a:cubicBezTo>
                  <a:cubicBezTo>
                    <a:pt x="21600" y="5569"/>
                    <a:pt x="19980" y="4725"/>
                    <a:pt x="17280" y="4050"/>
                  </a:cubicBezTo>
                  <a:close/>
                  <a:moveTo>
                    <a:pt x="8640" y="2025"/>
                  </a:moveTo>
                  <a:cubicBezTo>
                    <a:pt x="8640" y="1687"/>
                    <a:pt x="9720" y="1350"/>
                    <a:pt x="10800" y="1350"/>
                  </a:cubicBezTo>
                  <a:cubicBezTo>
                    <a:pt x="11880" y="1350"/>
                    <a:pt x="12960" y="1687"/>
                    <a:pt x="12960" y="2025"/>
                  </a:cubicBezTo>
                  <a:cubicBezTo>
                    <a:pt x="12960" y="3375"/>
                    <a:pt x="12960" y="3375"/>
                    <a:pt x="12960" y="3375"/>
                  </a:cubicBezTo>
                  <a:cubicBezTo>
                    <a:pt x="12420" y="3375"/>
                    <a:pt x="11340" y="3375"/>
                    <a:pt x="10800" y="3375"/>
                  </a:cubicBezTo>
                  <a:cubicBezTo>
                    <a:pt x="10260" y="3375"/>
                    <a:pt x="9180" y="3375"/>
                    <a:pt x="8640" y="3375"/>
                  </a:cubicBezTo>
                  <a:lnTo>
                    <a:pt x="8640" y="2025"/>
                  </a:lnTo>
                  <a:close/>
                  <a:moveTo>
                    <a:pt x="12960" y="19575"/>
                  </a:moveTo>
                  <a:cubicBezTo>
                    <a:pt x="12960" y="19913"/>
                    <a:pt x="11880" y="20250"/>
                    <a:pt x="10800" y="20250"/>
                  </a:cubicBezTo>
                  <a:cubicBezTo>
                    <a:pt x="9720" y="20250"/>
                    <a:pt x="8640" y="19913"/>
                    <a:pt x="8640" y="19575"/>
                  </a:cubicBezTo>
                  <a:cubicBezTo>
                    <a:pt x="8640" y="10125"/>
                    <a:pt x="8640" y="10125"/>
                    <a:pt x="8640" y="10125"/>
                  </a:cubicBezTo>
                  <a:cubicBezTo>
                    <a:pt x="9180" y="10125"/>
                    <a:pt x="10260" y="10125"/>
                    <a:pt x="10800" y="10125"/>
                  </a:cubicBezTo>
                  <a:cubicBezTo>
                    <a:pt x="11340" y="10125"/>
                    <a:pt x="12420" y="10125"/>
                    <a:pt x="12960" y="10125"/>
                  </a:cubicBezTo>
                  <a:lnTo>
                    <a:pt x="12960" y="19575"/>
                  </a:lnTo>
                  <a:close/>
                  <a:moveTo>
                    <a:pt x="16740" y="7256"/>
                  </a:moveTo>
                  <a:cubicBezTo>
                    <a:pt x="16740" y="7425"/>
                    <a:pt x="16740" y="7425"/>
                    <a:pt x="16740" y="7425"/>
                  </a:cubicBezTo>
                  <a:cubicBezTo>
                    <a:pt x="16740" y="7594"/>
                    <a:pt x="16200" y="7763"/>
                    <a:pt x="16200" y="7931"/>
                  </a:cubicBezTo>
                  <a:cubicBezTo>
                    <a:pt x="16200" y="7931"/>
                    <a:pt x="16200" y="7931"/>
                    <a:pt x="16200" y="7931"/>
                  </a:cubicBezTo>
                  <a:cubicBezTo>
                    <a:pt x="15660" y="8100"/>
                    <a:pt x="15120" y="8269"/>
                    <a:pt x="14580" y="8438"/>
                  </a:cubicBezTo>
                  <a:cubicBezTo>
                    <a:pt x="14580" y="8438"/>
                    <a:pt x="14580" y="8438"/>
                    <a:pt x="14580" y="8438"/>
                  </a:cubicBezTo>
                  <a:cubicBezTo>
                    <a:pt x="14040" y="8438"/>
                    <a:pt x="13500" y="8606"/>
                    <a:pt x="12960" y="8606"/>
                  </a:cubicBezTo>
                  <a:cubicBezTo>
                    <a:pt x="12420" y="8775"/>
                    <a:pt x="11340" y="8775"/>
                    <a:pt x="10800" y="8775"/>
                  </a:cubicBezTo>
                  <a:cubicBezTo>
                    <a:pt x="10260" y="8775"/>
                    <a:pt x="9180" y="8775"/>
                    <a:pt x="8640" y="8606"/>
                  </a:cubicBezTo>
                  <a:cubicBezTo>
                    <a:pt x="8100" y="8606"/>
                    <a:pt x="7560" y="8438"/>
                    <a:pt x="7020" y="8438"/>
                  </a:cubicBezTo>
                  <a:cubicBezTo>
                    <a:pt x="7020" y="8438"/>
                    <a:pt x="7020" y="8438"/>
                    <a:pt x="7020" y="8438"/>
                  </a:cubicBezTo>
                  <a:cubicBezTo>
                    <a:pt x="6480" y="8269"/>
                    <a:pt x="5940" y="8100"/>
                    <a:pt x="5400" y="7931"/>
                  </a:cubicBezTo>
                  <a:cubicBezTo>
                    <a:pt x="5400" y="7931"/>
                    <a:pt x="5400" y="7931"/>
                    <a:pt x="5400" y="7931"/>
                  </a:cubicBezTo>
                  <a:cubicBezTo>
                    <a:pt x="5400" y="7763"/>
                    <a:pt x="4860" y="7594"/>
                    <a:pt x="4860" y="7425"/>
                  </a:cubicBezTo>
                  <a:cubicBezTo>
                    <a:pt x="4860" y="7425"/>
                    <a:pt x="4860" y="7425"/>
                    <a:pt x="4860" y="7256"/>
                  </a:cubicBezTo>
                  <a:cubicBezTo>
                    <a:pt x="4320" y="7088"/>
                    <a:pt x="4320" y="6919"/>
                    <a:pt x="4320" y="6750"/>
                  </a:cubicBezTo>
                  <a:cubicBezTo>
                    <a:pt x="4320" y="6581"/>
                    <a:pt x="4320" y="6412"/>
                    <a:pt x="4860" y="6244"/>
                  </a:cubicBezTo>
                  <a:cubicBezTo>
                    <a:pt x="4860" y="6075"/>
                    <a:pt x="4860" y="6075"/>
                    <a:pt x="4860" y="6075"/>
                  </a:cubicBezTo>
                  <a:cubicBezTo>
                    <a:pt x="4860" y="5906"/>
                    <a:pt x="5400" y="5737"/>
                    <a:pt x="5400" y="5569"/>
                  </a:cubicBezTo>
                  <a:cubicBezTo>
                    <a:pt x="5400" y="5569"/>
                    <a:pt x="5400" y="5569"/>
                    <a:pt x="5400" y="5569"/>
                  </a:cubicBezTo>
                  <a:cubicBezTo>
                    <a:pt x="5940" y="5400"/>
                    <a:pt x="6480" y="5231"/>
                    <a:pt x="7020" y="5062"/>
                  </a:cubicBezTo>
                  <a:cubicBezTo>
                    <a:pt x="7020" y="5062"/>
                    <a:pt x="7020" y="5062"/>
                    <a:pt x="7020" y="5062"/>
                  </a:cubicBezTo>
                  <a:cubicBezTo>
                    <a:pt x="7560" y="5062"/>
                    <a:pt x="8100" y="4894"/>
                    <a:pt x="8640" y="4894"/>
                  </a:cubicBezTo>
                  <a:cubicBezTo>
                    <a:pt x="9180" y="4725"/>
                    <a:pt x="10260" y="4725"/>
                    <a:pt x="10800" y="4725"/>
                  </a:cubicBezTo>
                  <a:cubicBezTo>
                    <a:pt x="11340" y="4725"/>
                    <a:pt x="12420" y="4725"/>
                    <a:pt x="12960" y="4894"/>
                  </a:cubicBezTo>
                  <a:cubicBezTo>
                    <a:pt x="13500" y="4894"/>
                    <a:pt x="14040" y="5062"/>
                    <a:pt x="14580" y="5062"/>
                  </a:cubicBezTo>
                  <a:cubicBezTo>
                    <a:pt x="14580" y="5062"/>
                    <a:pt x="14580" y="5062"/>
                    <a:pt x="14580" y="5062"/>
                  </a:cubicBezTo>
                  <a:cubicBezTo>
                    <a:pt x="15120" y="5231"/>
                    <a:pt x="15660" y="5400"/>
                    <a:pt x="16200" y="5569"/>
                  </a:cubicBezTo>
                  <a:cubicBezTo>
                    <a:pt x="16200" y="5569"/>
                    <a:pt x="16200" y="5569"/>
                    <a:pt x="16200" y="5569"/>
                  </a:cubicBezTo>
                  <a:cubicBezTo>
                    <a:pt x="16200" y="5737"/>
                    <a:pt x="16740" y="5906"/>
                    <a:pt x="16740" y="6075"/>
                  </a:cubicBezTo>
                  <a:cubicBezTo>
                    <a:pt x="16740" y="6075"/>
                    <a:pt x="16740" y="6075"/>
                    <a:pt x="16740" y="6244"/>
                  </a:cubicBezTo>
                  <a:cubicBezTo>
                    <a:pt x="17280" y="6412"/>
                    <a:pt x="17280" y="6581"/>
                    <a:pt x="17280" y="6750"/>
                  </a:cubicBezTo>
                  <a:cubicBezTo>
                    <a:pt x="17280" y="6919"/>
                    <a:pt x="17280" y="7088"/>
                    <a:pt x="16740" y="7256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03" name="Shape"/>
            <p:cNvSpPr/>
            <p:nvPr/>
          </p:nvSpPr>
          <p:spPr>
            <a:xfrm>
              <a:off x="137302" y="-1"/>
              <a:ext cx="125421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80" y="12150"/>
                  </a:moveTo>
                  <a:cubicBezTo>
                    <a:pt x="17280" y="2025"/>
                    <a:pt x="17280" y="2025"/>
                    <a:pt x="17280" y="2025"/>
                  </a:cubicBezTo>
                  <a:cubicBezTo>
                    <a:pt x="17280" y="844"/>
                    <a:pt x="14580" y="0"/>
                    <a:pt x="10800" y="0"/>
                  </a:cubicBezTo>
                  <a:cubicBezTo>
                    <a:pt x="7020" y="0"/>
                    <a:pt x="4320" y="844"/>
                    <a:pt x="4320" y="2025"/>
                  </a:cubicBezTo>
                  <a:cubicBezTo>
                    <a:pt x="4320" y="12150"/>
                    <a:pt x="4320" y="12150"/>
                    <a:pt x="4320" y="12150"/>
                  </a:cubicBezTo>
                  <a:cubicBezTo>
                    <a:pt x="1620" y="12825"/>
                    <a:pt x="0" y="13669"/>
                    <a:pt x="0" y="14850"/>
                  </a:cubicBezTo>
                  <a:cubicBezTo>
                    <a:pt x="0" y="16031"/>
                    <a:pt x="1620" y="16875"/>
                    <a:pt x="4320" y="17550"/>
                  </a:cubicBezTo>
                  <a:cubicBezTo>
                    <a:pt x="4320" y="19575"/>
                    <a:pt x="4320" y="19575"/>
                    <a:pt x="4320" y="19575"/>
                  </a:cubicBezTo>
                  <a:cubicBezTo>
                    <a:pt x="4320" y="20756"/>
                    <a:pt x="7020" y="21600"/>
                    <a:pt x="10800" y="21600"/>
                  </a:cubicBezTo>
                  <a:cubicBezTo>
                    <a:pt x="14580" y="21600"/>
                    <a:pt x="17280" y="20756"/>
                    <a:pt x="17280" y="19575"/>
                  </a:cubicBezTo>
                  <a:cubicBezTo>
                    <a:pt x="17280" y="17550"/>
                    <a:pt x="17280" y="17550"/>
                    <a:pt x="17280" y="17550"/>
                  </a:cubicBezTo>
                  <a:cubicBezTo>
                    <a:pt x="19980" y="16875"/>
                    <a:pt x="21600" y="16031"/>
                    <a:pt x="21600" y="14850"/>
                  </a:cubicBezTo>
                  <a:cubicBezTo>
                    <a:pt x="21600" y="13669"/>
                    <a:pt x="19980" y="12825"/>
                    <a:pt x="17280" y="12150"/>
                  </a:cubicBezTo>
                  <a:close/>
                  <a:moveTo>
                    <a:pt x="8640" y="2025"/>
                  </a:moveTo>
                  <a:cubicBezTo>
                    <a:pt x="8640" y="1687"/>
                    <a:pt x="9720" y="1350"/>
                    <a:pt x="10800" y="1350"/>
                  </a:cubicBezTo>
                  <a:cubicBezTo>
                    <a:pt x="11880" y="1350"/>
                    <a:pt x="12960" y="1687"/>
                    <a:pt x="12960" y="2025"/>
                  </a:cubicBezTo>
                  <a:cubicBezTo>
                    <a:pt x="12960" y="11475"/>
                    <a:pt x="12960" y="11475"/>
                    <a:pt x="12960" y="11475"/>
                  </a:cubicBezTo>
                  <a:cubicBezTo>
                    <a:pt x="12420" y="11475"/>
                    <a:pt x="11340" y="11475"/>
                    <a:pt x="10800" y="11475"/>
                  </a:cubicBezTo>
                  <a:cubicBezTo>
                    <a:pt x="10260" y="11475"/>
                    <a:pt x="9180" y="11475"/>
                    <a:pt x="8640" y="11475"/>
                  </a:cubicBezTo>
                  <a:lnTo>
                    <a:pt x="8640" y="2025"/>
                  </a:lnTo>
                  <a:close/>
                  <a:moveTo>
                    <a:pt x="12960" y="19575"/>
                  </a:moveTo>
                  <a:cubicBezTo>
                    <a:pt x="12960" y="19913"/>
                    <a:pt x="11880" y="20250"/>
                    <a:pt x="10800" y="20250"/>
                  </a:cubicBezTo>
                  <a:cubicBezTo>
                    <a:pt x="9720" y="20250"/>
                    <a:pt x="8640" y="19913"/>
                    <a:pt x="8640" y="19575"/>
                  </a:cubicBezTo>
                  <a:cubicBezTo>
                    <a:pt x="8640" y="18225"/>
                    <a:pt x="8640" y="18225"/>
                    <a:pt x="8640" y="18225"/>
                  </a:cubicBezTo>
                  <a:cubicBezTo>
                    <a:pt x="9180" y="18225"/>
                    <a:pt x="10260" y="18225"/>
                    <a:pt x="10800" y="18225"/>
                  </a:cubicBezTo>
                  <a:cubicBezTo>
                    <a:pt x="11340" y="18225"/>
                    <a:pt x="12420" y="18225"/>
                    <a:pt x="12960" y="18225"/>
                  </a:cubicBezTo>
                  <a:lnTo>
                    <a:pt x="12960" y="19575"/>
                  </a:lnTo>
                  <a:close/>
                  <a:moveTo>
                    <a:pt x="16740" y="15356"/>
                  </a:moveTo>
                  <a:cubicBezTo>
                    <a:pt x="16740" y="15525"/>
                    <a:pt x="16740" y="15525"/>
                    <a:pt x="16740" y="15525"/>
                  </a:cubicBezTo>
                  <a:cubicBezTo>
                    <a:pt x="16740" y="15694"/>
                    <a:pt x="16200" y="15863"/>
                    <a:pt x="16200" y="16031"/>
                  </a:cubicBezTo>
                  <a:cubicBezTo>
                    <a:pt x="16200" y="16031"/>
                    <a:pt x="16200" y="16031"/>
                    <a:pt x="16200" y="16031"/>
                  </a:cubicBezTo>
                  <a:cubicBezTo>
                    <a:pt x="15660" y="16200"/>
                    <a:pt x="15120" y="16369"/>
                    <a:pt x="14580" y="16537"/>
                  </a:cubicBezTo>
                  <a:cubicBezTo>
                    <a:pt x="14580" y="16537"/>
                    <a:pt x="14580" y="16537"/>
                    <a:pt x="14580" y="16537"/>
                  </a:cubicBezTo>
                  <a:cubicBezTo>
                    <a:pt x="14040" y="16537"/>
                    <a:pt x="13500" y="16706"/>
                    <a:pt x="12960" y="16706"/>
                  </a:cubicBezTo>
                  <a:cubicBezTo>
                    <a:pt x="12420" y="16875"/>
                    <a:pt x="11340" y="16875"/>
                    <a:pt x="10800" y="16875"/>
                  </a:cubicBezTo>
                  <a:cubicBezTo>
                    <a:pt x="10260" y="16875"/>
                    <a:pt x="9180" y="16875"/>
                    <a:pt x="8640" y="16706"/>
                  </a:cubicBezTo>
                  <a:cubicBezTo>
                    <a:pt x="8100" y="16706"/>
                    <a:pt x="7560" y="16537"/>
                    <a:pt x="7020" y="16537"/>
                  </a:cubicBezTo>
                  <a:cubicBezTo>
                    <a:pt x="7020" y="16537"/>
                    <a:pt x="7020" y="16537"/>
                    <a:pt x="7020" y="16537"/>
                  </a:cubicBezTo>
                  <a:cubicBezTo>
                    <a:pt x="6480" y="16369"/>
                    <a:pt x="5940" y="16200"/>
                    <a:pt x="5400" y="16031"/>
                  </a:cubicBezTo>
                  <a:cubicBezTo>
                    <a:pt x="5400" y="16031"/>
                    <a:pt x="5400" y="16031"/>
                    <a:pt x="5400" y="16031"/>
                  </a:cubicBezTo>
                  <a:cubicBezTo>
                    <a:pt x="5400" y="15863"/>
                    <a:pt x="4860" y="15694"/>
                    <a:pt x="4860" y="15525"/>
                  </a:cubicBezTo>
                  <a:cubicBezTo>
                    <a:pt x="4860" y="15525"/>
                    <a:pt x="4860" y="15525"/>
                    <a:pt x="4860" y="15356"/>
                  </a:cubicBezTo>
                  <a:cubicBezTo>
                    <a:pt x="4320" y="15187"/>
                    <a:pt x="4320" y="15019"/>
                    <a:pt x="4320" y="14850"/>
                  </a:cubicBezTo>
                  <a:cubicBezTo>
                    <a:pt x="4320" y="14681"/>
                    <a:pt x="4320" y="14512"/>
                    <a:pt x="4860" y="14344"/>
                  </a:cubicBezTo>
                  <a:cubicBezTo>
                    <a:pt x="4860" y="14175"/>
                    <a:pt x="4860" y="14175"/>
                    <a:pt x="4860" y="14175"/>
                  </a:cubicBezTo>
                  <a:cubicBezTo>
                    <a:pt x="4860" y="14006"/>
                    <a:pt x="5400" y="13838"/>
                    <a:pt x="5400" y="13669"/>
                  </a:cubicBezTo>
                  <a:cubicBezTo>
                    <a:pt x="5400" y="13669"/>
                    <a:pt x="5400" y="13669"/>
                    <a:pt x="5400" y="13669"/>
                  </a:cubicBezTo>
                  <a:cubicBezTo>
                    <a:pt x="5940" y="13500"/>
                    <a:pt x="6480" y="13331"/>
                    <a:pt x="7020" y="13162"/>
                  </a:cubicBezTo>
                  <a:cubicBezTo>
                    <a:pt x="7020" y="13162"/>
                    <a:pt x="7020" y="13162"/>
                    <a:pt x="7020" y="13162"/>
                  </a:cubicBezTo>
                  <a:cubicBezTo>
                    <a:pt x="7560" y="13162"/>
                    <a:pt x="8100" y="12994"/>
                    <a:pt x="8640" y="12994"/>
                  </a:cubicBezTo>
                  <a:cubicBezTo>
                    <a:pt x="9180" y="12825"/>
                    <a:pt x="10260" y="12825"/>
                    <a:pt x="10800" y="12825"/>
                  </a:cubicBezTo>
                  <a:cubicBezTo>
                    <a:pt x="11340" y="12825"/>
                    <a:pt x="12420" y="12825"/>
                    <a:pt x="12960" y="12994"/>
                  </a:cubicBezTo>
                  <a:cubicBezTo>
                    <a:pt x="13500" y="12994"/>
                    <a:pt x="14040" y="13162"/>
                    <a:pt x="14580" y="13162"/>
                  </a:cubicBezTo>
                  <a:cubicBezTo>
                    <a:pt x="14580" y="13162"/>
                    <a:pt x="14580" y="13162"/>
                    <a:pt x="14580" y="13162"/>
                  </a:cubicBezTo>
                  <a:cubicBezTo>
                    <a:pt x="15120" y="13331"/>
                    <a:pt x="15660" y="13500"/>
                    <a:pt x="16200" y="13669"/>
                  </a:cubicBezTo>
                  <a:cubicBezTo>
                    <a:pt x="16200" y="13669"/>
                    <a:pt x="16200" y="13669"/>
                    <a:pt x="16200" y="13669"/>
                  </a:cubicBezTo>
                  <a:cubicBezTo>
                    <a:pt x="16200" y="13838"/>
                    <a:pt x="16740" y="14006"/>
                    <a:pt x="16740" y="14175"/>
                  </a:cubicBezTo>
                  <a:cubicBezTo>
                    <a:pt x="16740" y="14175"/>
                    <a:pt x="16740" y="14175"/>
                    <a:pt x="16740" y="14344"/>
                  </a:cubicBezTo>
                  <a:cubicBezTo>
                    <a:pt x="17280" y="14512"/>
                    <a:pt x="17280" y="14681"/>
                    <a:pt x="17280" y="14850"/>
                  </a:cubicBezTo>
                  <a:cubicBezTo>
                    <a:pt x="17280" y="15019"/>
                    <a:pt x="17280" y="15187"/>
                    <a:pt x="16740" y="15356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505" name="Shape"/>
          <p:cNvSpPr/>
          <p:nvPr/>
        </p:nvSpPr>
        <p:spPr>
          <a:xfrm>
            <a:off x="3746660" y="4342379"/>
            <a:ext cx="400025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63" y="169"/>
                </a:moveTo>
                <a:cubicBezTo>
                  <a:pt x="21263" y="0"/>
                  <a:pt x="21094" y="0"/>
                  <a:pt x="20925" y="0"/>
                </a:cubicBezTo>
                <a:cubicBezTo>
                  <a:pt x="20756" y="0"/>
                  <a:pt x="20587" y="0"/>
                  <a:pt x="20587" y="169"/>
                </a:cubicBezTo>
                <a:cubicBezTo>
                  <a:pt x="337" y="13669"/>
                  <a:pt x="337" y="13669"/>
                  <a:pt x="337" y="13669"/>
                </a:cubicBezTo>
                <a:cubicBezTo>
                  <a:pt x="169" y="13669"/>
                  <a:pt x="0" y="14006"/>
                  <a:pt x="0" y="14175"/>
                </a:cubicBezTo>
                <a:cubicBezTo>
                  <a:pt x="0" y="14512"/>
                  <a:pt x="169" y="14681"/>
                  <a:pt x="506" y="14850"/>
                </a:cubicBezTo>
                <a:cubicBezTo>
                  <a:pt x="5737" y="16875"/>
                  <a:pt x="5737" y="16875"/>
                  <a:pt x="5737" y="16875"/>
                </a:cubicBezTo>
                <a:cubicBezTo>
                  <a:pt x="8269" y="21263"/>
                  <a:pt x="8269" y="21263"/>
                  <a:pt x="8269" y="21263"/>
                </a:cubicBezTo>
                <a:cubicBezTo>
                  <a:pt x="8269" y="21431"/>
                  <a:pt x="8606" y="21600"/>
                  <a:pt x="8775" y="21600"/>
                </a:cubicBezTo>
                <a:cubicBezTo>
                  <a:pt x="8775" y="21600"/>
                  <a:pt x="8775" y="21600"/>
                  <a:pt x="8775" y="21600"/>
                </a:cubicBezTo>
                <a:cubicBezTo>
                  <a:pt x="8944" y="21600"/>
                  <a:pt x="9281" y="21431"/>
                  <a:pt x="9281" y="21263"/>
                </a:cubicBezTo>
                <a:cubicBezTo>
                  <a:pt x="10800" y="18900"/>
                  <a:pt x="10800" y="18900"/>
                  <a:pt x="10800" y="18900"/>
                </a:cubicBezTo>
                <a:cubicBezTo>
                  <a:pt x="17381" y="21600"/>
                  <a:pt x="17381" y="21600"/>
                  <a:pt x="17381" y="21600"/>
                </a:cubicBezTo>
                <a:cubicBezTo>
                  <a:pt x="17381" y="21600"/>
                  <a:pt x="17381" y="21600"/>
                  <a:pt x="17550" y="21600"/>
                </a:cubicBezTo>
                <a:cubicBezTo>
                  <a:pt x="17719" y="21600"/>
                  <a:pt x="17719" y="21600"/>
                  <a:pt x="17887" y="21431"/>
                </a:cubicBezTo>
                <a:cubicBezTo>
                  <a:pt x="18056" y="21431"/>
                  <a:pt x="18225" y="21263"/>
                  <a:pt x="18225" y="21094"/>
                </a:cubicBezTo>
                <a:cubicBezTo>
                  <a:pt x="21600" y="844"/>
                  <a:pt x="21600" y="844"/>
                  <a:pt x="21600" y="844"/>
                </a:cubicBezTo>
                <a:cubicBezTo>
                  <a:pt x="21600" y="506"/>
                  <a:pt x="21600" y="337"/>
                  <a:pt x="21263" y="169"/>
                </a:cubicBezTo>
                <a:close/>
                <a:moveTo>
                  <a:pt x="2194" y="14006"/>
                </a:moveTo>
                <a:cubicBezTo>
                  <a:pt x="17719" y="3544"/>
                  <a:pt x="17719" y="3544"/>
                  <a:pt x="17719" y="3544"/>
                </a:cubicBezTo>
                <a:cubicBezTo>
                  <a:pt x="6412" y="15694"/>
                  <a:pt x="6412" y="15694"/>
                  <a:pt x="6412" y="15694"/>
                </a:cubicBezTo>
                <a:cubicBezTo>
                  <a:pt x="6244" y="15694"/>
                  <a:pt x="6244" y="15694"/>
                  <a:pt x="6244" y="15694"/>
                </a:cubicBezTo>
                <a:lnTo>
                  <a:pt x="2194" y="14006"/>
                </a:lnTo>
                <a:close/>
                <a:moveTo>
                  <a:pt x="6919" y="16200"/>
                </a:moveTo>
                <a:cubicBezTo>
                  <a:pt x="6919" y="16200"/>
                  <a:pt x="6919" y="16200"/>
                  <a:pt x="6919" y="16200"/>
                </a:cubicBezTo>
                <a:cubicBezTo>
                  <a:pt x="19744" y="2531"/>
                  <a:pt x="19744" y="2531"/>
                  <a:pt x="19744" y="2531"/>
                </a:cubicBezTo>
                <a:cubicBezTo>
                  <a:pt x="8775" y="19575"/>
                  <a:pt x="8775" y="19575"/>
                  <a:pt x="8775" y="19575"/>
                </a:cubicBezTo>
                <a:lnTo>
                  <a:pt x="6919" y="16200"/>
                </a:lnTo>
                <a:close/>
                <a:moveTo>
                  <a:pt x="17044" y="19913"/>
                </a:moveTo>
                <a:cubicBezTo>
                  <a:pt x="11306" y="17719"/>
                  <a:pt x="11306" y="17719"/>
                  <a:pt x="11306" y="17719"/>
                </a:cubicBezTo>
                <a:cubicBezTo>
                  <a:pt x="11138" y="17550"/>
                  <a:pt x="10969" y="17550"/>
                  <a:pt x="10800" y="17550"/>
                </a:cubicBezTo>
                <a:cubicBezTo>
                  <a:pt x="19744" y="3881"/>
                  <a:pt x="19744" y="3881"/>
                  <a:pt x="19744" y="3881"/>
                </a:cubicBezTo>
                <a:lnTo>
                  <a:pt x="17044" y="19913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515" name="Group"/>
          <p:cNvGrpSpPr/>
          <p:nvPr/>
        </p:nvGrpSpPr>
        <p:grpSpPr>
          <a:xfrm>
            <a:off x="7820828" y="3542331"/>
            <a:ext cx="275925" cy="400025"/>
            <a:chOff x="0" y="0"/>
            <a:chExt cx="275924" cy="400024"/>
          </a:xfrm>
        </p:grpSpPr>
        <p:sp>
          <p:nvSpPr>
            <p:cNvPr id="1506" name="Circle"/>
            <p:cNvSpPr/>
            <p:nvPr/>
          </p:nvSpPr>
          <p:spPr>
            <a:xfrm>
              <a:off x="112218" y="113538"/>
              <a:ext cx="25085" cy="23765"/>
            </a:xfrm>
            <a:prstGeom prst="ellipse">
              <a:avLst/>
            </a:pr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07" name="Circle"/>
            <p:cNvSpPr/>
            <p:nvPr/>
          </p:nvSpPr>
          <p:spPr>
            <a:xfrm>
              <a:off x="112218" y="262721"/>
              <a:ext cx="25085" cy="25085"/>
            </a:xfrm>
            <a:prstGeom prst="ellipse">
              <a:avLst/>
            </a:pr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08" name="Circle"/>
            <p:cNvSpPr/>
            <p:nvPr/>
          </p:nvSpPr>
          <p:spPr>
            <a:xfrm>
              <a:off x="38286" y="187470"/>
              <a:ext cx="25085" cy="25085"/>
            </a:xfrm>
            <a:prstGeom prst="ellipse">
              <a:avLst/>
            </a:pr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09" name="Circle"/>
            <p:cNvSpPr/>
            <p:nvPr/>
          </p:nvSpPr>
          <p:spPr>
            <a:xfrm>
              <a:off x="187470" y="187470"/>
              <a:ext cx="25085" cy="25085"/>
            </a:xfrm>
            <a:prstGeom prst="ellipse">
              <a:avLst/>
            </a:pr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10" name="Shape"/>
            <p:cNvSpPr/>
            <p:nvPr/>
          </p:nvSpPr>
          <p:spPr>
            <a:xfrm>
              <a:off x="60193" y="242340"/>
              <a:ext cx="23518" cy="222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250" h="20250" extrusionOk="0">
                  <a:moveTo>
                    <a:pt x="2025" y="2025"/>
                  </a:moveTo>
                  <a:cubicBezTo>
                    <a:pt x="-675" y="7425"/>
                    <a:pt x="-675" y="12825"/>
                    <a:pt x="2025" y="18225"/>
                  </a:cubicBezTo>
                  <a:cubicBezTo>
                    <a:pt x="7425" y="20925"/>
                    <a:pt x="12825" y="20925"/>
                    <a:pt x="18225" y="18225"/>
                  </a:cubicBezTo>
                  <a:cubicBezTo>
                    <a:pt x="20925" y="12825"/>
                    <a:pt x="20925" y="7425"/>
                    <a:pt x="18225" y="2025"/>
                  </a:cubicBezTo>
                  <a:cubicBezTo>
                    <a:pt x="12825" y="-675"/>
                    <a:pt x="7425" y="-675"/>
                    <a:pt x="2025" y="2025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11" name="Shape"/>
            <p:cNvSpPr/>
            <p:nvPr/>
          </p:nvSpPr>
          <p:spPr>
            <a:xfrm>
              <a:off x="60193" y="135444"/>
              <a:ext cx="23518" cy="235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250" h="20250" extrusionOk="0">
                  <a:moveTo>
                    <a:pt x="2025" y="2025"/>
                  </a:moveTo>
                  <a:cubicBezTo>
                    <a:pt x="-675" y="7425"/>
                    <a:pt x="-675" y="12825"/>
                    <a:pt x="2025" y="18225"/>
                  </a:cubicBezTo>
                  <a:cubicBezTo>
                    <a:pt x="7425" y="20925"/>
                    <a:pt x="12825" y="20925"/>
                    <a:pt x="18225" y="18225"/>
                  </a:cubicBezTo>
                  <a:cubicBezTo>
                    <a:pt x="20925" y="12825"/>
                    <a:pt x="20925" y="7425"/>
                    <a:pt x="18225" y="2025"/>
                  </a:cubicBezTo>
                  <a:cubicBezTo>
                    <a:pt x="12825" y="-675"/>
                    <a:pt x="7425" y="-675"/>
                    <a:pt x="2025" y="2025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12" name="Shape"/>
            <p:cNvSpPr/>
            <p:nvPr/>
          </p:nvSpPr>
          <p:spPr>
            <a:xfrm>
              <a:off x="167130" y="242340"/>
              <a:ext cx="23518" cy="222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250" h="20250" extrusionOk="0">
                  <a:moveTo>
                    <a:pt x="2025" y="2025"/>
                  </a:moveTo>
                  <a:cubicBezTo>
                    <a:pt x="-675" y="7425"/>
                    <a:pt x="-675" y="12825"/>
                    <a:pt x="2025" y="18225"/>
                  </a:cubicBezTo>
                  <a:cubicBezTo>
                    <a:pt x="7425" y="20925"/>
                    <a:pt x="12825" y="20925"/>
                    <a:pt x="18225" y="18225"/>
                  </a:cubicBezTo>
                  <a:cubicBezTo>
                    <a:pt x="20925" y="12825"/>
                    <a:pt x="20925" y="7425"/>
                    <a:pt x="18225" y="2025"/>
                  </a:cubicBezTo>
                  <a:cubicBezTo>
                    <a:pt x="12825" y="-675"/>
                    <a:pt x="7425" y="-675"/>
                    <a:pt x="2025" y="2025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13" name="Shape"/>
            <p:cNvSpPr/>
            <p:nvPr/>
          </p:nvSpPr>
          <p:spPr>
            <a:xfrm>
              <a:off x="-1" y="-1"/>
              <a:ext cx="275926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636" y="9450"/>
                  </a:moveTo>
                  <a:cubicBezTo>
                    <a:pt x="19636" y="9450"/>
                    <a:pt x="19391" y="9450"/>
                    <a:pt x="19391" y="9450"/>
                  </a:cubicBezTo>
                  <a:cubicBezTo>
                    <a:pt x="19145" y="8269"/>
                    <a:pt x="18409" y="7256"/>
                    <a:pt x="17182" y="6412"/>
                  </a:cubicBezTo>
                  <a:cubicBezTo>
                    <a:pt x="15709" y="1181"/>
                    <a:pt x="15709" y="1181"/>
                    <a:pt x="15709" y="1181"/>
                  </a:cubicBezTo>
                  <a:cubicBezTo>
                    <a:pt x="15709" y="506"/>
                    <a:pt x="14727" y="0"/>
                    <a:pt x="13745" y="0"/>
                  </a:cubicBezTo>
                  <a:cubicBezTo>
                    <a:pt x="5891" y="0"/>
                    <a:pt x="5891" y="0"/>
                    <a:pt x="5891" y="0"/>
                  </a:cubicBezTo>
                  <a:cubicBezTo>
                    <a:pt x="5155" y="0"/>
                    <a:pt x="4173" y="506"/>
                    <a:pt x="4173" y="1181"/>
                  </a:cubicBezTo>
                  <a:cubicBezTo>
                    <a:pt x="2700" y="6244"/>
                    <a:pt x="2700" y="6244"/>
                    <a:pt x="2700" y="6244"/>
                  </a:cubicBezTo>
                  <a:cubicBezTo>
                    <a:pt x="982" y="7425"/>
                    <a:pt x="0" y="8944"/>
                    <a:pt x="0" y="10800"/>
                  </a:cubicBezTo>
                  <a:cubicBezTo>
                    <a:pt x="0" y="12488"/>
                    <a:pt x="982" y="14175"/>
                    <a:pt x="2455" y="15356"/>
                  </a:cubicBezTo>
                  <a:cubicBezTo>
                    <a:pt x="3927" y="20419"/>
                    <a:pt x="3927" y="20419"/>
                    <a:pt x="3927" y="20419"/>
                  </a:cubicBezTo>
                  <a:cubicBezTo>
                    <a:pt x="4173" y="21094"/>
                    <a:pt x="4909" y="21600"/>
                    <a:pt x="5891" y="21600"/>
                  </a:cubicBezTo>
                  <a:cubicBezTo>
                    <a:pt x="13745" y="21600"/>
                    <a:pt x="13745" y="21600"/>
                    <a:pt x="13745" y="21600"/>
                  </a:cubicBezTo>
                  <a:cubicBezTo>
                    <a:pt x="14727" y="21600"/>
                    <a:pt x="15464" y="21094"/>
                    <a:pt x="15709" y="20419"/>
                  </a:cubicBezTo>
                  <a:cubicBezTo>
                    <a:pt x="17182" y="15356"/>
                    <a:pt x="17182" y="15356"/>
                    <a:pt x="17182" y="15356"/>
                  </a:cubicBezTo>
                  <a:cubicBezTo>
                    <a:pt x="18164" y="14344"/>
                    <a:pt x="19145" y="13331"/>
                    <a:pt x="19391" y="12150"/>
                  </a:cubicBezTo>
                  <a:cubicBezTo>
                    <a:pt x="19391" y="12150"/>
                    <a:pt x="19636" y="12150"/>
                    <a:pt x="19636" y="12150"/>
                  </a:cubicBezTo>
                  <a:cubicBezTo>
                    <a:pt x="20618" y="12150"/>
                    <a:pt x="21600" y="11475"/>
                    <a:pt x="21600" y="10800"/>
                  </a:cubicBezTo>
                  <a:cubicBezTo>
                    <a:pt x="21600" y="10125"/>
                    <a:pt x="20618" y="9450"/>
                    <a:pt x="19636" y="9450"/>
                  </a:cubicBezTo>
                  <a:close/>
                  <a:moveTo>
                    <a:pt x="5891" y="1350"/>
                  </a:moveTo>
                  <a:cubicBezTo>
                    <a:pt x="13745" y="1350"/>
                    <a:pt x="13745" y="1350"/>
                    <a:pt x="13745" y="1350"/>
                  </a:cubicBezTo>
                  <a:cubicBezTo>
                    <a:pt x="14727" y="5062"/>
                    <a:pt x="14727" y="5062"/>
                    <a:pt x="14727" y="5062"/>
                  </a:cubicBezTo>
                  <a:cubicBezTo>
                    <a:pt x="13500" y="4387"/>
                    <a:pt x="11782" y="4050"/>
                    <a:pt x="9818" y="4050"/>
                  </a:cubicBezTo>
                  <a:cubicBezTo>
                    <a:pt x="8100" y="4050"/>
                    <a:pt x="6382" y="4387"/>
                    <a:pt x="4909" y="5062"/>
                  </a:cubicBezTo>
                  <a:lnTo>
                    <a:pt x="5891" y="1350"/>
                  </a:lnTo>
                  <a:close/>
                  <a:moveTo>
                    <a:pt x="13745" y="20250"/>
                  </a:moveTo>
                  <a:cubicBezTo>
                    <a:pt x="5891" y="20250"/>
                    <a:pt x="5891" y="20250"/>
                    <a:pt x="5891" y="20250"/>
                  </a:cubicBezTo>
                  <a:cubicBezTo>
                    <a:pt x="4909" y="16537"/>
                    <a:pt x="4909" y="16537"/>
                    <a:pt x="4909" y="16537"/>
                  </a:cubicBezTo>
                  <a:cubicBezTo>
                    <a:pt x="6382" y="17213"/>
                    <a:pt x="8100" y="17550"/>
                    <a:pt x="9818" y="17550"/>
                  </a:cubicBezTo>
                  <a:cubicBezTo>
                    <a:pt x="11536" y="17550"/>
                    <a:pt x="13255" y="17213"/>
                    <a:pt x="14727" y="16537"/>
                  </a:cubicBezTo>
                  <a:lnTo>
                    <a:pt x="13745" y="20250"/>
                  </a:lnTo>
                  <a:close/>
                  <a:moveTo>
                    <a:pt x="9818" y="16200"/>
                  </a:moveTo>
                  <a:cubicBezTo>
                    <a:pt x="5400" y="16200"/>
                    <a:pt x="1964" y="13838"/>
                    <a:pt x="1964" y="10800"/>
                  </a:cubicBezTo>
                  <a:cubicBezTo>
                    <a:pt x="1964" y="7763"/>
                    <a:pt x="5400" y="5400"/>
                    <a:pt x="9818" y="5400"/>
                  </a:cubicBezTo>
                  <a:cubicBezTo>
                    <a:pt x="14236" y="5400"/>
                    <a:pt x="17673" y="7763"/>
                    <a:pt x="17673" y="10800"/>
                  </a:cubicBezTo>
                  <a:cubicBezTo>
                    <a:pt x="17673" y="13838"/>
                    <a:pt x="14236" y="16200"/>
                    <a:pt x="9818" y="162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14" name="Shape"/>
            <p:cNvSpPr/>
            <p:nvPr/>
          </p:nvSpPr>
          <p:spPr>
            <a:xfrm>
              <a:off x="112217" y="137301"/>
              <a:ext cx="75253" cy="752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cubicBezTo>
                    <a:pt x="20700" y="0"/>
                    <a:pt x="20700" y="0"/>
                    <a:pt x="19800" y="0"/>
                  </a:cubicBezTo>
                  <a:cubicBezTo>
                    <a:pt x="900" y="15300"/>
                    <a:pt x="900" y="15300"/>
                    <a:pt x="900" y="15300"/>
                  </a:cubicBezTo>
                  <a:cubicBezTo>
                    <a:pt x="0" y="16200"/>
                    <a:pt x="0" y="17100"/>
                    <a:pt x="0" y="18000"/>
                  </a:cubicBezTo>
                  <a:cubicBezTo>
                    <a:pt x="0" y="18900"/>
                    <a:pt x="0" y="19800"/>
                    <a:pt x="900" y="20700"/>
                  </a:cubicBezTo>
                  <a:cubicBezTo>
                    <a:pt x="1800" y="21600"/>
                    <a:pt x="2700" y="21600"/>
                    <a:pt x="3600" y="21600"/>
                  </a:cubicBezTo>
                  <a:cubicBezTo>
                    <a:pt x="4500" y="21600"/>
                    <a:pt x="5400" y="21600"/>
                    <a:pt x="6300" y="20700"/>
                  </a:cubicBezTo>
                  <a:cubicBezTo>
                    <a:pt x="12600" y="12600"/>
                    <a:pt x="12600" y="12600"/>
                    <a:pt x="12600" y="12600"/>
                  </a:cubicBezTo>
                  <a:cubicBezTo>
                    <a:pt x="21600" y="1800"/>
                    <a:pt x="21600" y="1800"/>
                    <a:pt x="21600" y="1800"/>
                  </a:cubicBezTo>
                  <a:cubicBezTo>
                    <a:pt x="21600" y="900"/>
                    <a:pt x="21600" y="900"/>
                    <a:pt x="216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grpSp>
        <p:nvGrpSpPr>
          <p:cNvPr id="1525" name="Group"/>
          <p:cNvGrpSpPr/>
          <p:nvPr/>
        </p:nvGrpSpPr>
        <p:grpSpPr>
          <a:xfrm>
            <a:off x="6946848" y="3542331"/>
            <a:ext cx="400025" cy="374941"/>
            <a:chOff x="0" y="0"/>
            <a:chExt cx="400024" cy="374940"/>
          </a:xfrm>
        </p:grpSpPr>
        <p:sp>
          <p:nvSpPr>
            <p:cNvPr id="1516" name="Shape"/>
            <p:cNvSpPr/>
            <p:nvPr/>
          </p:nvSpPr>
          <p:spPr>
            <a:xfrm>
              <a:off x="-1" y="-1"/>
              <a:ext cx="400026" cy="3749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263" y="4680"/>
                  </a:moveTo>
                  <a:cubicBezTo>
                    <a:pt x="17213" y="360"/>
                    <a:pt x="17213" y="360"/>
                    <a:pt x="17213" y="360"/>
                  </a:cubicBezTo>
                  <a:cubicBezTo>
                    <a:pt x="16875" y="180"/>
                    <a:pt x="16537" y="0"/>
                    <a:pt x="16200" y="0"/>
                  </a:cubicBezTo>
                  <a:cubicBezTo>
                    <a:pt x="2025" y="0"/>
                    <a:pt x="2025" y="0"/>
                    <a:pt x="2025" y="0"/>
                  </a:cubicBezTo>
                  <a:cubicBezTo>
                    <a:pt x="844" y="0"/>
                    <a:pt x="0" y="900"/>
                    <a:pt x="0" y="2160"/>
                  </a:cubicBezTo>
                  <a:cubicBezTo>
                    <a:pt x="0" y="19440"/>
                    <a:pt x="0" y="19440"/>
                    <a:pt x="0" y="19440"/>
                  </a:cubicBezTo>
                  <a:cubicBezTo>
                    <a:pt x="0" y="20700"/>
                    <a:pt x="844" y="21600"/>
                    <a:pt x="2025" y="21600"/>
                  </a:cubicBezTo>
                  <a:cubicBezTo>
                    <a:pt x="19575" y="21600"/>
                    <a:pt x="19575" y="21600"/>
                    <a:pt x="19575" y="21600"/>
                  </a:cubicBezTo>
                  <a:cubicBezTo>
                    <a:pt x="20756" y="21600"/>
                    <a:pt x="21600" y="20700"/>
                    <a:pt x="21600" y="19440"/>
                  </a:cubicBezTo>
                  <a:cubicBezTo>
                    <a:pt x="21600" y="5760"/>
                    <a:pt x="21600" y="5760"/>
                    <a:pt x="21600" y="5760"/>
                  </a:cubicBezTo>
                  <a:cubicBezTo>
                    <a:pt x="21600" y="5400"/>
                    <a:pt x="21431" y="5040"/>
                    <a:pt x="21263" y="4680"/>
                  </a:cubicBezTo>
                  <a:close/>
                  <a:moveTo>
                    <a:pt x="20250" y="19440"/>
                  </a:moveTo>
                  <a:cubicBezTo>
                    <a:pt x="20250" y="19800"/>
                    <a:pt x="19913" y="20160"/>
                    <a:pt x="19575" y="20160"/>
                  </a:cubicBezTo>
                  <a:cubicBezTo>
                    <a:pt x="2025" y="20160"/>
                    <a:pt x="2025" y="20160"/>
                    <a:pt x="2025" y="20160"/>
                  </a:cubicBezTo>
                  <a:cubicBezTo>
                    <a:pt x="1687" y="20160"/>
                    <a:pt x="1350" y="19800"/>
                    <a:pt x="1350" y="19440"/>
                  </a:cubicBezTo>
                  <a:cubicBezTo>
                    <a:pt x="1350" y="2160"/>
                    <a:pt x="1350" y="2160"/>
                    <a:pt x="1350" y="2160"/>
                  </a:cubicBezTo>
                  <a:cubicBezTo>
                    <a:pt x="1350" y="1800"/>
                    <a:pt x="1687" y="1440"/>
                    <a:pt x="2025" y="1440"/>
                  </a:cubicBezTo>
                  <a:cubicBezTo>
                    <a:pt x="15525" y="1440"/>
                    <a:pt x="15525" y="1440"/>
                    <a:pt x="15525" y="1440"/>
                  </a:cubicBezTo>
                  <a:cubicBezTo>
                    <a:pt x="15525" y="4320"/>
                    <a:pt x="15525" y="4320"/>
                    <a:pt x="15525" y="4320"/>
                  </a:cubicBezTo>
                  <a:cubicBezTo>
                    <a:pt x="15525" y="4320"/>
                    <a:pt x="15525" y="4320"/>
                    <a:pt x="15525" y="4320"/>
                  </a:cubicBezTo>
                  <a:cubicBezTo>
                    <a:pt x="15525" y="5580"/>
                    <a:pt x="16369" y="6480"/>
                    <a:pt x="17550" y="6480"/>
                  </a:cubicBezTo>
                  <a:cubicBezTo>
                    <a:pt x="18225" y="6480"/>
                    <a:pt x="18225" y="6480"/>
                    <a:pt x="18225" y="6480"/>
                  </a:cubicBezTo>
                  <a:cubicBezTo>
                    <a:pt x="20250" y="6480"/>
                    <a:pt x="20250" y="6480"/>
                    <a:pt x="20250" y="6480"/>
                  </a:cubicBezTo>
                  <a:lnTo>
                    <a:pt x="20250" y="19440"/>
                  </a:lnTo>
                  <a:close/>
                  <a:moveTo>
                    <a:pt x="18225" y="5760"/>
                  </a:moveTo>
                  <a:cubicBezTo>
                    <a:pt x="17550" y="5760"/>
                    <a:pt x="17550" y="5760"/>
                    <a:pt x="17550" y="5760"/>
                  </a:cubicBezTo>
                  <a:cubicBezTo>
                    <a:pt x="16875" y="5760"/>
                    <a:pt x="16200" y="5040"/>
                    <a:pt x="16200" y="4320"/>
                  </a:cubicBezTo>
                  <a:cubicBezTo>
                    <a:pt x="16200" y="4320"/>
                    <a:pt x="16200" y="4320"/>
                    <a:pt x="16200" y="4320"/>
                  </a:cubicBezTo>
                  <a:cubicBezTo>
                    <a:pt x="16200" y="1440"/>
                    <a:pt x="16200" y="1440"/>
                    <a:pt x="16200" y="1440"/>
                  </a:cubicBezTo>
                  <a:cubicBezTo>
                    <a:pt x="20250" y="5760"/>
                    <a:pt x="20250" y="5760"/>
                    <a:pt x="20250" y="5760"/>
                  </a:cubicBezTo>
                  <a:lnTo>
                    <a:pt x="18225" y="5760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17" name="Shape"/>
            <p:cNvSpPr/>
            <p:nvPr/>
          </p:nvSpPr>
          <p:spPr>
            <a:xfrm>
              <a:off x="187470" y="75250"/>
              <a:ext cx="73933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" y="21600"/>
                  </a:moveTo>
                  <a:cubicBezTo>
                    <a:pt x="19800" y="21600"/>
                    <a:pt x="19800" y="21600"/>
                    <a:pt x="19800" y="21600"/>
                  </a:cubicBezTo>
                  <a:cubicBezTo>
                    <a:pt x="20700" y="21600"/>
                    <a:pt x="21600" y="16200"/>
                    <a:pt x="21600" y="10800"/>
                  </a:cubicBezTo>
                  <a:cubicBezTo>
                    <a:pt x="21600" y="5400"/>
                    <a:pt x="20700" y="0"/>
                    <a:pt x="19800" y="0"/>
                  </a:cubicBezTo>
                  <a:cubicBezTo>
                    <a:pt x="1800" y="0"/>
                    <a:pt x="1800" y="0"/>
                    <a:pt x="1800" y="0"/>
                  </a:cubicBezTo>
                  <a:cubicBezTo>
                    <a:pt x="900" y="0"/>
                    <a:pt x="0" y="5400"/>
                    <a:pt x="0" y="10800"/>
                  </a:cubicBezTo>
                  <a:cubicBezTo>
                    <a:pt x="0" y="16200"/>
                    <a:pt x="900" y="21600"/>
                    <a:pt x="1800" y="216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18" name="Shape"/>
            <p:cNvSpPr/>
            <p:nvPr/>
          </p:nvSpPr>
          <p:spPr>
            <a:xfrm>
              <a:off x="187470" y="113128"/>
              <a:ext cx="73933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" y="21600"/>
                  </a:moveTo>
                  <a:cubicBezTo>
                    <a:pt x="19800" y="21600"/>
                    <a:pt x="19800" y="21600"/>
                    <a:pt x="19800" y="21600"/>
                  </a:cubicBezTo>
                  <a:cubicBezTo>
                    <a:pt x="20700" y="21600"/>
                    <a:pt x="21600" y="16200"/>
                    <a:pt x="21600" y="10800"/>
                  </a:cubicBezTo>
                  <a:cubicBezTo>
                    <a:pt x="21600" y="5400"/>
                    <a:pt x="20700" y="0"/>
                    <a:pt x="19800" y="0"/>
                  </a:cubicBezTo>
                  <a:cubicBezTo>
                    <a:pt x="1800" y="0"/>
                    <a:pt x="1800" y="0"/>
                    <a:pt x="1800" y="0"/>
                  </a:cubicBezTo>
                  <a:cubicBezTo>
                    <a:pt x="900" y="0"/>
                    <a:pt x="0" y="5400"/>
                    <a:pt x="0" y="10800"/>
                  </a:cubicBezTo>
                  <a:cubicBezTo>
                    <a:pt x="0" y="16200"/>
                    <a:pt x="900" y="21600"/>
                    <a:pt x="1800" y="216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19" name="Shape"/>
            <p:cNvSpPr/>
            <p:nvPr/>
          </p:nvSpPr>
          <p:spPr>
            <a:xfrm>
              <a:off x="187470" y="150095"/>
              <a:ext cx="162387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0800"/>
                  </a:moveTo>
                  <a:cubicBezTo>
                    <a:pt x="0" y="16200"/>
                    <a:pt x="415" y="21600"/>
                    <a:pt x="831" y="21600"/>
                  </a:cubicBezTo>
                  <a:cubicBezTo>
                    <a:pt x="20769" y="21600"/>
                    <a:pt x="20769" y="21600"/>
                    <a:pt x="20769" y="21600"/>
                  </a:cubicBezTo>
                  <a:cubicBezTo>
                    <a:pt x="21185" y="21600"/>
                    <a:pt x="21600" y="16200"/>
                    <a:pt x="21600" y="10800"/>
                  </a:cubicBezTo>
                  <a:cubicBezTo>
                    <a:pt x="21600" y="5400"/>
                    <a:pt x="21185" y="0"/>
                    <a:pt x="20769" y="0"/>
                  </a:cubicBezTo>
                  <a:cubicBezTo>
                    <a:pt x="831" y="0"/>
                    <a:pt x="831" y="0"/>
                    <a:pt x="831" y="0"/>
                  </a:cubicBezTo>
                  <a:cubicBezTo>
                    <a:pt x="415" y="0"/>
                    <a:pt x="0" y="5400"/>
                    <a:pt x="0" y="108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20" name="Shape"/>
            <p:cNvSpPr/>
            <p:nvPr/>
          </p:nvSpPr>
          <p:spPr>
            <a:xfrm>
              <a:off x="48847" y="225346"/>
              <a:ext cx="301010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150" y="0"/>
                  </a:moveTo>
                  <a:cubicBezTo>
                    <a:pt x="450" y="0"/>
                    <a:pt x="450" y="0"/>
                    <a:pt x="450" y="0"/>
                  </a:cubicBezTo>
                  <a:cubicBezTo>
                    <a:pt x="225" y="0"/>
                    <a:pt x="0" y="5400"/>
                    <a:pt x="0" y="10800"/>
                  </a:cubicBezTo>
                  <a:cubicBezTo>
                    <a:pt x="0" y="16200"/>
                    <a:pt x="225" y="21600"/>
                    <a:pt x="450" y="21600"/>
                  </a:cubicBezTo>
                  <a:cubicBezTo>
                    <a:pt x="21150" y="21600"/>
                    <a:pt x="21150" y="21600"/>
                    <a:pt x="21150" y="21600"/>
                  </a:cubicBezTo>
                  <a:cubicBezTo>
                    <a:pt x="21375" y="21600"/>
                    <a:pt x="21600" y="16200"/>
                    <a:pt x="21600" y="10800"/>
                  </a:cubicBezTo>
                  <a:cubicBezTo>
                    <a:pt x="21600" y="5400"/>
                    <a:pt x="21375" y="0"/>
                    <a:pt x="2115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21" name="Shape"/>
            <p:cNvSpPr/>
            <p:nvPr/>
          </p:nvSpPr>
          <p:spPr>
            <a:xfrm>
              <a:off x="48847" y="262721"/>
              <a:ext cx="301010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150" y="0"/>
                  </a:moveTo>
                  <a:cubicBezTo>
                    <a:pt x="450" y="0"/>
                    <a:pt x="450" y="0"/>
                    <a:pt x="450" y="0"/>
                  </a:cubicBezTo>
                  <a:cubicBezTo>
                    <a:pt x="225" y="0"/>
                    <a:pt x="0" y="5400"/>
                    <a:pt x="0" y="10800"/>
                  </a:cubicBezTo>
                  <a:cubicBezTo>
                    <a:pt x="0" y="16200"/>
                    <a:pt x="225" y="21600"/>
                    <a:pt x="450" y="21600"/>
                  </a:cubicBezTo>
                  <a:cubicBezTo>
                    <a:pt x="21150" y="21600"/>
                    <a:pt x="21150" y="21600"/>
                    <a:pt x="21150" y="21600"/>
                  </a:cubicBezTo>
                  <a:cubicBezTo>
                    <a:pt x="21375" y="21600"/>
                    <a:pt x="21600" y="16200"/>
                    <a:pt x="21600" y="10800"/>
                  </a:cubicBezTo>
                  <a:cubicBezTo>
                    <a:pt x="21600" y="5400"/>
                    <a:pt x="21375" y="0"/>
                    <a:pt x="2115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22" name="Shape"/>
            <p:cNvSpPr/>
            <p:nvPr/>
          </p:nvSpPr>
          <p:spPr>
            <a:xfrm>
              <a:off x="48847" y="300598"/>
              <a:ext cx="301010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150" y="0"/>
                  </a:moveTo>
                  <a:cubicBezTo>
                    <a:pt x="450" y="0"/>
                    <a:pt x="450" y="0"/>
                    <a:pt x="450" y="0"/>
                  </a:cubicBezTo>
                  <a:cubicBezTo>
                    <a:pt x="225" y="0"/>
                    <a:pt x="0" y="5400"/>
                    <a:pt x="0" y="10800"/>
                  </a:cubicBezTo>
                  <a:cubicBezTo>
                    <a:pt x="0" y="16200"/>
                    <a:pt x="225" y="21600"/>
                    <a:pt x="450" y="21600"/>
                  </a:cubicBezTo>
                  <a:cubicBezTo>
                    <a:pt x="21150" y="21600"/>
                    <a:pt x="21150" y="21600"/>
                    <a:pt x="21150" y="21600"/>
                  </a:cubicBezTo>
                  <a:cubicBezTo>
                    <a:pt x="21375" y="21600"/>
                    <a:pt x="21600" y="16200"/>
                    <a:pt x="21600" y="10800"/>
                  </a:cubicBezTo>
                  <a:cubicBezTo>
                    <a:pt x="21600" y="5400"/>
                    <a:pt x="21375" y="0"/>
                    <a:pt x="2115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23" name="Shape"/>
            <p:cNvSpPr/>
            <p:nvPr/>
          </p:nvSpPr>
          <p:spPr>
            <a:xfrm>
              <a:off x="48847" y="187470"/>
              <a:ext cx="301010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150" y="0"/>
                  </a:moveTo>
                  <a:cubicBezTo>
                    <a:pt x="450" y="0"/>
                    <a:pt x="450" y="0"/>
                    <a:pt x="450" y="0"/>
                  </a:cubicBezTo>
                  <a:cubicBezTo>
                    <a:pt x="225" y="0"/>
                    <a:pt x="0" y="5400"/>
                    <a:pt x="0" y="10800"/>
                  </a:cubicBezTo>
                  <a:cubicBezTo>
                    <a:pt x="0" y="16200"/>
                    <a:pt x="225" y="21600"/>
                    <a:pt x="450" y="21600"/>
                  </a:cubicBezTo>
                  <a:cubicBezTo>
                    <a:pt x="21150" y="21600"/>
                    <a:pt x="21150" y="21600"/>
                    <a:pt x="21150" y="21600"/>
                  </a:cubicBezTo>
                  <a:cubicBezTo>
                    <a:pt x="21375" y="21600"/>
                    <a:pt x="21600" y="16200"/>
                    <a:pt x="21600" y="10800"/>
                  </a:cubicBezTo>
                  <a:cubicBezTo>
                    <a:pt x="21600" y="5400"/>
                    <a:pt x="21375" y="0"/>
                    <a:pt x="2115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24" name="Shape"/>
            <p:cNvSpPr/>
            <p:nvPr/>
          </p:nvSpPr>
          <p:spPr>
            <a:xfrm>
              <a:off x="48847" y="63369"/>
              <a:ext cx="113540" cy="990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400" y="21600"/>
                  </a:moveTo>
                  <a:cubicBezTo>
                    <a:pt x="19200" y="21600"/>
                    <a:pt x="19200" y="21600"/>
                    <a:pt x="19200" y="21600"/>
                  </a:cubicBezTo>
                  <a:cubicBezTo>
                    <a:pt x="2040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400" y="0"/>
                    <a:pt x="19200" y="0"/>
                  </a:cubicBezTo>
                  <a:cubicBezTo>
                    <a:pt x="2400" y="0"/>
                    <a:pt x="2400" y="0"/>
                    <a:pt x="2400" y="0"/>
                  </a:cubicBezTo>
                  <a:cubicBezTo>
                    <a:pt x="120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200" y="21600"/>
                    <a:pt x="2400" y="21600"/>
                  </a:cubicBezTo>
                  <a:close/>
                  <a:moveTo>
                    <a:pt x="4800" y="5400"/>
                  </a:moveTo>
                  <a:cubicBezTo>
                    <a:pt x="16800" y="5400"/>
                    <a:pt x="16800" y="5400"/>
                    <a:pt x="16800" y="5400"/>
                  </a:cubicBezTo>
                  <a:cubicBezTo>
                    <a:pt x="16800" y="16200"/>
                    <a:pt x="16800" y="16200"/>
                    <a:pt x="16800" y="16200"/>
                  </a:cubicBezTo>
                  <a:cubicBezTo>
                    <a:pt x="4800" y="16200"/>
                    <a:pt x="4800" y="16200"/>
                    <a:pt x="4800" y="16200"/>
                  </a:cubicBezTo>
                  <a:lnTo>
                    <a:pt x="4800" y="5400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526" name="Shape"/>
          <p:cNvSpPr/>
          <p:nvPr/>
        </p:nvSpPr>
        <p:spPr>
          <a:xfrm>
            <a:off x="6158684" y="3542331"/>
            <a:ext cx="374941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720" y="0"/>
                </a:moveTo>
                <a:cubicBezTo>
                  <a:pt x="2880" y="0"/>
                  <a:pt x="2880" y="0"/>
                  <a:pt x="2880" y="0"/>
                </a:cubicBezTo>
                <a:cubicBezTo>
                  <a:pt x="1260" y="0"/>
                  <a:pt x="0" y="1181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419"/>
                  <a:pt x="1260" y="21600"/>
                  <a:pt x="2880" y="21600"/>
                </a:cubicBezTo>
                <a:cubicBezTo>
                  <a:pt x="18720" y="21600"/>
                  <a:pt x="18720" y="21600"/>
                  <a:pt x="18720" y="21600"/>
                </a:cubicBezTo>
                <a:cubicBezTo>
                  <a:pt x="20340" y="21600"/>
                  <a:pt x="21600" y="20419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181"/>
                  <a:pt x="20340" y="0"/>
                  <a:pt x="18720" y="0"/>
                </a:cubicBezTo>
                <a:close/>
                <a:moveTo>
                  <a:pt x="20160" y="18900"/>
                </a:moveTo>
                <a:cubicBezTo>
                  <a:pt x="20160" y="19575"/>
                  <a:pt x="19440" y="20250"/>
                  <a:pt x="18720" y="20250"/>
                </a:cubicBezTo>
                <a:cubicBezTo>
                  <a:pt x="2880" y="20250"/>
                  <a:pt x="2880" y="20250"/>
                  <a:pt x="2880" y="20250"/>
                </a:cubicBezTo>
                <a:cubicBezTo>
                  <a:pt x="2160" y="20250"/>
                  <a:pt x="1440" y="19575"/>
                  <a:pt x="1440" y="18900"/>
                </a:cubicBezTo>
                <a:cubicBezTo>
                  <a:pt x="1440" y="2700"/>
                  <a:pt x="1440" y="2700"/>
                  <a:pt x="1440" y="2700"/>
                </a:cubicBezTo>
                <a:cubicBezTo>
                  <a:pt x="1440" y="2025"/>
                  <a:pt x="2160" y="1350"/>
                  <a:pt x="2880" y="1350"/>
                </a:cubicBezTo>
                <a:cubicBezTo>
                  <a:pt x="18720" y="1350"/>
                  <a:pt x="18720" y="1350"/>
                  <a:pt x="18720" y="1350"/>
                </a:cubicBezTo>
                <a:cubicBezTo>
                  <a:pt x="19440" y="1350"/>
                  <a:pt x="20160" y="2025"/>
                  <a:pt x="20160" y="2700"/>
                </a:cubicBezTo>
                <a:lnTo>
                  <a:pt x="20160" y="18900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27" name="Shape"/>
          <p:cNvSpPr/>
          <p:nvPr/>
        </p:nvSpPr>
        <p:spPr>
          <a:xfrm>
            <a:off x="6208852" y="3592500"/>
            <a:ext cx="274605" cy="2508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0"/>
                </a:moveTo>
                <a:cubicBezTo>
                  <a:pt x="982" y="0"/>
                  <a:pt x="982" y="0"/>
                  <a:pt x="982" y="0"/>
                </a:cubicBezTo>
                <a:cubicBezTo>
                  <a:pt x="491" y="0"/>
                  <a:pt x="0" y="540"/>
                  <a:pt x="0" y="1080"/>
                </a:cubicBezTo>
                <a:cubicBezTo>
                  <a:pt x="0" y="20520"/>
                  <a:pt x="0" y="20520"/>
                  <a:pt x="0" y="20520"/>
                </a:cubicBezTo>
                <a:cubicBezTo>
                  <a:pt x="0" y="21060"/>
                  <a:pt x="491" y="21600"/>
                  <a:pt x="982" y="21600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21109" y="21600"/>
                  <a:pt x="21600" y="21060"/>
                  <a:pt x="21600" y="20520"/>
                </a:cubicBezTo>
                <a:cubicBezTo>
                  <a:pt x="21600" y="1080"/>
                  <a:pt x="21600" y="1080"/>
                  <a:pt x="21600" y="1080"/>
                </a:cubicBezTo>
                <a:cubicBezTo>
                  <a:pt x="21600" y="540"/>
                  <a:pt x="21109" y="0"/>
                  <a:pt x="20618" y="0"/>
                </a:cubicBezTo>
                <a:close/>
                <a:moveTo>
                  <a:pt x="20618" y="1080"/>
                </a:moveTo>
                <a:cubicBezTo>
                  <a:pt x="20618" y="15930"/>
                  <a:pt x="20618" y="15930"/>
                  <a:pt x="20618" y="15930"/>
                </a:cubicBezTo>
                <a:cubicBezTo>
                  <a:pt x="17427" y="12150"/>
                  <a:pt x="17427" y="12150"/>
                  <a:pt x="17427" y="12150"/>
                </a:cubicBezTo>
                <a:cubicBezTo>
                  <a:pt x="17182" y="11880"/>
                  <a:pt x="16936" y="11880"/>
                  <a:pt x="16691" y="11880"/>
                </a:cubicBezTo>
                <a:cubicBezTo>
                  <a:pt x="16445" y="11880"/>
                  <a:pt x="16200" y="11880"/>
                  <a:pt x="15955" y="12150"/>
                </a:cubicBezTo>
                <a:cubicBezTo>
                  <a:pt x="13500" y="15390"/>
                  <a:pt x="13500" y="15390"/>
                  <a:pt x="13500" y="15390"/>
                </a:cubicBezTo>
                <a:cubicBezTo>
                  <a:pt x="5645" y="5670"/>
                  <a:pt x="5645" y="5670"/>
                  <a:pt x="5645" y="5670"/>
                </a:cubicBezTo>
                <a:cubicBezTo>
                  <a:pt x="5400" y="5400"/>
                  <a:pt x="5155" y="5400"/>
                  <a:pt x="4909" y="5400"/>
                </a:cubicBezTo>
                <a:cubicBezTo>
                  <a:pt x="4664" y="5400"/>
                  <a:pt x="4418" y="5400"/>
                  <a:pt x="4173" y="5670"/>
                </a:cubicBezTo>
                <a:cubicBezTo>
                  <a:pt x="982" y="9720"/>
                  <a:pt x="982" y="9720"/>
                  <a:pt x="982" y="9720"/>
                </a:cubicBezTo>
                <a:cubicBezTo>
                  <a:pt x="982" y="1080"/>
                  <a:pt x="982" y="1080"/>
                  <a:pt x="982" y="1080"/>
                </a:cubicBezTo>
                <a:lnTo>
                  <a:pt x="20618" y="1080"/>
                </a:lnTo>
                <a:close/>
                <a:moveTo>
                  <a:pt x="982" y="11340"/>
                </a:moveTo>
                <a:cubicBezTo>
                  <a:pt x="4909" y="6480"/>
                  <a:pt x="4909" y="6480"/>
                  <a:pt x="4909" y="6480"/>
                </a:cubicBezTo>
                <a:cubicBezTo>
                  <a:pt x="12764" y="16470"/>
                  <a:pt x="12764" y="16470"/>
                  <a:pt x="12764" y="16470"/>
                </a:cubicBezTo>
                <a:cubicBezTo>
                  <a:pt x="13500" y="17010"/>
                  <a:pt x="13500" y="17010"/>
                  <a:pt x="13500" y="17010"/>
                </a:cubicBezTo>
                <a:cubicBezTo>
                  <a:pt x="16200" y="20520"/>
                  <a:pt x="16200" y="20520"/>
                  <a:pt x="16200" y="20520"/>
                </a:cubicBezTo>
                <a:cubicBezTo>
                  <a:pt x="982" y="20520"/>
                  <a:pt x="982" y="20520"/>
                  <a:pt x="982" y="20520"/>
                </a:cubicBezTo>
                <a:lnTo>
                  <a:pt x="982" y="11340"/>
                </a:lnTo>
                <a:close/>
                <a:moveTo>
                  <a:pt x="17427" y="20520"/>
                </a:moveTo>
                <a:cubicBezTo>
                  <a:pt x="13991" y="16200"/>
                  <a:pt x="13991" y="16200"/>
                  <a:pt x="13991" y="16200"/>
                </a:cubicBezTo>
                <a:cubicBezTo>
                  <a:pt x="16691" y="12960"/>
                  <a:pt x="16691" y="12960"/>
                  <a:pt x="16691" y="12960"/>
                </a:cubicBezTo>
                <a:cubicBezTo>
                  <a:pt x="20618" y="17820"/>
                  <a:pt x="20618" y="17820"/>
                  <a:pt x="20618" y="17820"/>
                </a:cubicBezTo>
                <a:cubicBezTo>
                  <a:pt x="20618" y="20520"/>
                  <a:pt x="20618" y="20520"/>
                  <a:pt x="20618" y="20520"/>
                </a:cubicBezTo>
                <a:lnTo>
                  <a:pt x="17427" y="20520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28" name="Shape"/>
          <p:cNvSpPr/>
          <p:nvPr/>
        </p:nvSpPr>
        <p:spPr>
          <a:xfrm>
            <a:off x="6359356" y="3630784"/>
            <a:ext cx="73933" cy="739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17100" y="21600"/>
                  <a:pt x="21600" y="17100"/>
                  <a:pt x="21600" y="10800"/>
                </a:cubicBezTo>
                <a:cubicBezTo>
                  <a:pt x="21600" y="4500"/>
                  <a:pt x="17100" y="0"/>
                  <a:pt x="10800" y="0"/>
                </a:cubicBezTo>
                <a:cubicBezTo>
                  <a:pt x="4500" y="0"/>
                  <a:pt x="0" y="4500"/>
                  <a:pt x="0" y="10800"/>
                </a:cubicBezTo>
                <a:cubicBezTo>
                  <a:pt x="0" y="17100"/>
                  <a:pt x="4500" y="21600"/>
                  <a:pt x="10800" y="21600"/>
                </a:cubicBezTo>
                <a:close/>
                <a:moveTo>
                  <a:pt x="10800" y="3600"/>
                </a:moveTo>
                <a:cubicBezTo>
                  <a:pt x="14400" y="3600"/>
                  <a:pt x="18000" y="7200"/>
                  <a:pt x="18000" y="10800"/>
                </a:cubicBezTo>
                <a:cubicBezTo>
                  <a:pt x="18000" y="14400"/>
                  <a:pt x="14400" y="18000"/>
                  <a:pt x="10800" y="18000"/>
                </a:cubicBezTo>
                <a:cubicBezTo>
                  <a:pt x="7200" y="18000"/>
                  <a:pt x="3600" y="14400"/>
                  <a:pt x="3600" y="10800"/>
                </a:cubicBezTo>
                <a:cubicBezTo>
                  <a:pt x="3600" y="7200"/>
                  <a:pt x="7200" y="3600"/>
                  <a:pt x="10800" y="3600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531" name="Group"/>
          <p:cNvGrpSpPr/>
          <p:nvPr/>
        </p:nvGrpSpPr>
        <p:grpSpPr>
          <a:xfrm>
            <a:off x="5346755" y="3542331"/>
            <a:ext cx="400025" cy="400025"/>
            <a:chOff x="0" y="0"/>
            <a:chExt cx="400024" cy="400024"/>
          </a:xfrm>
        </p:grpSpPr>
        <p:sp>
          <p:nvSpPr>
            <p:cNvPr id="1529" name="Shape"/>
            <p:cNvSpPr/>
            <p:nvPr/>
          </p:nvSpPr>
          <p:spPr>
            <a:xfrm>
              <a:off x="-1" y="-1"/>
              <a:ext cx="400026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44" y="7088"/>
                  </a:moveTo>
                  <a:cubicBezTo>
                    <a:pt x="18900" y="6919"/>
                    <a:pt x="16875" y="6919"/>
                    <a:pt x="14006" y="6750"/>
                  </a:cubicBezTo>
                  <a:cubicBezTo>
                    <a:pt x="14175" y="6075"/>
                    <a:pt x="14175" y="5569"/>
                    <a:pt x="14175" y="4556"/>
                  </a:cubicBezTo>
                  <a:cubicBezTo>
                    <a:pt x="14175" y="2194"/>
                    <a:pt x="12319" y="0"/>
                    <a:pt x="10800" y="0"/>
                  </a:cubicBezTo>
                  <a:cubicBezTo>
                    <a:pt x="9619" y="0"/>
                    <a:pt x="8775" y="844"/>
                    <a:pt x="8775" y="2025"/>
                  </a:cubicBezTo>
                  <a:cubicBezTo>
                    <a:pt x="8775" y="3375"/>
                    <a:pt x="8269" y="5737"/>
                    <a:pt x="6075" y="6919"/>
                  </a:cubicBezTo>
                  <a:cubicBezTo>
                    <a:pt x="5906" y="6919"/>
                    <a:pt x="5400" y="7256"/>
                    <a:pt x="5400" y="7256"/>
                  </a:cubicBezTo>
                  <a:cubicBezTo>
                    <a:pt x="5400" y="7256"/>
                    <a:pt x="5400" y="7256"/>
                    <a:pt x="5400" y="7256"/>
                  </a:cubicBezTo>
                  <a:cubicBezTo>
                    <a:pt x="5062" y="6919"/>
                    <a:pt x="4556" y="6750"/>
                    <a:pt x="4050" y="6750"/>
                  </a:cubicBezTo>
                  <a:cubicBezTo>
                    <a:pt x="2025" y="6750"/>
                    <a:pt x="2025" y="6750"/>
                    <a:pt x="2025" y="6750"/>
                  </a:cubicBezTo>
                  <a:cubicBezTo>
                    <a:pt x="844" y="6750"/>
                    <a:pt x="0" y="7594"/>
                    <a:pt x="0" y="8775"/>
                  </a:cubicBezTo>
                  <a:cubicBezTo>
                    <a:pt x="0" y="19575"/>
                    <a:pt x="0" y="19575"/>
                    <a:pt x="0" y="19575"/>
                  </a:cubicBezTo>
                  <a:cubicBezTo>
                    <a:pt x="0" y="20756"/>
                    <a:pt x="844" y="21600"/>
                    <a:pt x="2025" y="21600"/>
                  </a:cubicBezTo>
                  <a:cubicBezTo>
                    <a:pt x="4050" y="21600"/>
                    <a:pt x="4050" y="21600"/>
                    <a:pt x="4050" y="21600"/>
                  </a:cubicBezTo>
                  <a:cubicBezTo>
                    <a:pt x="4894" y="21600"/>
                    <a:pt x="5569" y="21094"/>
                    <a:pt x="5906" y="20419"/>
                  </a:cubicBezTo>
                  <a:cubicBezTo>
                    <a:pt x="5906" y="20419"/>
                    <a:pt x="5906" y="20419"/>
                    <a:pt x="5906" y="20419"/>
                  </a:cubicBezTo>
                  <a:cubicBezTo>
                    <a:pt x="5906" y="20419"/>
                    <a:pt x="5906" y="20419"/>
                    <a:pt x="6075" y="20419"/>
                  </a:cubicBezTo>
                  <a:cubicBezTo>
                    <a:pt x="6075" y="20419"/>
                    <a:pt x="6075" y="20419"/>
                    <a:pt x="6075" y="20419"/>
                  </a:cubicBezTo>
                  <a:cubicBezTo>
                    <a:pt x="6412" y="20587"/>
                    <a:pt x="7256" y="20756"/>
                    <a:pt x="8775" y="21094"/>
                  </a:cubicBezTo>
                  <a:cubicBezTo>
                    <a:pt x="9113" y="21263"/>
                    <a:pt x="10969" y="21600"/>
                    <a:pt x="12825" y="21600"/>
                  </a:cubicBezTo>
                  <a:cubicBezTo>
                    <a:pt x="16537" y="21600"/>
                    <a:pt x="16537" y="21600"/>
                    <a:pt x="16537" y="21600"/>
                  </a:cubicBezTo>
                  <a:cubicBezTo>
                    <a:pt x="17719" y="21600"/>
                    <a:pt x="18394" y="21094"/>
                    <a:pt x="18900" y="20250"/>
                  </a:cubicBezTo>
                  <a:cubicBezTo>
                    <a:pt x="18900" y="20250"/>
                    <a:pt x="19069" y="19913"/>
                    <a:pt x="19237" y="19575"/>
                  </a:cubicBezTo>
                  <a:cubicBezTo>
                    <a:pt x="19406" y="19237"/>
                    <a:pt x="19406" y="18900"/>
                    <a:pt x="19237" y="18394"/>
                  </a:cubicBezTo>
                  <a:cubicBezTo>
                    <a:pt x="19913" y="17887"/>
                    <a:pt x="20250" y="17213"/>
                    <a:pt x="20419" y="16706"/>
                  </a:cubicBezTo>
                  <a:cubicBezTo>
                    <a:pt x="20587" y="15863"/>
                    <a:pt x="20587" y="15187"/>
                    <a:pt x="20419" y="14850"/>
                  </a:cubicBezTo>
                  <a:cubicBezTo>
                    <a:pt x="20756" y="14344"/>
                    <a:pt x="21094" y="13838"/>
                    <a:pt x="21263" y="12994"/>
                  </a:cubicBezTo>
                  <a:cubicBezTo>
                    <a:pt x="21431" y="12319"/>
                    <a:pt x="21263" y="11812"/>
                    <a:pt x="20925" y="11306"/>
                  </a:cubicBezTo>
                  <a:cubicBezTo>
                    <a:pt x="21431" y="10969"/>
                    <a:pt x="21600" y="10294"/>
                    <a:pt x="21600" y="9788"/>
                  </a:cubicBezTo>
                  <a:cubicBezTo>
                    <a:pt x="21600" y="9788"/>
                    <a:pt x="21600" y="9788"/>
                    <a:pt x="21600" y="9788"/>
                  </a:cubicBezTo>
                  <a:cubicBezTo>
                    <a:pt x="21600" y="9619"/>
                    <a:pt x="21600" y="9619"/>
                    <a:pt x="21600" y="9450"/>
                  </a:cubicBezTo>
                  <a:cubicBezTo>
                    <a:pt x="21600" y="8606"/>
                    <a:pt x="21094" y="7425"/>
                    <a:pt x="19744" y="7088"/>
                  </a:cubicBezTo>
                  <a:close/>
                  <a:moveTo>
                    <a:pt x="4725" y="19575"/>
                  </a:moveTo>
                  <a:cubicBezTo>
                    <a:pt x="4725" y="19913"/>
                    <a:pt x="4387" y="20250"/>
                    <a:pt x="4050" y="20250"/>
                  </a:cubicBezTo>
                  <a:cubicBezTo>
                    <a:pt x="2025" y="20250"/>
                    <a:pt x="2025" y="20250"/>
                    <a:pt x="2025" y="20250"/>
                  </a:cubicBezTo>
                  <a:cubicBezTo>
                    <a:pt x="1687" y="20250"/>
                    <a:pt x="1350" y="19913"/>
                    <a:pt x="1350" y="19575"/>
                  </a:cubicBezTo>
                  <a:cubicBezTo>
                    <a:pt x="1350" y="8775"/>
                    <a:pt x="1350" y="8775"/>
                    <a:pt x="1350" y="8775"/>
                  </a:cubicBezTo>
                  <a:cubicBezTo>
                    <a:pt x="1350" y="8438"/>
                    <a:pt x="1687" y="8100"/>
                    <a:pt x="2025" y="8100"/>
                  </a:cubicBezTo>
                  <a:cubicBezTo>
                    <a:pt x="4050" y="8100"/>
                    <a:pt x="4050" y="8100"/>
                    <a:pt x="4050" y="8100"/>
                  </a:cubicBezTo>
                  <a:cubicBezTo>
                    <a:pt x="4387" y="8100"/>
                    <a:pt x="4725" y="8438"/>
                    <a:pt x="4725" y="8775"/>
                  </a:cubicBezTo>
                  <a:lnTo>
                    <a:pt x="4725" y="19575"/>
                  </a:lnTo>
                  <a:close/>
                  <a:moveTo>
                    <a:pt x="20250" y="9788"/>
                  </a:moveTo>
                  <a:cubicBezTo>
                    <a:pt x="20250" y="10125"/>
                    <a:pt x="20081" y="10800"/>
                    <a:pt x="18900" y="10800"/>
                  </a:cubicBezTo>
                  <a:cubicBezTo>
                    <a:pt x="17887" y="10800"/>
                    <a:pt x="17550" y="10800"/>
                    <a:pt x="17550" y="10800"/>
                  </a:cubicBezTo>
                  <a:cubicBezTo>
                    <a:pt x="17381" y="10800"/>
                    <a:pt x="17213" y="10969"/>
                    <a:pt x="17213" y="11138"/>
                  </a:cubicBezTo>
                  <a:cubicBezTo>
                    <a:pt x="17213" y="11306"/>
                    <a:pt x="17381" y="11475"/>
                    <a:pt x="17550" y="11475"/>
                  </a:cubicBezTo>
                  <a:cubicBezTo>
                    <a:pt x="17550" y="11475"/>
                    <a:pt x="17887" y="11475"/>
                    <a:pt x="18900" y="11475"/>
                  </a:cubicBezTo>
                  <a:cubicBezTo>
                    <a:pt x="19913" y="11475"/>
                    <a:pt x="20081" y="12319"/>
                    <a:pt x="19913" y="12656"/>
                  </a:cubicBezTo>
                  <a:cubicBezTo>
                    <a:pt x="19913" y="13162"/>
                    <a:pt x="19575" y="14175"/>
                    <a:pt x="18563" y="14175"/>
                  </a:cubicBezTo>
                  <a:cubicBezTo>
                    <a:pt x="17381" y="14175"/>
                    <a:pt x="16875" y="14175"/>
                    <a:pt x="16875" y="14175"/>
                  </a:cubicBezTo>
                  <a:cubicBezTo>
                    <a:pt x="16706" y="14175"/>
                    <a:pt x="16537" y="14344"/>
                    <a:pt x="16537" y="14512"/>
                  </a:cubicBezTo>
                  <a:cubicBezTo>
                    <a:pt x="16537" y="14681"/>
                    <a:pt x="16706" y="14850"/>
                    <a:pt x="16875" y="14850"/>
                  </a:cubicBezTo>
                  <a:cubicBezTo>
                    <a:pt x="16875" y="14850"/>
                    <a:pt x="17719" y="14850"/>
                    <a:pt x="18225" y="14850"/>
                  </a:cubicBezTo>
                  <a:cubicBezTo>
                    <a:pt x="19406" y="14850"/>
                    <a:pt x="19237" y="15694"/>
                    <a:pt x="19069" y="16200"/>
                  </a:cubicBezTo>
                  <a:cubicBezTo>
                    <a:pt x="18900" y="16875"/>
                    <a:pt x="18731" y="17550"/>
                    <a:pt x="17381" y="17550"/>
                  </a:cubicBezTo>
                  <a:cubicBezTo>
                    <a:pt x="16875" y="17550"/>
                    <a:pt x="16200" y="17550"/>
                    <a:pt x="16200" y="17550"/>
                  </a:cubicBezTo>
                  <a:cubicBezTo>
                    <a:pt x="16031" y="17550"/>
                    <a:pt x="15863" y="17719"/>
                    <a:pt x="15863" y="17887"/>
                  </a:cubicBezTo>
                  <a:cubicBezTo>
                    <a:pt x="15863" y="18056"/>
                    <a:pt x="16031" y="18225"/>
                    <a:pt x="16200" y="18225"/>
                  </a:cubicBezTo>
                  <a:cubicBezTo>
                    <a:pt x="16200" y="18225"/>
                    <a:pt x="16706" y="18225"/>
                    <a:pt x="17213" y="18225"/>
                  </a:cubicBezTo>
                  <a:cubicBezTo>
                    <a:pt x="18056" y="18225"/>
                    <a:pt x="18056" y="18900"/>
                    <a:pt x="17887" y="19237"/>
                  </a:cubicBezTo>
                  <a:cubicBezTo>
                    <a:pt x="17887" y="19406"/>
                    <a:pt x="17719" y="19575"/>
                    <a:pt x="17719" y="19744"/>
                  </a:cubicBezTo>
                  <a:cubicBezTo>
                    <a:pt x="17550" y="20081"/>
                    <a:pt x="17213" y="20250"/>
                    <a:pt x="16537" y="20250"/>
                  </a:cubicBezTo>
                  <a:cubicBezTo>
                    <a:pt x="12825" y="20250"/>
                    <a:pt x="12825" y="20250"/>
                    <a:pt x="12825" y="20250"/>
                  </a:cubicBezTo>
                  <a:cubicBezTo>
                    <a:pt x="10969" y="20250"/>
                    <a:pt x="9113" y="19913"/>
                    <a:pt x="9113" y="19744"/>
                  </a:cubicBezTo>
                  <a:cubicBezTo>
                    <a:pt x="6244" y="19237"/>
                    <a:pt x="6075" y="19069"/>
                    <a:pt x="5906" y="19069"/>
                  </a:cubicBezTo>
                  <a:cubicBezTo>
                    <a:pt x="5906" y="19069"/>
                    <a:pt x="5400" y="18900"/>
                    <a:pt x="5400" y="18563"/>
                  </a:cubicBezTo>
                  <a:cubicBezTo>
                    <a:pt x="5400" y="9113"/>
                    <a:pt x="5400" y="9113"/>
                    <a:pt x="5400" y="9113"/>
                  </a:cubicBezTo>
                  <a:cubicBezTo>
                    <a:pt x="5400" y="8775"/>
                    <a:pt x="5569" y="8606"/>
                    <a:pt x="5906" y="8438"/>
                  </a:cubicBezTo>
                  <a:cubicBezTo>
                    <a:pt x="5906" y="8438"/>
                    <a:pt x="6075" y="8438"/>
                    <a:pt x="6075" y="8438"/>
                  </a:cubicBezTo>
                  <a:cubicBezTo>
                    <a:pt x="9113" y="7088"/>
                    <a:pt x="10125" y="4387"/>
                    <a:pt x="10125" y="2025"/>
                  </a:cubicBezTo>
                  <a:cubicBezTo>
                    <a:pt x="10125" y="1687"/>
                    <a:pt x="10462" y="1350"/>
                    <a:pt x="10800" y="1350"/>
                  </a:cubicBezTo>
                  <a:cubicBezTo>
                    <a:pt x="11475" y="1350"/>
                    <a:pt x="12825" y="2700"/>
                    <a:pt x="12825" y="4556"/>
                  </a:cubicBezTo>
                  <a:cubicBezTo>
                    <a:pt x="12825" y="6075"/>
                    <a:pt x="12656" y="6412"/>
                    <a:pt x="12150" y="8100"/>
                  </a:cubicBezTo>
                  <a:cubicBezTo>
                    <a:pt x="18900" y="8100"/>
                    <a:pt x="18900" y="8269"/>
                    <a:pt x="19406" y="8438"/>
                  </a:cubicBezTo>
                  <a:cubicBezTo>
                    <a:pt x="20250" y="8606"/>
                    <a:pt x="20250" y="9113"/>
                    <a:pt x="20250" y="9450"/>
                  </a:cubicBezTo>
                  <a:cubicBezTo>
                    <a:pt x="20250" y="9619"/>
                    <a:pt x="20250" y="9619"/>
                    <a:pt x="20250" y="9788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30" name="Shape"/>
            <p:cNvSpPr/>
            <p:nvPr/>
          </p:nvSpPr>
          <p:spPr>
            <a:xfrm>
              <a:off x="36965" y="324770"/>
              <a:ext cx="38288" cy="382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5400"/>
                    <a:pt x="0" y="10800"/>
                  </a:cubicBezTo>
                  <a:cubicBezTo>
                    <a:pt x="0" y="16200"/>
                    <a:pt x="5400" y="21600"/>
                    <a:pt x="10800" y="21600"/>
                  </a:cubicBezTo>
                  <a:cubicBezTo>
                    <a:pt x="16200" y="21600"/>
                    <a:pt x="21600" y="16200"/>
                    <a:pt x="21600" y="10800"/>
                  </a:cubicBezTo>
                  <a:cubicBezTo>
                    <a:pt x="21600" y="5400"/>
                    <a:pt x="16200" y="0"/>
                    <a:pt x="10800" y="0"/>
                  </a:cubicBezTo>
                  <a:close/>
                  <a:moveTo>
                    <a:pt x="10800" y="14400"/>
                  </a:moveTo>
                  <a:cubicBezTo>
                    <a:pt x="9000" y="14400"/>
                    <a:pt x="7200" y="12600"/>
                    <a:pt x="7200" y="10800"/>
                  </a:cubicBezTo>
                  <a:cubicBezTo>
                    <a:pt x="7200" y="9000"/>
                    <a:pt x="9000" y="7200"/>
                    <a:pt x="10800" y="7200"/>
                  </a:cubicBezTo>
                  <a:cubicBezTo>
                    <a:pt x="12600" y="7200"/>
                    <a:pt x="14400" y="9000"/>
                    <a:pt x="14400" y="10800"/>
                  </a:cubicBezTo>
                  <a:cubicBezTo>
                    <a:pt x="14400" y="12600"/>
                    <a:pt x="12600" y="14400"/>
                    <a:pt x="10800" y="144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532" name="Shape"/>
          <p:cNvSpPr/>
          <p:nvPr/>
        </p:nvSpPr>
        <p:spPr>
          <a:xfrm>
            <a:off x="4546706" y="3605702"/>
            <a:ext cx="400025" cy="2614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cubicBezTo>
                  <a:pt x="2700" y="0"/>
                  <a:pt x="2700" y="0"/>
                  <a:pt x="2700" y="0"/>
                </a:cubicBezTo>
                <a:cubicBezTo>
                  <a:pt x="1181" y="0"/>
                  <a:pt x="0" y="1800"/>
                  <a:pt x="0" y="4114"/>
                </a:cubicBezTo>
                <a:cubicBezTo>
                  <a:pt x="0" y="17486"/>
                  <a:pt x="0" y="17486"/>
                  <a:pt x="0" y="17486"/>
                </a:cubicBezTo>
                <a:cubicBezTo>
                  <a:pt x="0" y="19800"/>
                  <a:pt x="1181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419" y="21600"/>
                  <a:pt x="21600" y="19800"/>
                  <a:pt x="21600" y="17486"/>
                </a:cubicBezTo>
                <a:cubicBezTo>
                  <a:pt x="21600" y="4114"/>
                  <a:pt x="21600" y="4114"/>
                  <a:pt x="21600" y="4114"/>
                </a:cubicBezTo>
                <a:cubicBezTo>
                  <a:pt x="21600" y="1800"/>
                  <a:pt x="20419" y="0"/>
                  <a:pt x="18900" y="0"/>
                </a:cubicBezTo>
                <a:close/>
                <a:moveTo>
                  <a:pt x="1350" y="5400"/>
                </a:moveTo>
                <a:cubicBezTo>
                  <a:pt x="6075" y="10800"/>
                  <a:pt x="6075" y="10800"/>
                  <a:pt x="6075" y="10800"/>
                </a:cubicBezTo>
                <a:cubicBezTo>
                  <a:pt x="1350" y="16200"/>
                  <a:pt x="1350" y="16200"/>
                  <a:pt x="1350" y="16200"/>
                </a:cubicBezTo>
                <a:lnTo>
                  <a:pt x="1350" y="5400"/>
                </a:lnTo>
                <a:close/>
                <a:moveTo>
                  <a:pt x="20250" y="17486"/>
                </a:moveTo>
                <a:cubicBezTo>
                  <a:pt x="20250" y="18514"/>
                  <a:pt x="19575" y="19543"/>
                  <a:pt x="18900" y="19543"/>
                </a:cubicBezTo>
                <a:cubicBezTo>
                  <a:pt x="2700" y="19543"/>
                  <a:pt x="2700" y="19543"/>
                  <a:pt x="2700" y="19543"/>
                </a:cubicBezTo>
                <a:cubicBezTo>
                  <a:pt x="2025" y="19543"/>
                  <a:pt x="1350" y="18514"/>
                  <a:pt x="1350" y="17486"/>
                </a:cubicBezTo>
                <a:cubicBezTo>
                  <a:pt x="6581" y="11571"/>
                  <a:pt x="6581" y="11571"/>
                  <a:pt x="6581" y="11571"/>
                </a:cubicBezTo>
                <a:cubicBezTo>
                  <a:pt x="9619" y="14914"/>
                  <a:pt x="9619" y="14914"/>
                  <a:pt x="9619" y="14914"/>
                </a:cubicBezTo>
                <a:cubicBezTo>
                  <a:pt x="9956" y="15171"/>
                  <a:pt x="10294" y="15429"/>
                  <a:pt x="10800" y="15429"/>
                </a:cubicBezTo>
                <a:cubicBezTo>
                  <a:pt x="11306" y="15429"/>
                  <a:pt x="11644" y="15171"/>
                  <a:pt x="11981" y="14914"/>
                </a:cubicBezTo>
                <a:cubicBezTo>
                  <a:pt x="15019" y="11571"/>
                  <a:pt x="15019" y="11571"/>
                  <a:pt x="15019" y="11571"/>
                </a:cubicBezTo>
                <a:cubicBezTo>
                  <a:pt x="20250" y="17486"/>
                  <a:pt x="20250" y="17486"/>
                  <a:pt x="20250" y="17486"/>
                </a:cubicBezTo>
                <a:close/>
                <a:moveTo>
                  <a:pt x="20250" y="16200"/>
                </a:moveTo>
                <a:cubicBezTo>
                  <a:pt x="15525" y="10800"/>
                  <a:pt x="15525" y="10800"/>
                  <a:pt x="15525" y="10800"/>
                </a:cubicBezTo>
                <a:cubicBezTo>
                  <a:pt x="20250" y="5400"/>
                  <a:pt x="20250" y="5400"/>
                  <a:pt x="20250" y="5400"/>
                </a:cubicBezTo>
                <a:lnTo>
                  <a:pt x="20250" y="16200"/>
                </a:lnTo>
                <a:close/>
                <a:moveTo>
                  <a:pt x="11644" y="13886"/>
                </a:moveTo>
                <a:cubicBezTo>
                  <a:pt x="11306" y="14143"/>
                  <a:pt x="11138" y="14400"/>
                  <a:pt x="10800" y="14400"/>
                </a:cubicBezTo>
                <a:cubicBezTo>
                  <a:pt x="10462" y="14400"/>
                  <a:pt x="10294" y="14143"/>
                  <a:pt x="9956" y="13886"/>
                </a:cubicBezTo>
                <a:cubicBezTo>
                  <a:pt x="7256" y="10800"/>
                  <a:pt x="7256" y="10800"/>
                  <a:pt x="7256" y="10800"/>
                </a:cubicBezTo>
                <a:cubicBezTo>
                  <a:pt x="6581" y="10286"/>
                  <a:pt x="6581" y="10286"/>
                  <a:pt x="6581" y="10286"/>
                </a:cubicBezTo>
                <a:cubicBezTo>
                  <a:pt x="1350" y="4114"/>
                  <a:pt x="1350" y="4114"/>
                  <a:pt x="1350" y="4114"/>
                </a:cubicBezTo>
                <a:cubicBezTo>
                  <a:pt x="1350" y="4114"/>
                  <a:pt x="1350" y="4114"/>
                  <a:pt x="1350" y="4114"/>
                </a:cubicBezTo>
                <a:cubicBezTo>
                  <a:pt x="1350" y="3086"/>
                  <a:pt x="2025" y="2057"/>
                  <a:pt x="2700" y="2057"/>
                </a:cubicBezTo>
                <a:cubicBezTo>
                  <a:pt x="18900" y="2057"/>
                  <a:pt x="18900" y="2057"/>
                  <a:pt x="18900" y="2057"/>
                </a:cubicBezTo>
                <a:cubicBezTo>
                  <a:pt x="19575" y="2057"/>
                  <a:pt x="20250" y="3086"/>
                  <a:pt x="20250" y="4114"/>
                </a:cubicBezTo>
                <a:lnTo>
                  <a:pt x="11644" y="13886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546" name="Group"/>
          <p:cNvGrpSpPr/>
          <p:nvPr/>
        </p:nvGrpSpPr>
        <p:grpSpPr>
          <a:xfrm>
            <a:off x="3746660" y="3542331"/>
            <a:ext cx="400025" cy="400025"/>
            <a:chOff x="0" y="0"/>
            <a:chExt cx="400024" cy="400024"/>
          </a:xfrm>
        </p:grpSpPr>
        <p:sp>
          <p:nvSpPr>
            <p:cNvPr id="1533" name="Shape"/>
            <p:cNvSpPr/>
            <p:nvPr/>
          </p:nvSpPr>
          <p:spPr>
            <a:xfrm>
              <a:off x="-1" y="-1"/>
              <a:ext cx="400026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575" y="0"/>
                  </a:moveTo>
                  <a:cubicBezTo>
                    <a:pt x="4725" y="0"/>
                    <a:pt x="4725" y="0"/>
                    <a:pt x="4725" y="0"/>
                  </a:cubicBezTo>
                  <a:cubicBezTo>
                    <a:pt x="3544" y="0"/>
                    <a:pt x="2700" y="844"/>
                    <a:pt x="2700" y="2025"/>
                  </a:cubicBezTo>
                  <a:cubicBezTo>
                    <a:pt x="2700" y="3375"/>
                    <a:pt x="2700" y="3375"/>
                    <a:pt x="2700" y="3375"/>
                  </a:cubicBezTo>
                  <a:cubicBezTo>
                    <a:pt x="2025" y="3375"/>
                    <a:pt x="2025" y="3375"/>
                    <a:pt x="2025" y="3375"/>
                  </a:cubicBezTo>
                  <a:cubicBezTo>
                    <a:pt x="844" y="3375"/>
                    <a:pt x="0" y="4219"/>
                    <a:pt x="0" y="54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419"/>
                    <a:pt x="1181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419" y="21600"/>
                    <a:pt x="21600" y="20419"/>
                    <a:pt x="21600" y="18900"/>
                  </a:cubicBezTo>
                  <a:cubicBezTo>
                    <a:pt x="21600" y="2025"/>
                    <a:pt x="21600" y="2025"/>
                    <a:pt x="21600" y="2025"/>
                  </a:cubicBezTo>
                  <a:cubicBezTo>
                    <a:pt x="21600" y="844"/>
                    <a:pt x="20756" y="0"/>
                    <a:pt x="19575" y="0"/>
                  </a:cubicBezTo>
                  <a:close/>
                  <a:moveTo>
                    <a:pt x="20250" y="18900"/>
                  </a:moveTo>
                  <a:cubicBezTo>
                    <a:pt x="20250" y="19575"/>
                    <a:pt x="19575" y="20250"/>
                    <a:pt x="18900" y="20250"/>
                  </a:cubicBezTo>
                  <a:cubicBezTo>
                    <a:pt x="2700" y="20250"/>
                    <a:pt x="2700" y="20250"/>
                    <a:pt x="2700" y="20250"/>
                  </a:cubicBezTo>
                  <a:cubicBezTo>
                    <a:pt x="2025" y="20250"/>
                    <a:pt x="1350" y="19575"/>
                    <a:pt x="1350" y="18900"/>
                  </a:cubicBezTo>
                  <a:cubicBezTo>
                    <a:pt x="1350" y="5400"/>
                    <a:pt x="1350" y="5400"/>
                    <a:pt x="1350" y="5400"/>
                  </a:cubicBezTo>
                  <a:cubicBezTo>
                    <a:pt x="1350" y="5062"/>
                    <a:pt x="1687" y="4725"/>
                    <a:pt x="2025" y="4725"/>
                  </a:cubicBezTo>
                  <a:cubicBezTo>
                    <a:pt x="2700" y="4725"/>
                    <a:pt x="2700" y="4725"/>
                    <a:pt x="2700" y="4725"/>
                  </a:cubicBezTo>
                  <a:cubicBezTo>
                    <a:pt x="2700" y="18225"/>
                    <a:pt x="2700" y="18225"/>
                    <a:pt x="2700" y="18225"/>
                  </a:cubicBezTo>
                  <a:cubicBezTo>
                    <a:pt x="2700" y="18563"/>
                    <a:pt x="3037" y="18900"/>
                    <a:pt x="3375" y="18900"/>
                  </a:cubicBezTo>
                  <a:cubicBezTo>
                    <a:pt x="3712" y="18900"/>
                    <a:pt x="4050" y="18563"/>
                    <a:pt x="4050" y="18225"/>
                  </a:cubicBezTo>
                  <a:cubicBezTo>
                    <a:pt x="4050" y="2025"/>
                    <a:pt x="4050" y="2025"/>
                    <a:pt x="4050" y="2025"/>
                  </a:cubicBezTo>
                  <a:cubicBezTo>
                    <a:pt x="4050" y="1687"/>
                    <a:pt x="4387" y="1350"/>
                    <a:pt x="4725" y="1350"/>
                  </a:cubicBezTo>
                  <a:cubicBezTo>
                    <a:pt x="19575" y="1350"/>
                    <a:pt x="19575" y="1350"/>
                    <a:pt x="19575" y="1350"/>
                  </a:cubicBezTo>
                  <a:cubicBezTo>
                    <a:pt x="19913" y="1350"/>
                    <a:pt x="20250" y="1687"/>
                    <a:pt x="20250" y="2025"/>
                  </a:cubicBezTo>
                  <a:lnTo>
                    <a:pt x="20250" y="18900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34" name="Shape"/>
            <p:cNvSpPr/>
            <p:nvPr/>
          </p:nvSpPr>
          <p:spPr>
            <a:xfrm>
              <a:off x="237637" y="150095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00" y="21600"/>
                  </a:move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35" name="Shape"/>
            <p:cNvSpPr/>
            <p:nvPr/>
          </p:nvSpPr>
          <p:spPr>
            <a:xfrm>
              <a:off x="237637" y="113129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00" y="21600"/>
                  </a:move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36" name="Shape"/>
            <p:cNvSpPr/>
            <p:nvPr/>
          </p:nvSpPr>
          <p:spPr>
            <a:xfrm>
              <a:off x="237637" y="75251"/>
              <a:ext cx="112219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00" y="21600"/>
                  </a:move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37" name="Shape"/>
            <p:cNvSpPr/>
            <p:nvPr/>
          </p:nvSpPr>
          <p:spPr>
            <a:xfrm>
              <a:off x="100336" y="337565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38" name="Shape"/>
            <p:cNvSpPr/>
            <p:nvPr/>
          </p:nvSpPr>
          <p:spPr>
            <a:xfrm>
              <a:off x="100336" y="300598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39" name="Shape"/>
            <p:cNvSpPr/>
            <p:nvPr/>
          </p:nvSpPr>
          <p:spPr>
            <a:xfrm>
              <a:off x="100336" y="262721"/>
              <a:ext cx="112219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40" name="Shape"/>
            <p:cNvSpPr/>
            <p:nvPr/>
          </p:nvSpPr>
          <p:spPr>
            <a:xfrm>
              <a:off x="237637" y="337565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41" name="Shape"/>
            <p:cNvSpPr/>
            <p:nvPr/>
          </p:nvSpPr>
          <p:spPr>
            <a:xfrm>
              <a:off x="237637" y="300598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42" name="Shape"/>
            <p:cNvSpPr/>
            <p:nvPr/>
          </p:nvSpPr>
          <p:spPr>
            <a:xfrm>
              <a:off x="237637" y="262721"/>
              <a:ext cx="112219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43" name="Shape"/>
            <p:cNvSpPr/>
            <p:nvPr/>
          </p:nvSpPr>
          <p:spPr>
            <a:xfrm>
              <a:off x="100336" y="187470"/>
              <a:ext cx="249521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060" y="0"/>
                  </a:moveTo>
                  <a:cubicBezTo>
                    <a:pt x="540" y="0"/>
                    <a:pt x="540" y="0"/>
                    <a:pt x="540" y="0"/>
                  </a:cubicBezTo>
                  <a:cubicBezTo>
                    <a:pt x="270" y="0"/>
                    <a:pt x="0" y="5400"/>
                    <a:pt x="0" y="10800"/>
                  </a:cubicBezTo>
                  <a:cubicBezTo>
                    <a:pt x="0" y="16200"/>
                    <a:pt x="270" y="21600"/>
                    <a:pt x="540" y="21600"/>
                  </a:cubicBezTo>
                  <a:cubicBezTo>
                    <a:pt x="21060" y="21600"/>
                    <a:pt x="21060" y="21600"/>
                    <a:pt x="21060" y="21600"/>
                  </a:cubicBezTo>
                  <a:cubicBezTo>
                    <a:pt x="21330" y="21600"/>
                    <a:pt x="21600" y="16200"/>
                    <a:pt x="21600" y="10800"/>
                  </a:cubicBezTo>
                  <a:cubicBezTo>
                    <a:pt x="21600" y="5400"/>
                    <a:pt x="21330" y="0"/>
                    <a:pt x="2106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44" name="Shape"/>
            <p:cNvSpPr/>
            <p:nvPr/>
          </p:nvSpPr>
          <p:spPr>
            <a:xfrm>
              <a:off x="100336" y="225346"/>
              <a:ext cx="24952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060" y="0"/>
                  </a:moveTo>
                  <a:cubicBezTo>
                    <a:pt x="540" y="0"/>
                    <a:pt x="540" y="0"/>
                    <a:pt x="540" y="0"/>
                  </a:cubicBezTo>
                  <a:cubicBezTo>
                    <a:pt x="270" y="0"/>
                    <a:pt x="0" y="5400"/>
                    <a:pt x="0" y="10800"/>
                  </a:cubicBezTo>
                  <a:cubicBezTo>
                    <a:pt x="0" y="16200"/>
                    <a:pt x="270" y="21600"/>
                    <a:pt x="540" y="21600"/>
                  </a:cubicBezTo>
                  <a:cubicBezTo>
                    <a:pt x="21060" y="21600"/>
                    <a:pt x="21060" y="21600"/>
                    <a:pt x="21060" y="21600"/>
                  </a:cubicBezTo>
                  <a:cubicBezTo>
                    <a:pt x="21330" y="21600"/>
                    <a:pt x="21600" y="16200"/>
                    <a:pt x="21600" y="10800"/>
                  </a:cubicBezTo>
                  <a:cubicBezTo>
                    <a:pt x="21600" y="5400"/>
                    <a:pt x="21330" y="0"/>
                    <a:pt x="2106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45" name="Shape"/>
            <p:cNvSpPr/>
            <p:nvPr/>
          </p:nvSpPr>
          <p:spPr>
            <a:xfrm>
              <a:off x="100336" y="50167"/>
              <a:ext cx="112219" cy="1122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400" y="21600"/>
                  </a:moveTo>
                  <a:cubicBezTo>
                    <a:pt x="19200" y="21600"/>
                    <a:pt x="19200" y="21600"/>
                    <a:pt x="19200" y="21600"/>
                  </a:cubicBezTo>
                  <a:cubicBezTo>
                    <a:pt x="20400" y="21600"/>
                    <a:pt x="21600" y="20400"/>
                    <a:pt x="21600" y="19200"/>
                  </a:cubicBezTo>
                  <a:cubicBezTo>
                    <a:pt x="21600" y="2400"/>
                    <a:pt x="21600" y="2400"/>
                    <a:pt x="21600" y="2400"/>
                  </a:cubicBezTo>
                  <a:cubicBezTo>
                    <a:pt x="21600" y="1200"/>
                    <a:pt x="20400" y="0"/>
                    <a:pt x="19200" y="0"/>
                  </a:cubicBezTo>
                  <a:cubicBezTo>
                    <a:pt x="2400" y="0"/>
                    <a:pt x="2400" y="0"/>
                    <a:pt x="2400" y="0"/>
                  </a:cubicBezTo>
                  <a:cubicBezTo>
                    <a:pt x="1200" y="0"/>
                    <a:pt x="0" y="1200"/>
                    <a:pt x="0" y="2400"/>
                  </a:cubicBezTo>
                  <a:cubicBezTo>
                    <a:pt x="0" y="19200"/>
                    <a:pt x="0" y="19200"/>
                    <a:pt x="0" y="19200"/>
                  </a:cubicBezTo>
                  <a:cubicBezTo>
                    <a:pt x="0" y="20400"/>
                    <a:pt x="1200" y="21600"/>
                    <a:pt x="2400" y="21600"/>
                  </a:cubicBezTo>
                  <a:close/>
                  <a:moveTo>
                    <a:pt x="4800" y="4800"/>
                  </a:moveTo>
                  <a:cubicBezTo>
                    <a:pt x="16800" y="4800"/>
                    <a:pt x="16800" y="4800"/>
                    <a:pt x="16800" y="4800"/>
                  </a:cubicBezTo>
                  <a:cubicBezTo>
                    <a:pt x="16800" y="16800"/>
                    <a:pt x="16800" y="16800"/>
                    <a:pt x="16800" y="16800"/>
                  </a:cubicBezTo>
                  <a:cubicBezTo>
                    <a:pt x="4800" y="16800"/>
                    <a:pt x="4800" y="16800"/>
                    <a:pt x="4800" y="16800"/>
                  </a:cubicBezTo>
                  <a:lnTo>
                    <a:pt x="4800" y="4800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547" name="Shape"/>
          <p:cNvSpPr/>
          <p:nvPr/>
        </p:nvSpPr>
        <p:spPr>
          <a:xfrm>
            <a:off x="7808947" y="2743604"/>
            <a:ext cx="274605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55" y="0"/>
                </a:moveTo>
                <a:cubicBezTo>
                  <a:pt x="2945" y="0"/>
                  <a:pt x="2945" y="0"/>
                  <a:pt x="2945" y="0"/>
                </a:cubicBezTo>
                <a:cubicBezTo>
                  <a:pt x="1227" y="0"/>
                  <a:pt x="0" y="844"/>
                  <a:pt x="0" y="2025"/>
                </a:cubicBezTo>
                <a:cubicBezTo>
                  <a:pt x="0" y="19575"/>
                  <a:pt x="0" y="19575"/>
                  <a:pt x="0" y="19575"/>
                </a:cubicBezTo>
                <a:cubicBezTo>
                  <a:pt x="0" y="20756"/>
                  <a:pt x="1227" y="21600"/>
                  <a:pt x="2945" y="21600"/>
                </a:cubicBezTo>
                <a:cubicBezTo>
                  <a:pt x="18655" y="21600"/>
                  <a:pt x="18655" y="21600"/>
                  <a:pt x="18655" y="21600"/>
                </a:cubicBezTo>
                <a:cubicBezTo>
                  <a:pt x="20373" y="21600"/>
                  <a:pt x="21600" y="20756"/>
                  <a:pt x="21600" y="19575"/>
                </a:cubicBezTo>
                <a:cubicBezTo>
                  <a:pt x="21600" y="2025"/>
                  <a:pt x="21600" y="2025"/>
                  <a:pt x="21600" y="2025"/>
                </a:cubicBezTo>
                <a:cubicBezTo>
                  <a:pt x="21600" y="844"/>
                  <a:pt x="20373" y="0"/>
                  <a:pt x="18655" y="0"/>
                </a:cubicBezTo>
                <a:close/>
                <a:moveTo>
                  <a:pt x="19636" y="19575"/>
                </a:moveTo>
                <a:cubicBezTo>
                  <a:pt x="19636" y="19913"/>
                  <a:pt x="19145" y="20250"/>
                  <a:pt x="18655" y="20250"/>
                </a:cubicBezTo>
                <a:cubicBezTo>
                  <a:pt x="2945" y="20250"/>
                  <a:pt x="2945" y="20250"/>
                  <a:pt x="2945" y="20250"/>
                </a:cubicBezTo>
                <a:cubicBezTo>
                  <a:pt x="2455" y="20250"/>
                  <a:pt x="1964" y="19913"/>
                  <a:pt x="1964" y="19575"/>
                </a:cubicBezTo>
                <a:cubicBezTo>
                  <a:pt x="1964" y="18225"/>
                  <a:pt x="1964" y="18225"/>
                  <a:pt x="1964" y="18225"/>
                </a:cubicBezTo>
                <a:cubicBezTo>
                  <a:pt x="19636" y="18225"/>
                  <a:pt x="19636" y="18225"/>
                  <a:pt x="19636" y="18225"/>
                </a:cubicBezTo>
                <a:lnTo>
                  <a:pt x="19636" y="19575"/>
                </a:lnTo>
                <a:close/>
                <a:moveTo>
                  <a:pt x="19636" y="17550"/>
                </a:moveTo>
                <a:cubicBezTo>
                  <a:pt x="1964" y="17550"/>
                  <a:pt x="1964" y="17550"/>
                  <a:pt x="1964" y="17550"/>
                </a:cubicBezTo>
                <a:cubicBezTo>
                  <a:pt x="1964" y="4050"/>
                  <a:pt x="1964" y="4050"/>
                  <a:pt x="1964" y="4050"/>
                </a:cubicBezTo>
                <a:cubicBezTo>
                  <a:pt x="19636" y="4050"/>
                  <a:pt x="19636" y="4050"/>
                  <a:pt x="19636" y="4050"/>
                </a:cubicBezTo>
                <a:lnTo>
                  <a:pt x="19636" y="17550"/>
                </a:lnTo>
                <a:close/>
                <a:moveTo>
                  <a:pt x="19636" y="3375"/>
                </a:moveTo>
                <a:cubicBezTo>
                  <a:pt x="1964" y="3375"/>
                  <a:pt x="1964" y="3375"/>
                  <a:pt x="1964" y="3375"/>
                </a:cubicBezTo>
                <a:cubicBezTo>
                  <a:pt x="1964" y="2025"/>
                  <a:pt x="1964" y="2025"/>
                  <a:pt x="1964" y="2025"/>
                </a:cubicBezTo>
                <a:cubicBezTo>
                  <a:pt x="1964" y="1687"/>
                  <a:pt x="2455" y="1350"/>
                  <a:pt x="2945" y="1350"/>
                </a:cubicBezTo>
                <a:cubicBezTo>
                  <a:pt x="18655" y="1350"/>
                  <a:pt x="18655" y="1350"/>
                  <a:pt x="18655" y="1350"/>
                </a:cubicBezTo>
                <a:cubicBezTo>
                  <a:pt x="19145" y="1350"/>
                  <a:pt x="19636" y="1687"/>
                  <a:pt x="19636" y="2025"/>
                </a:cubicBezTo>
                <a:lnTo>
                  <a:pt x="19636" y="3375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48" name="Shape"/>
          <p:cNvSpPr/>
          <p:nvPr/>
        </p:nvSpPr>
        <p:spPr>
          <a:xfrm>
            <a:off x="7921163" y="2780570"/>
            <a:ext cx="50169" cy="132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800"/>
                </a:moveTo>
                <a:cubicBezTo>
                  <a:pt x="21600" y="16200"/>
                  <a:pt x="20250" y="21600"/>
                  <a:pt x="18900" y="21600"/>
                </a:cubicBezTo>
                <a:cubicBezTo>
                  <a:pt x="2700" y="21600"/>
                  <a:pt x="2700" y="21600"/>
                  <a:pt x="2700" y="21600"/>
                </a:cubicBezTo>
                <a:cubicBezTo>
                  <a:pt x="1350" y="21600"/>
                  <a:pt x="0" y="16200"/>
                  <a:pt x="0" y="10800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0" y="5400"/>
                  <a:pt x="1350" y="0"/>
                  <a:pt x="2700" y="0"/>
                </a:cubicBezTo>
                <a:cubicBezTo>
                  <a:pt x="18900" y="0"/>
                  <a:pt x="18900" y="0"/>
                  <a:pt x="18900" y="0"/>
                </a:cubicBezTo>
                <a:cubicBezTo>
                  <a:pt x="20250" y="0"/>
                  <a:pt x="21600" y="5400"/>
                  <a:pt x="21600" y="10800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49" name="Shape"/>
          <p:cNvSpPr/>
          <p:nvPr/>
        </p:nvSpPr>
        <p:spPr>
          <a:xfrm>
            <a:off x="7933046" y="3093049"/>
            <a:ext cx="25085" cy="127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800"/>
                </a:moveTo>
                <a:cubicBezTo>
                  <a:pt x="21600" y="16200"/>
                  <a:pt x="18900" y="21600"/>
                  <a:pt x="16200" y="21600"/>
                </a:cubicBezTo>
                <a:cubicBezTo>
                  <a:pt x="5400" y="21600"/>
                  <a:pt x="5400" y="21600"/>
                  <a:pt x="5400" y="21600"/>
                </a:cubicBezTo>
                <a:cubicBezTo>
                  <a:pt x="2700" y="21600"/>
                  <a:pt x="0" y="16200"/>
                  <a:pt x="0" y="10800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0" y="5400"/>
                  <a:pt x="2700" y="0"/>
                  <a:pt x="5400" y="0"/>
                </a:cubicBezTo>
                <a:cubicBezTo>
                  <a:pt x="16200" y="0"/>
                  <a:pt x="16200" y="0"/>
                  <a:pt x="16200" y="0"/>
                </a:cubicBezTo>
                <a:cubicBezTo>
                  <a:pt x="18900" y="0"/>
                  <a:pt x="21600" y="5400"/>
                  <a:pt x="21600" y="10800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50" name="Shape"/>
          <p:cNvSpPr/>
          <p:nvPr/>
        </p:nvSpPr>
        <p:spPr>
          <a:xfrm>
            <a:off x="6971934" y="2743604"/>
            <a:ext cx="349857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3375"/>
                </a:moveTo>
                <a:cubicBezTo>
                  <a:pt x="19286" y="844"/>
                  <a:pt x="19286" y="844"/>
                  <a:pt x="19286" y="844"/>
                </a:cubicBezTo>
                <a:cubicBezTo>
                  <a:pt x="19093" y="337"/>
                  <a:pt x="18321" y="0"/>
                  <a:pt x="17743" y="0"/>
                </a:cubicBezTo>
                <a:cubicBezTo>
                  <a:pt x="3857" y="0"/>
                  <a:pt x="3857" y="0"/>
                  <a:pt x="3857" y="0"/>
                </a:cubicBezTo>
                <a:cubicBezTo>
                  <a:pt x="3279" y="0"/>
                  <a:pt x="2507" y="337"/>
                  <a:pt x="2314" y="844"/>
                </a:cubicBezTo>
                <a:cubicBezTo>
                  <a:pt x="1543" y="3375"/>
                  <a:pt x="1543" y="3375"/>
                  <a:pt x="1543" y="3375"/>
                </a:cubicBezTo>
                <a:cubicBezTo>
                  <a:pt x="579" y="3375"/>
                  <a:pt x="0" y="4050"/>
                  <a:pt x="0" y="4725"/>
                </a:cubicBezTo>
                <a:cubicBezTo>
                  <a:pt x="0" y="6750"/>
                  <a:pt x="0" y="6750"/>
                  <a:pt x="0" y="6750"/>
                </a:cubicBezTo>
                <a:cubicBezTo>
                  <a:pt x="0" y="7425"/>
                  <a:pt x="771" y="8100"/>
                  <a:pt x="1543" y="8100"/>
                </a:cubicBezTo>
                <a:cubicBezTo>
                  <a:pt x="2314" y="8100"/>
                  <a:pt x="2314" y="8100"/>
                  <a:pt x="2314" y="8100"/>
                </a:cubicBezTo>
                <a:cubicBezTo>
                  <a:pt x="2314" y="8100"/>
                  <a:pt x="2314" y="8269"/>
                  <a:pt x="2314" y="8269"/>
                </a:cubicBezTo>
                <a:cubicBezTo>
                  <a:pt x="3857" y="20419"/>
                  <a:pt x="3857" y="20419"/>
                  <a:pt x="3857" y="20419"/>
                </a:cubicBezTo>
                <a:cubicBezTo>
                  <a:pt x="3857" y="21094"/>
                  <a:pt x="4629" y="21600"/>
                  <a:pt x="5400" y="21600"/>
                </a:cubicBezTo>
                <a:cubicBezTo>
                  <a:pt x="16200" y="21600"/>
                  <a:pt x="16200" y="21600"/>
                  <a:pt x="16200" y="21600"/>
                </a:cubicBezTo>
                <a:cubicBezTo>
                  <a:pt x="16971" y="21600"/>
                  <a:pt x="17743" y="21094"/>
                  <a:pt x="17743" y="20419"/>
                </a:cubicBezTo>
                <a:cubicBezTo>
                  <a:pt x="19286" y="8269"/>
                  <a:pt x="19286" y="8269"/>
                  <a:pt x="19286" y="8269"/>
                </a:cubicBezTo>
                <a:cubicBezTo>
                  <a:pt x="19286" y="8269"/>
                  <a:pt x="19286" y="8100"/>
                  <a:pt x="19286" y="8100"/>
                </a:cubicBezTo>
                <a:cubicBezTo>
                  <a:pt x="20057" y="8100"/>
                  <a:pt x="20057" y="8100"/>
                  <a:pt x="20057" y="8100"/>
                </a:cubicBezTo>
                <a:cubicBezTo>
                  <a:pt x="20829" y="8100"/>
                  <a:pt x="21600" y="7425"/>
                  <a:pt x="21600" y="6750"/>
                </a:cubicBezTo>
                <a:cubicBezTo>
                  <a:pt x="21600" y="4725"/>
                  <a:pt x="21600" y="4725"/>
                  <a:pt x="21600" y="4725"/>
                </a:cubicBezTo>
                <a:cubicBezTo>
                  <a:pt x="21600" y="4050"/>
                  <a:pt x="21021" y="3375"/>
                  <a:pt x="20057" y="3375"/>
                </a:cubicBezTo>
                <a:close/>
                <a:moveTo>
                  <a:pt x="3857" y="1350"/>
                </a:moveTo>
                <a:cubicBezTo>
                  <a:pt x="17743" y="1350"/>
                  <a:pt x="17743" y="1350"/>
                  <a:pt x="17743" y="1350"/>
                </a:cubicBezTo>
                <a:cubicBezTo>
                  <a:pt x="18514" y="3375"/>
                  <a:pt x="18514" y="3375"/>
                  <a:pt x="18514" y="3375"/>
                </a:cubicBezTo>
                <a:cubicBezTo>
                  <a:pt x="3086" y="3375"/>
                  <a:pt x="3086" y="3375"/>
                  <a:pt x="3086" y="3375"/>
                </a:cubicBezTo>
                <a:lnTo>
                  <a:pt x="3857" y="1350"/>
                </a:lnTo>
                <a:close/>
                <a:moveTo>
                  <a:pt x="5400" y="20250"/>
                </a:moveTo>
                <a:cubicBezTo>
                  <a:pt x="5207" y="18225"/>
                  <a:pt x="5207" y="18225"/>
                  <a:pt x="5207" y="18225"/>
                </a:cubicBezTo>
                <a:cubicBezTo>
                  <a:pt x="16393" y="18225"/>
                  <a:pt x="16393" y="18225"/>
                  <a:pt x="16393" y="18225"/>
                </a:cubicBezTo>
                <a:cubicBezTo>
                  <a:pt x="16200" y="20250"/>
                  <a:pt x="16200" y="20250"/>
                  <a:pt x="16200" y="20250"/>
                </a:cubicBezTo>
                <a:lnTo>
                  <a:pt x="5400" y="20250"/>
                </a:lnTo>
                <a:close/>
                <a:moveTo>
                  <a:pt x="16586" y="17550"/>
                </a:moveTo>
                <a:cubicBezTo>
                  <a:pt x="5014" y="17550"/>
                  <a:pt x="5014" y="17550"/>
                  <a:pt x="5014" y="17550"/>
                </a:cubicBezTo>
                <a:cubicBezTo>
                  <a:pt x="4243" y="10800"/>
                  <a:pt x="4243" y="10800"/>
                  <a:pt x="4243" y="10800"/>
                </a:cubicBezTo>
                <a:cubicBezTo>
                  <a:pt x="17357" y="10800"/>
                  <a:pt x="17357" y="10800"/>
                  <a:pt x="17357" y="10800"/>
                </a:cubicBezTo>
                <a:lnTo>
                  <a:pt x="16586" y="17550"/>
                </a:lnTo>
                <a:close/>
                <a:moveTo>
                  <a:pt x="17550" y="10125"/>
                </a:moveTo>
                <a:cubicBezTo>
                  <a:pt x="4050" y="10125"/>
                  <a:pt x="4050" y="10125"/>
                  <a:pt x="4050" y="10125"/>
                </a:cubicBezTo>
                <a:cubicBezTo>
                  <a:pt x="3857" y="8100"/>
                  <a:pt x="3857" y="8100"/>
                  <a:pt x="3857" y="8100"/>
                </a:cubicBezTo>
                <a:cubicBezTo>
                  <a:pt x="17743" y="8100"/>
                  <a:pt x="17743" y="8100"/>
                  <a:pt x="17743" y="8100"/>
                </a:cubicBezTo>
                <a:lnTo>
                  <a:pt x="17550" y="10125"/>
                </a:lnTo>
                <a:close/>
                <a:moveTo>
                  <a:pt x="20057" y="6750"/>
                </a:moveTo>
                <a:cubicBezTo>
                  <a:pt x="1543" y="6750"/>
                  <a:pt x="1543" y="6750"/>
                  <a:pt x="1543" y="6750"/>
                </a:cubicBezTo>
                <a:cubicBezTo>
                  <a:pt x="1543" y="4725"/>
                  <a:pt x="1543" y="4725"/>
                  <a:pt x="1543" y="4725"/>
                </a:cubicBezTo>
                <a:cubicBezTo>
                  <a:pt x="20057" y="4725"/>
                  <a:pt x="20057" y="4725"/>
                  <a:pt x="20057" y="4725"/>
                </a:cubicBezTo>
                <a:lnTo>
                  <a:pt x="20057" y="6750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553" name="Group"/>
          <p:cNvGrpSpPr/>
          <p:nvPr/>
        </p:nvGrpSpPr>
        <p:grpSpPr>
          <a:xfrm>
            <a:off x="6146801" y="2768687"/>
            <a:ext cx="400025" cy="349858"/>
            <a:chOff x="0" y="0"/>
            <a:chExt cx="400024" cy="349856"/>
          </a:xfrm>
        </p:grpSpPr>
        <p:sp>
          <p:nvSpPr>
            <p:cNvPr id="1551" name="Shape"/>
            <p:cNvSpPr/>
            <p:nvPr/>
          </p:nvSpPr>
          <p:spPr>
            <a:xfrm>
              <a:off x="-1" y="0"/>
              <a:ext cx="400026" cy="3498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729"/>
                  </a:moveTo>
                  <a:cubicBezTo>
                    <a:pt x="18900" y="1157"/>
                    <a:pt x="18900" y="1157"/>
                    <a:pt x="18900" y="1157"/>
                  </a:cubicBezTo>
                  <a:cubicBezTo>
                    <a:pt x="18731" y="386"/>
                    <a:pt x="18225" y="0"/>
                    <a:pt x="1755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4050" y="0"/>
                    <a:pt x="4050" y="0"/>
                    <a:pt x="4050" y="0"/>
                  </a:cubicBezTo>
                  <a:cubicBezTo>
                    <a:pt x="3375" y="0"/>
                    <a:pt x="2869" y="386"/>
                    <a:pt x="2700" y="1157"/>
                  </a:cubicBezTo>
                  <a:cubicBezTo>
                    <a:pt x="0" y="12729"/>
                    <a:pt x="0" y="12729"/>
                    <a:pt x="0" y="12729"/>
                  </a:cubicBezTo>
                  <a:cubicBezTo>
                    <a:pt x="0" y="12921"/>
                    <a:pt x="0" y="12921"/>
                    <a:pt x="0" y="13114"/>
                  </a:cubicBezTo>
                  <a:cubicBezTo>
                    <a:pt x="0" y="18514"/>
                    <a:pt x="0" y="18514"/>
                    <a:pt x="0" y="18514"/>
                  </a:cubicBezTo>
                  <a:cubicBezTo>
                    <a:pt x="0" y="20250"/>
                    <a:pt x="1181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419" y="21600"/>
                    <a:pt x="21600" y="20250"/>
                    <a:pt x="21600" y="18514"/>
                  </a:cubicBezTo>
                  <a:cubicBezTo>
                    <a:pt x="21600" y="13114"/>
                    <a:pt x="21600" y="13114"/>
                    <a:pt x="21600" y="13114"/>
                  </a:cubicBezTo>
                  <a:cubicBezTo>
                    <a:pt x="21600" y="12921"/>
                    <a:pt x="21600" y="12921"/>
                    <a:pt x="21600" y="12729"/>
                  </a:cubicBezTo>
                  <a:close/>
                  <a:moveTo>
                    <a:pt x="20250" y="18514"/>
                  </a:moveTo>
                  <a:cubicBezTo>
                    <a:pt x="20250" y="19286"/>
                    <a:pt x="19575" y="20057"/>
                    <a:pt x="18900" y="20057"/>
                  </a:cubicBezTo>
                  <a:cubicBezTo>
                    <a:pt x="2700" y="20057"/>
                    <a:pt x="2700" y="20057"/>
                    <a:pt x="2700" y="20057"/>
                  </a:cubicBezTo>
                  <a:cubicBezTo>
                    <a:pt x="2025" y="20057"/>
                    <a:pt x="1350" y="19286"/>
                    <a:pt x="1350" y="18514"/>
                  </a:cubicBezTo>
                  <a:cubicBezTo>
                    <a:pt x="1350" y="13114"/>
                    <a:pt x="1350" y="13114"/>
                    <a:pt x="1350" y="13114"/>
                  </a:cubicBezTo>
                  <a:cubicBezTo>
                    <a:pt x="4050" y="1543"/>
                    <a:pt x="4050" y="1543"/>
                    <a:pt x="4050" y="1543"/>
                  </a:cubicBezTo>
                  <a:cubicBezTo>
                    <a:pt x="17550" y="1543"/>
                    <a:pt x="17550" y="1543"/>
                    <a:pt x="17550" y="1543"/>
                  </a:cubicBezTo>
                  <a:cubicBezTo>
                    <a:pt x="20250" y="13114"/>
                    <a:pt x="20250" y="13114"/>
                    <a:pt x="20250" y="13114"/>
                  </a:cubicBezTo>
                  <a:lnTo>
                    <a:pt x="20250" y="18514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52" name="Shape"/>
            <p:cNvSpPr/>
            <p:nvPr/>
          </p:nvSpPr>
          <p:spPr>
            <a:xfrm>
              <a:off x="46207" y="50167"/>
              <a:ext cx="306291" cy="2244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633" y="0"/>
                  </a:moveTo>
                  <a:cubicBezTo>
                    <a:pt x="3967" y="0"/>
                    <a:pt x="3967" y="0"/>
                    <a:pt x="3967" y="0"/>
                  </a:cubicBezTo>
                  <a:cubicBezTo>
                    <a:pt x="3527" y="0"/>
                    <a:pt x="3306" y="300"/>
                    <a:pt x="3086" y="900"/>
                  </a:cubicBezTo>
                  <a:cubicBezTo>
                    <a:pt x="0" y="15300"/>
                    <a:pt x="0" y="15300"/>
                    <a:pt x="0" y="15300"/>
                  </a:cubicBezTo>
                  <a:cubicBezTo>
                    <a:pt x="0" y="15600"/>
                    <a:pt x="0" y="15900"/>
                    <a:pt x="220" y="16200"/>
                  </a:cubicBezTo>
                  <a:cubicBezTo>
                    <a:pt x="441" y="16500"/>
                    <a:pt x="661" y="16800"/>
                    <a:pt x="882" y="16800"/>
                  </a:cubicBezTo>
                  <a:cubicBezTo>
                    <a:pt x="3527" y="16800"/>
                    <a:pt x="3527" y="16800"/>
                    <a:pt x="3527" y="16800"/>
                  </a:cubicBezTo>
                  <a:cubicBezTo>
                    <a:pt x="4408" y="16800"/>
                    <a:pt x="4408" y="16800"/>
                    <a:pt x="4408" y="16800"/>
                  </a:cubicBezTo>
                  <a:cubicBezTo>
                    <a:pt x="5069" y="16800"/>
                    <a:pt x="5069" y="16800"/>
                    <a:pt x="5069" y="16800"/>
                  </a:cubicBezTo>
                  <a:cubicBezTo>
                    <a:pt x="6171" y="20400"/>
                    <a:pt x="6171" y="20400"/>
                    <a:pt x="6171" y="20400"/>
                  </a:cubicBezTo>
                  <a:cubicBezTo>
                    <a:pt x="6612" y="21000"/>
                    <a:pt x="7053" y="21600"/>
                    <a:pt x="7714" y="21600"/>
                  </a:cubicBezTo>
                  <a:cubicBezTo>
                    <a:pt x="13886" y="21600"/>
                    <a:pt x="13886" y="21600"/>
                    <a:pt x="13886" y="21600"/>
                  </a:cubicBezTo>
                  <a:cubicBezTo>
                    <a:pt x="14547" y="21600"/>
                    <a:pt x="14988" y="21000"/>
                    <a:pt x="15429" y="20400"/>
                  </a:cubicBezTo>
                  <a:cubicBezTo>
                    <a:pt x="16531" y="16800"/>
                    <a:pt x="16531" y="16800"/>
                    <a:pt x="16531" y="16800"/>
                  </a:cubicBezTo>
                  <a:cubicBezTo>
                    <a:pt x="17192" y="16800"/>
                    <a:pt x="17192" y="16800"/>
                    <a:pt x="17192" y="16800"/>
                  </a:cubicBezTo>
                  <a:cubicBezTo>
                    <a:pt x="18073" y="16800"/>
                    <a:pt x="18073" y="16800"/>
                    <a:pt x="18073" y="16800"/>
                  </a:cubicBezTo>
                  <a:cubicBezTo>
                    <a:pt x="20718" y="16800"/>
                    <a:pt x="20718" y="16800"/>
                    <a:pt x="20718" y="16800"/>
                  </a:cubicBezTo>
                  <a:cubicBezTo>
                    <a:pt x="20939" y="16800"/>
                    <a:pt x="21159" y="16500"/>
                    <a:pt x="21380" y="16200"/>
                  </a:cubicBezTo>
                  <a:cubicBezTo>
                    <a:pt x="21600" y="15900"/>
                    <a:pt x="21600" y="15600"/>
                    <a:pt x="21600" y="15300"/>
                  </a:cubicBezTo>
                  <a:cubicBezTo>
                    <a:pt x="18514" y="900"/>
                    <a:pt x="18514" y="900"/>
                    <a:pt x="18514" y="900"/>
                  </a:cubicBezTo>
                  <a:cubicBezTo>
                    <a:pt x="18294" y="300"/>
                    <a:pt x="18073" y="0"/>
                    <a:pt x="17633" y="0"/>
                  </a:cubicBezTo>
                  <a:close/>
                  <a:moveTo>
                    <a:pt x="18073" y="14400"/>
                  </a:moveTo>
                  <a:cubicBezTo>
                    <a:pt x="16531" y="14400"/>
                    <a:pt x="16531" y="14400"/>
                    <a:pt x="16531" y="14400"/>
                  </a:cubicBezTo>
                  <a:cubicBezTo>
                    <a:pt x="15869" y="14400"/>
                    <a:pt x="15429" y="15000"/>
                    <a:pt x="14988" y="15600"/>
                  </a:cubicBezTo>
                  <a:cubicBezTo>
                    <a:pt x="13886" y="19200"/>
                    <a:pt x="13886" y="19200"/>
                    <a:pt x="13886" y="19200"/>
                  </a:cubicBezTo>
                  <a:cubicBezTo>
                    <a:pt x="7714" y="19200"/>
                    <a:pt x="7714" y="19200"/>
                    <a:pt x="7714" y="19200"/>
                  </a:cubicBezTo>
                  <a:cubicBezTo>
                    <a:pt x="6612" y="15600"/>
                    <a:pt x="6612" y="15600"/>
                    <a:pt x="6612" y="15600"/>
                  </a:cubicBezTo>
                  <a:cubicBezTo>
                    <a:pt x="6171" y="15000"/>
                    <a:pt x="5731" y="14400"/>
                    <a:pt x="5069" y="14400"/>
                  </a:cubicBezTo>
                  <a:cubicBezTo>
                    <a:pt x="3527" y="14400"/>
                    <a:pt x="3527" y="14400"/>
                    <a:pt x="3527" y="14400"/>
                  </a:cubicBezTo>
                  <a:cubicBezTo>
                    <a:pt x="1322" y="14400"/>
                    <a:pt x="1322" y="14400"/>
                    <a:pt x="1322" y="14400"/>
                  </a:cubicBezTo>
                  <a:cubicBezTo>
                    <a:pt x="3967" y="1200"/>
                    <a:pt x="3967" y="1200"/>
                    <a:pt x="3967" y="1200"/>
                  </a:cubicBezTo>
                  <a:cubicBezTo>
                    <a:pt x="17633" y="1200"/>
                    <a:pt x="17633" y="1200"/>
                    <a:pt x="17633" y="1200"/>
                  </a:cubicBezTo>
                  <a:cubicBezTo>
                    <a:pt x="20278" y="14400"/>
                    <a:pt x="20278" y="14400"/>
                    <a:pt x="20278" y="14400"/>
                  </a:cubicBezTo>
                  <a:lnTo>
                    <a:pt x="18073" y="14400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grpSp>
        <p:nvGrpSpPr>
          <p:cNvPr id="1556" name="Group"/>
          <p:cNvGrpSpPr/>
          <p:nvPr/>
        </p:nvGrpSpPr>
        <p:grpSpPr>
          <a:xfrm>
            <a:off x="5346755" y="2768687"/>
            <a:ext cx="400025" cy="349858"/>
            <a:chOff x="0" y="0"/>
            <a:chExt cx="400024" cy="349856"/>
          </a:xfrm>
        </p:grpSpPr>
        <p:sp>
          <p:nvSpPr>
            <p:cNvPr id="1554" name="Shape"/>
            <p:cNvSpPr/>
            <p:nvPr/>
          </p:nvSpPr>
          <p:spPr>
            <a:xfrm>
              <a:off x="62050" y="62049"/>
              <a:ext cx="143904" cy="937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61" y="0"/>
                  </a:moveTo>
                  <a:cubicBezTo>
                    <a:pt x="9391" y="0"/>
                    <a:pt x="0" y="9360"/>
                    <a:pt x="0" y="20160"/>
                  </a:cubicBezTo>
                  <a:cubicBezTo>
                    <a:pt x="0" y="20880"/>
                    <a:pt x="470" y="21600"/>
                    <a:pt x="939" y="21600"/>
                  </a:cubicBezTo>
                  <a:cubicBezTo>
                    <a:pt x="1409" y="21600"/>
                    <a:pt x="1878" y="20880"/>
                    <a:pt x="1878" y="20160"/>
                  </a:cubicBezTo>
                  <a:cubicBezTo>
                    <a:pt x="1878" y="10800"/>
                    <a:pt x="10800" y="2880"/>
                    <a:pt x="20661" y="2880"/>
                  </a:cubicBezTo>
                  <a:cubicBezTo>
                    <a:pt x="21130" y="2880"/>
                    <a:pt x="21600" y="2160"/>
                    <a:pt x="21600" y="1440"/>
                  </a:cubicBezTo>
                  <a:cubicBezTo>
                    <a:pt x="21600" y="720"/>
                    <a:pt x="21130" y="0"/>
                    <a:pt x="20661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55" name="Shape"/>
            <p:cNvSpPr/>
            <p:nvPr/>
          </p:nvSpPr>
          <p:spPr>
            <a:xfrm>
              <a:off x="-1" y="0"/>
              <a:ext cx="400026" cy="3498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94" y="0"/>
                    <a:pt x="0" y="4050"/>
                    <a:pt x="0" y="9257"/>
                  </a:cubicBezTo>
                  <a:cubicBezTo>
                    <a:pt x="0" y="12536"/>
                    <a:pt x="1856" y="15236"/>
                    <a:pt x="4725" y="16971"/>
                  </a:cubicBezTo>
                  <a:cubicBezTo>
                    <a:pt x="4725" y="16971"/>
                    <a:pt x="4725" y="16971"/>
                    <a:pt x="4725" y="16971"/>
                  </a:cubicBezTo>
                  <a:cubicBezTo>
                    <a:pt x="4725" y="18321"/>
                    <a:pt x="3881" y="19864"/>
                    <a:pt x="3375" y="20636"/>
                  </a:cubicBezTo>
                  <a:cubicBezTo>
                    <a:pt x="3375" y="20636"/>
                    <a:pt x="3375" y="20636"/>
                    <a:pt x="3375" y="20636"/>
                  </a:cubicBezTo>
                  <a:cubicBezTo>
                    <a:pt x="3375" y="20636"/>
                    <a:pt x="3375" y="20829"/>
                    <a:pt x="3375" y="20829"/>
                  </a:cubicBezTo>
                  <a:cubicBezTo>
                    <a:pt x="3375" y="21214"/>
                    <a:pt x="3712" y="21600"/>
                    <a:pt x="4050" y="21600"/>
                  </a:cubicBezTo>
                  <a:cubicBezTo>
                    <a:pt x="4050" y="21600"/>
                    <a:pt x="4219" y="21600"/>
                    <a:pt x="4219" y="21600"/>
                  </a:cubicBezTo>
                  <a:cubicBezTo>
                    <a:pt x="6244" y="21214"/>
                    <a:pt x="8269" y="18900"/>
                    <a:pt x="8775" y="18321"/>
                  </a:cubicBezTo>
                  <a:cubicBezTo>
                    <a:pt x="9450" y="18514"/>
                    <a:pt x="10125" y="18514"/>
                    <a:pt x="10800" y="18514"/>
                  </a:cubicBezTo>
                  <a:cubicBezTo>
                    <a:pt x="16706" y="18514"/>
                    <a:pt x="21600" y="14464"/>
                    <a:pt x="21600" y="9257"/>
                  </a:cubicBezTo>
                  <a:cubicBezTo>
                    <a:pt x="21600" y="4050"/>
                    <a:pt x="16706" y="0"/>
                    <a:pt x="10800" y="0"/>
                  </a:cubicBezTo>
                  <a:close/>
                  <a:moveTo>
                    <a:pt x="10800" y="16971"/>
                  </a:moveTo>
                  <a:cubicBezTo>
                    <a:pt x="10125" y="16971"/>
                    <a:pt x="9619" y="16971"/>
                    <a:pt x="8944" y="16779"/>
                  </a:cubicBezTo>
                  <a:cubicBezTo>
                    <a:pt x="8775" y="16779"/>
                    <a:pt x="8775" y="16779"/>
                    <a:pt x="8775" y="16779"/>
                  </a:cubicBezTo>
                  <a:cubicBezTo>
                    <a:pt x="8269" y="16779"/>
                    <a:pt x="7931" y="16971"/>
                    <a:pt x="7594" y="17357"/>
                  </a:cubicBezTo>
                  <a:cubicBezTo>
                    <a:pt x="7425" y="17743"/>
                    <a:pt x="6581" y="18707"/>
                    <a:pt x="5569" y="19286"/>
                  </a:cubicBezTo>
                  <a:cubicBezTo>
                    <a:pt x="5906" y="18707"/>
                    <a:pt x="6075" y="17936"/>
                    <a:pt x="6075" y="16971"/>
                  </a:cubicBezTo>
                  <a:cubicBezTo>
                    <a:pt x="6075" y="16971"/>
                    <a:pt x="6075" y="16971"/>
                    <a:pt x="6075" y="16971"/>
                  </a:cubicBezTo>
                  <a:cubicBezTo>
                    <a:pt x="6075" y="16393"/>
                    <a:pt x="5737" y="15814"/>
                    <a:pt x="5400" y="15621"/>
                  </a:cubicBezTo>
                  <a:cubicBezTo>
                    <a:pt x="2869" y="14079"/>
                    <a:pt x="1350" y="11764"/>
                    <a:pt x="1350" y="9257"/>
                  </a:cubicBezTo>
                  <a:cubicBezTo>
                    <a:pt x="1350" y="5014"/>
                    <a:pt x="5569" y="1543"/>
                    <a:pt x="10800" y="1543"/>
                  </a:cubicBezTo>
                  <a:cubicBezTo>
                    <a:pt x="16031" y="1543"/>
                    <a:pt x="20250" y="5014"/>
                    <a:pt x="20250" y="9257"/>
                  </a:cubicBezTo>
                  <a:cubicBezTo>
                    <a:pt x="20250" y="13500"/>
                    <a:pt x="16031" y="16971"/>
                    <a:pt x="10800" y="16971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grpSp>
        <p:nvGrpSpPr>
          <p:cNvPr id="1560" name="Group"/>
          <p:cNvGrpSpPr/>
          <p:nvPr/>
        </p:nvGrpSpPr>
        <p:grpSpPr>
          <a:xfrm>
            <a:off x="4546706" y="2818856"/>
            <a:ext cx="400025" cy="249521"/>
            <a:chOff x="0" y="0"/>
            <a:chExt cx="400024" cy="249519"/>
          </a:xfrm>
        </p:grpSpPr>
        <p:sp>
          <p:nvSpPr>
            <p:cNvPr id="1557" name="Shape"/>
            <p:cNvSpPr/>
            <p:nvPr/>
          </p:nvSpPr>
          <p:spPr>
            <a:xfrm>
              <a:off x="-1" y="0"/>
              <a:ext cx="400026" cy="2495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530"/>
                  </a:moveTo>
                  <a:cubicBezTo>
                    <a:pt x="21600" y="10530"/>
                    <a:pt x="21600" y="10530"/>
                    <a:pt x="21600" y="10530"/>
                  </a:cubicBezTo>
                  <a:cubicBezTo>
                    <a:pt x="21600" y="10530"/>
                    <a:pt x="21600" y="10260"/>
                    <a:pt x="21431" y="10260"/>
                  </a:cubicBezTo>
                  <a:cubicBezTo>
                    <a:pt x="21431" y="10260"/>
                    <a:pt x="21431" y="10260"/>
                    <a:pt x="21431" y="10260"/>
                  </a:cubicBezTo>
                  <a:cubicBezTo>
                    <a:pt x="19575" y="4320"/>
                    <a:pt x="15356" y="0"/>
                    <a:pt x="10800" y="0"/>
                  </a:cubicBezTo>
                  <a:cubicBezTo>
                    <a:pt x="6244" y="0"/>
                    <a:pt x="2025" y="4320"/>
                    <a:pt x="0" y="10260"/>
                  </a:cubicBezTo>
                  <a:cubicBezTo>
                    <a:pt x="0" y="10260"/>
                    <a:pt x="0" y="10260"/>
                    <a:pt x="0" y="10260"/>
                  </a:cubicBezTo>
                  <a:cubicBezTo>
                    <a:pt x="0" y="10260"/>
                    <a:pt x="0" y="10260"/>
                    <a:pt x="0" y="10530"/>
                  </a:cubicBezTo>
                  <a:cubicBezTo>
                    <a:pt x="0" y="10530"/>
                    <a:pt x="0" y="10530"/>
                    <a:pt x="0" y="10530"/>
                  </a:cubicBezTo>
                  <a:cubicBezTo>
                    <a:pt x="0" y="10530"/>
                    <a:pt x="0" y="10800"/>
                    <a:pt x="0" y="10800"/>
                  </a:cubicBezTo>
                  <a:cubicBezTo>
                    <a:pt x="0" y="10800"/>
                    <a:pt x="0" y="11070"/>
                    <a:pt x="0" y="11070"/>
                  </a:cubicBezTo>
                  <a:cubicBezTo>
                    <a:pt x="0" y="11070"/>
                    <a:pt x="0" y="11070"/>
                    <a:pt x="0" y="11070"/>
                  </a:cubicBezTo>
                  <a:cubicBezTo>
                    <a:pt x="0" y="11070"/>
                    <a:pt x="0" y="11070"/>
                    <a:pt x="0" y="11340"/>
                  </a:cubicBezTo>
                  <a:cubicBezTo>
                    <a:pt x="0" y="11340"/>
                    <a:pt x="0" y="11340"/>
                    <a:pt x="0" y="11340"/>
                  </a:cubicBezTo>
                  <a:cubicBezTo>
                    <a:pt x="2025" y="17280"/>
                    <a:pt x="6244" y="21600"/>
                    <a:pt x="10800" y="21600"/>
                  </a:cubicBezTo>
                  <a:cubicBezTo>
                    <a:pt x="15356" y="21600"/>
                    <a:pt x="19575" y="17280"/>
                    <a:pt x="21431" y="11340"/>
                  </a:cubicBezTo>
                  <a:cubicBezTo>
                    <a:pt x="21431" y="11340"/>
                    <a:pt x="21431" y="11340"/>
                    <a:pt x="21431" y="11340"/>
                  </a:cubicBezTo>
                  <a:cubicBezTo>
                    <a:pt x="21600" y="11070"/>
                    <a:pt x="21600" y="11070"/>
                    <a:pt x="21600" y="11070"/>
                  </a:cubicBezTo>
                  <a:cubicBezTo>
                    <a:pt x="21600" y="11070"/>
                    <a:pt x="21600" y="11070"/>
                    <a:pt x="21600" y="11070"/>
                  </a:cubicBezTo>
                  <a:cubicBezTo>
                    <a:pt x="21600" y="11070"/>
                    <a:pt x="21600" y="10800"/>
                    <a:pt x="21600" y="10800"/>
                  </a:cubicBezTo>
                  <a:cubicBezTo>
                    <a:pt x="21600" y="10800"/>
                    <a:pt x="21600" y="10530"/>
                    <a:pt x="21600" y="10530"/>
                  </a:cubicBezTo>
                  <a:close/>
                  <a:moveTo>
                    <a:pt x="10800" y="19440"/>
                  </a:moveTo>
                  <a:cubicBezTo>
                    <a:pt x="6919" y="19440"/>
                    <a:pt x="3206" y="15930"/>
                    <a:pt x="1519" y="10800"/>
                  </a:cubicBezTo>
                  <a:cubicBezTo>
                    <a:pt x="3375" y="5670"/>
                    <a:pt x="6919" y="2160"/>
                    <a:pt x="10800" y="2160"/>
                  </a:cubicBezTo>
                  <a:cubicBezTo>
                    <a:pt x="14512" y="2160"/>
                    <a:pt x="18225" y="5670"/>
                    <a:pt x="20081" y="10800"/>
                  </a:cubicBezTo>
                  <a:cubicBezTo>
                    <a:pt x="18225" y="15930"/>
                    <a:pt x="14512" y="19440"/>
                    <a:pt x="10800" y="1944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58" name="Shape"/>
            <p:cNvSpPr/>
            <p:nvPr/>
          </p:nvSpPr>
          <p:spPr>
            <a:xfrm>
              <a:off x="149184" y="73931"/>
              <a:ext cx="56770" cy="567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200" y="0"/>
                  </a:moveTo>
                  <a:cubicBezTo>
                    <a:pt x="19200" y="0"/>
                    <a:pt x="19200" y="0"/>
                    <a:pt x="19200" y="0"/>
                  </a:cubicBezTo>
                  <a:cubicBezTo>
                    <a:pt x="8400" y="0"/>
                    <a:pt x="0" y="8400"/>
                    <a:pt x="0" y="19200"/>
                  </a:cubicBezTo>
                  <a:cubicBezTo>
                    <a:pt x="0" y="20400"/>
                    <a:pt x="1200" y="21600"/>
                    <a:pt x="2400" y="21600"/>
                  </a:cubicBezTo>
                  <a:cubicBezTo>
                    <a:pt x="3600" y="21600"/>
                    <a:pt x="4800" y="20400"/>
                    <a:pt x="4800" y="19200"/>
                  </a:cubicBezTo>
                  <a:cubicBezTo>
                    <a:pt x="4800" y="10800"/>
                    <a:pt x="10800" y="4800"/>
                    <a:pt x="19200" y="4800"/>
                  </a:cubicBezTo>
                  <a:cubicBezTo>
                    <a:pt x="19200" y="4800"/>
                    <a:pt x="19200" y="4800"/>
                    <a:pt x="19200" y="4800"/>
                  </a:cubicBezTo>
                  <a:cubicBezTo>
                    <a:pt x="20400" y="4800"/>
                    <a:pt x="21600" y="3600"/>
                    <a:pt x="21600" y="2400"/>
                  </a:cubicBezTo>
                  <a:cubicBezTo>
                    <a:pt x="21600" y="1200"/>
                    <a:pt x="20400" y="0"/>
                    <a:pt x="192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59" name="Shape"/>
            <p:cNvSpPr/>
            <p:nvPr/>
          </p:nvSpPr>
          <p:spPr>
            <a:xfrm>
              <a:off x="112219" y="36965"/>
              <a:ext cx="175589" cy="1742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629" y="0"/>
                    <a:pt x="0" y="5014"/>
                    <a:pt x="0" y="10800"/>
                  </a:cubicBezTo>
                  <a:cubicBezTo>
                    <a:pt x="0" y="16586"/>
                    <a:pt x="4629" y="21600"/>
                    <a:pt x="10800" y="21600"/>
                  </a:cubicBezTo>
                  <a:cubicBezTo>
                    <a:pt x="16586" y="21600"/>
                    <a:pt x="21600" y="16586"/>
                    <a:pt x="21600" y="10800"/>
                  </a:cubicBezTo>
                  <a:cubicBezTo>
                    <a:pt x="21600" y="5014"/>
                    <a:pt x="16586" y="0"/>
                    <a:pt x="10800" y="0"/>
                  </a:cubicBezTo>
                  <a:close/>
                  <a:moveTo>
                    <a:pt x="10800" y="20057"/>
                  </a:moveTo>
                  <a:cubicBezTo>
                    <a:pt x="5786" y="20057"/>
                    <a:pt x="1543" y="15814"/>
                    <a:pt x="1543" y="10800"/>
                  </a:cubicBezTo>
                  <a:cubicBezTo>
                    <a:pt x="1543" y="5786"/>
                    <a:pt x="5786" y="1543"/>
                    <a:pt x="10800" y="1543"/>
                  </a:cubicBezTo>
                  <a:cubicBezTo>
                    <a:pt x="15814" y="1543"/>
                    <a:pt x="20057" y="5786"/>
                    <a:pt x="20057" y="10800"/>
                  </a:cubicBezTo>
                  <a:cubicBezTo>
                    <a:pt x="20057" y="15814"/>
                    <a:pt x="15814" y="20057"/>
                    <a:pt x="10800" y="20057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561" name="Shape"/>
          <p:cNvSpPr/>
          <p:nvPr/>
        </p:nvSpPr>
        <p:spPr>
          <a:xfrm>
            <a:off x="3872079" y="2814896"/>
            <a:ext cx="149185" cy="1505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16650" y="21600"/>
                  <a:pt x="21600" y="16650"/>
                  <a:pt x="21600" y="10800"/>
                </a:cubicBezTo>
                <a:cubicBezTo>
                  <a:pt x="21600" y="4950"/>
                  <a:pt x="16650" y="0"/>
                  <a:pt x="10800" y="0"/>
                </a:cubicBezTo>
                <a:cubicBezTo>
                  <a:pt x="4950" y="0"/>
                  <a:pt x="0" y="4950"/>
                  <a:pt x="0" y="10800"/>
                </a:cubicBezTo>
                <a:cubicBezTo>
                  <a:pt x="0" y="16650"/>
                  <a:pt x="4950" y="21600"/>
                  <a:pt x="10800" y="21600"/>
                </a:cubicBezTo>
                <a:close/>
                <a:moveTo>
                  <a:pt x="10800" y="1800"/>
                </a:moveTo>
                <a:cubicBezTo>
                  <a:pt x="15750" y="1800"/>
                  <a:pt x="19800" y="5850"/>
                  <a:pt x="19800" y="10800"/>
                </a:cubicBezTo>
                <a:cubicBezTo>
                  <a:pt x="19800" y="15750"/>
                  <a:pt x="15750" y="19800"/>
                  <a:pt x="10800" y="19800"/>
                </a:cubicBezTo>
                <a:cubicBezTo>
                  <a:pt x="5850" y="19800"/>
                  <a:pt x="1800" y="15750"/>
                  <a:pt x="1800" y="10800"/>
                </a:cubicBezTo>
                <a:cubicBezTo>
                  <a:pt x="1800" y="5850"/>
                  <a:pt x="5850" y="1800"/>
                  <a:pt x="10800" y="1800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62" name="Shape"/>
          <p:cNvSpPr/>
          <p:nvPr/>
        </p:nvSpPr>
        <p:spPr>
          <a:xfrm>
            <a:off x="3796827" y="2743604"/>
            <a:ext cx="299689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950" y="0"/>
                  <a:pt x="0" y="3544"/>
                  <a:pt x="0" y="8100"/>
                </a:cubicBezTo>
                <a:cubicBezTo>
                  <a:pt x="0" y="12825"/>
                  <a:pt x="5400" y="17719"/>
                  <a:pt x="9225" y="21094"/>
                </a:cubicBezTo>
                <a:cubicBezTo>
                  <a:pt x="9450" y="21094"/>
                  <a:pt x="9900" y="21600"/>
                  <a:pt x="10800" y="21600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11700" y="21600"/>
                  <a:pt x="12150" y="21094"/>
                  <a:pt x="12150" y="21094"/>
                </a:cubicBezTo>
                <a:cubicBezTo>
                  <a:pt x="16200" y="17719"/>
                  <a:pt x="21600" y="12825"/>
                  <a:pt x="21600" y="8100"/>
                </a:cubicBezTo>
                <a:cubicBezTo>
                  <a:pt x="21600" y="3544"/>
                  <a:pt x="16650" y="0"/>
                  <a:pt x="10800" y="0"/>
                </a:cubicBezTo>
                <a:close/>
                <a:moveTo>
                  <a:pt x="10800" y="20250"/>
                </a:moveTo>
                <a:cubicBezTo>
                  <a:pt x="10800" y="20250"/>
                  <a:pt x="10800" y="20250"/>
                  <a:pt x="10800" y="20250"/>
                </a:cubicBezTo>
                <a:cubicBezTo>
                  <a:pt x="10800" y="20250"/>
                  <a:pt x="10800" y="20250"/>
                  <a:pt x="10575" y="20081"/>
                </a:cubicBezTo>
                <a:cubicBezTo>
                  <a:pt x="7425" y="17381"/>
                  <a:pt x="1800" y="12488"/>
                  <a:pt x="1800" y="8100"/>
                </a:cubicBezTo>
                <a:cubicBezTo>
                  <a:pt x="1800" y="4387"/>
                  <a:pt x="5850" y="1350"/>
                  <a:pt x="10800" y="1350"/>
                </a:cubicBezTo>
                <a:cubicBezTo>
                  <a:pt x="15750" y="1350"/>
                  <a:pt x="19800" y="4387"/>
                  <a:pt x="19800" y="8100"/>
                </a:cubicBezTo>
                <a:cubicBezTo>
                  <a:pt x="19800" y="12488"/>
                  <a:pt x="14175" y="17381"/>
                  <a:pt x="10800" y="20250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565" name="Group"/>
          <p:cNvGrpSpPr/>
          <p:nvPr/>
        </p:nvGrpSpPr>
        <p:grpSpPr>
          <a:xfrm>
            <a:off x="7745576" y="1968639"/>
            <a:ext cx="400025" cy="374941"/>
            <a:chOff x="0" y="0"/>
            <a:chExt cx="400024" cy="374940"/>
          </a:xfrm>
        </p:grpSpPr>
        <p:sp>
          <p:nvSpPr>
            <p:cNvPr id="1563" name="Shape"/>
            <p:cNvSpPr/>
            <p:nvPr/>
          </p:nvSpPr>
          <p:spPr>
            <a:xfrm>
              <a:off x="50167" y="50167"/>
              <a:ext cx="301010" cy="1993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00" y="0"/>
                  </a:moveTo>
                  <a:cubicBezTo>
                    <a:pt x="900" y="0"/>
                    <a:pt x="900" y="0"/>
                    <a:pt x="900" y="0"/>
                  </a:cubicBezTo>
                  <a:cubicBezTo>
                    <a:pt x="450" y="0"/>
                    <a:pt x="0" y="675"/>
                    <a:pt x="0" y="1350"/>
                  </a:cubicBezTo>
                  <a:cubicBezTo>
                    <a:pt x="0" y="20250"/>
                    <a:pt x="0" y="20250"/>
                    <a:pt x="0" y="20250"/>
                  </a:cubicBezTo>
                  <a:cubicBezTo>
                    <a:pt x="0" y="20925"/>
                    <a:pt x="450" y="21600"/>
                    <a:pt x="900" y="21600"/>
                  </a:cubicBezTo>
                  <a:cubicBezTo>
                    <a:pt x="20700" y="21600"/>
                    <a:pt x="20700" y="21600"/>
                    <a:pt x="20700" y="21600"/>
                  </a:cubicBezTo>
                  <a:cubicBezTo>
                    <a:pt x="21150" y="21600"/>
                    <a:pt x="21600" y="20925"/>
                    <a:pt x="21600" y="20250"/>
                  </a:cubicBezTo>
                  <a:cubicBezTo>
                    <a:pt x="21600" y="1350"/>
                    <a:pt x="21600" y="1350"/>
                    <a:pt x="21600" y="1350"/>
                  </a:cubicBezTo>
                  <a:cubicBezTo>
                    <a:pt x="21600" y="675"/>
                    <a:pt x="21150" y="0"/>
                    <a:pt x="20700" y="0"/>
                  </a:cubicBezTo>
                  <a:close/>
                  <a:moveTo>
                    <a:pt x="20700" y="20250"/>
                  </a:moveTo>
                  <a:cubicBezTo>
                    <a:pt x="900" y="20250"/>
                    <a:pt x="900" y="20250"/>
                    <a:pt x="900" y="20250"/>
                  </a:cubicBezTo>
                  <a:cubicBezTo>
                    <a:pt x="900" y="1350"/>
                    <a:pt x="900" y="1350"/>
                    <a:pt x="900" y="1350"/>
                  </a:cubicBezTo>
                  <a:cubicBezTo>
                    <a:pt x="20700" y="1350"/>
                    <a:pt x="20700" y="1350"/>
                    <a:pt x="20700" y="1350"/>
                  </a:cubicBezTo>
                  <a:lnTo>
                    <a:pt x="20700" y="20250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64" name="Shape"/>
            <p:cNvSpPr/>
            <p:nvPr/>
          </p:nvSpPr>
          <p:spPr>
            <a:xfrm>
              <a:off x="-1" y="-1"/>
              <a:ext cx="400026" cy="3749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575" y="0"/>
                  </a:moveTo>
                  <a:cubicBezTo>
                    <a:pt x="2025" y="0"/>
                    <a:pt x="2025" y="0"/>
                    <a:pt x="2025" y="0"/>
                  </a:cubicBezTo>
                  <a:cubicBezTo>
                    <a:pt x="844" y="0"/>
                    <a:pt x="0" y="900"/>
                    <a:pt x="0" y="2160"/>
                  </a:cubicBezTo>
                  <a:cubicBezTo>
                    <a:pt x="0" y="16560"/>
                    <a:pt x="0" y="16560"/>
                    <a:pt x="0" y="16560"/>
                  </a:cubicBezTo>
                  <a:cubicBezTo>
                    <a:pt x="0" y="17820"/>
                    <a:pt x="844" y="18720"/>
                    <a:pt x="2025" y="18720"/>
                  </a:cubicBezTo>
                  <a:cubicBezTo>
                    <a:pt x="8775" y="18720"/>
                    <a:pt x="8775" y="18720"/>
                    <a:pt x="8775" y="18720"/>
                  </a:cubicBezTo>
                  <a:cubicBezTo>
                    <a:pt x="8775" y="19620"/>
                    <a:pt x="8775" y="19620"/>
                    <a:pt x="8775" y="19620"/>
                  </a:cubicBezTo>
                  <a:cubicBezTo>
                    <a:pt x="4556" y="20160"/>
                    <a:pt x="4556" y="20160"/>
                    <a:pt x="4556" y="20160"/>
                  </a:cubicBezTo>
                  <a:cubicBezTo>
                    <a:pt x="4219" y="20340"/>
                    <a:pt x="4050" y="20520"/>
                    <a:pt x="4050" y="20880"/>
                  </a:cubicBezTo>
                  <a:cubicBezTo>
                    <a:pt x="4050" y="21240"/>
                    <a:pt x="4387" y="21600"/>
                    <a:pt x="4725" y="21600"/>
                  </a:cubicBezTo>
                  <a:cubicBezTo>
                    <a:pt x="16875" y="21600"/>
                    <a:pt x="16875" y="21600"/>
                    <a:pt x="16875" y="21600"/>
                  </a:cubicBezTo>
                  <a:cubicBezTo>
                    <a:pt x="17213" y="21600"/>
                    <a:pt x="17550" y="21240"/>
                    <a:pt x="17550" y="20880"/>
                  </a:cubicBezTo>
                  <a:cubicBezTo>
                    <a:pt x="17550" y="20520"/>
                    <a:pt x="17381" y="20340"/>
                    <a:pt x="17044" y="20160"/>
                  </a:cubicBezTo>
                  <a:cubicBezTo>
                    <a:pt x="12825" y="19620"/>
                    <a:pt x="12825" y="19620"/>
                    <a:pt x="12825" y="19620"/>
                  </a:cubicBezTo>
                  <a:cubicBezTo>
                    <a:pt x="12825" y="18720"/>
                    <a:pt x="12825" y="18720"/>
                    <a:pt x="12825" y="18720"/>
                  </a:cubicBezTo>
                  <a:cubicBezTo>
                    <a:pt x="19575" y="18720"/>
                    <a:pt x="19575" y="18720"/>
                    <a:pt x="19575" y="18720"/>
                  </a:cubicBezTo>
                  <a:cubicBezTo>
                    <a:pt x="20756" y="18720"/>
                    <a:pt x="21600" y="17820"/>
                    <a:pt x="21600" y="16560"/>
                  </a:cubicBezTo>
                  <a:cubicBezTo>
                    <a:pt x="21600" y="2160"/>
                    <a:pt x="21600" y="2160"/>
                    <a:pt x="21600" y="2160"/>
                  </a:cubicBezTo>
                  <a:cubicBezTo>
                    <a:pt x="21600" y="900"/>
                    <a:pt x="20756" y="0"/>
                    <a:pt x="19575" y="0"/>
                  </a:cubicBezTo>
                  <a:close/>
                  <a:moveTo>
                    <a:pt x="20250" y="16560"/>
                  </a:moveTo>
                  <a:cubicBezTo>
                    <a:pt x="20250" y="16920"/>
                    <a:pt x="19913" y="17280"/>
                    <a:pt x="19575" y="17280"/>
                  </a:cubicBezTo>
                  <a:cubicBezTo>
                    <a:pt x="13500" y="17280"/>
                    <a:pt x="13500" y="17280"/>
                    <a:pt x="13500" y="17280"/>
                  </a:cubicBezTo>
                  <a:cubicBezTo>
                    <a:pt x="8100" y="17280"/>
                    <a:pt x="8100" y="17280"/>
                    <a:pt x="8100" y="17280"/>
                  </a:cubicBezTo>
                  <a:cubicBezTo>
                    <a:pt x="2025" y="17280"/>
                    <a:pt x="2025" y="17280"/>
                    <a:pt x="2025" y="17280"/>
                  </a:cubicBezTo>
                  <a:cubicBezTo>
                    <a:pt x="1687" y="17280"/>
                    <a:pt x="1350" y="16920"/>
                    <a:pt x="1350" y="16560"/>
                  </a:cubicBezTo>
                  <a:cubicBezTo>
                    <a:pt x="1350" y="2160"/>
                    <a:pt x="1350" y="2160"/>
                    <a:pt x="1350" y="2160"/>
                  </a:cubicBezTo>
                  <a:cubicBezTo>
                    <a:pt x="1350" y="1800"/>
                    <a:pt x="1687" y="1440"/>
                    <a:pt x="2025" y="1440"/>
                  </a:cubicBezTo>
                  <a:cubicBezTo>
                    <a:pt x="19575" y="1440"/>
                    <a:pt x="19575" y="1440"/>
                    <a:pt x="19575" y="1440"/>
                  </a:cubicBezTo>
                  <a:cubicBezTo>
                    <a:pt x="19913" y="1440"/>
                    <a:pt x="20250" y="1800"/>
                    <a:pt x="20250" y="2160"/>
                  </a:cubicBezTo>
                  <a:lnTo>
                    <a:pt x="20250" y="16560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566" name="Shape"/>
          <p:cNvSpPr/>
          <p:nvPr/>
        </p:nvSpPr>
        <p:spPr>
          <a:xfrm>
            <a:off x="6946848" y="1943556"/>
            <a:ext cx="399619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56" h="21600" extrusionOk="0">
                <a:moveTo>
                  <a:pt x="19309" y="1687"/>
                </a:moveTo>
                <a:cubicBezTo>
                  <a:pt x="18164" y="675"/>
                  <a:pt x="16691" y="0"/>
                  <a:pt x="15382" y="0"/>
                </a:cubicBezTo>
                <a:cubicBezTo>
                  <a:pt x="14236" y="0"/>
                  <a:pt x="13091" y="506"/>
                  <a:pt x="12273" y="1350"/>
                </a:cubicBezTo>
                <a:cubicBezTo>
                  <a:pt x="9164" y="4556"/>
                  <a:pt x="9164" y="4556"/>
                  <a:pt x="9164" y="4556"/>
                </a:cubicBezTo>
                <a:cubicBezTo>
                  <a:pt x="9164" y="4556"/>
                  <a:pt x="9164" y="4556"/>
                  <a:pt x="9000" y="4556"/>
                </a:cubicBezTo>
                <a:cubicBezTo>
                  <a:pt x="9000" y="4556"/>
                  <a:pt x="9000" y="4556"/>
                  <a:pt x="9000" y="4556"/>
                </a:cubicBezTo>
                <a:cubicBezTo>
                  <a:pt x="9000" y="4556"/>
                  <a:pt x="9000" y="4556"/>
                  <a:pt x="9000" y="4556"/>
                </a:cubicBezTo>
                <a:cubicBezTo>
                  <a:pt x="2291" y="11644"/>
                  <a:pt x="2291" y="11644"/>
                  <a:pt x="2291" y="11644"/>
                </a:cubicBezTo>
                <a:cubicBezTo>
                  <a:pt x="1964" y="11981"/>
                  <a:pt x="1800" y="12319"/>
                  <a:pt x="1636" y="12825"/>
                </a:cubicBezTo>
                <a:cubicBezTo>
                  <a:pt x="164" y="18563"/>
                  <a:pt x="164" y="18563"/>
                  <a:pt x="164" y="18563"/>
                </a:cubicBezTo>
                <a:cubicBezTo>
                  <a:pt x="164" y="18563"/>
                  <a:pt x="0" y="19069"/>
                  <a:pt x="0" y="19237"/>
                </a:cubicBezTo>
                <a:cubicBezTo>
                  <a:pt x="0" y="20587"/>
                  <a:pt x="982" y="21600"/>
                  <a:pt x="2291" y="21600"/>
                </a:cubicBezTo>
                <a:cubicBezTo>
                  <a:pt x="2618" y="21600"/>
                  <a:pt x="3109" y="21431"/>
                  <a:pt x="3109" y="21431"/>
                </a:cubicBezTo>
                <a:cubicBezTo>
                  <a:pt x="8673" y="19913"/>
                  <a:pt x="8673" y="19913"/>
                  <a:pt x="8673" y="19913"/>
                </a:cubicBezTo>
                <a:cubicBezTo>
                  <a:pt x="9000" y="19913"/>
                  <a:pt x="9327" y="19575"/>
                  <a:pt x="9655" y="19237"/>
                </a:cubicBezTo>
                <a:cubicBezTo>
                  <a:pt x="19636" y="8944"/>
                  <a:pt x="19636" y="8944"/>
                  <a:pt x="19636" y="8944"/>
                </a:cubicBezTo>
                <a:cubicBezTo>
                  <a:pt x="21600" y="7088"/>
                  <a:pt x="21273" y="3881"/>
                  <a:pt x="19309" y="1687"/>
                </a:cubicBezTo>
                <a:close/>
                <a:moveTo>
                  <a:pt x="10473" y="16031"/>
                </a:moveTo>
                <a:cubicBezTo>
                  <a:pt x="10473" y="15525"/>
                  <a:pt x="10309" y="14850"/>
                  <a:pt x="9982" y="14344"/>
                </a:cubicBezTo>
                <a:cubicBezTo>
                  <a:pt x="16200" y="7931"/>
                  <a:pt x="16200" y="7931"/>
                  <a:pt x="16200" y="7931"/>
                </a:cubicBezTo>
                <a:cubicBezTo>
                  <a:pt x="16527" y="9113"/>
                  <a:pt x="16364" y="10462"/>
                  <a:pt x="15545" y="11306"/>
                </a:cubicBezTo>
                <a:cubicBezTo>
                  <a:pt x="15545" y="11306"/>
                  <a:pt x="15545" y="11306"/>
                  <a:pt x="15545" y="11306"/>
                </a:cubicBezTo>
                <a:cubicBezTo>
                  <a:pt x="15545" y="11306"/>
                  <a:pt x="15545" y="11306"/>
                  <a:pt x="15545" y="11306"/>
                </a:cubicBezTo>
                <a:cubicBezTo>
                  <a:pt x="10473" y="16537"/>
                  <a:pt x="10473" y="16537"/>
                  <a:pt x="10473" y="16537"/>
                </a:cubicBezTo>
                <a:cubicBezTo>
                  <a:pt x="10473" y="16369"/>
                  <a:pt x="10473" y="16200"/>
                  <a:pt x="10473" y="16031"/>
                </a:cubicBezTo>
                <a:close/>
                <a:moveTo>
                  <a:pt x="9655" y="13669"/>
                </a:moveTo>
                <a:cubicBezTo>
                  <a:pt x="9491" y="13331"/>
                  <a:pt x="9164" y="12825"/>
                  <a:pt x="8836" y="12488"/>
                </a:cubicBezTo>
                <a:cubicBezTo>
                  <a:pt x="8345" y="12150"/>
                  <a:pt x="8018" y="11812"/>
                  <a:pt x="7527" y="11475"/>
                </a:cubicBezTo>
                <a:cubicBezTo>
                  <a:pt x="13745" y="5062"/>
                  <a:pt x="13745" y="5062"/>
                  <a:pt x="13745" y="5062"/>
                </a:cubicBezTo>
                <a:cubicBezTo>
                  <a:pt x="14236" y="5231"/>
                  <a:pt x="14727" y="5569"/>
                  <a:pt x="15055" y="6075"/>
                </a:cubicBezTo>
                <a:cubicBezTo>
                  <a:pt x="15382" y="6412"/>
                  <a:pt x="15709" y="6750"/>
                  <a:pt x="15873" y="7256"/>
                </a:cubicBezTo>
                <a:lnTo>
                  <a:pt x="9655" y="13669"/>
                </a:lnTo>
                <a:close/>
                <a:moveTo>
                  <a:pt x="6873" y="11138"/>
                </a:moveTo>
                <a:cubicBezTo>
                  <a:pt x="6218" y="10969"/>
                  <a:pt x="5564" y="10800"/>
                  <a:pt x="4909" y="10800"/>
                </a:cubicBezTo>
                <a:cubicBezTo>
                  <a:pt x="9982" y="5569"/>
                  <a:pt x="9982" y="5569"/>
                  <a:pt x="9982" y="5569"/>
                </a:cubicBezTo>
                <a:cubicBezTo>
                  <a:pt x="10800" y="4725"/>
                  <a:pt x="11945" y="4556"/>
                  <a:pt x="13091" y="4894"/>
                </a:cubicBezTo>
                <a:lnTo>
                  <a:pt x="6873" y="11138"/>
                </a:lnTo>
                <a:close/>
                <a:moveTo>
                  <a:pt x="2782" y="20081"/>
                </a:moveTo>
                <a:cubicBezTo>
                  <a:pt x="2618" y="20250"/>
                  <a:pt x="2455" y="20250"/>
                  <a:pt x="2291" y="20250"/>
                </a:cubicBezTo>
                <a:cubicBezTo>
                  <a:pt x="1800" y="20250"/>
                  <a:pt x="1309" y="19744"/>
                  <a:pt x="1309" y="19237"/>
                </a:cubicBezTo>
                <a:cubicBezTo>
                  <a:pt x="1309" y="19069"/>
                  <a:pt x="1309" y="18900"/>
                  <a:pt x="1309" y="18900"/>
                </a:cubicBezTo>
                <a:cubicBezTo>
                  <a:pt x="2127" y="16200"/>
                  <a:pt x="2127" y="16200"/>
                  <a:pt x="2127" y="16200"/>
                </a:cubicBezTo>
                <a:cubicBezTo>
                  <a:pt x="2782" y="16200"/>
                  <a:pt x="3600" y="16537"/>
                  <a:pt x="4255" y="17213"/>
                </a:cubicBezTo>
                <a:cubicBezTo>
                  <a:pt x="4909" y="17887"/>
                  <a:pt x="5236" y="18731"/>
                  <a:pt x="5236" y="19575"/>
                </a:cubicBezTo>
                <a:lnTo>
                  <a:pt x="2782" y="20081"/>
                </a:lnTo>
                <a:close/>
                <a:moveTo>
                  <a:pt x="5727" y="19406"/>
                </a:moveTo>
                <a:cubicBezTo>
                  <a:pt x="5727" y="18394"/>
                  <a:pt x="5400" y="17550"/>
                  <a:pt x="4745" y="16706"/>
                </a:cubicBezTo>
                <a:cubicBezTo>
                  <a:pt x="4091" y="16031"/>
                  <a:pt x="3109" y="15694"/>
                  <a:pt x="2291" y="15525"/>
                </a:cubicBezTo>
                <a:cubicBezTo>
                  <a:pt x="2945" y="13162"/>
                  <a:pt x="2945" y="13162"/>
                  <a:pt x="2945" y="13162"/>
                </a:cubicBezTo>
                <a:cubicBezTo>
                  <a:pt x="2945" y="12994"/>
                  <a:pt x="3109" y="12825"/>
                  <a:pt x="3109" y="12656"/>
                </a:cubicBezTo>
                <a:cubicBezTo>
                  <a:pt x="4418" y="11644"/>
                  <a:pt x="6545" y="11981"/>
                  <a:pt x="7855" y="13500"/>
                </a:cubicBezTo>
                <a:cubicBezTo>
                  <a:pt x="9327" y="15019"/>
                  <a:pt x="9655" y="17213"/>
                  <a:pt x="8509" y="18563"/>
                </a:cubicBezTo>
                <a:cubicBezTo>
                  <a:pt x="8345" y="18563"/>
                  <a:pt x="8345" y="18731"/>
                  <a:pt x="8182" y="18731"/>
                </a:cubicBezTo>
                <a:lnTo>
                  <a:pt x="5727" y="19406"/>
                </a:lnTo>
                <a:close/>
                <a:moveTo>
                  <a:pt x="18818" y="7931"/>
                </a:moveTo>
                <a:cubicBezTo>
                  <a:pt x="17673" y="9113"/>
                  <a:pt x="17673" y="9113"/>
                  <a:pt x="17673" y="9113"/>
                </a:cubicBezTo>
                <a:cubicBezTo>
                  <a:pt x="17673" y="8944"/>
                  <a:pt x="17673" y="8775"/>
                  <a:pt x="17673" y="8606"/>
                </a:cubicBezTo>
                <a:cubicBezTo>
                  <a:pt x="17509" y="7256"/>
                  <a:pt x="17018" y="6075"/>
                  <a:pt x="16036" y="5062"/>
                </a:cubicBezTo>
                <a:cubicBezTo>
                  <a:pt x="14891" y="4050"/>
                  <a:pt x="13582" y="3375"/>
                  <a:pt x="12109" y="3375"/>
                </a:cubicBezTo>
                <a:cubicBezTo>
                  <a:pt x="13255" y="2194"/>
                  <a:pt x="13255" y="2194"/>
                  <a:pt x="13255" y="2194"/>
                </a:cubicBezTo>
                <a:cubicBezTo>
                  <a:pt x="13745" y="1687"/>
                  <a:pt x="14564" y="1350"/>
                  <a:pt x="15382" y="1350"/>
                </a:cubicBezTo>
                <a:cubicBezTo>
                  <a:pt x="16364" y="1350"/>
                  <a:pt x="17509" y="1856"/>
                  <a:pt x="18327" y="2700"/>
                </a:cubicBezTo>
                <a:cubicBezTo>
                  <a:pt x="19145" y="3544"/>
                  <a:pt x="19636" y="4556"/>
                  <a:pt x="19636" y="5569"/>
                </a:cubicBezTo>
                <a:cubicBezTo>
                  <a:pt x="19636" y="6412"/>
                  <a:pt x="19309" y="7256"/>
                  <a:pt x="18818" y="7931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569" name="Group"/>
          <p:cNvGrpSpPr/>
          <p:nvPr/>
        </p:nvGrpSpPr>
        <p:grpSpPr>
          <a:xfrm>
            <a:off x="6208852" y="1943556"/>
            <a:ext cx="274605" cy="400025"/>
            <a:chOff x="0" y="0"/>
            <a:chExt cx="274603" cy="400024"/>
          </a:xfrm>
        </p:grpSpPr>
        <p:sp>
          <p:nvSpPr>
            <p:cNvPr id="1567" name="Shape"/>
            <p:cNvSpPr/>
            <p:nvPr/>
          </p:nvSpPr>
          <p:spPr>
            <a:xfrm>
              <a:off x="0" y="-1"/>
              <a:ext cx="274604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909" y="0"/>
                    <a:pt x="0" y="3375"/>
                    <a:pt x="0" y="7425"/>
                  </a:cubicBezTo>
                  <a:cubicBezTo>
                    <a:pt x="0" y="10125"/>
                    <a:pt x="3682" y="12994"/>
                    <a:pt x="4909" y="15525"/>
                  </a:cubicBezTo>
                  <a:cubicBezTo>
                    <a:pt x="6873" y="19406"/>
                    <a:pt x="6627" y="21600"/>
                    <a:pt x="10800" y="21600"/>
                  </a:cubicBezTo>
                  <a:cubicBezTo>
                    <a:pt x="14973" y="21600"/>
                    <a:pt x="14727" y="19406"/>
                    <a:pt x="16691" y="15525"/>
                  </a:cubicBezTo>
                  <a:cubicBezTo>
                    <a:pt x="17918" y="12994"/>
                    <a:pt x="21600" y="10125"/>
                    <a:pt x="21600" y="7425"/>
                  </a:cubicBezTo>
                  <a:cubicBezTo>
                    <a:pt x="21600" y="3375"/>
                    <a:pt x="16691" y="0"/>
                    <a:pt x="10800" y="0"/>
                  </a:cubicBezTo>
                  <a:close/>
                  <a:moveTo>
                    <a:pt x="13255" y="18394"/>
                  </a:moveTo>
                  <a:cubicBezTo>
                    <a:pt x="8591" y="18731"/>
                    <a:pt x="8591" y="18731"/>
                    <a:pt x="8591" y="18731"/>
                  </a:cubicBezTo>
                  <a:cubicBezTo>
                    <a:pt x="8345" y="18394"/>
                    <a:pt x="8100" y="18056"/>
                    <a:pt x="7855" y="17550"/>
                  </a:cubicBezTo>
                  <a:cubicBezTo>
                    <a:pt x="7855" y="17550"/>
                    <a:pt x="7855" y="17550"/>
                    <a:pt x="7855" y="17381"/>
                  </a:cubicBezTo>
                  <a:cubicBezTo>
                    <a:pt x="13991" y="16875"/>
                    <a:pt x="13991" y="16875"/>
                    <a:pt x="13991" y="16875"/>
                  </a:cubicBezTo>
                  <a:cubicBezTo>
                    <a:pt x="13991" y="17213"/>
                    <a:pt x="13745" y="17381"/>
                    <a:pt x="13745" y="17550"/>
                  </a:cubicBezTo>
                  <a:cubicBezTo>
                    <a:pt x="13500" y="17887"/>
                    <a:pt x="13500" y="18056"/>
                    <a:pt x="13255" y="18394"/>
                  </a:cubicBezTo>
                  <a:close/>
                  <a:moveTo>
                    <a:pt x="7609" y="16875"/>
                  </a:moveTo>
                  <a:cubicBezTo>
                    <a:pt x="7364" y="16369"/>
                    <a:pt x="7118" y="16031"/>
                    <a:pt x="6873" y="15525"/>
                  </a:cubicBezTo>
                  <a:cubicBezTo>
                    <a:pt x="14727" y="15525"/>
                    <a:pt x="14727" y="15525"/>
                    <a:pt x="14727" y="15525"/>
                  </a:cubicBezTo>
                  <a:cubicBezTo>
                    <a:pt x="14482" y="15694"/>
                    <a:pt x="14482" y="16031"/>
                    <a:pt x="14236" y="16200"/>
                  </a:cubicBezTo>
                  <a:lnTo>
                    <a:pt x="7609" y="16875"/>
                  </a:lnTo>
                  <a:close/>
                  <a:moveTo>
                    <a:pt x="10800" y="20250"/>
                  </a:moveTo>
                  <a:cubicBezTo>
                    <a:pt x="9818" y="20250"/>
                    <a:pt x="9327" y="20250"/>
                    <a:pt x="8836" y="19406"/>
                  </a:cubicBezTo>
                  <a:cubicBezTo>
                    <a:pt x="13009" y="19069"/>
                    <a:pt x="13009" y="19069"/>
                    <a:pt x="13009" y="19069"/>
                  </a:cubicBezTo>
                  <a:cubicBezTo>
                    <a:pt x="12518" y="20081"/>
                    <a:pt x="12027" y="20250"/>
                    <a:pt x="10800" y="20250"/>
                  </a:cubicBezTo>
                  <a:close/>
                  <a:moveTo>
                    <a:pt x="15464" y="14175"/>
                  </a:moveTo>
                  <a:cubicBezTo>
                    <a:pt x="6136" y="14175"/>
                    <a:pt x="6136" y="14175"/>
                    <a:pt x="6136" y="14175"/>
                  </a:cubicBezTo>
                  <a:cubicBezTo>
                    <a:pt x="5645" y="13500"/>
                    <a:pt x="5155" y="12656"/>
                    <a:pt x="4664" y="11981"/>
                  </a:cubicBezTo>
                  <a:cubicBezTo>
                    <a:pt x="3191" y="10462"/>
                    <a:pt x="1964" y="8775"/>
                    <a:pt x="1964" y="7425"/>
                  </a:cubicBezTo>
                  <a:cubicBezTo>
                    <a:pt x="1964" y="4050"/>
                    <a:pt x="5891" y="1350"/>
                    <a:pt x="10800" y="1350"/>
                  </a:cubicBezTo>
                  <a:cubicBezTo>
                    <a:pt x="15709" y="1350"/>
                    <a:pt x="19636" y="4050"/>
                    <a:pt x="19636" y="7425"/>
                  </a:cubicBezTo>
                  <a:cubicBezTo>
                    <a:pt x="19636" y="8775"/>
                    <a:pt x="18409" y="10462"/>
                    <a:pt x="16936" y="11981"/>
                  </a:cubicBezTo>
                  <a:cubicBezTo>
                    <a:pt x="16445" y="12656"/>
                    <a:pt x="15955" y="13500"/>
                    <a:pt x="15464" y="14175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68" name="Shape"/>
            <p:cNvSpPr/>
            <p:nvPr/>
          </p:nvSpPr>
          <p:spPr>
            <a:xfrm>
              <a:off x="62050" y="63369"/>
              <a:ext cx="81854" cy="805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938" y="0"/>
                  </a:moveTo>
                  <a:cubicBezTo>
                    <a:pt x="9138" y="0"/>
                    <a:pt x="0" y="9138"/>
                    <a:pt x="0" y="19938"/>
                  </a:cubicBezTo>
                  <a:cubicBezTo>
                    <a:pt x="0" y="20769"/>
                    <a:pt x="831" y="21600"/>
                    <a:pt x="1662" y="21600"/>
                  </a:cubicBezTo>
                  <a:cubicBezTo>
                    <a:pt x="2492" y="21600"/>
                    <a:pt x="3323" y="20769"/>
                    <a:pt x="3323" y="19938"/>
                  </a:cubicBezTo>
                  <a:cubicBezTo>
                    <a:pt x="3323" y="10800"/>
                    <a:pt x="10800" y="3323"/>
                    <a:pt x="19938" y="3323"/>
                  </a:cubicBezTo>
                  <a:cubicBezTo>
                    <a:pt x="20769" y="3323"/>
                    <a:pt x="21600" y="2492"/>
                    <a:pt x="21600" y="1662"/>
                  </a:cubicBezTo>
                  <a:cubicBezTo>
                    <a:pt x="21600" y="831"/>
                    <a:pt x="20769" y="0"/>
                    <a:pt x="19938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grpSp>
        <p:nvGrpSpPr>
          <p:cNvPr id="1572" name="Group"/>
          <p:cNvGrpSpPr/>
          <p:nvPr/>
        </p:nvGrpSpPr>
        <p:grpSpPr>
          <a:xfrm>
            <a:off x="5396922" y="1943556"/>
            <a:ext cx="299689" cy="400025"/>
            <a:chOff x="0" y="0"/>
            <a:chExt cx="299688" cy="400024"/>
          </a:xfrm>
        </p:grpSpPr>
        <p:sp>
          <p:nvSpPr>
            <p:cNvPr id="1570" name="Shape"/>
            <p:cNvSpPr/>
            <p:nvPr/>
          </p:nvSpPr>
          <p:spPr>
            <a:xfrm>
              <a:off x="-1" y="-1"/>
              <a:ext cx="299690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8775"/>
                  </a:moveTo>
                  <a:cubicBezTo>
                    <a:pt x="18900" y="6075"/>
                    <a:pt x="18900" y="6075"/>
                    <a:pt x="18900" y="6075"/>
                  </a:cubicBezTo>
                  <a:cubicBezTo>
                    <a:pt x="18900" y="2700"/>
                    <a:pt x="15300" y="0"/>
                    <a:pt x="10800" y="0"/>
                  </a:cubicBezTo>
                  <a:cubicBezTo>
                    <a:pt x="6300" y="0"/>
                    <a:pt x="2700" y="2700"/>
                    <a:pt x="2700" y="6075"/>
                  </a:cubicBezTo>
                  <a:cubicBezTo>
                    <a:pt x="2700" y="8775"/>
                    <a:pt x="2700" y="8775"/>
                    <a:pt x="2700" y="8775"/>
                  </a:cubicBezTo>
                  <a:cubicBezTo>
                    <a:pt x="1125" y="8775"/>
                    <a:pt x="0" y="9619"/>
                    <a:pt x="0" y="10800"/>
                  </a:cubicBezTo>
                  <a:cubicBezTo>
                    <a:pt x="0" y="12825"/>
                    <a:pt x="0" y="12825"/>
                    <a:pt x="0" y="12825"/>
                  </a:cubicBezTo>
                  <a:cubicBezTo>
                    <a:pt x="0" y="13500"/>
                    <a:pt x="0" y="13500"/>
                    <a:pt x="0" y="13500"/>
                  </a:cubicBezTo>
                  <a:cubicBezTo>
                    <a:pt x="0" y="14850"/>
                    <a:pt x="0" y="14850"/>
                    <a:pt x="0" y="14850"/>
                  </a:cubicBezTo>
                  <a:cubicBezTo>
                    <a:pt x="0" y="15525"/>
                    <a:pt x="0" y="15525"/>
                    <a:pt x="0" y="15525"/>
                  </a:cubicBezTo>
                  <a:cubicBezTo>
                    <a:pt x="0" y="18900"/>
                    <a:pt x="3600" y="21600"/>
                    <a:pt x="8100" y="21600"/>
                  </a:cubicBezTo>
                  <a:cubicBezTo>
                    <a:pt x="13500" y="21600"/>
                    <a:pt x="13500" y="21600"/>
                    <a:pt x="13500" y="21600"/>
                  </a:cubicBezTo>
                  <a:cubicBezTo>
                    <a:pt x="18000" y="21600"/>
                    <a:pt x="21600" y="18900"/>
                    <a:pt x="21600" y="15525"/>
                  </a:cubicBezTo>
                  <a:cubicBezTo>
                    <a:pt x="21600" y="14850"/>
                    <a:pt x="21600" y="14850"/>
                    <a:pt x="21600" y="14850"/>
                  </a:cubicBezTo>
                  <a:cubicBezTo>
                    <a:pt x="21600" y="13500"/>
                    <a:pt x="21600" y="13500"/>
                    <a:pt x="21600" y="13500"/>
                  </a:cubicBezTo>
                  <a:cubicBezTo>
                    <a:pt x="21600" y="12825"/>
                    <a:pt x="21600" y="12825"/>
                    <a:pt x="21600" y="12825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9619"/>
                    <a:pt x="20475" y="8775"/>
                    <a:pt x="18900" y="8775"/>
                  </a:cubicBezTo>
                  <a:close/>
                  <a:moveTo>
                    <a:pt x="4500" y="6075"/>
                  </a:moveTo>
                  <a:cubicBezTo>
                    <a:pt x="4500" y="3544"/>
                    <a:pt x="7425" y="1350"/>
                    <a:pt x="10800" y="1350"/>
                  </a:cubicBezTo>
                  <a:cubicBezTo>
                    <a:pt x="14175" y="1350"/>
                    <a:pt x="17100" y="3544"/>
                    <a:pt x="17100" y="6075"/>
                  </a:cubicBezTo>
                  <a:cubicBezTo>
                    <a:pt x="17100" y="8775"/>
                    <a:pt x="17100" y="8775"/>
                    <a:pt x="17100" y="8775"/>
                  </a:cubicBezTo>
                  <a:cubicBezTo>
                    <a:pt x="15300" y="8775"/>
                    <a:pt x="15300" y="8775"/>
                    <a:pt x="15300" y="8775"/>
                  </a:cubicBezTo>
                  <a:cubicBezTo>
                    <a:pt x="15300" y="6075"/>
                    <a:pt x="15300" y="6075"/>
                    <a:pt x="15300" y="6075"/>
                  </a:cubicBezTo>
                  <a:cubicBezTo>
                    <a:pt x="15300" y="4219"/>
                    <a:pt x="13275" y="2700"/>
                    <a:pt x="10800" y="2700"/>
                  </a:cubicBezTo>
                  <a:cubicBezTo>
                    <a:pt x="8325" y="2700"/>
                    <a:pt x="6300" y="4219"/>
                    <a:pt x="6300" y="6075"/>
                  </a:cubicBezTo>
                  <a:cubicBezTo>
                    <a:pt x="6300" y="8775"/>
                    <a:pt x="6300" y="8775"/>
                    <a:pt x="6300" y="8775"/>
                  </a:cubicBezTo>
                  <a:cubicBezTo>
                    <a:pt x="4500" y="8775"/>
                    <a:pt x="4500" y="8775"/>
                    <a:pt x="4500" y="8775"/>
                  </a:cubicBezTo>
                  <a:lnTo>
                    <a:pt x="4500" y="6075"/>
                  </a:lnTo>
                  <a:close/>
                  <a:moveTo>
                    <a:pt x="14400" y="6075"/>
                  </a:moveTo>
                  <a:cubicBezTo>
                    <a:pt x="14400" y="6075"/>
                    <a:pt x="14400" y="6075"/>
                    <a:pt x="14400" y="6075"/>
                  </a:cubicBezTo>
                  <a:cubicBezTo>
                    <a:pt x="14400" y="8775"/>
                    <a:pt x="14400" y="8775"/>
                    <a:pt x="14400" y="8775"/>
                  </a:cubicBezTo>
                  <a:cubicBezTo>
                    <a:pt x="7200" y="8775"/>
                    <a:pt x="7200" y="8775"/>
                    <a:pt x="7200" y="8775"/>
                  </a:cubicBezTo>
                  <a:cubicBezTo>
                    <a:pt x="7200" y="6075"/>
                    <a:pt x="7200" y="6075"/>
                    <a:pt x="7200" y="6075"/>
                  </a:cubicBezTo>
                  <a:cubicBezTo>
                    <a:pt x="7200" y="6075"/>
                    <a:pt x="7200" y="6075"/>
                    <a:pt x="7200" y="6075"/>
                  </a:cubicBezTo>
                  <a:cubicBezTo>
                    <a:pt x="7200" y="4556"/>
                    <a:pt x="8775" y="3375"/>
                    <a:pt x="10800" y="3375"/>
                  </a:cubicBezTo>
                  <a:cubicBezTo>
                    <a:pt x="12825" y="3375"/>
                    <a:pt x="14400" y="4556"/>
                    <a:pt x="14400" y="6075"/>
                  </a:cubicBezTo>
                  <a:close/>
                  <a:moveTo>
                    <a:pt x="19800" y="12825"/>
                  </a:moveTo>
                  <a:cubicBezTo>
                    <a:pt x="19800" y="13500"/>
                    <a:pt x="19800" y="13500"/>
                    <a:pt x="19800" y="13500"/>
                  </a:cubicBezTo>
                  <a:cubicBezTo>
                    <a:pt x="19800" y="14850"/>
                    <a:pt x="19800" y="14850"/>
                    <a:pt x="19800" y="14850"/>
                  </a:cubicBezTo>
                  <a:cubicBezTo>
                    <a:pt x="19800" y="15525"/>
                    <a:pt x="19800" y="15525"/>
                    <a:pt x="19800" y="15525"/>
                  </a:cubicBezTo>
                  <a:cubicBezTo>
                    <a:pt x="19800" y="18056"/>
                    <a:pt x="16875" y="20250"/>
                    <a:pt x="13500" y="20250"/>
                  </a:cubicBezTo>
                  <a:cubicBezTo>
                    <a:pt x="8100" y="20250"/>
                    <a:pt x="8100" y="20250"/>
                    <a:pt x="8100" y="20250"/>
                  </a:cubicBezTo>
                  <a:cubicBezTo>
                    <a:pt x="4725" y="20250"/>
                    <a:pt x="1800" y="18056"/>
                    <a:pt x="1800" y="15525"/>
                  </a:cubicBezTo>
                  <a:cubicBezTo>
                    <a:pt x="1800" y="14850"/>
                    <a:pt x="1800" y="14850"/>
                    <a:pt x="1800" y="14850"/>
                  </a:cubicBezTo>
                  <a:cubicBezTo>
                    <a:pt x="1800" y="13500"/>
                    <a:pt x="1800" y="13500"/>
                    <a:pt x="1800" y="13500"/>
                  </a:cubicBezTo>
                  <a:cubicBezTo>
                    <a:pt x="1800" y="12825"/>
                    <a:pt x="1800" y="12825"/>
                    <a:pt x="1800" y="12825"/>
                  </a:cubicBezTo>
                  <a:cubicBezTo>
                    <a:pt x="1800" y="10800"/>
                    <a:pt x="1800" y="10800"/>
                    <a:pt x="1800" y="10800"/>
                  </a:cubicBezTo>
                  <a:cubicBezTo>
                    <a:pt x="1800" y="10462"/>
                    <a:pt x="2250" y="10125"/>
                    <a:pt x="2700" y="10125"/>
                  </a:cubicBezTo>
                  <a:cubicBezTo>
                    <a:pt x="3375" y="10125"/>
                    <a:pt x="3825" y="10125"/>
                    <a:pt x="4500" y="10125"/>
                  </a:cubicBezTo>
                  <a:cubicBezTo>
                    <a:pt x="17100" y="10125"/>
                    <a:pt x="17100" y="10125"/>
                    <a:pt x="17100" y="10125"/>
                  </a:cubicBezTo>
                  <a:cubicBezTo>
                    <a:pt x="17775" y="10125"/>
                    <a:pt x="18225" y="10125"/>
                    <a:pt x="18900" y="10125"/>
                  </a:cubicBezTo>
                  <a:cubicBezTo>
                    <a:pt x="19350" y="10125"/>
                    <a:pt x="19800" y="10462"/>
                    <a:pt x="19800" y="10800"/>
                  </a:cubicBezTo>
                  <a:lnTo>
                    <a:pt x="19800" y="12825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71" name="Shape"/>
            <p:cNvSpPr/>
            <p:nvPr/>
          </p:nvSpPr>
          <p:spPr>
            <a:xfrm>
              <a:off x="124099" y="237638"/>
              <a:ext cx="50169" cy="752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3600"/>
                    <a:pt x="0" y="7200"/>
                  </a:cubicBezTo>
                  <a:cubicBezTo>
                    <a:pt x="0" y="9000"/>
                    <a:pt x="1350" y="13500"/>
                    <a:pt x="4050" y="17100"/>
                  </a:cubicBezTo>
                  <a:cubicBezTo>
                    <a:pt x="5400" y="19800"/>
                    <a:pt x="6750" y="21600"/>
                    <a:pt x="10800" y="21600"/>
                  </a:cubicBezTo>
                  <a:cubicBezTo>
                    <a:pt x="14850" y="21600"/>
                    <a:pt x="16200" y="19800"/>
                    <a:pt x="17550" y="17100"/>
                  </a:cubicBezTo>
                  <a:cubicBezTo>
                    <a:pt x="20250" y="13500"/>
                    <a:pt x="21600" y="9000"/>
                    <a:pt x="21600" y="7200"/>
                  </a:cubicBezTo>
                  <a:cubicBezTo>
                    <a:pt x="21600" y="3600"/>
                    <a:pt x="16200" y="0"/>
                    <a:pt x="108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573" name="Shape"/>
          <p:cNvSpPr/>
          <p:nvPr/>
        </p:nvSpPr>
        <p:spPr>
          <a:xfrm>
            <a:off x="4546706" y="2018807"/>
            <a:ext cx="400025" cy="2996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63" y="5175"/>
                </a:moveTo>
                <a:cubicBezTo>
                  <a:pt x="17719" y="450"/>
                  <a:pt x="17719" y="450"/>
                  <a:pt x="17719" y="450"/>
                </a:cubicBezTo>
                <a:cubicBezTo>
                  <a:pt x="17550" y="225"/>
                  <a:pt x="17213" y="0"/>
                  <a:pt x="16875" y="0"/>
                </a:cubicBezTo>
                <a:cubicBezTo>
                  <a:pt x="4725" y="0"/>
                  <a:pt x="4725" y="0"/>
                  <a:pt x="4725" y="0"/>
                </a:cubicBezTo>
                <a:cubicBezTo>
                  <a:pt x="4387" y="0"/>
                  <a:pt x="4050" y="225"/>
                  <a:pt x="3881" y="450"/>
                </a:cubicBezTo>
                <a:cubicBezTo>
                  <a:pt x="337" y="5175"/>
                  <a:pt x="337" y="5175"/>
                  <a:pt x="337" y="5175"/>
                </a:cubicBezTo>
                <a:cubicBezTo>
                  <a:pt x="169" y="5400"/>
                  <a:pt x="0" y="5850"/>
                  <a:pt x="0" y="6300"/>
                </a:cubicBezTo>
                <a:cubicBezTo>
                  <a:pt x="0" y="6750"/>
                  <a:pt x="169" y="7200"/>
                  <a:pt x="337" y="7650"/>
                </a:cubicBezTo>
                <a:cubicBezTo>
                  <a:pt x="9788" y="20925"/>
                  <a:pt x="9788" y="20925"/>
                  <a:pt x="9788" y="20925"/>
                </a:cubicBezTo>
                <a:cubicBezTo>
                  <a:pt x="10125" y="21375"/>
                  <a:pt x="10462" y="21600"/>
                  <a:pt x="10800" y="21600"/>
                </a:cubicBezTo>
                <a:cubicBezTo>
                  <a:pt x="11138" y="21600"/>
                  <a:pt x="11475" y="21375"/>
                  <a:pt x="11812" y="20925"/>
                </a:cubicBezTo>
                <a:cubicBezTo>
                  <a:pt x="21263" y="7650"/>
                  <a:pt x="21263" y="7650"/>
                  <a:pt x="21263" y="7650"/>
                </a:cubicBezTo>
                <a:cubicBezTo>
                  <a:pt x="21431" y="7200"/>
                  <a:pt x="21600" y="6750"/>
                  <a:pt x="21600" y="6300"/>
                </a:cubicBezTo>
                <a:cubicBezTo>
                  <a:pt x="21600" y="5850"/>
                  <a:pt x="21431" y="5400"/>
                  <a:pt x="21263" y="5175"/>
                </a:cubicBezTo>
                <a:close/>
                <a:moveTo>
                  <a:pt x="12319" y="6300"/>
                </a:moveTo>
                <a:cubicBezTo>
                  <a:pt x="9281" y="6300"/>
                  <a:pt x="9281" y="6300"/>
                  <a:pt x="9281" y="6300"/>
                </a:cubicBezTo>
                <a:cubicBezTo>
                  <a:pt x="10800" y="4725"/>
                  <a:pt x="10800" y="4725"/>
                  <a:pt x="10800" y="4725"/>
                </a:cubicBezTo>
                <a:lnTo>
                  <a:pt x="12319" y="6300"/>
                </a:lnTo>
                <a:close/>
                <a:moveTo>
                  <a:pt x="11306" y="4050"/>
                </a:moveTo>
                <a:cubicBezTo>
                  <a:pt x="13162" y="2025"/>
                  <a:pt x="13162" y="2025"/>
                  <a:pt x="13162" y="2025"/>
                </a:cubicBezTo>
                <a:cubicBezTo>
                  <a:pt x="14512" y="3825"/>
                  <a:pt x="14512" y="3825"/>
                  <a:pt x="14512" y="3825"/>
                </a:cubicBezTo>
                <a:cubicBezTo>
                  <a:pt x="12825" y="5625"/>
                  <a:pt x="12825" y="5625"/>
                  <a:pt x="12825" y="5625"/>
                </a:cubicBezTo>
                <a:lnTo>
                  <a:pt x="11306" y="4050"/>
                </a:lnTo>
                <a:close/>
                <a:moveTo>
                  <a:pt x="8775" y="5625"/>
                </a:moveTo>
                <a:cubicBezTo>
                  <a:pt x="7088" y="3825"/>
                  <a:pt x="7088" y="3825"/>
                  <a:pt x="7088" y="3825"/>
                </a:cubicBezTo>
                <a:cubicBezTo>
                  <a:pt x="8438" y="2025"/>
                  <a:pt x="8438" y="2025"/>
                  <a:pt x="8438" y="2025"/>
                </a:cubicBezTo>
                <a:cubicBezTo>
                  <a:pt x="10294" y="4050"/>
                  <a:pt x="10294" y="4050"/>
                  <a:pt x="10294" y="4050"/>
                </a:cubicBezTo>
                <a:lnTo>
                  <a:pt x="8775" y="5625"/>
                </a:lnTo>
                <a:close/>
                <a:moveTo>
                  <a:pt x="12488" y="7200"/>
                </a:moveTo>
                <a:cubicBezTo>
                  <a:pt x="10800" y="18450"/>
                  <a:pt x="10800" y="18450"/>
                  <a:pt x="10800" y="18450"/>
                </a:cubicBezTo>
                <a:cubicBezTo>
                  <a:pt x="9113" y="7200"/>
                  <a:pt x="9113" y="7200"/>
                  <a:pt x="9113" y="7200"/>
                </a:cubicBezTo>
                <a:lnTo>
                  <a:pt x="12488" y="7200"/>
                </a:lnTo>
                <a:close/>
                <a:moveTo>
                  <a:pt x="13162" y="7200"/>
                </a:moveTo>
                <a:cubicBezTo>
                  <a:pt x="16537" y="7200"/>
                  <a:pt x="16537" y="7200"/>
                  <a:pt x="16537" y="7200"/>
                </a:cubicBezTo>
                <a:cubicBezTo>
                  <a:pt x="11475" y="18225"/>
                  <a:pt x="11475" y="18225"/>
                  <a:pt x="11475" y="18225"/>
                </a:cubicBezTo>
                <a:lnTo>
                  <a:pt x="13162" y="7200"/>
                </a:lnTo>
                <a:close/>
                <a:moveTo>
                  <a:pt x="13331" y="6300"/>
                </a:moveTo>
                <a:cubicBezTo>
                  <a:pt x="15019" y="4500"/>
                  <a:pt x="15019" y="4500"/>
                  <a:pt x="15019" y="4500"/>
                </a:cubicBezTo>
                <a:cubicBezTo>
                  <a:pt x="16369" y="6300"/>
                  <a:pt x="16369" y="6300"/>
                  <a:pt x="16369" y="6300"/>
                </a:cubicBezTo>
                <a:lnTo>
                  <a:pt x="13331" y="6300"/>
                </a:lnTo>
                <a:close/>
                <a:moveTo>
                  <a:pt x="14006" y="1800"/>
                </a:moveTo>
                <a:cubicBezTo>
                  <a:pt x="16369" y="1800"/>
                  <a:pt x="16369" y="1800"/>
                  <a:pt x="16369" y="1800"/>
                </a:cubicBezTo>
                <a:cubicBezTo>
                  <a:pt x="15019" y="3150"/>
                  <a:pt x="15019" y="3150"/>
                  <a:pt x="15019" y="3150"/>
                </a:cubicBezTo>
                <a:lnTo>
                  <a:pt x="14006" y="1800"/>
                </a:lnTo>
                <a:close/>
                <a:moveTo>
                  <a:pt x="10800" y="3375"/>
                </a:moveTo>
                <a:cubicBezTo>
                  <a:pt x="9281" y="1800"/>
                  <a:pt x="9281" y="1800"/>
                  <a:pt x="9281" y="1800"/>
                </a:cubicBezTo>
                <a:cubicBezTo>
                  <a:pt x="12319" y="1800"/>
                  <a:pt x="12319" y="1800"/>
                  <a:pt x="12319" y="1800"/>
                </a:cubicBezTo>
                <a:lnTo>
                  <a:pt x="10800" y="3375"/>
                </a:lnTo>
                <a:close/>
                <a:moveTo>
                  <a:pt x="6581" y="3150"/>
                </a:moveTo>
                <a:cubicBezTo>
                  <a:pt x="5231" y="1800"/>
                  <a:pt x="5231" y="1800"/>
                  <a:pt x="5231" y="1800"/>
                </a:cubicBezTo>
                <a:cubicBezTo>
                  <a:pt x="7594" y="1800"/>
                  <a:pt x="7594" y="1800"/>
                  <a:pt x="7594" y="1800"/>
                </a:cubicBezTo>
                <a:lnTo>
                  <a:pt x="6581" y="3150"/>
                </a:lnTo>
                <a:close/>
                <a:moveTo>
                  <a:pt x="6581" y="4500"/>
                </a:moveTo>
                <a:cubicBezTo>
                  <a:pt x="8269" y="6300"/>
                  <a:pt x="8269" y="6300"/>
                  <a:pt x="8269" y="6300"/>
                </a:cubicBezTo>
                <a:cubicBezTo>
                  <a:pt x="5231" y="6300"/>
                  <a:pt x="5231" y="6300"/>
                  <a:pt x="5231" y="6300"/>
                </a:cubicBezTo>
                <a:lnTo>
                  <a:pt x="6581" y="4500"/>
                </a:lnTo>
                <a:close/>
                <a:moveTo>
                  <a:pt x="8438" y="7200"/>
                </a:moveTo>
                <a:cubicBezTo>
                  <a:pt x="10125" y="18225"/>
                  <a:pt x="10125" y="18225"/>
                  <a:pt x="10125" y="18225"/>
                </a:cubicBezTo>
                <a:cubicBezTo>
                  <a:pt x="5062" y="7200"/>
                  <a:pt x="5062" y="7200"/>
                  <a:pt x="5062" y="7200"/>
                </a:cubicBezTo>
                <a:lnTo>
                  <a:pt x="8438" y="7200"/>
                </a:lnTo>
                <a:close/>
                <a:moveTo>
                  <a:pt x="8606" y="16650"/>
                </a:moveTo>
                <a:cubicBezTo>
                  <a:pt x="1856" y="7200"/>
                  <a:pt x="1856" y="7200"/>
                  <a:pt x="1856" y="7200"/>
                </a:cubicBezTo>
                <a:cubicBezTo>
                  <a:pt x="4387" y="7200"/>
                  <a:pt x="4387" y="7200"/>
                  <a:pt x="4387" y="7200"/>
                </a:cubicBezTo>
                <a:lnTo>
                  <a:pt x="8606" y="16650"/>
                </a:lnTo>
                <a:close/>
                <a:moveTo>
                  <a:pt x="17213" y="7200"/>
                </a:moveTo>
                <a:cubicBezTo>
                  <a:pt x="19744" y="7200"/>
                  <a:pt x="19744" y="7200"/>
                  <a:pt x="19744" y="7200"/>
                </a:cubicBezTo>
                <a:cubicBezTo>
                  <a:pt x="12994" y="16650"/>
                  <a:pt x="12994" y="16650"/>
                  <a:pt x="12994" y="16650"/>
                </a:cubicBezTo>
                <a:lnTo>
                  <a:pt x="17213" y="7200"/>
                </a:lnTo>
                <a:close/>
                <a:moveTo>
                  <a:pt x="17381" y="6300"/>
                </a:moveTo>
                <a:cubicBezTo>
                  <a:pt x="15525" y="3825"/>
                  <a:pt x="15525" y="3825"/>
                  <a:pt x="15525" y="3825"/>
                </a:cubicBezTo>
                <a:cubicBezTo>
                  <a:pt x="17044" y="2250"/>
                  <a:pt x="17044" y="2250"/>
                  <a:pt x="17044" y="2250"/>
                </a:cubicBezTo>
                <a:cubicBezTo>
                  <a:pt x="20250" y="6300"/>
                  <a:pt x="20250" y="6300"/>
                  <a:pt x="20250" y="6300"/>
                </a:cubicBezTo>
                <a:lnTo>
                  <a:pt x="17381" y="6300"/>
                </a:lnTo>
                <a:close/>
                <a:moveTo>
                  <a:pt x="4556" y="2250"/>
                </a:moveTo>
                <a:cubicBezTo>
                  <a:pt x="6075" y="3825"/>
                  <a:pt x="6075" y="3825"/>
                  <a:pt x="6075" y="3825"/>
                </a:cubicBezTo>
                <a:cubicBezTo>
                  <a:pt x="4219" y="6300"/>
                  <a:pt x="4219" y="6300"/>
                  <a:pt x="4219" y="6300"/>
                </a:cubicBezTo>
                <a:cubicBezTo>
                  <a:pt x="1350" y="6300"/>
                  <a:pt x="1350" y="6300"/>
                  <a:pt x="1350" y="6300"/>
                </a:cubicBezTo>
                <a:lnTo>
                  <a:pt x="4556" y="2250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74" name="Shape"/>
          <p:cNvSpPr/>
          <p:nvPr/>
        </p:nvSpPr>
        <p:spPr>
          <a:xfrm>
            <a:off x="3746660" y="1993725"/>
            <a:ext cx="400324" cy="2996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74" h="21600" extrusionOk="0">
                <a:moveTo>
                  <a:pt x="21098" y="9000"/>
                </a:moveTo>
                <a:cubicBezTo>
                  <a:pt x="17749" y="1800"/>
                  <a:pt x="17749" y="1800"/>
                  <a:pt x="17749" y="1800"/>
                </a:cubicBezTo>
                <a:cubicBezTo>
                  <a:pt x="17247" y="675"/>
                  <a:pt x="16409" y="0"/>
                  <a:pt x="15405" y="0"/>
                </a:cubicBezTo>
                <a:cubicBezTo>
                  <a:pt x="2679" y="0"/>
                  <a:pt x="2679" y="0"/>
                  <a:pt x="2679" y="0"/>
                </a:cubicBezTo>
                <a:cubicBezTo>
                  <a:pt x="1172" y="0"/>
                  <a:pt x="0" y="1575"/>
                  <a:pt x="0" y="3600"/>
                </a:cubicBezTo>
                <a:cubicBezTo>
                  <a:pt x="0" y="18000"/>
                  <a:pt x="0" y="18000"/>
                  <a:pt x="0" y="18000"/>
                </a:cubicBezTo>
                <a:cubicBezTo>
                  <a:pt x="0" y="20025"/>
                  <a:pt x="1172" y="21600"/>
                  <a:pt x="2679" y="21600"/>
                </a:cubicBezTo>
                <a:cubicBezTo>
                  <a:pt x="15405" y="21600"/>
                  <a:pt x="15405" y="21600"/>
                  <a:pt x="15405" y="21600"/>
                </a:cubicBezTo>
                <a:cubicBezTo>
                  <a:pt x="16409" y="21600"/>
                  <a:pt x="17247" y="20925"/>
                  <a:pt x="17749" y="19800"/>
                </a:cubicBezTo>
                <a:cubicBezTo>
                  <a:pt x="21098" y="12600"/>
                  <a:pt x="21098" y="12600"/>
                  <a:pt x="21098" y="12600"/>
                </a:cubicBezTo>
                <a:cubicBezTo>
                  <a:pt x="21600" y="11475"/>
                  <a:pt x="21600" y="10125"/>
                  <a:pt x="21098" y="9000"/>
                </a:cubicBezTo>
                <a:close/>
                <a:moveTo>
                  <a:pt x="19926" y="11700"/>
                </a:moveTo>
                <a:cubicBezTo>
                  <a:pt x="16577" y="18900"/>
                  <a:pt x="16577" y="18900"/>
                  <a:pt x="16577" y="18900"/>
                </a:cubicBezTo>
                <a:cubicBezTo>
                  <a:pt x="16242" y="19575"/>
                  <a:pt x="15907" y="19800"/>
                  <a:pt x="15405" y="19800"/>
                </a:cubicBezTo>
                <a:cubicBezTo>
                  <a:pt x="2679" y="19800"/>
                  <a:pt x="2679" y="19800"/>
                  <a:pt x="2679" y="19800"/>
                </a:cubicBezTo>
                <a:cubicBezTo>
                  <a:pt x="2009" y="19800"/>
                  <a:pt x="1340" y="18900"/>
                  <a:pt x="1340" y="18000"/>
                </a:cubicBezTo>
                <a:cubicBezTo>
                  <a:pt x="1340" y="3600"/>
                  <a:pt x="1340" y="3600"/>
                  <a:pt x="1340" y="3600"/>
                </a:cubicBezTo>
                <a:cubicBezTo>
                  <a:pt x="1340" y="2700"/>
                  <a:pt x="2009" y="1800"/>
                  <a:pt x="2679" y="1800"/>
                </a:cubicBezTo>
                <a:cubicBezTo>
                  <a:pt x="15405" y="1800"/>
                  <a:pt x="15405" y="1800"/>
                  <a:pt x="15405" y="1800"/>
                </a:cubicBezTo>
                <a:cubicBezTo>
                  <a:pt x="15907" y="1800"/>
                  <a:pt x="16242" y="2025"/>
                  <a:pt x="16577" y="2700"/>
                </a:cubicBezTo>
                <a:cubicBezTo>
                  <a:pt x="19926" y="9900"/>
                  <a:pt x="19926" y="9900"/>
                  <a:pt x="19926" y="9900"/>
                </a:cubicBezTo>
                <a:cubicBezTo>
                  <a:pt x="20093" y="10350"/>
                  <a:pt x="20093" y="11250"/>
                  <a:pt x="19926" y="11700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75" name="Shape"/>
          <p:cNvSpPr/>
          <p:nvPr/>
        </p:nvSpPr>
        <p:spPr>
          <a:xfrm>
            <a:off x="3996180" y="2105941"/>
            <a:ext cx="75253" cy="752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500" y="0"/>
                  <a:pt x="0" y="4500"/>
                  <a:pt x="0" y="10800"/>
                </a:cubicBezTo>
                <a:cubicBezTo>
                  <a:pt x="0" y="17100"/>
                  <a:pt x="4500" y="21600"/>
                  <a:pt x="10800" y="21600"/>
                </a:cubicBezTo>
                <a:cubicBezTo>
                  <a:pt x="17100" y="21600"/>
                  <a:pt x="21600" y="17100"/>
                  <a:pt x="21600" y="10800"/>
                </a:cubicBezTo>
                <a:cubicBezTo>
                  <a:pt x="21600" y="4500"/>
                  <a:pt x="17100" y="0"/>
                  <a:pt x="10800" y="0"/>
                </a:cubicBezTo>
                <a:close/>
                <a:moveTo>
                  <a:pt x="10800" y="18000"/>
                </a:moveTo>
                <a:cubicBezTo>
                  <a:pt x="7200" y="18000"/>
                  <a:pt x="3600" y="14400"/>
                  <a:pt x="3600" y="10800"/>
                </a:cubicBezTo>
                <a:cubicBezTo>
                  <a:pt x="3600" y="7200"/>
                  <a:pt x="7200" y="3600"/>
                  <a:pt x="10800" y="3600"/>
                </a:cubicBezTo>
                <a:cubicBezTo>
                  <a:pt x="14400" y="3600"/>
                  <a:pt x="18000" y="7200"/>
                  <a:pt x="18000" y="10800"/>
                </a:cubicBezTo>
                <a:cubicBezTo>
                  <a:pt x="18000" y="14400"/>
                  <a:pt x="14400" y="18000"/>
                  <a:pt x="10800" y="18000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579" name="Group"/>
          <p:cNvGrpSpPr/>
          <p:nvPr/>
        </p:nvGrpSpPr>
        <p:grpSpPr>
          <a:xfrm>
            <a:off x="7745576" y="1181795"/>
            <a:ext cx="400025" cy="336655"/>
            <a:chOff x="0" y="0"/>
            <a:chExt cx="400024" cy="336654"/>
          </a:xfrm>
        </p:grpSpPr>
        <p:sp>
          <p:nvSpPr>
            <p:cNvPr id="1576" name="Shape"/>
            <p:cNvSpPr/>
            <p:nvPr/>
          </p:nvSpPr>
          <p:spPr>
            <a:xfrm>
              <a:off x="100335" y="87133"/>
              <a:ext cx="200674" cy="2006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725" y="0"/>
                    <a:pt x="0" y="4725"/>
                    <a:pt x="0" y="10800"/>
                  </a:cubicBezTo>
                  <a:cubicBezTo>
                    <a:pt x="0" y="16875"/>
                    <a:pt x="4725" y="21600"/>
                    <a:pt x="10800" y="21600"/>
                  </a:cubicBezTo>
                  <a:cubicBezTo>
                    <a:pt x="16875" y="21600"/>
                    <a:pt x="21600" y="16875"/>
                    <a:pt x="21600" y="10800"/>
                  </a:cubicBezTo>
                  <a:cubicBezTo>
                    <a:pt x="21600" y="4725"/>
                    <a:pt x="16875" y="0"/>
                    <a:pt x="10800" y="0"/>
                  </a:cubicBezTo>
                  <a:close/>
                  <a:moveTo>
                    <a:pt x="16875" y="16200"/>
                  </a:moveTo>
                  <a:cubicBezTo>
                    <a:pt x="14175" y="19575"/>
                    <a:pt x="8775" y="19912"/>
                    <a:pt x="5400" y="16875"/>
                  </a:cubicBezTo>
                  <a:cubicBezTo>
                    <a:pt x="2025" y="14175"/>
                    <a:pt x="1687" y="8775"/>
                    <a:pt x="4725" y="5400"/>
                  </a:cubicBezTo>
                  <a:cubicBezTo>
                    <a:pt x="7425" y="2025"/>
                    <a:pt x="12825" y="1687"/>
                    <a:pt x="16200" y="4725"/>
                  </a:cubicBezTo>
                  <a:cubicBezTo>
                    <a:pt x="19575" y="7425"/>
                    <a:pt x="19912" y="12825"/>
                    <a:pt x="16875" y="162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77" name="Shape"/>
            <p:cNvSpPr/>
            <p:nvPr/>
          </p:nvSpPr>
          <p:spPr>
            <a:xfrm>
              <a:off x="150504" y="137301"/>
              <a:ext cx="56770" cy="567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200" y="0"/>
                  </a:moveTo>
                  <a:cubicBezTo>
                    <a:pt x="8400" y="0"/>
                    <a:pt x="0" y="8400"/>
                    <a:pt x="0" y="19200"/>
                  </a:cubicBezTo>
                  <a:cubicBezTo>
                    <a:pt x="0" y="19200"/>
                    <a:pt x="0" y="19200"/>
                    <a:pt x="0" y="19200"/>
                  </a:cubicBezTo>
                  <a:cubicBezTo>
                    <a:pt x="0" y="20400"/>
                    <a:pt x="1200" y="21600"/>
                    <a:pt x="2400" y="21600"/>
                  </a:cubicBezTo>
                  <a:cubicBezTo>
                    <a:pt x="3600" y="21600"/>
                    <a:pt x="4800" y="20400"/>
                    <a:pt x="4800" y="19200"/>
                  </a:cubicBezTo>
                  <a:cubicBezTo>
                    <a:pt x="4800" y="19200"/>
                    <a:pt x="4800" y="19200"/>
                    <a:pt x="4800" y="19200"/>
                  </a:cubicBezTo>
                  <a:cubicBezTo>
                    <a:pt x="4800" y="10800"/>
                    <a:pt x="10800" y="4800"/>
                    <a:pt x="19200" y="4800"/>
                  </a:cubicBezTo>
                  <a:cubicBezTo>
                    <a:pt x="20400" y="4800"/>
                    <a:pt x="21600" y="3600"/>
                    <a:pt x="21600" y="2400"/>
                  </a:cubicBezTo>
                  <a:cubicBezTo>
                    <a:pt x="21600" y="1200"/>
                    <a:pt x="20400" y="0"/>
                    <a:pt x="192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78" name="Shape"/>
            <p:cNvSpPr/>
            <p:nvPr/>
          </p:nvSpPr>
          <p:spPr>
            <a:xfrm>
              <a:off x="-1" y="-1"/>
              <a:ext cx="400026" cy="3366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913" y="4800"/>
                  </a:moveTo>
                  <a:cubicBezTo>
                    <a:pt x="17044" y="4200"/>
                    <a:pt x="17044" y="4200"/>
                    <a:pt x="17044" y="4200"/>
                  </a:cubicBezTo>
                  <a:cubicBezTo>
                    <a:pt x="16031" y="1600"/>
                    <a:pt x="16031" y="1600"/>
                    <a:pt x="16031" y="1600"/>
                  </a:cubicBezTo>
                  <a:cubicBezTo>
                    <a:pt x="15694" y="600"/>
                    <a:pt x="15019" y="0"/>
                    <a:pt x="14175" y="0"/>
                  </a:cubicBezTo>
                  <a:cubicBezTo>
                    <a:pt x="7425" y="0"/>
                    <a:pt x="7425" y="0"/>
                    <a:pt x="7425" y="0"/>
                  </a:cubicBezTo>
                  <a:cubicBezTo>
                    <a:pt x="6581" y="0"/>
                    <a:pt x="5906" y="600"/>
                    <a:pt x="5569" y="1600"/>
                  </a:cubicBezTo>
                  <a:cubicBezTo>
                    <a:pt x="4556" y="4200"/>
                    <a:pt x="4556" y="4200"/>
                    <a:pt x="4556" y="4200"/>
                  </a:cubicBezTo>
                  <a:cubicBezTo>
                    <a:pt x="1687" y="4800"/>
                    <a:pt x="1687" y="4800"/>
                    <a:pt x="1687" y="4800"/>
                  </a:cubicBezTo>
                  <a:cubicBezTo>
                    <a:pt x="675" y="5000"/>
                    <a:pt x="0" y="6000"/>
                    <a:pt x="0" y="7200"/>
                  </a:cubicBezTo>
                  <a:cubicBezTo>
                    <a:pt x="0" y="19200"/>
                    <a:pt x="0" y="19200"/>
                    <a:pt x="0" y="19200"/>
                  </a:cubicBezTo>
                  <a:cubicBezTo>
                    <a:pt x="0" y="20600"/>
                    <a:pt x="844" y="21600"/>
                    <a:pt x="2025" y="21600"/>
                  </a:cubicBezTo>
                  <a:cubicBezTo>
                    <a:pt x="19575" y="21600"/>
                    <a:pt x="19575" y="21600"/>
                    <a:pt x="19575" y="21600"/>
                  </a:cubicBezTo>
                  <a:cubicBezTo>
                    <a:pt x="20756" y="21600"/>
                    <a:pt x="21600" y="20600"/>
                    <a:pt x="21600" y="19200"/>
                  </a:cubicBezTo>
                  <a:cubicBezTo>
                    <a:pt x="21600" y="7200"/>
                    <a:pt x="21600" y="7200"/>
                    <a:pt x="21600" y="7200"/>
                  </a:cubicBezTo>
                  <a:cubicBezTo>
                    <a:pt x="21600" y="6000"/>
                    <a:pt x="20925" y="5000"/>
                    <a:pt x="19913" y="4800"/>
                  </a:cubicBezTo>
                  <a:close/>
                  <a:moveTo>
                    <a:pt x="20250" y="19200"/>
                  </a:moveTo>
                  <a:cubicBezTo>
                    <a:pt x="20250" y="19600"/>
                    <a:pt x="19913" y="20000"/>
                    <a:pt x="19575" y="20000"/>
                  </a:cubicBezTo>
                  <a:cubicBezTo>
                    <a:pt x="2025" y="20000"/>
                    <a:pt x="2025" y="20000"/>
                    <a:pt x="2025" y="20000"/>
                  </a:cubicBezTo>
                  <a:cubicBezTo>
                    <a:pt x="1687" y="20000"/>
                    <a:pt x="1350" y="19600"/>
                    <a:pt x="1350" y="19200"/>
                  </a:cubicBezTo>
                  <a:cubicBezTo>
                    <a:pt x="1350" y="7200"/>
                    <a:pt x="1350" y="7200"/>
                    <a:pt x="1350" y="7200"/>
                  </a:cubicBezTo>
                  <a:cubicBezTo>
                    <a:pt x="1350" y="6800"/>
                    <a:pt x="1519" y="6400"/>
                    <a:pt x="1856" y="6400"/>
                  </a:cubicBezTo>
                  <a:cubicBezTo>
                    <a:pt x="5569" y="5600"/>
                    <a:pt x="5569" y="5600"/>
                    <a:pt x="5569" y="5600"/>
                  </a:cubicBezTo>
                  <a:cubicBezTo>
                    <a:pt x="6750" y="2200"/>
                    <a:pt x="6750" y="2200"/>
                    <a:pt x="6750" y="2200"/>
                  </a:cubicBezTo>
                  <a:cubicBezTo>
                    <a:pt x="6919" y="1800"/>
                    <a:pt x="7088" y="1600"/>
                    <a:pt x="7425" y="1600"/>
                  </a:cubicBezTo>
                  <a:cubicBezTo>
                    <a:pt x="14175" y="1600"/>
                    <a:pt x="14175" y="1600"/>
                    <a:pt x="14175" y="1600"/>
                  </a:cubicBezTo>
                  <a:cubicBezTo>
                    <a:pt x="14512" y="1600"/>
                    <a:pt x="14681" y="1800"/>
                    <a:pt x="14850" y="2200"/>
                  </a:cubicBezTo>
                  <a:cubicBezTo>
                    <a:pt x="16031" y="5600"/>
                    <a:pt x="16031" y="5600"/>
                    <a:pt x="16031" y="5600"/>
                  </a:cubicBezTo>
                  <a:cubicBezTo>
                    <a:pt x="19744" y="6400"/>
                    <a:pt x="19744" y="6400"/>
                    <a:pt x="19744" y="6400"/>
                  </a:cubicBezTo>
                  <a:cubicBezTo>
                    <a:pt x="20081" y="6400"/>
                    <a:pt x="20250" y="6800"/>
                    <a:pt x="20250" y="7200"/>
                  </a:cubicBezTo>
                  <a:lnTo>
                    <a:pt x="20250" y="19200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grpSp>
        <p:nvGrpSpPr>
          <p:cNvPr id="1583" name="Group"/>
          <p:cNvGrpSpPr/>
          <p:nvPr/>
        </p:nvGrpSpPr>
        <p:grpSpPr>
          <a:xfrm>
            <a:off x="6946848" y="1144828"/>
            <a:ext cx="400025" cy="398704"/>
            <a:chOff x="0" y="0"/>
            <a:chExt cx="400024" cy="398703"/>
          </a:xfrm>
        </p:grpSpPr>
        <p:sp>
          <p:nvSpPr>
            <p:cNvPr id="1580" name="Shape"/>
            <p:cNvSpPr/>
            <p:nvPr/>
          </p:nvSpPr>
          <p:spPr>
            <a:xfrm>
              <a:off x="-1" y="-1"/>
              <a:ext cx="400026" cy="3987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587" y="8606"/>
                  </a:moveTo>
                  <a:cubicBezTo>
                    <a:pt x="18394" y="8100"/>
                    <a:pt x="18394" y="8100"/>
                    <a:pt x="18394" y="8100"/>
                  </a:cubicBezTo>
                  <a:cubicBezTo>
                    <a:pt x="18394" y="7762"/>
                    <a:pt x="18225" y="7594"/>
                    <a:pt x="18056" y="7256"/>
                  </a:cubicBezTo>
                  <a:cubicBezTo>
                    <a:pt x="19237" y="5569"/>
                    <a:pt x="19237" y="5569"/>
                    <a:pt x="19237" y="5569"/>
                  </a:cubicBezTo>
                  <a:cubicBezTo>
                    <a:pt x="19575" y="5062"/>
                    <a:pt x="19575" y="4219"/>
                    <a:pt x="19069" y="3881"/>
                  </a:cubicBezTo>
                  <a:cubicBezTo>
                    <a:pt x="17719" y="2531"/>
                    <a:pt x="17719" y="2531"/>
                    <a:pt x="17719" y="2531"/>
                  </a:cubicBezTo>
                  <a:cubicBezTo>
                    <a:pt x="17550" y="2194"/>
                    <a:pt x="17213" y="2194"/>
                    <a:pt x="16875" y="2194"/>
                  </a:cubicBezTo>
                  <a:cubicBezTo>
                    <a:pt x="16537" y="2194"/>
                    <a:pt x="16369" y="2194"/>
                    <a:pt x="16031" y="2362"/>
                  </a:cubicBezTo>
                  <a:cubicBezTo>
                    <a:pt x="14344" y="3544"/>
                    <a:pt x="14344" y="3544"/>
                    <a:pt x="14344" y="3544"/>
                  </a:cubicBezTo>
                  <a:cubicBezTo>
                    <a:pt x="14006" y="3375"/>
                    <a:pt x="13838" y="3206"/>
                    <a:pt x="13500" y="3206"/>
                  </a:cubicBezTo>
                  <a:cubicBezTo>
                    <a:pt x="12994" y="1012"/>
                    <a:pt x="12994" y="1012"/>
                    <a:pt x="12994" y="1012"/>
                  </a:cubicBezTo>
                  <a:cubicBezTo>
                    <a:pt x="12994" y="506"/>
                    <a:pt x="12319" y="0"/>
                    <a:pt x="11644" y="0"/>
                  </a:cubicBezTo>
                  <a:cubicBezTo>
                    <a:pt x="9956" y="0"/>
                    <a:pt x="9956" y="0"/>
                    <a:pt x="9956" y="0"/>
                  </a:cubicBezTo>
                  <a:cubicBezTo>
                    <a:pt x="9281" y="0"/>
                    <a:pt x="8606" y="506"/>
                    <a:pt x="8606" y="1012"/>
                  </a:cubicBezTo>
                  <a:cubicBezTo>
                    <a:pt x="8100" y="3206"/>
                    <a:pt x="8100" y="3206"/>
                    <a:pt x="8100" y="3206"/>
                  </a:cubicBezTo>
                  <a:cubicBezTo>
                    <a:pt x="7763" y="3206"/>
                    <a:pt x="7594" y="3375"/>
                    <a:pt x="7256" y="3544"/>
                  </a:cubicBezTo>
                  <a:cubicBezTo>
                    <a:pt x="5569" y="2362"/>
                    <a:pt x="5569" y="2362"/>
                    <a:pt x="5569" y="2362"/>
                  </a:cubicBezTo>
                  <a:cubicBezTo>
                    <a:pt x="5231" y="2194"/>
                    <a:pt x="5062" y="2194"/>
                    <a:pt x="4725" y="2194"/>
                  </a:cubicBezTo>
                  <a:cubicBezTo>
                    <a:pt x="4387" y="2194"/>
                    <a:pt x="4050" y="2194"/>
                    <a:pt x="3881" y="2531"/>
                  </a:cubicBezTo>
                  <a:cubicBezTo>
                    <a:pt x="2531" y="3881"/>
                    <a:pt x="2531" y="3881"/>
                    <a:pt x="2531" y="3881"/>
                  </a:cubicBezTo>
                  <a:cubicBezTo>
                    <a:pt x="2025" y="4219"/>
                    <a:pt x="2025" y="5062"/>
                    <a:pt x="2362" y="5569"/>
                  </a:cubicBezTo>
                  <a:cubicBezTo>
                    <a:pt x="3544" y="7256"/>
                    <a:pt x="3544" y="7256"/>
                    <a:pt x="3544" y="7256"/>
                  </a:cubicBezTo>
                  <a:cubicBezTo>
                    <a:pt x="3375" y="7594"/>
                    <a:pt x="3206" y="7762"/>
                    <a:pt x="3206" y="8100"/>
                  </a:cubicBezTo>
                  <a:cubicBezTo>
                    <a:pt x="1012" y="8606"/>
                    <a:pt x="1012" y="8606"/>
                    <a:pt x="1012" y="8606"/>
                  </a:cubicBezTo>
                  <a:cubicBezTo>
                    <a:pt x="506" y="8606"/>
                    <a:pt x="0" y="9281"/>
                    <a:pt x="0" y="9956"/>
                  </a:cubicBezTo>
                  <a:cubicBezTo>
                    <a:pt x="0" y="11644"/>
                    <a:pt x="0" y="11644"/>
                    <a:pt x="0" y="11644"/>
                  </a:cubicBezTo>
                  <a:cubicBezTo>
                    <a:pt x="0" y="12319"/>
                    <a:pt x="506" y="12994"/>
                    <a:pt x="1012" y="12994"/>
                  </a:cubicBezTo>
                  <a:cubicBezTo>
                    <a:pt x="3206" y="13500"/>
                    <a:pt x="3206" y="13500"/>
                    <a:pt x="3206" y="13500"/>
                  </a:cubicBezTo>
                  <a:cubicBezTo>
                    <a:pt x="3206" y="13838"/>
                    <a:pt x="3375" y="14006"/>
                    <a:pt x="3544" y="14344"/>
                  </a:cubicBezTo>
                  <a:cubicBezTo>
                    <a:pt x="2362" y="16031"/>
                    <a:pt x="2362" y="16031"/>
                    <a:pt x="2362" y="16031"/>
                  </a:cubicBezTo>
                  <a:cubicBezTo>
                    <a:pt x="2025" y="16538"/>
                    <a:pt x="2025" y="17381"/>
                    <a:pt x="2531" y="17719"/>
                  </a:cubicBezTo>
                  <a:cubicBezTo>
                    <a:pt x="3881" y="19069"/>
                    <a:pt x="3881" y="19069"/>
                    <a:pt x="3881" y="19069"/>
                  </a:cubicBezTo>
                  <a:cubicBezTo>
                    <a:pt x="4050" y="19406"/>
                    <a:pt x="4387" y="19406"/>
                    <a:pt x="4725" y="19406"/>
                  </a:cubicBezTo>
                  <a:cubicBezTo>
                    <a:pt x="5062" y="19406"/>
                    <a:pt x="5231" y="19406"/>
                    <a:pt x="5569" y="19238"/>
                  </a:cubicBezTo>
                  <a:cubicBezTo>
                    <a:pt x="7256" y="18056"/>
                    <a:pt x="7256" y="18056"/>
                    <a:pt x="7256" y="18056"/>
                  </a:cubicBezTo>
                  <a:cubicBezTo>
                    <a:pt x="7594" y="18225"/>
                    <a:pt x="7763" y="18394"/>
                    <a:pt x="8100" y="18394"/>
                  </a:cubicBezTo>
                  <a:cubicBezTo>
                    <a:pt x="8606" y="20587"/>
                    <a:pt x="8606" y="20587"/>
                    <a:pt x="8606" y="20587"/>
                  </a:cubicBezTo>
                  <a:cubicBezTo>
                    <a:pt x="8606" y="21094"/>
                    <a:pt x="9281" y="21600"/>
                    <a:pt x="9956" y="21600"/>
                  </a:cubicBezTo>
                  <a:cubicBezTo>
                    <a:pt x="11644" y="21600"/>
                    <a:pt x="11644" y="21600"/>
                    <a:pt x="11644" y="21600"/>
                  </a:cubicBezTo>
                  <a:cubicBezTo>
                    <a:pt x="12319" y="21600"/>
                    <a:pt x="12994" y="21094"/>
                    <a:pt x="12994" y="20587"/>
                  </a:cubicBezTo>
                  <a:cubicBezTo>
                    <a:pt x="13500" y="18394"/>
                    <a:pt x="13500" y="18394"/>
                    <a:pt x="13500" y="18394"/>
                  </a:cubicBezTo>
                  <a:cubicBezTo>
                    <a:pt x="13838" y="18394"/>
                    <a:pt x="14006" y="18225"/>
                    <a:pt x="14344" y="18056"/>
                  </a:cubicBezTo>
                  <a:cubicBezTo>
                    <a:pt x="16031" y="19238"/>
                    <a:pt x="16031" y="19238"/>
                    <a:pt x="16031" y="19238"/>
                  </a:cubicBezTo>
                  <a:cubicBezTo>
                    <a:pt x="16369" y="19406"/>
                    <a:pt x="16537" y="19406"/>
                    <a:pt x="16875" y="19406"/>
                  </a:cubicBezTo>
                  <a:cubicBezTo>
                    <a:pt x="17213" y="19406"/>
                    <a:pt x="17550" y="19406"/>
                    <a:pt x="17719" y="19069"/>
                  </a:cubicBezTo>
                  <a:cubicBezTo>
                    <a:pt x="19069" y="17719"/>
                    <a:pt x="19069" y="17719"/>
                    <a:pt x="19069" y="17719"/>
                  </a:cubicBezTo>
                  <a:cubicBezTo>
                    <a:pt x="19575" y="17381"/>
                    <a:pt x="19575" y="16538"/>
                    <a:pt x="19237" y="16031"/>
                  </a:cubicBezTo>
                  <a:cubicBezTo>
                    <a:pt x="18056" y="14344"/>
                    <a:pt x="18056" y="14344"/>
                    <a:pt x="18056" y="14344"/>
                  </a:cubicBezTo>
                  <a:cubicBezTo>
                    <a:pt x="18225" y="14006"/>
                    <a:pt x="18394" y="13838"/>
                    <a:pt x="18394" y="13500"/>
                  </a:cubicBezTo>
                  <a:cubicBezTo>
                    <a:pt x="20587" y="12994"/>
                    <a:pt x="20587" y="12994"/>
                    <a:pt x="20587" y="12994"/>
                  </a:cubicBezTo>
                  <a:cubicBezTo>
                    <a:pt x="21094" y="12994"/>
                    <a:pt x="21600" y="12319"/>
                    <a:pt x="21600" y="11644"/>
                  </a:cubicBezTo>
                  <a:cubicBezTo>
                    <a:pt x="21600" y="9956"/>
                    <a:pt x="21600" y="9956"/>
                    <a:pt x="21600" y="9956"/>
                  </a:cubicBezTo>
                  <a:cubicBezTo>
                    <a:pt x="21600" y="9281"/>
                    <a:pt x="21094" y="8606"/>
                    <a:pt x="20587" y="8606"/>
                  </a:cubicBezTo>
                  <a:close/>
                  <a:moveTo>
                    <a:pt x="18225" y="12150"/>
                  </a:moveTo>
                  <a:cubicBezTo>
                    <a:pt x="17719" y="12150"/>
                    <a:pt x="17381" y="12487"/>
                    <a:pt x="17213" y="12994"/>
                  </a:cubicBezTo>
                  <a:cubicBezTo>
                    <a:pt x="17044" y="13331"/>
                    <a:pt x="17044" y="13500"/>
                    <a:pt x="16875" y="13669"/>
                  </a:cubicBezTo>
                  <a:cubicBezTo>
                    <a:pt x="16706" y="14175"/>
                    <a:pt x="16706" y="14681"/>
                    <a:pt x="17044" y="15019"/>
                  </a:cubicBezTo>
                  <a:cubicBezTo>
                    <a:pt x="18056" y="16875"/>
                    <a:pt x="18056" y="16875"/>
                    <a:pt x="18056" y="16875"/>
                  </a:cubicBezTo>
                  <a:cubicBezTo>
                    <a:pt x="16875" y="18056"/>
                    <a:pt x="16875" y="18056"/>
                    <a:pt x="16875" y="18056"/>
                  </a:cubicBezTo>
                  <a:cubicBezTo>
                    <a:pt x="15019" y="17044"/>
                    <a:pt x="15019" y="17044"/>
                    <a:pt x="15019" y="17044"/>
                  </a:cubicBezTo>
                  <a:cubicBezTo>
                    <a:pt x="14850" y="16875"/>
                    <a:pt x="14512" y="16706"/>
                    <a:pt x="14344" y="16706"/>
                  </a:cubicBezTo>
                  <a:cubicBezTo>
                    <a:pt x="14175" y="16706"/>
                    <a:pt x="14006" y="16706"/>
                    <a:pt x="13669" y="16875"/>
                  </a:cubicBezTo>
                  <a:cubicBezTo>
                    <a:pt x="13500" y="17044"/>
                    <a:pt x="13331" y="17044"/>
                    <a:pt x="12994" y="17213"/>
                  </a:cubicBezTo>
                  <a:cubicBezTo>
                    <a:pt x="12488" y="17381"/>
                    <a:pt x="12150" y="17719"/>
                    <a:pt x="12150" y="18225"/>
                  </a:cubicBezTo>
                  <a:cubicBezTo>
                    <a:pt x="11644" y="20250"/>
                    <a:pt x="11644" y="20250"/>
                    <a:pt x="11644" y="20250"/>
                  </a:cubicBezTo>
                  <a:cubicBezTo>
                    <a:pt x="9956" y="20250"/>
                    <a:pt x="9956" y="20250"/>
                    <a:pt x="9956" y="20250"/>
                  </a:cubicBezTo>
                  <a:cubicBezTo>
                    <a:pt x="9450" y="18225"/>
                    <a:pt x="9450" y="18225"/>
                    <a:pt x="9450" y="18225"/>
                  </a:cubicBezTo>
                  <a:cubicBezTo>
                    <a:pt x="9450" y="17719"/>
                    <a:pt x="9113" y="17381"/>
                    <a:pt x="8606" y="17213"/>
                  </a:cubicBezTo>
                  <a:cubicBezTo>
                    <a:pt x="8269" y="17044"/>
                    <a:pt x="8100" y="17044"/>
                    <a:pt x="7931" y="16875"/>
                  </a:cubicBezTo>
                  <a:cubicBezTo>
                    <a:pt x="7594" y="16706"/>
                    <a:pt x="7425" y="16706"/>
                    <a:pt x="7256" y="16706"/>
                  </a:cubicBezTo>
                  <a:cubicBezTo>
                    <a:pt x="7088" y="16706"/>
                    <a:pt x="6750" y="16875"/>
                    <a:pt x="6581" y="17044"/>
                  </a:cubicBezTo>
                  <a:cubicBezTo>
                    <a:pt x="4725" y="18056"/>
                    <a:pt x="4725" y="18056"/>
                    <a:pt x="4725" y="18056"/>
                  </a:cubicBezTo>
                  <a:cubicBezTo>
                    <a:pt x="3544" y="16875"/>
                    <a:pt x="3544" y="16875"/>
                    <a:pt x="3544" y="16875"/>
                  </a:cubicBezTo>
                  <a:cubicBezTo>
                    <a:pt x="4556" y="15019"/>
                    <a:pt x="4556" y="15019"/>
                    <a:pt x="4556" y="15019"/>
                  </a:cubicBezTo>
                  <a:cubicBezTo>
                    <a:pt x="4894" y="14681"/>
                    <a:pt x="4894" y="14175"/>
                    <a:pt x="4725" y="13669"/>
                  </a:cubicBezTo>
                  <a:cubicBezTo>
                    <a:pt x="4556" y="13500"/>
                    <a:pt x="4556" y="13331"/>
                    <a:pt x="4387" y="12994"/>
                  </a:cubicBezTo>
                  <a:cubicBezTo>
                    <a:pt x="4219" y="12487"/>
                    <a:pt x="3881" y="12150"/>
                    <a:pt x="3375" y="12150"/>
                  </a:cubicBezTo>
                  <a:cubicBezTo>
                    <a:pt x="1350" y="11644"/>
                    <a:pt x="1350" y="11644"/>
                    <a:pt x="1350" y="11644"/>
                  </a:cubicBezTo>
                  <a:cubicBezTo>
                    <a:pt x="1350" y="9956"/>
                    <a:pt x="1350" y="9956"/>
                    <a:pt x="1350" y="9956"/>
                  </a:cubicBezTo>
                  <a:cubicBezTo>
                    <a:pt x="3375" y="9450"/>
                    <a:pt x="3375" y="9450"/>
                    <a:pt x="3375" y="9450"/>
                  </a:cubicBezTo>
                  <a:cubicBezTo>
                    <a:pt x="3881" y="9450"/>
                    <a:pt x="4219" y="9112"/>
                    <a:pt x="4387" y="8606"/>
                  </a:cubicBezTo>
                  <a:cubicBezTo>
                    <a:pt x="4556" y="8269"/>
                    <a:pt x="4556" y="8100"/>
                    <a:pt x="4725" y="7931"/>
                  </a:cubicBezTo>
                  <a:cubicBezTo>
                    <a:pt x="4894" y="7425"/>
                    <a:pt x="4894" y="6919"/>
                    <a:pt x="4556" y="6581"/>
                  </a:cubicBezTo>
                  <a:cubicBezTo>
                    <a:pt x="3544" y="4725"/>
                    <a:pt x="3544" y="4725"/>
                    <a:pt x="3544" y="4725"/>
                  </a:cubicBezTo>
                  <a:cubicBezTo>
                    <a:pt x="4725" y="3544"/>
                    <a:pt x="4725" y="3544"/>
                    <a:pt x="4725" y="3544"/>
                  </a:cubicBezTo>
                  <a:cubicBezTo>
                    <a:pt x="6581" y="4556"/>
                    <a:pt x="6581" y="4556"/>
                    <a:pt x="6581" y="4556"/>
                  </a:cubicBezTo>
                  <a:cubicBezTo>
                    <a:pt x="6750" y="4725"/>
                    <a:pt x="7088" y="4894"/>
                    <a:pt x="7256" y="4894"/>
                  </a:cubicBezTo>
                  <a:cubicBezTo>
                    <a:pt x="7425" y="4894"/>
                    <a:pt x="7594" y="4894"/>
                    <a:pt x="7931" y="4725"/>
                  </a:cubicBezTo>
                  <a:cubicBezTo>
                    <a:pt x="8100" y="4556"/>
                    <a:pt x="8269" y="4556"/>
                    <a:pt x="8606" y="4387"/>
                  </a:cubicBezTo>
                  <a:cubicBezTo>
                    <a:pt x="9113" y="4219"/>
                    <a:pt x="9450" y="3881"/>
                    <a:pt x="9450" y="3375"/>
                  </a:cubicBezTo>
                  <a:cubicBezTo>
                    <a:pt x="9956" y="1350"/>
                    <a:pt x="9956" y="1350"/>
                    <a:pt x="9956" y="1350"/>
                  </a:cubicBezTo>
                  <a:cubicBezTo>
                    <a:pt x="11644" y="1350"/>
                    <a:pt x="11644" y="1350"/>
                    <a:pt x="11644" y="1350"/>
                  </a:cubicBezTo>
                  <a:cubicBezTo>
                    <a:pt x="12150" y="3375"/>
                    <a:pt x="12150" y="3375"/>
                    <a:pt x="12150" y="3375"/>
                  </a:cubicBezTo>
                  <a:cubicBezTo>
                    <a:pt x="12150" y="3881"/>
                    <a:pt x="12488" y="4219"/>
                    <a:pt x="12994" y="4387"/>
                  </a:cubicBezTo>
                  <a:cubicBezTo>
                    <a:pt x="13331" y="4556"/>
                    <a:pt x="13500" y="4556"/>
                    <a:pt x="13669" y="4725"/>
                  </a:cubicBezTo>
                  <a:cubicBezTo>
                    <a:pt x="14006" y="4894"/>
                    <a:pt x="14175" y="4894"/>
                    <a:pt x="14344" y="4894"/>
                  </a:cubicBezTo>
                  <a:cubicBezTo>
                    <a:pt x="14512" y="4894"/>
                    <a:pt x="14850" y="4725"/>
                    <a:pt x="15019" y="4556"/>
                  </a:cubicBezTo>
                  <a:cubicBezTo>
                    <a:pt x="16875" y="3544"/>
                    <a:pt x="16875" y="3544"/>
                    <a:pt x="16875" y="3544"/>
                  </a:cubicBezTo>
                  <a:cubicBezTo>
                    <a:pt x="18056" y="4725"/>
                    <a:pt x="18056" y="4725"/>
                    <a:pt x="18056" y="4725"/>
                  </a:cubicBezTo>
                  <a:cubicBezTo>
                    <a:pt x="17044" y="6581"/>
                    <a:pt x="17044" y="6581"/>
                    <a:pt x="17044" y="6581"/>
                  </a:cubicBezTo>
                  <a:cubicBezTo>
                    <a:pt x="16706" y="6919"/>
                    <a:pt x="16706" y="7425"/>
                    <a:pt x="16875" y="7931"/>
                  </a:cubicBezTo>
                  <a:cubicBezTo>
                    <a:pt x="17044" y="8100"/>
                    <a:pt x="17044" y="8269"/>
                    <a:pt x="17213" y="8606"/>
                  </a:cubicBezTo>
                  <a:cubicBezTo>
                    <a:pt x="17381" y="9112"/>
                    <a:pt x="17719" y="9450"/>
                    <a:pt x="18225" y="9450"/>
                  </a:cubicBezTo>
                  <a:cubicBezTo>
                    <a:pt x="20250" y="9956"/>
                    <a:pt x="20250" y="9956"/>
                    <a:pt x="20250" y="9956"/>
                  </a:cubicBezTo>
                  <a:cubicBezTo>
                    <a:pt x="20250" y="11644"/>
                    <a:pt x="20250" y="11644"/>
                    <a:pt x="20250" y="11644"/>
                  </a:cubicBezTo>
                  <a:lnTo>
                    <a:pt x="18225" y="12150"/>
                  </a:ln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81" name="Shape"/>
            <p:cNvSpPr/>
            <p:nvPr/>
          </p:nvSpPr>
          <p:spPr>
            <a:xfrm>
              <a:off x="112218" y="112218"/>
              <a:ext cx="174269" cy="1742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014" y="0"/>
                    <a:pt x="0" y="5014"/>
                    <a:pt x="0" y="10800"/>
                  </a:cubicBezTo>
                  <a:cubicBezTo>
                    <a:pt x="0" y="16586"/>
                    <a:pt x="5014" y="21600"/>
                    <a:pt x="10800" y="21600"/>
                  </a:cubicBezTo>
                  <a:cubicBezTo>
                    <a:pt x="16586" y="21600"/>
                    <a:pt x="21600" y="16586"/>
                    <a:pt x="21600" y="10800"/>
                  </a:cubicBezTo>
                  <a:cubicBezTo>
                    <a:pt x="21600" y="5014"/>
                    <a:pt x="16586" y="0"/>
                    <a:pt x="10800" y="0"/>
                  </a:cubicBezTo>
                  <a:close/>
                  <a:moveTo>
                    <a:pt x="10800" y="20443"/>
                  </a:moveTo>
                  <a:cubicBezTo>
                    <a:pt x="5400" y="20443"/>
                    <a:pt x="1543" y="16200"/>
                    <a:pt x="1543" y="10800"/>
                  </a:cubicBezTo>
                  <a:cubicBezTo>
                    <a:pt x="1543" y="5400"/>
                    <a:pt x="5400" y="1543"/>
                    <a:pt x="10800" y="1543"/>
                  </a:cubicBezTo>
                  <a:cubicBezTo>
                    <a:pt x="16200" y="1543"/>
                    <a:pt x="20443" y="5400"/>
                    <a:pt x="20443" y="10800"/>
                  </a:cubicBezTo>
                  <a:cubicBezTo>
                    <a:pt x="20443" y="16200"/>
                    <a:pt x="16200" y="20443"/>
                    <a:pt x="10800" y="20443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82" name="Shape"/>
            <p:cNvSpPr/>
            <p:nvPr/>
          </p:nvSpPr>
          <p:spPr>
            <a:xfrm>
              <a:off x="149184" y="149183"/>
              <a:ext cx="100337" cy="1003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725" y="0"/>
                    <a:pt x="0" y="4725"/>
                    <a:pt x="0" y="10800"/>
                  </a:cubicBezTo>
                  <a:cubicBezTo>
                    <a:pt x="0" y="16875"/>
                    <a:pt x="4725" y="21600"/>
                    <a:pt x="10800" y="21600"/>
                  </a:cubicBezTo>
                  <a:cubicBezTo>
                    <a:pt x="16875" y="21600"/>
                    <a:pt x="21600" y="16875"/>
                    <a:pt x="21600" y="10800"/>
                  </a:cubicBezTo>
                  <a:cubicBezTo>
                    <a:pt x="21600" y="4725"/>
                    <a:pt x="16875" y="0"/>
                    <a:pt x="10800" y="0"/>
                  </a:cubicBezTo>
                  <a:close/>
                  <a:moveTo>
                    <a:pt x="10800" y="18900"/>
                  </a:moveTo>
                  <a:cubicBezTo>
                    <a:pt x="6075" y="18900"/>
                    <a:pt x="2700" y="15525"/>
                    <a:pt x="2700" y="10800"/>
                  </a:cubicBezTo>
                  <a:cubicBezTo>
                    <a:pt x="2700" y="6075"/>
                    <a:pt x="6075" y="2700"/>
                    <a:pt x="10800" y="2700"/>
                  </a:cubicBezTo>
                  <a:cubicBezTo>
                    <a:pt x="15525" y="2700"/>
                    <a:pt x="18900" y="6075"/>
                    <a:pt x="18900" y="10800"/>
                  </a:cubicBezTo>
                  <a:cubicBezTo>
                    <a:pt x="18900" y="15525"/>
                    <a:pt x="15525" y="18900"/>
                    <a:pt x="10800" y="189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grpSp>
        <p:nvGrpSpPr>
          <p:cNvPr id="1586" name="Group"/>
          <p:cNvGrpSpPr/>
          <p:nvPr/>
        </p:nvGrpSpPr>
        <p:grpSpPr>
          <a:xfrm>
            <a:off x="6146801" y="1144828"/>
            <a:ext cx="400025" cy="398704"/>
            <a:chOff x="0" y="0"/>
            <a:chExt cx="400024" cy="398703"/>
          </a:xfrm>
        </p:grpSpPr>
        <p:sp>
          <p:nvSpPr>
            <p:cNvPr id="1584" name="Shape"/>
            <p:cNvSpPr/>
            <p:nvPr/>
          </p:nvSpPr>
          <p:spPr>
            <a:xfrm>
              <a:off x="-1" y="-1"/>
              <a:ext cx="400026" cy="3987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3500" y="0"/>
                  </a:moveTo>
                  <a:cubicBezTo>
                    <a:pt x="8944" y="0"/>
                    <a:pt x="5400" y="3544"/>
                    <a:pt x="5400" y="8100"/>
                  </a:cubicBezTo>
                  <a:cubicBezTo>
                    <a:pt x="5400" y="9450"/>
                    <a:pt x="5737" y="10800"/>
                    <a:pt x="6412" y="11813"/>
                  </a:cubicBezTo>
                  <a:cubicBezTo>
                    <a:pt x="675" y="17550"/>
                    <a:pt x="675" y="17550"/>
                    <a:pt x="675" y="17550"/>
                  </a:cubicBezTo>
                  <a:cubicBezTo>
                    <a:pt x="675" y="17550"/>
                    <a:pt x="675" y="17550"/>
                    <a:pt x="675" y="17550"/>
                  </a:cubicBezTo>
                  <a:cubicBezTo>
                    <a:pt x="337" y="17887"/>
                    <a:pt x="0" y="18562"/>
                    <a:pt x="0" y="19238"/>
                  </a:cubicBezTo>
                  <a:cubicBezTo>
                    <a:pt x="0" y="20587"/>
                    <a:pt x="1012" y="21600"/>
                    <a:pt x="2362" y="21600"/>
                  </a:cubicBezTo>
                  <a:cubicBezTo>
                    <a:pt x="3037" y="21600"/>
                    <a:pt x="3712" y="21263"/>
                    <a:pt x="4050" y="20925"/>
                  </a:cubicBezTo>
                  <a:cubicBezTo>
                    <a:pt x="4050" y="20925"/>
                    <a:pt x="4050" y="20925"/>
                    <a:pt x="4050" y="20925"/>
                  </a:cubicBezTo>
                  <a:cubicBezTo>
                    <a:pt x="9788" y="15187"/>
                    <a:pt x="9788" y="15187"/>
                    <a:pt x="9788" y="15187"/>
                  </a:cubicBezTo>
                  <a:cubicBezTo>
                    <a:pt x="10800" y="15862"/>
                    <a:pt x="12150" y="16200"/>
                    <a:pt x="13500" y="16200"/>
                  </a:cubicBezTo>
                  <a:cubicBezTo>
                    <a:pt x="18056" y="16200"/>
                    <a:pt x="21600" y="12656"/>
                    <a:pt x="21600" y="8100"/>
                  </a:cubicBezTo>
                  <a:cubicBezTo>
                    <a:pt x="21600" y="3544"/>
                    <a:pt x="18056" y="0"/>
                    <a:pt x="13500" y="0"/>
                  </a:cubicBezTo>
                  <a:close/>
                  <a:moveTo>
                    <a:pt x="3206" y="20081"/>
                  </a:moveTo>
                  <a:cubicBezTo>
                    <a:pt x="3037" y="20250"/>
                    <a:pt x="2700" y="20419"/>
                    <a:pt x="2362" y="20419"/>
                  </a:cubicBezTo>
                  <a:cubicBezTo>
                    <a:pt x="1687" y="20419"/>
                    <a:pt x="1181" y="19912"/>
                    <a:pt x="1181" y="19238"/>
                  </a:cubicBezTo>
                  <a:cubicBezTo>
                    <a:pt x="1181" y="18900"/>
                    <a:pt x="1350" y="18562"/>
                    <a:pt x="1519" y="18394"/>
                  </a:cubicBezTo>
                  <a:cubicBezTo>
                    <a:pt x="1519" y="18394"/>
                    <a:pt x="1519" y="18394"/>
                    <a:pt x="1519" y="18394"/>
                  </a:cubicBezTo>
                  <a:cubicBezTo>
                    <a:pt x="6919" y="12994"/>
                    <a:pt x="6919" y="12994"/>
                    <a:pt x="6919" y="12994"/>
                  </a:cubicBezTo>
                  <a:cubicBezTo>
                    <a:pt x="7425" y="13500"/>
                    <a:pt x="8100" y="14175"/>
                    <a:pt x="8606" y="14681"/>
                  </a:cubicBezTo>
                  <a:lnTo>
                    <a:pt x="3206" y="20081"/>
                  </a:lnTo>
                  <a:close/>
                  <a:moveTo>
                    <a:pt x="13500" y="14850"/>
                  </a:moveTo>
                  <a:cubicBezTo>
                    <a:pt x="9788" y="14850"/>
                    <a:pt x="6750" y="11813"/>
                    <a:pt x="6750" y="8100"/>
                  </a:cubicBezTo>
                  <a:cubicBezTo>
                    <a:pt x="6750" y="4387"/>
                    <a:pt x="9788" y="1350"/>
                    <a:pt x="13500" y="1350"/>
                  </a:cubicBezTo>
                  <a:cubicBezTo>
                    <a:pt x="17213" y="1350"/>
                    <a:pt x="20250" y="4387"/>
                    <a:pt x="20250" y="8100"/>
                  </a:cubicBezTo>
                  <a:cubicBezTo>
                    <a:pt x="20250" y="11813"/>
                    <a:pt x="17213" y="14850"/>
                    <a:pt x="13500" y="1485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85" name="Shape"/>
            <p:cNvSpPr/>
            <p:nvPr/>
          </p:nvSpPr>
          <p:spPr>
            <a:xfrm>
              <a:off x="162386" y="62050"/>
              <a:ext cx="93736" cy="937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160" y="0"/>
                  </a:moveTo>
                  <a:cubicBezTo>
                    <a:pt x="9360" y="0"/>
                    <a:pt x="0" y="9360"/>
                    <a:pt x="0" y="20160"/>
                  </a:cubicBezTo>
                  <a:cubicBezTo>
                    <a:pt x="0" y="20880"/>
                    <a:pt x="720" y="21600"/>
                    <a:pt x="1440" y="21600"/>
                  </a:cubicBezTo>
                  <a:cubicBezTo>
                    <a:pt x="2160" y="21600"/>
                    <a:pt x="2880" y="20880"/>
                    <a:pt x="2880" y="20160"/>
                  </a:cubicBezTo>
                  <a:cubicBezTo>
                    <a:pt x="2880" y="10800"/>
                    <a:pt x="10800" y="2880"/>
                    <a:pt x="20160" y="2880"/>
                  </a:cubicBezTo>
                  <a:cubicBezTo>
                    <a:pt x="20880" y="2880"/>
                    <a:pt x="21600" y="2160"/>
                    <a:pt x="21600" y="1440"/>
                  </a:cubicBezTo>
                  <a:cubicBezTo>
                    <a:pt x="21600" y="720"/>
                    <a:pt x="20880" y="0"/>
                    <a:pt x="2016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grpSp>
        <p:nvGrpSpPr>
          <p:cNvPr id="1589" name="Group"/>
          <p:cNvGrpSpPr/>
          <p:nvPr/>
        </p:nvGrpSpPr>
        <p:grpSpPr>
          <a:xfrm>
            <a:off x="5346755" y="1144828"/>
            <a:ext cx="400025" cy="398704"/>
            <a:chOff x="0" y="0"/>
            <a:chExt cx="400024" cy="398703"/>
          </a:xfrm>
        </p:grpSpPr>
        <p:sp>
          <p:nvSpPr>
            <p:cNvPr id="1587" name="Shape"/>
            <p:cNvSpPr/>
            <p:nvPr/>
          </p:nvSpPr>
          <p:spPr>
            <a:xfrm>
              <a:off x="-1" y="-1"/>
              <a:ext cx="400026" cy="3987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850" y="0"/>
                  </a:moveTo>
                  <a:cubicBezTo>
                    <a:pt x="11138" y="0"/>
                    <a:pt x="8100" y="3037"/>
                    <a:pt x="8100" y="6750"/>
                  </a:cubicBezTo>
                  <a:cubicBezTo>
                    <a:pt x="8100" y="7594"/>
                    <a:pt x="8269" y="8437"/>
                    <a:pt x="8606" y="9281"/>
                  </a:cubicBezTo>
                  <a:cubicBezTo>
                    <a:pt x="337" y="17381"/>
                    <a:pt x="337" y="17381"/>
                    <a:pt x="337" y="17381"/>
                  </a:cubicBezTo>
                  <a:cubicBezTo>
                    <a:pt x="169" y="17719"/>
                    <a:pt x="0" y="17887"/>
                    <a:pt x="0" y="18225"/>
                  </a:cubicBezTo>
                  <a:cubicBezTo>
                    <a:pt x="0" y="20250"/>
                    <a:pt x="0" y="20250"/>
                    <a:pt x="0" y="20250"/>
                  </a:cubicBezTo>
                  <a:cubicBezTo>
                    <a:pt x="0" y="20925"/>
                    <a:pt x="675" y="21600"/>
                    <a:pt x="1350" y="21600"/>
                  </a:cubicBezTo>
                  <a:cubicBezTo>
                    <a:pt x="3375" y="21600"/>
                    <a:pt x="3375" y="21600"/>
                    <a:pt x="3375" y="21600"/>
                  </a:cubicBezTo>
                  <a:cubicBezTo>
                    <a:pt x="3712" y="21600"/>
                    <a:pt x="3881" y="21431"/>
                    <a:pt x="4219" y="21263"/>
                  </a:cubicBezTo>
                  <a:cubicBezTo>
                    <a:pt x="5231" y="20250"/>
                    <a:pt x="5231" y="20250"/>
                    <a:pt x="5231" y="20250"/>
                  </a:cubicBezTo>
                  <a:cubicBezTo>
                    <a:pt x="6750" y="20250"/>
                    <a:pt x="6750" y="20250"/>
                    <a:pt x="6750" y="20250"/>
                  </a:cubicBezTo>
                  <a:cubicBezTo>
                    <a:pt x="7425" y="20250"/>
                    <a:pt x="8100" y="19575"/>
                    <a:pt x="8100" y="18900"/>
                  </a:cubicBezTo>
                  <a:cubicBezTo>
                    <a:pt x="8100" y="17550"/>
                    <a:pt x="8100" y="17550"/>
                    <a:pt x="8100" y="17550"/>
                  </a:cubicBezTo>
                  <a:cubicBezTo>
                    <a:pt x="9450" y="17550"/>
                    <a:pt x="9450" y="17550"/>
                    <a:pt x="9450" y="17550"/>
                  </a:cubicBezTo>
                  <a:cubicBezTo>
                    <a:pt x="10125" y="17550"/>
                    <a:pt x="10800" y="16875"/>
                    <a:pt x="10800" y="16200"/>
                  </a:cubicBezTo>
                  <a:cubicBezTo>
                    <a:pt x="10800" y="14681"/>
                    <a:pt x="10800" y="14681"/>
                    <a:pt x="10800" y="14681"/>
                  </a:cubicBezTo>
                  <a:cubicBezTo>
                    <a:pt x="12319" y="12994"/>
                    <a:pt x="12319" y="12994"/>
                    <a:pt x="12319" y="12994"/>
                  </a:cubicBezTo>
                  <a:cubicBezTo>
                    <a:pt x="13162" y="13331"/>
                    <a:pt x="14006" y="13500"/>
                    <a:pt x="14850" y="13500"/>
                  </a:cubicBezTo>
                  <a:cubicBezTo>
                    <a:pt x="18563" y="13500"/>
                    <a:pt x="21600" y="10462"/>
                    <a:pt x="21600" y="6750"/>
                  </a:cubicBezTo>
                  <a:cubicBezTo>
                    <a:pt x="21600" y="3037"/>
                    <a:pt x="18563" y="0"/>
                    <a:pt x="14850" y="0"/>
                  </a:cubicBezTo>
                  <a:close/>
                  <a:moveTo>
                    <a:pt x="14850" y="12150"/>
                  </a:moveTo>
                  <a:cubicBezTo>
                    <a:pt x="13838" y="12150"/>
                    <a:pt x="12994" y="11813"/>
                    <a:pt x="12150" y="11306"/>
                  </a:cubicBezTo>
                  <a:cubicBezTo>
                    <a:pt x="11812" y="11644"/>
                    <a:pt x="11812" y="11644"/>
                    <a:pt x="11812" y="11644"/>
                  </a:cubicBezTo>
                  <a:cubicBezTo>
                    <a:pt x="11138" y="12319"/>
                    <a:pt x="11138" y="12319"/>
                    <a:pt x="11138" y="12319"/>
                  </a:cubicBezTo>
                  <a:cubicBezTo>
                    <a:pt x="9788" y="13669"/>
                    <a:pt x="9788" y="13669"/>
                    <a:pt x="9788" y="13669"/>
                  </a:cubicBezTo>
                  <a:cubicBezTo>
                    <a:pt x="9619" y="13838"/>
                    <a:pt x="9450" y="14344"/>
                    <a:pt x="9450" y="14681"/>
                  </a:cubicBezTo>
                  <a:cubicBezTo>
                    <a:pt x="9450" y="16200"/>
                    <a:pt x="9450" y="16200"/>
                    <a:pt x="9450" y="16200"/>
                  </a:cubicBezTo>
                  <a:cubicBezTo>
                    <a:pt x="8100" y="16200"/>
                    <a:pt x="8100" y="16200"/>
                    <a:pt x="8100" y="16200"/>
                  </a:cubicBezTo>
                  <a:cubicBezTo>
                    <a:pt x="7425" y="16200"/>
                    <a:pt x="6750" y="16875"/>
                    <a:pt x="6750" y="17550"/>
                  </a:cubicBezTo>
                  <a:cubicBezTo>
                    <a:pt x="6750" y="18900"/>
                    <a:pt x="6750" y="18900"/>
                    <a:pt x="6750" y="18900"/>
                  </a:cubicBezTo>
                  <a:cubicBezTo>
                    <a:pt x="5231" y="18900"/>
                    <a:pt x="5231" y="18900"/>
                    <a:pt x="5231" y="18900"/>
                  </a:cubicBezTo>
                  <a:cubicBezTo>
                    <a:pt x="4894" y="18900"/>
                    <a:pt x="4387" y="19069"/>
                    <a:pt x="4219" y="19238"/>
                  </a:cubicBezTo>
                  <a:cubicBezTo>
                    <a:pt x="3206" y="20250"/>
                    <a:pt x="3206" y="20250"/>
                    <a:pt x="3206" y="20250"/>
                  </a:cubicBezTo>
                  <a:cubicBezTo>
                    <a:pt x="1350" y="20250"/>
                    <a:pt x="1350" y="20250"/>
                    <a:pt x="1350" y="20250"/>
                  </a:cubicBezTo>
                  <a:cubicBezTo>
                    <a:pt x="1350" y="18394"/>
                    <a:pt x="1350" y="18394"/>
                    <a:pt x="1350" y="18394"/>
                  </a:cubicBezTo>
                  <a:cubicBezTo>
                    <a:pt x="9281" y="10462"/>
                    <a:pt x="9281" y="10462"/>
                    <a:pt x="9281" y="10462"/>
                  </a:cubicBezTo>
                  <a:cubicBezTo>
                    <a:pt x="9281" y="10462"/>
                    <a:pt x="9281" y="10462"/>
                    <a:pt x="9281" y="10462"/>
                  </a:cubicBezTo>
                  <a:cubicBezTo>
                    <a:pt x="10294" y="9450"/>
                    <a:pt x="10294" y="9450"/>
                    <a:pt x="10294" y="9450"/>
                  </a:cubicBezTo>
                  <a:cubicBezTo>
                    <a:pt x="9788" y="8606"/>
                    <a:pt x="9450" y="7762"/>
                    <a:pt x="9450" y="6750"/>
                  </a:cubicBezTo>
                  <a:cubicBezTo>
                    <a:pt x="9450" y="3712"/>
                    <a:pt x="11812" y="1350"/>
                    <a:pt x="14850" y="1350"/>
                  </a:cubicBezTo>
                  <a:cubicBezTo>
                    <a:pt x="17887" y="1350"/>
                    <a:pt x="20250" y="3712"/>
                    <a:pt x="20250" y="6750"/>
                  </a:cubicBezTo>
                  <a:cubicBezTo>
                    <a:pt x="20250" y="9787"/>
                    <a:pt x="17887" y="12150"/>
                    <a:pt x="14850" y="1215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88" name="Shape"/>
            <p:cNvSpPr/>
            <p:nvPr/>
          </p:nvSpPr>
          <p:spPr>
            <a:xfrm>
              <a:off x="249519" y="48848"/>
              <a:ext cx="100337" cy="1003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925" y="11475"/>
                  </a:moveTo>
                  <a:cubicBezTo>
                    <a:pt x="18225" y="7425"/>
                    <a:pt x="14175" y="3375"/>
                    <a:pt x="10125" y="675"/>
                  </a:cubicBezTo>
                  <a:cubicBezTo>
                    <a:pt x="9450" y="0"/>
                    <a:pt x="8775" y="0"/>
                    <a:pt x="8100" y="0"/>
                  </a:cubicBezTo>
                  <a:cubicBezTo>
                    <a:pt x="4050" y="1350"/>
                    <a:pt x="1350" y="4050"/>
                    <a:pt x="0" y="8100"/>
                  </a:cubicBezTo>
                  <a:cubicBezTo>
                    <a:pt x="0" y="8100"/>
                    <a:pt x="0" y="8100"/>
                    <a:pt x="0" y="8775"/>
                  </a:cubicBezTo>
                  <a:cubicBezTo>
                    <a:pt x="0" y="9450"/>
                    <a:pt x="0" y="9450"/>
                    <a:pt x="675" y="10125"/>
                  </a:cubicBezTo>
                  <a:cubicBezTo>
                    <a:pt x="3375" y="14175"/>
                    <a:pt x="7425" y="18225"/>
                    <a:pt x="11475" y="20925"/>
                  </a:cubicBezTo>
                  <a:cubicBezTo>
                    <a:pt x="12150" y="21600"/>
                    <a:pt x="12825" y="21600"/>
                    <a:pt x="13500" y="21600"/>
                  </a:cubicBezTo>
                  <a:cubicBezTo>
                    <a:pt x="17550" y="20250"/>
                    <a:pt x="20250" y="17550"/>
                    <a:pt x="21600" y="13500"/>
                  </a:cubicBezTo>
                  <a:cubicBezTo>
                    <a:pt x="21600" y="13500"/>
                    <a:pt x="21600" y="13500"/>
                    <a:pt x="21600" y="12825"/>
                  </a:cubicBezTo>
                  <a:cubicBezTo>
                    <a:pt x="21600" y="12150"/>
                    <a:pt x="21600" y="12150"/>
                    <a:pt x="20925" y="11475"/>
                  </a:cubicBezTo>
                  <a:close/>
                  <a:moveTo>
                    <a:pt x="12825" y="18900"/>
                  </a:moveTo>
                  <a:cubicBezTo>
                    <a:pt x="8775" y="16200"/>
                    <a:pt x="5400" y="12825"/>
                    <a:pt x="2700" y="8775"/>
                  </a:cubicBezTo>
                  <a:cubicBezTo>
                    <a:pt x="4050" y="5400"/>
                    <a:pt x="5400" y="4050"/>
                    <a:pt x="8775" y="2700"/>
                  </a:cubicBezTo>
                  <a:cubicBezTo>
                    <a:pt x="12825" y="5400"/>
                    <a:pt x="16200" y="8775"/>
                    <a:pt x="18900" y="12825"/>
                  </a:cubicBezTo>
                  <a:cubicBezTo>
                    <a:pt x="17550" y="16200"/>
                    <a:pt x="16200" y="17550"/>
                    <a:pt x="12825" y="189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590" name="Shape"/>
          <p:cNvSpPr/>
          <p:nvPr/>
        </p:nvSpPr>
        <p:spPr>
          <a:xfrm>
            <a:off x="4546373" y="1144828"/>
            <a:ext cx="400693" cy="39870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54" h="21600" extrusionOk="0">
                <a:moveTo>
                  <a:pt x="20646" y="19069"/>
                </a:moveTo>
                <a:cubicBezTo>
                  <a:pt x="20646" y="19069"/>
                  <a:pt x="18154" y="17381"/>
                  <a:pt x="14499" y="16706"/>
                </a:cubicBezTo>
                <a:cubicBezTo>
                  <a:pt x="15828" y="14850"/>
                  <a:pt x="16659" y="12656"/>
                  <a:pt x="17157" y="11137"/>
                </a:cubicBezTo>
                <a:cubicBezTo>
                  <a:pt x="17655" y="8944"/>
                  <a:pt x="17323" y="4894"/>
                  <a:pt x="15329" y="2362"/>
                </a:cubicBezTo>
                <a:cubicBezTo>
                  <a:pt x="14166" y="844"/>
                  <a:pt x="12671" y="0"/>
                  <a:pt x="10677" y="0"/>
                </a:cubicBezTo>
                <a:cubicBezTo>
                  <a:pt x="8683" y="0"/>
                  <a:pt x="7188" y="844"/>
                  <a:pt x="6025" y="2362"/>
                </a:cubicBezTo>
                <a:cubicBezTo>
                  <a:pt x="4031" y="4894"/>
                  <a:pt x="3699" y="8944"/>
                  <a:pt x="4197" y="11137"/>
                </a:cubicBezTo>
                <a:cubicBezTo>
                  <a:pt x="4695" y="12656"/>
                  <a:pt x="5526" y="14850"/>
                  <a:pt x="6855" y="16706"/>
                </a:cubicBezTo>
                <a:cubicBezTo>
                  <a:pt x="3200" y="17381"/>
                  <a:pt x="708" y="19069"/>
                  <a:pt x="708" y="19069"/>
                </a:cubicBezTo>
                <a:cubicBezTo>
                  <a:pt x="209" y="19406"/>
                  <a:pt x="-123" y="20081"/>
                  <a:pt x="43" y="20587"/>
                </a:cubicBezTo>
                <a:cubicBezTo>
                  <a:pt x="209" y="21263"/>
                  <a:pt x="708" y="21600"/>
                  <a:pt x="1372" y="21600"/>
                </a:cubicBezTo>
                <a:cubicBezTo>
                  <a:pt x="19982" y="21600"/>
                  <a:pt x="19982" y="21600"/>
                  <a:pt x="19982" y="21600"/>
                </a:cubicBezTo>
                <a:cubicBezTo>
                  <a:pt x="20646" y="21600"/>
                  <a:pt x="21145" y="21263"/>
                  <a:pt x="21311" y="20587"/>
                </a:cubicBezTo>
                <a:cubicBezTo>
                  <a:pt x="21477" y="20081"/>
                  <a:pt x="21145" y="19406"/>
                  <a:pt x="20646" y="19069"/>
                </a:cubicBezTo>
                <a:close/>
                <a:moveTo>
                  <a:pt x="13502" y="15862"/>
                </a:moveTo>
                <a:cubicBezTo>
                  <a:pt x="13335" y="16031"/>
                  <a:pt x="13335" y="16031"/>
                  <a:pt x="13335" y="16031"/>
                </a:cubicBezTo>
                <a:cubicBezTo>
                  <a:pt x="11674" y="17887"/>
                  <a:pt x="9680" y="17887"/>
                  <a:pt x="8019" y="16031"/>
                </a:cubicBezTo>
                <a:cubicBezTo>
                  <a:pt x="7852" y="15862"/>
                  <a:pt x="7852" y="15862"/>
                  <a:pt x="7852" y="15862"/>
                </a:cubicBezTo>
                <a:cubicBezTo>
                  <a:pt x="6025" y="13331"/>
                  <a:pt x="5028" y="10294"/>
                  <a:pt x="5526" y="7256"/>
                </a:cubicBezTo>
                <a:cubicBezTo>
                  <a:pt x="5859" y="4387"/>
                  <a:pt x="7520" y="1350"/>
                  <a:pt x="10677" y="1350"/>
                </a:cubicBezTo>
                <a:cubicBezTo>
                  <a:pt x="13834" y="1350"/>
                  <a:pt x="15495" y="4387"/>
                  <a:pt x="15828" y="7256"/>
                </a:cubicBezTo>
                <a:cubicBezTo>
                  <a:pt x="16326" y="10294"/>
                  <a:pt x="15329" y="13331"/>
                  <a:pt x="13502" y="15862"/>
                </a:cubicBezTo>
                <a:close/>
                <a:moveTo>
                  <a:pt x="1372" y="20250"/>
                </a:moveTo>
                <a:cubicBezTo>
                  <a:pt x="1539" y="20250"/>
                  <a:pt x="3699" y="18731"/>
                  <a:pt x="7022" y="17887"/>
                </a:cubicBezTo>
                <a:cubicBezTo>
                  <a:pt x="8683" y="17550"/>
                  <a:pt x="8683" y="17550"/>
                  <a:pt x="8683" y="17550"/>
                </a:cubicBezTo>
                <a:cubicBezTo>
                  <a:pt x="9348" y="18056"/>
                  <a:pt x="10012" y="18225"/>
                  <a:pt x="10677" y="18225"/>
                </a:cubicBezTo>
                <a:cubicBezTo>
                  <a:pt x="11342" y="18225"/>
                  <a:pt x="12006" y="18056"/>
                  <a:pt x="12671" y="17550"/>
                </a:cubicBezTo>
                <a:cubicBezTo>
                  <a:pt x="14332" y="17887"/>
                  <a:pt x="14332" y="17887"/>
                  <a:pt x="14332" y="17887"/>
                </a:cubicBezTo>
                <a:cubicBezTo>
                  <a:pt x="17655" y="18731"/>
                  <a:pt x="19815" y="20250"/>
                  <a:pt x="19982" y="20250"/>
                </a:cubicBezTo>
                <a:lnTo>
                  <a:pt x="1372" y="20250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91" name="Shape"/>
          <p:cNvSpPr/>
          <p:nvPr/>
        </p:nvSpPr>
        <p:spPr>
          <a:xfrm>
            <a:off x="3771743" y="1144828"/>
            <a:ext cx="349857" cy="39870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4556"/>
                </a:moveTo>
                <a:cubicBezTo>
                  <a:pt x="21600" y="3544"/>
                  <a:pt x="20443" y="2700"/>
                  <a:pt x="19286" y="2700"/>
                </a:cubicBezTo>
                <a:cubicBezTo>
                  <a:pt x="16971" y="2700"/>
                  <a:pt x="16971" y="2700"/>
                  <a:pt x="16971" y="2700"/>
                </a:cubicBezTo>
                <a:cubicBezTo>
                  <a:pt x="16971" y="2025"/>
                  <a:pt x="16971" y="2025"/>
                  <a:pt x="16971" y="2025"/>
                </a:cubicBezTo>
                <a:cubicBezTo>
                  <a:pt x="16971" y="2025"/>
                  <a:pt x="16971" y="2025"/>
                  <a:pt x="16971" y="2025"/>
                </a:cubicBezTo>
                <a:cubicBezTo>
                  <a:pt x="16971" y="844"/>
                  <a:pt x="16007" y="0"/>
                  <a:pt x="14657" y="0"/>
                </a:cubicBezTo>
                <a:cubicBezTo>
                  <a:pt x="6943" y="0"/>
                  <a:pt x="6943" y="0"/>
                  <a:pt x="6943" y="0"/>
                </a:cubicBezTo>
                <a:cubicBezTo>
                  <a:pt x="5593" y="0"/>
                  <a:pt x="4629" y="844"/>
                  <a:pt x="4629" y="2025"/>
                </a:cubicBezTo>
                <a:cubicBezTo>
                  <a:pt x="4629" y="2025"/>
                  <a:pt x="4629" y="2025"/>
                  <a:pt x="4629" y="2025"/>
                </a:cubicBezTo>
                <a:cubicBezTo>
                  <a:pt x="4629" y="2700"/>
                  <a:pt x="4629" y="2700"/>
                  <a:pt x="4629" y="2700"/>
                </a:cubicBezTo>
                <a:cubicBezTo>
                  <a:pt x="2314" y="2700"/>
                  <a:pt x="2314" y="2700"/>
                  <a:pt x="2314" y="2700"/>
                </a:cubicBezTo>
                <a:cubicBezTo>
                  <a:pt x="1157" y="2700"/>
                  <a:pt x="0" y="3544"/>
                  <a:pt x="0" y="4556"/>
                </a:cubicBezTo>
                <a:cubicBezTo>
                  <a:pt x="0" y="4556"/>
                  <a:pt x="0" y="4556"/>
                  <a:pt x="0" y="4556"/>
                </a:cubicBezTo>
                <a:cubicBezTo>
                  <a:pt x="0" y="5400"/>
                  <a:pt x="0" y="5400"/>
                  <a:pt x="0" y="5400"/>
                </a:cubicBezTo>
                <a:cubicBezTo>
                  <a:pt x="0" y="6075"/>
                  <a:pt x="0" y="6075"/>
                  <a:pt x="0" y="6075"/>
                </a:cubicBezTo>
                <a:cubicBezTo>
                  <a:pt x="0" y="6750"/>
                  <a:pt x="771" y="7425"/>
                  <a:pt x="1543" y="7425"/>
                </a:cubicBezTo>
                <a:cubicBezTo>
                  <a:pt x="1543" y="7425"/>
                  <a:pt x="1543" y="7425"/>
                  <a:pt x="1543" y="7425"/>
                </a:cubicBezTo>
                <a:cubicBezTo>
                  <a:pt x="1543" y="18900"/>
                  <a:pt x="1543" y="18900"/>
                  <a:pt x="1543" y="18900"/>
                </a:cubicBezTo>
                <a:cubicBezTo>
                  <a:pt x="1543" y="20419"/>
                  <a:pt x="2893" y="21600"/>
                  <a:pt x="4629" y="21600"/>
                </a:cubicBezTo>
                <a:cubicBezTo>
                  <a:pt x="16971" y="21600"/>
                  <a:pt x="16971" y="21600"/>
                  <a:pt x="16971" y="21600"/>
                </a:cubicBezTo>
                <a:cubicBezTo>
                  <a:pt x="18707" y="21600"/>
                  <a:pt x="20057" y="20419"/>
                  <a:pt x="20057" y="18900"/>
                </a:cubicBezTo>
                <a:cubicBezTo>
                  <a:pt x="20057" y="7425"/>
                  <a:pt x="20057" y="7425"/>
                  <a:pt x="20057" y="7425"/>
                </a:cubicBezTo>
                <a:cubicBezTo>
                  <a:pt x="20057" y="7425"/>
                  <a:pt x="20057" y="7425"/>
                  <a:pt x="20057" y="7425"/>
                </a:cubicBezTo>
                <a:cubicBezTo>
                  <a:pt x="20829" y="7425"/>
                  <a:pt x="21600" y="6750"/>
                  <a:pt x="21600" y="6075"/>
                </a:cubicBezTo>
                <a:cubicBezTo>
                  <a:pt x="21600" y="5400"/>
                  <a:pt x="21600" y="5400"/>
                  <a:pt x="21600" y="5400"/>
                </a:cubicBezTo>
                <a:cubicBezTo>
                  <a:pt x="21600" y="4556"/>
                  <a:pt x="21600" y="4556"/>
                  <a:pt x="21600" y="4556"/>
                </a:cubicBezTo>
                <a:close/>
                <a:moveTo>
                  <a:pt x="6171" y="2025"/>
                </a:moveTo>
                <a:cubicBezTo>
                  <a:pt x="6171" y="1687"/>
                  <a:pt x="6557" y="1350"/>
                  <a:pt x="6943" y="1350"/>
                </a:cubicBezTo>
                <a:cubicBezTo>
                  <a:pt x="14657" y="1350"/>
                  <a:pt x="14657" y="1350"/>
                  <a:pt x="14657" y="1350"/>
                </a:cubicBezTo>
                <a:cubicBezTo>
                  <a:pt x="15043" y="1350"/>
                  <a:pt x="15429" y="1687"/>
                  <a:pt x="15429" y="2025"/>
                </a:cubicBezTo>
                <a:cubicBezTo>
                  <a:pt x="15429" y="2700"/>
                  <a:pt x="15429" y="2700"/>
                  <a:pt x="15429" y="2700"/>
                </a:cubicBezTo>
                <a:cubicBezTo>
                  <a:pt x="6171" y="2700"/>
                  <a:pt x="6171" y="2700"/>
                  <a:pt x="6171" y="2700"/>
                </a:cubicBezTo>
                <a:lnTo>
                  <a:pt x="6171" y="2025"/>
                </a:lnTo>
                <a:close/>
                <a:moveTo>
                  <a:pt x="18514" y="18900"/>
                </a:moveTo>
                <a:cubicBezTo>
                  <a:pt x="18514" y="19575"/>
                  <a:pt x="17743" y="20250"/>
                  <a:pt x="16971" y="20250"/>
                </a:cubicBezTo>
                <a:cubicBezTo>
                  <a:pt x="4629" y="20250"/>
                  <a:pt x="4629" y="20250"/>
                  <a:pt x="4629" y="20250"/>
                </a:cubicBezTo>
                <a:cubicBezTo>
                  <a:pt x="3857" y="20250"/>
                  <a:pt x="3086" y="19575"/>
                  <a:pt x="3086" y="18900"/>
                </a:cubicBezTo>
                <a:cubicBezTo>
                  <a:pt x="3086" y="7425"/>
                  <a:pt x="3086" y="7425"/>
                  <a:pt x="3086" y="7425"/>
                </a:cubicBezTo>
                <a:cubicBezTo>
                  <a:pt x="18514" y="7425"/>
                  <a:pt x="18514" y="7425"/>
                  <a:pt x="18514" y="7425"/>
                </a:cubicBezTo>
                <a:lnTo>
                  <a:pt x="18514" y="18900"/>
                </a:lnTo>
                <a:close/>
                <a:moveTo>
                  <a:pt x="20057" y="5400"/>
                </a:moveTo>
                <a:cubicBezTo>
                  <a:pt x="20057" y="6075"/>
                  <a:pt x="20057" y="6075"/>
                  <a:pt x="20057" y="6075"/>
                </a:cubicBezTo>
                <a:cubicBezTo>
                  <a:pt x="1543" y="6075"/>
                  <a:pt x="1543" y="6075"/>
                  <a:pt x="1543" y="6075"/>
                </a:cubicBezTo>
                <a:cubicBezTo>
                  <a:pt x="1543" y="5400"/>
                  <a:pt x="1543" y="5400"/>
                  <a:pt x="1543" y="5400"/>
                </a:cubicBezTo>
                <a:cubicBezTo>
                  <a:pt x="1543" y="4725"/>
                  <a:pt x="1543" y="4725"/>
                  <a:pt x="1543" y="4725"/>
                </a:cubicBezTo>
                <a:cubicBezTo>
                  <a:pt x="1543" y="4387"/>
                  <a:pt x="1929" y="4050"/>
                  <a:pt x="2314" y="4050"/>
                </a:cubicBezTo>
                <a:cubicBezTo>
                  <a:pt x="19286" y="4050"/>
                  <a:pt x="19286" y="4050"/>
                  <a:pt x="19286" y="4050"/>
                </a:cubicBezTo>
                <a:cubicBezTo>
                  <a:pt x="19671" y="4050"/>
                  <a:pt x="20057" y="4387"/>
                  <a:pt x="20057" y="4725"/>
                </a:cubicBezTo>
                <a:lnTo>
                  <a:pt x="20057" y="5400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92" name="Shape"/>
          <p:cNvSpPr/>
          <p:nvPr/>
        </p:nvSpPr>
        <p:spPr>
          <a:xfrm>
            <a:off x="3846996" y="1307216"/>
            <a:ext cx="50169" cy="1874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1600"/>
                </a:moveTo>
                <a:cubicBezTo>
                  <a:pt x="16200" y="21600"/>
                  <a:pt x="16200" y="21600"/>
                  <a:pt x="16200" y="21600"/>
                </a:cubicBezTo>
                <a:cubicBezTo>
                  <a:pt x="18900" y="21600"/>
                  <a:pt x="21600" y="20880"/>
                  <a:pt x="21600" y="20160"/>
                </a:cubicBezTo>
                <a:cubicBezTo>
                  <a:pt x="21600" y="1440"/>
                  <a:pt x="21600" y="1440"/>
                  <a:pt x="21600" y="1440"/>
                </a:cubicBezTo>
                <a:cubicBezTo>
                  <a:pt x="21600" y="720"/>
                  <a:pt x="18900" y="0"/>
                  <a:pt x="16200" y="0"/>
                </a:cubicBezTo>
                <a:cubicBezTo>
                  <a:pt x="5400" y="0"/>
                  <a:pt x="5400" y="0"/>
                  <a:pt x="5400" y="0"/>
                </a:cubicBezTo>
                <a:cubicBezTo>
                  <a:pt x="2700" y="0"/>
                  <a:pt x="0" y="720"/>
                  <a:pt x="0" y="1440"/>
                </a:cubicBezTo>
                <a:cubicBezTo>
                  <a:pt x="0" y="20160"/>
                  <a:pt x="0" y="20160"/>
                  <a:pt x="0" y="20160"/>
                </a:cubicBezTo>
                <a:cubicBezTo>
                  <a:pt x="0" y="20880"/>
                  <a:pt x="2700" y="21600"/>
                  <a:pt x="5400" y="21600"/>
                </a:cubicBezTo>
                <a:close/>
                <a:moveTo>
                  <a:pt x="5400" y="1440"/>
                </a:moveTo>
                <a:cubicBezTo>
                  <a:pt x="16200" y="1440"/>
                  <a:pt x="16200" y="1440"/>
                  <a:pt x="16200" y="1440"/>
                </a:cubicBezTo>
                <a:cubicBezTo>
                  <a:pt x="16200" y="20160"/>
                  <a:pt x="16200" y="20160"/>
                  <a:pt x="16200" y="20160"/>
                </a:cubicBezTo>
                <a:cubicBezTo>
                  <a:pt x="5400" y="20160"/>
                  <a:pt x="5400" y="20160"/>
                  <a:pt x="5400" y="20160"/>
                </a:cubicBezTo>
                <a:lnTo>
                  <a:pt x="5400" y="1440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93" name="Shape"/>
          <p:cNvSpPr/>
          <p:nvPr/>
        </p:nvSpPr>
        <p:spPr>
          <a:xfrm>
            <a:off x="3922248" y="1307216"/>
            <a:ext cx="48849" cy="1874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1600"/>
                </a:moveTo>
                <a:cubicBezTo>
                  <a:pt x="16200" y="21600"/>
                  <a:pt x="16200" y="21600"/>
                  <a:pt x="16200" y="21600"/>
                </a:cubicBezTo>
                <a:cubicBezTo>
                  <a:pt x="18900" y="21600"/>
                  <a:pt x="21600" y="20880"/>
                  <a:pt x="21600" y="20160"/>
                </a:cubicBezTo>
                <a:cubicBezTo>
                  <a:pt x="21600" y="1440"/>
                  <a:pt x="21600" y="1440"/>
                  <a:pt x="21600" y="1440"/>
                </a:cubicBezTo>
                <a:cubicBezTo>
                  <a:pt x="21600" y="720"/>
                  <a:pt x="18900" y="0"/>
                  <a:pt x="16200" y="0"/>
                </a:cubicBezTo>
                <a:cubicBezTo>
                  <a:pt x="5400" y="0"/>
                  <a:pt x="5400" y="0"/>
                  <a:pt x="5400" y="0"/>
                </a:cubicBezTo>
                <a:cubicBezTo>
                  <a:pt x="2700" y="0"/>
                  <a:pt x="0" y="720"/>
                  <a:pt x="0" y="1440"/>
                </a:cubicBezTo>
                <a:cubicBezTo>
                  <a:pt x="0" y="20160"/>
                  <a:pt x="0" y="20160"/>
                  <a:pt x="0" y="20160"/>
                </a:cubicBezTo>
                <a:cubicBezTo>
                  <a:pt x="0" y="20880"/>
                  <a:pt x="2700" y="21600"/>
                  <a:pt x="5400" y="21600"/>
                </a:cubicBezTo>
                <a:close/>
                <a:moveTo>
                  <a:pt x="5400" y="1440"/>
                </a:moveTo>
                <a:cubicBezTo>
                  <a:pt x="16200" y="1440"/>
                  <a:pt x="16200" y="1440"/>
                  <a:pt x="16200" y="1440"/>
                </a:cubicBezTo>
                <a:cubicBezTo>
                  <a:pt x="16200" y="20160"/>
                  <a:pt x="16200" y="20160"/>
                  <a:pt x="16200" y="20160"/>
                </a:cubicBezTo>
                <a:cubicBezTo>
                  <a:pt x="5400" y="20160"/>
                  <a:pt x="5400" y="20160"/>
                  <a:pt x="5400" y="20160"/>
                </a:cubicBezTo>
                <a:lnTo>
                  <a:pt x="5400" y="1440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94" name="Shape"/>
          <p:cNvSpPr/>
          <p:nvPr/>
        </p:nvSpPr>
        <p:spPr>
          <a:xfrm>
            <a:off x="3996180" y="1307216"/>
            <a:ext cx="50169" cy="1874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1600"/>
                </a:moveTo>
                <a:cubicBezTo>
                  <a:pt x="16200" y="21600"/>
                  <a:pt x="16200" y="21600"/>
                  <a:pt x="16200" y="21600"/>
                </a:cubicBezTo>
                <a:cubicBezTo>
                  <a:pt x="18900" y="21600"/>
                  <a:pt x="21600" y="20880"/>
                  <a:pt x="21600" y="20160"/>
                </a:cubicBezTo>
                <a:cubicBezTo>
                  <a:pt x="21600" y="1440"/>
                  <a:pt x="21600" y="1440"/>
                  <a:pt x="21600" y="1440"/>
                </a:cubicBezTo>
                <a:cubicBezTo>
                  <a:pt x="21600" y="720"/>
                  <a:pt x="18900" y="0"/>
                  <a:pt x="16200" y="0"/>
                </a:cubicBezTo>
                <a:cubicBezTo>
                  <a:pt x="5400" y="0"/>
                  <a:pt x="5400" y="0"/>
                  <a:pt x="5400" y="0"/>
                </a:cubicBezTo>
                <a:cubicBezTo>
                  <a:pt x="2700" y="0"/>
                  <a:pt x="0" y="720"/>
                  <a:pt x="0" y="1440"/>
                </a:cubicBezTo>
                <a:cubicBezTo>
                  <a:pt x="0" y="20160"/>
                  <a:pt x="0" y="20160"/>
                  <a:pt x="0" y="20160"/>
                </a:cubicBezTo>
                <a:cubicBezTo>
                  <a:pt x="0" y="20880"/>
                  <a:pt x="2700" y="21600"/>
                  <a:pt x="5400" y="21600"/>
                </a:cubicBezTo>
                <a:close/>
                <a:moveTo>
                  <a:pt x="5400" y="1440"/>
                </a:moveTo>
                <a:cubicBezTo>
                  <a:pt x="16200" y="1440"/>
                  <a:pt x="16200" y="1440"/>
                  <a:pt x="16200" y="1440"/>
                </a:cubicBezTo>
                <a:cubicBezTo>
                  <a:pt x="16200" y="20160"/>
                  <a:pt x="16200" y="20160"/>
                  <a:pt x="16200" y="20160"/>
                </a:cubicBezTo>
                <a:cubicBezTo>
                  <a:pt x="5400" y="20160"/>
                  <a:pt x="5400" y="20160"/>
                  <a:pt x="5400" y="20160"/>
                </a:cubicBezTo>
                <a:lnTo>
                  <a:pt x="5400" y="1440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95" name="Shape"/>
          <p:cNvSpPr/>
          <p:nvPr/>
        </p:nvSpPr>
        <p:spPr>
          <a:xfrm>
            <a:off x="7745576" y="406831"/>
            <a:ext cx="400025" cy="2746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982"/>
                </a:moveTo>
                <a:cubicBezTo>
                  <a:pt x="19575" y="982"/>
                  <a:pt x="19575" y="982"/>
                  <a:pt x="19575" y="982"/>
                </a:cubicBezTo>
                <a:cubicBezTo>
                  <a:pt x="19237" y="982"/>
                  <a:pt x="18900" y="1227"/>
                  <a:pt x="18731" y="1473"/>
                </a:cubicBezTo>
                <a:cubicBezTo>
                  <a:pt x="16875" y="4173"/>
                  <a:pt x="16875" y="4173"/>
                  <a:pt x="16875" y="4173"/>
                </a:cubicBezTo>
                <a:cubicBezTo>
                  <a:pt x="16875" y="2945"/>
                  <a:pt x="16875" y="2945"/>
                  <a:pt x="16875" y="2945"/>
                </a:cubicBezTo>
                <a:cubicBezTo>
                  <a:pt x="16875" y="1227"/>
                  <a:pt x="16031" y="0"/>
                  <a:pt x="14850" y="0"/>
                </a:cubicBezTo>
                <a:cubicBezTo>
                  <a:pt x="2025" y="0"/>
                  <a:pt x="2025" y="0"/>
                  <a:pt x="2025" y="0"/>
                </a:cubicBezTo>
                <a:cubicBezTo>
                  <a:pt x="844" y="0"/>
                  <a:pt x="0" y="1227"/>
                  <a:pt x="0" y="2945"/>
                </a:cubicBezTo>
                <a:cubicBezTo>
                  <a:pt x="0" y="9818"/>
                  <a:pt x="0" y="9818"/>
                  <a:pt x="0" y="9818"/>
                </a:cubicBezTo>
                <a:cubicBezTo>
                  <a:pt x="0" y="18655"/>
                  <a:pt x="0" y="18655"/>
                  <a:pt x="0" y="18655"/>
                </a:cubicBezTo>
                <a:cubicBezTo>
                  <a:pt x="0" y="20373"/>
                  <a:pt x="844" y="21600"/>
                  <a:pt x="2025" y="21600"/>
                </a:cubicBezTo>
                <a:cubicBezTo>
                  <a:pt x="14850" y="21600"/>
                  <a:pt x="14850" y="21600"/>
                  <a:pt x="14850" y="21600"/>
                </a:cubicBezTo>
                <a:cubicBezTo>
                  <a:pt x="16031" y="21600"/>
                  <a:pt x="16875" y="20373"/>
                  <a:pt x="16875" y="18655"/>
                </a:cubicBezTo>
                <a:cubicBezTo>
                  <a:pt x="16875" y="17427"/>
                  <a:pt x="16875" y="17427"/>
                  <a:pt x="16875" y="17427"/>
                </a:cubicBezTo>
                <a:cubicBezTo>
                  <a:pt x="18731" y="20127"/>
                  <a:pt x="18731" y="20127"/>
                  <a:pt x="18731" y="20127"/>
                </a:cubicBezTo>
                <a:cubicBezTo>
                  <a:pt x="18900" y="20373"/>
                  <a:pt x="19237" y="20618"/>
                  <a:pt x="19575" y="20618"/>
                </a:cubicBezTo>
                <a:cubicBezTo>
                  <a:pt x="20250" y="20618"/>
                  <a:pt x="20250" y="20618"/>
                  <a:pt x="20250" y="20618"/>
                </a:cubicBezTo>
                <a:cubicBezTo>
                  <a:pt x="20925" y="20618"/>
                  <a:pt x="21600" y="19882"/>
                  <a:pt x="21600" y="18655"/>
                </a:cubicBezTo>
                <a:cubicBezTo>
                  <a:pt x="21600" y="2945"/>
                  <a:pt x="21600" y="2945"/>
                  <a:pt x="21600" y="2945"/>
                </a:cubicBezTo>
                <a:cubicBezTo>
                  <a:pt x="21600" y="1964"/>
                  <a:pt x="20925" y="982"/>
                  <a:pt x="20250" y="982"/>
                </a:cubicBezTo>
                <a:close/>
                <a:moveTo>
                  <a:pt x="2025" y="19636"/>
                </a:moveTo>
                <a:cubicBezTo>
                  <a:pt x="1687" y="19636"/>
                  <a:pt x="1350" y="19145"/>
                  <a:pt x="1350" y="18655"/>
                </a:cubicBezTo>
                <a:cubicBezTo>
                  <a:pt x="1350" y="2945"/>
                  <a:pt x="1350" y="2945"/>
                  <a:pt x="1350" y="2945"/>
                </a:cubicBezTo>
                <a:cubicBezTo>
                  <a:pt x="1350" y="2455"/>
                  <a:pt x="1687" y="1964"/>
                  <a:pt x="2025" y="1964"/>
                </a:cubicBezTo>
                <a:cubicBezTo>
                  <a:pt x="14850" y="1964"/>
                  <a:pt x="14850" y="1964"/>
                  <a:pt x="14850" y="1964"/>
                </a:cubicBezTo>
                <a:cubicBezTo>
                  <a:pt x="15187" y="1964"/>
                  <a:pt x="15525" y="2455"/>
                  <a:pt x="15525" y="2945"/>
                </a:cubicBezTo>
                <a:cubicBezTo>
                  <a:pt x="15525" y="18655"/>
                  <a:pt x="15525" y="18655"/>
                  <a:pt x="15525" y="18655"/>
                </a:cubicBezTo>
                <a:cubicBezTo>
                  <a:pt x="15525" y="19145"/>
                  <a:pt x="15187" y="19636"/>
                  <a:pt x="14850" y="19636"/>
                </a:cubicBezTo>
                <a:lnTo>
                  <a:pt x="2025" y="19636"/>
                </a:lnTo>
                <a:close/>
                <a:moveTo>
                  <a:pt x="20250" y="18655"/>
                </a:moveTo>
                <a:cubicBezTo>
                  <a:pt x="19575" y="18655"/>
                  <a:pt x="19575" y="18655"/>
                  <a:pt x="19575" y="18655"/>
                </a:cubicBezTo>
                <a:cubicBezTo>
                  <a:pt x="19575" y="18655"/>
                  <a:pt x="19575" y="18655"/>
                  <a:pt x="19575" y="18655"/>
                </a:cubicBezTo>
                <a:cubicBezTo>
                  <a:pt x="16875" y="14727"/>
                  <a:pt x="16875" y="14727"/>
                  <a:pt x="16875" y="14727"/>
                </a:cubicBezTo>
                <a:cubicBezTo>
                  <a:pt x="16875" y="14727"/>
                  <a:pt x="16875" y="14727"/>
                  <a:pt x="16875" y="14727"/>
                </a:cubicBezTo>
                <a:cubicBezTo>
                  <a:pt x="16200" y="13745"/>
                  <a:pt x="16200" y="13745"/>
                  <a:pt x="16200" y="13745"/>
                </a:cubicBezTo>
                <a:cubicBezTo>
                  <a:pt x="16200" y="7855"/>
                  <a:pt x="16200" y="7855"/>
                  <a:pt x="16200" y="7855"/>
                </a:cubicBezTo>
                <a:cubicBezTo>
                  <a:pt x="19575" y="2945"/>
                  <a:pt x="19575" y="2945"/>
                  <a:pt x="19575" y="2945"/>
                </a:cubicBezTo>
                <a:cubicBezTo>
                  <a:pt x="19575" y="2945"/>
                  <a:pt x="19575" y="2945"/>
                  <a:pt x="19575" y="2945"/>
                </a:cubicBezTo>
                <a:cubicBezTo>
                  <a:pt x="20250" y="2945"/>
                  <a:pt x="20250" y="2945"/>
                  <a:pt x="20250" y="2945"/>
                </a:cubicBezTo>
                <a:lnTo>
                  <a:pt x="20250" y="18655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599" name="Group"/>
          <p:cNvGrpSpPr/>
          <p:nvPr/>
        </p:nvGrpSpPr>
        <p:grpSpPr>
          <a:xfrm>
            <a:off x="6946798" y="344782"/>
            <a:ext cx="400075" cy="400025"/>
            <a:chOff x="0" y="0"/>
            <a:chExt cx="400074" cy="400024"/>
          </a:xfrm>
        </p:grpSpPr>
        <p:sp>
          <p:nvSpPr>
            <p:cNvPr id="1596" name="Shape"/>
            <p:cNvSpPr/>
            <p:nvPr/>
          </p:nvSpPr>
          <p:spPr>
            <a:xfrm>
              <a:off x="217885" y="50168"/>
              <a:ext cx="132022" cy="1307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543" y="20571"/>
                  </a:moveTo>
                  <a:cubicBezTo>
                    <a:pt x="19543" y="20571"/>
                    <a:pt x="19543" y="20571"/>
                    <a:pt x="19543" y="20571"/>
                  </a:cubicBezTo>
                  <a:cubicBezTo>
                    <a:pt x="19543" y="21086"/>
                    <a:pt x="20057" y="21600"/>
                    <a:pt x="20571" y="21600"/>
                  </a:cubicBezTo>
                  <a:cubicBezTo>
                    <a:pt x="21086" y="21600"/>
                    <a:pt x="21600" y="21086"/>
                    <a:pt x="21600" y="20571"/>
                  </a:cubicBezTo>
                  <a:cubicBezTo>
                    <a:pt x="21600" y="20571"/>
                    <a:pt x="21600" y="20571"/>
                    <a:pt x="21600" y="20571"/>
                  </a:cubicBezTo>
                  <a:cubicBezTo>
                    <a:pt x="21600" y="9257"/>
                    <a:pt x="12343" y="0"/>
                    <a:pt x="1029" y="0"/>
                  </a:cubicBezTo>
                  <a:cubicBezTo>
                    <a:pt x="1029" y="0"/>
                    <a:pt x="1029" y="0"/>
                    <a:pt x="1029" y="0"/>
                  </a:cubicBezTo>
                  <a:cubicBezTo>
                    <a:pt x="514" y="0"/>
                    <a:pt x="0" y="514"/>
                    <a:pt x="0" y="1029"/>
                  </a:cubicBezTo>
                  <a:cubicBezTo>
                    <a:pt x="0" y="1543"/>
                    <a:pt x="514" y="2057"/>
                    <a:pt x="1029" y="2057"/>
                  </a:cubicBezTo>
                  <a:cubicBezTo>
                    <a:pt x="1029" y="2057"/>
                    <a:pt x="1029" y="2057"/>
                    <a:pt x="1029" y="2057"/>
                  </a:cubicBezTo>
                  <a:cubicBezTo>
                    <a:pt x="11314" y="2057"/>
                    <a:pt x="19543" y="10286"/>
                    <a:pt x="19543" y="20571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97" name="Shape"/>
            <p:cNvSpPr/>
            <p:nvPr/>
          </p:nvSpPr>
          <p:spPr>
            <a:xfrm>
              <a:off x="-1" y="0"/>
              <a:ext cx="399589" cy="4000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26" h="21600" extrusionOk="0">
                  <a:moveTo>
                    <a:pt x="5940" y="675"/>
                  </a:moveTo>
                  <a:cubicBezTo>
                    <a:pt x="5607" y="169"/>
                    <a:pt x="5109" y="0"/>
                    <a:pt x="4610" y="0"/>
                  </a:cubicBezTo>
                  <a:cubicBezTo>
                    <a:pt x="4278" y="0"/>
                    <a:pt x="4112" y="0"/>
                    <a:pt x="3780" y="169"/>
                  </a:cubicBezTo>
                  <a:cubicBezTo>
                    <a:pt x="3115" y="506"/>
                    <a:pt x="2617" y="1181"/>
                    <a:pt x="2617" y="2025"/>
                  </a:cubicBezTo>
                  <a:cubicBezTo>
                    <a:pt x="2617" y="11306"/>
                    <a:pt x="2617" y="11306"/>
                    <a:pt x="2617" y="11306"/>
                  </a:cubicBezTo>
                  <a:cubicBezTo>
                    <a:pt x="623" y="13500"/>
                    <a:pt x="623" y="13500"/>
                    <a:pt x="623" y="13500"/>
                  </a:cubicBezTo>
                  <a:cubicBezTo>
                    <a:pt x="-208" y="14175"/>
                    <a:pt x="-208" y="15525"/>
                    <a:pt x="623" y="16200"/>
                  </a:cubicBezTo>
                  <a:cubicBezTo>
                    <a:pt x="5275" y="20925"/>
                    <a:pt x="5275" y="20925"/>
                    <a:pt x="5275" y="20925"/>
                  </a:cubicBezTo>
                  <a:cubicBezTo>
                    <a:pt x="5607" y="21431"/>
                    <a:pt x="6106" y="21600"/>
                    <a:pt x="6604" y="21600"/>
                  </a:cubicBezTo>
                  <a:cubicBezTo>
                    <a:pt x="7103" y="21600"/>
                    <a:pt x="7601" y="21431"/>
                    <a:pt x="7934" y="20925"/>
                  </a:cubicBezTo>
                  <a:cubicBezTo>
                    <a:pt x="10094" y="18900"/>
                    <a:pt x="10094" y="18900"/>
                    <a:pt x="10094" y="18900"/>
                  </a:cubicBezTo>
                  <a:cubicBezTo>
                    <a:pt x="19232" y="18900"/>
                    <a:pt x="19232" y="18900"/>
                    <a:pt x="19232" y="18900"/>
                  </a:cubicBezTo>
                  <a:cubicBezTo>
                    <a:pt x="20063" y="18900"/>
                    <a:pt x="20727" y="18394"/>
                    <a:pt x="21060" y="17719"/>
                  </a:cubicBezTo>
                  <a:cubicBezTo>
                    <a:pt x="21392" y="16875"/>
                    <a:pt x="21226" y="16031"/>
                    <a:pt x="20561" y="15525"/>
                  </a:cubicBezTo>
                  <a:lnTo>
                    <a:pt x="5940" y="675"/>
                  </a:lnTo>
                  <a:close/>
                  <a:moveTo>
                    <a:pt x="9097" y="17887"/>
                  </a:moveTo>
                  <a:cubicBezTo>
                    <a:pt x="7103" y="20081"/>
                    <a:pt x="7103" y="20081"/>
                    <a:pt x="7103" y="20081"/>
                  </a:cubicBezTo>
                  <a:cubicBezTo>
                    <a:pt x="6937" y="20250"/>
                    <a:pt x="6770" y="20250"/>
                    <a:pt x="6604" y="20250"/>
                  </a:cubicBezTo>
                  <a:cubicBezTo>
                    <a:pt x="6438" y="20250"/>
                    <a:pt x="6272" y="20250"/>
                    <a:pt x="6106" y="20081"/>
                  </a:cubicBezTo>
                  <a:cubicBezTo>
                    <a:pt x="1454" y="15356"/>
                    <a:pt x="1454" y="15356"/>
                    <a:pt x="1454" y="15356"/>
                  </a:cubicBezTo>
                  <a:cubicBezTo>
                    <a:pt x="1287" y="15187"/>
                    <a:pt x="1287" y="15019"/>
                    <a:pt x="1287" y="14850"/>
                  </a:cubicBezTo>
                  <a:cubicBezTo>
                    <a:pt x="1287" y="14681"/>
                    <a:pt x="1287" y="14512"/>
                    <a:pt x="1454" y="14344"/>
                  </a:cubicBezTo>
                  <a:cubicBezTo>
                    <a:pt x="3614" y="12319"/>
                    <a:pt x="3614" y="12319"/>
                    <a:pt x="3614" y="12319"/>
                  </a:cubicBezTo>
                  <a:cubicBezTo>
                    <a:pt x="3614" y="12319"/>
                    <a:pt x="3614" y="12319"/>
                    <a:pt x="3614" y="12319"/>
                  </a:cubicBezTo>
                  <a:cubicBezTo>
                    <a:pt x="9097" y="17887"/>
                    <a:pt x="9097" y="17887"/>
                    <a:pt x="9097" y="17887"/>
                  </a:cubicBezTo>
                  <a:cubicBezTo>
                    <a:pt x="9097" y="17887"/>
                    <a:pt x="9097" y="17887"/>
                    <a:pt x="9097" y="17887"/>
                  </a:cubicBezTo>
                  <a:close/>
                  <a:moveTo>
                    <a:pt x="10094" y="17550"/>
                  </a:moveTo>
                  <a:cubicBezTo>
                    <a:pt x="9927" y="17550"/>
                    <a:pt x="9927" y="17550"/>
                    <a:pt x="9761" y="17550"/>
                  </a:cubicBezTo>
                  <a:cubicBezTo>
                    <a:pt x="3946" y="11644"/>
                    <a:pt x="3946" y="11644"/>
                    <a:pt x="3946" y="11644"/>
                  </a:cubicBezTo>
                  <a:cubicBezTo>
                    <a:pt x="3946" y="11475"/>
                    <a:pt x="3946" y="11475"/>
                    <a:pt x="3946" y="11306"/>
                  </a:cubicBezTo>
                  <a:cubicBezTo>
                    <a:pt x="3946" y="3206"/>
                    <a:pt x="3946" y="3206"/>
                    <a:pt x="3946" y="3206"/>
                  </a:cubicBezTo>
                  <a:cubicBezTo>
                    <a:pt x="18069" y="17550"/>
                    <a:pt x="18069" y="17550"/>
                    <a:pt x="18069" y="17550"/>
                  </a:cubicBezTo>
                  <a:lnTo>
                    <a:pt x="10094" y="17550"/>
                  </a:lnTo>
                  <a:close/>
                  <a:moveTo>
                    <a:pt x="19897" y="17213"/>
                  </a:moveTo>
                  <a:cubicBezTo>
                    <a:pt x="19730" y="17381"/>
                    <a:pt x="19564" y="17550"/>
                    <a:pt x="19232" y="17550"/>
                  </a:cubicBezTo>
                  <a:cubicBezTo>
                    <a:pt x="19066" y="17550"/>
                    <a:pt x="19066" y="17550"/>
                    <a:pt x="19066" y="17550"/>
                  </a:cubicBezTo>
                  <a:cubicBezTo>
                    <a:pt x="3946" y="2194"/>
                    <a:pt x="3946" y="2194"/>
                    <a:pt x="3946" y="2194"/>
                  </a:cubicBezTo>
                  <a:cubicBezTo>
                    <a:pt x="3946" y="2025"/>
                    <a:pt x="3946" y="2025"/>
                    <a:pt x="3946" y="2025"/>
                  </a:cubicBezTo>
                  <a:cubicBezTo>
                    <a:pt x="3946" y="1687"/>
                    <a:pt x="4112" y="1519"/>
                    <a:pt x="4278" y="1350"/>
                  </a:cubicBezTo>
                  <a:cubicBezTo>
                    <a:pt x="4444" y="1350"/>
                    <a:pt x="4444" y="1350"/>
                    <a:pt x="4610" y="1350"/>
                  </a:cubicBezTo>
                  <a:cubicBezTo>
                    <a:pt x="4777" y="1350"/>
                    <a:pt x="4943" y="1350"/>
                    <a:pt x="5109" y="1519"/>
                  </a:cubicBezTo>
                  <a:cubicBezTo>
                    <a:pt x="19730" y="16369"/>
                    <a:pt x="19730" y="16369"/>
                    <a:pt x="19730" y="16369"/>
                  </a:cubicBezTo>
                  <a:cubicBezTo>
                    <a:pt x="19897" y="16537"/>
                    <a:pt x="19897" y="16875"/>
                    <a:pt x="19897" y="17213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598" name="Shape"/>
            <p:cNvSpPr/>
            <p:nvPr/>
          </p:nvSpPr>
          <p:spPr>
            <a:xfrm>
              <a:off x="212604" y="0"/>
              <a:ext cx="187471" cy="1874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40" y="2880"/>
                  </a:moveTo>
                  <a:cubicBezTo>
                    <a:pt x="1440" y="2880"/>
                    <a:pt x="1440" y="2880"/>
                    <a:pt x="1440" y="2880"/>
                  </a:cubicBezTo>
                  <a:cubicBezTo>
                    <a:pt x="10800" y="2880"/>
                    <a:pt x="18720" y="10800"/>
                    <a:pt x="18720" y="20160"/>
                  </a:cubicBezTo>
                  <a:cubicBezTo>
                    <a:pt x="18720" y="20160"/>
                    <a:pt x="18720" y="20160"/>
                    <a:pt x="18720" y="20160"/>
                  </a:cubicBezTo>
                  <a:cubicBezTo>
                    <a:pt x="18720" y="20880"/>
                    <a:pt x="19440" y="21600"/>
                    <a:pt x="20160" y="21600"/>
                  </a:cubicBezTo>
                  <a:cubicBezTo>
                    <a:pt x="20880" y="21600"/>
                    <a:pt x="21600" y="20880"/>
                    <a:pt x="21600" y="20160"/>
                  </a:cubicBezTo>
                  <a:cubicBezTo>
                    <a:pt x="21600" y="20160"/>
                    <a:pt x="21600" y="20160"/>
                    <a:pt x="21600" y="20160"/>
                  </a:cubicBezTo>
                  <a:cubicBezTo>
                    <a:pt x="21600" y="9000"/>
                    <a:pt x="12600" y="0"/>
                    <a:pt x="1440" y="0"/>
                  </a:cubicBezTo>
                  <a:cubicBezTo>
                    <a:pt x="1440" y="0"/>
                    <a:pt x="1440" y="0"/>
                    <a:pt x="1440" y="0"/>
                  </a:cubicBezTo>
                  <a:cubicBezTo>
                    <a:pt x="720" y="0"/>
                    <a:pt x="0" y="720"/>
                    <a:pt x="0" y="1440"/>
                  </a:cubicBezTo>
                  <a:cubicBezTo>
                    <a:pt x="0" y="2160"/>
                    <a:pt x="720" y="2880"/>
                    <a:pt x="1440" y="288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600" name="Shape"/>
          <p:cNvSpPr/>
          <p:nvPr/>
        </p:nvSpPr>
        <p:spPr>
          <a:xfrm>
            <a:off x="6144797" y="344782"/>
            <a:ext cx="402716" cy="38682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92" h="21600" extrusionOk="0">
                <a:moveTo>
                  <a:pt x="21330" y="8013"/>
                </a:moveTo>
                <a:cubicBezTo>
                  <a:pt x="20998" y="7490"/>
                  <a:pt x="20665" y="7142"/>
                  <a:pt x="20001" y="6968"/>
                </a:cubicBezTo>
                <a:cubicBezTo>
                  <a:pt x="14518" y="6097"/>
                  <a:pt x="14518" y="6097"/>
                  <a:pt x="14518" y="6097"/>
                </a:cubicBezTo>
                <a:cubicBezTo>
                  <a:pt x="12025" y="871"/>
                  <a:pt x="12025" y="871"/>
                  <a:pt x="12025" y="871"/>
                </a:cubicBezTo>
                <a:cubicBezTo>
                  <a:pt x="11859" y="348"/>
                  <a:pt x="11361" y="0"/>
                  <a:pt x="10696" y="0"/>
                </a:cubicBezTo>
                <a:cubicBezTo>
                  <a:pt x="10031" y="0"/>
                  <a:pt x="9533" y="348"/>
                  <a:pt x="9367" y="871"/>
                </a:cubicBezTo>
                <a:cubicBezTo>
                  <a:pt x="6874" y="6097"/>
                  <a:pt x="6874" y="6097"/>
                  <a:pt x="6874" y="6097"/>
                </a:cubicBezTo>
                <a:cubicBezTo>
                  <a:pt x="1391" y="6968"/>
                  <a:pt x="1391" y="6968"/>
                  <a:pt x="1391" y="6968"/>
                </a:cubicBezTo>
                <a:cubicBezTo>
                  <a:pt x="727" y="7142"/>
                  <a:pt x="394" y="7490"/>
                  <a:pt x="62" y="8013"/>
                </a:cubicBezTo>
                <a:cubicBezTo>
                  <a:pt x="-104" y="8535"/>
                  <a:pt x="62" y="9232"/>
                  <a:pt x="561" y="9581"/>
                </a:cubicBezTo>
                <a:cubicBezTo>
                  <a:pt x="4548" y="13935"/>
                  <a:pt x="4548" y="13935"/>
                  <a:pt x="4548" y="13935"/>
                </a:cubicBezTo>
                <a:cubicBezTo>
                  <a:pt x="3551" y="19858"/>
                  <a:pt x="3551" y="19858"/>
                  <a:pt x="3551" y="19858"/>
                </a:cubicBezTo>
                <a:cubicBezTo>
                  <a:pt x="3551" y="20381"/>
                  <a:pt x="3718" y="20903"/>
                  <a:pt x="4216" y="21252"/>
                </a:cubicBezTo>
                <a:cubicBezTo>
                  <a:pt x="4548" y="21426"/>
                  <a:pt x="4881" y="21600"/>
                  <a:pt x="5047" y="21600"/>
                </a:cubicBezTo>
                <a:cubicBezTo>
                  <a:pt x="5379" y="21600"/>
                  <a:pt x="5711" y="21600"/>
                  <a:pt x="5878" y="21426"/>
                </a:cubicBezTo>
                <a:cubicBezTo>
                  <a:pt x="10696" y="18639"/>
                  <a:pt x="10696" y="18639"/>
                  <a:pt x="10696" y="18639"/>
                </a:cubicBezTo>
                <a:cubicBezTo>
                  <a:pt x="15514" y="21426"/>
                  <a:pt x="15514" y="21426"/>
                  <a:pt x="15514" y="21426"/>
                </a:cubicBezTo>
                <a:cubicBezTo>
                  <a:pt x="15681" y="21600"/>
                  <a:pt x="16013" y="21600"/>
                  <a:pt x="16345" y="21600"/>
                </a:cubicBezTo>
                <a:cubicBezTo>
                  <a:pt x="16511" y="21600"/>
                  <a:pt x="16844" y="21426"/>
                  <a:pt x="17176" y="21252"/>
                </a:cubicBezTo>
                <a:cubicBezTo>
                  <a:pt x="17674" y="20903"/>
                  <a:pt x="17841" y="20381"/>
                  <a:pt x="17841" y="19858"/>
                </a:cubicBezTo>
                <a:cubicBezTo>
                  <a:pt x="16844" y="13935"/>
                  <a:pt x="16844" y="13935"/>
                  <a:pt x="16844" y="13935"/>
                </a:cubicBezTo>
                <a:cubicBezTo>
                  <a:pt x="20831" y="9581"/>
                  <a:pt x="20831" y="9581"/>
                  <a:pt x="20831" y="9581"/>
                </a:cubicBezTo>
                <a:cubicBezTo>
                  <a:pt x="21330" y="9232"/>
                  <a:pt x="21496" y="8535"/>
                  <a:pt x="21330" y="8013"/>
                </a:cubicBezTo>
                <a:close/>
                <a:moveTo>
                  <a:pt x="15681" y="12716"/>
                </a:moveTo>
                <a:cubicBezTo>
                  <a:pt x="15348" y="13065"/>
                  <a:pt x="15182" y="13587"/>
                  <a:pt x="15348" y="14110"/>
                </a:cubicBezTo>
                <a:cubicBezTo>
                  <a:pt x="16345" y="20032"/>
                  <a:pt x="16345" y="20032"/>
                  <a:pt x="16345" y="20032"/>
                </a:cubicBezTo>
                <a:cubicBezTo>
                  <a:pt x="11361" y="17245"/>
                  <a:pt x="11361" y="17245"/>
                  <a:pt x="11361" y="17245"/>
                </a:cubicBezTo>
                <a:cubicBezTo>
                  <a:pt x="11194" y="17245"/>
                  <a:pt x="11028" y="17071"/>
                  <a:pt x="10696" y="17071"/>
                </a:cubicBezTo>
                <a:cubicBezTo>
                  <a:pt x="10364" y="17071"/>
                  <a:pt x="10198" y="17245"/>
                  <a:pt x="10031" y="17245"/>
                </a:cubicBezTo>
                <a:cubicBezTo>
                  <a:pt x="5047" y="20032"/>
                  <a:pt x="5047" y="20032"/>
                  <a:pt x="5047" y="20032"/>
                </a:cubicBezTo>
                <a:cubicBezTo>
                  <a:pt x="6044" y="14110"/>
                  <a:pt x="6044" y="14110"/>
                  <a:pt x="6044" y="14110"/>
                </a:cubicBezTo>
                <a:cubicBezTo>
                  <a:pt x="6210" y="13587"/>
                  <a:pt x="6044" y="13065"/>
                  <a:pt x="5711" y="12716"/>
                </a:cubicBezTo>
                <a:cubicBezTo>
                  <a:pt x="1558" y="8535"/>
                  <a:pt x="1558" y="8535"/>
                  <a:pt x="1558" y="8535"/>
                </a:cubicBezTo>
                <a:cubicBezTo>
                  <a:pt x="7207" y="7665"/>
                  <a:pt x="7207" y="7665"/>
                  <a:pt x="7207" y="7665"/>
                </a:cubicBezTo>
                <a:cubicBezTo>
                  <a:pt x="7705" y="7665"/>
                  <a:pt x="8038" y="7316"/>
                  <a:pt x="8370" y="6794"/>
                </a:cubicBezTo>
                <a:cubicBezTo>
                  <a:pt x="10696" y="1568"/>
                  <a:pt x="10696" y="1568"/>
                  <a:pt x="10696" y="1568"/>
                </a:cubicBezTo>
                <a:cubicBezTo>
                  <a:pt x="13022" y="6794"/>
                  <a:pt x="13022" y="6794"/>
                  <a:pt x="13022" y="6794"/>
                </a:cubicBezTo>
                <a:cubicBezTo>
                  <a:pt x="13354" y="7316"/>
                  <a:pt x="13687" y="7665"/>
                  <a:pt x="14185" y="7665"/>
                </a:cubicBezTo>
                <a:cubicBezTo>
                  <a:pt x="19834" y="8535"/>
                  <a:pt x="19834" y="8535"/>
                  <a:pt x="19834" y="8535"/>
                </a:cubicBezTo>
                <a:lnTo>
                  <a:pt x="15681" y="12716"/>
                </a:ln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1608" name="Group"/>
          <p:cNvGrpSpPr/>
          <p:nvPr/>
        </p:nvGrpSpPr>
        <p:grpSpPr>
          <a:xfrm>
            <a:off x="5345620" y="394949"/>
            <a:ext cx="399113" cy="311572"/>
            <a:chOff x="0" y="0"/>
            <a:chExt cx="399111" cy="311570"/>
          </a:xfrm>
        </p:grpSpPr>
        <p:sp>
          <p:nvSpPr>
            <p:cNvPr id="1601" name="Shape"/>
            <p:cNvSpPr/>
            <p:nvPr/>
          </p:nvSpPr>
          <p:spPr>
            <a:xfrm>
              <a:off x="51245" y="46208"/>
              <a:ext cx="248313" cy="2033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41" h="21600" extrusionOk="0">
                  <a:moveTo>
                    <a:pt x="19164" y="997"/>
                  </a:moveTo>
                  <a:cubicBezTo>
                    <a:pt x="16266" y="332"/>
                    <a:pt x="13369" y="0"/>
                    <a:pt x="10471" y="0"/>
                  </a:cubicBezTo>
                  <a:cubicBezTo>
                    <a:pt x="7573" y="0"/>
                    <a:pt x="4676" y="332"/>
                    <a:pt x="1778" y="997"/>
                  </a:cubicBezTo>
                  <a:cubicBezTo>
                    <a:pt x="1515" y="1329"/>
                    <a:pt x="1251" y="1662"/>
                    <a:pt x="988" y="1994"/>
                  </a:cubicBezTo>
                  <a:cubicBezTo>
                    <a:pt x="-329" y="7975"/>
                    <a:pt x="-329" y="13625"/>
                    <a:pt x="988" y="19606"/>
                  </a:cubicBezTo>
                  <a:cubicBezTo>
                    <a:pt x="1251" y="19938"/>
                    <a:pt x="1515" y="20271"/>
                    <a:pt x="1778" y="20603"/>
                  </a:cubicBezTo>
                  <a:cubicBezTo>
                    <a:pt x="4676" y="21268"/>
                    <a:pt x="7573" y="21600"/>
                    <a:pt x="10471" y="21600"/>
                  </a:cubicBezTo>
                  <a:cubicBezTo>
                    <a:pt x="13369" y="21600"/>
                    <a:pt x="16266" y="21268"/>
                    <a:pt x="19164" y="20603"/>
                  </a:cubicBezTo>
                  <a:cubicBezTo>
                    <a:pt x="19427" y="20271"/>
                    <a:pt x="19691" y="19938"/>
                    <a:pt x="19954" y="19606"/>
                  </a:cubicBezTo>
                  <a:cubicBezTo>
                    <a:pt x="21271" y="13625"/>
                    <a:pt x="21271" y="7975"/>
                    <a:pt x="19954" y="1994"/>
                  </a:cubicBezTo>
                  <a:cubicBezTo>
                    <a:pt x="19691" y="1662"/>
                    <a:pt x="19427" y="1329"/>
                    <a:pt x="19164" y="997"/>
                  </a:cubicBezTo>
                  <a:close/>
                  <a:moveTo>
                    <a:pt x="18900" y="19274"/>
                  </a:moveTo>
                  <a:cubicBezTo>
                    <a:pt x="13369" y="20603"/>
                    <a:pt x="7573" y="20603"/>
                    <a:pt x="2042" y="19274"/>
                  </a:cubicBezTo>
                  <a:cubicBezTo>
                    <a:pt x="725" y="13625"/>
                    <a:pt x="725" y="7975"/>
                    <a:pt x="2042" y="2326"/>
                  </a:cubicBezTo>
                  <a:cubicBezTo>
                    <a:pt x="7573" y="997"/>
                    <a:pt x="13369" y="997"/>
                    <a:pt x="18900" y="2326"/>
                  </a:cubicBezTo>
                  <a:cubicBezTo>
                    <a:pt x="20217" y="7975"/>
                    <a:pt x="20217" y="13625"/>
                    <a:pt x="18900" y="19274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602" name="Shape"/>
            <p:cNvSpPr/>
            <p:nvPr/>
          </p:nvSpPr>
          <p:spPr>
            <a:xfrm>
              <a:off x="-1" y="0"/>
              <a:ext cx="399113" cy="3115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064" h="21600" extrusionOk="0">
                  <a:moveTo>
                    <a:pt x="20322" y="1944"/>
                  </a:moveTo>
                  <a:cubicBezTo>
                    <a:pt x="20322" y="1296"/>
                    <a:pt x="19827" y="864"/>
                    <a:pt x="19332" y="648"/>
                  </a:cubicBezTo>
                  <a:cubicBezTo>
                    <a:pt x="16364" y="216"/>
                    <a:pt x="13396" y="0"/>
                    <a:pt x="10593" y="0"/>
                  </a:cubicBezTo>
                  <a:cubicBezTo>
                    <a:pt x="7790" y="0"/>
                    <a:pt x="4822" y="216"/>
                    <a:pt x="1855" y="648"/>
                  </a:cubicBezTo>
                  <a:cubicBezTo>
                    <a:pt x="1360" y="864"/>
                    <a:pt x="865" y="1296"/>
                    <a:pt x="865" y="1944"/>
                  </a:cubicBezTo>
                  <a:cubicBezTo>
                    <a:pt x="-289" y="7560"/>
                    <a:pt x="-289" y="13176"/>
                    <a:pt x="865" y="18792"/>
                  </a:cubicBezTo>
                  <a:cubicBezTo>
                    <a:pt x="865" y="19440"/>
                    <a:pt x="1360" y="19872"/>
                    <a:pt x="1855" y="20088"/>
                  </a:cubicBezTo>
                  <a:cubicBezTo>
                    <a:pt x="3338" y="20304"/>
                    <a:pt x="4658" y="20520"/>
                    <a:pt x="6142" y="20520"/>
                  </a:cubicBezTo>
                  <a:cubicBezTo>
                    <a:pt x="5977" y="20520"/>
                    <a:pt x="5977" y="20736"/>
                    <a:pt x="5977" y="20736"/>
                  </a:cubicBezTo>
                  <a:cubicBezTo>
                    <a:pt x="5977" y="21168"/>
                    <a:pt x="8120" y="21600"/>
                    <a:pt x="10593" y="21600"/>
                  </a:cubicBezTo>
                  <a:cubicBezTo>
                    <a:pt x="13067" y="21600"/>
                    <a:pt x="15210" y="21168"/>
                    <a:pt x="15210" y="20736"/>
                  </a:cubicBezTo>
                  <a:cubicBezTo>
                    <a:pt x="15210" y="20736"/>
                    <a:pt x="15210" y="20520"/>
                    <a:pt x="15045" y="20520"/>
                  </a:cubicBezTo>
                  <a:cubicBezTo>
                    <a:pt x="16529" y="20520"/>
                    <a:pt x="17848" y="20304"/>
                    <a:pt x="19332" y="20088"/>
                  </a:cubicBezTo>
                  <a:cubicBezTo>
                    <a:pt x="19827" y="19872"/>
                    <a:pt x="20322" y="19440"/>
                    <a:pt x="20322" y="18792"/>
                  </a:cubicBezTo>
                  <a:cubicBezTo>
                    <a:pt x="21311" y="13176"/>
                    <a:pt x="21311" y="7560"/>
                    <a:pt x="20322" y="1944"/>
                  </a:cubicBezTo>
                  <a:close/>
                  <a:moveTo>
                    <a:pt x="19167" y="18360"/>
                  </a:moveTo>
                  <a:cubicBezTo>
                    <a:pt x="13396" y="19224"/>
                    <a:pt x="7790" y="19224"/>
                    <a:pt x="2019" y="18360"/>
                  </a:cubicBezTo>
                  <a:cubicBezTo>
                    <a:pt x="1195" y="12960"/>
                    <a:pt x="1195" y="7776"/>
                    <a:pt x="2019" y="2376"/>
                  </a:cubicBezTo>
                  <a:cubicBezTo>
                    <a:pt x="7790" y="1512"/>
                    <a:pt x="13396" y="1512"/>
                    <a:pt x="19167" y="2376"/>
                  </a:cubicBezTo>
                  <a:cubicBezTo>
                    <a:pt x="19992" y="7776"/>
                    <a:pt x="19992" y="12960"/>
                    <a:pt x="19167" y="1836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603" name="Shape"/>
            <p:cNvSpPr/>
            <p:nvPr/>
          </p:nvSpPr>
          <p:spPr>
            <a:xfrm>
              <a:off x="312702" y="62050"/>
              <a:ext cx="38288" cy="382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200" y="21600"/>
                    <a:pt x="21600" y="16200"/>
                    <a:pt x="21600" y="10800"/>
                  </a:cubicBezTo>
                  <a:cubicBezTo>
                    <a:pt x="21600" y="5400"/>
                    <a:pt x="16200" y="0"/>
                    <a:pt x="10800" y="0"/>
                  </a:cubicBezTo>
                  <a:cubicBezTo>
                    <a:pt x="5400" y="0"/>
                    <a:pt x="0" y="5400"/>
                    <a:pt x="0" y="10800"/>
                  </a:cubicBezTo>
                  <a:cubicBezTo>
                    <a:pt x="0" y="16200"/>
                    <a:pt x="5400" y="21600"/>
                    <a:pt x="10800" y="21600"/>
                  </a:cubicBezTo>
                  <a:close/>
                  <a:moveTo>
                    <a:pt x="10800" y="7200"/>
                  </a:moveTo>
                  <a:cubicBezTo>
                    <a:pt x="12600" y="7200"/>
                    <a:pt x="14400" y="9000"/>
                    <a:pt x="14400" y="10800"/>
                  </a:cubicBezTo>
                  <a:cubicBezTo>
                    <a:pt x="14400" y="12600"/>
                    <a:pt x="12600" y="14400"/>
                    <a:pt x="10800" y="14400"/>
                  </a:cubicBezTo>
                  <a:cubicBezTo>
                    <a:pt x="9000" y="14400"/>
                    <a:pt x="7200" y="12600"/>
                    <a:pt x="7200" y="10800"/>
                  </a:cubicBezTo>
                  <a:cubicBezTo>
                    <a:pt x="7200" y="9000"/>
                    <a:pt x="9000" y="7200"/>
                    <a:pt x="10800" y="720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604" name="Shape"/>
            <p:cNvSpPr/>
            <p:nvPr/>
          </p:nvSpPr>
          <p:spPr>
            <a:xfrm>
              <a:off x="300821" y="224436"/>
              <a:ext cx="50169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5400"/>
                    <a:pt x="0" y="10800"/>
                  </a:cubicBezTo>
                  <a:cubicBezTo>
                    <a:pt x="0" y="1620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16200"/>
                    <a:pt x="21600" y="10800"/>
                  </a:cubicBezTo>
                  <a:cubicBezTo>
                    <a:pt x="21600" y="540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605" name="Shape"/>
            <p:cNvSpPr/>
            <p:nvPr/>
          </p:nvSpPr>
          <p:spPr>
            <a:xfrm>
              <a:off x="312702" y="187061"/>
              <a:ext cx="5016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5400"/>
                    <a:pt x="0" y="10800"/>
                  </a:cubicBezTo>
                  <a:cubicBezTo>
                    <a:pt x="0" y="1620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16200"/>
                    <a:pt x="21600" y="10800"/>
                  </a:cubicBezTo>
                  <a:cubicBezTo>
                    <a:pt x="21600" y="540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606" name="Shape"/>
            <p:cNvSpPr/>
            <p:nvPr/>
          </p:nvSpPr>
          <p:spPr>
            <a:xfrm>
              <a:off x="312702" y="149184"/>
              <a:ext cx="50169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5400"/>
                    <a:pt x="0" y="10800"/>
                  </a:cubicBezTo>
                  <a:cubicBezTo>
                    <a:pt x="0" y="1620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16200"/>
                    <a:pt x="21600" y="10800"/>
                  </a:cubicBezTo>
                  <a:cubicBezTo>
                    <a:pt x="21600" y="540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607" name="Shape"/>
            <p:cNvSpPr/>
            <p:nvPr/>
          </p:nvSpPr>
          <p:spPr>
            <a:xfrm>
              <a:off x="101469" y="96376"/>
              <a:ext cx="73933" cy="528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00" y="0"/>
                  </a:moveTo>
                  <a:cubicBezTo>
                    <a:pt x="3600" y="2541"/>
                    <a:pt x="3600" y="2541"/>
                    <a:pt x="3600" y="2541"/>
                  </a:cubicBezTo>
                  <a:cubicBezTo>
                    <a:pt x="2700" y="2541"/>
                    <a:pt x="900" y="3812"/>
                    <a:pt x="900" y="5082"/>
                  </a:cubicBezTo>
                  <a:cubicBezTo>
                    <a:pt x="0" y="19059"/>
                    <a:pt x="0" y="19059"/>
                    <a:pt x="0" y="19059"/>
                  </a:cubicBezTo>
                  <a:cubicBezTo>
                    <a:pt x="0" y="20329"/>
                    <a:pt x="900" y="21600"/>
                    <a:pt x="1800" y="21600"/>
                  </a:cubicBezTo>
                  <a:cubicBezTo>
                    <a:pt x="2700" y="21600"/>
                    <a:pt x="3600" y="20329"/>
                    <a:pt x="3600" y="19059"/>
                  </a:cubicBezTo>
                  <a:cubicBezTo>
                    <a:pt x="4500" y="8894"/>
                    <a:pt x="4500" y="8894"/>
                    <a:pt x="4500" y="8894"/>
                  </a:cubicBezTo>
                  <a:cubicBezTo>
                    <a:pt x="4500" y="7624"/>
                    <a:pt x="5400" y="6353"/>
                    <a:pt x="6300" y="6353"/>
                  </a:cubicBezTo>
                  <a:cubicBezTo>
                    <a:pt x="19800" y="5082"/>
                    <a:pt x="19800" y="5082"/>
                    <a:pt x="19800" y="5082"/>
                  </a:cubicBezTo>
                  <a:cubicBezTo>
                    <a:pt x="20700" y="5082"/>
                    <a:pt x="21600" y="3812"/>
                    <a:pt x="21600" y="2541"/>
                  </a:cubicBezTo>
                  <a:cubicBezTo>
                    <a:pt x="21600" y="1271"/>
                    <a:pt x="20700" y="0"/>
                    <a:pt x="19800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grpSp>
        <p:nvGrpSpPr>
          <p:cNvPr id="1611" name="Group"/>
          <p:cNvGrpSpPr/>
          <p:nvPr/>
        </p:nvGrpSpPr>
        <p:grpSpPr>
          <a:xfrm>
            <a:off x="4545226" y="369124"/>
            <a:ext cx="401666" cy="349332"/>
            <a:chOff x="0" y="0"/>
            <a:chExt cx="401664" cy="349331"/>
          </a:xfrm>
        </p:grpSpPr>
        <p:sp>
          <p:nvSpPr>
            <p:cNvPr id="1609" name="Shape"/>
            <p:cNvSpPr/>
            <p:nvPr/>
          </p:nvSpPr>
          <p:spPr>
            <a:xfrm>
              <a:off x="0" y="0"/>
              <a:ext cx="401665" cy="34933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09" h="20633" extrusionOk="0">
                  <a:moveTo>
                    <a:pt x="18622" y="2033"/>
                  </a:moveTo>
                  <a:cubicBezTo>
                    <a:pt x="16239" y="-551"/>
                    <a:pt x="12586" y="-736"/>
                    <a:pt x="10204" y="1849"/>
                  </a:cubicBezTo>
                  <a:cubicBezTo>
                    <a:pt x="7822" y="-736"/>
                    <a:pt x="4169" y="-551"/>
                    <a:pt x="1786" y="2033"/>
                  </a:cubicBezTo>
                  <a:cubicBezTo>
                    <a:pt x="-596" y="4802"/>
                    <a:pt x="-596" y="9233"/>
                    <a:pt x="1786" y="12002"/>
                  </a:cubicBezTo>
                  <a:cubicBezTo>
                    <a:pt x="2580" y="12741"/>
                    <a:pt x="8775" y="19941"/>
                    <a:pt x="8775" y="19941"/>
                  </a:cubicBezTo>
                  <a:cubicBezTo>
                    <a:pt x="9569" y="20864"/>
                    <a:pt x="10839" y="20864"/>
                    <a:pt x="11633" y="19941"/>
                  </a:cubicBezTo>
                  <a:cubicBezTo>
                    <a:pt x="11633" y="19941"/>
                    <a:pt x="18463" y="12002"/>
                    <a:pt x="18622" y="12002"/>
                  </a:cubicBezTo>
                  <a:cubicBezTo>
                    <a:pt x="21004" y="9233"/>
                    <a:pt x="21004" y="4802"/>
                    <a:pt x="18622" y="2033"/>
                  </a:cubicBezTo>
                  <a:close/>
                  <a:moveTo>
                    <a:pt x="17669" y="10895"/>
                  </a:moveTo>
                  <a:cubicBezTo>
                    <a:pt x="10680" y="19018"/>
                    <a:pt x="10680" y="19018"/>
                    <a:pt x="10680" y="19018"/>
                  </a:cubicBezTo>
                  <a:cubicBezTo>
                    <a:pt x="10363" y="19202"/>
                    <a:pt x="10045" y="19202"/>
                    <a:pt x="9728" y="19018"/>
                  </a:cubicBezTo>
                  <a:cubicBezTo>
                    <a:pt x="2739" y="10895"/>
                    <a:pt x="2739" y="10895"/>
                    <a:pt x="2739" y="10895"/>
                  </a:cubicBezTo>
                  <a:cubicBezTo>
                    <a:pt x="833" y="8679"/>
                    <a:pt x="833" y="5172"/>
                    <a:pt x="2739" y="3141"/>
                  </a:cubicBezTo>
                  <a:cubicBezTo>
                    <a:pt x="4486" y="926"/>
                    <a:pt x="7504" y="926"/>
                    <a:pt x="9410" y="2956"/>
                  </a:cubicBezTo>
                  <a:cubicBezTo>
                    <a:pt x="10204" y="3879"/>
                    <a:pt x="10204" y="3879"/>
                    <a:pt x="10204" y="3879"/>
                  </a:cubicBezTo>
                  <a:cubicBezTo>
                    <a:pt x="10998" y="2956"/>
                    <a:pt x="10998" y="2956"/>
                    <a:pt x="10998" y="2956"/>
                  </a:cubicBezTo>
                  <a:cubicBezTo>
                    <a:pt x="12904" y="926"/>
                    <a:pt x="15922" y="926"/>
                    <a:pt x="17669" y="3141"/>
                  </a:cubicBezTo>
                  <a:cubicBezTo>
                    <a:pt x="19575" y="5172"/>
                    <a:pt x="19575" y="8679"/>
                    <a:pt x="17669" y="10895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610" name="Shape"/>
            <p:cNvSpPr/>
            <p:nvPr/>
          </p:nvSpPr>
          <p:spPr>
            <a:xfrm>
              <a:off x="63531" y="62791"/>
              <a:ext cx="59411" cy="594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326" y="0"/>
                  </a:moveTo>
                  <a:cubicBezTo>
                    <a:pt x="19326" y="0"/>
                    <a:pt x="19326" y="0"/>
                    <a:pt x="19326" y="0"/>
                  </a:cubicBezTo>
                  <a:cubicBezTo>
                    <a:pt x="9095" y="0"/>
                    <a:pt x="0" y="9095"/>
                    <a:pt x="0" y="19326"/>
                  </a:cubicBezTo>
                  <a:cubicBezTo>
                    <a:pt x="0" y="19326"/>
                    <a:pt x="0" y="19326"/>
                    <a:pt x="0" y="19326"/>
                  </a:cubicBezTo>
                  <a:cubicBezTo>
                    <a:pt x="0" y="20463"/>
                    <a:pt x="1137" y="21600"/>
                    <a:pt x="2274" y="21600"/>
                  </a:cubicBezTo>
                  <a:cubicBezTo>
                    <a:pt x="3411" y="21600"/>
                    <a:pt x="4547" y="20463"/>
                    <a:pt x="4547" y="19326"/>
                  </a:cubicBezTo>
                  <a:cubicBezTo>
                    <a:pt x="4547" y="19326"/>
                    <a:pt x="4547" y="19326"/>
                    <a:pt x="4547" y="19326"/>
                  </a:cubicBezTo>
                  <a:cubicBezTo>
                    <a:pt x="4547" y="11368"/>
                    <a:pt x="11368" y="4547"/>
                    <a:pt x="19326" y="4547"/>
                  </a:cubicBezTo>
                  <a:cubicBezTo>
                    <a:pt x="19326" y="4547"/>
                    <a:pt x="19326" y="4547"/>
                    <a:pt x="19326" y="4547"/>
                  </a:cubicBezTo>
                  <a:cubicBezTo>
                    <a:pt x="20463" y="4547"/>
                    <a:pt x="21600" y="3411"/>
                    <a:pt x="21600" y="2274"/>
                  </a:cubicBezTo>
                  <a:cubicBezTo>
                    <a:pt x="21600" y="1137"/>
                    <a:pt x="20463" y="0"/>
                    <a:pt x="19326" y="0"/>
                  </a:cubicBezTo>
                  <a:close/>
                </a:path>
              </a:pathLst>
            </a:custGeom>
            <a:solidFill>
              <a:srgbClr val="3B373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solidFill>
                  <a:schemeClr val="tx1">
                    <a:lumMod val="95000"/>
                    <a:lumOff val="5000"/>
                  </a:schemeClr>
                </a:solidFill>
              </a:endParaRPr>
            </a:p>
          </p:txBody>
        </p:sp>
      </p:grpSp>
      <p:sp>
        <p:nvSpPr>
          <p:cNvPr id="1612" name="Shape"/>
          <p:cNvSpPr/>
          <p:nvPr/>
        </p:nvSpPr>
        <p:spPr>
          <a:xfrm>
            <a:off x="3746660" y="394949"/>
            <a:ext cx="400025" cy="28648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550" y="7748"/>
                </a:moveTo>
                <a:cubicBezTo>
                  <a:pt x="17213" y="3287"/>
                  <a:pt x="14681" y="0"/>
                  <a:pt x="11475" y="0"/>
                </a:cubicBezTo>
                <a:cubicBezTo>
                  <a:pt x="9113" y="0"/>
                  <a:pt x="6919" y="2113"/>
                  <a:pt x="5906" y="4930"/>
                </a:cubicBezTo>
                <a:cubicBezTo>
                  <a:pt x="5737" y="4696"/>
                  <a:pt x="5400" y="4696"/>
                  <a:pt x="5062" y="4696"/>
                </a:cubicBezTo>
                <a:cubicBezTo>
                  <a:pt x="3375" y="4696"/>
                  <a:pt x="2025" y="6574"/>
                  <a:pt x="2025" y="8922"/>
                </a:cubicBezTo>
                <a:cubicBezTo>
                  <a:pt x="2025" y="9391"/>
                  <a:pt x="2025" y="9861"/>
                  <a:pt x="2194" y="10330"/>
                </a:cubicBezTo>
                <a:cubicBezTo>
                  <a:pt x="844" y="11270"/>
                  <a:pt x="0" y="13148"/>
                  <a:pt x="0" y="15496"/>
                </a:cubicBezTo>
                <a:cubicBezTo>
                  <a:pt x="0" y="18783"/>
                  <a:pt x="2025" y="21600"/>
                  <a:pt x="4387" y="21600"/>
                </a:cubicBezTo>
                <a:cubicBezTo>
                  <a:pt x="4387" y="21600"/>
                  <a:pt x="4387" y="21600"/>
                  <a:pt x="4387" y="21600"/>
                </a:cubicBezTo>
                <a:cubicBezTo>
                  <a:pt x="16537" y="21600"/>
                  <a:pt x="16537" y="21600"/>
                  <a:pt x="16537" y="21600"/>
                </a:cubicBezTo>
                <a:cubicBezTo>
                  <a:pt x="16537" y="21600"/>
                  <a:pt x="16537" y="21600"/>
                  <a:pt x="16537" y="21600"/>
                </a:cubicBezTo>
                <a:cubicBezTo>
                  <a:pt x="19406" y="21600"/>
                  <a:pt x="21600" y="18548"/>
                  <a:pt x="21600" y="14557"/>
                </a:cubicBezTo>
                <a:cubicBezTo>
                  <a:pt x="21600" y="11035"/>
                  <a:pt x="19913" y="8217"/>
                  <a:pt x="17550" y="7748"/>
                </a:cubicBezTo>
                <a:close/>
                <a:moveTo>
                  <a:pt x="16537" y="19722"/>
                </a:moveTo>
                <a:cubicBezTo>
                  <a:pt x="16537" y="19722"/>
                  <a:pt x="16537" y="19722"/>
                  <a:pt x="16537" y="19722"/>
                </a:cubicBezTo>
                <a:cubicBezTo>
                  <a:pt x="4387" y="19722"/>
                  <a:pt x="4387" y="19722"/>
                  <a:pt x="4387" y="19722"/>
                </a:cubicBezTo>
                <a:cubicBezTo>
                  <a:pt x="2700" y="19722"/>
                  <a:pt x="1350" y="17843"/>
                  <a:pt x="1350" y="15496"/>
                </a:cubicBezTo>
                <a:cubicBezTo>
                  <a:pt x="1350" y="14087"/>
                  <a:pt x="1856" y="12678"/>
                  <a:pt x="2869" y="11974"/>
                </a:cubicBezTo>
                <a:cubicBezTo>
                  <a:pt x="3881" y="11035"/>
                  <a:pt x="3881" y="11035"/>
                  <a:pt x="3544" y="9626"/>
                </a:cubicBezTo>
                <a:cubicBezTo>
                  <a:pt x="3375" y="9391"/>
                  <a:pt x="3375" y="9157"/>
                  <a:pt x="3375" y="8922"/>
                </a:cubicBezTo>
                <a:cubicBezTo>
                  <a:pt x="3375" y="7513"/>
                  <a:pt x="4050" y="6574"/>
                  <a:pt x="5062" y="6574"/>
                </a:cubicBezTo>
                <a:cubicBezTo>
                  <a:pt x="5062" y="6574"/>
                  <a:pt x="5569" y="6574"/>
                  <a:pt x="5906" y="6809"/>
                </a:cubicBezTo>
                <a:cubicBezTo>
                  <a:pt x="6750" y="7278"/>
                  <a:pt x="6919" y="6809"/>
                  <a:pt x="7256" y="5635"/>
                </a:cubicBezTo>
                <a:cubicBezTo>
                  <a:pt x="7931" y="3287"/>
                  <a:pt x="9619" y="1878"/>
                  <a:pt x="11475" y="1878"/>
                </a:cubicBezTo>
                <a:cubicBezTo>
                  <a:pt x="13838" y="1878"/>
                  <a:pt x="15863" y="4461"/>
                  <a:pt x="16200" y="7748"/>
                </a:cubicBezTo>
                <a:cubicBezTo>
                  <a:pt x="16200" y="9157"/>
                  <a:pt x="16200" y="9157"/>
                  <a:pt x="17213" y="9391"/>
                </a:cubicBezTo>
                <a:cubicBezTo>
                  <a:pt x="18900" y="9861"/>
                  <a:pt x="20250" y="11974"/>
                  <a:pt x="20250" y="14557"/>
                </a:cubicBezTo>
                <a:cubicBezTo>
                  <a:pt x="20250" y="17374"/>
                  <a:pt x="18563" y="19722"/>
                  <a:pt x="16537" y="19722"/>
                </a:cubicBezTo>
                <a:close/>
              </a:path>
            </a:pathLst>
          </a:custGeom>
          <a:solidFill>
            <a:srgbClr val="3B3735"/>
          </a:solidFill>
          <a:ln w="12700">
            <a:miter lim="400000"/>
          </a:ln>
        </p:spPr>
        <p:txBody>
          <a:bodyPr lIns="45719" rIns="45719"/>
          <a:lstStyle/>
          <a:p>
            <a:endParaRPr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83" name="Group"/>
          <p:cNvGrpSpPr/>
          <p:nvPr/>
        </p:nvGrpSpPr>
        <p:grpSpPr>
          <a:xfrm>
            <a:off x="2328668" y="1205090"/>
            <a:ext cx="292969" cy="421058"/>
            <a:chOff x="0" y="0"/>
            <a:chExt cx="292967" cy="421057"/>
          </a:xfrm>
        </p:grpSpPr>
        <p:sp>
          <p:nvSpPr>
            <p:cNvPr id="381" name="Shape"/>
            <p:cNvSpPr/>
            <p:nvPr/>
          </p:nvSpPr>
          <p:spPr>
            <a:xfrm>
              <a:off x="-1" y="-1"/>
              <a:ext cx="292969" cy="4210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909" y="0"/>
                    <a:pt x="0" y="3375"/>
                    <a:pt x="0" y="7425"/>
                  </a:cubicBezTo>
                  <a:cubicBezTo>
                    <a:pt x="0" y="10125"/>
                    <a:pt x="3682" y="12994"/>
                    <a:pt x="4909" y="15525"/>
                  </a:cubicBezTo>
                  <a:cubicBezTo>
                    <a:pt x="6873" y="19406"/>
                    <a:pt x="6627" y="21600"/>
                    <a:pt x="10800" y="21600"/>
                  </a:cubicBezTo>
                  <a:cubicBezTo>
                    <a:pt x="14973" y="21600"/>
                    <a:pt x="14727" y="19406"/>
                    <a:pt x="16691" y="15525"/>
                  </a:cubicBezTo>
                  <a:cubicBezTo>
                    <a:pt x="17918" y="12994"/>
                    <a:pt x="21600" y="10125"/>
                    <a:pt x="21600" y="7425"/>
                  </a:cubicBezTo>
                  <a:cubicBezTo>
                    <a:pt x="21600" y="3375"/>
                    <a:pt x="16691" y="0"/>
                    <a:pt x="10800" y="0"/>
                  </a:cubicBezTo>
                  <a:close/>
                  <a:moveTo>
                    <a:pt x="13255" y="18394"/>
                  </a:moveTo>
                  <a:cubicBezTo>
                    <a:pt x="8591" y="18731"/>
                    <a:pt x="8591" y="18731"/>
                    <a:pt x="8591" y="18731"/>
                  </a:cubicBezTo>
                  <a:cubicBezTo>
                    <a:pt x="8345" y="18394"/>
                    <a:pt x="8100" y="18056"/>
                    <a:pt x="7855" y="17550"/>
                  </a:cubicBezTo>
                  <a:cubicBezTo>
                    <a:pt x="7855" y="17550"/>
                    <a:pt x="7855" y="17550"/>
                    <a:pt x="7855" y="17381"/>
                  </a:cubicBezTo>
                  <a:cubicBezTo>
                    <a:pt x="13991" y="16875"/>
                    <a:pt x="13991" y="16875"/>
                    <a:pt x="13991" y="16875"/>
                  </a:cubicBezTo>
                  <a:cubicBezTo>
                    <a:pt x="13991" y="17213"/>
                    <a:pt x="13745" y="17381"/>
                    <a:pt x="13745" y="17550"/>
                  </a:cubicBezTo>
                  <a:cubicBezTo>
                    <a:pt x="13500" y="17887"/>
                    <a:pt x="13500" y="18056"/>
                    <a:pt x="13255" y="18394"/>
                  </a:cubicBezTo>
                  <a:close/>
                  <a:moveTo>
                    <a:pt x="7609" y="16875"/>
                  </a:moveTo>
                  <a:cubicBezTo>
                    <a:pt x="7364" y="16369"/>
                    <a:pt x="7118" y="16031"/>
                    <a:pt x="6873" y="15525"/>
                  </a:cubicBezTo>
                  <a:cubicBezTo>
                    <a:pt x="14727" y="15525"/>
                    <a:pt x="14727" y="15525"/>
                    <a:pt x="14727" y="15525"/>
                  </a:cubicBezTo>
                  <a:cubicBezTo>
                    <a:pt x="14482" y="15694"/>
                    <a:pt x="14482" y="16031"/>
                    <a:pt x="14236" y="16200"/>
                  </a:cubicBezTo>
                  <a:lnTo>
                    <a:pt x="7609" y="16875"/>
                  </a:lnTo>
                  <a:close/>
                  <a:moveTo>
                    <a:pt x="10800" y="20250"/>
                  </a:moveTo>
                  <a:cubicBezTo>
                    <a:pt x="9818" y="20250"/>
                    <a:pt x="9327" y="20250"/>
                    <a:pt x="8836" y="19406"/>
                  </a:cubicBezTo>
                  <a:cubicBezTo>
                    <a:pt x="13009" y="19069"/>
                    <a:pt x="13009" y="19069"/>
                    <a:pt x="13009" y="19069"/>
                  </a:cubicBezTo>
                  <a:cubicBezTo>
                    <a:pt x="12518" y="20081"/>
                    <a:pt x="12027" y="20250"/>
                    <a:pt x="10800" y="20250"/>
                  </a:cubicBezTo>
                  <a:close/>
                  <a:moveTo>
                    <a:pt x="15464" y="14175"/>
                  </a:moveTo>
                  <a:cubicBezTo>
                    <a:pt x="6136" y="14175"/>
                    <a:pt x="6136" y="14175"/>
                    <a:pt x="6136" y="14175"/>
                  </a:cubicBezTo>
                  <a:cubicBezTo>
                    <a:pt x="5645" y="13500"/>
                    <a:pt x="5155" y="12656"/>
                    <a:pt x="4664" y="11981"/>
                  </a:cubicBezTo>
                  <a:cubicBezTo>
                    <a:pt x="3191" y="10463"/>
                    <a:pt x="1964" y="8775"/>
                    <a:pt x="1964" y="7425"/>
                  </a:cubicBezTo>
                  <a:cubicBezTo>
                    <a:pt x="1964" y="4050"/>
                    <a:pt x="5891" y="1350"/>
                    <a:pt x="10800" y="1350"/>
                  </a:cubicBezTo>
                  <a:cubicBezTo>
                    <a:pt x="15709" y="1350"/>
                    <a:pt x="19636" y="4050"/>
                    <a:pt x="19636" y="7425"/>
                  </a:cubicBezTo>
                  <a:cubicBezTo>
                    <a:pt x="19636" y="8775"/>
                    <a:pt x="18409" y="10463"/>
                    <a:pt x="16936" y="11981"/>
                  </a:cubicBezTo>
                  <a:cubicBezTo>
                    <a:pt x="16445" y="12656"/>
                    <a:pt x="15955" y="13500"/>
                    <a:pt x="15464" y="1417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82" name="Shape"/>
            <p:cNvSpPr/>
            <p:nvPr/>
          </p:nvSpPr>
          <p:spPr>
            <a:xfrm>
              <a:off x="65406" y="65406"/>
              <a:ext cx="87211" cy="858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938" y="0"/>
                  </a:moveTo>
                  <a:cubicBezTo>
                    <a:pt x="9138" y="0"/>
                    <a:pt x="0" y="9138"/>
                    <a:pt x="0" y="19938"/>
                  </a:cubicBezTo>
                  <a:cubicBezTo>
                    <a:pt x="0" y="20769"/>
                    <a:pt x="831" y="21600"/>
                    <a:pt x="1662" y="21600"/>
                  </a:cubicBezTo>
                  <a:cubicBezTo>
                    <a:pt x="2492" y="21600"/>
                    <a:pt x="3323" y="20769"/>
                    <a:pt x="3323" y="19938"/>
                  </a:cubicBezTo>
                  <a:cubicBezTo>
                    <a:pt x="3323" y="10800"/>
                    <a:pt x="10800" y="3323"/>
                    <a:pt x="19938" y="3323"/>
                  </a:cubicBezTo>
                  <a:cubicBezTo>
                    <a:pt x="20769" y="3323"/>
                    <a:pt x="21600" y="2492"/>
                    <a:pt x="21600" y="1662"/>
                  </a:cubicBezTo>
                  <a:cubicBezTo>
                    <a:pt x="21600" y="831"/>
                    <a:pt x="20769" y="0"/>
                    <a:pt x="19938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386" name="Group"/>
          <p:cNvGrpSpPr/>
          <p:nvPr/>
        </p:nvGrpSpPr>
        <p:grpSpPr>
          <a:xfrm>
            <a:off x="9555150" y="329254"/>
            <a:ext cx="330999" cy="482601"/>
            <a:chOff x="0" y="0"/>
            <a:chExt cx="330998" cy="482600"/>
          </a:xfrm>
        </p:grpSpPr>
        <p:sp>
          <p:nvSpPr>
            <p:cNvPr id="384" name="Shape"/>
            <p:cNvSpPr/>
            <p:nvPr/>
          </p:nvSpPr>
          <p:spPr>
            <a:xfrm>
              <a:off x="0" y="0"/>
              <a:ext cx="330999" cy="4826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59" h="21600" extrusionOk="0">
                  <a:moveTo>
                    <a:pt x="15965" y="6075"/>
                  </a:moveTo>
                  <a:cubicBezTo>
                    <a:pt x="15965" y="7931"/>
                    <a:pt x="14087" y="9450"/>
                    <a:pt x="14087" y="9450"/>
                  </a:cubicBezTo>
                  <a:cubicBezTo>
                    <a:pt x="14087" y="6075"/>
                    <a:pt x="10330" y="3375"/>
                    <a:pt x="10330" y="3375"/>
                  </a:cubicBezTo>
                  <a:cubicBezTo>
                    <a:pt x="10330" y="3375"/>
                    <a:pt x="10330" y="5400"/>
                    <a:pt x="8452" y="7425"/>
                  </a:cubicBezTo>
                  <a:cubicBezTo>
                    <a:pt x="6574" y="2700"/>
                    <a:pt x="939" y="0"/>
                    <a:pt x="939" y="0"/>
                  </a:cubicBezTo>
                  <a:cubicBezTo>
                    <a:pt x="3757" y="7425"/>
                    <a:pt x="0" y="10125"/>
                    <a:pt x="0" y="15525"/>
                  </a:cubicBezTo>
                  <a:cubicBezTo>
                    <a:pt x="0" y="18563"/>
                    <a:pt x="3757" y="21600"/>
                    <a:pt x="9391" y="21600"/>
                  </a:cubicBezTo>
                  <a:cubicBezTo>
                    <a:pt x="17843" y="21600"/>
                    <a:pt x="19487" y="19406"/>
                    <a:pt x="20191" y="16875"/>
                  </a:cubicBezTo>
                  <a:cubicBezTo>
                    <a:pt x="21600" y="13500"/>
                    <a:pt x="19722" y="9450"/>
                    <a:pt x="15965" y="6075"/>
                  </a:cubicBezTo>
                  <a:close/>
                  <a:moveTo>
                    <a:pt x="18548" y="16538"/>
                  </a:moveTo>
                  <a:cubicBezTo>
                    <a:pt x="17843" y="18225"/>
                    <a:pt x="17139" y="20250"/>
                    <a:pt x="9391" y="20250"/>
                  </a:cubicBezTo>
                  <a:cubicBezTo>
                    <a:pt x="4696" y="20250"/>
                    <a:pt x="1878" y="17888"/>
                    <a:pt x="1878" y="15525"/>
                  </a:cubicBezTo>
                  <a:cubicBezTo>
                    <a:pt x="1878" y="13669"/>
                    <a:pt x="2348" y="12150"/>
                    <a:pt x="2817" y="10631"/>
                  </a:cubicBezTo>
                  <a:cubicBezTo>
                    <a:pt x="3522" y="8606"/>
                    <a:pt x="3991" y="6581"/>
                    <a:pt x="3757" y="3881"/>
                  </a:cubicBezTo>
                  <a:cubicBezTo>
                    <a:pt x="6809" y="6750"/>
                    <a:pt x="7748" y="10631"/>
                    <a:pt x="7748" y="10631"/>
                  </a:cubicBezTo>
                  <a:cubicBezTo>
                    <a:pt x="7748" y="10631"/>
                    <a:pt x="10330" y="7931"/>
                    <a:pt x="11035" y="6581"/>
                  </a:cubicBezTo>
                  <a:cubicBezTo>
                    <a:pt x="11739" y="7425"/>
                    <a:pt x="12209" y="10125"/>
                    <a:pt x="12209" y="12825"/>
                  </a:cubicBezTo>
                  <a:cubicBezTo>
                    <a:pt x="12209" y="12825"/>
                    <a:pt x="14791" y="11306"/>
                    <a:pt x="16670" y="9112"/>
                  </a:cubicBezTo>
                  <a:cubicBezTo>
                    <a:pt x="18548" y="11644"/>
                    <a:pt x="19252" y="14344"/>
                    <a:pt x="18548" y="1653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85" name="Shape"/>
            <p:cNvSpPr/>
            <p:nvPr/>
          </p:nvSpPr>
          <p:spPr>
            <a:xfrm>
              <a:off x="57150" y="207963"/>
              <a:ext cx="210706" cy="1730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36" h="21600" extrusionOk="0">
                  <a:moveTo>
                    <a:pt x="20842" y="5635"/>
                  </a:moveTo>
                  <a:cubicBezTo>
                    <a:pt x="19326" y="7513"/>
                    <a:pt x="19326" y="7513"/>
                    <a:pt x="19326" y="7513"/>
                  </a:cubicBezTo>
                  <a:cubicBezTo>
                    <a:pt x="17811" y="9861"/>
                    <a:pt x="16295" y="12209"/>
                    <a:pt x="12126" y="14557"/>
                  </a:cubicBezTo>
                  <a:cubicBezTo>
                    <a:pt x="11747" y="12209"/>
                    <a:pt x="11368" y="9861"/>
                    <a:pt x="11368" y="6574"/>
                  </a:cubicBezTo>
                  <a:cubicBezTo>
                    <a:pt x="11368" y="3287"/>
                    <a:pt x="11368" y="3287"/>
                    <a:pt x="11368" y="3287"/>
                  </a:cubicBezTo>
                  <a:cubicBezTo>
                    <a:pt x="9095" y="7513"/>
                    <a:pt x="9095" y="7513"/>
                    <a:pt x="9095" y="7513"/>
                  </a:cubicBezTo>
                  <a:cubicBezTo>
                    <a:pt x="7958" y="9391"/>
                    <a:pt x="7579" y="10330"/>
                    <a:pt x="6442" y="12209"/>
                  </a:cubicBezTo>
                  <a:cubicBezTo>
                    <a:pt x="4926" y="7983"/>
                    <a:pt x="4168" y="5165"/>
                    <a:pt x="3411" y="2348"/>
                  </a:cubicBezTo>
                  <a:cubicBezTo>
                    <a:pt x="2653" y="0"/>
                    <a:pt x="2653" y="0"/>
                    <a:pt x="2653" y="0"/>
                  </a:cubicBezTo>
                  <a:cubicBezTo>
                    <a:pt x="1895" y="2817"/>
                    <a:pt x="1895" y="2817"/>
                    <a:pt x="1895" y="2817"/>
                  </a:cubicBezTo>
                  <a:cubicBezTo>
                    <a:pt x="758" y="6104"/>
                    <a:pt x="0" y="9861"/>
                    <a:pt x="0" y="18783"/>
                  </a:cubicBezTo>
                  <a:cubicBezTo>
                    <a:pt x="0" y="19252"/>
                    <a:pt x="0" y="19722"/>
                    <a:pt x="758" y="19722"/>
                  </a:cubicBezTo>
                  <a:cubicBezTo>
                    <a:pt x="1137" y="19722"/>
                    <a:pt x="1516" y="19252"/>
                    <a:pt x="1516" y="18783"/>
                  </a:cubicBezTo>
                  <a:cubicBezTo>
                    <a:pt x="1516" y="11739"/>
                    <a:pt x="1895" y="8452"/>
                    <a:pt x="2653" y="5635"/>
                  </a:cubicBezTo>
                  <a:cubicBezTo>
                    <a:pt x="3411" y="7983"/>
                    <a:pt x="4547" y="10800"/>
                    <a:pt x="5684" y="14557"/>
                  </a:cubicBezTo>
                  <a:cubicBezTo>
                    <a:pt x="6063" y="15965"/>
                    <a:pt x="6063" y="15965"/>
                    <a:pt x="6063" y="15965"/>
                  </a:cubicBezTo>
                  <a:cubicBezTo>
                    <a:pt x="6821" y="14557"/>
                    <a:pt x="6821" y="14557"/>
                    <a:pt x="6821" y="14557"/>
                  </a:cubicBezTo>
                  <a:cubicBezTo>
                    <a:pt x="8337" y="12678"/>
                    <a:pt x="9095" y="11270"/>
                    <a:pt x="9853" y="9391"/>
                  </a:cubicBezTo>
                  <a:cubicBezTo>
                    <a:pt x="10232" y="12209"/>
                    <a:pt x="10611" y="14087"/>
                    <a:pt x="10989" y="15965"/>
                  </a:cubicBezTo>
                  <a:cubicBezTo>
                    <a:pt x="11368" y="17374"/>
                    <a:pt x="11368" y="17374"/>
                    <a:pt x="11368" y="17374"/>
                  </a:cubicBezTo>
                  <a:cubicBezTo>
                    <a:pt x="12126" y="16904"/>
                    <a:pt x="12126" y="16904"/>
                    <a:pt x="12126" y="16904"/>
                  </a:cubicBezTo>
                  <a:cubicBezTo>
                    <a:pt x="16295" y="14557"/>
                    <a:pt x="18189" y="12209"/>
                    <a:pt x="19705" y="9861"/>
                  </a:cubicBezTo>
                  <a:cubicBezTo>
                    <a:pt x="20084" y="13617"/>
                    <a:pt x="19705" y="17374"/>
                    <a:pt x="18568" y="20191"/>
                  </a:cubicBezTo>
                  <a:cubicBezTo>
                    <a:pt x="18568" y="20661"/>
                    <a:pt x="18568" y="21130"/>
                    <a:pt x="19326" y="21130"/>
                  </a:cubicBezTo>
                  <a:cubicBezTo>
                    <a:pt x="19326" y="21130"/>
                    <a:pt x="19326" y="21600"/>
                    <a:pt x="19326" y="21600"/>
                  </a:cubicBezTo>
                  <a:cubicBezTo>
                    <a:pt x="19705" y="21600"/>
                    <a:pt x="20084" y="21130"/>
                    <a:pt x="20084" y="20661"/>
                  </a:cubicBezTo>
                  <a:cubicBezTo>
                    <a:pt x="21221" y="17374"/>
                    <a:pt x="21600" y="12209"/>
                    <a:pt x="20842" y="7513"/>
                  </a:cubicBezTo>
                  <a:lnTo>
                    <a:pt x="20842" y="563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393" name="Group"/>
          <p:cNvGrpSpPr/>
          <p:nvPr/>
        </p:nvGrpSpPr>
        <p:grpSpPr>
          <a:xfrm>
            <a:off x="6398230" y="329254"/>
            <a:ext cx="481411" cy="482602"/>
            <a:chOff x="0" y="0"/>
            <a:chExt cx="481410" cy="482601"/>
          </a:xfrm>
        </p:grpSpPr>
        <p:sp>
          <p:nvSpPr>
            <p:cNvPr id="387" name="Shape"/>
            <p:cNvSpPr/>
            <p:nvPr/>
          </p:nvSpPr>
          <p:spPr>
            <a:xfrm>
              <a:off x="-1" y="46038"/>
              <a:ext cx="440137" cy="4365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65" h="21600" extrusionOk="0">
                  <a:moveTo>
                    <a:pt x="15241" y="559"/>
                  </a:moveTo>
                  <a:cubicBezTo>
                    <a:pt x="14875" y="186"/>
                    <a:pt x="14326" y="0"/>
                    <a:pt x="13960" y="0"/>
                  </a:cubicBezTo>
                  <a:cubicBezTo>
                    <a:pt x="13411" y="0"/>
                    <a:pt x="12862" y="186"/>
                    <a:pt x="12679" y="559"/>
                  </a:cubicBezTo>
                  <a:cubicBezTo>
                    <a:pt x="11580" y="1676"/>
                    <a:pt x="11580" y="1676"/>
                    <a:pt x="11580" y="1676"/>
                  </a:cubicBezTo>
                  <a:cubicBezTo>
                    <a:pt x="11214" y="1862"/>
                    <a:pt x="11031" y="2421"/>
                    <a:pt x="11031" y="2979"/>
                  </a:cubicBezTo>
                  <a:cubicBezTo>
                    <a:pt x="11031" y="3352"/>
                    <a:pt x="11214" y="3538"/>
                    <a:pt x="11214" y="3910"/>
                  </a:cubicBezTo>
                  <a:cubicBezTo>
                    <a:pt x="1329" y="8007"/>
                    <a:pt x="1329" y="8007"/>
                    <a:pt x="1329" y="8007"/>
                  </a:cubicBezTo>
                  <a:cubicBezTo>
                    <a:pt x="780" y="8193"/>
                    <a:pt x="231" y="8938"/>
                    <a:pt x="48" y="9497"/>
                  </a:cubicBezTo>
                  <a:cubicBezTo>
                    <a:pt x="-135" y="10241"/>
                    <a:pt x="231" y="10986"/>
                    <a:pt x="780" y="11545"/>
                  </a:cubicBezTo>
                  <a:cubicBezTo>
                    <a:pt x="9933" y="20855"/>
                    <a:pt x="9933" y="20855"/>
                    <a:pt x="9933" y="20855"/>
                  </a:cubicBezTo>
                  <a:cubicBezTo>
                    <a:pt x="10482" y="21414"/>
                    <a:pt x="11031" y="21600"/>
                    <a:pt x="11580" y="21600"/>
                  </a:cubicBezTo>
                  <a:cubicBezTo>
                    <a:pt x="11580" y="21600"/>
                    <a:pt x="11580" y="21600"/>
                    <a:pt x="11580" y="21600"/>
                  </a:cubicBezTo>
                  <a:cubicBezTo>
                    <a:pt x="11763" y="21600"/>
                    <a:pt x="11946" y="21600"/>
                    <a:pt x="11946" y="21600"/>
                  </a:cubicBezTo>
                  <a:cubicBezTo>
                    <a:pt x="12679" y="21414"/>
                    <a:pt x="13411" y="20855"/>
                    <a:pt x="13594" y="20110"/>
                  </a:cubicBezTo>
                  <a:cubicBezTo>
                    <a:pt x="17438" y="10241"/>
                    <a:pt x="17438" y="10241"/>
                    <a:pt x="17438" y="10241"/>
                  </a:cubicBezTo>
                  <a:cubicBezTo>
                    <a:pt x="17804" y="10428"/>
                    <a:pt x="18170" y="10614"/>
                    <a:pt x="18536" y="10614"/>
                  </a:cubicBezTo>
                  <a:cubicBezTo>
                    <a:pt x="19085" y="10614"/>
                    <a:pt x="19451" y="10428"/>
                    <a:pt x="19818" y="10055"/>
                  </a:cubicBezTo>
                  <a:cubicBezTo>
                    <a:pt x="20916" y="8938"/>
                    <a:pt x="20916" y="8938"/>
                    <a:pt x="20916" y="8938"/>
                  </a:cubicBezTo>
                  <a:cubicBezTo>
                    <a:pt x="21282" y="8566"/>
                    <a:pt x="21465" y="8193"/>
                    <a:pt x="21465" y="7634"/>
                  </a:cubicBezTo>
                  <a:cubicBezTo>
                    <a:pt x="21465" y="7076"/>
                    <a:pt x="21282" y="6703"/>
                    <a:pt x="20916" y="6331"/>
                  </a:cubicBezTo>
                  <a:lnTo>
                    <a:pt x="15241" y="559"/>
                  </a:lnTo>
                  <a:close/>
                  <a:moveTo>
                    <a:pt x="12312" y="19552"/>
                  </a:moveTo>
                  <a:cubicBezTo>
                    <a:pt x="12129" y="19924"/>
                    <a:pt x="11946" y="20110"/>
                    <a:pt x="11763" y="20110"/>
                  </a:cubicBezTo>
                  <a:cubicBezTo>
                    <a:pt x="11580" y="20110"/>
                    <a:pt x="11580" y="20110"/>
                    <a:pt x="11580" y="20110"/>
                  </a:cubicBezTo>
                  <a:cubicBezTo>
                    <a:pt x="11397" y="20110"/>
                    <a:pt x="11214" y="20110"/>
                    <a:pt x="11031" y="19924"/>
                  </a:cubicBezTo>
                  <a:cubicBezTo>
                    <a:pt x="1696" y="10428"/>
                    <a:pt x="1696" y="10428"/>
                    <a:pt x="1696" y="10428"/>
                  </a:cubicBezTo>
                  <a:cubicBezTo>
                    <a:pt x="1512" y="10428"/>
                    <a:pt x="1512" y="10055"/>
                    <a:pt x="1512" y="9869"/>
                  </a:cubicBezTo>
                  <a:cubicBezTo>
                    <a:pt x="1512" y="9683"/>
                    <a:pt x="1696" y="9497"/>
                    <a:pt x="1879" y="9310"/>
                  </a:cubicBezTo>
                  <a:cubicBezTo>
                    <a:pt x="6455" y="7448"/>
                    <a:pt x="6455" y="7448"/>
                    <a:pt x="6455" y="7448"/>
                  </a:cubicBezTo>
                  <a:cubicBezTo>
                    <a:pt x="9567" y="8566"/>
                    <a:pt x="12679" y="7448"/>
                    <a:pt x="15790" y="10800"/>
                  </a:cubicBezTo>
                  <a:lnTo>
                    <a:pt x="12312" y="19552"/>
                  </a:lnTo>
                  <a:close/>
                  <a:moveTo>
                    <a:pt x="19818" y="7821"/>
                  </a:moveTo>
                  <a:cubicBezTo>
                    <a:pt x="18719" y="8938"/>
                    <a:pt x="18719" y="8938"/>
                    <a:pt x="18719" y="8938"/>
                  </a:cubicBezTo>
                  <a:cubicBezTo>
                    <a:pt x="18719" y="9124"/>
                    <a:pt x="18353" y="9124"/>
                    <a:pt x="18170" y="8938"/>
                  </a:cubicBezTo>
                  <a:cubicBezTo>
                    <a:pt x="16889" y="7634"/>
                    <a:pt x="16889" y="7634"/>
                    <a:pt x="16889" y="7634"/>
                  </a:cubicBezTo>
                  <a:cubicBezTo>
                    <a:pt x="15973" y="10241"/>
                    <a:pt x="15973" y="10241"/>
                    <a:pt x="15973" y="10241"/>
                  </a:cubicBezTo>
                  <a:cubicBezTo>
                    <a:pt x="15973" y="10055"/>
                    <a:pt x="15973" y="10055"/>
                    <a:pt x="15973" y="10055"/>
                  </a:cubicBezTo>
                  <a:cubicBezTo>
                    <a:pt x="13777" y="7821"/>
                    <a:pt x="11580" y="7634"/>
                    <a:pt x="9567" y="7262"/>
                  </a:cubicBezTo>
                  <a:cubicBezTo>
                    <a:pt x="8834" y="7262"/>
                    <a:pt x="8285" y="7076"/>
                    <a:pt x="7553" y="7076"/>
                  </a:cubicBezTo>
                  <a:cubicBezTo>
                    <a:pt x="13777" y="4469"/>
                    <a:pt x="13777" y="4469"/>
                    <a:pt x="13777" y="4469"/>
                  </a:cubicBezTo>
                  <a:cubicBezTo>
                    <a:pt x="12679" y="3166"/>
                    <a:pt x="12679" y="3166"/>
                    <a:pt x="12679" y="3166"/>
                  </a:cubicBezTo>
                  <a:cubicBezTo>
                    <a:pt x="12496" y="2979"/>
                    <a:pt x="12496" y="2793"/>
                    <a:pt x="12679" y="2607"/>
                  </a:cubicBezTo>
                  <a:cubicBezTo>
                    <a:pt x="13594" y="1676"/>
                    <a:pt x="13594" y="1676"/>
                    <a:pt x="13594" y="1676"/>
                  </a:cubicBezTo>
                  <a:cubicBezTo>
                    <a:pt x="13777" y="1490"/>
                    <a:pt x="13960" y="1490"/>
                    <a:pt x="14143" y="1676"/>
                  </a:cubicBezTo>
                  <a:cubicBezTo>
                    <a:pt x="19818" y="7262"/>
                    <a:pt x="19818" y="7262"/>
                    <a:pt x="19818" y="7262"/>
                  </a:cubicBezTo>
                  <a:cubicBezTo>
                    <a:pt x="20001" y="7448"/>
                    <a:pt x="20001" y="7821"/>
                    <a:pt x="19818" y="782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88" name="Shape"/>
            <p:cNvSpPr/>
            <p:nvPr/>
          </p:nvSpPr>
          <p:spPr>
            <a:xfrm>
              <a:off x="211535" y="241300"/>
              <a:ext cx="74614" cy="746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7280" y="21600"/>
                    <a:pt x="21600" y="17280"/>
                    <a:pt x="21600" y="10800"/>
                  </a:cubicBezTo>
                  <a:cubicBezTo>
                    <a:pt x="21600" y="4320"/>
                    <a:pt x="17280" y="0"/>
                    <a:pt x="10800" y="0"/>
                  </a:cubicBezTo>
                  <a:cubicBezTo>
                    <a:pt x="4320" y="0"/>
                    <a:pt x="0" y="4320"/>
                    <a:pt x="0" y="10800"/>
                  </a:cubicBezTo>
                  <a:cubicBezTo>
                    <a:pt x="0" y="17280"/>
                    <a:pt x="4320" y="21600"/>
                    <a:pt x="10800" y="21600"/>
                  </a:cubicBezTo>
                  <a:close/>
                  <a:moveTo>
                    <a:pt x="10800" y="4320"/>
                  </a:moveTo>
                  <a:cubicBezTo>
                    <a:pt x="14040" y="4320"/>
                    <a:pt x="17280" y="7560"/>
                    <a:pt x="17280" y="10800"/>
                  </a:cubicBezTo>
                  <a:cubicBezTo>
                    <a:pt x="17280" y="14040"/>
                    <a:pt x="14040" y="17280"/>
                    <a:pt x="10800" y="17280"/>
                  </a:cubicBezTo>
                  <a:cubicBezTo>
                    <a:pt x="7560" y="17280"/>
                    <a:pt x="4320" y="14040"/>
                    <a:pt x="4320" y="10800"/>
                  </a:cubicBezTo>
                  <a:cubicBezTo>
                    <a:pt x="4320" y="7560"/>
                    <a:pt x="7560" y="4320"/>
                    <a:pt x="10800" y="432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89" name="Shape"/>
            <p:cNvSpPr/>
            <p:nvPr/>
          </p:nvSpPr>
          <p:spPr>
            <a:xfrm>
              <a:off x="406797" y="0"/>
              <a:ext cx="74614" cy="762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320" y="0"/>
                    <a:pt x="0" y="4320"/>
                    <a:pt x="0" y="10800"/>
                  </a:cubicBezTo>
                  <a:cubicBezTo>
                    <a:pt x="0" y="17280"/>
                    <a:pt x="4320" y="21600"/>
                    <a:pt x="10800" y="21600"/>
                  </a:cubicBezTo>
                  <a:cubicBezTo>
                    <a:pt x="17280" y="21600"/>
                    <a:pt x="21600" y="17280"/>
                    <a:pt x="21600" y="10800"/>
                  </a:cubicBezTo>
                  <a:cubicBezTo>
                    <a:pt x="21600" y="4320"/>
                    <a:pt x="17280" y="0"/>
                    <a:pt x="10800" y="0"/>
                  </a:cubicBezTo>
                  <a:close/>
                  <a:moveTo>
                    <a:pt x="10800" y="17280"/>
                  </a:moveTo>
                  <a:cubicBezTo>
                    <a:pt x="7560" y="17280"/>
                    <a:pt x="4320" y="14040"/>
                    <a:pt x="4320" y="10800"/>
                  </a:cubicBezTo>
                  <a:cubicBezTo>
                    <a:pt x="4320" y="7560"/>
                    <a:pt x="7560" y="4320"/>
                    <a:pt x="10800" y="4320"/>
                  </a:cubicBezTo>
                  <a:cubicBezTo>
                    <a:pt x="14040" y="4320"/>
                    <a:pt x="17280" y="7560"/>
                    <a:pt x="17280" y="10800"/>
                  </a:cubicBezTo>
                  <a:cubicBezTo>
                    <a:pt x="17280" y="14040"/>
                    <a:pt x="14040" y="17280"/>
                    <a:pt x="10800" y="1728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90" name="Shape"/>
            <p:cNvSpPr/>
            <p:nvPr/>
          </p:nvSpPr>
          <p:spPr>
            <a:xfrm>
              <a:off x="121047" y="225425"/>
              <a:ext cx="60326" cy="603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0800"/>
                  </a:moveTo>
                  <a:cubicBezTo>
                    <a:pt x="0" y="16200"/>
                    <a:pt x="5400" y="21600"/>
                    <a:pt x="10800" y="21600"/>
                  </a:cubicBezTo>
                  <a:cubicBezTo>
                    <a:pt x="16200" y="21600"/>
                    <a:pt x="21600" y="16200"/>
                    <a:pt x="21600" y="10800"/>
                  </a:cubicBezTo>
                  <a:cubicBezTo>
                    <a:pt x="21600" y="5400"/>
                    <a:pt x="16200" y="0"/>
                    <a:pt x="10800" y="0"/>
                  </a:cubicBezTo>
                  <a:cubicBezTo>
                    <a:pt x="5400" y="0"/>
                    <a:pt x="0" y="5400"/>
                    <a:pt x="0" y="10800"/>
                  </a:cubicBezTo>
                  <a:close/>
                  <a:moveTo>
                    <a:pt x="10800" y="5400"/>
                  </a:moveTo>
                  <a:cubicBezTo>
                    <a:pt x="13500" y="5400"/>
                    <a:pt x="16200" y="8100"/>
                    <a:pt x="16200" y="10800"/>
                  </a:cubicBezTo>
                  <a:cubicBezTo>
                    <a:pt x="16200" y="13500"/>
                    <a:pt x="13500" y="16200"/>
                    <a:pt x="10800" y="16200"/>
                  </a:cubicBezTo>
                  <a:cubicBezTo>
                    <a:pt x="8100" y="16200"/>
                    <a:pt x="5400" y="13500"/>
                    <a:pt x="5400" y="10800"/>
                  </a:cubicBezTo>
                  <a:cubicBezTo>
                    <a:pt x="5400" y="8100"/>
                    <a:pt x="8100" y="5400"/>
                    <a:pt x="10800" y="5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91" name="Circle"/>
            <p:cNvSpPr/>
            <p:nvPr/>
          </p:nvSpPr>
          <p:spPr>
            <a:xfrm>
              <a:off x="181372" y="331788"/>
              <a:ext cx="30163" cy="30165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92" name="Circle"/>
            <p:cNvSpPr/>
            <p:nvPr/>
          </p:nvSpPr>
          <p:spPr>
            <a:xfrm>
              <a:off x="422672" y="106362"/>
              <a:ext cx="30163" cy="30165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03" name="Group"/>
          <p:cNvGrpSpPr/>
          <p:nvPr/>
        </p:nvGrpSpPr>
        <p:grpSpPr>
          <a:xfrm>
            <a:off x="6472447" y="1175112"/>
            <a:ext cx="330201" cy="481014"/>
            <a:chOff x="0" y="0"/>
            <a:chExt cx="330200" cy="481012"/>
          </a:xfrm>
        </p:grpSpPr>
        <p:sp>
          <p:nvSpPr>
            <p:cNvPr id="394" name="Circle"/>
            <p:cNvSpPr/>
            <p:nvPr/>
          </p:nvSpPr>
          <p:spPr>
            <a:xfrm>
              <a:off x="134937" y="134937"/>
              <a:ext cx="30165" cy="30163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95" name="Circle"/>
            <p:cNvSpPr/>
            <p:nvPr/>
          </p:nvSpPr>
          <p:spPr>
            <a:xfrm>
              <a:off x="134937" y="314324"/>
              <a:ext cx="30165" cy="30163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96" name="Circle"/>
            <p:cNvSpPr/>
            <p:nvPr/>
          </p:nvSpPr>
          <p:spPr>
            <a:xfrm>
              <a:off x="44449" y="225425"/>
              <a:ext cx="30165" cy="30163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97" name="Circle"/>
            <p:cNvSpPr/>
            <p:nvPr/>
          </p:nvSpPr>
          <p:spPr>
            <a:xfrm>
              <a:off x="225425" y="225425"/>
              <a:ext cx="30165" cy="30163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98" name="Shape"/>
            <p:cNvSpPr/>
            <p:nvPr/>
          </p:nvSpPr>
          <p:spPr>
            <a:xfrm>
              <a:off x="72380" y="289867"/>
              <a:ext cx="28279" cy="2827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250" h="20250" extrusionOk="0">
                  <a:moveTo>
                    <a:pt x="2025" y="2025"/>
                  </a:moveTo>
                  <a:cubicBezTo>
                    <a:pt x="-675" y="7425"/>
                    <a:pt x="-675" y="12825"/>
                    <a:pt x="2025" y="18225"/>
                  </a:cubicBezTo>
                  <a:cubicBezTo>
                    <a:pt x="7425" y="20925"/>
                    <a:pt x="12825" y="20925"/>
                    <a:pt x="18225" y="18225"/>
                  </a:cubicBezTo>
                  <a:cubicBezTo>
                    <a:pt x="20925" y="12825"/>
                    <a:pt x="20925" y="7425"/>
                    <a:pt x="18225" y="2025"/>
                  </a:cubicBezTo>
                  <a:cubicBezTo>
                    <a:pt x="12825" y="-675"/>
                    <a:pt x="7425" y="-675"/>
                    <a:pt x="2025" y="202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399" name="Shape"/>
            <p:cNvSpPr/>
            <p:nvPr/>
          </p:nvSpPr>
          <p:spPr>
            <a:xfrm>
              <a:off x="72380" y="161280"/>
              <a:ext cx="28279" cy="2827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250" h="20250" extrusionOk="0">
                  <a:moveTo>
                    <a:pt x="2025" y="2025"/>
                  </a:moveTo>
                  <a:cubicBezTo>
                    <a:pt x="-675" y="7425"/>
                    <a:pt x="-675" y="12825"/>
                    <a:pt x="2025" y="18225"/>
                  </a:cubicBezTo>
                  <a:cubicBezTo>
                    <a:pt x="7425" y="20925"/>
                    <a:pt x="12825" y="20925"/>
                    <a:pt x="18225" y="18225"/>
                  </a:cubicBezTo>
                  <a:cubicBezTo>
                    <a:pt x="20925" y="12825"/>
                    <a:pt x="20925" y="7425"/>
                    <a:pt x="18225" y="2025"/>
                  </a:cubicBezTo>
                  <a:cubicBezTo>
                    <a:pt x="12825" y="-675"/>
                    <a:pt x="7425" y="-675"/>
                    <a:pt x="2025" y="202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00" name="Shape"/>
            <p:cNvSpPr/>
            <p:nvPr/>
          </p:nvSpPr>
          <p:spPr>
            <a:xfrm>
              <a:off x="199380" y="289867"/>
              <a:ext cx="28279" cy="2827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250" h="20250" extrusionOk="0">
                  <a:moveTo>
                    <a:pt x="2025" y="2025"/>
                  </a:moveTo>
                  <a:cubicBezTo>
                    <a:pt x="-675" y="7425"/>
                    <a:pt x="-675" y="12825"/>
                    <a:pt x="2025" y="18225"/>
                  </a:cubicBezTo>
                  <a:cubicBezTo>
                    <a:pt x="7425" y="20925"/>
                    <a:pt x="12825" y="20925"/>
                    <a:pt x="18225" y="18225"/>
                  </a:cubicBezTo>
                  <a:cubicBezTo>
                    <a:pt x="20925" y="12825"/>
                    <a:pt x="20925" y="7425"/>
                    <a:pt x="18225" y="2025"/>
                  </a:cubicBezTo>
                  <a:cubicBezTo>
                    <a:pt x="12825" y="-675"/>
                    <a:pt x="7425" y="-675"/>
                    <a:pt x="2025" y="202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01" name="Shape"/>
            <p:cNvSpPr/>
            <p:nvPr/>
          </p:nvSpPr>
          <p:spPr>
            <a:xfrm>
              <a:off x="-1" y="0"/>
              <a:ext cx="330201" cy="4810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636" y="9450"/>
                  </a:moveTo>
                  <a:cubicBezTo>
                    <a:pt x="19636" y="9450"/>
                    <a:pt x="19391" y="9450"/>
                    <a:pt x="19391" y="9450"/>
                  </a:cubicBezTo>
                  <a:cubicBezTo>
                    <a:pt x="19145" y="8269"/>
                    <a:pt x="18409" y="7256"/>
                    <a:pt x="17182" y="6412"/>
                  </a:cubicBezTo>
                  <a:cubicBezTo>
                    <a:pt x="15709" y="1181"/>
                    <a:pt x="15709" y="1181"/>
                    <a:pt x="15709" y="1181"/>
                  </a:cubicBezTo>
                  <a:cubicBezTo>
                    <a:pt x="15709" y="506"/>
                    <a:pt x="14727" y="0"/>
                    <a:pt x="13745" y="0"/>
                  </a:cubicBezTo>
                  <a:cubicBezTo>
                    <a:pt x="5891" y="0"/>
                    <a:pt x="5891" y="0"/>
                    <a:pt x="5891" y="0"/>
                  </a:cubicBezTo>
                  <a:cubicBezTo>
                    <a:pt x="5155" y="0"/>
                    <a:pt x="4173" y="506"/>
                    <a:pt x="4173" y="1181"/>
                  </a:cubicBezTo>
                  <a:cubicBezTo>
                    <a:pt x="2700" y="6244"/>
                    <a:pt x="2700" y="6244"/>
                    <a:pt x="2700" y="6244"/>
                  </a:cubicBezTo>
                  <a:cubicBezTo>
                    <a:pt x="982" y="7425"/>
                    <a:pt x="0" y="8944"/>
                    <a:pt x="0" y="10800"/>
                  </a:cubicBezTo>
                  <a:cubicBezTo>
                    <a:pt x="0" y="12487"/>
                    <a:pt x="982" y="14175"/>
                    <a:pt x="2455" y="15356"/>
                  </a:cubicBezTo>
                  <a:cubicBezTo>
                    <a:pt x="3927" y="20419"/>
                    <a:pt x="3927" y="20419"/>
                    <a:pt x="3927" y="20419"/>
                  </a:cubicBezTo>
                  <a:cubicBezTo>
                    <a:pt x="4173" y="21094"/>
                    <a:pt x="4909" y="21600"/>
                    <a:pt x="5891" y="21600"/>
                  </a:cubicBezTo>
                  <a:cubicBezTo>
                    <a:pt x="13745" y="21600"/>
                    <a:pt x="13745" y="21600"/>
                    <a:pt x="13745" y="21600"/>
                  </a:cubicBezTo>
                  <a:cubicBezTo>
                    <a:pt x="14727" y="21600"/>
                    <a:pt x="15464" y="21094"/>
                    <a:pt x="15709" y="20419"/>
                  </a:cubicBezTo>
                  <a:cubicBezTo>
                    <a:pt x="17182" y="15356"/>
                    <a:pt x="17182" y="15356"/>
                    <a:pt x="17182" y="15356"/>
                  </a:cubicBezTo>
                  <a:cubicBezTo>
                    <a:pt x="18164" y="14344"/>
                    <a:pt x="19145" y="13331"/>
                    <a:pt x="19391" y="12150"/>
                  </a:cubicBezTo>
                  <a:cubicBezTo>
                    <a:pt x="19391" y="12150"/>
                    <a:pt x="19636" y="12150"/>
                    <a:pt x="19636" y="12150"/>
                  </a:cubicBezTo>
                  <a:cubicBezTo>
                    <a:pt x="20618" y="12150"/>
                    <a:pt x="21600" y="11475"/>
                    <a:pt x="21600" y="10800"/>
                  </a:cubicBezTo>
                  <a:cubicBezTo>
                    <a:pt x="21600" y="10125"/>
                    <a:pt x="20618" y="9450"/>
                    <a:pt x="19636" y="9450"/>
                  </a:cubicBezTo>
                  <a:close/>
                  <a:moveTo>
                    <a:pt x="5891" y="1350"/>
                  </a:moveTo>
                  <a:cubicBezTo>
                    <a:pt x="13745" y="1350"/>
                    <a:pt x="13745" y="1350"/>
                    <a:pt x="13745" y="1350"/>
                  </a:cubicBezTo>
                  <a:cubicBezTo>
                    <a:pt x="14727" y="5062"/>
                    <a:pt x="14727" y="5062"/>
                    <a:pt x="14727" y="5062"/>
                  </a:cubicBezTo>
                  <a:cubicBezTo>
                    <a:pt x="13500" y="4388"/>
                    <a:pt x="11782" y="4050"/>
                    <a:pt x="9818" y="4050"/>
                  </a:cubicBezTo>
                  <a:cubicBezTo>
                    <a:pt x="8100" y="4050"/>
                    <a:pt x="6382" y="4388"/>
                    <a:pt x="4909" y="5062"/>
                  </a:cubicBezTo>
                  <a:lnTo>
                    <a:pt x="5891" y="1350"/>
                  </a:lnTo>
                  <a:close/>
                  <a:moveTo>
                    <a:pt x="13745" y="20250"/>
                  </a:moveTo>
                  <a:cubicBezTo>
                    <a:pt x="5891" y="20250"/>
                    <a:pt x="5891" y="20250"/>
                    <a:pt x="5891" y="20250"/>
                  </a:cubicBezTo>
                  <a:cubicBezTo>
                    <a:pt x="4909" y="16537"/>
                    <a:pt x="4909" y="16537"/>
                    <a:pt x="4909" y="16537"/>
                  </a:cubicBezTo>
                  <a:cubicBezTo>
                    <a:pt x="6382" y="17212"/>
                    <a:pt x="8100" y="17550"/>
                    <a:pt x="9818" y="17550"/>
                  </a:cubicBezTo>
                  <a:cubicBezTo>
                    <a:pt x="11536" y="17550"/>
                    <a:pt x="13255" y="17212"/>
                    <a:pt x="14727" y="16537"/>
                  </a:cubicBezTo>
                  <a:lnTo>
                    <a:pt x="13745" y="20250"/>
                  </a:lnTo>
                  <a:close/>
                  <a:moveTo>
                    <a:pt x="9818" y="16200"/>
                  </a:moveTo>
                  <a:cubicBezTo>
                    <a:pt x="5400" y="16200"/>
                    <a:pt x="1964" y="13837"/>
                    <a:pt x="1964" y="10800"/>
                  </a:cubicBezTo>
                  <a:cubicBezTo>
                    <a:pt x="1964" y="7762"/>
                    <a:pt x="5400" y="5400"/>
                    <a:pt x="9818" y="5400"/>
                  </a:cubicBezTo>
                  <a:cubicBezTo>
                    <a:pt x="14236" y="5400"/>
                    <a:pt x="17673" y="7762"/>
                    <a:pt x="17673" y="10800"/>
                  </a:cubicBezTo>
                  <a:cubicBezTo>
                    <a:pt x="17673" y="13837"/>
                    <a:pt x="14236" y="16200"/>
                    <a:pt x="9818" y="162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02" name="Shape"/>
            <p:cNvSpPr/>
            <p:nvPr/>
          </p:nvSpPr>
          <p:spPr>
            <a:xfrm>
              <a:off x="134937" y="165100"/>
              <a:ext cx="90489" cy="904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cubicBezTo>
                    <a:pt x="20700" y="0"/>
                    <a:pt x="20700" y="0"/>
                    <a:pt x="19800" y="0"/>
                  </a:cubicBezTo>
                  <a:cubicBezTo>
                    <a:pt x="900" y="15300"/>
                    <a:pt x="900" y="15300"/>
                    <a:pt x="900" y="15300"/>
                  </a:cubicBezTo>
                  <a:cubicBezTo>
                    <a:pt x="0" y="16200"/>
                    <a:pt x="0" y="17100"/>
                    <a:pt x="0" y="18000"/>
                  </a:cubicBezTo>
                  <a:cubicBezTo>
                    <a:pt x="0" y="18900"/>
                    <a:pt x="0" y="19800"/>
                    <a:pt x="900" y="20700"/>
                  </a:cubicBezTo>
                  <a:cubicBezTo>
                    <a:pt x="1800" y="21600"/>
                    <a:pt x="2700" y="21600"/>
                    <a:pt x="3600" y="21600"/>
                  </a:cubicBezTo>
                  <a:cubicBezTo>
                    <a:pt x="4500" y="21600"/>
                    <a:pt x="5400" y="21600"/>
                    <a:pt x="6300" y="20700"/>
                  </a:cubicBezTo>
                  <a:cubicBezTo>
                    <a:pt x="12600" y="12600"/>
                    <a:pt x="12600" y="12600"/>
                    <a:pt x="12600" y="12600"/>
                  </a:cubicBezTo>
                  <a:cubicBezTo>
                    <a:pt x="21600" y="1800"/>
                    <a:pt x="21600" y="1800"/>
                    <a:pt x="21600" y="1800"/>
                  </a:cubicBezTo>
                  <a:cubicBezTo>
                    <a:pt x="21600" y="900"/>
                    <a:pt x="21600" y="900"/>
                    <a:pt x="216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06" name="Group"/>
          <p:cNvGrpSpPr/>
          <p:nvPr/>
        </p:nvGrpSpPr>
        <p:grpSpPr>
          <a:xfrm>
            <a:off x="5433104" y="1226167"/>
            <a:ext cx="378906" cy="378905"/>
            <a:chOff x="0" y="0"/>
            <a:chExt cx="378904" cy="378904"/>
          </a:xfrm>
        </p:grpSpPr>
        <p:sp>
          <p:nvSpPr>
            <p:cNvPr id="404" name="Shape"/>
            <p:cNvSpPr/>
            <p:nvPr/>
          </p:nvSpPr>
          <p:spPr>
            <a:xfrm>
              <a:off x="0" y="0"/>
              <a:ext cx="378905" cy="3789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44" y="7087"/>
                  </a:moveTo>
                  <a:cubicBezTo>
                    <a:pt x="18900" y="6919"/>
                    <a:pt x="16875" y="6919"/>
                    <a:pt x="14006" y="6750"/>
                  </a:cubicBezTo>
                  <a:cubicBezTo>
                    <a:pt x="14175" y="6075"/>
                    <a:pt x="14175" y="5569"/>
                    <a:pt x="14175" y="4556"/>
                  </a:cubicBezTo>
                  <a:cubicBezTo>
                    <a:pt x="14175" y="2194"/>
                    <a:pt x="12319" y="0"/>
                    <a:pt x="10800" y="0"/>
                  </a:cubicBezTo>
                  <a:cubicBezTo>
                    <a:pt x="9619" y="0"/>
                    <a:pt x="8775" y="844"/>
                    <a:pt x="8775" y="2025"/>
                  </a:cubicBezTo>
                  <a:cubicBezTo>
                    <a:pt x="8775" y="3375"/>
                    <a:pt x="8269" y="5738"/>
                    <a:pt x="6075" y="6919"/>
                  </a:cubicBezTo>
                  <a:cubicBezTo>
                    <a:pt x="5906" y="6919"/>
                    <a:pt x="5400" y="7256"/>
                    <a:pt x="5400" y="7256"/>
                  </a:cubicBezTo>
                  <a:cubicBezTo>
                    <a:pt x="5400" y="7256"/>
                    <a:pt x="5400" y="7256"/>
                    <a:pt x="5400" y="7256"/>
                  </a:cubicBezTo>
                  <a:cubicBezTo>
                    <a:pt x="5063" y="6919"/>
                    <a:pt x="4556" y="6750"/>
                    <a:pt x="4050" y="6750"/>
                  </a:cubicBezTo>
                  <a:cubicBezTo>
                    <a:pt x="2025" y="6750"/>
                    <a:pt x="2025" y="6750"/>
                    <a:pt x="2025" y="6750"/>
                  </a:cubicBezTo>
                  <a:cubicBezTo>
                    <a:pt x="844" y="6750"/>
                    <a:pt x="0" y="7594"/>
                    <a:pt x="0" y="8775"/>
                  </a:cubicBezTo>
                  <a:cubicBezTo>
                    <a:pt x="0" y="19575"/>
                    <a:pt x="0" y="19575"/>
                    <a:pt x="0" y="19575"/>
                  </a:cubicBezTo>
                  <a:cubicBezTo>
                    <a:pt x="0" y="20756"/>
                    <a:pt x="844" y="21600"/>
                    <a:pt x="2025" y="21600"/>
                  </a:cubicBezTo>
                  <a:cubicBezTo>
                    <a:pt x="4050" y="21600"/>
                    <a:pt x="4050" y="21600"/>
                    <a:pt x="4050" y="21600"/>
                  </a:cubicBezTo>
                  <a:cubicBezTo>
                    <a:pt x="4894" y="21600"/>
                    <a:pt x="5569" y="21094"/>
                    <a:pt x="5906" y="20419"/>
                  </a:cubicBezTo>
                  <a:cubicBezTo>
                    <a:pt x="5906" y="20419"/>
                    <a:pt x="5906" y="20419"/>
                    <a:pt x="5906" y="20419"/>
                  </a:cubicBezTo>
                  <a:cubicBezTo>
                    <a:pt x="5906" y="20419"/>
                    <a:pt x="5906" y="20419"/>
                    <a:pt x="6075" y="20419"/>
                  </a:cubicBezTo>
                  <a:cubicBezTo>
                    <a:pt x="6075" y="20419"/>
                    <a:pt x="6075" y="20419"/>
                    <a:pt x="6075" y="20419"/>
                  </a:cubicBezTo>
                  <a:cubicBezTo>
                    <a:pt x="6413" y="20588"/>
                    <a:pt x="7256" y="20756"/>
                    <a:pt x="8775" y="21094"/>
                  </a:cubicBezTo>
                  <a:cubicBezTo>
                    <a:pt x="9113" y="21262"/>
                    <a:pt x="10969" y="21600"/>
                    <a:pt x="12825" y="21600"/>
                  </a:cubicBezTo>
                  <a:cubicBezTo>
                    <a:pt x="16538" y="21600"/>
                    <a:pt x="16538" y="21600"/>
                    <a:pt x="16538" y="21600"/>
                  </a:cubicBezTo>
                  <a:cubicBezTo>
                    <a:pt x="17719" y="21600"/>
                    <a:pt x="18394" y="21094"/>
                    <a:pt x="18900" y="20250"/>
                  </a:cubicBezTo>
                  <a:cubicBezTo>
                    <a:pt x="18900" y="20250"/>
                    <a:pt x="19069" y="19913"/>
                    <a:pt x="19238" y="19575"/>
                  </a:cubicBezTo>
                  <a:cubicBezTo>
                    <a:pt x="19406" y="19238"/>
                    <a:pt x="19406" y="18900"/>
                    <a:pt x="19238" y="18394"/>
                  </a:cubicBezTo>
                  <a:cubicBezTo>
                    <a:pt x="19913" y="17888"/>
                    <a:pt x="20250" y="17213"/>
                    <a:pt x="20419" y="16706"/>
                  </a:cubicBezTo>
                  <a:cubicBezTo>
                    <a:pt x="20588" y="15862"/>
                    <a:pt x="20588" y="15187"/>
                    <a:pt x="20419" y="14850"/>
                  </a:cubicBezTo>
                  <a:cubicBezTo>
                    <a:pt x="20756" y="14344"/>
                    <a:pt x="21094" y="13838"/>
                    <a:pt x="21262" y="12994"/>
                  </a:cubicBezTo>
                  <a:cubicBezTo>
                    <a:pt x="21431" y="12319"/>
                    <a:pt x="21262" y="11813"/>
                    <a:pt x="20925" y="11306"/>
                  </a:cubicBezTo>
                  <a:cubicBezTo>
                    <a:pt x="21431" y="10969"/>
                    <a:pt x="21600" y="10294"/>
                    <a:pt x="21600" y="9787"/>
                  </a:cubicBezTo>
                  <a:cubicBezTo>
                    <a:pt x="21600" y="9787"/>
                    <a:pt x="21600" y="9787"/>
                    <a:pt x="21600" y="9787"/>
                  </a:cubicBezTo>
                  <a:cubicBezTo>
                    <a:pt x="21600" y="9619"/>
                    <a:pt x="21600" y="9619"/>
                    <a:pt x="21600" y="9450"/>
                  </a:cubicBezTo>
                  <a:cubicBezTo>
                    <a:pt x="21600" y="8606"/>
                    <a:pt x="21094" y="7425"/>
                    <a:pt x="19744" y="7087"/>
                  </a:cubicBezTo>
                  <a:close/>
                  <a:moveTo>
                    <a:pt x="4725" y="19575"/>
                  </a:moveTo>
                  <a:cubicBezTo>
                    <a:pt x="4725" y="19913"/>
                    <a:pt x="4387" y="20250"/>
                    <a:pt x="4050" y="20250"/>
                  </a:cubicBezTo>
                  <a:cubicBezTo>
                    <a:pt x="2025" y="20250"/>
                    <a:pt x="2025" y="20250"/>
                    <a:pt x="2025" y="20250"/>
                  </a:cubicBezTo>
                  <a:cubicBezTo>
                    <a:pt x="1687" y="20250"/>
                    <a:pt x="1350" y="19913"/>
                    <a:pt x="1350" y="19575"/>
                  </a:cubicBezTo>
                  <a:cubicBezTo>
                    <a:pt x="1350" y="8775"/>
                    <a:pt x="1350" y="8775"/>
                    <a:pt x="1350" y="8775"/>
                  </a:cubicBezTo>
                  <a:cubicBezTo>
                    <a:pt x="1350" y="8437"/>
                    <a:pt x="1687" y="8100"/>
                    <a:pt x="2025" y="8100"/>
                  </a:cubicBezTo>
                  <a:cubicBezTo>
                    <a:pt x="4050" y="8100"/>
                    <a:pt x="4050" y="8100"/>
                    <a:pt x="4050" y="8100"/>
                  </a:cubicBezTo>
                  <a:cubicBezTo>
                    <a:pt x="4387" y="8100"/>
                    <a:pt x="4725" y="8437"/>
                    <a:pt x="4725" y="8775"/>
                  </a:cubicBezTo>
                  <a:lnTo>
                    <a:pt x="4725" y="19575"/>
                  </a:lnTo>
                  <a:close/>
                  <a:moveTo>
                    <a:pt x="20250" y="9787"/>
                  </a:moveTo>
                  <a:cubicBezTo>
                    <a:pt x="20250" y="10125"/>
                    <a:pt x="20081" y="10800"/>
                    <a:pt x="18900" y="10800"/>
                  </a:cubicBezTo>
                  <a:cubicBezTo>
                    <a:pt x="17888" y="10800"/>
                    <a:pt x="17550" y="10800"/>
                    <a:pt x="17550" y="10800"/>
                  </a:cubicBezTo>
                  <a:cubicBezTo>
                    <a:pt x="17381" y="10800"/>
                    <a:pt x="17213" y="10969"/>
                    <a:pt x="17213" y="11137"/>
                  </a:cubicBezTo>
                  <a:cubicBezTo>
                    <a:pt x="17213" y="11306"/>
                    <a:pt x="17381" y="11475"/>
                    <a:pt x="17550" y="11475"/>
                  </a:cubicBezTo>
                  <a:cubicBezTo>
                    <a:pt x="17550" y="11475"/>
                    <a:pt x="17888" y="11475"/>
                    <a:pt x="18900" y="11475"/>
                  </a:cubicBezTo>
                  <a:cubicBezTo>
                    <a:pt x="19913" y="11475"/>
                    <a:pt x="20081" y="12319"/>
                    <a:pt x="19913" y="12656"/>
                  </a:cubicBezTo>
                  <a:cubicBezTo>
                    <a:pt x="19913" y="13162"/>
                    <a:pt x="19575" y="14175"/>
                    <a:pt x="18562" y="14175"/>
                  </a:cubicBezTo>
                  <a:cubicBezTo>
                    <a:pt x="17381" y="14175"/>
                    <a:pt x="16875" y="14175"/>
                    <a:pt x="16875" y="14175"/>
                  </a:cubicBezTo>
                  <a:cubicBezTo>
                    <a:pt x="16706" y="14175"/>
                    <a:pt x="16538" y="14344"/>
                    <a:pt x="16538" y="14513"/>
                  </a:cubicBezTo>
                  <a:cubicBezTo>
                    <a:pt x="16538" y="14681"/>
                    <a:pt x="16706" y="14850"/>
                    <a:pt x="16875" y="14850"/>
                  </a:cubicBezTo>
                  <a:cubicBezTo>
                    <a:pt x="16875" y="14850"/>
                    <a:pt x="17719" y="14850"/>
                    <a:pt x="18225" y="14850"/>
                  </a:cubicBezTo>
                  <a:cubicBezTo>
                    <a:pt x="19406" y="14850"/>
                    <a:pt x="19238" y="15694"/>
                    <a:pt x="19069" y="16200"/>
                  </a:cubicBezTo>
                  <a:cubicBezTo>
                    <a:pt x="18900" y="16875"/>
                    <a:pt x="18731" y="17550"/>
                    <a:pt x="17381" y="17550"/>
                  </a:cubicBezTo>
                  <a:cubicBezTo>
                    <a:pt x="16875" y="17550"/>
                    <a:pt x="16200" y="17550"/>
                    <a:pt x="16200" y="17550"/>
                  </a:cubicBezTo>
                  <a:cubicBezTo>
                    <a:pt x="16031" y="17550"/>
                    <a:pt x="15862" y="17719"/>
                    <a:pt x="15862" y="17888"/>
                  </a:cubicBezTo>
                  <a:cubicBezTo>
                    <a:pt x="15862" y="18056"/>
                    <a:pt x="16031" y="18225"/>
                    <a:pt x="16200" y="18225"/>
                  </a:cubicBezTo>
                  <a:cubicBezTo>
                    <a:pt x="16200" y="18225"/>
                    <a:pt x="16706" y="18225"/>
                    <a:pt x="17213" y="18225"/>
                  </a:cubicBezTo>
                  <a:cubicBezTo>
                    <a:pt x="18056" y="18225"/>
                    <a:pt x="18056" y="18900"/>
                    <a:pt x="17888" y="19238"/>
                  </a:cubicBezTo>
                  <a:cubicBezTo>
                    <a:pt x="17888" y="19406"/>
                    <a:pt x="17719" y="19575"/>
                    <a:pt x="17719" y="19744"/>
                  </a:cubicBezTo>
                  <a:cubicBezTo>
                    <a:pt x="17550" y="20081"/>
                    <a:pt x="17213" y="20250"/>
                    <a:pt x="16538" y="20250"/>
                  </a:cubicBezTo>
                  <a:cubicBezTo>
                    <a:pt x="12825" y="20250"/>
                    <a:pt x="12825" y="20250"/>
                    <a:pt x="12825" y="20250"/>
                  </a:cubicBezTo>
                  <a:cubicBezTo>
                    <a:pt x="10969" y="20250"/>
                    <a:pt x="9113" y="19913"/>
                    <a:pt x="9113" y="19744"/>
                  </a:cubicBezTo>
                  <a:cubicBezTo>
                    <a:pt x="6244" y="19238"/>
                    <a:pt x="6075" y="19069"/>
                    <a:pt x="5906" y="19069"/>
                  </a:cubicBezTo>
                  <a:cubicBezTo>
                    <a:pt x="5906" y="19069"/>
                    <a:pt x="5400" y="18900"/>
                    <a:pt x="5400" y="18562"/>
                  </a:cubicBezTo>
                  <a:cubicBezTo>
                    <a:pt x="5400" y="9113"/>
                    <a:pt x="5400" y="9113"/>
                    <a:pt x="5400" y="9113"/>
                  </a:cubicBezTo>
                  <a:cubicBezTo>
                    <a:pt x="5400" y="8775"/>
                    <a:pt x="5569" y="8606"/>
                    <a:pt x="5906" y="8437"/>
                  </a:cubicBezTo>
                  <a:cubicBezTo>
                    <a:pt x="5906" y="8437"/>
                    <a:pt x="6075" y="8437"/>
                    <a:pt x="6075" y="8437"/>
                  </a:cubicBezTo>
                  <a:cubicBezTo>
                    <a:pt x="9113" y="7087"/>
                    <a:pt x="10125" y="4387"/>
                    <a:pt x="10125" y="2025"/>
                  </a:cubicBezTo>
                  <a:cubicBezTo>
                    <a:pt x="10125" y="1687"/>
                    <a:pt x="10463" y="1350"/>
                    <a:pt x="10800" y="1350"/>
                  </a:cubicBezTo>
                  <a:cubicBezTo>
                    <a:pt x="11475" y="1350"/>
                    <a:pt x="12825" y="2700"/>
                    <a:pt x="12825" y="4556"/>
                  </a:cubicBezTo>
                  <a:cubicBezTo>
                    <a:pt x="12825" y="6075"/>
                    <a:pt x="12656" y="6413"/>
                    <a:pt x="12150" y="8100"/>
                  </a:cubicBezTo>
                  <a:cubicBezTo>
                    <a:pt x="18900" y="8100"/>
                    <a:pt x="18900" y="8269"/>
                    <a:pt x="19406" y="8437"/>
                  </a:cubicBezTo>
                  <a:cubicBezTo>
                    <a:pt x="20250" y="8606"/>
                    <a:pt x="20250" y="9113"/>
                    <a:pt x="20250" y="9450"/>
                  </a:cubicBezTo>
                  <a:cubicBezTo>
                    <a:pt x="20250" y="9619"/>
                    <a:pt x="20250" y="9619"/>
                    <a:pt x="20250" y="978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05" name="Shape"/>
            <p:cNvSpPr/>
            <p:nvPr/>
          </p:nvSpPr>
          <p:spPr>
            <a:xfrm>
              <a:off x="35014" y="307625"/>
              <a:ext cx="35015" cy="350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5400"/>
                    <a:pt x="0" y="10800"/>
                  </a:cubicBezTo>
                  <a:cubicBezTo>
                    <a:pt x="0" y="16200"/>
                    <a:pt x="5400" y="21600"/>
                    <a:pt x="10800" y="21600"/>
                  </a:cubicBezTo>
                  <a:cubicBezTo>
                    <a:pt x="16200" y="21600"/>
                    <a:pt x="21600" y="16200"/>
                    <a:pt x="21600" y="10800"/>
                  </a:cubicBezTo>
                  <a:cubicBezTo>
                    <a:pt x="21600" y="5400"/>
                    <a:pt x="16200" y="0"/>
                    <a:pt x="10800" y="0"/>
                  </a:cubicBezTo>
                  <a:close/>
                  <a:moveTo>
                    <a:pt x="10800" y="14400"/>
                  </a:moveTo>
                  <a:cubicBezTo>
                    <a:pt x="9000" y="14400"/>
                    <a:pt x="7200" y="12600"/>
                    <a:pt x="7200" y="10800"/>
                  </a:cubicBezTo>
                  <a:cubicBezTo>
                    <a:pt x="7200" y="9000"/>
                    <a:pt x="9000" y="7200"/>
                    <a:pt x="10800" y="7200"/>
                  </a:cubicBezTo>
                  <a:cubicBezTo>
                    <a:pt x="12600" y="7200"/>
                    <a:pt x="14400" y="9000"/>
                    <a:pt x="14400" y="10800"/>
                  </a:cubicBezTo>
                  <a:cubicBezTo>
                    <a:pt x="14400" y="12600"/>
                    <a:pt x="12600" y="14400"/>
                    <a:pt x="10800" y="14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407" name="Shape"/>
          <p:cNvSpPr/>
          <p:nvPr/>
        </p:nvSpPr>
        <p:spPr>
          <a:xfrm>
            <a:off x="7466614" y="390372"/>
            <a:ext cx="481014" cy="3603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62" y="5175"/>
                </a:moveTo>
                <a:cubicBezTo>
                  <a:pt x="17719" y="450"/>
                  <a:pt x="17719" y="450"/>
                  <a:pt x="17719" y="450"/>
                </a:cubicBezTo>
                <a:cubicBezTo>
                  <a:pt x="17550" y="225"/>
                  <a:pt x="17212" y="0"/>
                  <a:pt x="16875" y="0"/>
                </a:cubicBezTo>
                <a:cubicBezTo>
                  <a:pt x="4725" y="0"/>
                  <a:pt x="4725" y="0"/>
                  <a:pt x="4725" y="0"/>
                </a:cubicBezTo>
                <a:cubicBezTo>
                  <a:pt x="4388" y="0"/>
                  <a:pt x="4050" y="225"/>
                  <a:pt x="3881" y="450"/>
                </a:cubicBezTo>
                <a:cubicBezTo>
                  <a:pt x="338" y="5175"/>
                  <a:pt x="338" y="5175"/>
                  <a:pt x="338" y="5175"/>
                </a:cubicBezTo>
                <a:cubicBezTo>
                  <a:pt x="169" y="5400"/>
                  <a:pt x="0" y="5850"/>
                  <a:pt x="0" y="6300"/>
                </a:cubicBezTo>
                <a:cubicBezTo>
                  <a:pt x="0" y="6750"/>
                  <a:pt x="169" y="7200"/>
                  <a:pt x="338" y="7650"/>
                </a:cubicBezTo>
                <a:cubicBezTo>
                  <a:pt x="9787" y="20925"/>
                  <a:pt x="9787" y="20925"/>
                  <a:pt x="9787" y="20925"/>
                </a:cubicBezTo>
                <a:cubicBezTo>
                  <a:pt x="10125" y="21375"/>
                  <a:pt x="10462" y="21600"/>
                  <a:pt x="10800" y="21600"/>
                </a:cubicBezTo>
                <a:cubicBezTo>
                  <a:pt x="11137" y="21600"/>
                  <a:pt x="11475" y="21375"/>
                  <a:pt x="11812" y="20925"/>
                </a:cubicBezTo>
                <a:cubicBezTo>
                  <a:pt x="21262" y="7650"/>
                  <a:pt x="21262" y="7650"/>
                  <a:pt x="21262" y="7650"/>
                </a:cubicBezTo>
                <a:cubicBezTo>
                  <a:pt x="21431" y="7200"/>
                  <a:pt x="21600" y="6750"/>
                  <a:pt x="21600" y="6300"/>
                </a:cubicBezTo>
                <a:cubicBezTo>
                  <a:pt x="21600" y="5850"/>
                  <a:pt x="21431" y="5400"/>
                  <a:pt x="21262" y="5175"/>
                </a:cubicBezTo>
                <a:close/>
                <a:moveTo>
                  <a:pt x="12319" y="6300"/>
                </a:moveTo>
                <a:cubicBezTo>
                  <a:pt x="9281" y="6300"/>
                  <a:pt x="9281" y="6300"/>
                  <a:pt x="9281" y="6300"/>
                </a:cubicBezTo>
                <a:cubicBezTo>
                  <a:pt x="10800" y="4725"/>
                  <a:pt x="10800" y="4725"/>
                  <a:pt x="10800" y="4725"/>
                </a:cubicBezTo>
                <a:lnTo>
                  <a:pt x="12319" y="6300"/>
                </a:lnTo>
                <a:close/>
                <a:moveTo>
                  <a:pt x="11306" y="4050"/>
                </a:moveTo>
                <a:cubicBezTo>
                  <a:pt x="13162" y="2025"/>
                  <a:pt x="13162" y="2025"/>
                  <a:pt x="13162" y="2025"/>
                </a:cubicBezTo>
                <a:cubicBezTo>
                  <a:pt x="14512" y="3825"/>
                  <a:pt x="14512" y="3825"/>
                  <a:pt x="14512" y="3825"/>
                </a:cubicBezTo>
                <a:cubicBezTo>
                  <a:pt x="12825" y="5625"/>
                  <a:pt x="12825" y="5625"/>
                  <a:pt x="12825" y="5625"/>
                </a:cubicBezTo>
                <a:lnTo>
                  <a:pt x="11306" y="4050"/>
                </a:lnTo>
                <a:close/>
                <a:moveTo>
                  <a:pt x="8775" y="5625"/>
                </a:moveTo>
                <a:cubicBezTo>
                  <a:pt x="7087" y="3825"/>
                  <a:pt x="7087" y="3825"/>
                  <a:pt x="7087" y="3825"/>
                </a:cubicBezTo>
                <a:cubicBezTo>
                  <a:pt x="8437" y="2025"/>
                  <a:pt x="8437" y="2025"/>
                  <a:pt x="8437" y="2025"/>
                </a:cubicBezTo>
                <a:cubicBezTo>
                  <a:pt x="10294" y="4050"/>
                  <a:pt x="10294" y="4050"/>
                  <a:pt x="10294" y="4050"/>
                </a:cubicBezTo>
                <a:lnTo>
                  <a:pt x="8775" y="5625"/>
                </a:lnTo>
                <a:close/>
                <a:moveTo>
                  <a:pt x="12487" y="7200"/>
                </a:moveTo>
                <a:cubicBezTo>
                  <a:pt x="10800" y="18450"/>
                  <a:pt x="10800" y="18450"/>
                  <a:pt x="10800" y="18450"/>
                </a:cubicBezTo>
                <a:cubicBezTo>
                  <a:pt x="9112" y="7200"/>
                  <a:pt x="9112" y="7200"/>
                  <a:pt x="9112" y="7200"/>
                </a:cubicBezTo>
                <a:lnTo>
                  <a:pt x="12487" y="7200"/>
                </a:lnTo>
                <a:close/>
                <a:moveTo>
                  <a:pt x="13162" y="7200"/>
                </a:moveTo>
                <a:cubicBezTo>
                  <a:pt x="16537" y="7200"/>
                  <a:pt x="16537" y="7200"/>
                  <a:pt x="16537" y="7200"/>
                </a:cubicBezTo>
                <a:cubicBezTo>
                  <a:pt x="11475" y="18225"/>
                  <a:pt x="11475" y="18225"/>
                  <a:pt x="11475" y="18225"/>
                </a:cubicBezTo>
                <a:lnTo>
                  <a:pt x="13162" y="7200"/>
                </a:lnTo>
                <a:close/>
                <a:moveTo>
                  <a:pt x="13331" y="6300"/>
                </a:moveTo>
                <a:cubicBezTo>
                  <a:pt x="15019" y="4500"/>
                  <a:pt x="15019" y="4500"/>
                  <a:pt x="15019" y="4500"/>
                </a:cubicBezTo>
                <a:cubicBezTo>
                  <a:pt x="16369" y="6300"/>
                  <a:pt x="16369" y="6300"/>
                  <a:pt x="16369" y="6300"/>
                </a:cubicBezTo>
                <a:lnTo>
                  <a:pt x="13331" y="6300"/>
                </a:lnTo>
                <a:close/>
                <a:moveTo>
                  <a:pt x="14006" y="1800"/>
                </a:moveTo>
                <a:cubicBezTo>
                  <a:pt x="16369" y="1800"/>
                  <a:pt x="16369" y="1800"/>
                  <a:pt x="16369" y="1800"/>
                </a:cubicBezTo>
                <a:cubicBezTo>
                  <a:pt x="15019" y="3150"/>
                  <a:pt x="15019" y="3150"/>
                  <a:pt x="15019" y="3150"/>
                </a:cubicBezTo>
                <a:lnTo>
                  <a:pt x="14006" y="1800"/>
                </a:lnTo>
                <a:close/>
                <a:moveTo>
                  <a:pt x="10800" y="3375"/>
                </a:moveTo>
                <a:cubicBezTo>
                  <a:pt x="9281" y="1800"/>
                  <a:pt x="9281" y="1800"/>
                  <a:pt x="9281" y="1800"/>
                </a:cubicBezTo>
                <a:cubicBezTo>
                  <a:pt x="12319" y="1800"/>
                  <a:pt x="12319" y="1800"/>
                  <a:pt x="12319" y="1800"/>
                </a:cubicBezTo>
                <a:lnTo>
                  <a:pt x="10800" y="3375"/>
                </a:lnTo>
                <a:close/>
                <a:moveTo>
                  <a:pt x="6581" y="3150"/>
                </a:moveTo>
                <a:cubicBezTo>
                  <a:pt x="5231" y="1800"/>
                  <a:pt x="5231" y="1800"/>
                  <a:pt x="5231" y="1800"/>
                </a:cubicBezTo>
                <a:cubicBezTo>
                  <a:pt x="7594" y="1800"/>
                  <a:pt x="7594" y="1800"/>
                  <a:pt x="7594" y="1800"/>
                </a:cubicBezTo>
                <a:lnTo>
                  <a:pt x="6581" y="3150"/>
                </a:lnTo>
                <a:close/>
                <a:moveTo>
                  <a:pt x="6581" y="4500"/>
                </a:moveTo>
                <a:cubicBezTo>
                  <a:pt x="8269" y="6300"/>
                  <a:pt x="8269" y="6300"/>
                  <a:pt x="8269" y="6300"/>
                </a:cubicBezTo>
                <a:cubicBezTo>
                  <a:pt x="5231" y="6300"/>
                  <a:pt x="5231" y="6300"/>
                  <a:pt x="5231" y="6300"/>
                </a:cubicBezTo>
                <a:lnTo>
                  <a:pt x="6581" y="4500"/>
                </a:lnTo>
                <a:close/>
                <a:moveTo>
                  <a:pt x="8437" y="7200"/>
                </a:moveTo>
                <a:cubicBezTo>
                  <a:pt x="10125" y="18225"/>
                  <a:pt x="10125" y="18225"/>
                  <a:pt x="10125" y="18225"/>
                </a:cubicBezTo>
                <a:cubicBezTo>
                  <a:pt x="5062" y="7200"/>
                  <a:pt x="5062" y="7200"/>
                  <a:pt x="5062" y="7200"/>
                </a:cubicBezTo>
                <a:lnTo>
                  <a:pt x="8437" y="7200"/>
                </a:lnTo>
                <a:close/>
                <a:moveTo>
                  <a:pt x="8606" y="16650"/>
                </a:moveTo>
                <a:cubicBezTo>
                  <a:pt x="1856" y="7200"/>
                  <a:pt x="1856" y="7200"/>
                  <a:pt x="1856" y="7200"/>
                </a:cubicBezTo>
                <a:cubicBezTo>
                  <a:pt x="4388" y="7200"/>
                  <a:pt x="4388" y="7200"/>
                  <a:pt x="4388" y="7200"/>
                </a:cubicBezTo>
                <a:lnTo>
                  <a:pt x="8606" y="16650"/>
                </a:lnTo>
                <a:close/>
                <a:moveTo>
                  <a:pt x="17212" y="7200"/>
                </a:moveTo>
                <a:cubicBezTo>
                  <a:pt x="19744" y="7200"/>
                  <a:pt x="19744" y="7200"/>
                  <a:pt x="19744" y="7200"/>
                </a:cubicBezTo>
                <a:cubicBezTo>
                  <a:pt x="12994" y="16650"/>
                  <a:pt x="12994" y="16650"/>
                  <a:pt x="12994" y="16650"/>
                </a:cubicBezTo>
                <a:lnTo>
                  <a:pt x="17212" y="7200"/>
                </a:lnTo>
                <a:close/>
                <a:moveTo>
                  <a:pt x="17381" y="6300"/>
                </a:moveTo>
                <a:cubicBezTo>
                  <a:pt x="15525" y="3825"/>
                  <a:pt x="15525" y="3825"/>
                  <a:pt x="15525" y="3825"/>
                </a:cubicBezTo>
                <a:cubicBezTo>
                  <a:pt x="17044" y="2250"/>
                  <a:pt x="17044" y="2250"/>
                  <a:pt x="17044" y="2250"/>
                </a:cubicBezTo>
                <a:cubicBezTo>
                  <a:pt x="20250" y="6300"/>
                  <a:pt x="20250" y="6300"/>
                  <a:pt x="20250" y="6300"/>
                </a:cubicBezTo>
                <a:lnTo>
                  <a:pt x="17381" y="6300"/>
                </a:lnTo>
                <a:close/>
                <a:moveTo>
                  <a:pt x="4556" y="2250"/>
                </a:moveTo>
                <a:cubicBezTo>
                  <a:pt x="6075" y="3825"/>
                  <a:pt x="6075" y="3825"/>
                  <a:pt x="6075" y="3825"/>
                </a:cubicBezTo>
                <a:cubicBezTo>
                  <a:pt x="4219" y="6300"/>
                  <a:pt x="4219" y="6300"/>
                  <a:pt x="4219" y="6300"/>
                </a:cubicBezTo>
                <a:cubicBezTo>
                  <a:pt x="1350" y="6300"/>
                  <a:pt x="1350" y="6300"/>
                  <a:pt x="1350" y="6300"/>
                </a:cubicBezTo>
                <a:lnTo>
                  <a:pt x="4556" y="225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411" name="Group"/>
          <p:cNvGrpSpPr/>
          <p:nvPr/>
        </p:nvGrpSpPr>
        <p:grpSpPr>
          <a:xfrm>
            <a:off x="3305302" y="360209"/>
            <a:ext cx="484189" cy="420689"/>
            <a:chOff x="0" y="0"/>
            <a:chExt cx="484187" cy="420687"/>
          </a:xfrm>
        </p:grpSpPr>
        <p:sp>
          <p:nvSpPr>
            <p:cNvPr id="408" name="Shape"/>
            <p:cNvSpPr/>
            <p:nvPr/>
          </p:nvSpPr>
          <p:spPr>
            <a:xfrm>
              <a:off x="0" y="0"/>
              <a:ext cx="484188" cy="3460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5635"/>
                  </a:moveTo>
                  <a:cubicBezTo>
                    <a:pt x="21600" y="4226"/>
                    <a:pt x="20925" y="3287"/>
                    <a:pt x="20081" y="2817"/>
                  </a:cubicBezTo>
                  <a:cubicBezTo>
                    <a:pt x="11306" y="0"/>
                    <a:pt x="11306" y="0"/>
                    <a:pt x="11306" y="0"/>
                  </a:cubicBezTo>
                  <a:cubicBezTo>
                    <a:pt x="11137" y="0"/>
                    <a:pt x="10969" y="0"/>
                    <a:pt x="10800" y="0"/>
                  </a:cubicBezTo>
                  <a:cubicBezTo>
                    <a:pt x="10631" y="0"/>
                    <a:pt x="10462" y="0"/>
                    <a:pt x="10294" y="0"/>
                  </a:cubicBezTo>
                  <a:cubicBezTo>
                    <a:pt x="1519" y="2817"/>
                    <a:pt x="1519" y="2817"/>
                    <a:pt x="1519" y="2817"/>
                  </a:cubicBezTo>
                  <a:cubicBezTo>
                    <a:pt x="675" y="3287"/>
                    <a:pt x="0" y="4226"/>
                    <a:pt x="0" y="5635"/>
                  </a:cubicBezTo>
                  <a:cubicBezTo>
                    <a:pt x="0" y="7043"/>
                    <a:pt x="675" y="7983"/>
                    <a:pt x="1519" y="8452"/>
                  </a:cubicBezTo>
                  <a:cubicBezTo>
                    <a:pt x="3375" y="8922"/>
                    <a:pt x="3375" y="8922"/>
                    <a:pt x="3375" y="8922"/>
                  </a:cubicBezTo>
                  <a:cubicBezTo>
                    <a:pt x="3375" y="16904"/>
                    <a:pt x="3375" y="16904"/>
                    <a:pt x="3375" y="16904"/>
                  </a:cubicBezTo>
                  <a:cubicBezTo>
                    <a:pt x="3375" y="19487"/>
                    <a:pt x="5400" y="21600"/>
                    <a:pt x="10800" y="21600"/>
                  </a:cubicBezTo>
                  <a:cubicBezTo>
                    <a:pt x="16200" y="21600"/>
                    <a:pt x="18225" y="19487"/>
                    <a:pt x="18225" y="16904"/>
                  </a:cubicBezTo>
                  <a:cubicBezTo>
                    <a:pt x="18225" y="8922"/>
                    <a:pt x="18225" y="8922"/>
                    <a:pt x="18225" y="8922"/>
                  </a:cubicBezTo>
                  <a:cubicBezTo>
                    <a:pt x="20081" y="8452"/>
                    <a:pt x="20081" y="8452"/>
                    <a:pt x="20081" y="8452"/>
                  </a:cubicBezTo>
                  <a:cubicBezTo>
                    <a:pt x="20925" y="7983"/>
                    <a:pt x="21600" y="7043"/>
                    <a:pt x="21600" y="5635"/>
                  </a:cubicBezTo>
                  <a:close/>
                  <a:moveTo>
                    <a:pt x="16875" y="16904"/>
                  </a:moveTo>
                  <a:cubicBezTo>
                    <a:pt x="16875" y="17843"/>
                    <a:pt x="14850" y="19722"/>
                    <a:pt x="10800" y="19722"/>
                  </a:cubicBezTo>
                  <a:cubicBezTo>
                    <a:pt x="6750" y="19722"/>
                    <a:pt x="4725" y="17843"/>
                    <a:pt x="4725" y="16904"/>
                  </a:cubicBezTo>
                  <a:cubicBezTo>
                    <a:pt x="4725" y="9391"/>
                    <a:pt x="4725" y="9391"/>
                    <a:pt x="4725" y="9391"/>
                  </a:cubicBezTo>
                  <a:cubicBezTo>
                    <a:pt x="10294" y="11270"/>
                    <a:pt x="10294" y="11270"/>
                    <a:pt x="10294" y="11270"/>
                  </a:cubicBezTo>
                  <a:cubicBezTo>
                    <a:pt x="10462" y="11270"/>
                    <a:pt x="10631" y="11270"/>
                    <a:pt x="10800" y="11270"/>
                  </a:cubicBezTo>
                  <a:cubicBezTo>
                    <a:pt x="10969" y="11270"/>
                    <a:pt x="11137" y="11270"/>
                    <a:pt x="11306" y="11270"/>
                  </a:cubicBezTo>
                  <a:cubicBezTo>
                    <a:pt x="16875" y="9391"/>
                    <a:pt x="16875" y="9391"/>
                    <a:pt x="16875" y="9391"/>
                  </a:cubicBezTo>
                  <a:lnTo>
                    <a:pt x="16875" y="16904"/>
                  </a:lnTo>
                  <a:close/>
                  <a:moveTo>
                    <a:pt x="10969" y="9391"/>
                  </a:moveTo>
                  <a:cubicBezTo>
                    <a:pt x="10969" y="9391"/>
                    <a:pt x="10800" y="9391"/>
                    <a:pt x="10800" y="9391"/>
                  </a:cubicBezTo>
                  <a:cubicBezTo>
                    <a:pt x="10800" y="9391"/>
                    <a:pt x="10631" y="9391"/>
                    <a:pt x="10631" y="9391"/>
                  </a:cubicBezTo>
                  <a:cubicBezTo>
                    <a:pt x="1856" y="6574"/>
                    <a:pt x="1856" y="6574"/>
                    <a:pt x="1856" y="6574"/>
                  </a:cubicBezTo>
                  <a:cubicBezTo>
                    <a:pt x="1519" y="6339"/>
                    <a:pt x="1350" y="6104"/>
                    <a:pt x="1350" y="5635"/>
                  </a:cubicBezTo>
                  <a:cubicBezTo>
                    <a:pt x="1350" y="5165"/>
                    <a:pt x="1519" y="4930"/>
                    <a:pt x="1856" y="4696"/>
                  </a:cubicBezTo>
                  <a:cubicBezTo>
                    <a:pt x="10631" y="1878"/>
                    <a:pt x="10631" y="1878"/>
                    <a:pt x="10631" y="1878"/>
                  </a:cubicBezTo>
                  <a:cubicBezTo>
                    <a:pt x="10631" y="1878"/>
                    <a:pt x="10800" y="1878"/>
                    <a:pt x="10800" y="1878"/>
                  </a:cubicBezTo>
                  <a:cubicBezTo>
                    <a:pt x="10800" y="1878"/>
                    <a:pt x="10969" y="1878"/>
                    <a:pt x="10969" y="1878"/>
                  </a:cubicBezTo>
                  <a:cubicBezTo>
                    <a:pt x="19744" y="4696"/>
                    <a:pt x="19744" y="4696"/>
                    <a:pt x="19744" y="4696"/>
                  </a:cubicBezTo>
                  <a:cubicBezTo>
                    <a:pt x="20081" y="4930"/>
                    <a:pt x="20250" y="5165"/>
                    <a:pt x="20250" y="5635"/>
                  </a:cubicBezTo>
                  <a:cubicBezTo>
                    <a:pt x="20250" y="6104"/>
                    <a:pt x="20081" y="6339"/>
                    <a:pt x="19744" y="6574"/>
                  </a:cubicBezTo>
                  <a:lnTo>
                    <a:pt x="10969" y="939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09" name="Shape"/>
            <p:cNvSpPr/>
            <p:nvPr/>
          </p:nvSpPr>
          <p:spPr>
            <a:xfrm>
              <a:off x="438150" y="150811"/>
              <a:ext cx="30163" cy="1651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964"/>
                  </a:moveTo>
                  <a:cubicBezTo>
                    <a:pt x="0" y="19636"/>
                    <a:pt x="0" y="19636"/>
                    <a:pt x="0" y="19636"/>
                  </a:cubicBezTo>
                  <a:cubicBezTo>
                    <a:pt x="0" y="20618"/>
                    <a:pt x="5400" y="21600"/>
                    <a:pt x="10800" y="21600"/>
                  </a:cubicBezTo>
                  <a:cubicBezTo>
                    <a:pt x="16200" y="21600"/>
                    <a:pt x="21600" y="20618"/>
                    <a:pt x="21600" y="19636"/>
                  </a:cubicBezTo>
                  <a:cubicBezTo>
                    <a:pt x="21600" y="1964"/>
                    <a:pt x="21600" y="1964"/>
                    <a:pt x="21600" y="1964"/>
                  </a:cubicBezTo>
                  <a:cubicBezTo>
                    <a:pt x="21600" y="982"/>
                    <a:pt x="16200" y="0"/>
                    <a:pt x="10800" y="0"/>
                  </a:cubicBezTo>
                  <a:cubicBezTo>
                    <a:pt x="5400" y="0"/>
                    <a:pt x="0" y="982"/>
                    <a:pt x="0" y="196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10" name="Oval"/>
            <p:cNvSpPr/>
            <p:nvPr/>
          </p:nvSpPr>
          <p:spPr>
            <a:xfrm>
              <a:off x="423862" y="330199"/>
              <a:ext cx="60325" cy="9048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15" name="Group"/>
          <p:cNvGrpSpPr/>
          <p:nvPr/>
        </p:nvGrpSpPr>
        <p:grpSpPr>
          <a:xfrm>
            <a:off x="4363311" y="2035550"/>
            <a:ext cx="484189" cy="301626"/>
            <a:chOff x="0" y="0"/>
            <a:chExt cx="484187" cy="301625"/>
          </a:xfrm>
        </p:grpSpPr>
        <p:sp>
          <p:nvSpPr>
            <p:cNvPr id="412" name="Shape"/>
            <p:cNvSpPr/>
            <p:nvPr/>
          </p:nvSpPr>
          <p:spPr>
            <a:xfrm>
              <a:off x="0" y="0"/>
              <a:ext cx="484188" cy="3016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530"/>
                  </a:moveTo>
                  <a:cubicBezTo>
                    <a:pt x="21600" y="10530"/>
                    <a:pt x="21600" y="10530"/>
                    <a:pt x="21600" y="10530"/>
                  </a:cubicBezTo>
                  <a:cubicBezTo>
                    <a:pt x="21600" y="10530"/>
                    <a:pt x="21600" y="10260"/>
                    <a:pt x="21431" y="10260"/>
                  </a:cubicBezTo>
                  <a:cubicBezTo>
                    <a:pt x="21431" y="10260"/>
                    <a:pt x="21431" y="10260"/>
                    <a:pt x="21431" y="10260"/>
                  </a:cubicBezTo>
                  <a:cubicBezTo>
                    <a:pt x="19575" y="4320"/>
                    <a:pt x="15356" y="0"/>
                    <a:pt x="10800" y="0"/>
                  </a:cubicBezTo>
                  <a:cubicBezTo>
                    <a:pt x="6244" y="0"/>
                    <a:pt x="2025" y="4320"/>
                    <a:pt x="0" y="10260"/>
                  </a:cubicBezTo>
                  <a:cubicBezTo>
                    <a:pt x="0" y="10260"/>
                    <a:pt x="0" y="10260"/>
                    <a:pt x="0" y="10260"/>
                  </a:cubicBezTo>
                  <a:cubicBezTo>
                    <a:pt x="0" y="10260"/>
                    <a:pt x="0" y="10260"/>
                    <a:pt x="0" y="10530"/>
                  </a:cubicBezTo>
                  <a:cubicBezTo>
                    <a:pt x="0" y="10530"/>
                    <a:pt x="0" y="10530"/>
                    <a:pt x="0" y="10530"/>
                  </a:cubicBezTo>
                  <a:cubicBezTo>
                    <a:pt x="0" y="10530"/>
                    <a:pt x="0" y="10800"/>
                    <a:pt x="0" y="10800"/>
                  </a:cubicBezTo>
                  <a:cubicBezTo>
                    <a:pt x="0" y="10800"/>
                    <a:pt x="0" y="11070"/>
                    <a:pt x="0" y="11070"/>
                  </a:cubicBezTo>
                  <a:cubicBezTo>
                    <a:pt x="0" y="11070"/>
                    <a:pt x="0" y="11070"/>
                    <a:pt x="0" y="11070"/>
                  </a:cubicBezTo>
                  <a:cubicBezTo>
                    <a:pt x="0" y="11070"/>
                    <a:pt x="0" y="11070"/>
                    <a:pt x="0" y="11340"/>
                  </a:cubicBezTo>
                  <a:cubicBezTo>
                    <a:pt x="0" y="11340"/>
                    <a:pt x="0" y="11340"/>
                    <a:pt x="0" y="11340"/>
                  </a:cubicBezTo>
                  <a:cubicBezTo>
                    <a:pt x="2025" y="17280"/>
                    <a:pt x="6244" y="21600"/>
                    <a:pt x="10800" y="21600"/>
                  </a:cubicBezTo>
                  <a:cubicBezTo>
                    <a:pt x="15356" y="21600"/>
                    <a:pt x="19575" y="17280"/>
                    <a:pt x="21431" y="11340"/>
                  </a:cubicBezTo>
                  <a:cubicBezTo>
                    <a:pt x="21431" y="11340"/>
                    <a:pt x="21431" y="11340"/>
                    <a:pt x="21431" y="11340"/>
                  </a:cubicBezTo>
                  <a:cubicBezTo>
                    <a:pt x="21600" y="11070"/>
                    <a:pt x="21600" y="11070"/>
                    <a:pt x="21600" y="11070"/>
                  </a:cubicBezTo>
                  <a:cubicBezTo>
                    <a:pt x="21600" y="11070"/>
                    <a:pt x="21600" y="11070"/>
                    <a:pt x="21600" y="11070"/>
                  </a:cubicBezTo>
                  <a:cubicBezTo>
                    <a:pt x="21600" y="11070"/>
                    <a:pt x="21600" y="10800"/>
                    <a:pt x="21600" y="10800"/>
                  </a:cubicBezTo>
                  <a:cubicBezTo>
                    <a:pt x="21600" y="10800"/>
                    <a:pt x="21600" y="10530"/>
                    <a:pt x="21600" y="10530"/>
                  </a:cubicBezTo>
                  <a:close/>
                  <a:moveTo>
                    <a:pt x="10800" y="19440"/>
                  </a:moveTo>
                  <a:cubicBezTo>
                    <a:pt x="6919" y="19440"/>
                    <a:pt x="3206" y="15930"/>
                    <a:pt x="1519" y="10800"/>
                  </a:cubicBezTo>
                  <a:cubicBezTo>
                    <a:pt x="3375" y="5670"/>
                    <a:pt x="6919" y="2160"/>
                    <a:pt x="10800" y="2160"/>
                  </a:cubicBezTo>
                  <a:cubicBezTo>
                    <a:pt x="14512" y="2160"/>
                    <a:pt x="18225" y="5670"/>
                    <a:pt x="20081" y="10800"/>
                  </a:cubicBezTo>
                  <a:cubicBezTo>
                    <a:pt x="18225" y="15930"/>
                    <a:pt x="14512" y="19440"/>
                    <a:pt x="10800" y="194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13" name="Shape"/>
            <p:cNvSpPr/>
            <p:nvPr/>
          </p:nvSpPr>
          <p:spPr>
            <a:xfrm>
              <a:off x="182562" y="90487"/>
              <a:ext cx="68264" cy="682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200" y="0"/>
                  </a:moveTo>
                  <a:cubicBezTo>
                    <a:pt x="19200" y="0"/>
                    <a:pt x="19200" y="0"/>
                    <a:pt x="19200" y="0"/>
                  </a:cubicBezTo>
                  <a:cubicBezTo>
                    <a:pt x="8400" y="0"/>
                    <a:pt x="0" y="8400"/>
                    <a:pt x="0" y="19200"/>
                  </a:cubicBezTo>
                  <a:cubicBezTo>
                    <a:pt x="0" y="20400"/>
                    <a:pt x="1200" y="21600"/>
                    <a:pt x="2400" y="21600"/>
                  </a:cubicBezTo>
                  <a:cubicBezTo>
                    <a:pt x="3600" y="21600"/>
                    <a:pt x="4800" y="20400"/>
                    <a:pt x="4800" y="19200"/>
                  </a:cubicBezTo>
                  <a:cubicBezTo>
                    <a:pt x="4800" y="10800"/>
                    <a:pt x="10800" y="4800"/>
                    <a:pt x="19200" y="4800"/>
                  </a:cubicBezTo>
                  <a:cubicBezTo>
                    <a:pt x="19200" y="4800"/>
                    <a:pt x="19200" y="4800"/>
                    <a:pt x="19200" y="4800"/>
                  </a:cubicBezTo>
                  <a:cubicBezTo>
                    <a:pt x="20400" y="4800"/>
                    <a:pt x="21600" y="3600"/>
                    <a:pt x="21600" y="2400"/>
                  </a:cubicBezTo>
                  <a:cubicBezTo>
                    <a:pt x="21600" y="1200"/>
                    <a:pt x="20400" y="0"/>
                    <a:pt x="192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14" name="Shape"/>
            <p:cNvSpPr/>
            <p:nvPr/>
          </p:nvSpPr>
          <p:spPr>
            <a:xfrm>
              <a:off x="136525" y="46038"/>
              <a:ext cx="211138" cy="2095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629" y="0"/>
                    <a:pt x="0" y="5014"/>
                    <a:pt x="0" y="10800"/>
                  </a:cubicBezTo>
                  <a:cubicBezTo>
                    <a:pt x="0" y="16586"/>
                    <a:pt x="4629" y="21600"/>
                    <a:pt x="10800" y="21600"/>
                  </a:cubicBezTo>
                  <a:cubicBezTo>
                    <a:pt x="16586" y="21600"/>
                    <a:pt x="21600" y="16586"/>
                    <a:pt x="21600" y="10800"/>
                  </a:cubicBezTo>
                  <a:cubicBezTo>
                    <a:pt x="21600" y="5014"/>
                    <a:pt x="16586" y="0"/>
                    <a:pt x="10800" y="0"/>
                  </a:cubicBezTo>
                  <a:close/>
                  <a:moveTo>
                    <a:pt x="10800" y="20057"/>
                  </a:moveTo>
                  <a:cubicBezTo>
                    <a:pt x="5786" y="20057"/>
                    <a:pt x="1543" y="15814"/>
                    <a:pt x="1543" y="10800"/>
                  </a:cubicBezTo>
                  <a:cubicBezTo>
                    <a:pt x="1543" y="5786"/>
                    <a:pt x="5786" y="1543"/>
                    <a:pt x="10800" y="1543"/>
                  </a:cubicBezTo>
                  <a:cubicBezTo>
                    <a:pt x="15814" y="1543"/>
                    <a:pt x="20057" y="5786"/>
                    <a:pt x="20057" y="10800"/>
                  </a:cubicBezTo>
                  <a:cubicBezTo>
                    <a:pt x="20057" y="15814"/>
                    <a:pt x="15814" y="20057"/>
                    <a:pt x="10800" y="2005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25" name="Group"/>
          <p:cNvGrpSpPr/>
          <p:nvPr/>
        </p:nvGrpSpPr>
        <p:grpSpPr>
          <a:xfrm>
            <a:off x="2234876" y="1945435"/>
            <a:ext cx="482031" cy="481855"/>
            <a:chOff x="0" y="0"/>
            <a:chExt cx="482029" cy="481854"/>
          </a:xfrm>
        </p:grpSpPr>
        <p:sp>
          <p:nvSpPr>
            <p:cNvPr id="416" name="Shape"/>
            <p:cNvSpPr/>
            <p:nvPr/>
          </p:nvSpPr>
          <p:spPr>
            <a:xfrm>
              <a:off x="173276" y="46859"/>
              <a:ext cx="261891" cy="2609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58" h="21478" extrusionOk="0">
                  <a:moveTo>
                    <a:pt x="1007" y="21478"/>
                  </a:moveTo>
                  <a:cubicBezTo>
                    <a:pt x="685" y="21478"/>
                    <a:pt x="524" y="21316"/>
                    <a:pt x="363" y="21153"/>
                  </a:cubicBezTo>
                  <a:cubicBezTo>
                    <a:pt x="-121" y="20828"/>
                    <a:pt x="-121" y="20179"/>
                    <a:pt x="363" y="19854"/>
                  </a:cubicBezTo>
                  <a:cubicBezTo>
                    <a:pt x="19706" y="365"/>
                    <a:pt x="19706" y="365"/>
                    <a:pt x="19706" y="365"/>
                  </a:cubicBezTo>
                  <a:cubicBezTo>
                    <a:pt x="20028" y="-122"/>
                    <a:pt x="20673" y="-122"/>
                    <a:pt x="20995" y="365"/>
                  </a:cubicBezTo>
                  <a:cubicBezTo>
                    <a:pt x="21479" y="690"/>
                    <a:pt x="21479" y="1340"/>
                    <a:pt x="20995" y="1664"/>
                  </a:cubicBezTo>
                  <a:cubicBezTo>
                    <a:pt x="1652" y="21153"/>
                    <a:pt x="1652" y="21153"/>
                    <a:pt x="1652" y="21153"/>
                  </a:cubicBezTo>
                  <a:cubicBezTo>
                    <a:pt x="1491" y="21316"/>
                    <a:pt x="1330" y="21478"/>
                    <a:pt x="1007" y="2147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17" name="Shape"/>
            <p:cNvSpPr/>
            <p:nvPr/>
          </p:nvSpPr>
          <p:spPr>
            <a:xfrm>
              <a:off x="302060" y="0"/>
              <a:ext cx="179970" cy="1798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27" h="21600" extrusionOk="0">
                  <a:moveTo>
                    <a:pt x="9050" y="21600"/>
                  </a:moveTo>
                  <a:cubicBezTo>
                    <a:pt x="6959" y="21600"/>
                    <a:pt x="4869" y="20651"/>
                    <a:pt x="3011" y="18514"/>
                  </a:cubicBezTo>
                  <a:cubicBezTo>
                    <a:pt x="456" y="16141"/>
                    <a:pt x="-473" y="13530"/>
                    <a:pt x="224" y="10919"/>
                  </a:cubicBezTo>
                  <a:cubicBezTo>
                    <a:pt x="1617" y="4273"/>
                    <a:pt x="12533" y="475"/>
                    <a:pt x="13695" y="0"/>
                  </a:cubicBezTo>
                  <a:cubicBezTo>
                    <a:pt x="14159" y="0"/>
                    <a:pt x="14624" y="0"/>
                    <a:pt x="15088" y="237"/>
                  </a:cubicBezTo>
                  <a:cubicBezTo>
                    <a:pt x="15321" y="475"/>
                    <a:pt x="15553" y="949"/>
                    <a:pt x="15553" y="1424"/>
                  </a:cubicBezTo>
                  <a:cubicBezTo>
                    <a:pt x="15553" y="5697"/>
                    <a:pt x="15553" y="5697"/>
                    <a:pt x="15553" y="5697"/>
                  </a:cubicBezTo>
                  <a:cubicBezTo>
                    <a:pt x="19733" y="5697"/>
                    <a:pt x="19733" y="5697"/>
                    <a:pt x="19733" y="5697"/>
                  </a:cubicBezTo>
                  <a:cubicBezTo>
                    <a:pt x="20198" y="5697"/>
                    <a:pt x="20662" y="5934"/>
                    <a:pt x="20895" y="6171"/>
                  </a:cubicBezTo>
                  <a:cubicBezTo>
                    <a:pt x="21127" y="6646"/>
                    <a:pt x="21127" y="7121"/>
                    <a:pt x="21127" y="7596"/>
                  </a:cubicBezTo>
                  <a:cubicBezTo>
                    <a:pt x="20662" y="9020"/>
                    <a:pt x="16250" y="21600"/>
                    <a:pt x="9050" y="21600"/>
                  </a:cubicBezTo>
                  <a:close/>
                  <a:moveTo>
                    <a:pt x="12766" y="3560"/>
                  </a:moveTo>
                  <a:cubicBezTo>
                    <a:pt x="9282" y="4985"/>
                    <a:pt x="3708" y="7833"/>
                    <a:pt x="3011" y="11393"/>
                  </a:cubicBezTo>
                  <a:cubicBezTo>
                    <a:pt x="2546" y="13055"/>
                    <a:pt x="3243" y="14716"/>
                    <a:pt x="4869" y="16615"/>
                  </a:cubicBezTo>
                  <a:cubicBezTo>
                    <a:pt x="6262" y="18040"/>
                    <a:pt x="7656" y="18752"/>
                    <a:pt x="9050" y="18752"/>
                  </a:cubicBezTo>
                  <a:cubicBezTo>
                    <a:pt x="12766" y="18752"/>
                    <a:pt x="16250" y="12580"/>
                    <a:pt x="17643" y="8545"/>
                  </a:cubicBezTo>
                  <a:cubicBezTo>
                    <a:pt x="14159" y="8545"/>
                    <a:pt x="14159" y="8545"/>
                    <a:pt x="14159" y="8545"/>
                  </a:cubicBezTo>
                  <a:cubicBezTo>
                    <a:pt x="13462" y="8545"/>
                    <a:pt x="12766" y="7833"/>
                    <a:pt x="12766" y="7121"/>
                  </a:cubicBezTo>
                  <a:lnTo>
                    <a:pt x="12766" y="356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18" name="Shape"/>
            <p:cNvSpPr/>
            <p:nvPr/>
          </p:nvSpPr>
          <p:spPr>
            <a:xfrm>
              <a:off x="363215" y="22277"/>
              <a:ext cx="23929" cy="965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5400" y="21600"/>
                    <a:pt x="0" y="20278"/>
                    <a:pt x="0" y="18955"/>
                  </a:cubicBezTo>
                  <a:cubicBezTo>
                    <a:pt x="0" y="2645"/>
                    <a:pt x="0" y="2645"/>
                    <a:pt x="0" y="2645"/>
                  </a:cubicBezTo>
                  <a:cubicBezTo>
                    <a:pt x="0" y="882"/>
                    <a:pt x="5400" y="0"/>
                    <a:pt x="10800" y="0"/>
                  </a:cubicBezTo>
                  <a:cubicBezTo>
                    <a:pt x="16200" y="0"/>
                    <a:pt x="21600" y="882"/>
                    <a:pt x="21600" y="2645"/>
                  </a:cubicBezTo>
                  <a:cubicBezTo>
                    <a:pt x="21600" y="18955"/>
                    <a:pt x="21600" y="18955"/>
                    <a:pt x="21600" y="18955"/>
                  </a:cubicBezTo>
                  <a:cubicBezTo>
                    <a:pt x="21600" y="20278"/>
                    <a:pt x="16200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19" name="Shape"/>
            <p:cNvSpPr/>
            <p:nvPr/>
          </p:nvSpPr>
          <p:spPr>
            <a:xfrm>
              <a:off x="0" y="407758"/>
              <a:ext cx="74275" cy="740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08" h="21316" extrusionOk="0">
                  <a:moveTo>
                    <a:pt x="3462" y="21316"/>
                  </a:moveTo>
                  <a:cubicBezTo>
                    <a:pt x="2354" y="21316"/>
                    <a:pt x="1800" y="20748"/>
                    <a:pt x="1247" y="20179"/>
                  </a:cubicBezTo>
                  <a:cubicBezTo>
                    <a:pt x="-415" y="19042"/>
                    <a:pt x="-415" y="16769"/>
                    <a:pt x="1247" y="15632"/>
                  </a:cubicBezTo>
                  <a:cubicBezTo>
                    <a:pt x="15647" y="853"/>
                    <a:pt x="15647" y="853"/>
                    <a:pt x="15647" y="853"/>
                  </a:cubicBezTo>
                  <a:cubicBezTo>
                    <a:pt x="16754" y="-284"/>
                    <a:pt x="18970" y="-284"/>
                    <a:pt x="20077" y="853"/>
                  </a:cubicBezTo>
                  <a:cubicBezTo>
                    <a:pt x="21185" y="1990"/>
                    <a:pt x="21185" y="4263"/>
                    <a:pt x="20077" y="5400"/>
                  </a:cubicBezTo>
                  <a:cubicBezTo>
                    <a:pt x="5677" y="20179"/>
                    <a:pt x="5677" y="20179"/>
                    <a:pt x="5677" y="20179"/>
                  </a:cubicBezTo>
                  <a:cubicBezTo>
                    <a:pt x="5123" y="20748"/>
                    <a:pt x="4570" y="21316"/>
                    <a:pt x="3462" y="2131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20" name="Shape"/>
            <p:cNvSpPr/>
            <p:nvPr/>
          </p:nvSpPr>
          <p:spPr>
            <a:xfrm>
              <a:off x="297366" y="407758"/>
              <a:ext cx="74276" cy="740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08" h="21316" extrusionOk="0">
                  <a:moveTo>
                    <a:pt x="17446" y="21316"/>
                  </a:moveTo>
                  <a:cubicBezTo>
                    <a:pt x="16338" y="21316"/>
                    <a:pt x="15785" y="20748"/>
                    <a:pt x="15231" y="20179"/>
                  </a:cubicBezTo>
                  <a:cubicBezTo>
                    <a:pt x="831" y="5400"/>
                    <a:pt x="831" y="5400"/>
                    <a:pt x="831" y="5400"/>
                  </a:cubicBezTo>
                  <a:cubicBezTo>
                    <a:pt x="-277" y="4263"/>
                    <a:pt x="-277" y="1990"/>
                    <a:pt x="831" y="853"/>
                  </a:cubicBezTo>
                  <a:cubicBezTo>
                    <a:pt x="1938" y="-284"/>
                    <a:pt x="4154" y="-284"/>
                    <a:pt x="5261" y="853"/>
                  </a:cubicBezTo>
                  <a:cubicBezTo>
                    <a:pt x="19661" y="15632"/>
                    <a:pt x="19661" y="15632"/>
                    <a:pt x="19661" y="15632"/>
                  </a:cubicBezTo>
                  <a:cubicBezTo>
                    <a:pt x="21323" y="16769"/>
                    <a:pt x="21323" y="19042"/>
                    <a:pt x="19661" y="20179"/>
                  </a:cubicBezTo>
                  <a:cubicBezTo>
                    <a:pt x="19108" y="20748"/>
                    <a:pt x="18554" y="21316"/>
                    <a:pt x="17446" y="2131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21" name="Shape"/>
            <p:cNvSpPr/>
            <p:nvPr/>
          </p:nvSpPr>
          <p:spPr>
            <a:xfrm>
              <a:off x="174" y="110562"/>
              <a:ext cx="371293" cy="3712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826" y="21600"/>
                    <a:pt x="0" y="16774"/>
                    <a:pt x="0" y="10800"/>
                  </a:cubicBezTo>
                  <a:cubicBezTo>
                    <a:pt x="0" y="4826"/>
                    <a:pt x="4826" y="0"/>
                    <a:pt x="10800" y="0"/>
                  </a:cubicBezTo>
                  <a:cubicBezTo>
                    <a:pt x="16774" y="0"/>
                    <a:pt x="21600" y="4826"/>
                    <a:pt x="21600" y="10800"/>
                  </a:cubicBezTo>
                  <a:cubicBezTo>
                    <a:pt x="21600" y="16774"/>
                    <a:pt x="16774" y="21600"/>
                    <a:pt x="10800" y="21600"/>
                  </a:cubicBezTo>
                  <a:close/>
                  <a:moveTo>
                    <a:pt x="10800" y="1379"/>
                  </a:moveTo>
                  <a:cubicBezTo>
                    <a:pt x="5630" y="1379"/>
                    <a:pt x="1379" y="5630"/>
                    <a:pt x="1379" y="10800"/>
                  </a:cubicBezTo>
                  <a:cubicBezTo>
                    <a:pt x="1379" y="15970"/>
                    <a:pt x="5630" y="20221"/>
                    <a:pt x="10800" y="20221"/>
                  </a:cubicBezTo>
                  <a:cubicBezTo>
                    <a:pt x="15970" y="20221"/>
                    <a:pt x="20221" y="15970"/>
                    <a:pt x="20221" y="10800"/>
                  </a:cubicBezTo>
                  <a:cubicBezTo>
                    <a:pt x="20221" y="5630"/>
                    <a:pt x="15970" y="1379"/>
                    <a:pt x="10800" y="137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22" name="Shape"/>
            <p:cNvSpPr/>
            <p:nvPr/>
          </p:nvSpPr>
          <p:spPr>
            <a:xfrm>
              <a:off x="63706" y="174094"/>
              <a:ext cx="244229" cy="2442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877" y="21600"/>
                    <a:pt x="0" y="16723"/>
                    <a:pt x="0" y="10800"/>
                  </a:cubicBezTo>
                  <a:cubicBezTo>
                    <a:pt x="0" y="4877"/>
                    <a:pt x="4877" y="0"/>
                    <a:pt x="10800" y="0"/>
                  </a:cubicBezTo>
                  <a:cubicBezTo>
                    <a:pt x="16723" y="0"/>
                    <a:pt x="21600" y="4877"/>
                    <a:pt x="21600" y="10800"/>
                  </a:cubicBezTo>
                  <a:cubicBezTo>
                    <a:pt x="21600" y="16723"/>
                    <a:pt x="16723" y="21600"/>
                    <a:pt x="10800" y="21600"/>
                  </a:cubicBezTo>
                  <a:close/>
                  <a:moveTo>
                    <a:pt x="10800" y="2090"/>
                  </a:moveTo>
                  <a:cubicBezTo>
                    <a:pt x="5923" y="2090"/>
                    <a:pt x="2090" y="5923"/>
                    <a:pt x="2090" y="10800"/>
                  </a:cubicBezTo>
                  <a:cubicBezTo>
                    <a:pt x="2090" y="15677"/>
                    <a:pt x="5923" y="19510"/>
                    <a:pt x="10800" y="19510"/>
                  </a:cubicBezTo>
                  <a:cubicBezTo>
                    <a:pt x="15677" y="19510"/>
                    <a:pt x="19510" y="15677"/>
                    <a:pt x="19510" y="10800"/>
                  </a:cubicBezTo>
                  <a:cubicBezTo>
                    <a:pt x="19510" y="5923"/>
                    <a:pt x="15677" y="2090"/>
                    <a:pt x="10800" y="209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23" name="Shape"/>
            <p:cNvSpPr/>
            <p:nvPr/>
          </p:nvSpPr>
          <p:spPr>
            <a:xfrm>
              <a:off x="126414" y="236801"/>
              <a:ext cx="118814" cy="1188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680" y="21600"/>
                    <a:pt x="0" y="16920"/>
                    <a:pt x="0" y="10800"/>
                  </a:cubicBezTo>
                  <a:cubicBezTo>
                    <a:pt x="0" y="4680"/>
                    <a:pt x="4680" y="0"/>
                    <a:pt x="10800" y="0"/>
                  </a:cubicBezTo>
                  <a:cubicBezTo>
                    <a:pt x="16920" y="0"/>
                    <a:pt x="21600" y="4680"/>
                    <a:pt x="21600" y="10800"/>
                  </a:cubicBezTo>
                  <a:cubicBezTo>
                    <a:pt x="21600" y="16920"/>
                    <a:pt x="16920" y="21600"/>
                    <a:pt x="10800" y="21600"/>
                  </a:cubicBezTo>
                  <a:close/>
                  <a:moveTo>
                    <a:pt x="10800" y="4320"/>
                  </a:moveTo>
                  <a:cubicBezTo>
                    <a:pt x="7200" y="4320"/>
                    <a:pt x="4320" y="7200"/>
                    <a:pt x="4320" y="10800"/>
                  </a:cubicBezTo>
                  <a:cubicBezTo>
                    <a:pt x="4320" y="14400"/>
                    <a:pt x="7200" y="17280"/>
                    <a:pt x="10800" y="17280"/>
                  </a:cubicBezTo>
                  <a:cubicBezTo>
                    <a:pt x="14400" y="17280"/>
                    <a:pt x="17280" y="14400"/>
                    <a:pt x="17280" y="10800"/>
                  </a:cubicBezTo>
                  <a:cubicBezTo>
                    <a:pt x="17280" y="7200"/>
                    <a:pt x="14400" y="4320"/>
                    <a:pt x="10800" y="432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24" name="Shape"/>
            <p:cNvSpPr/>
            <p:nvPr/>
          </p:nvSpPr>
          <p:spPr>
            <a:xfrm>
              <a:off x="166018" y="276405"/>
              <a:ext cx="39605" cy="396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320" y="21600"/>
                    <a:pt x="0" y="17280"/>
                    <a:pt x="0" y="10800"/>
                  </a:cubicBezTo>
                  <a:cubicBezTo>
                    <a:pt x="0" y="4320"/>
                    <a:pt x="4320" y="0"/>
                    <a:pt x="10800" y="0"/>
                  </a:cubicBezTo>
                  <a:cubicBezTo>
                    <a:pt x="17280" y="0"/>
                    <a:pt x="21600" y="4320"/>
                    <a:pt x="21600" y="10800"/>
                  </a:cubicBezTo>
                  <a:cubicBezTo>
                    <a:pt x="21600" y="17280"/>
                    <a:pt x="17280" y="21600"/>
                    <a:pt x="10800" y="21600"/>
                  </a:cubicBezTo>
                  <a:close/>
                  <a:moveTo>
                    <a:pt x="10800" y="8640"/>
                  </a:moveTo>
                  <a:cubicBezTo>
                    <a:pt x="9720" y="8640"/>
                    <a:pt x="8640" y="9720"/>
                    <a:pt x="8640" y="10800"/>
                  </a:cubicBezTo>
                  <a:cubicBezTo>
                    <a:pt x="8640" y="11880"/>
                    <a:pt x="9720" y="12960"/>
                    <a:pt x="10800" y="12960"/>
                  </a:cubicBezTo>
                  <a:cubicBezTo>
                    <a:pt x="11880" y="12960"/>
                    <a:pt x="12960" y="11880"/>
                    <a:pt x="12960" y="10800"/>
                  </a:cubicBezTo>
                  <a:cubicBezTo>
                    <a:pt x="12960" y="9720"/>
                    <a:pt x="11880" y="8640"/>
                    <a:pt x="10800" y="86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426" name="Shape"/>
          <p:cNvSpPr/>
          <p:nvPr/>
        </p:nvSpPr>
        <p:spPr>
          <a:xfrm>
            <a:off x="5421231" y="1986590"/>
            <a:ext cx="399530" cy="39954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33" h="21600" extrusionOk="0">
                <a:moveTo>
                  <a:pt x="7467" y="21600"/>
                </a:moveTo>
                <a:cubicBezTo>
                  <a:pt x="7467" y="21600"/>
                  <a:pt x="7467" y="21600"/>
                  <a:pt x="7467" y="21600"/>
                </a:cubicBezTo>
                <a:cubicBezTo>
                  <a:pt x="7067" y="21600"/>
                  <a:pt x="6933" y="21466"/>
                  <a:pt x="6667" y="21198"/>
                </a:cubicBezTo>
                <a:cubicBezTo>
                  <a:pt x="4000" y="17575"/>
                  <a:pt x="4000" y="17575"/>
                  <a:pt x="4000" y="17575"/>
                </a:cubicBezTo>
                <a:cubicBezTo>
                  <a:pt x="400" y="14892"/>
                  <a:pt x="400" y="14892"/>
                  <a:pt x="400" y="14892"/>
                </a:cubicBezTo>
                <a:cubicBezTo>
                  <a:pt x="133" y="14758"/>
                  <a:pt x="0" y="14489"/>
                  <a:pt x="0" y="14087"/>
                </a:cubicBezTo>
                <a:cubicBezTo>
                  <a:pt x="0" y="13819"/>
                  <a:pt x="0" y="13550"/>
                  <a:pt x="267" y="13416"/>
                </a:cubicBezTo>
                <a:cubicBezTo>
                  <a:pt x="1733" y="11940"/>
                  <a:pt x="1733" y="11940"/>
                  <a:pt x="1733" y="11940"/>
                </a:cubicBezTo>
                <a:cubicBezTo>
                  <a:pt x="1867" y="11672"/>
                  <a:pt x="2133" y="11672"/>
                  <a:pt x="2400" y="11672"/>
                </a:cubicBezTo>
                <a:cubicBezTo>
                  <a:pt x="2400" y="11672"/>
                  <a:pt x="2533" y="11672"/>
                  <a:pt x="2667" y="11672"/>
                </a:cubicBezTo>
                <a:cubicBezTo>
                  <a:pt x="5200" y="12343"/>
                  <a:pt x="5200" y="12343"/>
                  <a:pt x="5200" y="12343"/>
                </a:cubicBezTo>
                <a:cubicBezTo>
                  <a:pt x="8267" y="9257"/>
                  <a:pt x="8267" y="9257"/>
                  <a:pt x="8267" y="9257"/>
                </a:cubicBezTo>
                <a:cubicBezTo>
                  <a:pt x="1467" y="5501"/>
                  <a:pt x="1467" y="5501"/>
                  <a:pt x="1467" y="5501"/>
                </a:cubicBezTo>
                <a:cubicBezTo>
                  <a:pt x="1200" y="5366"/>
                  <a:pt x="933" y="5098"/>
                  <a:pt x="933" y="4830"/>
                </a:cubicBezTo>
                <a:cubicBezTo>
                  <a:pt x="933" y="4427"/>
                  <a:pt x="933" y="4159"/>
                  <a:pt x="1200" y="3891"/>
                </a:cubicBezTo>
                <a:cubicBezTo>
                  <a:pt x="3067" y="2012"/>
                  <a:pt x="3067" y="2012"/>
                  <a:pt x="3067" y="2012"/>
                </a:cubicBezTo>
                <a:cubicBezTo>
                  <a:pt x="3333" y="1744"/>
                  <a:pt x="3733" y="1744"/>
                  <a:pt x="4000" y="1744"/>
                </a:cubicBezTo>
                <a:cubicBezTo>
                  <a:pt x="13467" y="4025"/>
                  <a:pt x="13467" y="4025"/>
                  <a:pt x="13467" y="4025"/>
                </a:cubicBezTo>
                <a:cubicBezTo>
                  <a:pt x="15467" y="1878"/>
                  <a:pt x="15467" y="1878"/>
                  <a:pt x="15467" y="1878"/>
                </a:cubicBezTo>
                <a:cubicBezTo>
                  <a:pt x="16667" y="805"/>
                  <a:pt x="18267" y="0"/>
                  <a:pt x="19467" y="0"/>
                </a:cubicBezTo>
                <a:cubicBezTo>
                  <a:pt x="20133" y="0"/>
                  <a:pt x="20533" y="134"/>
                  <a:pt x="20933" y="537"/>
                </a:cubicBezTo>
                <a:cubicBezTo>
                  <a:pt x="21467" y="1073"/>
                  <a:pt x="21600" y="2012"/>
                  <a:pt x="21200" y="3220"/>
                </a:cubicBezTo>
                <a:cubicBezTo>
                  <a:pt x="20933" y="4159"/>
                  <a:pt x="20267" y="5232"/>
                  <a:pt x="19600" y="5903"/>
                </a:cubicBezTo>
                <a:cubicBezTo>
                  <a:pt x="17467" y="8184"/>
                  <a:pt x="17467" y="8184"/>
                  <a:pt x="17467" y="8184"/>
                </a:cubicBezTo>
                <a:cubicBezTo>
                  <a:pt x="19733" y="17978"/>
                  <a:pt x="19733" y="17978"/>
                  <a:pt x="19733" y="17978"/>
                </a:cubicBezTo>
                <a:cubicBezTo>
                  <a:pt x="19733" y="18380"/>
                  <a:pt x="19600" y="18783"/>
                  <a:pt x="19333" y="19051"/>
                </a:cubicBezTo>
                <a:cubicBezTo>
                  <a:pt x="17467" y="20527"/>
                  <a:pt x="17467" y="20527"/>
                  <a:pt x="17467" y="20527"/>
                </a:cubicBezTo>
                <a:cubicBezTo>
                  <a:pt x="17333" y="20661"/>
                  <a:pt x="17067" y="20661"/>
                  <a:pt x="16800" y="20661"/>
                </a:cubicBezTo>
                <a:cubicBezTo>
                  <a:pt x="16800" y="20661"/>
                  <a:pt x="16667" y="20661"/>
                  <a:pt x="16533" y="20661"/>
                </a:cubicBezTo>
                <a:cubicBezTo>
                  <a:pt x="16267" y="20527"/>
                  <a:pt x="16000" y="20393"/>
                  <a:pt x="16000" y="20124"/>
                </a:cubicBezTo>
                <a:cubicBezTo>
                  <a:pt x="12267" y="13282"/>
                  <a:pt x="12267" y="13282"/>
                  <a:pt x="12267" y="13282"/>
                </a:cubicBezTo>
                <a:cubicBezTo>
                  <a:pt x="9200" y="16368"/>
                  <a:pt x="9200" y="16368"/>
                  <a:pt x="9200" y="16368"/>
                </a:cubicBezTo>
                <a:cubicBezTo>
                  <a:pt x="9867" y="18917"/>
                  <a:pt x="9867" y="18917"/>
                  <a:pt x="9867" y="18917"/>
                </a:cubicBezTo>
                <a:cubicBezTo>
                  <a:pt x="10000" y="19319"/>
                  <a:pt x="9867" y="19588"/>
                  <a:pt x="9600" y="19856"/>
                </a:cubicBezTo>
                <a:cubicBezTo>
                  <a:pt x="8267" y="21332"/>
                  <a:pt x="8267" y="21332"/>
                  <a:pt x="8267" y="21332"/>
                </a:cubicBezTo>
                <a:cubicBezTo>
                  <a:pt x="8000" y="21466"/>
                  <a:pt x="7733" y="21600"/>
                  <a:pt x="7467" y="21600"/>
                </a:cubicBezTo>
                <a:close/>
                <a:moveTo>
                  <a:pt x="1067" y="14087"/>
                </a:moveTo>
                <a:cubicBezTo>
                  <a:pt x="4800" y="16904"/>
                  <a:pt x="4800" y="16904"/>
                  <a:pt x="4800" y="16904"/>
                </a:cubicBezTo>
                <a:cubicBezTo>
                  <a:pt x="7467" y="20527"/>
                  <a:pt x="7467" y="20527"/>
                  <a:pt x="7467" y="20527"/>
                </a:cubicBezTo>
                <a:cubicBezTo>
                  <a:pt x="8800" y="19185"/>
                  <a:pt x="8800" y="19185"/>
                  <a:pt x="8800" y="19185"/>
                </a:cubicBezTo>
                <a:cubicBezTo>
                  <a:pt x="8000" y="16099"/>
                  <a:pt x="8000" y="16099"/>
                  <a:pt x="8000" y="16099"/>
                </a:cubicBezTo>
                <a:cubicBezTo>
                  <a:pt x="12533" y="11538"/>
                  <a:pt x="12533" y="11538"/>
                  <a:pt x="12533" y="11538"/>
                </a:cubicBezTo>
                <a:cubicBezTo>
                  <a:pt x="16800" y="19588"/>
                  <a:pt x="16800" y="19588"/>
                  <a:pt x="16800" y="19588"/>
                </a:cubicBezTo>
                <a:cubicBezTo>
                  <a:pt x="18667" y="18246"/>
                  <a:pt x="18667" y="18246"/>
                  <a:pt x="18667" y="18246"/>
                </a:cubicBezTo>
                <a:cubicBezTo>
                  <a:pt x="16267" y="7781"/>
                  <a:pt x="16267" y="7781"/>
                  <a:pt x="16267" y="7781"/>
                </a:cubicBezTo>
                <a:cubicBezTo>
                  <a:pt x="18800" y="5232"/>
                  <a:pt x="18800" y="5232"/>
                  <a:pt x="18800" y="5232"/>
                </a:cubicBezTo>
                <a:cubicBezTo>
                  <a:pt x="19467" y="4561"/>
                  <a:pt x="20000" y="3757"/>
                  <a:pt x="20267" y="2952"/>
                </a:cubicBezTo>
                <a:cubicBezTo>
                  <a:pt x="20533" y="2147"/>
                  <a:pt x="20400" y="1610"/>
                  <a:pt x="20133" y="1342"/>
                </a:cubicBezTo>
                <a:cubicBezTo>
                  <a:pt x="20000" y="1073"/>
                  <a:pt x="19867" y="1073"/>
                  <a:pt x="19467" y="1073"/>
                </a:cubicBezTo>
                <a:cubicBezTo>
                  <a:pt x="18533" y="1073"/>
                  <a:pt x="17200" y="1744"/>
                  <a:pt x="16267" y="2683"/>
                </a:cubicBezTo>
                <a:cubicBezTo>
                  <a:pt x="13733" y="5232"/>
                  <a:pt x="13733" y="5232"/>
                  <a:pt x="13733" y="5232"/>
                </a:cubicBezTo>
                <a:cubicBezTo>
                  <a:pt x="3733" y="2817"/>
                  <a:pt x="3733" y="2817"/>
                  <a:pt x="3733" y="2817"/>
                </a:cubicBezTo>
                <a:cubicBezTo>
                  <a:pt x="2000" y="4696"/>
                  <a:pt x="2000" y="4696"/>
                  <a:pt x="2000" y="4696"/>
                </a:cubicBezTo>
                <a:cubicBezTo>
                  <a:pt x="10000" y="8989"/>
                  <a:pt x="10000" y="8989"/>
                  <a:pt x="10000" y="8989"/>
                </a:cubicBezTo>
                <a:cubicBezTo>
                  <a:pt x="5467" y="13550"/>
                  <a:pt x="5467" y="13550"/>
                  <a:pt x="5467" y="13550"/>
                </a:cubicBezTo>
                <a:cubicBezTo>
                  <a:pt x="2400" y="12745"/>
                  <a:pt x="2400" y="12745"/>
                  <a:pt x="2400" y="12745"/>
                </a:cubicBezTo>
                <a:lnTo>
                  <a:pt x="1067" y="1408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429" name="Group"/>
          <p:cNvGrpSpPr/>
          <p:nvPr/>
        </p:nvGrpSpPr>
        <p:grpSpPr>
          <a:xfrm>
            <a:off x="3315818" y="3677430"/>
            <a:ext cx="463158" cy="277354"/>
            <a:chOff x="0" y="0"/>
            <a:chExt cx="463157" cy="277352"/>
          </a:xfrm>
        </p:grpSpPr>
        <p:sp>
          <p:nvSpPr>
            <p:cNvPr id="427" name="Shape"/>
            <p:cNvSpPr/>
            <p:nvPr/>
          </p:nvSpPr>
          <p:spPr>
            <a:xfrm>
              <a:off x="0" y="0"/>
              <a:ext cx="463158" cy="2773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5729" extrusionOk="0">
                  <a:moveTo>
                    <a:pt x="0" y="6368"/>
                  </a:moveTo>
                  <a:cubicBezTo>
                    <a:pt x="0" y="7183"/>
                    <a:pt x="0" y="7183"/>
                    <a:pt x="0" y="7183"/>
                  </a:cubicBezTo>
                  <a:cubicBezTo>
                    <a:pt x="4388" y="17779"/>
                    <a:pt x="16200" y="18594"/>
                    <a:pt x="21600" y="9220"/>
                  </a:cubicBezTo>
                  <a:cubicBezTo>
                    <a:pt x="21600" y="8405"/>
                    <a:pt x="21600" y="8405"/>
                    <a:pt x="21600" y="8405"/>
                  </a:cubicBezTo>
                  <a:cubicBezTo>
                    <a:pt x="17550" y="-1783"/>
                    <a:pt x="5738" y="-3006"/>
                    <a:pt x="0" y="6368"/>
                  </a:cubicBezTo>
                  <a:close/>
                  <a:moveTo>
                    <a:pt x="10800" y="13703"/>
                  </a:moveTo>
                  <a:cubicBezTo>
                    <a:pt x="8100" y="13296"/>
                    <a:pt x="6075" y="10443"/>
                    <a:pt x="6075" y="7183"/>
                  </a:cubicBezTo>
                  <a:cubicBezTo>
                    <a:pt x="6413" y="3922"/>
                    <a:pt x="8775" y="1477"/>
                    <a:pt x="11475" y="1885"/>
                  </a:cubicBezTo>
                  <a:cubicBezTo>
                    <a:pt x="14175" y="2292"/>
                    <a:pt x="16200" y="5145"/>
                    <a:pt x="15863" y="8405"/>
                  </a:cubicBezTo>
                  <a:cubicBezTo>
                    <a:pt x="15863" y="11666"/>
                    <a:pt x="13500" y="14111"/>
                    <a:pt x="10800" y="1370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28" name="Oval"/>
            <p:cNvSpPr/>
            <p:nvPr/>
          </p:nvSpPr>
          <p:spPr>
            <a:xfrm>
              <a:off x="179779" y="84116"/>
              <a:ext cx="109697" cy="1066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32" name="Group"/>
          <p:cNvGrpSpPr/>
          <p:nvPr/>
        </p:nvGrpSpPr>
        <p:grpSpPr>
          <a:xfrm>
            <a:off x="11480131" y="417849"/>
            <a:ext cx="307485" cy="359519"/>
            <a:chOff x="0" y="0"/>
            <a:chExt cx="307483" cy="359518"/>
          </a:xfrm>
        </p:grpSpPr>
        <p:sp>
          <p:nvSpPr>
            <p:cNvPr id="430" name="Shape"/>
            <p:cNvSpPr/>
            <p:nvPr/>
          </p:nvSpPr>
          <p:spPr>
            <a:xfrm>
              <a:off x="11826" y="-1"/>
              <a:ext cx="295658" cy="2814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970" y="3456"/>
                  </a:moveTo>
                  <a:cubicBezTo>
                    <a:pt x="20785" y="3456"/>
                    <a:pt x="21600" y="2592"/>
                    <a:pt x="21600" y="1728"/>
                  </a:cubicBezTo>
                  <a:cubicBezTo>
                    <a:pt x="21600" y="864"/>
                    <a:pt x="20785" y="0"/>
                    <a:pt x="19970" y="0"/>
                  </a:cubicBezTo>
                  <a:cubicBezTo>
                    <a:pt x="18747" y="0"/>
                    <a:pt x="18340" y="864"/>
                    <a:pt x="18340" y="1728"/>
                  </a:cubicBezTo>
                  <a:cubicBezTo>
                    <a:pt x="18340" y="2160"/>
                    <a:pt x="18340" y="2592"/>
                    <a:pt x="18340" y="2592"/>
                  </a:cubicBezTo>
                  <a:cubicBezTo>
                    <a:pt x="10189" y="8640"/>
                    <a:pt x="10189" y="8640"/>
                    <a:pt x="10189" y="8640"/>
                  </a:cubicBezTo>
                  <a:cubicBezTo>
                    <a:pt x="2853" y="864"/>
                    <a:pt x="2853" y="864"/>
                    <a:pt x="2853" y="864"/>
                  </a:cubicBezTo>
                  <a:cubicBezTo>
                    <a:pt x="2445" y="0"/>
                    <a:pt x="1630" y="0"/>
                    <a:pt x="1223" y="432"/>
                  </a:cubicBezTo>
                  <a:cubicBezTo>
                    <a:pt x="408" y="432"/>
                    <a:pt x="0" y="1296"/>
                    <a:pt x="0" y="1728"/>
                  </a:cubicBezTo>
                  <a:cubicBezTo>
                    <a:pt x="0" y="6912"/>
                    <a:pt x="2038" y="12096"/>
                    <a:pt x="5706" y="15984"/>
                  </a:cubicBezTo>
                  <a:cubicBezTo>
                    <a:pt x="8966" y="19872"/>
                    <a:pt x="13857" y="21600"/>
                    <a:pt x="18747" y="21600"/>
                  </a:cubicBezTo>
                  <a:cubicBezTo>
                    <a:pt x="19562" y="21600"/>
                    <a:pt x="19970" y="21168"/>
                    <a:pt x="20377" y="20736"/>
                  </a:cubicBezTo>
                  <a:cubicBezTo>
                    <a:pt x="20785" y="19872"/>
                    <a:pt x="20377" y="19008"/>
                    <a:pt x="19970" y="18576"/>
                  </a:cubicBezTo>
                  <a:cubicBezTo>
                    <a:pt x="13449" y="11664"/>
                    <a:pt x="13449" y="11664"/>
                    <a:pt x="13449" y="11664"/>
                  </a:cubicBezTo>
                  <a:cubicBezTo>
                    <a:pt x="18747" y="3024"/>
                    <a:pt x="18747" y="3024"/>
                    <a:pt x="18747" y="3024"/>
                  </a:cubicBezTo>
                  <a:cubicBezTo>
                    <a:pt x="19155" y="3456"/>
                    <a:pt x="19562" y="3456"/>
                    <a:pt x="19970" y="345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31" name="Shape"/>
            <p:cNvSpPr/>
            <p:nvPr/>
          </p:nvSpPr>
          <p:spPr>
            <a:xfrm>
              <a:off x="-1" y="229428"/>
              <a:ext cx="144282" cy="1300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108" y="8452"/>
                  </a:moveTo>
                  <a:cubicBezTo>
                    <a:pt x="18277" y="7513"/>
                    <a:pt x="18277" y="7513"/>
                    <a:pt x="18277" y="7513"/>
                  </a:cubicBezTo>
                  <a:cubicBezTo>
                    <a:pt x="14954" y="5635"/>
                    <a:pt x="12462" y="2817"/>
                    <a:pt x="9969" y="0"/>
                  </a:cubicBezTo>
                  <a:cubicBezTo>
                    <a:pt x="9138" y="0"/>
                    <a:pt x="9138" y="0"/>
                    <a:pt x="9138" y="0"/>
                  </a:cubicBezTo>
                  <a:cubicBezTo>
                    <a:pt x="9138" y="0"/>
                    <a:pt x="9138" y="0"/>
                    <a:pt x="9138" y="0"/>
                  </a:cubicBezTo>
                  <a:cubicBezTo>
                    <a:pt x="0" y="18783"/>
                    <a:pt x="0" y="18783"/>
                    <a:pt x="0" y="18783"/>
                  </a:cubicBezTo>
                  <a:cubicBezTo>
                    <a:pt x="0" y="19722"/>
                    <a:pt x="0" y="19722"/>
                    <a:pt x="0" y="20661"/>
                  </a:cubicBezTo>
                  <a:cubicBezTo>
                    <a:pt x="831" y="21600"/>
                    <a:pt x="831" y="21600"/>
                    <a:pt x="1662" y="21600"/>
                  </a:cubicBezTo>
                  <a:cubicBezTo>
                    <a:pt x="19938" y="21600"/>
                    <a:pt x="19938" y="21600"/>
                    <a:pt x="19938" y="21600"/>
                  </a:cubicBezTo>
                  <a:cubicBezTo>
                    <a:pt x="20769" y="21600"/>
                    <a:pt x="20769" y="21600"/>
                    <a:pt x="21600" y="20661"/>
                  </a:cubicBezTo>
                  <a:cubicBezTo>
                    <a:pt x="21600" y="20661"/>
                    <a:pt x="21600" y="19722"/>
                    <a:pt x="21600" y="18783"/>
                  </a:cubicBezTo>
                  <a:lnTo>
                    <a:pt x="19108" y="8452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35" name="Group"/>
          <p:cNvGrpSpPr/>
          <p:nvPr/>
        </p:nvGrpSpPr>
        <p:grpSpPr>
          <a:xfrm>
            <a:off x="10543679" y="3668964"/>
            <a:ext cx="313921" cy="291814"/>
            <a:chOff x="0" y="0"/>
            <a:chExt cx="313920" cy="291812"/>
          </a:xfrm>
        </p:grpSpPr>
        <p:sp>
          <p:nvSpPr>
            <p:cNvPr id="433" name="Shape"/>
            <p:cNvSpPr/>
            <p:nvPr/>
          </p:nvSpPr>
          <p:spPr>
            <a:xfrm>
              <a:off x="42004" y="249808"/>
              <a:ext cx="229914" cy="420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109" y="0"/>
                  </a:moveTo>
                  <a:cubicBezTo>
                    <a:pt x="491" y="0"/>
                    <a:pt x="491" y="0"/>
                    <a:pt x="491" y="0"/>
                  </a:cubicBezTo>
                  <a:cubicBezTo>
                    <a:pt x="0" y="0"/>
                    <a:pt x="0" y="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1600"/>
                    <a:pt x="0" y="21600"/>
                    <a:pt x="491" y="21600"/>
                  </a:cubicBezTo>
                  <a:cubicBezTo>
                    <a:pt x="21109" y="21600"/>
                    <a:pt x="21109" y="21600"/>
                    <a:pt x="21109" y="21600"/>
                  </a:cubicBezTo>
                  <a:cubicBezTo>
                    <a:pt x="21600" y="21600"/>
                    <a:pt x="21600" y="2160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0"/>
                    <a:pt x="21600" y="0"/>
                    <a:pt x="21109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34" name="Shape"/>
            <p:cNvSpPr/>
            <p:nvPr/>
          </p:nvSpPr>
          <p:spPr>
            <a:xfrm>
              <a:off x="-1" y="-1"/>
              <a:ext cx="313922" cy="2299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945"/>
                  </a:moveTo>
                  <a:cubicBezTo>
                    <a:pt x="21600" y="1473"/>
                    <a:pt x="20520" y="0"/>
                    <a:pt x="19440" y="0"/>
                  </a:cubicBezTo>
                  <a:cubicBezTo>
                    <a:pt x="18360" y="0"/>
                    <a:pt x="17280" y="1473"/>
                    <a:pt x="17280" y="2945"/>
                  </a:cubicBezTo>
                  <a:cubicBezTo>
                    <a:pt x="17280" y="3927"/>
                    <a:pt x="17640" y="4909"/>
                    <a:pt x="18360" y="5400"/>
                  </a:cubicBezTo>
                  <a:cubicBezTo>
                    <a:pt x="14400" y="15709"/>
                    <a:pt x="14400" y="15709"/>
                    <a:pt x="14400" y="15709"/>
                  </a:cubicBezTo>
                  <a:cubicBezTo>
                    <a:pt x="11880" y="5400"/>
                    <a:pt x="11880" y="5400"/>
                    <a:pt x="11880" y="5400"/>
                  </a:cubicBezTo>
                  <a:cubicBezTo>
                    <a:pt x="12600" y="4909"/>
                    <a:pt x="12960" y="3927"/>
                    <a:pt x="12960" y="2945"/>
                  </a:cubicBezTo>
                  <a:cubicBezTo>
                    <a:pt x="12960" y="1473"/>
                    <a:pt x="11880" y="0"/>
                    <a:pt x="10800" y="0"/>
                  </a:cubicBezTo>
                  <a:cubicBezTo>
                    <a:pt x="9720" y="0"/>
                    <a:pt x="8640" y="1473"/>
                    <a:pt x="8640" y="2945"/>
                  </a:cubicBezTo>
                  <a:cubicBezTo>
                    <a:pt x="8640" y="3927"/>
                    <a:pt x="9000" y="4909"/>
                    <a:pt x="9720" y="5400"/>
                  </a:cubicBezTo>
                  <a:cubicBezTo>
                    <a:pt x="7200" y="15709"/>
                    <a:pt x="7200" y="15709"/>
                    <a:pt x="7200" y="15709"/>
                  </a:cubicBezTo>
                  <a:cubicBezTo>
                    <a:pt x="3240" y="5400"/>
                    <a:pt x="3240" y="5400"/>
                    <a:pt x="3240" y="5400"/>
                  </a:cubicBezTo>
                  <a:cubicBezTo>
                    <a:pt x="3960" y="4909"/>
                    <a:pt x="4320" y="3927"/>
                    <a:pt x="4320" y="2945"/>
                  </a:cubicBezTo>
                  <a:cubicBezTo>
                    <a:pt x="4320" y="1473"/>
                    <a:pt x="3240" y="0"/>
                    <a:pt x="2160" y="0"/>
                  </a:cubicBezTo>
                  <a:cubicBezTo>
                    <a:pt x="1080" y="0"/>
                    <a:pt x="0" y="1473"/>
                    <a:pt x="0" y="2945"/>
                  </a:cubicBezTo>
                  <a:cubicBezTo>
                    <a:pt x="0" y="4418"/>
                    <a:pt x="720" y="5400"/>
                    <a:pt x="1440" y="5891"/>
                  </a:cubicBezTo>
                  <a:cubicBezTo>
                    <a:pt x="2880" y="21600"/>
                    <a:pt x="2880" y="21600"/>
                    <a:pt x="2880" y="21600"/>
                  </a:cubicBezTo>
                  <a:cubicBezTo>
                    <a:pt x="18720" y="21600"/>
                    <a:pt x="18720" y="21600"/>
                    <a:pt x="18720" y="21600"/>
                  </a:cubicBezTo>
                  <a:cubicBezTo>
                    <a:pt x="20160" y="5891"/>
                    <a:pt x="20160" y="5891"/>
                    <a:pt x="20160" y="5891"/>
                  </a:cubicBezTo>
                  <a:cubicBezTo>
                    <a:pt x="20880" y="5400"/>
                    <a:pt x="21600" y="4418"/>
                    <a:pt x="21600" y="294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39" name="Group"/>
          <p:cNvGrpSpPr/>
          <p:nvPr/>
        </p:nvGrpSpPr>
        <p:grpSpPr>
          <a:xfrm>
            <a:off x="11368998" y="2053309"/>
            <a:ext cx="529752" cy="266108"/>
            <a:chOff x="0" y="0"/>
            <a:chExt cx="529750" cy="266106"/>
          </a:xfrm>
        </p:grpSpPr>
        <p:sp>
          <p:nvSpPr>
            <p:cNvPr id="436" name="Shape"/>
            <p:cNvSpPr/>
            <p:nvPr/>
          </p:nvSpPr>
          <p:spPr>
            <a:xfrm>
              <a:off x="0" y="0"/>
              <a:ext cx="529751" cy="2661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538" y="0"/>
                  </a:moveTo>
                  <a:cubicBezTo>
                    <a:pt x="5062" y="0"/>
                    <a:pt x="5062" y="0"/>
                    <a:pt x="5062" y="0"/>
                  </a:cubicBezTo>
                  <a:cubicBezTo>
                    <a:pt x="2362" y="0"/>
                    <a:pt x="0" y="4725"/>
                    <a:pt x="0" y="10800"/>
                  </a:cubicBezTo>
                  <a:cubicBezTo>
                    <a:pt x="0" y="16875"/>
                    <a:pt x="2362" y="21600"/>
                    <a:pt x="5062" y="21600"/>
                  </a:cubicBezTo>
                  <a:cubicBezTo>
                    <a:pt x="16538" y="21600"/>
                    <a:pt x="16538" y="21600"/>
                    <a:pt x="16538" y="21600"/>
                  </a:cubicBezTo>
                  <a:cubicBezTo>
                    <a:pt x="19237" y="21600"/>
                    <a:pt x="21600" y="16875"/>
                    <a:pt x="21600" y="10800"/>
                  </a:cubicBezTo>
                  <a:cubicBezTo>
                    <a:pt x="21600" y="4725"/>
                    <a:pt x="19237" y="0"/>
                    <a:pt x="16538" y="0"/>
                  </a:cubicBezTo>
                  <a:close/>
                  <a:moveTo>
                    <a:pt x="1350" y="10800"/>
                  </a:moveTo>
                  <a:cubicBezTo>
                    <a:pt x="1350" y="6412"/>
                    <a:pt x="3037" y="2700"/>
                    <a:pt x="5062" y="2700"/>
                  </a:cubicBezTo>
                  <a:cubicBezTo>
                    <a:pt x="10463" y="2700"/>
                    <a:pt x="10463" y="2700"/>
                    <a:pt x="10463" y="2700"/>
                  </a:cubicBezTo>
                  <a:cubicBezTo>
                    <a:pt x="10125" y="7087"/>
                    <a:pt x="10125" y="14512"/>
                    <a:pt x="10463" y="18900"/>
                  </a:cubicBezTo>
                  <a:cubicBezTo>
                    <a:pt x="5062" y="18900"/>
                    <a:pt x="5062" y="18900"/>
                    <a:pt x="5062" y="18900"/>
                  </a:cubicBezTo>
                  <a:cubicBezTo>
                    <a:pt x="3037" y="18900"/>
                    <a:pt x="1350" y="15187"/>
                    <a:pt x="1350" y="10800"/>
                  </a:cubicBezTo>
                  <a:close/>
                  <a:moveTo>
                    <a:pt x="16538" y="18900"/>
                  </a:moveTo>
                  <a:cubicBezTo>
                    <a:pt x="11306" y="18900"/>
                    <a:pt x="11306" y="18900"/>
                    <a:pt x="11306" y="18900"/>
                  </a:cubicBezTo>
                  <a:cubicBezTo>
                    <a:pt x="10800" y="14850"/>
                    <a:pt x="10800" y="6750"/>
                    <a:pt x="11306" y="2700"/>
                  </a:cubicBezTo>
                  <a:cubicBezTo>
                    <a:pt x="16538" y="2700"/>
                    <a:pt x="16538" y="2700"/>
                    <a:pt x="16538" y="2700"/>
                  </a:cubicBezTo>
                  <a:cubicBezTo>
                    <a:pt x="18563" y="2700"/>
                    <a:pt x="20250" y="6412"/>
                    <a:pt x="20250" y="10800"/>
                  </a:cubicBezTo>
                  <a:cubicBezTo>
                    <a:pt x="20250" y="15187"/>
                    <a:pt x="18563" y="18900"/>
                    <a:pt x="16538" y="189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37" name="Shape"/>
            <p:cNvSpPr/>
            <p:nvPr/>
          </p:nvSpPr>
          <p:spPr>
            <a:xfrm>
              <a:off x="56670" y="59134"/>
              <a:ext cx="83775" cy="813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440" y="0"/>
                  </a:moveTo>
                  <a:cubicBezTo>
                    <a:pt x="8640" y="0"/>
                    <a:pt x="0" y="8640"/>
                    <a:pt x="0" y="19440"/>
                  </a:cubicBezTo>
                  <a:cubicBezTo>
                    <a:pt x="0" y="20520"/>
                    <a:pt x="1080" y="21600"/>
                    <a:pt x="2160" y="21600"/>
                  </a:cubicBezTo>
                  <a:cubicBezTo>
                    <a:pt x="3240" y="21600"/>
                    <a:pt x="4320" y="20520"/>
                    <a:pt x="4320" y="19440"/>
                  </a:cubicBezTo>
                  <a:cubicBezTo>
                    <a:pt x="4320" y="10800"/>
                    <a:pt x="10800" y="4320"/>
                    <a:pt x="19440" y="4320"/>
                  </a:cubicBezTo>
                  <a:cubicBezTo>
                    <a:pt x="20520" y="4320"/>
                    <a:pt x="21600" y="3240"/>
                    <a:pt x="21600" y="2160"/>
                  </a:cubicBezTo>
                  <a:cubicBezTo>
                    <a:pt x="21600" y="1080"/>
                    <a:pt x="20520" y="0"/>
                    <a:pt x="1944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38" name="Shape"/>
            <p:cNvSpPr/>
            <p:nvPr/>
          </p:nvSpPr>
          <p:spPr>
            <a:xfrm>
              <a:off x="389304" y="123197"/>
              <a:ext cx="81313" cy="837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440" y="0"/>
                  </a:moveTo>
                  <a:cubicBezTo>
                    <a:pt x="18360" y="0"/>
                    <a:pt x="17280" y="1080"/>
                    <a:pt x="17280" y="2160"/>
                  </a:cubicBezTo>
                  <a:cubicBezTo>
                    <a:pt x="17280" y="10800"/>
                    <a:pt x="10800" y="17280"/>
                    <a:pt x="2160" y="17280"/>
                  </a:cubicBezTo>
                  <a:cubicBezTo>
                    <a:pt x="1080" y="17280"/>
                    <a:pt x="0" y="18360"/>
                    <a:pt x="0" y="19440"/>
                  </a:cubicBezTo>
                  <a:cubicBezTo>
                    <a:pt x="0" y="20520"/>
                    <a:pt x="1080" y="21600"/>
                    <a:pt x="2160" y="21600"/>
                  </a:cubicBezTo>
                  <a:cubicBezTo>
                    <a:pt x="12960" y="21600"/>
                    <a:pt x="21600" y="12960"/>
                    <a:pt x="21600" y="2160"/>
                  </a:cubicBezTo>
                  <a:cubicBezTo>
                    <a:pt x="21600" y="1080"/>
                    <a:pt x="20520" y="0"/>
                    <a:pt x="1944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440" name="Shape"/>
          <p:cNvSpPr/>
          <p:nvPr/>
        </p:nvSpPr>
        <p:spPr>
          <a:xfrm>
            <a:off x="6504762" y="3591648"/>
            <a:ext cx="265570" cy="44644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50" h="21600" extrusionOk="0">
                <a:moveTo>
                  <a:pt x="11925" y="1440"/>
                </a:moveTo>
                <a:cubicBezTo>
                  <a:pt x="11925" y="8640"/>
                  <a:pt x="11925" y="8640"/>
                  <a:pt x="11925" y="8640"/>
                </a:cubicBezTo>
                <a:cubicBezTo>
                  <a:pt x="19125" y="8640"/>
                  <a:pt x="19125" y="8640"/>
                  <a:pt x="19125" y="8640"/>
                </a:cubicBezTo>
                <a:cubicBezTo>
                  <a:pt x="9525" y="20160"/>
                  <a:pt x="9525" y="20160"/>
                  <a:pt x="9525" y="20160"/>
                </a:cubicBezTo>
                <a:cubicBezTo>
                  <a:pt x="9525" y="12960"/>
                  <a:pt x="9525" y="12960"/>
                  <a:pt x="9525" y="12960"/>
                </a:cubicBezTo>
                <a:cubicBezTo>
                  <a:pt x="2325" y="12960"/>
                  <a:pt x="2325" y="12960"/>
                  <a:pt x="2325" y="12960"/>
                </a:cubicBezTo>
                <a:cubicBezTo>
                  <a:pt x="11925" y="1440"/>
                  <a:pt x="11925" y="1440"/>
                  <a:pt x="11925" y="1440"/>
                </a:cubicBezTo>
                <a:moveTo>
                  <a:pt x="11925" y="0"/>
                </a:moveTo>
                <a:cubicBezTo>
                  <a:pt x="11025" y="0"/>
                  <a:pt x="10125" y="360"/>
                  <a:pt x="9825" y="720"/>
                </a:cubicBezTo>
                <a:cubicBezTo>
                  <a:pt x="225" y="12240"/>
                  <a:pt x="225" y="12240"/>
                  <a:pt x="225" y="12240"/>
                </a:cubicBezTo>
                <a:cubicBezTo>
                  <a:pt x="-75" y="12780"/>
                  <a:pt x="-75" y="13320"/>
                  <a:pt x="225" y="13680"/>
                </a:cubicBezTo>
                <a:cubicBezTo>
                  <a:pt x="825" y="14220"/>
                  <a:pt x="1425" y="14400"/>
                  <a:pt x="2325" y="14400"/>
                </a:cubicBezTo>
                <a:cubicBezTo>
                  <a:pt x="7125" y="14400"/>
                  <a:pt x="7125" y="14400"/>
                  <a:pt x="7125" y="14400"/>
                </a:cubicBezTo>
                <a:cubicBezTo>
                  <a:pt x="7125" y="20160"/>
                  <a:pt x="7125" y="20160"/>
                  <a:pt x="7125" y="20160"/>
                </a:cubicBezTo>
                <a:cubicBezTo>
                  <a:pt x="7125" y="20880"/>
                  <a:pt x="8025" y="21420"/>
                  <a:pt x="8925" y="21600"/>
                </a:cubicBezTo>
                <a:cubicBezTo>
                  <a:pt x="9225" y="21600"/>
                  <a:pt x="9225" y="21600"/>
                  <a:pt x="9525" y="21600"/>
                </a:cubicBezTo>
                <a:cubicBezTo>
                  <a:pt x="10425" y="21600"/>
                  <a:pt x="11325" y="21240"/>
                  <a:pt x="11625" y="20880"/>
                </a:cubicBezTo>
                <a:cubicBezTo>
                  <a:pt x="21225" y="9360"/>
                  <a:pt x="21225" y="9360"/>
                  <a:pt x="21225" y="9360"/>
                </a:cubicBezTo>
                <a:cubicBezTo>
                  <a:pt x="21525" y="8820"/>
                  <a:pt x="21525" y="8280"/>
                  <a:pt x="21225" y="7920"/>
                </a:cubicBezTo>
                <a:cubicBezTo>
                  <a:pt x="20625" y="7380"/>
                  <a:pt x="20025" y="7200"/>
                  <a:pt x="19125" y="7200"/>
                </a:cubicBezTo>
                <a:cubicBezTo>
                  <a:pt x="14325" y="7200"/>
                  <a:pt x="14325" y="7200"/>
                  <a:pt x="14325" y="7200"/>
                </a:cubicBezTo>
                <a:cubicBezTo>
                  <a:pt x="14325" y="1440"/>
                  <a:pt x="14325" y="1440"/>
                  <a:pt x="14325" y="1440"/>
                </a:cubicBezTo>
                <a:cubicBezTo>
                  <a:pt x="14325" y="720"/>
                  <a:pt x="13425" y="180"/>
                  <a:pt x="12525" y="0"/>
                </a:cubicBezTo>
                <a:cubicBezTo>
                  <a:pt x="12225" y="0"/>
                  <a:pt x="12225" y="0"/>
                  <a:pt x="11925" y="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444" name="Group"/>
          <p:cNvGrpSpPr/>
          <p:nvPr/>
        </p:nvGrpSpPr>
        <p:grpSpPr>
          <a:xfrm>
            <a:off x="11384519" y="1306449"/>
            <a:ext cx="498710" cy="218341"/>
            <a:chOff x="0" y="0"/>
            <a:chExt cx="498708" cy="218339"/>
          </a:xfrm>
        </p:grpSpPr>
        <p:sp>
          <p:nvSpPr>
            <p:cNvPr id="441" name="Shape"/>
            <p:cNvSpPr/>
            <p:nvPr/>
          </p:nvSpPr>
          <p:spPr>
            <a:xfrm>
              <a:off x="-1" y="0"/>
              <a:ext cx="498710" cy="2183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920" y="0"/>
                  </a:moveTo>
                  <a:cubicBezTo>
                    <a:pt x="15120" y="0"/>
                    <a:pt x="13500" y="2492"/>
                    <a:pt x="12600" y="6231"/>
                  </a:cubicBezTo>
                  <a:cubicBezTo>
                    <a:pt x="12240" y="5400"/>
                    <a:pt x="11520" y="4985"/>
                    <a:pt x="10800" y="4985"/>
                  </a:cubicBezTo>
                  <a:cubicBezTo>
                    <a:pt x="10080" y="4985"/>
                    <a:pt x="9360" y="5400"/>
                    <a:pt x="9000" y="6231"/>
                  </a:cubicBezTo>
                  <a:cubicBezTo>
                    <a:pt x="8100" y="2492"/>
                    <a:pt x="6480" y="0"/>
                    <a:pt x="4680" y="0"/>
                  </a:cubicBezTo>
                  <a:cubicBezTo>
                    <a:pt x="2160" y="0"/>
                    <a:pt x="0" y="4985"/>
                    <a:pt x="0" y="10800"/>
                  </a:cubicBezTo>
                  <a:cubicBezTo>
                    <a:pt x="0" y="16615"/>
                    <a:pt x="2160" y="21600"/>
                    <a:pt x="4680" y="21600"/>
                  </a:cubicBezTo>
                  <a:cubicBezTo>
                    <a:pt x="7200" y="21600"/>
                    <a:pt x="9360" y="16615"/>
                    <a:pt x="9360" y="10800"/>
                  </a:cubicBezTo>
                  <a:cubicBezTo>
                    <a:pt x="9360" y="9969"/>
                    <a:pt x="9360" y="8723"/>
                    <a:pt x="9180" y="7892"/>
                  </a:cubicBezTo>
                  <a:cubicBezTo>
                    <a:pt x="9540" y="7062"/>
                    <a:pt x="10080" y="6646"/>
                    <a:pt x="10800" y="6646"/>
                  </a:cubicBezTo>
                  <a:cubicBezTo>
                    <a:pt x="11520" y="6646"/>
                    <a:pt x="12060" y="7062"/>
                    <a:pt x="12420" y="7892"/>
                  </a:cubicBezTo>
                  <a:cubicBezTo>
                    <a:pt x="12240" y="8723"/>
                    <a:pt x="12240" y="9969"/>
                    <a:pt x="12240" y="10800"/>
                  </a:cubicBezTo>
                  <a:cubicBezTo>
                    <a:pt x="12240" y="16615"/>
                    <a:pt x="14400" y="21600"/>
                    <a:pt x="16920" y="21600"/>
                  </a:cubicBezTo>
                  <a:cubicBezTo>
                    <a:pt x="19440" y="21600"/>
                    <a:pt x="21600" y="16615"/>
                    <a:pt x="21600" y="10800"/>
                  </a:cubicBezTo>
                  <a:cubicBezTo>
                    <a:pt x="21600" y="4985"/>
                    <a:pt x="19440" y="0"/>
                    <a:pt x="16920" y="0"/>
                  </a:cubicBezTo>
                  <a:close/>
                  <a:moveTo>
                    <a:pt x="4680" y="18277"/>
                  </a:moveTo>
                  <a:cubicBezTo>
                    <a:pt x="2880" y="18277"/>
                    <a:pt x="1440" y="14954"/>
                    <a:pt x="1440" y="10800"/>
                  </a:cubicBezTo>
                  <a:cubicBezTo>
                    <a:pt x="1440" y="6646"/>
                    <a:pt x="2880" y="3323"/>
                    <a:pt x="4680" y="3323"/>
                  </a:cubicBezTo>
                  <a:cubicBezTo>
                    <a:pt x="6480" y="3323"/>
                    <a:pt x="7920" y="6646"/>
                    <a:pt x="7920" y="10800"/>
                  </a:cubicBezTo>
                  <a:cubicBezTo>
                    <a:pt x="7920" y="14954"/>
                    <a:pt x="6480" y="18277"/>
                    <a:pt x="4680" y="18277"/>
                  </a:cubicBezTo>
                  <a:close/>
                  <a:moveTo>
                    <a:pt x="16920" y="18277"/>
                  </a:moveTo>
                  <a:cubicBezTo>
                    <a:pt x="15120" y="18277"/>
                    <a:pt x="13680" y="14954"/>
                    <a:pt x="13680" y="10800"/>
                  </a:cubicBezTo>
                  <a:cubicBezTo>
                    <a:pt x="13680" y="6646"/>
                    <a:pt x="15120" y="3323"/>
                    <a:pt x="16920" y="3323"/>
                  </a:cubicBezTo>
                  <a:cubicBezTo>
                    <a:pt x="18720" y="3323"/>
                    <a:pt x="20160" y="6646"/>
                    <a:pt x="20160" y="10800"/>
                  </a:cubicBezTo>
                  <a:cubicBezTo>
                    <a:pt x="20160" y="14954"/>
                    <a:pt x="18720" y="18277"/>
                    <a:pt x="16920" y="1827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42" name="Shape"/>
            <p:cNvSpPr/>
            <p:nvPr/>
          </p:nvSpPr>
          <p:spPr>
            <a:xfrm>
              <a:off x="57065" y="59547"/>
              <a:ext cx="66992" cy="669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18900" y="0"/>
                    <a:pt x="17550" y="0"/>
                    <a:pt x="16200" y="0"/>
                  </a:cubicBezTo>
                  <a:cubicBezTo>
                    <a:pt x="6750" y="0"/>
                    <a:pt x="0" y="6750"/>
                    <a:pt x="0" y="16200"/>
                  </a:cubicBezTo>
                  <a:cubicBezTo>
                    <a:pt x="0" y="1755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2700" y="21600"/>
                    <a:pt x="2700" y="21600"/>
                    <a:pt x="4050" y="21600"/>
                  </a:cubicBezTo>
                  <a:cubicBezTo>
                    <a:pt x="5400" y="21600"/>
                    <a:pt x="5400" y="20250"/>
                    <a:pt x="5400" y="18900"/>
                  </a:cubicBezTo>
                  <a:cubicBezTo>
                    <a:pt x="5400" y="17550"/>
                    <a:pt x="5400" y="17550"/>
                    <a:pt x="5400" y="16200"/>
                  </a:cubicBezTo>
                  <a:cubicBezTo>
                    <a:pt x="5400" y="10800"/>
                    <a:pt x="10800" y="5400"/>
                    <a:pt x="16200" y="5400"/>
                  </a:cubicBezTo>
                  <a:cubicBezTo>
                    <a:pt x="17550" y="5400"/>
                    <a:pt x="17550" y="5400"/>
                    <a:pt x="18900" y="5400"/>
                  </a:cubicBezTo>
                  <a:cubicBezTo>
                    <a:pt x="20250" y="5400"/>
                    <a:pt x="21600" y="5400"/>
                    <a:pt x="21600" y="4050"/>
                  </a:cubicBezTo>
                  <a:cubicBezTo>
                    <a:pt x="21600" y="270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43" name="Shape"/>
            <p:cNvSpPr/>
            <p:nvPr/>
          </p:nvSpPr>
          <p:spPr>
            <a:xfrm>
              <a:off x="342396" y="59547"/>
              <a:ext cx="64511" cy="669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18900" y="0"/>
                    <a:pt x="17550" y="0"/>
                    <a:pt x="16200" y="0"/>
                  </a:cubicBezTo>
                  <a:cubicBezTo>
                    <a:pt x="6750" y="0"/>
                    <a:pt x="0" y="6750"/>
                    <a:pt x="0" y="16200"/>
                  </a:cubicBezTo>
                  <a:cubicBezTo>
                    <a:pt x="0" y="1755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2700" y="21600"/>
                    <a:pt x="2700" y="21600"/>
                    <a:pt x="4050" y="21600"/>
                  </a:cubicBezTo>
                  <a:cubicBezTo>
                    <a:pt x="5400" y="21600"/>
                    <a:pt x="5400" y="20250"/>
                    <a:pt x="5400" y="18900"/>
                  </a:cubicBezTo>
                  <a:cubicBezTo>
                    <a:pt x="5400" y="17550"/>
                    <a:pt x="5400" y="17550"/>
                    <a:pt x="5400" y="16200"/>
                  </a:cubicBezTo>
                  <a:cubicBezTo>
                    <a:pt x="5400" y="10800"/>
                    <a:pt x="10800" y="5400"/>
                    <a:pt x="16200" y="5400"/>
                  </a:cubicBezTo>
                  <a:cubicBezTo>
                    <a:pt x="17550" y="5400"/>
                    <a:pt x="17550" y="5400"/>
                    <a:pt x="18900" y="5400"/>
                  </a:cubicBezTo>
                  <a:cubicBezTo>
                    <a:pt x="20250" y="5400"/>
                    <a:pt x="21600" y="5400"/>
                    <a:pt x="21600" y="4050"/>
                  </a:cubicBezTo>
                  <a:cubicBezTo>
                    <a:pt x="21600" y="270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47" name="Group"/>
          <p:cNvGrpSpPr/>
          <p:nvPr/>
        </p:nvGrpSpPr>
        <p:grpSpPr>
          <a:xfrm>
            <a:off x="345083" y="4401546"/>
            <a:ext cx="357113" cy="358990"/>
            <a:chOff x="0" y="0"/>
            <a:chExt cx="357112" cy="358988"/>
          </a:xfrm>
        </p:grpSpPr>
        <p:sp>
          <p:nvSpPr>
            <p:cNvPr id="445" name="Shape"/>
            <p:cNvSpPr/>
            <p:nvPr/>
          </p:nvSpPr>
          <p:spPr>
            <a:xfrm>
              <a:off x="0" y="0"/>
              <a:ext cx="357113" cy="3589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59" h="21600" extrusionOk="0">
                  <a:moveTo>
                    <a:pt x="18635" y="2182"/>
                  </a:moveTo>
                  <a:cubicBezTo>
                    <a:pt x="17365" y="655"/>
                    <a:pt x="15459" y="0"/>
                    <a:pt x="13553" y="0"/>
                  </a:cubicBezTo>
                  <a:cubicBezTo>
                    <a:pt x="11647" y="0"/>
                    <a:pt x="9953" y="655"/>
                    <a:pt x="8471" y="2182"/>
                  </a:cubicBezTo>
                  <a:cubicBezTo>
                    <a:pt x="6565" y="4145"/>
                    <a:pt x="5929" y="7200"/>
                    <a:pt x="6776" y="10036"/>
                  </a:cubicBezTo>
                  <a:cubicBezTo>
                    <a:pt x="1059" y="15927"/>
                    <a:pt x="1059" y="15927"/>
                    <a:pt x="1059" y="15927"/>
                  </a:cubicBezTo>
                  <a:cubicBezTo>
                    <a:pt x="0" y="17018"/>
                    <a:pt x="0" y="18109"/>
                    <a:pt x="0" y="18764"/>
                  </a:cubicBezTo>
                  <a:cubicBezTo>
                    <a:pt x="0" y="20073"/>
                    <a:pt x="1059" y="20945"/>
                    <a:pt x="1271" y="21164"/>
                  </a:cubicBezTo>
                  <a:cubicBezTo>
                    <a:pt x="1694" y="21600"/>
                    <a:pt x="1694" y="21600"/>
                    <a:pt x="1694" y="21600"/>
                  </a:cubicBezTo>
                  <a:cubicBezTo>
                    <a:pt x="2541" y="21382"/>
                    <a:pt x="2541" y="21382"/>
                    <a:pt x="2541" y="21382"/>
                  </a:cubicBezTo>
                  <a:cubicBezTo>
                    <a:pt x="6565" y="20727"/>
                    <a:pt x="6565" y="20727"/>
                    <a:pt x="6565" y="20727"/>
                  </a:cubicBezTo>
                  <a:cubicBezTo>
                    <a:pt x="8047" y="20509"/>
                    <a:pt x="8047" y="20509"/>
                    <a:pt x="8047" y="20509"/>
                  </a:cubicBezTo>
                  <a:cubicBezTo>
                    <a:pt x="8047" y="18982"/>
                    <a:pt x="8047" y="18982"/>
                    <a:pt x="8047" y="18982"/>
                  </a:cubicBezTo>
                  <a:cubicBezTo>
                    <a:pt x="8047" y="18327"/>
                    <a:pt x="8047" y="18327"/>
                    <a:pt x="8047" y="18327"/>
                  </a:cubicBezTo>
                  <a:cubicBezTo>
                    <a:pt x="8894" y="18327"/>
                    <a:pt x="8894" y="18327"/>
                    <a:pt x="8894" y="18327"/>
                  </a:cubicBezTo>
                  <a:cubicBezTo>
                    <a:pt x="9953" y="18327"/>
                    <a:pt x="9953" y="18327"/>
                    <a:pt x="9953" y="18327"/>
                  </a:cubicBezTo>
                  <a:cubicBezTo>
                    <a:pt x="10376" y="17236"/>
                    <a:pt x="10376" y="17236"/>
                    <a:pt x="10376" y="17236"/>
                  </a:cubicBezTo>
                  <a:cubicBezTo>
                    <a:pt x="11224" y="14400"/>
                    <a:pt x="11224" y="14400"/>
                    <a:pt x="11224" y="14400"/>
                  </a:cubicBezTo>
                  <a:cubicBezTo>
                    <a:pt x="12071" y="14618"/>
                    <a:pt x="12918" y="14836"/>
                    <a:pt x="13553" y="14836"/>
                  </a:cubicBezTo>
                  <a:cubicBezTo>
                    <a:pt x="15459" y="14836"/>
                    <a:pt x="17365" y="13964"/>
                    <a:pt x="18635" y="12655"/>
                  </a:cubicBezTo>
                  <a:cubicBezTo>
                    <a:pt x="21600" y="9818"/>
                    <a:pt x="21600" y="5018"/>
                    <a:pt x="18635" y="2182"/>
                  </a:cubicBezTo>
                  <a:close/>
                  <a:moveTo>
                    <a:pt x="17576" y="11345"/>
                  </a:moveTo>
                  <a:cubicBezTo>
                    <a:pt x="16518" y="12436"/>
                    <a:pt x="15035" y="13091"/>
                    <a:pt x="13553" y="13091"/>
                  </a:cubicBezTo>
                  <a:cubicBezTo>
                    <a:pt x="12706" y="13091"/>
                    <a:pt x="11647" y="12655"/>
                    <a:pt x="10800" y="12218"/>
                  </a:cubicBezTo>
                  <a:cubicBezTo>
                    <a:pt x="9953" y="12873"/>
                    <a:pt x="9953" y="12873"/>
                    <a:pt x="9953" y="12873"/>
                  </a:cubicBezTo>
                  <a:cubicBezTo>
                    <a:pt x="8894" y="16582"/>
                    <a:pt x="8894" y="16582"/>
                    <a:pt x="8894" y="16582"/>
                  </a:cubicBezTo>
                  <a:cubicBezTo>
                    <a:pt x="6353" y="16582"/>
                    <a:pt x="6353" y="16582"/>
                    <a:pt x="6353" y="16582"/>
                  </a:cubicBezTo>
                  <a:cubicBezTo>
                    <a:pt x="6353" y="18982"/>
                    <a:pt x="6353" y="18982"/>
                    <a:pt x="6353" y="18982"/>
                  </a:cubicBezTo>
                  <a:cubicBezTo>
                    <a:pt x="2329" y="19636"/>
                    <a:pt x="2329" y="19636"/>
                    <a:pt x="2329" y="19636"/>
                  </a:cubicBezTo>
                  <a:cubicBezTo>
                    <a:pt x="2329" y="19636"/>
                    <a:pt x="847" y="18545"/>
                    <a:pt x="2329" y="17236"/>
                  </a:cubicBezTo>
                  <a:cubicBezTo>
                    <a:pt x="3388" y="16145"/>
                    <a:pt x="7412" y="11782"/>
                    <a:pt x="8894" y="10255"/>
                  </a:cubicBezTo>
                  <a:cubicBezTo>
                    <a:pt x="7624" y="8073"/>
                    <a:pt x="7835" y="5236"/>
                    <a:pt x="9741" y="3273"/>
                  </a:cubicBezTo>
                  <a:cubicBezTo>
                    <a:pt x="10800" y="2182"/>
                    <a:pt x="12282" y="1745"/>
                    <a:pt x="13553" y="1745"/>
                  </a:cubicBezTo>
                  <a:cubicBezTo>
                    <a:pt x="15035" y="1745"/>
                    <a:pt x="16518" y="2182"/>
                    <a:pt x="17576" y="3273"/>
                  </a:cubicBezTo>
                  <a:cubicBezTo>
                    <a:pt x="19694" y="5455"/>
                    <a:pt x="19694" y="9164"/>
                    <a:pt x="17576" y="1134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46" name="Shape"/>
            <p:cNvSpPr/>
            <p:nvPr/>
          </p:nvSpPr>
          <p:spPr>
            <a:xfrm>
              <a:off x="198292" y="69418"/>
              <a:ext cx="86920" cy="862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31" h="20520" extrusionOk="0">
                  <a:moveTo>
                    <a:pt x="2492" y="3240"/>
                  </a:moveTo>
                  <a:cubicBezTo>
                    <a:pt x="-831" y="6696"/>
                    <a:pt x="-831" y="13608"/>
                    <a:pt x="2492" y="17064"/>
                  </a:cubicBezTo>
                  <a:cubicBezTo>
                    <a:pt x="4984" y="19656"/>
                    <a:pt x="7477" y="20520"/>
                    <a:pt x="9969" y="20520"/>
                  </a:cubicBezTo>
                  <a:cubicBezTo>
                    <a:pt x="12461" y="20520"/>
                    <a:pt x="14954" y="19656"/>
                    <a:pt x="16615" y="17064"/>
                  </a:cubicBezTo>
                  <a:cubicBezTo>
                    <a:pt x="20769" y="13608"/>
                    <a:pt x="20769" y="6696"/>
                    <a:pt x="16615" y="3240"/>
                  </a:cubicBezTo>
                  <a:cubicBezTo>
                    <a:pt x="13292" y="-1080"/>
                    <a:pt x="6646" y="-1080"/>
                    <a:pt x="2492" y="3240"/>
                  </a:cubicBezTo>
                  <a:close/>
                  <a:moveTo>
                    <a:pt x="14954" y="15336"/>
                  </a:moveTo>
                  <a:cubicBezTo>
                    <a:pt x="12461" y="17928"/>
                    <a:pt x="7477" y="17928"/>
                    <a:pt x="4984" y="15336"/>
                  </a:cubicBezTo>
                  <a:cubicBezTo>
                    <a:pt x="2492" y="12744"/>
                    <a:pt x="2492" y="7560"/>
                    <a:pt x="4984" y="4968"/>
                  </a:cubicBezTo>
                  <a:cubicBezTo>
                    <a:pt x="6646" y="4104"/>
                    <a:pt x="8307" y="3240"/>
                    <a:pt x="9969" y="3240"/>
                  </a:cubicBezTo>
                  <a:cubicBezTo>
                    <a:pt x="11631" y="3240"/>
                    <a:pt x="13292" y="4104"/>
                    <a:pt x="14954" y="4968"/>
                  </a:cubicBezTo>
                  <a:cubicBezTo>
                    <a:pt x="17446" y="7560"/>
                    <a:pt x="17446" y="12744"/>
                    <a:pt x="14954" y="1533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51" name="Group"/>
          <p:cNvGrpSpPr/>
          <p:nvPr/>
        </p:nvGrpSpPr>
        <p:grpSpPr>
          <a:xfrm>
            <a:off x="2252802" y="376180"/>
            <a:ext cx="444703" cy="388748"/>
            <a:chOff x="0" y="0"/>
            <a:chExt cx="444701" cy="388746"/>
          </a:xfrm>
        </p:grpSpPr>
        <p:sp>
          <p:nvSpPr>
            <p:cNvPr id="448" name="Shape"/>
            <p:cNvSpPr/>
            <p:nvPr/>
          </p:nvSpPr>
          <p:spPr>
            <a:xfrm>
              <a:off x="-1" y="82461"/>
              <a:ext cx="55958" cy="30628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3927"/>
                  </a:moveTo>
                  <a:cubicBezTo>
                    <a:pt x="0" y="17673"/>
                    <a:pt x="0" y="17673"/>
                    <a:pt x="0" y="17673"/>
                  </a:cubicBezTo>
                  <a:cubicBezTo>
                    <a:pt x="0" y="19636"/>
                    <a:pt x="10800" y="21600"/>
                    <a:pt x="21600" y="21600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10800" y="0"/>
                    <a:pt x="0" y="1964"/>
                    <a:pt x="0" y="392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49" name="Shape"/>
            <p:cNvSpPr/>
            <p:nvPr/>
          </p:nvSpPr>
          <p:spPr>
            <a:xfrm>
              <a:off x="82461" y="-1"/>
              <a:ext cx="279781" cy="3887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80" y="1543"/>
                  </a:moveTo>
                  <a:cubicBezTo>
                    <a:pt x="17280" y="771"/>
                    <a:pt x="16200" y="0"/>
                    <a:pt x="15120" y="0"/>
                  </a:cubicBezTo>
                  <a:cubicBezTo>
                    <a:pt x="6480" y="0"/>
                    <a:pt x="6480" y="0"/>
                    <a:pt x="6480" y="0"/>
                  </a:cubicBezTo>
                  <a:cubicBezTo>
                    <a:pt x="5400" y="0"/>
                    <a:pt x="4320" y="771"/>
                    <a:pt x="4320" y="1543"/>
                  </a:cubicBezTo>
                  <a:cubicBezTo>
                    <a:pt x="4320" y="4629"/>
                    <a:pt x="4320" y="4629"/>
                    <a:pt x="4320" y="4629"/>
                  </a:cubicBezTo>
                  <a:cubicBezTo>
                    <a:pt x="0" y="4629"/>
                    <a:pt x="0" y="4629"/>
                    <a:pt x="0" y="4629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4629"/>
                    <a:pt x="21600" y="4629"/>
                    <a:pt x="21600" y="4629"/>
                  </a:cubicBezTo>
                  <a:cubicBezTo>
                    <a:pt x="17280" y="4629"/>
                    <a:pt x="17280" y="4629"/>
                    <a:pt x="17280" y="4629"/>
                  </a:cubicBezTo>
                  <a:lnTo>
                    <a:pt x="17280" y="1543"/>
                  </a:lnTo>
                  <a:close/>
                  <a:moveTo>
                    <a:pt x="15120" y="4629"/>
                  </a:moveTo>
                  <a:cubicBezTo>
                    <a:pt x="6480" y="4629"/>
                    <a:pt x="6480" y="4629"/>
                    <a:pt x="6480" y="4629"/>
                  </a:cubicBezTo>
                  <a:cubicBezTo>
                    <a:pt x="6480" y="1543"/>
                    <a:pt x="6480" y="1543"/>
                    <a:pt x="6480" y="1543"/>
                  </a:cubicBezTo>
                  <a:cubicBezTo>
                    <a:pt x="15120" y="1543"/>
                    <a:pt x="15120" y="1543"/>
                    <a:pt x="15120" y="1543"/>
                  </a:cubicBezTo>
                  <a:lnTo>
                    <a:pt x="15120" y="4629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50" name="Shape"/>
            <p:cNvSpPr/>
            <p:nvPr/>
          </p:nvSpPr>
          <p:spPr>
            <a:xfrm>
              <a:off x="391690" y="82461"/>
              <a:ext cx="53012" cy="30628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0" y="21600"/>
                    <a:pt x="0" y="21600"/>
                    <a:pt x="0" y="21600"/>
                  </a:cubicBezTo>
                  <a:cubicBezTo>
                    <a:pt x="10800" y="21600"/>
                    <a:pt x="21600" y="19636"/>
                    <a:pt x="21600" y="17673"/>
                  </a:cubicBezTo>
                  <a:cubicBezTo>
                    <a:pt x="21600" y="3927"/>
                    <a:pt x="21600" y="3927"/>
                    <a:pt x="21600" y="3927"/>
                  </a:cubicBezTo>
                  <a:cubicBezTo>
                    <a:pt x="21600" y="1964"/>
                    <a:pt x="10800" y="0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59" name="Group"/>
          <p:cNvGrpSpPr/>
          <p:nvPr/>
        </p:nvGrpSpPr>
        <p:grpSpPr>
          <a:xfrm>
            <a:off x="3255464" y="1123685"/>
            <a:ext cx="583868" cy="583868"/>
            <a:chOff x="0" y="0"/>
            <a:chExt cx="583866" cy="583866"/>
          </a:xfrm>
        </p:grpSpPr>
        <p:sp>
          <p:nvSpPr>
            <p:cNvPr id="452" name="Shape"/>
            <p:cNvSpPr/>
            <p:nvPr/>
          </p:nvSpPr>
          <p:spPr>
            <a:xfrm>
              <a:off x="91279" y="64214"/>
              <a:ext cx="61040" cy="633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057" h="20829" extrusionOk="0">
                  <a:moveTo>
                    <a:pt x="17743" y="11572"/>
                  </a:moveTo>
                  <a:cubicBezTo>
                    <a:pt x="11572" y="2315"/>
                    <a:pt x="11572" y="2315"/>
                    <a:pt x="11572" y="2315"/>
                  </a:cubicBezTo>
                  <a:cubicBezTo>
                    <a:pt x="8486" y="-771"/>
                    <a:pt x="5400" y="-771"/>
                    <a:pt x="2315" y="2315"/>
                  </a:cubicBezTo>
                  <a:cubicBezTo>
                    <a:pt x="-771" y="5400"/>
                    <a:pt x="-771" y="8486"/>
                    <a:pt x="2315" y="11572"/>
                  </a:cubicBezTo>
                  <a:cubicBezTo>
                    <a:pt x="11572" y="20829"/>
                    <a:pt x="11572" y="20829"/>
                    <a:pt x="11572" y="20829"/>
                  </a:cubicBezTo>
                  <a:cubicBezTo>
                    <a:pt x="11572" y="20829"/>
                    <a:pt x="17743" y="20829"/>
                    <a:pt x="17743" y="20829"/>
                  </a:cubicBezTo>
                  <a:cubicBezTo>
                    <a:pt x="20829" y="17743"/>
                    <a:pt x="20829" y="14658"/>
                    <a:pt x="17743" y="1157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53" name="Shape"/>
            <p:cNvSpPr/>
            <p:nvPr/>
          </p:nvSpPr>
          <p:spPr>
            <a:xfrm>
              <a:off x="0" y="255199"/>
              <a:ext cx="69600" cy="348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200" y="0"/>
                  </a:moveTo>
                  <a:cubicBezTo>
                    <a:pt x="5400" y="0"/>
                    <a:pt x="5400" y="0"/>
                    <a:pt x="5400" y="0"/>
                  </a:cubicBezTo>
                  <a:cubicBezTo>
                    <a:pt x="2700" y="0"/>
                    <a:pt x="0" y="5400"/>
                    <a:pt x="0" y="10800"/>
                  </a:cubicBezTo>
                  <a:cubicBezTo>
                    <a:pt x="0" y="16200"/>
                    <a:pt x="27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8900" y="21600"/>
                    <a:pt x="21600" y="16200"/>
                    <a:pt x="21600" y="10800"/>
                  </a:cubicBezTo>
                  <a:cubicBezTo>
                    <a:pt x="21600" y="5400"/>
                    <a:pt x="18900" y="0"/>
                    <a:pt x="162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54" name="Shape"/>
            <p:cNvSpPr/>
            <p:nvPr/>
          </p:nvSpPr>
          <p:spPr>
            <a:xfrm>
              <a:off x="510399" y="289998"/>
              <a:ext cx="73468" cy="386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200" y="0"/>
                  </a:moveTo>
                  <a:cubicBezTo>
                    <a:pt x="5400" y="0"/>
                    <a:pt x="5400" y="0"/>
                    <a:pt x="5400" y="0"/>
                  </a:cubicBezTo>
                  <a:cubicBezTo>
                    <a:pt x="2700" y="0"/>
                    <a:pt x="0" y="5400"/>
                    <a:pt x="0" y="10800"/>
                  </a:cubicBezTo>
                  <a:cubicBezTo>
                    <a:pt x="0" y="16200"/>
                    <a:pt x="27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8900" y="21600"/>
                    <a:pt x="21600" y="16200"/>
                    <a:pt x="21600" y="10800"/>
                  </a:cubicBezTo>
                  <a:cubicBezTo>
                    <a:pt x="21600" y="5400"/>
                    <a:pt x="18900" y="0"/>
                    <a:pt x="162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55" name="Shape"/>
            <p:cNvSpPr/>
            <p:nvPr/>
          </p:nvSpPr>
          <p:spPr>
            <a:xfrm>
              <a:off x="456265" y="91279"/>
              <a:ext cx="59658" cy="610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29" h="20057" extrusionOk="0">
                  <a:moveTo>
                    <a:pt x="18514" y="2315"/>
                  </a:moveTo>
                  <a:cubicBezTo>
                    <a:pt x="15429" y="-771"/>
                    <a:pt x="12343" y="-771"/>
                    <a:pt x="9257" y="2315"/>
                  </a:cubicBezTo>
                  <a:cubicBezTo>
                    <a:pt x="0" y="11572"/>
                    <a:pt x="0" y="11572"/>
                    <a:pt x="0" y="11572"/>
                  </a:cubicBezTo>
                  <a:cubicBezTo>
                    <a:pt x="0" y="11572"/>
                    <a:pt x="0" y="17743"/>
                    <a:pt x="0" y="17743"/>
                  </a:cubicBezTo>
                  <a:cubicBezTo>
                    <a:pt x="3086" y="20829"/>
                    <a:pt x="6171" y="20829"/>
                    <a:pt x="9257" y="17743"/>
                  </a:cubicBezTo>
                  <a:cubicBezTo>
                    <a:pt x="18514" y="11572"/>
                    <a:pt x="18514" y="11572"/>
                    <a:pt x="18514" y="11572"/>
                  </a:cubicBezTo>
                  <a:cubicBezTo>
                    <a:pt x="21600" y="8486"/>
                    <a:pt x="21600" y="5400"/>
                    <a:pt x="18514" y="231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56" name="Shape"/>
            <p:cNvSpPr/>
            <p:nvPr/>
          </p:nvSpPr>
          <p:spPr>
            <a:xfrm>
              <a:off x="289998" y="0"/>
              <a:ext cx="38667" cy="696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200" y="21600"/>
                    <a:pt x="16200" y="21600"/>
                    <a:pt x="16200" y="18900"/>
                  </a:cubicBezTo>
                  <a:cubicBezTo>
                    <a:pt x="21600" y="18900"/>
                    <a:pt x="21600" y="18900"/>
                    <a:pt x="21600" y="16200"/>
                  </a:cubicBezTo>
                  <a:cubicBezTo>
                    <a:pt x="21600" y="5400"/>
                    <a:pt x="21600" y="5400"/>
                    <a:pt x="21600" y="5400"/>
                  </a:cubicBezTo>
                  <a:cubicBezTo>
                    <a:pt x="21600" y="2700"/>
                    <a:pt x="16200" y="0"/>
                    <a:pt x="10800" y="0"/>
                  </a:cubicBezTo>
                  <a:cubicBezTo>
                    <a:pt x="5400" y="0"/>
                    <a:pt x="0" y="2700"/>
                    <a:pt x="0" y="2700"/>
                  </a:cubicBezTo>
                  <a:cubicBezTo>
                    <a:pt x="0" y="5400"/>
                    <a:pt x="0" y="5400"/>
                    <a:pt x="0" y="5400"/>
                  </a:cubicBezTo>
                  <a:cubicBezTo>
                    <a:pt x="0" y="16200"/>
                    <a:pt x="0" y="16200"/>
                    <a:pt x="0" y="16200"/>
                  </a:cubicBezTo>
                  <a:cubicBezTo>
                    <a:pt x="0" y="18900"/>
                    <a:pt x="5400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57" name="Shape"/>
            <p:cNvSpPr/>
            <p:nvPr/>
          </p:nvSpPr>
          <p:spPr>
            <a:xfrm>
              <a:off x="143065" y="143065"/>
              <a:ext cx="293867" cy="3325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725" y="0"/>
                    <a:pt x="0" y="4200"/>
                    <a:pt x="0" y="9600"/>
                  </a:cubicBezTo>
                  <a:cubicBezTo>
                    <a:pt x="0" y="13200"/>
                    <a:pt x="2025" y="16200"/>
                    <a:pt x="5400" y="18000"/>
                  </a:cubicBezTo>
                  <a:cubicBezTo>
                    <a:pt x="5400" y="21600"/>
                    <a:pt x="54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6200" y="18000"/>
                    <a:pt x="16200" y="18000"/>
                    <a:pt x="16200" y="18000"/>
                  </a:cubicBezTo>
                  <a:cubicBezTo>
                    <a:pt x="19575" y="16200"/>
                    <a:pt x="21600" y="13200"/>
                    <a:pt x="21600" y="9600"/>
                  </a:cubicBezTo>
                  <a:cubicBezTo>
                    <a:pt x="21600" y="4200"/>
                    <a:pt x="16875" y="0"/>
                    <a:pt x="10800" y="0"/>
                  </a:cubicBezTo>
                  <a:close/>
                  <a:moveTo>
                    <a:pt x="14850" y="15600"/>
                  </a:moveTo>
                  <a:cubicBezTo>
                    <a:pt x="13500" y="16200"/>
                    <a:pt x="13500" y="16200"/>
                    <a:pt x="13500" y="16200"/>
                  </a:cubicBezTo>
                  <a:cubicBezTo>
                    <a:pt x="13500" y="18000"/>
                    <a:pt x="13500" y="18000"/>
                    <a:pt x="13500" y="18000"/>
                  </a:cubicBezTo>
                  <a:cubicBezTo>
                    <a:pt x="13500" y="19200"/>
                    <a:pt x="13500" y="19200"/>
                    <a:pt x="13500" y="19200"/>
                  </a:cubicBezTo>
                  <a:cubicBezTo>
                    <a:pt x="8100" y="19200"/>
                    <a:pt x="8100" y="19200"/>
                    <a:pt x="8100" y="19200"/>
                  </a:cubicBezTo>
                  <a:cubicBezTo>
                    <a:pt x="8100" y="18000"/>
                    <a:pt x="8100" y="18000"/>
                    <a:pt x="8100" y="18000"/>
                  </a:cubicBezTo>
                  <a:cubicBezTo>
                    <a:pt x="8100" y="16200"/>
                    <a:pt x="8100" y="16200"/>
                    <a:pt x="8100" y="16200"/>
                  </a:cubicBezTo>
                  <a:cubicBezTo>
                    <a:pt x="6750" y="15600"/>
                    <a:pt x="6750" y="15600"/>
                    <a:pt x="6750" y="15600"/>
                  </a:cubicBezTo>
                  <a:cubicBezTo>
                    <a:pt x="4050" y="14400"/>
                    <a:pt x="2700" y="12000"/>
                    <a:pt x="2700" y="9600"/>
                  </a:cubicBezTo>
                  <a:cubicBezTo>
                    <a:pt x="2700" y="5400"/>
                    <a:pt x="6075" y="2400"/>
                    <a:pt x="10800" y="2400"/>
                  </a:cubicBezTo>
                  <a:cubicBezTo>
                    <a:pt x="15525" y="2400"/>
                    <a:pt x="18900" y="5400"/>
                    <a:pt x="18900" y="9600"/>
                  </a:cubicBezTo>
                  <a:cubicBezTo>
                    <a:pt x="18900" y="12000"/>
                    <a:pt x="17550" y="14400"/>
                    <a:pt x="14850" y="15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58" name="Shape"/>
            <p:cNvSpPr/>
            <p:nvPr/>
          </p:nvSpPr>
          <p:spPr>
            <a:xfrm>
              <a:off x="216533" y="510399"/>
              <a:ext cx="146934" cy="734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0800"/>
                  </a:moveTo>
                  <a:cubicBezTo>
                    <a:pt x="5400" y="10800"/>
                    <a:pt x="5400" y="10800"/>
                    <a:pt x="5400" y="10800"/>
                  </a:cubicBezTo>
                  <a:cubicBezTo>
                    <a:pt x="5400" y="10800"/>
                    <a:pt x="5400" y="10800"/>
                    <a:pt x="5400" y="10800"/>
                  </a:cubicBezTo>
                  <a:cubicBezTo>
                    <a:pt x="5400" y="16200"/>
                    <a:pt x="8100" y="21600"/>
                    <a:pt x="10800" y="21600"/>
                  </a:cubicBezTo>
                  <a:cubicBezTo>
                    <a:pt x="13500" y="21600"/>
                    <a:pt x="16200" y="16200"/>
                    <a:pt x="16200" y="10800"/>
                  </a:cubicBezTo>
                  <a:cubicBezTo>
                    <a:pt x="16200" y="10800"/>
                    <a:pt x="16200" y="10800"/>
                    <a:pt x="162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108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62" name="Group"/>
          <p:cNvGrpSpPr/>
          <p:nvPr/>
        </p:nvGrpSpPr>
        <p:grpSpPr>
          <a:xfrm>
            <a:off x="9505688" y="1964188"/>
            <a:ext cx="451686" cy="451363"/>
            <a:chOff x="0" y="0"/>
            <a:chExt cx="451685" cy="451361"/>
          </a:xfrm>
        </p:grpSpPr>
        <p:sp>
          <p:nvSpPr>
            <p:cNvPr id="460" name="Shape"/>
            <p:cNvSpPr/>
            <p:nvPr/>
          </p:nvSpPr>
          <p:spPr>
            <a:xfrm>
              <a:off x="43910" y="210268"/>
              <a:ext cx="407776" cy="24109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524" y="14612"/>
                  </a:moveTo>
                  <a:cubicBezTo>
                    <a:pt x="13779" y="11435"/>
                    <a:pt x="11545" y="5082"/>
                    <a:pt x="9310" y="0"/>
                  </a:cubicBezTo>
                  <a:cubicBezTo>
                    <a:pt x="9310" y="0"/>
                    <a:pt x="6331" y="0"/>
                    <a:pt x="6331" y="0"/>
                  </a:cubicBezTo>
                  <a:cubicBezTo>
                    <a:pt x="8193" y="3812"/>
                    <a:pt x="10055" y="9529"/>
                    <a:pt x="10800" y="13976"/>
                  </a:cubicBezTo>
                  <a:cubicBezTo>
                    <a:pt x="5959" y="14612"/>
                    <a:pt x="1862" y="17153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0110" y="17788"/>
                    <a:pt x="17876" y="15247"/>
                    <a:pt x="14524" y="1461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61" name="Shape"/>
            <p:cNvSpPr/>
            <p:nvPr/>
          </p:nvSpPr>
          <p:spPr>
            <a:xfrm>
              <a:off x="-1" y="0"/>
              <a:ext cx="302864" cy="3084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33" h="21120" extrusionOk="0">
                  <a:moveTo>
                    <a:pt x="4933" y="9600"/>
                  </a:moveTo>
                  <a:cubicBezTo>
                    <a:pt x="3460" y="12000"/>
                    <a:pt x="2969" y="14880"/>
                    <a:pt x="5424" y="21120"/>
                  </a:cubicBezTo>
                  <a:cubicBezTo>
                    <a:pt x="5424" y="17760"/>
                    <a:pt x="7878" y="12960"/>
                    <a:pt x="9351" y="11520"/>
                  </a:cubicBezTo>
                  <a:cubicBezTo>
                    <a:pt x="11315" y="11520"/>
                    <a:pt x="13278" y="13440"/>
                    <a:pt x="13278" y="13440"/>
                  </a:cubicBezTo>
                  <a:cubicBezTo>
                    <a:pt x="13278" y="11520"/>
                    <a:pt x="12788" y="10560"/>
                    <a:pt x="12297" y="9120"/>
                  </a:cubicBezTo>
                  <a:cubicBezTo>
                    <a:pt x="15242" y="9120"/>
                    <a:pt x="19660" y="9600"/>
                    <a:pt x="21133" y="13440"/>
                  </a:cubicBezTo>
                  <a:cubicBezTo>
                    <a:pt x="19169" y="7680"/>
                    <a:pt x="15242" y="5760"/>
                    <a:pt x="13278" y="5760"/>
                  </a:cubicBezTo>
                  <a:cubicBezTo>
                    <a:pt x="15242" y="3840"/>
                    <a:pt x="15242" y="3840"/>
                    <a:pt x="19169" y="3840"/>
                  </a:cubicBezTo>
                  <a:cubicBezTo>
                    <a:pt x="13278" y="-480"/>
                    <a:pt x="9351" y="2880"/>
                    <a:pt x="7878" y="4800"/>
                  </a:cubicBezTo>
                  <a:cubicBezTo>
                    <a:pt x="7388" y="3360"/>
                    <a:pt x="7388" y="1440"/>
                    <a:pt x="7388" y="0"/>
                  </a:cubicBezTo>
                  <a:cubicBezTo>
                    <a:pt x="7388" y="0"/>
                    <a:pt x="5424" y="1920"/>
                    <a:pt x="4933" y="4320"/>
                  </a:cubicBezTo>
                  <a:cubicBezTo>
                    <a:pt x="2478" y="3840"/>
                    <a:pt x="24" y="1920"/>
                    <a:pt x="24" y="1920"/>
                  </a:cubicBezTo>
                  <a:cubicBezTo>
                    <a:pt x="1006" y="2880"/>
                    <a:pt x="1988" y="5760"/>
                    <a:pt x="2969" y="6240"/>
                  </a:cubicBezTo>
                  <a:cubicBezTo>
                    <a:pt x="-467" y="8640"/>
                    <a:pt x="24" y="15360"/>
                    <a:pt x="24" y="15360"/>
                  </a:cubicBezTo>
                  <a:cubicBezTo>
                    <a:pt x="1988" y="12000"/>
                    <a:pt x="2969" y="10080"/>
                    <a:pt x="4933" y="9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65" name="Group"/>
          <p:cNvGrpSpPr/>
          <p:nvPr/>
        </p:nvGrpSpPr>
        <p:grpSpPr>
          <a:xfrm>
            <a:off x="7477806" y="1993009"/>
            <a:ext cx="458631" cy="396415"/>
            <a:chOff x="0" y="0"/>
            <a:chExt cx="458629" cy="396413"/>
          </a:xfrm>
        </p:grpSpPr>
        <p:sp>
          <p:nvSpPr>
            <p:cNvPr id="463" name="Shape"/>
            <p:cNvSpPr/>
            <p:nvPr/>
          </p:nvSpPr>
          <p:spPr>
            <a:xfrm>
              <a:off x="0" y="-1"/>
              <a:ext cx="458630" cy="3964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09" h="20633" extrusionOk="0">
                  <a:moveTo>
                    <a:pt x="18622" y="2033"/>
                  </a:moveTo>
                  <a:cubicBezTo>
                    <a:pt x="16239" y="-551"/>
                    <a:pt x="12586" y="-736"/>
                    <a:pt x="10204" y="1849"/>
                  </a:cubicBezTo>
                  <a:cubicBezTo>
                    <a:pt x="7822" y="-736"/>
                    <a:pt x="4169" y="-551"/>
                    <a:pt x="1786" y="2033"/>
                  </a:cubicBezTo>
                  <a:cubicBezTo>
                    <a:pt x="-596" y="4802"/>
                    <a:pt x="-596" y="9233"/>
                    <a:pt x="1786" y="12002"/>
                  </a:cubicBezTo>
                  <a:cubicBezTo>
                    <a:pt x="2580" y="12741"/>
                    <a:pt x="8775" y="19941"/>
                    <a:pt x="8775" y="19941"/>
                  </a:cubicBezTo>
                  <a:cubicBezTo>
                    <a:pt x="9569" y="20864"/>
                    <a:pt x="10839" y="20864"/>
                    <a:pt x="11633" y="19941"/>
                  </a:cubicBezTo>
                  <a:cubicBezTo>
                    <a:pt x="11633" y="19941"/>
                    <a:pt x="18463" y="12002"/>
                    <a:pt x="18622" y="12002"/>
                  </a:cubicBezTo>
                  <a:cubicBezTo>
                    <a:pt x="21004" y="9233"/>
                    <a:pt x="21004" y="4802"/>
                    <a:pt x="18622" y="2033"/>
                  </a:cubicBezTo>
                  <a:close/>
                  <a:moveTo>
                    <a:pt x="17669" y="10895"/>
                  </a:moveTo>
                  <a:cubicBezTo>
                    <a:pt x="10680" y="19018"/>
                    <a:pt x="10680" y="19018"/>
                    <a:pt x="10680" y="19018"/>
                  </a:cubicBezTo>
                  <a:cubicBezTo>
                    <a:pt x="10363" y="19202"/>
                    <a:pt x="10045" y="19202"/>
                    <a:pt x="9728" y="19018"/>
                  </a:cubicBezTo>
                  <a:cubicBezTo>
                    <a:pt x="2739" y="10895"/>
                    <a:pt x="2739" y="10895"/>
                    <a:pt x="2739" y="10895"/>
                  </a:cubicBezTo>
                  <a:cubicBezTo>
                    <a:pt x="833" y="8679"/>
                    <a:pt x="833" y="5172"/>
                    <a:pt x="2739" y="3141"/>
                  </a:cubicBezTo>
                  <a:cubicBezTo>
                    <a:pt x="4486" y="926"/>
                    <a:pt x="7504" y="926"/>
                    <a:pt x="9410" y="2956"/>
                  </a:cubicBezTo>
                  <a:cubicBezTo>
                    <a:pt x="10204" y="3879"/>
                    <a:pt x="10204" y="3879"/>
                    <a:pt x="10204" y="3879"/>
                  </a:cubicBezTo>
                  <a:cubicBezTo>
                    <a:pt x="10998" y="2956"/>
                    <a:pt x="10998" y="2956"/>
                    <a:pt x="10998" y="2956"/>
                  </a:cubicBezTo>
                  <a:cubicBezTo>
                    <a:pt x="12904" y="926"/>
                    <a:pt x="15922" y="926"/>
                    <a:pt x="17669" y="3141"/>
                  </a:cubicBezTo>
                  <a:cubicBezTo>
                    <a:pt x="19575" y="5172"/>
                    <a:pt x="19575" y="8679"/>
                    <a:pt x="17669" y="1089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64" name="Shape"/>
            <p:cNvSpPr/>
            <p:nvPr/>
          </p:nvSpPr>
          <p:spPr>
            <a:xfrm>
              <a:off x="72010" y="71254"/>
              <a:ext cx="67418" cy="674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326" y="0"/>
                  </a:moveTo>
                  <a:cubicBezTo>
                    <a:pt x="19326" y="0"/>
                    <a:pt x="19326" y="0"/>
                    <a:pt x="19326" y="0"/>
                  </a:cubicBezTo>
                  <a:cubicBezTo>
                    <a:pt x="9095" y="0"/>
                    <a:pt x="0" y="9095"/>
                    <a:pt x="0" y="19326"/>
                  </a:cubicBezTo>
                  <a:cubicBezTo>
                    <a:pt x="0" y="19326"/>
                    <a:pt x="0" y="19326"/>
                    <a:pt x="0" y="19326"/>
                  </a:cubicBezTo>
                  <a:cubicBezTo>
                    <a:pt x="0" y="20463"/>
                    <a:pt x="1137" y="21600"/>
                    <a:pt x="2274" y="21600"/>
                  </a:cubicBezTo>
                  <a:cubicBezTo>
                    <a:pt x="3411" y="21600"/>
                    <a:pt x="4547" y="20463"/>
                    <a:pt x="4547" y="19326"/>
                  </a:cubicBezTo>
                  <a:cubicBezTo>
                    <a:pt x="4547" y="19326"/>
                    <a:pt x="4547" y="19326"/>
                    <a:pt x="4547" y="19326"/>
                  </a:cubicBezTo>
                  <a:cubicBezTo>
                    <a:pt x="4547" y="11368"/>
                    <a:pt x="11368" y="4547"/>
                    <a:pt x="19326" y="4547"/>
                  </a:cubicBezTo>
                  <a:cubicBezTo>
                    <a:pt x="19326" y="4547"/>
                    <a:pt x="19326" y="4547"/>
                    <a:pt x="19326" y="4547"/>
                  </a:cubicBezTo>
                  <a:cubicBezTo>
                    <a:pt x="20463" y="4547"/>
                    <a:pt x="21600" y="3411"/>
                    <a:pt x="21600" y="2274"/>
                  </a:cubicBezTo>
                  <a:cubicBezTo>
                    <a:pt x="21600" y="1137"/>
                    <a:pt x="20463" y="0"/>
                    <a:pt x="19326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466" name="Shape"/>
          <p:cNvSpPr/>
          <p:nvPr/>
        </p:nvSpPr>
        <p:spPr>
          <a:xfrm>
            <a:off x="8564136" y="3621459"/>
            <a:ext cx="386823" cy="38682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877" y="0"/>
                  <a:pt x="0" y="4877"/>
                  <a:pt x="0" y="10800"/>
                </a:cubicBezTo>
                <a:cubicBezTo>
                  <a:pt x="0" y="16723"/>
                  <a:pt x="4877" y="21600"/>
                  <a:pt x="10800" y="21600"/>
                </a:cubicBezTo>
                <a:cubicBezTo>
                  <a:pt x="16723" y="21600"/>
                  <a:pt x="21600" y="16723"/>
                  <a:pt x="21600" y="10800"/>
                </a:cubicBezTo>
                <a:cubicBezTo>
                  <a:pt x="21600" y="4877"/>
                  <a:pt x="16723" y="0"/>
                  <a:pt x="10800" y="0"/>
                </a:cubicBezTo>
                <a:close/>
                <a:moveTo>
                  <a:pt x="20206" y="10452"/>
                </a:moveTo>
                <a:cubicBezTo>
                  <a:pt x="16026" y="10452"/>
                  <a:pt x="16026" y="10452"/>
                  <a:pt x="16026" y="10452"/>
                </a:cubicBezTo>
                <a:cubicBezTo>
                  <a:pt x="16026" y="8884"/>
                  <a:pt x="15677" y="7490"/>
                  <a:pt x="15155" y="6097"/>
                </a:cubicBezTo>
                <a:cubicBezTo>
                  <a:pt x="16200" y="5748"/>
                  <a:pt x="17071" y="5226"/>
                  <a:pt x="17768" y="4529"/>
                </a:cubicBezTo>
                <a:cubicBezTo>
                  <a:pt x="19161" y="6097"/>
                  <a:pt x="20032" y="8187"/>
                  <a:pt x="20206" y="10452"/>
                </a:cubicBezTo>
                <a:close/>
                <a:moveTo>
                  <a:pt x="10452" y="20206"/>
                </a:moveTo>
                <a:cubicBezTo>
                  <a:pt x="9232" y="19161"/>
                  <a:pt x="8361" y="17942"/>
                  <a:pt x="7490" y="16548"/>
                </a:cubicBezTo>
                <a:cubicBezTo>
                  <a:pt x="8535" y="16200"/>
                  <a:pt x="9406" y="16026"/>
                  <a:pt x="10452" y="16026"/>
                </a:cubicBezTo>
                <a:cubicBezTo>
                  <a:pt x="10452" y="20206"/>
                  <a:pt x="10452" y="20206"/>
                  <a:pt x="10452" y="20206"/>
                </a:cubicBezTo>
                <a:cubicBezTo>
                  <a:pt x="10452" y="20206"/>
                  <a:pt x="10452" y="20206"/>
                  <a:pt x="10452" y="20206"/>
                </a:cubicBezTo>
                <a:close/>
                <a:moveTo>
                  <a:pt x="11148" y="1394"/>
                </a:moveTo>
                <a:cubicBezTo>
                  <a:pt x="12542" y="2439"/>
                  <a:pt x="13587" y="4006"/>
                  <a:pt x="14284" y="5748"/>
                </a:cubicBezTo>
                <a:cubicBezTo>
                  <a:pt x="13239" y="6097"/>
                  <a:pt x="12194" y="6271"/>
                  <a:pt x="11148" y="6271"/>
                </a:cubicBezTo>
                <a:cubicBezTo>
                  <a:pt x="11148" y="1394"/>
                  <a:pt x="11148" y="1394"/>
                  <a:pt x="11148" y="1394"/>
                </a:cubicBezTo>
                <a:cubicBezTo>
                  <a:pt x="11148" y="1394"/>
                  <a:pt x="11148" y="1394"/>
                  <a:pt x="11148" y="1394"/>
                </a:cubicBezTo>
                <a:close/>
                <a:moveTo>
                  <a:pt x="12368" y="1568"/>
                </a:moveTo>
                <a:cubicBezTo>
                  <a:pt x="14284" y="1916"/>
                  <a:pt x="16026" y="2787"/>
                  <a:pt x="17419" y="4006"/>
                </a:cubicBezTo>
                <a:cubicBezTo>
                  <a:pt x="16548" y="4529"/>
                  <a:pt x="15852" y="5052"/>
                  <a:pt x="14981" y="5400"/>
                </a:cubicBezTo>
                <a:cubicBezTo>
                  <a:pt x="14284" y="4006"/>
                  <a:pt x="13413" y="2613"/>
                  <a:pt x="12368" y="1568"/>
                </a:cubicBezTo>
                <a:close/>
                <a:moveTo>
                  <a:pt x="10452" y="1394"/>
                </a:moveTo>
                <a:cubicBezTo>
                  <a:pt x="10452" y="6271"/>
                  <a:pt x="10452" y="6271"/>
                  <a:pt x="10452" y="6271"/>
                </a:cubicBezTo>
                <a:cubicBezTo>
                  <a:pt x="9406" y="6271"/>
                  <a:pt x="8361" y="6097"/>
                  <a:pt x="7316" y="5748"/>
                </a:cubicBezTo>
                <a:cubicBezTo>
                  <a:pt x="8013" y="4006"/>
                  <a:pt x="9058" y="2439"/>
                  <a:pt x="10452" y="1394"/>
                </a:cubicBezTo>
                <a:cubicBezTo>
                  <a:pt x="10452" y="1394"/>
                  <a:pt x="10452" y="1394"/>
                  <a:pt x="10452" y="1394"/>
                </a:cubicBezTo>
                <a:close/>
                <a:moveTo>
                  <a:pt x="6619" y="5400"/>
                </a:moveTo>
                <a:cubicBezTo>
                  <a:pt x="5748" y="5052"/>
                  <a:pt x="5052" y="4529"/>
                  <a:pt x="4181" y="4006"/>
                </a:cubicBezTo>
                <a:cubicBezTo>
                  <a:pt x="5574" y="2787"/>
                  <a:pt x="7316" y="1916"/>
                  <a:pt x="9232" y="1568"/>
                </a:cubicBezTo>
                <a:cubicBezTo>
                  <a:pt x="8187" y="2613"/>
                  <a:pt x="7316" y="4006"/>
                  <a:pt x="6619" y="5400"/>
                </a:cubicBezTo>
                <a:close/>
                <a:moveTo>
                  <a:pt x="6968" y="6271"/>
                </a:moveTo>
                <a:cubicBezTo>
                  <a:pt x="8187" y="6619"/>
                  <a:pt x="9232" y="6968"/>
                  <a:pt x="10452" y="6968"/>
                </a:cubicBezTo>
                <a:cubicBezTo>
                  <a:pt x="10452" y="10452"/>
                  <a:pt x="10452" y="10452"/>
                  <a:pt x="10452" y="10452"/>
                </a:cubicBezTo>
                <a:cubicBezTo>
                  <a:pt x="6271" y="10452"/>
                  <a:pt x="6271" y="10452"/>
                  <a:pt x="6271" y="10452"/>
                </a:cubicBezTo>
                <a:cubicBezTo>
                  <a:pt x="6271" y="9058"/>
                  <a:pt x="6619" y="7665"/>
                  <a:pt x="6968" y="6271"/>
                </a:cubicBezTo>
                <a:close/>
                <a:moveTo>
                  <a:pt x="10452" y="11148"/>
                </a:moveTo>
                <a:cubicBezTo>
                  <a:pt x="10452" y="15329"/>
                  <a:pt x="10452" y="15329"/>
                  <a:pt x="10452" y="15329"/>
                </a:cubicBezTo>
                <a:cubicBezTo>
                  <a:pt x="9406" y="15329"/>
                  <a:pt x="8361" y="15503"/>
                  <a:pt x="7316" y="15852"/>
                </a:cubicBezTo>
                <a:cubicBezTo>
                  <a:pt x="6619" y="14458"/>
                  <a:pt x="6271" y="12890"/>
                  <a:pt x="6271" y="11148"/>
                </a:cubicBezTo>
                <a:lnTo>
                  <a:pt x="10452" y="11148"/>
                </a:lnTo>
                <a:close/>
                <a:moveTo>
                  <a:pt x="9232" y="20032"/>
                </a:moveTo>
                <a:cubicBezTo>
                  <a:pt x="7490" y="19858"/>
                  <a:pt x="5923" y="18987"/>
                  <a:pt x="4703" y="17942"/>
                </a:cubicBezTo>
                <a:cubicBezTo>
                  <a:pt x="5400" y="17419"/>
                  <a:pt x="6097" y="17071"/>
                  <a:pt x="6968" y="16723"/>
                </a:cubicBezTo>
                <a:cubicBezTo>
                  <a:pt x="7490" y="17942"/>
                  <a:pt x="8361" y="19161"/>
                  <a:pt x="9232" y="20032"/>
                </a:cubicBezTo>
                <a:close/>
                <a:moveTo>
                  <a:pt x="11148" y="20206"/>
                </a:moveTo>
                <a:cubicBezTo>
                  <a:pt x="11148" y="16026"/>
                  <a:pt x="11148" y="16026"/>
                  <a:pt x="11148" y="16026"/>
                </a:cubicBezTo>
                <a:cubicBezTo>
                  <a:pt x="12194" y="16026"/>
                  <a:pt x="13065" y="16200"/>
                  <a:pt x="14110" y="16548"/>
                </a:cubicBezTo>
                <a:cubicBezTo>
                  <a:pt x="13239" y="17942"/>
                  <a:pt x="12368" y="19161"/>
                  <a:pt x="11148" y="20206"/>
                </a:cubicBezTo>
                <a:cubicBezTo>
                  <a:pt x="11148" y="20206"/>
                  <a:pt x="11148" y="20206"/>
                  <a:pt x="11148" y="20206"/>
                </a:cubicBezTo>
                <a:close/>
                <a:moveTo>
                  <a:pt x="14632" y="16723"/>
                </a:moveTo>
                <a:cubicBezTo>
                  <a:pt x="15503" y="17071"/>
                  <a:pt x="16200" y="17419"/>
                  <a:pt x="16897" y="17942"/>
                </a:cubicBezTo>
                <a:cubicBezTo>
                  <a:pt x="15677" y="18987"/>
                  <a:pt x="14110" y="19858"/>
                  <a:pt x="12368" y="20032"/>
                </a:cubicBezTo>
                <a:cubicBezTo>
                  <a:pt x="13239" y="19161"/>
                  <a:pt x="14110" y="17942"/>
                  <a:pt x="14632" y="16723"/>
                </a:cubicBezTo>
                <a:close/>
                <a:moveTo>
                  <a:pt x="14284" y="15852"/>
                </a:moveTo>
                <a:cubicBezTo>
                  <a:pt x="13239" y="15503"/>
                  <a:pt x="12194" y="15329"/>
                  <a:pt x="11148" y="15329"/>
                </a:cubicBezTo>
                <a:cubicBezTo>
                  <a:pt x="11148" y="11148"/>
                  <a:pt x="11148" y="11148"/>
                  <a:pt x="11148" y="11148"/>
                </a:cubicBezTo>
                <a:cubicBezTo>
                  <a:pt x="15329" y="11148"/>
                  <a:pt x="15329" y="11148"/>
                  <a:pt x="15329" y="11148"/>
                </a:cubicBezTo>
                <a:cubicBezTo>
                  <a:pt x="15329" y="12890"/>
                  <a:pt x="14981" y="14458"/>
                  <a:pt x="14284" y="15852"/>
                </a:cubicBezTo>
                <a:close/>
                <a:moveTo>
                  <a:pt x="11148" y="10452"/>
                </a:moveTo>
                <a:cubicBezTo>
                  <a:pt x="11148" y="6968"/>
                  <a:pt x="11148" y="6968"/>
                  <a:pt x="11148" y="6968"/>
                </a:cubicBezTo>
                <a:cubicBezTo>
                  <a:pt x="12368" y="6968"/>
                  <a:pt x="13413" y="6619"/>
                  <a:pt x="14632" y="6271"/>
                </a:cubicBezTo>
                <a:cubicBezTo>
                  <a:pt x="14981" y="7665"/>
                  <a:pt x="15329" y="9058"/>
                  <a:pt x="15329" y="10452"/>
                </a:cubicBezTo>
                <a:lnTo>
                  <a:pt x="11148" y="10452"/>
                </a:lnTo>
                <a:close/>
                <a:moveTo>
                  <a:pt x="3832" y="4529"/>
                </a:moveTo>
                <a:cubicBezTo>
                  <a:pt x="4529" y="5226"/>
                  <a:pt x="5400" y="5748"/>
                  <a:pt x="6445" y="6097"/>
                </a:cubicBezTo>
                <a:cubicBezTo>
                  <a:pt x="5923" y="7490"/>
                  <a:pt x="5574" y="8884"/>
                  <a:pt x="5574" y="10452"/>
                </a:cubicBezTo>
                <a:cubicBezTo>
                  <a:pt x="1394" y="10452"/>
                  <a:pt x="1394" y="10452"/>
                  <a:pt x="1394" y="10452"/>
                </a:cubicBezTo>
                <a:cubicBezTo>
                  <a:pt x="1568" y="8187"/>
                  <a:pt x="2439" y="6097"/>
                  <a:pt x="3832" y="4529"/>
                </a:cubicBezTo>
                <a:close/>
                <a:moveTo>
                  <a:pt x="1394" y="11148"/>
                </a:moveTo>
                <a:cubicBezTo>
                  <a:pt x="5574" y="11148"/>
                  <a:pt x="5574" y="11148"/>
                  <a:pt x="5574" y="11148"/>
                </a:cubicBezTo>
                <a:cubicBezTo>
                  <a:pt x="5574" y="12890"/>
                  <a:pt x="5923" y="14632"/>
                  <a:pt x="6619" y="16200"/>
                </a:cubicBezTo>
                <a:cubicBezTo>
                  <a:pt x="5748" y="16548"/>
                  <a:pt x="4877" y="16897"/>
                  <a:pt x="4181" y="17419"/>
                </a:cubicBezTo>
                <a:cubicBezTo>
                  <a:pt x="2613" y="15852"/>
                  <a:pt x="1568" y="13587"/>
                  <a:pt x="1394" y="11148"/>
                </a:cubicBezTo>
                <a:close/>
                <a:moveTo>
                  <a:pt x="17419" y="17419"/>
                </a:moveTo>
                <a:cubicBezTo>
                  <a:pt x="16723" y="16897"/>
                  <a:pt x="15852" y="16548"/>
                  <a:pt x="14981" y="16200"/>
                </a:cubicBezTo>
                <a:cubicBezTo>
                  <a:pt x="15677" y="14632"/>
                  <a:pt x="16026" y="12890"/>
                  <a:pt x="16026" y="11148"/>
                </a:cubicBezTo>
                <a:cubicBezTo>
                  <a:pt x="20206" y="11148"/>
                  <a:pt x="20206" y="11148"/>
                  <a:pt x="20206" y="11148"/>
                </a:cubicBezTo>
                <a:cubicBezTo>
                  <a:pt x="20032" y="13587"/>
                  <a:pt x="18987" y="15852"/>
                  <a:pt x="17419" y="1741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469" name="Group"/>
          <p:cNvGrpSpPr/>
          <p:nvPr/>
        </p:nvGrpSpPr>
        <p:grpSpPr>
          <a:xfrm>
            <a:off x="7550683" y="3625396"/>
            <a:ext cx="312878" cy="378951"/>
            <a:chOff x="0" y="0"/>
            <a:chExt cx="312877" cy="378950"/>
          </a:xfrm>
        </p:grpSpPr>
        <p:sp>
          <p:nvSpPr>
            <p:cNvPr id="467" name="Shape"/>
            <p:cNvSpPr/>
            <p:nvPr/>
          </p:nvSpPr>
          <p:spPr>
            <a:xfrm>
              <a:off x="0" y="-1"/>
              <a:ext cx="312878" cy="3789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8193"/>
                  </a:moveTo>
                  <a:cubicBezTo>
                    <a:pt x="16200" y="8193"/>
                    <a:pt x="16200" y="8193"/>
                    <a:pt x="16200" y="8193"/>
                  </a:cubicBezTo>
                  <a:cubicBezTo>
                    <a:pt x="16200" y="4655"/>
                    <a:pt x="16200" y="4655"/>
                    <a:pt x="16200" y="4655"/>
                  </a:cubicBezTo>
                  <a:cubicBezTo>
                    <a:pt x="16200" y="2048"/>
                    <a:pt x="13725" y="0"/>
                    <a:pt x="10800" y="0"/>
                  </a:cubicBezTo>
                  <a:cubicBezTo>
                    <a:pt x="7875" y="0"/>
                    <a:pt x="5400" y="2048"/>
                    <a:pt x="5400" y="4655"/>
                  </a:cubicBezTo>
                  <a:cubicBezTo>
                    <a:pt x="5400" y="8193"/>
                    <a:pt x="5400" y="8193"/>
                    <a:pt x="5400" y="8193"/>
                  </a:cubicBezTo>
                  <a:cubicBezTo>
                    <a:pt x="2700" y="8193"/>
                    <a:pt x="2700" y="8193"/>
                    <a:pt x="2700" y="8193"/>
                  </a:cubicBezTo>
                  <a:cubicBezTo>
                    <a:pt x="1125" y="8193"/>
                    <a:pt x="0" y="9124"/>
                    <a:pt x="0" y="10428"/>
                  </a:cubicBezTo>
                  <a:cubicBezTo>
                    <a:pt x="0" y="19366"/>
                    <a:pt x="0" y="19366"/>
                    <a:pt x="0" y="19366"/>
                  </a:cubicBezTo>
                  <a:cubicBezTo>
                    <a:pt x="0" y="20669"/>
                    <a:pt x="1125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475" y="21600"/>
                    <a:pt x="21600" y="20669"/>
                    <a:pt x="21600" y="19366"/>
                  </a:cubicBezTo>
                  <a:cubicBezTo>
                    <a:pt x="21600" y="10428"/>
                    <a:pt x="21600" y="10428"/>
                    <a:pt x="21600" y="10428"/>
                  </a:cubicBezTo>
                  <a:cubicBezTo>
                    <a:pt x="21600" y="9124"/>
                    <a:pt x="20475" y="8193"/>
                    <a:pt x="18900" y="8193"/>
                  </a:cubicBezTo>
                  <a:close/>
                  <a:moveTo>
                    <a:pt x="7200" y="4655"/>
                  </a:moveTo>
                  <a:cubicBezTo>
                    <a:pt x="7200" y="2793"/>
                    <a:pt x="8775" y="1490"/>
                    <a:pt x="10800" y="1490"/>
                  </a:cubicBezTo>
                  <a:cubicBezTo>
                    <a:pt x="12825" y="1490"/>
                    <a:pt x="14400" y="2793"/>
                    <a:pt x="14400" y="4655"/>
                  </a:cubicBezTo>
                  <a:cubicBezTo>
                    <a:pt x="14400" y="8193"/>
                    <a:pt x="14400" y="8193"/>
                    <a:pt x="14400" y="8193"/>
                  </a:cubicBezTo>
                  <a:cubicBezTo>
                    <a:pt x="7200" y="8193"/>
                    <a:pt x="7200" y="8193"/>
                    <a:pt x="7200" y="8193"/>
                  </a:cubicBezTo>
                  <a:lnTo>
                    <a:pt x="7200" y="4655"/>
                  </a:lnTo>
                  <a:close/>
                  <a:moveTo>
                    <a:pt x="19800" y="19366"/>
                  </a:moveTo>
                  <a:cubicBezTo>
                    <a:pt x="19800" y="19738"/>
                    <a:pt x="19350" y="20110"/>
                    <a:pt x="18900" y="20110"/>
                  </a:cubicBezTo>
                  <a:cubicBezTo>
                    <a:pt x="2700" y="20110"/>
                    <a:pt x="2700" y="20110"/>
                    <a:pt x="2700" y="20110"/>
                  </a:cubicBezTo>
                  <a:cubicBezTo>
                    <a:pt x="2250" y="20110"/>
                    <a:pt x="1800" y="19738"/>
                    <a:pt x="1800" y="19366"/>
                  </a:cubicBezTo>
                  <a:cubicBezTo>
                    <a:pt x="1800" y="10428"/>
                    <a:pt x="1800" y="10428"/>
                    <a:pt x="1800" y="10428"/>
                  </a:cubicBezTo>
                  <a:cubicBezTo>
                    <a:pt x="1800" y="10055"/>
                    <a:pt x="2250" y="9683"/>
                    <a:pt x="2700" y="9683"/>
                  </a:cubicBezTo>
                  <a:cubicBezTo>
                    <a:pt x="18900" y="9683"/>
                    <a:pt x="18900" y="9683"/>
                    <a:pt x="18900" y="9683"/>
                  </a:cubicBezTo>
                  <a:cubicBezTo>
                    <a:pt x="19350" y="9683"/>
                    <a:pt x="19800" y="10055"/>
                    <a:pt x="19800" y="10428"/>
                  </a:cubicBezTo>
                  <a:lnTo>
                    <a:pt x="19800" y="1936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68" name="Shape"/>
            <p:cNvSpPr/>
            <p:nvPr/>
          </p:nvSpPr>
          <p:spPr>
            <a:xfrm>
              <a:off x="124373" y="213766"/>
              <a:ext cx="64131" cy="971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320" y="0"/>
                    <a:pt x="0" y="2880"/>
                    <a:pt x="0" y="7200"/>
                  </a:cubicBezTo>
                  <a:cubicBezTo>
                    <a:pt x="0" y="9360"/>
                    <a:pt x="2160" y="11520"/>
                    <a:pt x="4320" y="12960"/>
                  </a:cubicBezTo>
                  <a:cubicBezTo>
                    <a:pt x="4320" y="17280"/>
                    <a:pt x="4320" y="17280"/>
                    <a:pt x="4320" y="17280"/>
                  </a:cubicBezTo>
                  <a:cubicBezTo>
                    <a:pt x="4320" y="19440"/>
                    <a:pt x="7560" y="21600"/>
                    <a:pt x="10800" y="21600"/>
                  </a:cubicBezTo>
                  <a:cubicBezTo>
                    <a:pt x="14040" y="21600"/>
                    <a:pt x="17280" y="19440"/>
                    <a:pt x="17280" y="17280"/>
                  </a:cubicBezTo>
                  <a:cubicBezTo>
                    <a:pt x="17280" y="12960"/>
                    <a:pt x="17280" y="12960"/>
                    <a:pt x="17280" y="12960"/>
                  </a:cubicBezTo>
                  <a:cubicBezTo>
                    <a:pt x="19440" y="11520"/>
                    <a:pt x="21600" y="9360"/>
                    <a:pt x="21600" y="7200"/>
                  </a:cubicBezTo>
                  <a:cubicBezTo>
                    <a:pt x="21600" y="2880"/>
                    <a:pt x="17280" y="0"/>
                    <a:pt x="10800" y="0"/>
                  </a:cubicBezTo>
                  <a:close/>
                  <a:moveTo>
                    <a:pt x="12960" y="11520"/>
                  </a:moveTo>
                  <a:cubicBezTo>
                    <a:pt x="12960" y="17280"/>
                    <a:pt x="12960" y="17280"/>
                    <a:pt x="12960" y="17280"/>
                  </a:cubicBezTo>
                  <a:cubicBezTo>
                    <a:pt x="12960" y="18000"/>
                    <a:pt x="11880" y="18720"/>
                    <a:pt x="10800" y="18720"/>
                  </a:cubicBezTo>
                  <a:cubicBezTo>
                    <a:pt x="9720" y="18720"/>
                    <a:pt x="8640" y="18000"/>
                    <a:pt x="8640" y="17280"/>
                  </a:cubicBezTo>
                  <a:cubicBezTo>
                    <a:pt x="8640" y="11520"/>
                    <a:pt x="8640" y="11520"/>
                    <a:pt x="8640" y="11520"/>
                  </a:cubicBezTo>
                  <a:cubicBezTo>
                    <a:pt x="6480" y="10800"/>
                    <a:pt x="4320" y="9360"/>
                    <a:pt x="4320" y="7200"/>
                  </a:cubicBezTo>
                  <a:cubicBezTo>
                    <a:pt x="4320" y="5040"/>
                    <a:pt x="7560" y="2880"/>
                    <a:pt x="10800" y="2880"/>
                  </a:cubicBezTo>
                  <a:cubicBezTo>
                    <a:pt x="14040" y="2880"/>
                    <a:pt x="17280" y="5040"/>
                    <a:pt x="17280" y="7200"/>
                  </a:cubicBezTo>
                  <a:cubicBezTo>
                    <a:pt x="17280" y="9360"/>
                    <a:pt x="15120" y="10800"/>
                    <a:pt x="12960" y="1152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470" name="Shape"/>
          <p:cNvSpPr/>
          <p:nvPr/>
        </p:nvSpPr>
        <p:spPr>
          <a:xfrm>
            <a:off x="4382994" y="360541"/>
            <a:ext cx="432319" cy="43355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3" h="20946" extrusionOk="0">
                <a:moveTo>
                  <a:pt x="20546" y="483"/>
                </a:moveTo>
                <a:cubicBezTo>
                  <a:pt x="19405" y="-654"/>
                  <a:pt x="17210" y="308"/>
                  <a:pt x="15366" y="2407"/>
                </a:cubicBezTo>
                <a:cubicBezTo>
                  <a:pt x="13434" y="4593"/>
                  <a:pt x="13434" y="4593"/>
                  <a:pt x="13434" y="4593"/>
                </a:cubicBezTo>
                <a:cubicBezTo>
                  <a:pt x="2107" y="2494"/>
                  <a:pt x="2107" y="2494"/>
                  <a:pt x="2107" y="2494"/>
                </a:cubicBezTo>
                <a:cubicBezTo>
                  <a:pt x="439" y="4156"/>
                  <a:pt x="439" y="4156"/>
                  <a:pt x="439" y="4156"/>
                </a:cubicBezTo>
                <a:cubicBezTo>
                  <a:pt x="9395" y="8878"/>
                  <a:pt x="9395" y="8878"/>
                  <a:pt x="9395" y="8878"/>
                </a:cubicBezTo>
                <a:cubicBezTo>
                  <a:pt x="5707" y="13250"/>
                  <a:pt x="5707" y="13250"/>
                  <a:pt x="5707" y="13250"/>
                </a:cubicBezTo>
                <a:cubicBezTo>
                  <a:pt x="5356" y="13688"/>
                  <a:pt x="5005" y="14037"/>
                  <a:pt x="4741" y="14387"/>
                </a:cubicBezTo>
                <a:cubicBezTo>
                  <a:pt x="1054" y="13425"/>
                  <a:pt x="1054" y="13425"/>
                  <a:pt x="1054" y="13425"/>
                </a:cubicBezTo>
                <a:cubicBezTo>
                  <a:pt x="0" y="14475"/>
                  <a:pt x="0" y="14475"/>
                  <a:pt x="0" y="14475"/>
                </a:cubicBezTo>
                <a:cubicBezTo>
                  <a:pt x="4127" y="16836"/>
                  <a:pt x="4127" y="16836"/>
                  <a:pt x="4127" y="16836"/>
                </a:cubicBezTo>
                <a:cubicBezTo>
                  <a:pt x="6498" y="20946"/>
                  <a:pt x="6498" y="20946"/>
                  <a:pt x="6498" y="20946"/>
                </a:cubicBezTo>
                <a:cubicBezTo>
                  <a:pt x="7551" y="19897"/>
                  <a:pt x="7551" y="19897"/>
                  <a:pt x="7551" y="19897"/>
                </a:cubicBezTo>
                <a:cubicBezTo>
                  <a:pt x="6585" y="16224"/>
                  <a:pt x="6585" y="16224"/>
                  <a:pt x="6585" y="16224"/>
                </a:cubicBezTo>
                <a:cubicBezTo>
                  <a:pt x="6937" y="15961"/>
                  <a:pt x="7288" y="15612"/>
                  <a:pt x="7727" y="15262"/>
                </a:cubicBezTo>
                <a:cubicBezTo>
                  <a:pt x="12117" y="11589"/>
                  <a:pt x="12117" y="11589"/>
                  <a:pt x="12117" y="11589"/>
                </a:cubicBezTo>
                <a:cubicBezTo>
                  <a:pt x="16859" y="20509"/>
                  <a:pt x="16859" y="20509"/>
                  <a:pt x="16859" y="20509"/>
                </a:cubicBezTo>
                <a:cubicBezTo>
                  <a:pt x="18527" y="18847"/>
                  <a:pt x="18527" y="18847"/>
                  <a:pt x="18527" y="18847"/>
                </a:cubicBezTo>
                <a:cubicBezTo>
                  <a:pt x="16420" y="7566"/>
                  <a:pt x="16420" y="7566"/>
                  <a:pt x="16420" y="7566"/>
                </a:cubicBezTo>
                <a:cubicBezTo>
                  <a:pt x="18615" y="5642"/>
                  <a:pt x="18615" y="5642"/>
                  <a:pt x="18615" y="5642"/>
                </a:cubicBezTo>
                <a:cubicBezTo>
                  <a:pt x="20722" y="3806"/>
                  <a:pt x="21600" y="1532"/>
                  <a:pt x="20546" y="48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479" name="Group"/>
          <p:cNvGrpSpPr/>
          <p:nvPr/>
        </p:nvGrpSpPr>
        <p:grpSpPr>
          <a:xfrm>
            <a:off x="377743" y="1207679"/>
            <a:ext cx="304483" cy="415880"/>
            <a:chOff x="0" y="0"/>
            <a:chExt cx="304482" cy="415879"/>
          </a:xfrm>
        </p:grpSpPr>
        <p:sp>
          <p:nvSpPr>
            <p:cNvPr id="471" name="Rectangle"/>
            <p:cNvSpPr/>
            <p:nvPr/>
          </p:nvSpPr>
          <p:spPr>
            <a:xfrm>
              <a:off x="48271" y="83175"/>
              <a:ext cx="68324" cy="21537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72" name="Rectangle"/>
            <p:cNvSpPr/>
            <p:nvPr/>
          </p:nvSpPr>
          <p:spPr>
            <a:xfrm>
              <a:off x="48271" y="184174"/>
              <a:ext cx="172293" cy="20052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73" name="Rectangle"/>
            <p:cNvSpPr/>
            <p:nvPr/>
          </p:nvSpPr>
          <p:spPr>
            <a:xfrm>
              <a:off x="48271" y="228733"/>
              <a:ext cx="172293" cy="21537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74" name="Rectangle"/>
            <p:cNvSpPr/>
            <p:nvPr/>
          </p:nvSpPr>
          <p:spPr>
            <a:xfrm>
              <a:off x="48271" y="273291"/>
              <a:ext cx="96544" cy="21537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75" name="Shape"/>
            <p:cNvSpPr/>
            <p:nvPr/>
          </p:nvSpPr>
          <p:spPr>
            <a:xfrm>
              <a:off x="0" y="-1"/>
              <a:ext cx="304483" cy="3906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054" y="0"/>
                  </a:moveTo>
                  <a:cubicBezTo>
                    <a:pt x="4320" y="0"/>
                    <a:pt x="4320" y="0"/>
                    <a:pt x="4320" y="0"/>
                  </a:cubicBezTo>
                  <a:cubicBezTo>
                    <a:pt x="1906" y="0"/>
                    <a:pt x="0" y="1473"/>
                    <a:pt x="0" y="3338"/>
                  </a:cubicBezTo>
                  <a:cubicBezTo>
                    <a:pt x="0" y="18164"/>
                    <a:pt x="0" y="18164"/>
                    <a:pt x="0" y="18164"/>
                  </a:cubicBezTo>
                  <a:cubicBezTo>
                    <a:pt x="0" y="20029"/>
                    <a:pt x="1906" y="21600"/>
                    <a:pt x="4320" y="21600"/>
                  </a:cubicBezTo>
                  <a:cubicBezTo>
                    <a:pt x="11562" y="21600"/>
                    <a:pt x="11562" y="21600"/>
                    <a:pt x="11562" y="21600"/>
                  </a:cubicBezTo>
                  <a:cubicBezTo>
                    <a:pt x="11562" y="19931"/>
                    <a:pt x="11562" y="19931"/>
                    <a:pt x="11562" y="19931"/>
                  </a:cubicBezTo>
                  <a:cubicBezTo>
                    <a:pt x="4320" y="19931"/>
                    <a:pt x="4320" y="19931"/>
                    <a:pt x="4320" y="19931"/>
                  </a:cubicBezTo>
                  <a:cubicBezTo>
                    <a:pt x="3049" y="19931"/>
                    <a:pt x="2033" y="19145"/>
                    <a:pt x="2033" y="18164"/>
                  </a:cubicBezTo>
                  <a:cubicBezTo>
                    <a:pt x="2033" y="3338"/>
                    <a:pt x="2033" y="3338"/>
                    <a:pt x="2033" y="3338"/>
                  </a:cubicBezTo>
                  <a:cubicBezTo>
                    <a:pt x="2033" y="2356"/>
                    <a:pt x="3049" y="1571"/>
                    <a:pt x="4320" y="1571"/>
                  </a:cubicBezTo>
                  <a:cubicBezTo>
                    <a:pt x="10038" y="1571"/>
                    <a:pt x="10038" y="1571"/>
                    <a:pt x="10038" y="1571"/>
                  </a:cubicBezTo>
                  <a:cubicBezTo>
                    <a:pt x="10038" y="6578"/>
                    <a:pt x="10038" y="6578"/>
                    <a:pt x="10038" y="6578"/>
                  </a:cubicBezTo>
                  <a:cubicBezTo>
                    <a:pt x="10038" y="7953"/>
                    <a:pt x="11435" y="9131"/>
                    <a:pt x="13341" y="9131"/>
                  </a:cubicBezTo>
                  <a:cubicBezTo>
                    <a:pt x="19567" y="9131"/>
                    <a:pt x="19567" y="9131"/>
                    <a:pt x="19567" y="9131"/>
                  </a:cubicBezTo>
                  <a:cubicBezTo>
                    <a:pt x="19567" y="18164"/>
                    <a:pt x="19567" y="18164"/>
                    <a:pt x="19567" y="18164"/>
                  </a:cubicBezTo>
                  <a:cubicBezTo>
                    <a:pt x="19567" y="18949"/>
                    <a:pt x="18932" y="19538"/>
                    <a:pt x="18169" y="19833"/>
                  </a:cubicBezTo>
                  <a:cubicBezTo>
                    <a:pt x="18169" y="21502"/>
                    <a:pt x="18169" y="21502"/>
                    <a:pt x="18169" y="21502"/>
                  </a:cubicBezTo>
                  <a:cubicBezTo>
                    <a:pt x="20075" y="21207"/>
                    <a:pt x="21600" y="19833"/>
                    <a:pt x="21600" y="18164"/>
                  </a:cubicBezTo>
                  <a:cubicBezTo>
                    <a:pt x="21600" y="8149"/>
                    <a:pt x="21600" y="8149"/>
                    <a:pt x="21600" y="8149"/>
                  </a:cubicBezTo>
                  <a:lnTo>
                    <a:pt x="11054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76" name="Shape"/>
            <p:cNvSpPr/>
            <p:nvPr/>
          </p:nvSpPr>
          <p:spPr>
            <a:xfrm>
              <a:off x="178976" y="357210"/>
              <a:ext cx="60898" cy="586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29" y="0"/>
                  </a:moveTo>
                  <a:cubicBezTo>
                    <a:pt x="20329" y="655"/>
                    <a:pt x="19694" y="655"/>
                    <a:pt x="19694" y="1309"/>
                  </a:cubicBezTo>
                  <a:cubicBezTo>
                    <a:pt x="19059" y="2618"/>
                    <a:pt x="18424" y="3927"/>
                    <a:pt x="16518" y="4582"/>
                  </a:cubicBezTo>
                  <a:cubicBezTo>
                    <a:pt x="15882" y="4582"/>
                    <a:pt x="15882" y="5236"/>
                    <a:pt x="15247" y="5236"/>
                  </a:cubicBezTo>
                  <a:cubicBezTo>
                    <a:pt x="13976" y="5236"/>
                    <a:pt x="12706" y="4582"/>
                    <a:pt x="12071" y="3927"/>
                  </a:cubicBezTo>
                  <a:cubicBezTo>
                    <a:pt x="11435" y="3927"/>
                    <a:pt x="10800" y="3273"/>
                    <a:pt x="10800" y="3273"/>
                  </a:cubicBezTo>
                  <a:cubicBezTo>
                    <a:pt x="10800" y="3273"/>
                    <a:pt x="10165" y="3927"/>
                    <a:pt x="10165" y="3927"/>
                  </a:cubicBezTo>
                  <a:cubicBezTo>
                    <a:pt x="8894" y="4582"/>
                    <a:pt x="7624" y="5236"/>
                    <a:pt x="6353" y="5236"/>
                  </a:cubicBezTo>
                  <a:cubicBezTo>
                    <a:pt x="6353" y="5236"/>
                    <a:pt x="6353" y="5236"/>
                    <a:pt x="6353" y="5236"/>
                  </a:cubicBezTo>
                  <a:cubicBezTo>
                    <a:pt x="5718" y="5236"/>
                    <a:pt x="5718" y="4582"/>
                    <a:pt x="5082" y="4582"/>
                  </a:cubicBezTo>
                  <a:cubicBezTo>
                    <a:pt x="3176" y="3927"/>
                    <a:pt x="2541" y="2618"/>
                    <a:pt x="1906" y="1309"/>
                  </a:cubicBezTo>
                  <a:cubicBezTo>
                    <a:pt x="1906" y="655"/>
                    <a:pt x="1271" y="655"/>
                    <a:pt x="1271" y="0"/>
                  </a:cubicBezTo>
                  <a:cubicBezTo>
                    <a:pt x="1271" y="0"/>
                    <a:pt x="635" y="0"/>
                    <a:pt x="635" y="0"/>
                  </a:cubicBezTo>
                  <a:cubicBezTo>
                    <a:pt x="635" y="0"/>
                    <a:pt x="0" y="0"/>
                    <a:pt x="0" y="0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10800" y="13745"/>
                    <a:pt x="10800" y="13745"/>
                    <a:pt x="10800" y="13745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20965" y="0"/>
                    <a:pt x="20329" y="0"/>
                    <a:pt x="20329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77" name="Circle"/>
            <p:cNvSpPr/>
            <p:nvPr/>
          </p:nvSpPr>
          <p:spPr>
            <a:xfrm>
              <a:off x="190116" y="301511"/>
              <a:ext cx="39361" cy="37875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78" name="Shape"/>
            <p:cNvSpPr/>
            <p:nvPr/>
          </p:nvSpPr>
          <p:spPr>
            <a:xfrm>
              <a:off x="166351" y="278416"/>
              <a:ext cx="87633" cy="839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879" extrusionOk="0">
                  <a:moveTo>
                    <a:pt x="19396" y="7584"/>
                  </a:moveTo>
                  <a:cubicBezTo>
                    <a:pt x="18955" y="6702"/>
                    <a:pt x="19837" y="4939"/>
                    <a:pt x="19396" y="4057"/>
                  </a:cubicBezTo>
                  <a:cubicBezTo>
                    <a:pt x="18514" y="3176"/>
                    <a:pt x="16751" y="3616"/>
                    <a:pt x="15869" y="2735"/>
                  </a:cubicBezTo>
                  <a:cubicBezTo>
                    <a:pt x="14988" y="2294"/>
                    <a:pt x="14988" y="531"/>
                    <a:pt x="14106" y="90"/>
                  </a:cubicBezTo>
                  <a:cubicBezTo>
                    <a:pt x="12784" y="-351"/>
                    <a:pt x="11902" y="971"/>
                    <a:pt x="10580" y="971"/>
                  </a:cubicBezTo>
                  <a:cubicBezTo>
                    <a:pt x="9698" y="971"/>
                    <a:pt x="8376" y="-351"/>
                    <a:pt x="7053" y="90"/>
                  </a:cubicBezTo>
                  <a:cubicBezTo>
                    <a:pt x="6171" y="531"/>
                    <a:pt x="6171" y="2294"/>
                    <a:pt x="5290" y="2735"/>
                  </a:cubicBezTo>
                  <a:cubicBezTo>
                    <a:pt x="4408" y="3616"/>
                    <a:pt x="2645" y="3176"/>
                    <a:pt x="1763" y="4057"/>
                  </a:cubicBezTo>
                  <a:cubicBezTo>
                    <a:pt x="1322" y="4939"/>
                    <a:pt x="2204" y="6702"/>
                    <a:pt x="1763" y="7584"/>
                  </a:cubicBezTo>
                  <a:cubicBezTo>
                    <a:pt x="1322" y="8465"/>
                    <a:pt x="0" y="9347"/>
                    <a:pt x="0" y="10229"/>
                  </a:cubicBezTo>
                  <a:cubicBezTo>
                    <a:pt x="0" y="11551"/>
                    <a:pt x="1322" y="12433"/>
                    <a:pt x="1763" y="13314"/>
                  </a:cubicBezTo>
                  <a:cubicBezTo>
                    <a:pt x="2204" y="14196"/>
                    <a:pt x="1322" y="15959"/>
                    <a:pt x="1763" y="16841"/>
                  </a:cubicBezTo>
                  <a:cubicBezTo>
                    <a:pt x="2645" y="17722"/>
                    <a:pt x="4408" y="17282"/>
                    <a:pt x="5290" y="17722"/>
                  </a:cubicBezTo>
                  <a:cubicBezTo>
                    <a:pt x="6171" y="18604"/>
                    <a:pt x="6171" y="20367"/>
                    <a:pt x="7053" y="20808"/>
                  </a:cubicBezTo>
                  <a:cubicBezTo>
                    <a:pt x="8376" y="21249"/>
                    <a:pt x="9698" y="19486"/>
                    <a:pt x="10580" y="19486"/>
                  </a:cubicBezTo>
                  <a:cubicBezTo>
                    <a:pt x="11902" y="19486"/>
                    <a:pt x="12784" y="21249"/>
                    <a:pt x="14106" y="20808"/>
                  </a:cubicBezTo>
                  <a:cubicBezTo>
                    <a:pt x="14988" y="20367"/>
                    <a:pt x="14988" y="18604"/>
                    <a:pt x="15869" y="17722"/>
                  </a:cubicBezTo>
                  <a:cubicBezTo>
                    <a:pt x="16751" y="17282"/>
                    <a:pt x="18514" y="17722"/>
                    <a:pt x="19396" y="16841"/>
                  </a:cubicBezTo>
                  <a:cubicBezTo>
                    <a:pt x="19837" y="15959"/>
                    <a:pt x="18955" y="14196"/>
                    <a:pt x="19396" y="13314"/>
                  </a:cubicBezTo>
                  <a:cubicBezTo>
                    <a:pt x="19837" y="12433"/>
                    <a:pt x="21600" y="11551"/>
                    <a:pt x="21600" y="10229"/>
                  </a:cubicBezTo>
                  <a:cubicBezTo>
                    <a:pt x="21600" y="9347"/>
                    <a:pt x="19837" y="8465"/>
                    <a:pt x="19396" y="7584"/>
                  </a:cubicBezTo>
                  <a:close/>
                  <a:moveTo>
                    <a:pt x="10580" y="15959"/>
                  </a:moveTo>
                  <a:cubicBezTo>
                    <a:pt x="7494" y="15959"/>
                    <a:pt x="4849" y="13755"/>
                    <a:pt x="4849" y="10229"/>
                  </a:cubicBezTo>
                  <a:cubicBezTo>
                    <a:pt x="4849" y="7143"/>
                    <a:pt x="7494" y="4939"/>
                    <a:pt x="10580" y="4939"/>
                  </a:cubicBezTo>
                  <a:cubicBezTo>
                    <a:pt x="13665" y="4939"/>
                    <a:pt x="16310" y="7143"/>
                    <a:pt x="16310" y="10229"/>
                  </a:cubicBezTo>
                  <a:cubicBezTo>
                    <a:pt x="16310" y="13755"/>
                    <a:pt x="13665" y="15959"/>
                    <a:pt x="10580" y="1595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480" name="Shape"/>
          <p:cNvSpPr/>
          <p:nvPr/>
        </p:nvSpPr>
        <p:spPr>
          <a:xfrm>
            <a:off x="7540365" y="1226959"/>
            <a:ext cx="333513" cy="3773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369" y="14499"/>
                </a:moveTo>
                <a:cubicBezTo>
                  <a:pt x="20033" y="14499"/>
                  <a:pt x="19809" y="14597"/>
                  <a:pt x="19585" y="14795"/>
                </a:cubicBezTo>
                <a:cubicBezTo>
                  <a:pt x="16340" y="10849"/>
                  <a:pt x="16340" y="10849"/>
                  <a:pt x="16340" y="10849"/>
                </a:cubicBezTo>
                <a:cubicBezTo>
                  <a:pt x="19585" y="6904"/>
                  <a:pt x="19585" y="6904"/>
                  <a:pt x="19585" y="6904"/>
                </a:cubicBezTo>
                <a:cubicBezTo>
                  <a:pt x="19809" y="7003"/>
                  <a:pt x="20033" y="7101"/>
                  <a:pt x="20369" y="7101"/>
                </a:cubicBezTo>
                <a:cubicBezTo>
                  <a:pt x="21040" y="7101"/>
                  <a:pt x="21600" y="6608"/>
                  <a:pt x="21600" y="5918"/>
                </a:cubicBezTo>
                <a:cubicBezTo>
                  <a:pt x="21600" y="5326"/>
                  <a:pt x="21040" y="4833"/>
                  <a:pt x="20369" y="4833"/>
                </a:cubicBezTo>
                <a:cubicBezTo>
                  <a:pt x="19585" y="4833"/>
                  <a:pt x="19026" y="5326"/>
                  <a:pt x="19026" y="5918"/>
                </a:cubicBezTo>
                <a:cubicBezTo>
                  <a:pt x="19026" y="6016"/>
                  <a:pt x="19026" y="6016"/>
                  <a:pt x="19026" y="6115"/>
                </a:cubicBezTo>
                <a:cubicBezTo>
                  <a:pt x="13542" y="6608"/>
                  <a:pt x="13542" y="6608"/>
                  <a:pt x="13542" y="6608"/>
                </a:cubicBezTo>
                <a:cubicBezTo>
                  <a:pt x="11304" y="2170"/>
                  <a:pt x="11304" y="2170"/>
                  <a:pt x="11304" y="2170"/>
                </a:cubicBezTo>
                <a:cubicBezTo>
                  <a:pt x="11751" y="1973"/>
                  <a:pt x="12087" y="1578"/>
                  <a:pt x="12087" y="1184"/>
                </a:cubicBezTo>
                <a:cubicBezTo>
                  <a:pt x="12087" y="493"/>
                  <a:pt x="11527" y="0"/>
                  <a:pt x="10856" y="0"/>
                </a:cubicBezTo>
                <a:cubicBezTo>
                  <a:pt x="10073" y="0"/>
                  <a:pt x="9513" y="493"/>
                  <a:pt x="9513" y="1184"/>
                </a:cubicBezTo>
                <a:cubicBezTo>
                  <a:pt x="9513" y="1578"/>
                  <a:pt x="9849" y="1973"/>
                  <a:pt x="10296" y="2170"/>
                </a:cubicBezTo>
                <a:cubicBezTo>
                  <a:pt x="8058" y="6608"/>
                  <a:pt x="8058" y="6608"/>
                  <a:pt x="8058" y="6608"/>
                </a:cubicBezTo>
                <a:cubicBezTo>
                  <a:pt x="2574" y="6115"/>
                  <a:pt x="2574" y="6115"/>
                  <a:pt x="2574" y="6115"/>
                </a:cubicBezTo>
                <a:cubicBezTo>
                  <a:pt x="2574" y="6016"/>
                  <a:pt x="2574" y="6016"/>
                  <a:pt x="2574" y="5918"/>
                </a:cubicBezTo>
                <a:cubicBezTo>
                  <a:pt x="2574" y="5326"/>
                  <a:pt x="2015" y="4833"/>
                  <a:pt x="1343" y="4833"/>
                </a:cubicBezTo>
                <a:cubicBezTo>
                  <a:pt x="560" y="4833"/>
                  <a:pt x="0" y="5326"/>
                  <a:pt x="0" y="5918"/>
                </a:cubicBezTo>
                <a:cubicBezTo>
                  <a:pt x="0" y="6608"/>
                  <a:pt x="560" y="7101"/>
                  <a:pt x="1343" y="7101"/>
                </a:cubicBezTo>
                <a:cubicBezTo>
                  <a:pt x="1567" y="7101"/>
                  <a:pt x="1791" y="7003"/>
                  <a:pt x="2015" y="6904"/>
                </a:cubicBezTo>
                <a:cubicBezTo>
                  <a:pt x="5372" y="10849"/>
                  <a:pt x="5372" y="10849"/>
                  <a:pt x="5372" y="10849"/>
                </a:cubicBezTo>
                <a:cubicBezTo>
                  <a:pt x="2126" y="14795"/>
                  <a:pt x="2126" y="14795"/>
                  <a:pt x="2126" y="14795"/>
                </a:cubicBezTo>
                <a:cubicBezTo>
                  <a:pt x="1903" y="14597"/>
                  <a:pt x="1567" y="14499"/>
                  <a:pt x="1343" y="14499"/>
                </a:cubicBezTo>
                <a:cubicBezTo>
                  <a:pt x="560" y="14499"/>
                  <a:pt x="0" y="14992"/>
                  <a:pt x="0" y="15682"/>
                </a:cubicBezTo>
                <a:cubicBezTo>
                  <a:pt x="0" y="16274"/>
                  <a:pt x="560" y="16767"/>
                  <a:pt x="1343" y="16767"/>
                </a:cubicBezTo>
                <a:cubicBezTo>
                  <a:pt x="2015" y="16767"/>
                  <a:pt x="2574" y="16274"/>
                  <a:pt x="2574" y="15682"/>
                </a:cubicBezTo>
                <a:cubicBezTo>
                  <a:pt x="2574" y="15584"/>
                  <a:pt x="2574" y="15584"/>
                  <a:pt x="2574" y="15584"/>
                </a:cubicBezTo>
                <a:cubicBezTo>
                  <a:pt x="8058" y="14992"/>
                  <a:pt x="8058" y="14992"/>
                  <a:pt x="8058" y="14992"/>
                </a:cubicBezTo>
                <a:cubicBezTo>
                  <a:pt x="10296" y="19430"/>
                  <a:pt x="10296" y="19430"/>
                  <a:pt x="10296" y="19430"/>
                </a:cubicBezTo>
                <a:cubicBezTo>
                  <a:pt x="9849" y="19627"/>
                  <a:pt x="9513" y="20022"/>
                  <a:pt x="9513" y="20515"/>
                </a:cubicBezTo>
                <a:cubicBezTo>
                  <a:pt x="9513" y="21107"/>
                  <a:pt x="10073" y="21600"/>
                  <a:pt x="10856" y="21600"/>
                </a:cubicBezTo>
                <a:cubicBezTo>
                  <a:pt x="11527" y="21600"/>
                  <a:pt x="12087" y="21107"/>
                  <a:pt x="12087" y="20515"/>
                </a:cubicBezTo>
                <a:cubicBezTo>
                  <a:pt x="12087" y="20022"/>
                  <a:pt x="11751" y="19627"/>
                  <a:pt x="11304" y="19430"/>
                </a:cubicBezTo>
                <a:cubicBezTo>
                  <a:pt x="13542" y="14992"/>
                  <a:pt x="13542" y="14992"/>
                  <a:pt x="13542" y="14992"/>
                </a:cubicBezTo>
                <a:cubicBezTo>
                  <a:pt x="19026" y="15584"/>
                  <a:pt x="19026" y="15584"/>
                  <a:pt x="19026" y="15584"/>
                </a:cubicBezTo>
                <a:cubicBezTo>
                  <a:pt x="19026" y="15584"/>
                  <a:pt x="19026" y="15584"/>
                  <a:pt x="19026" y="15682"/>
                </a:cubicBezTo>
                <a:cubicBezTo>
                  <a:pt x="19026" y="16274"/>
                  <a:pt x="19585" y="16767"/>
                  <a:pt x="20369" y="16767"/>
                </a:cubicBezTo>
                <a:cubicBezTo>
                  <a:pt x="21040" y="16767"/>
                  <a:pt x="21600" y="16274"/>
                  <a:pt x="21600" y="15682"/>
                </a:cubicBezTo>
                <a:cubicBezTo>
                  <a:pt x="21600" y="14992"/>
                  <a:pt x="21040" y="14499"/>
                  <a:pt x="20369" y="1449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483" name="Group"/>
          <p:cNvGrpSpPr/>
          <p:nvPr/>
        </p:nvGrpSpPr>
        <p:grpSpPr>
          <a:xfrm>
            <a:off x="9542219" y="1239675"/>
            <a:ext cx="371938" cy="351889"/>
            <a:chOff x="0" y="0"/>
            <a:chExt cx="371937" cy="351888"/>
          </a:xfrm>
        </p:grpSpPr>
        <p:sp>
          <p:nvSpPr>
            <p:cNvPr id="481" name="Shape"/>
            <p:cNvSpPr/>
            <p:nvPr/>
          </p:nvSpPr>
          <p:spPr>
            <a:xfrm>
              <a:off x="-1" y="206016"/>
              <a:ext cx="371939" cy="1458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57" y="5835"/>
                  </a:moveTo>
                  <a:lnTo>
                    <a:pt x="13450" y="0"/>
                  </a:lnTo>
                  <a:lnTo>
                    <a:pt x="12004" y="16482"/>
                  </a:lnTo>
                  <a:lnTo>
                    <a:pt x="11161" y="3378"/>
                  </a:lnTo>
                  <a:lnTo>
                    <a:pt x="11523" y="2457"/>
                  </a:lnTo>
                  <a:lnTo>
                    <a:pt x="12205" y="512"/>
                  </a:lnTo>
                  <a:lnTo>
                    <a:pt x="9435" y="512"/>
                  </a:lnTo>
                  <a:lnTo>
                    <a:pt x="10077" y="2457"/>
                  </a:lnTo>
                  <a:lnTo>
                    <a:pt x="10479" y="3378"/>
                  </a:lnTo>
                  <a:lnTo>
                    <a:pt x="9596" y="16482"/>
                  </a:lnTo>
                  <a:lnTo>
                    <a:pt x="8190" y="0"/>
                  </a:lnTo>
                  <a:lnTo>
                    <a:pt x="803" y="5835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0757" y="5835"/>
                  </a:lnTo>
                  <a:close/>
                  <a:moveTo>
                    <a:pt x="18428" y="15970"/>
                  </a:moveTo>
                  <a:lnTo>
                    <a:pt x="14694" y="15970"/>
                  </a:lnTo>
                  <a:lnTo>
                    <a:pt x="14694" y="13206"/>
                  </a:lnTo>
                  <a:lnTo>
                    <a:pt x="16541" y="12489"/>
                  </a:lnTo>
                  <a:lnTo>
                    <a:pt x="18428" y="13206"/>
                  </a:lnTo>
                  <a:lnTo>
                    <a:pt x="18428" y="1597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82" name="Oval"/>
            <p:cNvSpPr/>
            <p:nvPr/>
          </p:nvSpPr>
          <p:spPr>
            <a:xfrm>
              <a:off x="103008" y="0"/>
              <a:ext cx="166613" cy="18596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486" name="Group"/>
          <p:cNvGrpSpPr/>
          <p:nvPr/>
        </p:nvGrpSpPr>
        <p:grpSpPr>
          <a:xfrm>
            <a:off x="10524673" y="2025061"/>
            <a:ext cx="351934" cy="322606"/>
            <a:chOff x="0" y="0"/>
            <a:chExt cx="351933" cy="322604"/>
          </a:xfrm>
        </p:grpSpPr>
        <p:sp>
          <p:nvSpPr>
            <p:cNvPr id="484" name="Shape"/>
            <p:cNvSpPr/>
            <p:nvPr/>
          </p:nvSpPr>
          <p:spPr>
            <a:xfrm>
              <a:off x="13104" y="173470"/>
              <a:ext cx="325726" cy="1491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791" y="5616"/>
                  </a:moveTo>
                  <a:cubicBezTo>
                    <a:pt x="9809" y="5616"/>
                    <a:pt x="9809" y="5616"/>
                    <a:pt x="9809" y="5616"/>
                  </a:cubicBezTo>
                  <a:cubicBezTo>
                    <a:pt x="8422" y="5616"/>
                    <a:pt x="7233" y="3024"/>
                    <a:pt x="7233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5120"/>
                    <a:pt x="0" y="15120"/>
                    <a:pt x="0" y="15120"/>
                  </a:cubicBezTo>
                  <a:cubicBezTo>
                    <a:pt x="0" y="18576"/>
                    <a:pt x="1288" y="21600"/>
                    <a:pt x="2873" y="21600"/>
                  </a:cubicBezTo>
                  <a:cubicBezTo>
                    <a:pt x="18727" y="21600"/>
                    <a:pt x="18727" y="21600"/>
                    <a:pt x="18727" y="21600"/>
                  </a:cubicBezTo>
                  <a:cubicBezTo>
                    <a:pt x="20312" y="21600"/>
                    <a:pt x="21600" y="18576"/>
                    <a:pt x="21600" y="15120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14367" y="0"/>
                    <a:pt x="14367" y="0"/>
                    <a:pt x="14367" y="0"/>
                  </a:cubicBezTo>
                  <a:cubicBezTo>
                    <a:pt x="14367" y="3024"/>
                    <a:pt x="13178" y="5616"/>
                    <a:pt x="11791" y="561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85" name="Shape"/>
            <p:cNvSpPr/>
            <p:nvPr/>
          </p:nvSpPr>
          <p:spPr>
            <a:xfrm>
              <a:off x="-1" y="0"/>
              <a:ext cx="351935" cy="1959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671" y="7255"/>
                  </a:moveTo>
                  <a:cubicBezTo>
                    <a:pt x="14919" y="7255"/>
                    <a:pt x="14919" y="7255"/>
                    <a:pt x="14919" y="7255"/>
                  </a:cubicBezTo>
                  <a:cubicBezTo>
                    <a:pt x="14919" y="4947"/>
                    <a:pt x="14919" y="4947"/>
                    <a:pt x="14919" y="4947"/>
                  </a:cubicBezTo>
                  <a:cubicBezTo>
                    <a:pt x="14919" y="2308"/>
                    <a:pt x="13729" y="0"/>
                    <a:pt x="12173" y="0"/>
                  </a:cubicBezTo>
                  <a:cubicBezTo>
                    <a:pt x="9427" y="0"/>
                    <a:pt x="9427" y="0"/>
                    <a:pt x="9427" y="0"/>
                  </a:cubicBezTo>
                  <a:cubicBezTo>
                    <a:pt x="7871" y="0"/>
                    <a:pt x="6681" y="2308"/>
                    <a:pt x="6681" y="4947"/>
                  </a:cubicBezTo>
                  <a:cubicBezTo>
                    <a:pt x="6681" y="7255"/>
                    <a:pt x="6681" y="7255"/>
                    <a:pt x="6681" y="7255"/>
                  </a:cubicBezTo>
                  <a:cubicBezTo>
                    <a:pt x="2929" y="7255"/>
                    <a:pt x="2929" y="7255"/>
                    <a:pt x="2929" y="7255"/>
                  </a:cubicBezTo>
                  <a:cubicBezTo>
                    <a:pt x="1373" y="7255"/>
                    <a:pt x="0" y="9563"/>
                    <a:pt x="0" y="12366"/>
                  </a:cubicBezTo>
                  <a:cubicBezTo>
                    <a:pt x="0" y="17478"/>
                    <a:pt x="0" y="17478"/>
                    <a:pt x="0" y="17478"/>
                  </a:cubicBezTo>
                  <a:cubicBezTo>
                    <a:pt x="8420" y="17478"/>
                    <a:pt x="8420" y="17478"/>
                    <a:pt x="8420" y="17478"/>
                  </a:cubicBezTo>
                  <a:cubicBezTo>
                    <a:pt x="8420" y="18962"/>
                    <a:pt x="8420" y="18962"/>
                    <a:pt x="8420" y="18962"/>
                  </a:cubicBezTo>
                  <a:cubicBezTo>
                    <a:pt x="8420" y="20446"/>
                    <a:pt x="9061" y="21600"/>
                    <a:pt x="9885" y="21600"/>
                  </a:cubicBezTo>
                  <a:cubicBezTo>
                    <a:pt x="11715" y="21600"/>
                    <a:pt x="11715" y="21600"/>
                    <a:pt x="11715" y="21600"/>
                  </a:cubicBezTo>
                  <a:cubicBezTo>
                    <a:pt x="12539" y="21600"/>
                    <a:pt x="13180" y="20446"/>
                    <a:pt x="13180" y="18962"/>
                  </a:cubicBezTo>
                  <a:cubicBezTo>
                    <a:pt x="13180" y="17478"/>
                    <a:pt x="13180" y="17478"/>
                    <a:pt x="13180" y="17478"/>
                  </a:cubicBezTo>
                  <a:cubicBezTo>
                    <a:pt x="21600" y="17478"/>
                    <a:pt x="21600" y="17478"/>
                    <a:pt x="21600" y="17478"/>
                  </a:cubicBezTo>
                  <a:cubicBezTo>
                    <a:pt x="21600" y="12366"/>
                    <a:pt x="21600" y="12366"/>
                    <a:pt x="21600" y="12366"/>
                  </a:cubicBezTo>
                  <a:cubicBezTo>
                    <a:pt x="21600" y="9563"/>
                    <a:pt x="20227" y="7255"/>
                    <a:pt x="18671" y="7255"/>
                  </a:cubicBezTo>
                  <a:close/>
                  <a:moveTo>
                    <a:pt x="8420" y="4947"/>
                  </a:moveTo>
                  <a:cubicBezTo>
                    <a:pt x="8420" y="3957"/>
                    <a:pt x="8878" y="3133"/>
                    <a:pt x="9427" y="3133"/>
                  </a:cubicBezTo>
                  <a:cubicBezTo>
                    <a:pt x="12173" y="3133"/>
                    <a:pt x="12173" y="3133"/>
                    <a:pt x="12173" y="3133"/>
                  </a:cubicBezTo>
                  <a:cubicBezTo>
                    <a:pt x="12722" y="3133"/>
                    <a:pt x="13180" y="3957"/>
                    <a:pt x="13180" y="4947"/>
                  </a:cubicBezTo>
                  <a:cubicBezTo>
                    <a:pt x="13180" y="7255"/>
                    <a:pt x="13180" y="7255"/>
                    <a:pt x="13180" y="7255"/>
                  </a:cubicBezTo>
                  <a:cubicBezTo>
                    <a:pt x="8420" y="7255"/>
                    <a:pt x="8420" y="7255"/>
                    <a:pt x="8420" y="7255"/>
                  </a:cubicBezTo>
                  <a:lnTo>
                    <a:pt x="8420" y="494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487" name="Shape"/>
          <p:cNvSpPr/>
          <p:nvPr/>
        </p:nvSpPr>
        <p:spPr>
          <a:xfrm>
            <a:off x="329972" y="370541"/>
            <a:ext cx="400025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63" y="169"/>
                </a:moveTo>
                <a:cubicBezTo>
                  <a:pt x="21263" y="0"/>
                  <a:pt x="21094" y="0"/>
                  <a:pt x="20925" y="0"/>
                </a:cubicBezTo>
                <a:cubicBezTo>
                  <a:pt x="20756" y="0"/>
                  <a:pt x="20587" y="0"/>
                  <a:pt x="20587" y="169"/>
                </a:cubicBezTo>
                <a:cubicBezTo>
                  <a:pt x="337" y="13669"/>
                  <a:pt x="337" y="13669"/>
                  <a:pt x="337" y="13669"/>
                </a:cubicBezTo>
                <a:cubicBezTo>
                  <a:pt x="169" y="13669"/>
                  <a:pt x="0" y="14006"/>
                  <a:pt x="0" y="14175"/>
                </a:cubicBezTo>
                <a:cubicBezTo>
                  <a:pt x="0" y="14512"/>
                  <a:pt x="169" y="14681"/>
                  <a:pt x="506" y="14850"/>
                </a:cubicBezTo>
                <a:cubicBezTo>
                  <a:pt x="5737" y="16875"/>
                  <a:pt x="5737" y="16875"/>
                  <a:pt x="5737" y="16875"/>
                </a:cubicBezTo>
                <a:cubicBezTo>
                  <a:pt x="8269" y="21263"/>
                  <a:pt x="8269" y="21263"/>
                  <a:pt x="8269" y="21263"/>
                </a:cubicBezTo>
                <a:cubicBezTo>
                  <a:pt x="8269" y="21431"/>
                  <a:pt x="8606" y="21600"/>
                  <a:pt x="8775" y="21600"/>
                </a:cubicBezTo>
                <a:cubicBezTo>
                  <a:pt x="8775" y="21600"/>
                  <a:pt x="8775" y="21600"/>
                  <a:pt x="8775" y="21600"/>
                </a:cubicBezTo>
                <a:cubicBezTo>
                  <a:pt x="8944" y="21600"/>
                  <a:pt x="9281" y="21431"/>
                  <a:pt x="9281" y="21263"/>
                </a:cubicBezTo>
                <a:cubicBezTo>
                  <a:pt x="10800" y="18900"/>
                  <a:pt x="10800" y="18900"/>
                  <a:pt x="10800" y="18900"/>
                </a:cubicBezTo>
                <a:cubicBezTo>
                  <a:pt x="17381" y="21600"/>
                  <a:pt x="17381" y="21600"/>
                  <a:pt x="17381" y="21600"/>
                </a:cubicBezTo>
                <a:cubicBezTo>
                  <a:pt x="17381" y="21600"/>
                  <a:pt x="17381" y="21600"/>
                  <a:pt x="17550" y="21600"/>
                </a:cubicBezTo>
                <a:cubicBezTo>
                  <a:pt x="17719" y="21600"/>
                  <a:pt x="17719" y="21600"/>
                  <a:pt x="17887" y="21431"/>
                </a:cubicBezTo>
                <a:cubicBezTo>
                  <a:pt x="18056" y="21431"/>
                  <a:pt x="18225" y="21263"/>
                  <a:pt x="18225" y="21094"/>
                </a:cubicBezTo>
                <a:cubicBezTo>
                  <a:pt x="21600" y="844"/>
                  <a:pt x="21600" y="844"/>
                  <a:pt x="21600" y="844"/>
                </a:cubicBezTo>
                <a:cubicBezTo>
                  <a:pt x="21600" y="506"/>
                  <a:pt x="21600" y="337"/>
                  <a:pt x="21263" y="169"/>
                </a:cubicBezTo>
                <a:close/>
                <a:moveTo>
                  <a:pt x="2194" y="14006"/>
                </a:moveTo>
                <a:cubicBezTo>
                  <a:pt x="17719" y="3544"/>
                  <a:pt x="17719" y="3544"/>
                  <a:pt x="17719" y="3544"/>
                </a:cubicBezTo>
                <a:cubicBezTo>
                  <a:pt x="6412" y="15694"/>
                  <a:pt x="6412" y="15694"/>
                  <a:pt x="6412" y="15694"/>
                </a:cubicBezTo>
                <a:cubicBezTo>
                  <a:pt x="6244" y="15694"/>
                  <a:pt x="6244" y="15694"/>
                  <a:pt x="6244" y="15694"/>
                </a:cubicBezTo>
                <a:lnTo>
                  <a:pt x="2194" y="14006"/>
                </a:lnTo>
                <a:close/>
                <a:moveTo>
                  <a:pt x="6919" y="16200"/>
                </a:moveTo>
                <a:cubicBezTo>
                  <a:pt x="6919" y="16200"/>
                  <a:pt x="6919" y="16200"/>
                  <a:pt x="6919" y="16200"/>
                </a:cubicBezTo>
                <a:cubicBezTo>
                  <a:pt x="19744" y="2531"/>
                  <a:pt x="19744" y="2531"/>
                  <a:pt x="19744" y="2531"/>
                </a:cubicBezTo>
                <a:cubicBezTo>
                  <a:pt x="8775" y="19575"/>
                  <a:pt x="8775" y="19575"/>
                  <a:pt x="8775" y="19575"/>
                </a:cubicBezTo>
                <a:lnTo>
                  <a:pt x="6919" y="16200"/>
                </a:lnTo>
                <a:close/>
                <a:moveTo>
                  <a:pt x="17044" y="19913"/>
                </a:moveTo>
                <a:cubicBezTo>
                  <a:pt x="11306" y="17719"/>
                  <a:pt x="11306" y="17719"/>
                  <a:pt x="11306" y="17719"/>
                </a:cubicBezTo>
                <a:cubicBezTo>
                  <a:pt x="11138" y="17550"/>
                  <a:pt x="10969" y="17550"/>
                  <a:pt x="10800" y="17550"/>
                </a:cubicBezTo>
                <a:cubicBezTo>
                  <a:pt x="19744" y="3881"/>
                  <a:pt x="19744" y="3881"/>
                  <a:pt x="19744" y="3881"/>
                </a:cubicBezTo>
                <a:lnTo>
                  <a:pt x="17044" y="1991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501" name="Group"/>
          <p:cNvGrpSpPr/>
          <p:nvPr/>
        </p:nvGrpSpPr>
        <p:grpSpPr>
          <a:xfrm>
            <a:off x="8557535" y="370541"/>
            <a:ext cx="400025" cy="400025"/>
            <a:chOff x="0" y="0"/>
            <a:chExt cx="400024" cy="400024"/>
          </a:xfrm>
        </p:grpSpPr>
        <p:sp>
          <p:nvSpPr>
            <p:cNvPr id="488" name="Shape"/>
            <p:cNvSpPr/>
            <p:nvPr/>
          </p:nvSpPr>
          <p:spPr>
            <a:xfrm>
              <a:off x="-1" y="-1"/>
              <a:ext cx="400026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575" y="0"/>
                  </a:moveTo>
                  <a:cubicBezTo>
                    <a:pt x="4725" y="0"/>
                    <a:pt x="4725" y="0"/>
                    <a:pt x="4725" y="0"/>
                  </a:cubicBezTo>
                  <a:cubicBezTo>
                    <a:pt x="3544" y="0"/>
                    <a:pt x="2700" y="844"/>
                    <a:pt x="2700" y="2025"/>
                  </a:cubicBezTo>
                  <a:cubicBezTo>
                    <a:pt x="2700" y="3375"/>
                    <a:pt x="2700" y="3375"/>
                    <a:pt x="2700" y="3375"/>
                  </a:cubicBezTo>
                  <a:cubicBezTo>
                    <a:pt x="2025" y="3375"/>
                    <a:pt x="2025" y="3375"/>
                    <a:pt x="2025" y="3375"/>
                  </a:cubicBezTo>
                  <a:cubicBezTo>
                    <a:pt x="844" y="3375"/>
                    <a:pt x="0" y="4219"/>
                    <a:pt x="0" y="54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419"/>
                    <a:pt x="1181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419" y="21600"/>
                    <a:pt x="21600" y="20419"/>
                    <a:pt x="21600" y="18900"/>
                  </a:cubicBezTo>
                  <a:cubicBezTo>
                    <a:pt x="21600" y="2025"/>
                    <a:pt x="21600" y="2025"/>
                    <a:pt x="21600" y="2025"/>
                  </a:cubicBezTo>
                  <a:cubicBezTo>
                    <a:pt x="21600" y="844"/>
                    <a:pt x="20756" y="0"/>
                    <a:pt x="19575" y="0"/>
                  </a:cubicBezTo>
                  <a:close/>
                  <a:moveTo>
                    <a:pt x="20250" y="18900"/>
                  </a:moveTo>
                  <a:cubicBezTo>
                    <a:pt x="20250" y="19575"/>
                    <a:pt x="19575" y="20250"/>
                    <a:pt x="18900" y="20250"/>
                  </a:cubicBezTo>
                  <a:cubicBezTo>
                    <a:pt x="2700" y="20250"/>
                    <a:pt x="2700" y="20250"/>
                    <a:pt x="2700" y="20250"/>
                  </a:cubicBezTo>
                  <a:cubicBezTo>
                    <a:pt x="2025" y="20250"/>
                    <a:pt x="1350" y="19575"/>
                    <a:pt x="1350" y="18900"/>
                  </a:cubicBezTo>
                  <a:cubicBezTo>
                    <a:pt x="1350" y="5400"/>
                    <a:pt x="1350" y="5400"/>
                    <a:pt x="1350" y="5400"/>
                  </a:cubicBezTo>
                  <a:cubicBezTo>
                    <a:pt x="1350" y="5062"/>
                    <a:pt x="1687" y="4725"/>
                    <a:pt x="2025" y="4725"/>
                  </a:cubicBezTo>
                  <a:cubicBezTo>
                    <a:pt x="2700" y="4725"/>
                    <a:pt x="2700" y="4725"/>
                    <a:pt x="2700" y="4725"/>
                  </a:cubicBezTo>
                  <a:cubicBezTo>
                    <a:pt x="2700" y="18225"/>
                    <a:pt x="2700" y="18225"/>
                    <a:pt x="2700" y="18225"/>
                  </a:cubicBezTo>
                  <a:cubicBezTo>
                    <a:pt x="2700" y="18563"/>
                    <a:pt x="3037" y="18900"/>
                    <a:pt x="3375" y="18900"/>
                  </a:cubicBezTo>
                  <a:cubicBezTo>
                    <a:pt x="3712" y="18900"/>
                    <a:pt x="4050" y="18563"/>
                    <a:pt x="4050" y="18225"/>
                  </a:cubicBezTo>
                  <a:cubicBezTo>
                    <a:pt x="4050" y="2025"/>
                    <a:pt x="4050" y="2025"/>
                    <a:pt x="4050" y="2025"/>
                  </a:cubicBezTo>
                  <a:cubicBezTo>
                    <a:pt x="4050" y="1687"/>
                    <a:pt x="4387" y="1350"/>
                    <a:pt x="4725" y="1350"/>
                  </a:cubicBezTo>
                  <a:cubicBezTo>
                    <a:pt x="19575" y="1350"/>
                    <a:pt x="19575" y="1350"/>
                    <a:pt x="19575" y="1350"/>
                  </a:cubicBezTo>
                  <a:cubicBezTo>
                    <a:pt x="19913" y="1350"/>
                    <a:pt x="20250" y="1687"/>
                    <a:pt x="20250" y="2025"/>
                  </a:cubicBezTo>
                  <a:lnTo>
                    <a:pt x="20250" y="189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89" name="Shape"/>
            <p:cNvSpPr/>
            <p:nvPr/>
          </p:nvSpPr>
          <p:spPr>
            <a:xfrm>
              <a:off x="237637" y="150095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00" y="21600"/>
                  </a:move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90" name="Shape"/>
            <p:cNvSpPr/>
            <p:nvPr/>
          </p:nvSpPr>
          <p:spPr>
            <a:xfrm>
              <a:off x="237637" y="113129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00" y="21600"/>
                  </a:move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91" name="Shape"/>
            <p:cNvSpPr/>
            <p:nvPr/>
          </p:nvSpPr>
          <p:spPr>
            <a:xfrm>
              <a:off x="237637" y="75251"/>
              <a:ext cx="112219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00" y="21600"/>
                  </a:move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92" name="Shape"/>
            <p:cNvSpPr/>
            <p:nvPr/>
          </p:nvSpPr>
          <p:spPr>
            <a:xfrm>
              <a:off x="100336" y="337565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93" name="Shape"/>
            <p:cNvSpPr/>
            <p:nvPr/>
          </p:nvSpPr>
          <p:spPr>
            <a:xfrm>
              <a:off x="100336" y="300598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94" name="Shape"/>
            <p:cNvSpPr/>
            <p:nvPr/>
          </p:nvSpPr>
          <p:spPr>
            <a:xfrm>
              <a:off x="100336" y="262721"/>
              <a:ext cx="112219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95" name="Shape"/>
            <p:cNvSpPr/>
            <p:nvPr/>
          </p:nvSpPr>
          <p:spPr>
            <a:xfrm>
              <a:off x="237637" y="337565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96" name="Shape"/>
            <p:cNvSpPr/>
            <p:nvPr/>
          </p:nvSpPr>
          <p:spPr>
            <a:xfrm>
              <a:off x="237637" y="300598"/>
              <a:ext cx="11221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97" name="Shape"/>
            <p:cNvSpPr/>
            <p:nvPr/>
          </p:nvSpPr>
          <p:spPr>
            <a:xfrm>
              <a:off x="237637" y="262721"/>
              <a:ext cx="112219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0"/>
                  </a:moveTo>
                  <a:cubicBezTo>
                    <a:pt x="1200" y="0"/>
                    <a:pt x="1200" y="0"/>
                    <a:pt x="1200" y="0"/>
                  </a:cubicBezTo>
                  <a:cubicBezTo>
                    <a:pt x="600" y="0"/>
                    <a:pt x="0" y="5400"/>
                    <a:pt x="0" y="10800"/>
                  </a:cubicBezTo>
                  <a:cubicBezTo>
                    <a:pt x="0" y="16200"/>
                    <a:pt x="600" y="21600"/>
                    <a:pt x="1200" y="21600"/>
                  </a:cubicBezTo>
                  <a:cubicBezTo>
                    <a:pt x="20400" y="21600"/>
                    <a:pt x="20400" y="21600"/>
                    <a:pt x="20400" y="21600"/>
                  </a:cubicBezTo>
                  <a:cubicBezTo>
                    <a:pt x="21000" y="21600"/>
                    <a:pt x="21600" y="16200"/>
                    <a:pt x="21600" y="10800"/>
                  </a:cubicBezTo>
                  <a:cubicBezTo>
                    <a:pt x="21600" y="5400"/>
                    <a:pt x="21000" y="0"/>
                    <a:pt x="204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98" name="Shape"/>
            <p:cNvSpPr/>
            <p:nvPr/>
          </p:nvSpPr>
          <p:spPr>
            <a:xfrm>
              <a:off x="100336" y="187470"/>
              <a:ext cx="249521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060" y="0"/>
                  </a:moveTo>
                  <a:cubicBezTo>
                    <a:pt x="540" y="0"/>
                    <a:pt x="540" y="0"/>
                    <a:pt x="540" y="0"/>
                  </a:cubicBezTo>
                  <a:cubicBezTo>
                    <a:pt x="270" y="0"/>
                    <a:pt x="0" y="5400"/>
                    <a:pt x="0" y="10800"/>
                  </a:cubicBezTo>
                  <a:cubicBezTo>
                    <a:pt x="0" y="16200"/>
                    <a:pt x="270" y="21600"/>
                    <a:pt x="540" y="21600"/>
                  </a:cubicBezTo>
                  <a:cubicBezTo>
                    <a:pt x="21060" y="21600"/>
                    <a:pt x="21060" y="21600"/>
                    <a:pt x="21060" y="21600"/>
                  </a:cubicBezTo>
                  <a:cubicBezTo>
                    <a:pt x="21330" y="21600"/>
                    <a:pt x="21600" y="16200"/>
                    <a:pt x="21600" y="10800"/>
                  </a:cubicBezTo>
                  <a:cubicBezTo>
                    <a:pt x="21600" y="5400"/>
                    <a:pt x="21330" y="0"/>
                    <a:pt x="2106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499" name="Shape"/>
            <p:cNvSpPr/>
            <p:nvPr/>
          </p:nvSpPr>
          <p:spPr>
            <a:xfrm>
              <a:off x="100336" y="225346"/>
              <a:ext cx="24952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060" y="0"/>
                  </a:moveTo>
                  <a:cubicBezTo>
                    <a:pt x="540" y="0"/>
                    <a:pt x="540" y="0"/>
                    <a:pt x="540" y="0"/>
                  </a:cubicBezTo>
                  <a:cubicBezTo>
                    <a:pt x="270" y="0"/>
                    <a:pt x="0" y="5400"/>
                    <a:pt x="0" y="10800"/>
                  </a:cubicBezTo>
                  <a:cubicBezTo>
                    <a:pt x="0" y="16200"/>
                    <a:pt x="270" y="21600"/>
                    <a:pt x="540" y="21600"/>
                  </a:cubicBezTo>
                  <a:cubicBezTo>
                    <a:pt x="21060" y="21600"/>
                    <a:pt x="21060" y="21600"/>
                    <a:pt x="21060" y="21600"/>
                  </a:cubicBezTo>
                  <a:cubicBezTo>
                    <a:pt x="21330" y="21600"/>
                    <a:pt x="21600" y="16200"/>
                    <a:pt x="21600" y="10800"/>
                  </a:cubicBezTo>
                  <a:cubicBezTo>
                    <a:pt x="21600" y="5400"/>
                    <a:pt x="21330" y="0"/>
                    <a:pt x="2106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00" name="Shape"/>
            <p:cNvSpPr/>
            <p:nvPr/>
          </p:nvSpPr>
          <p:spPr>
            <a:xfrm>
              <a:off x="100336" y="50167"/>
              <a:ext cx="112219" cy="1122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400" y="21600"/>
                  </a:moveTo>
                  <a:cubicBezTo>
                    <a:pt x="19200" y="21600"/>
                    <a:pt x="19200" y="21600"/>
                    <a:pt x="19200" y="21600"/>
                  </a:cubicBezTo>
                  <a:cubicBezTo>
                    <a:pt x="20400" y="21600"/>
                    <a:pt x="21600" y="20400"/>
                    <a:pt x="21600" y="19200"/>
                  </a:cubicBezTo>
                  <a:cubicBezTo>
                    <a:pt x="21600" y="2400"/>
                    <a:pt x="21600" y="2400"/>
                    <a:pt x="21600" y="2400"/>
                  </a:cubicBezTo>
                  <a:cubicBezTo>
                    <a:pt x="21600" y="1200"/>
                    <a:pt x="20400" y="0"/>
                    <a:pt x="19200" y="0"/>
                  </a:cubicBezTo>
                  <a:cubicBezTo>
                    <a:pt x="2400" y="0"/>
                    <a:pt x="2400" y="0"/>
                    <a:pt x="2400" y="0"/>
                  </a:cubicBezTo>
                  <a:cubicBezTo>
                    <a:pt x="1200" y="0"/>
                    <a:pt x="0" y="1200"/>
                    <a:pt x="0" y="2400"/>
                  </a:cubicBezTo>
                  <a:cubicBezTo>
                    <a:pt x="0" y="19200"/>
                    <a:pt x="0" y="19200"/>
                    <a:pt x="0" y="19200"/>
                  </a:cubicBezTo>
                  <a:cubicBezTo>
                    <a:pt x="0" y="20400"/>
                    <a:pt x="1200" y="21600"/>
                    <a:pt x="2400" y="21600"/>
                  </a:cubicBezTo>
                  <a:close/>
                  <a:moveTo>
                    <a:pt x="4800" y="4800"/>
                  </a:moveTo>
                  <a:cubicBezTo>
                    <a:pt x="16800" y="4800"/>
                    <a:pt x="16800" y="4800"/>
                    <a:pt x="16800" y="4800"/>
                  </a:cubicBezTo>
                  <a:cubicBezTo>
                    <a:pt x="16800" y="16800"/>
                    <a:pt x="16800" y="16800"/>
                    <a:pt x="16800" y="16800"/>
                  </a:cubicBezTo>
                  <a:cubicBezTo>
                    <a:pt x="4800" y="16800"/>
                    <a:pt x="4800" y="16800"/>
                    <a:pt x="4800" y="16800"/>
                  </a:cubicBezTo>
                  <a:lnTo>
                    <a:pt x="4800" y="48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06" name="Group"/>
          <p:cNvGrpSpPr/>
          <p:nvPr/>
        </p:nvGrpSpPr>
        <p:grpSpPr>
          <a:xfrm>
            <a:off x="8556136" y="1215607"/>
            <a:ext cx="402825" cy="400025"/>
            <a:chOff x="0" y="0"/>
            <a:chExt cx="402823" cy="400024"/>
          </a:xfrm>
        </p:grpSpPr>
        <p:sp>
          <p:nvSpPr>
            <p:cNvPr id="502" name="Shape"/>
            <p:cNvSpPr/>
            <p:nvPr/>
          </p:nvSpPr>
          <p:spPr>
            <a:xfrm>
              <a:off x="-1" y="0"/>
              <a:ext cx="402825" cy="4000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98" h="21600" extrusionOk="0">
                  <a:moveTo>
                    <a:pt x="21001" y="7088"/>
                  </a:moveTo>
                  <a:cubicBezTo>
                    <a:pt x="14354" y="337"/>
                    <a:pt x="14354" y="337"/>
                    <a:pt x="14354" y="337"/>
                  </a:cubicBezTo>
                  <a:cubicBezTo>
                    <a:pt x="14022" y="0"/>
                    <a:pt x="13524" y="0"/>
                    <a:pt x="13025" y="0"/>
                  </a:cubicBezTo>
                  <a:cubicBezTo>
                    <a:pt x="12859" y="169"/>
                    <a:pt x="12527" y="169"/>
                    <a:pt x="12361" y="337"/>
                  </a:cubicBezTo>
                  <a:cubicBezTo>
                    <a:pt x="12194" y="506"/>
                    <a:pt x="12194" y="675"/>
                    <a:pt x="12028" y="1012"/>
                  </a:cubicBezTo>
                  <a:cubicBezTo>
                    <a:pt x="11862" y="2025"/>
                    <a:pt x="11197" y="2869"/>
                    <a:pt x="10533" y="3544"/>
                  </a:cubicBezTo>
                  <a:cubicBezTo>
                    <a:pt x="9536" y="4556"/>
                    <a:pt x="8207" y="5400"/>
                    <a:pt x="6711" y="6244"/>
                  </a:cubicBezTo>
                  <a:cubicBezTo>
                    <a:pt x="5216" y="7088"/>
                    <a:pt x="3721" y="8100"/>
                    <a:pt x="2391" y="9281"/>
                  </a:cubicBezTo>
                  <a:cubicBezTo>
                    <a:pt x="1228" y="10462"/>
                    <a:pt x="564" y="11644"/>
                    <a:pt x="65" y="13162"/>
                  </a:cubicBezTo>
                  <a:cubicBezTo>
                    <a:pt x="-101" y="13500"/>
                    <a:pt x="65" y="14175"/>
                    <a:pt x="397" y="14512"/>
                  </a:cubicBezTo>
                  <a:cubicBezTo>
                    <a:pt x="7044" y="21263"/>
                    <a:pt x="7044" y="21263"/>
                    <a:pt x="7044" y="21263"/>
                  </a:cubicBezTo>
                  <a:cubicBezTo>
                    <a:pt x="7376" y="21600"/>
                    <a:pt x="7874" y="21600"/>
                    <a:pt x="8373" y="21600"/>
                  </a:cubicBezTo>
                  <a:cubicBezTo>
                    <a:pt x="8539" y="21431"/>
                    <a:pt x="8871" y="21431"/>
                    <a:pt x="9037" y="21263"/>
                  </a:cubicBezTo>
                  <a:cubicBezTo>
                    <a:pt x="9204" y="21094"/>
                    <a:pt x="9204" y="20925"/>
                    <a:pt x="9370" y="20587"/>
                  </a:cubicBezTo>
                  <a:cubicBezTo>
                    <a:pt x="9536" y="19575"/>
                    <a:pt x="10201" y="18731"/>
                    <a:pt x="10865" y="18056"/>
                  </a:cubicBezTo>
                  <a:cubicBezTo>
                    <a:pt x="11862" y="17044"/>
                    <a:pt x="13191" y="16200"/>
                    <a:pt x="14687" y="15356"/>
                  </a:cubicBezTo>
                  <a:cubicBezTo>
                    <a:pt x="16182" y="14512"/>
                    <a:pt x="17677" y="13500"/>
                    <a:pt x="19007" y="12319"/>
                  </a:cubicBezTo>
                  <a:cubicBezTo>
                    <a:pt x="20170" y="11138"/>
                    <a:pt x="20834" y="9956"/>
                    <a:pt x="21333" y="8438"/>
                  </a:cubicBezTo>
                  <a:cubicBezTo>
                    <a:pt x="21499" y="8100"/>
                    <a:pt x="21333" y="7425"/>
                    <a:pt x="21001" y="7088"/>
                  </a:cubicBezTo>
                  <a:close/>
                  <a:moveTo>
                    <a:pt x="8041" y="20250"/>
                  </a:moveTo>
                  <a:cubicBezTo>
                    <a:pt x="5881" y="18056"/>
                    <a:pt x="3554" y="15694"/>
                    <a:pt x="1394" y="13500"/>
                  </a:cubicBezTo>
                  <a:cubicBezTo>
                    <a:pt x="3222" y="7256"/>
                    <a:pt x="11530" y="7594"/>
                    <a:pt x="13357" y="1350"/>
                  </a:cubicBezTo>
                  <a:cubicBezTo>
                    <a:pt x="15517" y="3544"/>
                    <a:pt x="17844" y="5906"/>
                    <a:pt x="20004" y="8100"/>
                  </a:cubicBezTo>
                  <a:cubicBezTo>
                    <a:pt x="18176" y="14344"/>
                    <a:pt x="9868" y="14006"/>
                    <a:pt x="8041" y="2025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03" name="Shape"/>
            <p:cNvSpPr/>
            <p:nvPr/>
          </p:nvSpPr>
          <p:spPr>
            <a:xfrm>
              <a:off x="147681" y="139942"/>
              <a:ext cx="106540" cy="1135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57" h="21600" extrusionOk="0">
                  <a:moveTo>
                    <a:pt x="19406" y="9000"/>
                  </a:moveTo>
                  <a:cubicBezTo>
                    <a:pt x="18788" y="8400"/>
                    <a:pt x="18171" y="7800"/>
                    <a:pt x="16937" y="7200"/>
                  </a:cubicBezTo>
                  <a:cubicBezTo>
                    <a:pt x="16320" y="7200"/>
                    <a:pt x="15703" y="7200"/>
                    <a:pt x="14468" y="7200"/>
                  </a:cubicBezTo>
                  <a:cubicBezTo>
                    <a:pt x="13851" y="7200"/>
                    <a:pt x="13234" y="7200"/>
                    <a:pt x="12000" y="7800"/>
                  </a:cubicBezTo>
                  <a:cubicBezTo>
                    <a:pt x="11383" y="7800"/>
                    <a:pt x="10766" y="8400"/>
                    <a:pt x="9531" y="9000"/>
                  </a:cubicBezTo>
                  <a:cubicBezTo>
                    <a:pt x="8297" y="7200"/>
                    <a:pt x="7063" y="6000"/>
                    <a:pt x="5828" y="4200"/>
                  </a:cubicBezTo>
                  <a:cubicBezTo>
                    <a:pt x="6446" y="4200"/>
                    <a:pt x="7063" y="3600"/>
                    <a:pt x="7680" y="3600"/>
                  </a:cubicBezTo>
                  <a:cubicBezTo>
                    <a:pt x="8297" y="3600"/>
                    <a:pt x="8297" y="3600"/>
                    <a:pt x="8914" y="3600"/>
                  </a:cubicBezTo>
                  <a:cubicBezTo>
                    <a:pt x="9531" y="4200"/>
                    <a:pt x="10148" y="4200"/>
                    <a:pt x="10766" y="4200"/>
                  </a:cubicBezTo>
                  <a:cubicBezTo>
                    <a:pt x="10766" y="4200"/>
                    <a:pt x="11383" y="4200"/>
                    <a:pt x="11383" y="3600"/>
                  </a:cubicBezTo>
                  <a:cubicBezTo>
                    <a:pt x="12000" y="3600"/>
                    <a:pt x="12000" y="3000"/>
                    <a:pt x="12000" y="3000"/>
                  </a:cubicBezTo>
                  <a:cubicBezTo>
                    <a:pt x="12000" y="2400"/>
                    <a:pt x="12000" y="1800"/>
                    <a:pt x="12000" y="1200"/>
                  </a:cubicBezTo>
                  <a:cubicBezTo>
                    <a:pt x="11383" y="600"/>
                    <a:pt x="10766" y="600"/>
                    <a:pt x="9531" y="0"/>
                  </a:cubicBezTo>
                  <a:cubicBezTo>
                    <a:pt x="8914" y="0"/>
                    <a:pt x="8297" y="0"/>
                    <a:pt x="7680" y="600"/>
                  </a:cubicBezTo>
                  <a:cubicBezTo>
                    <a:pt x="6446" y="600"/>
                    <a:pt x="5828" y="600"/>
                    <a:pt x="5211" y="1200"/>
                  </a:cubicBezTo>
                  <a:cubicBezTo>
                    <a:pt x="4594" y="1800"/>
                    <a:pt x="3977" y="1800"/>
                    <a:pt x="3360" y="2400"/>
                  </a:cubicBezTo>
                  <a:cubicBezTo>
                    <a:pt x="3360" y="2400"/>
                    <a:pt x="3360" y="1800"/>
                    <a:pt x="3360" y="1800"/>
                  </a:cubicBezTo>
                  <a:cubicBezTo>
                    <a:pt x="2743" y="1800"/>
                    <a:pt x="2743" y="1800"/>
                    <a:pt x="2743" y="1800"/>
                  </a:cubicBezTo>
                  <a:cubicBezTo>
                    <a:pt x="2126" y="1800"/>
                    <a:pt x="2126" y="1800"/>
                    <a:pt x="1508" y="1800"/>
                  </a:cubicBezTo>
                  <a:cubicBezTo>
                    <a:pt x="1508" y="2400"/>
                    <a:pt x="1508" y="2400"/>
                    <a:pt x="1508" y="3000"/>
                  </a:cubicBezTo>
                  <a:cubicBezTo>
                    <a:pt x="1508" y="3000"/>
                    <a:pt x="1508" y="3000"/>
                    <a:pt x="2126" y="3600"/>
                  </a:cubicBezTo>
                  <a:cubicBezTo>
                    <a:pt x="2126" y="3600"/>
                    <a:pt x="2126" y="3600"/>
                    <a:pt x="2126" y="3600"/>
                  </a:cubicBezTo>
                  <a:cubicBezTo>
                    <a:pt x="1508" y="4200"/>
                    <a:pt x="891" y="5400"/>
                    <a:pt x="891" y="6000"/>
                  </a:cubicBezTo>
                  <a:cubicBezTo>
                    <a:pt x="274" y="7200"/>
                    <a:pt x="274" y="7800"/>
                    <a:pt x="274" y="9000"/>
                  </a:cubicBezTo>
                  <a:cubicBezTo>
                    <a:pt x="-343" y="9600"/>
                    <a:pt x="274" y="10200"/>
                    <a:pt x="274" y="10800"/>
                  </a:cubicBezTo>
                  <a:cubicBezTo>
                    <a:pt x="274" y="12000"/>
                    <a:pt x="891" y="12600"/>
                    <a:pt x="1508" y="13200"/>
                  </a:cubicBezTo>
                  <a:cubicBezTo>
                    <a:pt x="2743" y="13800"/>
                    <a:pt x="4594" y="14400"/>
                    <a:pt x="5828" y="14400"/>
                  </a:cubicBezTo>
                  <a:cubicBezTo>
                    <a:pt x="7680" y="13800"/>
                    <a:pt x="8914" y="13800"/>
                    <a:pt x="10766" y="12600"/>
                  </a:cubicBezTo>
                  <a:cubicBezTo>
                    <a:pt x="12617" y="14400"/>
                    <a:pt x="13851" y="16200"/>
                    <a:pt x="15086" y="17400"/>
                  </a:cubicBezTo>
                  <a:cubicBezTo>
                    <a:pt x="14468" y="18000"/>
                    <a:pt x="14468" y="18000"/>
                    <a:pt x="13851" y="18600"/>
                  </a:cubicBezTo>
                  <a:cubicBezTo>
                    <a:pt x="13234" y="18600"/>
                    <a:pt x="12617" y="18600"/>
                    <a:pt x="12617" y="18600"/>
                  </a:cubicBezTo>
                  <a:cubicBezTo>
                    <a:pt x="12000" y="18000"/>
                    <a:pt x="12000" y="18000"/>
                    <a:pt x="11383" y="18000"/>
                  </a:cubicBezTo>
                  <a:cubicBezTo>
                    <a:pt x="10766" y="17400"/>
                    <a:pt x="10766" y="17400"/>
                    <a:pt x="10148" y="17400"/>
                  </a:cubicBezTo>
                  <a:cubicBezTo>
                    <a:pt x="10148" y="16800"/>
                    <a:pt x="9531" y="16800"/>
                    <a:pt x="9531" y="16800"/>
                  </a:cubicBezTo>
                  <a:cubicBezTo>
                    <a:pt x="8914" y="16800"/>
                    <a:pt x="8914" y="17400"/>
                    <a:pt x="8297" y="17400"/>
                  </a:cubicBezTo>
                  <a:cubicBezTo>
                    <a:pt x="7680" y="18000"/>
                    <a:pt x="7680" y="18000"/>
                    <a:pt x="7680" y="18600"/>
                  </a:cubicBezTo>
                  <a:cubicBezTo>
                    <a:pt x="7680" y="19200"/>
                    <a:pt x="7680" y="19800"/>
                    <a:pt x="8297" y="19800"/>
                  </a:cubicBezTo>
                  <a:cubicBezTo>
                    <a:pt x="8914" y="20400"/>
                    <a:pt x="9531" y="21000"/>
                    <a:pt x="10148" y="21000"/>
                  </a:cubicBezTo>
                  <a:cubicBezTo>
                    <a:pt x="10766" y="21600"/>
                    <a:pt x="11383" y="21600"/>
                    <a:pt x="12000" y="21600"/>
                  </a:cubicBezTo>
                  <a:cubicBezTo>
                    <a:pt x="13234" y="21600"/>
                    <a:pt x="13851" y="21600"/>
                    <a:pt x="15086" y="21600"/>
                  </a:cubicBezTo>
                  <a:cubicBezTo>
                    <a:pt x="15703" y="21000"/>
                    <a:pt x="16320" y="20400"/>
                    <a:pt x="17554" y="19800"/>
                  </a:cubicBezTo>
                  <a:cubicBezTo>
                    <a:pt x="18171" y="19800"/>
                    <a:pt x="18171" y="20400"/>
                    <a:pt x="18788" y="21000"/>
                  </a:cubicBezTo>
                  <a:cubicBezTo>
                    <a:pt x="18788" y="21000"/>
                    <a:pt x="19406" y="21000"/>
                    <a:pt x="19406" y="21000"/>
                  </a:cubicBezTo>
                  <a:cubicBezTo>
                    <a:pt x="20023" y="21000"/>
                    <a:pt x="20023" y="21000"/>
                    <a:pt x="20023" y="20400"/>
                  </a:cubicBezTo>
                  <a:cubicBezTo>
                    <a:pt x="20023" y="20400"/>
                    <a:pt x="20640" y="20400"/>
                    <a:pt x="20640" y="19800"/>
                  </a:cubicBezTo>
                  <a:cubicBezTo>
                    <a:pt x="20640" y="19800"/>
                    <a:pt x="20023" y="19200"/>
                    <a:pt x="20023" y="19200"/>
                  </a:cubicBezTo>
                  <a:cubicBezTo>
                    <a:pt x="19406" y="19200"/>
                    <a:pt x="19406" y="18600"/>
                    <a:pt x="18788" y="18000"/>
                  </a:cubicBezTo>
                  <a:cubicBezTo>
                    <a:pt x="19406" y="17400"/>
                    <a:pt x="20023" y="16200"/>
                    <a:pt x="20640" y="15600"/>
                  </a:cubicBezTo>
                  <a:cubicBezTo>
                    <a:pt x="21257" y="14400"/>
                    <a:pt x="21257" y="13800"/>
                    <a:pt x="21257" y="12600"/>
                  </a:cubicBezTo>
                  <a:cubicBezTo>
                    <a:pt x="21257" y="12000"/>
                    <a:pt x="21257" y="11400"/>
                    <a:pt x="21257" y="10800"/>
                  </a:cubicBezTo>
                  <a:cubicBezTo>
                    <a:pt x="20640" y="10200"/>
                    <a:pt x="20023" y="9600"/>
                    <a:pt x="19406" y="9000"/>
                  </a:cubicBezTo>
                  <a:close/>
                  <a:moveTo>
                    <a:pt x="5828" y="10200"/>
                  </a:moveTo>
                  <a:cubicBezTo>
                    <a:pt x="5211" y="10200"/>
                    <a:pt x="4594" y="10200"/>
                    <a:pt x="3977" y="9600"/>
                  </a:cubicBezTo>
                  <a:cubicBezTo>
                    <a:pt x="3977" y="9600"/>
                    <a:pt x="3360" y="9000"/>
                    <a:pt x="3360" y="9000"/>
                  </a:cubicBezTo>
                  <a:cubicBezTo>
                    <a:pt x="3360" y="8400"/>
                    <a:pt x="3360" y="8400"/>
                    <a:pt x="3360" y="7800"/>
                  </a:cubicBezTo>
                  <a:cubicBezTo>
                    <a:pt x="3360" y="7800"/>
                    <a:pt x="3360" y="7200"/>
                    <a:pt x="3977" y="6600"/>
                  </a:cubicBezTo>
                  <a:cubicBezTo>
                    <a:pt x="3977" y="6600"/>
                    <a:pt x="3977" y="6000"/>
                    <a:pt x="4594" y="5400"/>
                  </a:cubicBezTo>
                  <a:cubicBezTo>
                    <a:pt x="5828" y="6600"/>
                    <a:pt x="7063" y="8400"/>
                    <a:pt x="8297" y="9600"/>
                  </a:cubicBezTo>
                  <a:cubicBezTo>
                    <a:pt x="7063" y="10200"/>
                    <a:pt x="6446" y="10200"/>
                    <a:pt x="5828" y="10200"/>
                  </a:cubicBezTo>
                  <a:close/>
                  <a:moveTo>
                    <a:pt x="17554" y="15000"/>
                  </a:moveTo>
                  <a:cubicBezTo>
                    <a:pt x="16937" y="15600"/>
                    <a:pt x="16937" y="16200"/>
                    <a:pt x="16320" y="16200"/>
                  </a:cubicBezTo>
                  <a:cubicBezTo>
                    <a:pt x="15086" y="15000"/>
                    <a:pt x="13851" y="13200"/>
                    <a:pt x="12617" y="12000"/>
                  </a:cubicBezTo>
                  <a:cubicBezTo>
                    <a:pt x="12617" y="12000"/>
                    <a:pt x="13234" y="11400"/>
                    <a:pt x="13851" y="11400"/>
                  </a:cubicBezTo>
                  <a:cubicBezTo>
                    <a:pt x="13851" y="11400"/>
                    <a:pt x="14468" y="11400"/>
                    <a:pt x="15086" y="10800"/>
                  </a:cubicBezTo>
                  <a:cubicBezTo>
                    <a:pt x="15086" y="10800"/>
                    <a:pt x="15703" y="10800"/>
                    <a:pt x="16320" y="11400"/>
                  </a:cubicBezTo>
                  <a:cubicBezTo>
                    <a:pt x="16320" y="11400"/>
                    <a:pt x="16937" y="11400"/>
                    <a:pt x="16937" y="12000"/>
                  </a:cubicBezTo>
                  <a:cubicBezTo>
                    <a:pt x="17554" y="12000"/>
                    <a:pt x="17554" y="12600"/>
                    <a:pt x="17554" y="12600"/>
                  </a:cubicBezTo>
                  <a:cubicBezTo>
                    <a:pt x="18171" y="13200"/>
                    <a:pt x="18171" y="13800"/>
                    <a:pt x="17554" y="13800"/>
                  </a:cubicBezTo>
                  <a:cubicBezTo>
                    <a:pt x="17554" y="14400"/>
                    <a:pt x="17554" y="15000"/>
                    <a:pt x="17554" y="150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04" name="Shape"/>
            <p:cNvSpPr/>
            <p:nvPr/>
          </p:nvSpPr>
          <p:spPr>
            <a:xfrm>
              <a:off x="136721" y="275389"/>
              <a:ext cx="59411" cy="644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086" extrusionOk="0">
                  <a:moveTo>
                    <a:pt x="18189" y="772"/>
                  </a:moveTo>
                  <a:cubicBezTo>
                    <a:pt x="18189" y="772"/>
                    <a:pt x="18189" y="772"/>
                    <a:pt x="18189" y="772"/>
                  </a:cubicBezTo>
                  <a:cubicBezTo>
                    <a:pt x="14779" y="2829"/>
                    <a:pt x="12505" y="4886"/>
                    <a:pt x="10232" y="6943"/>
                  </a:cubicBezTo>
                  <a:cubicBezTo>
                    <a:pt x="6821" y="9000"/>
                    <a:pt x="5684" y="11057"/>
                    <a:pt x="3411" y="14143"/>
                  </a:cubicBezTo>
                  <a:cubicBezTo>
                    <a:pt x="0" y="17229"/>
                    <a:pt x="0" y="17229"/>
                    <a:pt x="0" y="17229"/>
                  </a:cubicBezTo>
                  <a:cubicBezTo>
                    <a:pt x="0" y="17229"/>
                    <a:pt x="0" y="17229"/>
                    <a:pt x="0" y="17229"/>
                  </a:cubicBezTo>
                  <a:cubicBezTo>
                    <a:pt x="0" y="18257"/>
                    <a:pt x="0" y="19286"/>
                    <a:pt x="0" y="20314"/>
                  </a:cubicBezTo>
                  <a:cubicBezTo>
                    <a:pt x="1137" y="21343"/>
                    <a:pt x="2274" y="21343"/>
                    <a:pt x="3411" y="20314"/>
                  </a:cubicBezTo>
                  <a:cubicBezTo>
                    <a:pt x="3411" y="20314"/>
                    <a:pt x="3411" y="20314"/>
                    <a:pt x="3411" y="20314"/>
                  </a:cubicBezTo>
                  <a:cubicBezTo>
                    <a:pt x="6821" y="16200"/>
                    <a:pt x="6821" y="16200"/>
                    <a:pt x="6821" y="16200"/>
                  </a:cubicBezTo>
                  <a:cubicBezTo>
                    <a:pt x="9095" y="14143"/>
                    <a:pt x="10232" y="12086"/>
                    <a:pt x="12505" y="10029"/>
                  </a:cubicBezTo>
                  <a:cubicBezTo>
                    <a:pt x="15916" y="7972"/>
                    <a:pt x="18189" y="5914"/>
                    <a:pt x="20463" y="3857"/>
                  </a:cubicBezTo>
                  <a:cubicBezTo>
                    <a:pt x="20463" y="3857"/>
                    <a:pt x="20463" y="3857"/>
                    <a:pt x="20463" y="3857"/>
                  </a:cubicBezTo>
                  <a:cubicBezTo>
                    <a:pt x="20463" y="3857"/>
                    <a:pt x="20463" y="3857"/>
                    <a:pt x="21600" y="3857"/>
                  </a:cubicBezTo>
                  <a:cubicBezTo>
                    <a:pt x="21600" y="2829"/>
                    <a:pt x="21600" y="1800"/>
                    <a:pt x="21600" y="772"/>
                  </a:cubicBezTo>
                  <a:cubicBezTo>
                    <a:pt x="20463" y="-257"/>
                    <a:pt x="19326" y="-257"/>
                    <a:pt x="18189" y="77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05" name="Shape"/>
            <p:cNvSpPr/>
            <p:nvPr/>
          </p:nvSpPr>
          <p:spPr>
            <a:xfrm>
              <a:off x="208012" y="62050"/>
              <a:ext cx="61275" cy="652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30" h="21343" extrusionOk="0">
                  <a:moveTo>
                    <a:pt x="8640" y="11314"/>
                  </a:moveTo>
                  <a:cubicBezTo>
                    <a:pt x="5400" y="13371"/>
                    <a:pt x="3240" y="15429"/>
                    <a:pt x="1080" y="17486"/>
                  </a:cubicBezTo>
                  <a:cubicBezTo>
                    <a:pt x="1080" y="17486"/>
                    <a:pt x="0" y="17486"/>
                    <a:pt x="0" y="17486"/>
                  </a:cubicBezTo>
                  <a:cubicBezTo>
                    <a:pt x="0" y="18514"/>
                    <a:pt x="0" y="19543"/>
                    <a:pt x="0" y="20571"/>
                  </a:cubicBezTo>
                  <a:cubicBezTo>
                    <a:pt x="1080" y="21600"/>
                    <a:pt x="2160" y="21600"/>
                    <a:pt x="3240" y="20571"/>
                  </a:cubicBezTo>
                  <a:cubicBezTo>
                    <a:pt x="3240" y="20571"/>
                    <a:pt x="3240" y="20571"/>
                    <a:pt x="3240" y="20571"/>
                  </a:cubicBezTo>
                  <a:cubicBezTo>
                    <a:pt x="6480" y="18514"/>
                    <a:pt x="8640" y="16457"/>
                    <a:pt x="10800" y="14400"/>
                  </a:cubicBezTo>
                  <a:cubicBezTo>
                    <a:pt x="14040" y="12343"/>
                    <a:pt x="15120" y="9257"/>
                    <a:pt x="17280" y="7200"/>
                  </a:cubicBezTo>
                  <a:cubicBezTo>
                    <a:pt x="20520" y="3086"/>
                    <a:pt x="20520" y="3086"/>
                    <a:pt x="20520" y="3086"/>
                  </a:cubicBezTo>
                  <a:cubicBezTo>
                    <a:pt x="20520" y="3086"/>
                    <a:pt x="20520" y="3086"/>
                    <a:pt x="20520" y="3086"/>
                  </a:cubicBezTo>
                  <a:cubicBezTo>
                    <a:pt x="21600" y="2057"/>
                    <a:pt x="21600" y="1029"/>
                    <a:pt x="20520" y="0"/>
                  </a:cubicBezTo>
                  <a:cubicBezTo>
                    <a:pt x="19440" y="0"/>
                    <a:pt x="18360" y="0"/>
                    <a:pt x="17280" y="0"/>
                  </a:cubicBezTo>
                  <a:cubicBezTo>
                    <a:pt x="17280" y="1029"/>
                    <a:pt x="17280" y="1029"/>
                    <a:pt x="17280" y="1029"/>
                  </a:cubicBezTo>
                  <a:cubicBezTo>
                    <a:pt x="14040" y="5143"/>
                    <a:pt x="14040" y="5143"/>
                    <a:pt x="14040" y="5143"/>
                  </a:cubicBezTo>
                  <a:cubicBezTo>
                    <a:pt x="11880" y="7200"/>
                    <a:pt x="10800" y="9257"/>
                    <a:pt x="8640" y="1131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09" name="Group"/>
          <p:cNvGrpSpPr/>
          <p:nvPr/>
        </p:nvGrpSpPr>
        <p:grpSpPr>
          <a:xfrm>
            <a:off x="10500628" y="1253233"/>
            <a:ext cx="400025" cy="324772"/>
            <a:chOff x="0" y="0"/>
            <a:chExt cx="400024" cy="324771"/>
          </a:xfrm>
        </p:grpSpPr>
        <p:sp>
          <p:nvSpPr>
            <p:cNvPr id="507" name="Shape"/>
            <p:cNvSpPr/>
            <p:nvPr/>
          </p:nvSpPr>
          <p:spPr>
            <a:xfrm>
              <a:off x="274603" y="99014"/>
              <a:ext cx="75254" cy="1003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9900" y="1350"/>
                  </a:moveTo>
                  <a:cubicBezTo>
                    <a:pt x="9900" y="675"/>
                    <a:pt x="8100" y="0"/>
                    <a:pt x="7200" y="0"/>
                  </a:cubicBezTo>
                  <a:cubicBezTo>
                    <a:pt x="3600" y="0"/>
                    <a:pt x="3600" y="0"/>
                    <a:pt x="3600" y="0"/>
                  </a:cubicBezTo>
                  <a:cubicBezTo>
                    <a:pt x="180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800" y="21600"/>
                    <a:pt x="3600" y="21600"/>
                  </a:cubicBezTo>
                  <a:cubicBezTo>
                    <a:pt x="18000" y="21600"/>
                    <a:pt x="18000" y="21600"/>
                    <a:pt x="18000" y="21600"/>
                  </a:cubicBezTo>
                  <a:cubicBezTo>
                    <a:pt x="19800" y="21600"/>
                    <a:pt x="21600" y="20250"/>
                    <a:pt x="21600" y="18900"/>
                  </a:cubicBezTo>
                  <a:cubicBezTo>
                    <a:pt x="21600" y="14850"/>
                    <a:pt x="21600" y="14850"/>
                    <a:pt x="21600" y="14850"/>
                  </a:cubicBezTo>
                  <a:cubicBezTo>
                    <a:pt x="21600" y="14175"/>
                    <a:pt x="21600" y="13500"/>
                    <a:pt x="20700" y="13500"/>
                  </a:cubicBezTo>
                  <a:lnTo>
                    <a:pt x="9900" y="1350"/>
                  </a:lnTo>
                  <a:close/>
                  <a:moveTo>
                    <a:pt x="18000" y="18900"/>
                  </a:moveTo>
                  <a:cubicBezTo>
                    <a:pt x="3600" y="18900"/>
                    <a:pt x="3600" y="18900"/>
                    <a:pt x="3600" y="18900"/>
                  </a:cubicBezTo>
                  <a:cubicBezTo>
                    <a:pt x="3600" y="2700"/>
                    <a:pt x="3600" y="2700"/>
                    <a:pt x="3600" y="2700"/>
                  </a:cubicBezTo>
                  <a:cubicBezTo>
                    <a:pt x="7200" y="2700"/>
                    <a:pt x="7200" y="2700"/>
                    <a:pt x="7200" y="2700"/>
                  </a:cubicBezTo>
                  <a:cubicBezTo>
                    <a:pt x="18000" y="14850"/>
                    <a:pt x="18000" y="14850"/>
                    <a:pt x="18000" y="14850"/>
                  </a:cubicBezTo>
                  <a:lnTo>
                    <a:pt x="18000" y="189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08" name="Shape"/>
            <p:cNvSpPr/>
            <p:nvPr/>
          </p:nvSpPr>
          <p:spPr>
            <a:xfrm>
              <a:off x="-1" y="0"/>
              <a:ext cx="400026" cy="3247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263" y="10177"/>
                  </a:moveTo>
                  <a:cubicBezTo>
                    <a:pt x="18563" y="5192"/>
                    <a:pt x="18563" y="5192"/>
                    <a:pt x="18563" y="5192"/>
                  </a:cubicBezTo>
                  <a:cubicBezTo>
                    <a:pt x="18225" y="4569"/>
                    <a:pt x="17550" y="4154"/>
                    <a:pt x="16875" y="4154"/>
                  </a:cubicBezTo>
                  <a:cubicBezTo>
                    <a:pt x="14175" y="4154"/>
                    <a:pt x="14175" y="4154"/>
                    <a:pt x="14175" y="4154"/>
                  </a:cubicBezTo>
                  <a:cubicBezTo>
                    <a:pt x="14175" y="2492"/>
                    <a:pt x="14175" y="2492"/>
                    <a:pt x="14175" y="2492"/>
                  </a:cubicBezTo>
                  <a:cubicBezTo>
                    <a:pt x="14175" y="1038"/>
                    <a:pt x="13331" y="0"/>
                    <a:pt x="12150" y="0"/>
                  </a:cubicBezTo>
                  <a:cubicBezTo>
                    <a:pt x="2025" y="0"/>
                    <a:pt x="2025" y="0"/>
                    <a:pt x="2025" y="0"/>
                  </a:cubicBezTo>
                  <a:cubicBezTo>
                    <a:pt x="844" y="0"/>
                    <a:pt x="0" y="1038"/>
                    <a:pt x="0" y="2492"/>
                  </a:cubicBezTo>
                  <a:cubicBezTo>
                    <a:pt x="0" y="11631"/>
                    <a:pt x="0" y="11631"/>
                    <a:pt x="0" y="11631"/>
                  </a:cubicBezTo>
                  <a:cubicBezTo>
                    <a:pt x="0" y="13085"/>
                    <a:pt x="844" y="14123"/>
                    <a:pt x="2025" y="14123"/>
                  </a:cubicBezTo>
                  <a:cubicBezTo>
                    <a:pt x="2025" y="14123"/>
                    <a:pt x="2025" y="14123"/>
                    <a:pt x="2025" y="14123"/>
                  </a:cubicBezTo>
                  <a:cubicBezTo>
                    <a:pt x="2025" y="16615"/>
                    <a:pt x="2025" y="16615"/>
                    <a:pt x="2025" y="16615"/>
                  </a:cubicBezTo>
                  <a:cubicBezTo>
                    <a:pt x="2025" y="18069"/>
                    <a:pt x="2869" y="19108"/>
                    <a:pt x="4050" y="19108"/>
                  </a:cubicBezTo>
                  <a:cubicBezTo>
                    <a:pt x="4894" y="19108"/>
                    <a:pt x="4894" y="19108"/>
                    <a:pt x="4894" y="19108"/>
                  </a:cubicBezTo>
                  <a:cubicBezTo>
                    <a:pt x="5062" y="20562"/>
                    <a:pt x="6244" y="21600"/>
                    <a:pt x="7425" y="21600"/>
                  </a:cubicBezTo>
                  <a:cubicBezTo>
                    <a:pt x="8606" y="21600"/>
                    <a:pt x="9788" y="20562"/>
                    <a:pt x="9956" y="19108"/>
                  </a:cubicBezTo>
                  <a:cubicBezTo>
                    <a:pt x="13669" y="19108"/>
                    <a:pt x="13669" y="19108"/>
                    <a:pt x="13669" y="19108"/>
                  </a:cubicBezTo>
                  <a:cubicBezTo>
                    <a:pt x="13838" y="20562"/>
                    <a:pt x="15019" y="21600"/>
                    <a:pt x="16200" y="21600"/>
                  </a:cubicBezTo>
                  <a:cubicBezTo>
                    <a:pt x="17381" y="21600"/>
                    <a:pt x="18563" y="20562"/>
                    <a:pt x="18731" y="19108"/>
                  </a:cubicBezTo>
                  <a:cubicBezTo>
                    <a:pt x="19575" y="19108"/>
                    <a:pt x="19575" y="19108"/>
                    <a:pt x="19575" y="19108"/>
                  </a:cubicBezTo>
                  <a:cubicBezTo>
                    <a:pt x="20756" y="19108"/>
                    <a:pt x="21600" y="18069"/>
                    <a:pt x="21600" y="16615"/>
                  </a:cubicBezTo>
                  <a:cubicBezTo>
                    <a:pt x="21600" y="11631"/>
                    <a:pt x="21600" y="11631"/>
                    <a:pt x="21600" y="11631"/>
                  </a:cubicBezTo>
                  <a:cubicBezTo>
                    <a:pt x="21600" y="11215"/>
                    <a:pt x="21431" y="10592"/>
                    <a:pt x="21263" y="10177"/>
                  </a:cubicBezTo>
                  <a:close/>
                  <a:moveTo>
                    <a:pt x="2025" y="12462"/>
                  </a:moveTo>
                  <a:cubicBezTo>
                    <a:pt x="1687" y="12462"/>
                    <a:pt x="1350" y="12046"/>
                    <a:pt x="1350" y="11631"/>
                  </a:cubicBezTo>
                  <a:cubicBezTo>
                    <a:pt x="1350" y="2492"/>
                    <a:pt x="1350" y="2492"/>
                    <a:pt x="1350" y="2492"/>
                  </a:cubicBezTo>
                  <a:cubicBezTo>
                    <a:pt x="1350" y="2077"/>
                    <a:pt x="1687" y="1662"/>
                    <a:pt x="2025" y="1662"/>
                  </a:cubicBezTo>
                  <a:cubicBezTo>
                    <a:pt x="12150" y="1662"/>
                    <a:pt x="12150" y="1662"/>
                    <a:pt x="12150" y="1662"/>
                  </a:cubicBezTo>
                  <a:cubicBezTo>
                    <a:pt x="12488" y="1662"/>
                    <a:pt x="12825" y="2077"/>
                    <a:pt x="12825" y="2492"/>
                  </a:cubicBezTo>
                  <a:cubicBezTo>
                    <a:pt x="12825" y="4154"/>
                    <a:pt x="12825" y="4154"/>
                    <a:pt x="12825" y="4154"/>
                  </a:cubicBezTo>
                  <a:cubicBezTo>
                    <a:pt x="12825" y="5815"/>
                    <a:pt x="12825" y="5815"/>
                    <a:pt x="12825" y="5815"/>
                  </a:cubicBezTo>
                  <a:cubicBezTo>
                    <a:pt x="12825" y="11631"/>
                    <a:pt x="12825" y="11631"/>
                    <a:pt x="12825" y="11631"/>
                  </a:cubicBezTo>
                  <a:cubicBezTo>
                    <a:pt x="12825" y="12046"/>
                    <a:pt x="12488" y="12462"/>
                    <a:pt x="12150" y="12462"/>
                  </a:cubicBezTo>
                  <a:lnTo>
                    <a:pt x="2025" y="12462"/>
                  </a:lnTo>
                  <a:close/>
                  <a:moveTo>
                    <a:pt x="7425" y="19938"/>
                  </a:moveTo>
                  <a:cubicBezTo>
                    <a:pt x="6750" y="19938"/>
                    <a:pt x="6075" y="19108"/>
                    <a:pt x="6075" y="18277"/>
                  </a:cubicBezTo>
                  <a:cubicBezTo>
                    <a:pt x="6075" y="17446"/>
                    <a:pt x="6750" y="16615"/>
                    <a:pt x="7425" y="16615"/>
                  </a:cubicBezTo>
                  <a:cubicBezTo>
                    <a:pt x="8100" y="16615"/>
                    <a:pt x="8775" y="17446"/>
                    <a:pt x="8775" y="18277"/>
                  </a:cubicBezTo>
                  <a:cubicBezTo>
                    <a:pt x="8775" y="19108"/>
                    <a:pt x="8100" y="19938"/>
                    <a:pt x="7425" y="19938"/>
                  </a:cubicBezTo>
                  <a:close/>
                  <a:moveTo>
                    <a:pt x="16200" y="19938"/>
                  </a:moveTo>
                  <a:cubicBezTo>
                    <a:pt x="15525" y="19938"/>
                    <a:pt x="14850" y="19108"/>
                    <a:pt x="14850" y="18277"/>
                  </a:cubicBezTo>
                  <a:cubicBezTo>
                    <a:pt x="14850" y="17446"/>
                    <a:pt x="15525" y="16615"/>
                    <a:pt x="16200" y="16615"/>
                  </a:cubicBezTo>
                  <a:cubicBezTo>
                    <a:pt x="16875" y="16615"/>
                    <a:pt x="17550" y="17446"/>
                    <a:pt x="17550" y="18277"/>
                  </a:cubicBezTo>
                  <a:cubicBezTo>
                    <a:pt x="17550" y="19108"/>
                    <a:pt x="16875" y="19938"/>
                    <a:pt x="16200" y="19938"/>
                  </a:cubicBezTo>
                  <a:close/>
                  <a:moveTo>
                    <a:pt x="20250" y="16615"/>
                  </a:moveTo>
                  <a:cubicBezTo>
                    <a:pt x="20250" y="17031"/>
                    <a:pt x="19913" y="17446"/>
                    <a:pt x="19575" y="17446"/>
                  </a:cubicBezTo>
                  <a:cubicBezTo>
                    <a:pt x="18731" y="17446"/>
                    <a:pt x="18731" y="17446"/>
                    <a:pt x="18731" y="17446"/>
                  </a:cubicBezTo>
                  <a:cubicBezTo>
                    <a:pt x="18563" y="15992"/>
                    <a:pt x="17381" y="14954"/>
                    <a:pt x="16200" y="14954"/>
                  </a:cubicBezTo>
                  <a:cubicBezTo>
                    <a:pt x="15019" y="14954"/>
                    <a:pt x="13838" y="15992"/>
                    <a:pt x="13669" y="17446"/>
                  </a:cubicBezTo>
                  <a:cubicBezTo>
                    <a:pt x="9956" y="17446"/>
                    <a:pt x="9956" y="17446"/>
                    <a:pt x="9956" y="17446"/>
                  </a:cubicBezTo>
                  <a:cubicBezTo>
                    <a:pt x="9788" y="15992"/>
                    <a:pt x="8606" y="14954"/>
                    <a:pt x="7425" y="14954"/>
                  </a:cubicBezTo>
                  <a:cubicBezTo>
                    <a:pt x="6244" y="14954"/>
                    <a:pt x="5062" y="15992"/>
                    <a:pt x="4894" y="17446"/>
                  </a:cubicBezTo>
                  <a:cubicBezTo>
                    <a:pt x="4050" y="17446"/>
                    <a:pt x="4050" y="17446"/>
                    <a:pt x="4050" y="17446"/>
                  </a:cubicBezTo>
                  <a:cubicBezTo>
                    <a:pt x="3712" y="17446"/>
                    <a:pt x="3375" y="17031"/>
                    <a:pt x="3375" y="16615"/>
                  </a:cubicBezTo>
                  <a:cubicBezTo>
                    <a:pt x="3375" y="14123"/>
                    <a:pt x="3375" y="14123"/>
                    <a:pt x="3375" y="14123"/>
                  </a:cubicBezTo>
                  <a:cubicBezTo>
                    <a:pt x="12150" y="14123"/>
                    <a:pt x="12150" y="14123"/>
                    <a:pt x="12150" y="14123"/>
                  </a:cubicBezTo>
                  <a:cubicBezTo>
                    <a:pt x="13331" y="14123"/>
                    <a:pt x="14175" y="13085"/>
                    <a:pt x="14175" y="11631"/>
                  </a:cubicBezTo>
                  <a:cubicBezTo>
                    <a:pt x="14175" y="5815"/>
                    <a:pt x="14175" y="5815"/>
                    <a:pt x="14175" y="5815"/>
                  </a:cubicBezTo>
                  <a:cubicBezTo>
                    <a:pt x="16875" y="5815"/>
                    <a:pt x="16875" y="5815"/>
                    <a:pt x="16875" y="5815"/>
                  </a:cubicBezTo>
                  <a:cubicBezTo>
                    <a:pt x="17044" y="5815"/>
                    <a:pt x="17381" y="6023"/>
                    <a:pt x="17381" y="6231"/>
                  </a:cubicBezTo>
                  <a:cubicBezTo>
                    <a:pt x="20081" y="11215"/>
                    <a:pt x="20081" y="11215"/>
                    <a:pt x="20081" y="11215"/>
                  </a:cubicBezTo>
                  <a:cubicBezTo>
                    <a:pt x="20250" y="11215"/>
                    <a:pt x="20250" y="11423"/>
                    <a:pt x="20250" y="11631"/>
                  </a:cubicBezTo>
                  <a:lnTo>
                    <a:pt x="20250" y="1661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510" name="Shape"/>
          <p:cNvSpPr/>
          <p:nvPr/>
        </p:nvSpPr>
        <p:spPr>
          <a:xfrm>
            <a:off x="5422543" y="3614858"/>
            <a:ext cx="400025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875" y="0"/>
                </a:moveTo>
                <a:cubicBezTo>
                  <a:pt x="15525" y="0"/>
                  <a:pt x="14344" y="1012"/>
                  <a:pt x="13669" y="2362"/>
                </a:cubicBezTo>
                <a:cubicBezTo>
                  <a:pt x="13669" y="2362"/>
                  <a:pt x="13669" y="2362"/>
                  <a:pt x="13669" y="2362"/>
                </a:cubicBezTo>
                <a:cubicBezTo>
                  <a:pt x="12488" y="4556"/>
                  <a:pt x="10800" y="6075"/>
                  <a:pt x="8944" y="6075"/>
                </a:cubicBezTo>
                <a:cubicBezTo>
                  <a:pt x="8438" y="6075"/>
                  <a:pt x="8438" y="6075"/>
                  <a:pt x="8438" y="6075"/>
                </a:cubicBezTo>
                <a:cubicBezTo>
                  <a:pt x="5569" y="6075"/>
                  <a:pt x="5569" y="6075"/>
                  <a:pt x="5569" y="6075"/>
                </a:cubicBezTo>
                <a:cubicBezTo>
                  <a:pt x="2700" y="6075"/>
                  <a:pt x="2700" y="6075"/>
                  <a:pt x="2700" y="6075"/>
                </a:cubicBezTo>
                <a:cubicBezTo>
                  <a:pt x="1181" y="6075"/>
                  <a:pt x="0" y="7594"/>
                  <a:pt x="0" y="9450"/>
                </a:cubicBezTo>
                <a:cubicBezTo>
                  <a:pt x="0" y="11306"/>
                  <a:pt x="1181" y="12825"/>
                  <a:pt x="2700" y="12825"/>
                </a:cubicBezTo>
                <a:cubicBezTo>
                  <a:pt x="3375" y="12825"/>
                  <a:pt x="4050" y="13500"/>
                  <a:pt x="4050" y="14175"/>
                </a:cubicBezTo>
                <a:cubicBezTo>
                  <a:pt x="4050" y="20250"/>
                  <a:pt x="4050" y="20250"/>
                  <a:pt x="4050" y="20250"/>
                </a:cubicBezTo>
                <a:cubicBezTo>
                  <a:pt x="4050" y="20925"/>
                  <a:pt x="4725" y="21600"/>
                  <a:pt x="5400" y="21600"/>
                </a:cubicBezTo>
                <a:cubicBezTo>
                  <a:pt x="8100" y="21600"/>
                  <a:pt x="8100" y="21600"/>
                  <a:pt x="8100" y="21600"/>
                </a:cubicBezTo>
                <a:cubicBezTo>
                  <a:pt x="8775" y="21600"/>
                  <a:pt x="9450" y="20925"/>
                  <a:pt x="9450" y="20250"/>
                </a:cubicBezTo>
                <a:cubicBezTo>
                  <a:pt x="9450" y="19575"/>
                  <a:pt x="9450" y="19575"/>
                  <a:pt x="9450" y="19575"/>
                </a:cubicBezTo>
                <a:cubicBezTo>
                  <a:pt x="9450" y="18900"/>
                  <a:pt x="8775" y="18563"/>
                  <a:pt x="8775" y="18225"/>
                </a:cubicBezTo>
                <a:cubicBezTo>
                  <a:pt x="8775" y="13500"/>
                  <a:pt x="8775" y="13500"/>
                  <a:pt x="8775" y="13500"/>
                </a:cubicBezTo>
                <a:cubicBezTo>
                  <a:pt x="8775" y="13500"/>
                  <a:pt x="8775" y="13500"/>
                  <a:pt x="8775" y="13500"/>
                </a:cubicBezTo>
                <a:cubicBezTo>
                  <a:pt x="8775" y="13331"/>
                  <a:pt x="8775" y="13331"/>
                  <a:pt x="8944" y="13162"/>
                </a:cubicBezTo>
                <a:cubicBezTo>
                  <a:pt x="8944" y="13162"/>
                  <a:pt x="8944" y="13162"/>
                  <a:pt x="8944" y="13162"/>
                </a:cubicBezTo>
                <a:cubicBezTo>
                  <a:pt x="8944" y="12994"/>
                  <a:pt x="8944" y="12994"/>
                  <a:pt x="9113" y="12994"/>
                </a:cubicBezTo>
                <a:cubicBezTo>
                  <a:pt x="9113" y="12994"/>
                  <a:pt x="9113" y="12994"/>
                  <a:pt x="9113" y="12994"/>
                </a:cubicBezTo>
                <a:cubicBezTo>
                  <a:pt x="9113" y="12994"/>
                  <a:pt x="9113" y="12994"/>
                  <a:pt x="9113" y="12994"/>
                </a:cubicBezTo>
                <a:cubicBezTo>
                  <a:pt x="9113" y="12825"/>
                  <a:pt x="9281" y="12825"/>
                  <a:pt x="9281" y="12825"/>
                </a:cubicBezTo>
                <a:cubicBezTo>
                  <a:pt x="10969" y="12994"/>
                  <a:pt x="12488" y="14344"/>
                  <a:pt x="13669" y="16537"/>
                </a:cubicBezTo>
                <a:cubicBezTo>
                  <a:pt x="13669" y="16537"/>
                  <a:pt x="13669" y="16537"/>
                  <a:pt x="13669" y="16537"/>
                </a:cubicBezTo>
                <a:cubicBezTo>
                  <a:pt x="14344" y="17887"/>
                  <a:pt x="15525" y="18900"/>
                  <a:pt x="16875" y="18900"/>
                </a:cubicBezTo>
                <a:cubicBezTo>
                  <a:pt x="19913" y="18900"/>
                  <a:pt x="21600" y="14175"/>
                  <a:pt x="21600" y="9450"/>
                </a:cubicBezTo>
                <a:cubicBezTo>
                  <a:pt x="21600" y="4725"/>
                  <a:pt x="19913" y="0"/>
                  <a:pt x="16875" y="0"/>
                </a:cubicBezTo>
                <a:close/>
                <a:moveTo>
                  <a:pt x="13500" y="9450"/>
                </a:moveTo>
                <a:cubicBezTo>
                  <a:pt x="13500" y="8775"/>
                  <a:pt x="13500" y="8100"/>
                  <a:pt x="13669" y="7425"/>
                </a:cubicBezTo>
                <a:cubicBezTo>
                  <a:pt x="15525" y="7425"/>
                  <a:pt x="15525" y="7425"/>
                  <a:pt x="15525" y="7425"/>
                </a:cubicBezTo>
                <a:cubicBezTo>
                  <a:pt x="16200" y="7425"/>
                  <a:pt x="16875" y="8269"/>
                  <a:pt x="16875" y="9450"/>
                </a:cubicBezTo>
                <a:cubicBezTo>
                  <a:pt x="16875" y="10631"/>
                  <a:pt x="16200" y="11475"/>
                  <a:pt x="15525" y="11475"/>
                </a:cubicBezTo>
                <a:cubicBezTo>
                  <a:pt x="13669" y="11475"/>
                  <a:pt x="13669" y="11475"/>
                  <a:pt x="13669" y="11475"/>
                </a:cubicBezTo>
                <a:cubicBezTo>
                  <a:pt x="13500" y="10800"/>
                  <a:pt x="13500" y="10125"/>
                  <a:pt x="13500" y="9450"/>
                </a:cubicBezTo>
                <a:close/>
                <a:moveTo>
                  <a:pt x="1350" y="9450"/>
                </a:moveTo>
                <a:cubicBezTo>
                  <a:pt x="1350" y="8269"/>
                  <a:pt x="2025" y="7425"/>
                  <a:pt x="2700" y="7425"/>
                </a:cubicBezTo>
                <a:cubicBezTo>
                  <a:pt x="7425" y="7425"/>
                  <a:pt x="7425" y="7425"/>
                  <a:pt x="7425" y="7425"/>
                </a:cubicBezTo>
                <a:cubicBezTo>
                  <a:pt x="7088" y="7931"/>
                  <a:pt x="6750" y="8606"/>
                  <a:pt x="6750" y="9450"/>
                </a:cubicBezTo>
                <a:cubicBezTo>
                  <a:pt x="6750" y="10294"/>
                  <a:pt x="7088" y="10969"/>
                  <a:pt x="7425" y="11475"/>
                </a:cubicBezTo>
                <a:cubicBezTo>
                  <a:pt x="2700" y="11475"/>
                  <a:pt x="2700" y="11475"/>
                  <a:pt x="2700" y="11475"/>
                </a:cubicBezTo>
                <a:cubicBezTo>
                  <a:pt x="2025" y="11475"/>
                  <a:pt x="1350" y="10631"/>
                  <a:pt x="1350" y="9450"/>
                </a:cubicBezTo>
                <a:close/>
                <a:moveTo>
                  <a:pt x="8100" y="20250"/>
                </a:moveTo>
                <a:cubicBezTo>
                  <a:pt x="5400" y="20250"/>
                  <a:pt x="5400" y="20250"/>
                  <a:pt x="5400" y="20250"/>
                </a:cubicBezTo>
                <a:cubicBezTo>
                  <a:pt x="5400" y="14175"/>
                  <a:pt x="5400" y="14175"/>
                  <a:pt x="5400" y="14175"/>
                </a:cubicBezTo>
                <a:cubicBezTo>
                  <a:pt x="5400" y="13669"/>
                  <a:pt x="5231" y="13162"/>
                  <a:pt x="5062" y="12825"/>
                </a:cubicBezTo>
                <a:cubicBezTo>
                  <a:pt x="5569" y="12825"/>
                  <a:pt x="5569" y="12825"/>
                  <a:pt x="5569" y="12825"/>
                </a:cubicBezTo>
                <a:cubicBezTo>
                  <a:pt x="5569" y="12825"/>
                  <a:pt x="5569" y="12825"/>
                  <a:pt x="5569" y="12825"/>
                </a:cubicBezTo>
                <a:cubicBezTo>
                  <a:pt x="7594" y="12825"/>
                  <a:pt x="7594" y="12825"/>
                  <a:pt x="7594" y="12825"/>
                </a:cubicBezTo>
                <a:cubicBezTo>
                  <a:pt x="7425" y="12994"/>
                  <a:pt x="7425" y="13331"/>
                  <a:pt x="7425" y="13500"/>
                </a:cubicBezTo>
                <a:cubicBezTo>
                  <a:pt x="7425" y="18225"/>
                  <a:pt x="7425" y="18225"/>
                  <a:pt x="7425" y="18225"/>
                </a:cubicBezTo>
                <a:cubicBezTo>
                  <a:pt x="7425" y="18900"/>
                  <a:pt x="7763" y="19237"/>
                  <a:pt x="7931" y="19575"/>
                </a:cubicBezTo>
                <a:cubicBezTo>
                  <a:pt x="8100" y="19575"/>
                  <a:pt x="8100" y="19575"/>
                  <a:pt x="8100" y="19744"/>
                </a:cubicBezTo>
                <a:lnTo>
                  <a:pt x="8100" y="20250"/>
                </a:lnTo>
                <a:close/>
                <a:moveTo>
                  <a:pt x="8944" y="11475"/>
                </a:moveTo>
                <a:cubicBezTo>
                  <a:pt x="8775" y="11475"/>
                  <a:pt x="8775" y="11475"/>
                  <a:pt x="8775" y="11475"/>
                </a:cubicBezTo>
                <a:cubicBezTo>
                  <a:pt x="8775" y="11475"/>
                  <a:pt x="8775" y="11475"/>
                  <a:pt x="8775" y="11475"/>
                </a:cubicBezTo>
                <a:cubicBezTo>
                  <a:pt x="8100" y="11475"/>
                  <a:pt x="7425" y="10631"/>
                  <a:pt x="7425" y="9450"/>
                </a:cubicBezTo>
                <a:cubicBezTo>
                  <a:pt x="7425" y="8269"/>
                  <a:pt x="8100" y="7425"/>
                  <a:pt x="8775" y="7425"/>
                </a:cubicBezTo>
                <a:cubicBezTo>
                  <a:pt x="8944" y="7425"/>
                  <a:pt x="8944" y="7425"/>
                  <a:pt x="8944" y="7425"/>
                </a:cubicBezTo>
                <a:cubicBezTo>
                  <a:pt x="10125" y="7425"/>
                  <a:pt x="11475" y="6919"/>
                  <a:pt x="12488" y="6075"/>
                </a:cubicBezTo>
                <a:cubicBezTo>
                  <a:pt x="12319" y="7088"/>
                  <a:pt x="12150" y="8269"/>
                  <a:pt x="12150" y="9450"/>
                </a:cubicBezTo>
                <a:cubicBezTo>
                  <a:pt x="12150" y="10631"/>
                  <a:pt x="12319" y="11812"/>
                  <a:pt x="12488" y="12825"/>
                </a:cubicBezTo>
                <a:cubicBezTo>
                  <a:pt x="11475" y="11981"/>
                  <a:pt x="10125" y="11475"/>
                  <a:pt x="8944" y="11475"/>
                </a:cubicBezTo>
                <a:close/>
                <a:moveTo>
                  <a:pt x="16875" y="17550"/>
                </a:moveTo>
                <a:cubicBezTo>
                  <a:pt x="15525" y="17550"/>
                  <a:pt x="14344" y="15694"/>
                  <a:pt x="13838" y="12825"/>
                </a:cubicBezTo>
                <a:cubicBezTo>
                  <a:pt x="15525" y="12825"/>
                  <a:pt x="15525" y="12825"/>
                  <a:pt x="15525" y="12825"/>
                </a:cubicBezTo>
                <a:cubicBezTo>
                  <a:pt x="17044" y="12825"/>
                  <a:pt x="18225" y="11306"/>
                  <a:pt x="18225" y="9450"/>
                </a:cubicBezTo>
                <a:cubicBezTo>
                  <a:pt x="18225" y="7594"/>
                  <a:pt x="17044" y="6075"/>
                  <a:pt x="15525" y="6075"/>
                </a:cubicBezTo>
                <a:cubicBezTo>
                  <a:pt x="13838" y="6075"/>
                  <a:pt x="13838" y="6075"/>
                  <a:pt x="13838" y="6075"/>
                </a:cubicBezTo>
                <a:cubicBezTo>
                  <a:pt x="14344" y="3206"/>
                  <a:pt x="15525" y="1350"/>
                  <a:pt x="16875" y="1350"/>
                </a:cubicBezTo>
                <a:cubicBezTo>
                  <a:pt x="18731" y="1350"/>
                  <a:pt x="20250" y="4894"/>
                  <a:pt x="20250" y="9450"/>
                </a:cubicBezTo>
                <a:cubicBezTo>
                  <a:pt x="20250" y="14006"/>
                  <a:pt x="18731" y="17550"/>
                  <a:pt x="16875" y="1755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515" name="Group"/>
          <p:cNvGrpSpPr/>
          <p:nvPr/>
        </p:nvGrpSpPr>
        <p:grpSpPr>
          <a:xfrm>
            <a:off x="1262246" y="1983396"/>
            <a:ext cx="411733" cy="405934"/>
            <a:chOff x="0" y="0"/>
            <a:chExt cx="411731" cy="405932"/>
          </a:xfrm>
        </p:grpSpPr>
        <p:sp>
          <p:nvSpPr>
            <p:cNvPr id="511" name="Shape"/>
            <p:cNvSpPr/>
            <p:nvPr/>
          </p:nvSpPr>
          <p:spPr>
            <a:xfrm>
              <a:off x="-1" y="-1"/>
              <a:ext cx="411733" cy="4059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980" y="0"/>
                  </a:moveTo>
                  <a:cubicBezTo>
                    <a:pt x="1620" y="0"/>
                    <a:pt x="1620" y="0"/>
                    <a:pt x="1620" y="0"/>
                  </a:cubicBezTo>
                  <a:cubicBezTo>
                    <a:pt x="720" y="0"/>
                    <a:pt x="0" y="732"/>
                    <a:pt x="0" y="1647"/>
                  </a:cubicBezTo>
                  <a:cubicBezTo>
                    <a:pt x="0" y="18854"/>
                    <a:pt x="0" y="18854"/>
                    <a:pt x="0" y="18854"/>
                  </a:cubicBezTo>
                  <a:cubicBezTo>
                    <a:pt x="0" y="19769"/>
                    <a:pt x="720" y="20502"/>
                    <a:pt x="1620" y="20502"/>
                  </a:cubicBezTo>
                  <a:cubicBezTo>
                    <a:pt x="2880" y="20502"/>
                    <a:pt x="2880" y="20502"/>
                    <a:pt x="2880" y="20502"/>
                  </a:cubicBezTo>
                  <a:cubicBezTo>
                    <a:pt x="2880" y="20502"/>
                    <a:pt x="2880" y="20502"/>
                    <a:pt x="2880" y="20502"/>
                  </a:cubicBezTo>
                  <a:cubicBezTo>
                    <a:pt x="2880" y="21051"/>
                    <a:pt x="3420" y="21600"/>
                    <a:pt x="3960" y="21600"/>
                  </a:cubicBezTo>
                  <a:cubicBezTo>
                    <a:pt x="4500" y="21600"/>
                    <a:pt x="5040" y="21051"/>
                    <a:pt x="5040" y="20502"/>
                  </a:cubicBezTo>
                  <a:cubicBezTo>
                    <a:pt x="5040" y="20502"/>
                    <a:pt x="5040" y="20502"/>
                    <a:pt x="5040" y="20502"/>
                  </a:cubicBezTo>
                  <a:cubicBezTo>
                    <a:pt x="16560" y="20502"/>
                    <a:pt x="16560" y="20502"/>
                    <a:pt x="16560" y="20502"/>
                  </a:cubicBezTo>
                  <a:cubicBezTo>
                    <a:pt x="16560" y="20502"/>
                    <a:pt x="16560" y="20502"/>
                    <a:pt x="16560" y="20502"/>
                  </a:cubicBezTo>
                  <a:cubicBezTo>
                    <a:pt x="16560" y="21051"/>
                    <a:pt x="17100" y="21600"/>
                    <a:pt x="17640" y="21600"/>
                  </a:cubicBezTo>
                  <a:cubicBezTo>
                    <a:pt x="18180" y="21600"/>
                    <a:pt x="18720" y="21051"/>
                    <a:pt x="18720" y="20502"/>
                  </a:cubicBezTo>
                  <a:cubicBezTo>
                    <a:pt x="18720" y="20502"/>
                    <a:pt x="18720" y="20502"/>
                    <a:pt x="18720" y="20502"/>
                  </a:cubicBezTo>
                  <a:cubicBezTo>
                    <a:pt x="19980" y="20502"/>
                    <a:pt x="19980" y="20502"/>
                    <a:pt x="19980" y="20502"/>
                  </a:cubicBezTo>
                  <a:cubicBezTo>
                    <a:pt x="20880" y="20502"/>
                    <a:pt x="21600" y="19769"/>
                    <a:pt x="21600" y="18854"/>
                  </a:cubicBezTo>
                  <a:cubicBezTo>
                    <a:pt x="21600" y="1647"/>
                    <a:pt x="21600" y="1647"/>
                    <a:pt x="21600" y="1647"/>
                  </a:cubicBezTo>
                  <a:cubicBezTo>
                    <a:pt x="21600" y="732"/>
                    <a:pt x="20880" y="0"/>
                    <a:pt x="19980" y="0"/>
                  </a:cubicBezTo>
                  <a:close/>
                  <a:moveTo>
                    <a:pt x="20160" y="18854"/>
                  </a:moveTo>
                  <a:cubicBezTo>
                    <a:pt x="20160" y="19037"/>
                    <a:pt x="20160" y="19037"/>
                    <a:pt x="19980" y="19037"/>
                  </a:cubicBezTo>
                  <a:cubicBezTo>
                    <a:pt x="1620" y="19037"/>
                    <a:pt x="1620" y="19037"/>
                    <a:pt x="1620" y="19037"/>
                  </a:cubicBezTo>
                  <a:cubicBezTo>
                    <a:pt x="1440" y="19037"/>
                    <a:pt x="1440" y="19037"/>
                    <a:pt x="1440" y="18854"/>
                  </a:cubicBezTo>
                  <a:cubicBezTo>
                    <a:pt x="1440" y="1647"/>
                    <a:pt x="1440" y="1647"/>
                    <a:pt x="1440" y="1647"/>
                  </a:cubicBezTo>
                  <a:cubicBezTo>
                    <a:pt x="1440" y="1464"/>
                    <a:pt x="1440" y="1464"/>
                    <a:pt x="1620" y="1464"/>
                  </a:cubicBezTo>
                  <a:cubicBezTo>
                    <a:pt x="19980" y="1464"/>
                    <a:pt x="19980" y="1464"/>
                    <a:pt x="19980" y="1464"/>
                  </a:cubicBezTo>
                  <a:cubicBezTo>
                    <a:pt x="20160" y="1464"/>
                    <a:pt x="20160" y="1464"/>
                    <a:pt x="20160" y="1647"/>
                  </a:cubicBezTo>
                  <a:lnTo>
                    <a:pt x="20160" y="1885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12" name="Shape"/>
            <p:cNvSpPr/>
            <p:nvPr/>
          </p:nvSpPr>
          <p:spPr>
            <a:xfrm>
              <a:off x="115980" y="102932"/>
              <a:ext cx="178322" cy="1797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985" y="0"/>
                    <a:pt x="0" y="4985"/>
                    <a:pt x="0" y="10800"/>
                  </a:cubicBezTo>
                  <a:cubicBezTo>
                    <a:pt x="0" y="16615"/>
                    <a:pt x="4985" y="21600"/>
                    <a:pt x="10800" y="21600"/>
                  </a:cubicBezTo>
                  <a:cubicBezTo>
                    <a:pt x="16615" y="21600"/>
                    <a:pt x="21600" y="16615"/>
                    <a:pt x="21600" y="10800"/>
                  </a:cubicBezTo>
                  <a:cubicBezTo>
                    <a:pt x="21600" y="4985"/>
                    <a:pt x="16615" y="0"/>
                    <a:pt x="10800" y="0"/>
                  </a:cubicBezTo>
                  <a:close/>
                  <a:moveTo>
                    <a:pt x="10800" y="19938"/>
                  </a:moveTo>
                  <a:cubicBezTo>
                    <a:pt x="5815" y="19938"/>
                    <a:pt x="1662" y="15785"/>
                    <a:pt x="1662" y="10800"/>
                  </a:cubicBezTo>
                  <a:cubicBezTo>
                    <a:pt x="1662" y="5815"/>
                    <a:pt x="5815" y="1662"/>
                    <a:pt x="10800" y="1662"/>
                  </a:cubicBezTo>
                  <a:cubicBezTo>
                    <a:pt x="15785" y="1662"/>
                    <a:pt x="19938" y="5815"/>
                    <a:pt x="19938" y="10800"/>
                  </a:cubicBezTo>
                  <a:cubicBezTo>
                    <a:pt x="19938" y="15785"/>
                    <a:pt x="15785" y="19938"/>
                    <a:pt x="10800" y="1993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13" name="Shape"/>
            <p:cNvSpPr/>
            <p:nvPr/>
          </p:nvSpPr>
          <p:spPr>
            <a:xfrm>
              <a:off x="171071" y="133377"/>
              <a:ext cx="68140" cy="942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960" y="5600"/>
                  </a:moveTo>
                  <a:cubicBezTo>
                    <a:pt x="12960" y="1600"/>
                    <a:pt x="12960" y="1600"/>
                    <a:pt x="12960" y="1600"/>
                  </a:cubicBezTo>
                  <a:cubicBezTo>
                    <a:pt x="12960" y="800"/>
                    <a:pt x="11880" y="0"/>
                    <a:pt x="10800" y="0"/>
                  </a:cubicBezTo>
                  <a:cubicBezTo>
                    <a:pt x="9720" y="0"/>
                    <a:pt x="8640" y="800"/>
                    <a:pt x="8640" y="1600"/>
                  </a:cubicBezTo>
                  <a:cubicBezTo>
                    <a:pt x="8640" y="5600"/>
                    <a:pt x="8640" y="5600"/>
                    <a:pt x="8640" y="5600"/>
                  </a:cubicBezTo>
                  <a:cubicBezTo>
                    <a:pt x="3240" y="6400"/>
                    <a:pt x="0" y="9600"/>
                    <a:pt x="0" y="13600"/>
                  </a:cubicBezTo>
                  <a:cubicBezTo>
                    <a:pt x="0" y="18400"/>
                    <a:pt x="4320" y="21600"/>
                    <a:pt x="10800" y="21600"/>
                  </a:cubicBezTo>
                  <a:cubicBezTo>
                    <a:pt x="17280" y="21600"/>
                    <a:pt x="21600" y="18400"/>
                    <a:pt x="21600" y="13600"/>
                  </a:cubicBezTo>
                  <a:cubicBezTo>
                    <a:pt x="21600" y="9600"/>
                    <a:pt x="18360" y="6400"/>
                    <a:pt x="12960" y="5600"/>
                  </a:cubicBezTo>
                  <a:close/>
                  <a:moveTo>
                    <a:pt x="10800" y="18400"/>
                  </a:moveTo>
                  <a:cubicBezTo>
                    <a:pt x="7560" y="18400"/>
                    <a:pt x="4320" y="16000"/>
                    <a:pt x="4320" y="13600"/>
                  </a:cubicBezTo>
                  <a:cubicBezTo>
                    <a:pt x="4320" y="11200"/>
                    <a:pt x="6480" y="9600"/>
                    <a:pt x="8640" y="8800"/>
                  </a:cubicBezTo>
                  <a:cubicBezTo>
                    <a:pt x="8640" y="11200"/>
                    <a:pt x="8640" y="11200"/>
                    <a:pt x="8640" y="11200"/>
                  </a:cubicBezTo>
                  <a:cubicBezTo>
                    <a:pt x="8640" y="12000"/>
                    <a:pt x="9720" y="12800"/>
                    <a:pt x="10800" y="12800"/>
                  </a:cubicBezTo>
                  <a:cubicBezTo>
                    <a:pt x="11880" y="12800"/>
                    <a:pt x="12960" y="12000"/>
                    <a:pt x="12960" y="11200"/>
                  </a:cubicBezTo>
                  <a:cubicBezTo>
                    <a:pt x="12960" y="8800"/>
                    <a:pt x="12960" y="8800"/>
                    <a:pt x="12960" y="8800"/>
                  </a:cubicBezTo>
                  <a:cubicBezTo>
                    <a:pt x="15120" y="9600"/>
                    <a:pt x="17280" y="11200"/>
                    <a:pt x="17280" y="13600"/>
                  </a:cubicBezTo>
                  <a:cubicBezTo>
                    <a:pt x="17280" y="16000"/>
                    <a:pt x="14040" y="18400"/>
                    <a:pt x="10800" y="18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14" name="Shape"/>
            <p:cNvSpPr/>
            <p:nvPr/>
          </p:nvSpPr>
          <p:spPr>
            <a:xfrm>
              <a:off x="55090" y="55090"/>
              <a:ext cx="314600" cy="2754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61" y="3510"/>
                  </a:moveTo>
                  <a:cubicBezTo>
                    <a:pt x="20661" y="1350"/>
                    <a:pt x="20661" y="1350"/>
                    <a:pt x="20661" y="1350"/>
                  </a:cubicBezTo>
                  <a:cubicBezTo>
                    <a:pt x="20661" y="540"/>
                    <a:pt x="20191" y="0"/>
                    <a:pt x="19487" y="0"/>
                  </a:cubicBezTo>
                  <a:cubicBezTo>
                    <a:pt x="1174" y="0"/>
                    <a:pt x="1174" y="0"/>
                    <a:pt x="1174" y="0"/>
                  </a:cubicBezTo>
                  <a:cubicBezTo>
                    <a:pt x="470" y="0"/>
                    <a:pt x="0" y="540"/>
                    <a:pt x="0" y="1350"/>
                  </a:cubicBezTo>
                  <a:cubicBezTo>
                    <a:pt x="0" y="20250"/>
                    <a:pt x="0" y="20250"/>
                    <a:pt x="0" y="20250"/>
                  </a:cubicBezTo>
                  <a:cubicBezTo>
                    <a:pt x="0" y="21060"/>
                    <a:pt x="470" y="21600"/>
                    <a:pt x="1174" y="21600"/>
                  </a:cubicBezTo>
                  <a:cubicBezTo>
                    <a:pt x="19487" y="21600"/>
                    <a:pt x="19487" y="21600"/>
                    <a:pt x="19487" y="21600"/>
                  </a:cubicBezTo>
                  <a:cubicBezTo>
                    <a:pt x="20191" y="21600"/>
                    <a:pt x="20661" y="21060"/>
                    <a:pt x="20661" y="20250"/>
                  </a:cubicBezTo>
                  <a:cubicBezTo>
                    <a:pt x="20661" y="18630"/>
                    <a:pt x="20661" y="18630"/>
                    <a:pt x="20661" y="18630"/>
                  </a:cubicBezTo>
                  <a:cubicBezTo>
                    <a:pt x="21130" y="18360"/>
                    <a:pt x="21600" y="17820"/>
                    <a:pt x="21600" y="17010"/>
                  </a:cubicBezTo>
                  <a:cubicBezTo>
                    <a:pt x="21600" y="15930"/>
                    <a:pt x="21600" y="15930"/>
                    <a:pt x="21600" y="15930"/>
                  </a:cubicBezTo>
                  <a:cubicBezTo>
                    <a:pt x="21600" y="15120"/>
                    <a:pt x="21130" y="14580"/>
                    <a:pt x="20661" y="14310"/>
                  </a:cubicBezTo>
                  <a:cubicBezTo>
                    <a:pt x="20661" y="7830"/>
                    <a:pt x="20661" y="7830"/>
                    <a:pt x="20661" y="7830"/>
                  </a:cubicBezTo>
                  <a:cubicBezTo>
                    <a:pt x="21130" y="7560"/>
                    <a:pt x="21600" y="7020"/>
                    <a:pt x="21600" y="6210"/>
                  </a:cubicBezTo>
                  <a:cubicBezTo>
                    <a:pt x="21600" y="5130"/>
                    <a:pt x="21600" y="5130"/>
                    <a:pt x="21600" y="5130"/>
                  </a:cubicBezTo>
                  <a:cubicBezTo>
                    <a:pt x="21600" y="4320"/>
                    <a:pt x="21130" y="3780"/>
                    <a:pt x="20661" y="3510"/>
                  </a:cubicBezTo>
                  <a:close/>
                  <a:moveTo>
                    <a:pt x="19487" y="20520"/>
                  </a:moveTo>
                  <a:cubicBezTo>
                    <a:pt x="1174" y="20520"/>
                    <a:pt x="1174" y="20520"/>
                    <a:pt x="1174" y="20520"/>
                  </a:cubicBezTo>
                  <a:cubicBezTo>
                    <a:pt x="939" y="20520"/>
                    <a:pt x="939" y="20520"/>
                    <a:pt x="939" y="20250"/>
                  </a:cubicBezTo>
                  <a:cubicBezTo>
                    <a:pt x="939" y="1350"/>
                    <a:pt x="939" y="1350"/>
                    <a:pt x="939" y="1350"/>
                  </a:cubicBezTo>
                  <a:cubicBezTo>
                    <a:pt x="939" y="1080"/>
                    <a:pt x="939" y="1080"/>
                    <a:pt x="1174" y="1080"/>
                  </a:cubicBezTo>
                  <a:cubicBezTo>
                    <a:pt x="19487" y="1080"/>
                    <a:pt x="19487" y="1080"/>
                    <a:pt x="19487" y="1080"/>
                  </a:cubicBezTo>
                  <a:cubicBezTo>
                    <a:pt x="19722" y="1080"/>
                    <a:pt x="19722" y="1080"/>
                    <a:pt x="19722" y="1350"/>
                  </a:cubicBezTo>
                  <a:cubicBezTo>
                    <a:pt x="19722" y="3510"/>
                    <a:pt x="19722" y="3510"/>
                    <a:pt x="19722" y="3510"/>
                  </a:cubicBezTo>
                  <a:cubicBezTo>
                    <a:pt x="19252" y="3780"/>
                    <a:pt x="18783" y="4320"/>
                    <a:pt x="18783" y="5130"/>
                  </a:cubicBezTo>
                  <a:cubicBezTo>
                    <a:pt x="18783" y="6210"/>
                    <a:pt x="18783" y="6210"/>
                    <a:pt x="18783" y="6210"/>
                  </a:cubicBezTo>
                  <a:cubicBezTo>
                    <a:pt x="18783" y="7020"/>
                    <a:pt x="19252" y="7560"/>
                    <a:pt x="19722" y="7830"/>
                  </a:cubicBezTo>
                  <a:cubicBezTo>
                    <a:pt x="19722" y="14310"/>
                    <a:pt x="19722" y="14310"/>
                    <a:pt x="19722" y="14310"/>
                  </a:cubicBezTo>
                  <a:cubicBezTo>
                    <a:pt x="19252" y="14580"/>
                    <a:pt x="18783" y="15120"/>
                    <a:pt x="18783" y="15930"/>
                  </a:cubicBezTo>
                  <a:cubicBezTo>
                    <a:pt x="18783" y="17010"/>
                    <a:pt x="18783" y="17010"/>
                    <a:pt x="18783" y="17010"/>
                  </a:cubicBezTo>
                  <a:cubicBezTo>
                    <a:pt x="18783" y="17820"/>
                    <a:pt x="19252" y="18360"/>
                    <a:pt x="19722" y="18630"/>
                  </a:cubicBezTo>
                  <a:cubicBezTo>
                    <a:pt x="19722" y="20250"/>
                    <a:pt x="19722" y="20250"/>
                    <a:pt x="19722" y="20250"/>
                  </a:cubicBezTo>
                  <a:cubicBezTo>
                    <a:pt x="19722" y="20520"/>
                    <a:pt x="19722" y="20520"/>
                    <a:pt x="19487" y="2052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19" name="Group"/>
          <p:cNvGrpSpPr/>
          <p:nvPr/>
        </p:nvGrpSpPr>
        <p:grpSpPr>
          <a:xfrm>
            <a:off x="10490296" y="359416"/>
            <a:ext cx="420689" cy="422276"/>
            <a:chOff x="0" y="0"/>
            <a:chExt cx="420687" cy="422275"/>
          </a:xfrm>
        </p:grpSpPr>
        <p:sp>
          <p:nvSpPr>
            <p:cNvPr id="516" name="Shape"/>
            <p:cNvSpPr/>
            <p:nvPr/>
          </p:nvSpPr>
          <p:spPr>
            <a:xfrm>
              <a:off x="0" y="0"/>
              <a:ext cx="420688" cy="4222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571" y="1543"/>
                  </a:moveTo>
                  <a:cubicBezTo>
                    <a:pt x="11957" y="1543"/>
                    <a:pt x="12343" y="1929"/>
                    <a:pt x="12343" y="2314"/>
                  </a:cubicBezTo>
                  <a:cubicBezTo>
                    <a:pt x="12343" y="3279"/>
                    <a:pt x="12343" y="3279"/>
                    <a:pt x="12343" y="3279"/>
                  </a:cubicBezTo>
                  <a:cubicBezTo>
                    <a:pt x="13307" y="3471"/>
                    <a:pt x="14271" y="3857"/>
                    <a:pt x="15043" y="4436"/>
                  </a:cubicBezTo>
                  <a:cubicBezTo>
                    <a:pt x="15621" y="3664"/>
                    <a:pt x="15621" y="3664"/>
                    <a:pt x="15621" y="3664"/>
                  </a:cubicBezTo>
                  <a:cubicBezTo>
                    <a:pt x="15814" y="3471"/>
                    <a:pt x="16007" y="3471"/>
                    <a:pt x="16200" y="3471"/>
                  </a:cubicBezTo>
                  <a:cubicBezTo>
                    <a:pt x="16393" y="3471"/>
                    <a:pt x="16586" y="3471"/>
                    <a:pt x="16779" y="3664"/>
                  </a:cubicBezTo>
                  <a:cubicBezTo>
                    <a:pt x="17936" y="4821"/>
                    <a:pt x="17936" y="4821"/>
                    <a:pt x="17936" y="4821"/>
                  </a:cubicBezTo>
                  <a:cubicBezTo>
                    <a:pt x="18129" y="5014"/>
                    <a:pt x="18129" y="5593"/>
                    <a:pt x="17936" y="5979"/>
                  </a:cubicBezTo>
                  <a:cubicBezTo>
                    <a:pt x="17164" y="6557"/>
                    <a:pt x="17164" y="6557"/>
                    <a:pt x="17164" y="6557"/>
                  </a:cubicBezTo>
                  <a:cubicBezTo>
                    <a:pt x="17743" y="7329"/>
                    <a:pt x="18129" y="8293"/>
                    <a:pt x="18321" y="9257"/>
                  </a:cubicBezTo>
                  <a:cubicBezTo>
                    <a:pt x="19286" y="9257"/>
                    <a:pt x="19286" y="9257"/>
                    <a:pt x="19286" y="9257"/>
                  </a:cubicBezTo>
                  <a:cubicBezTo>
                    <a:pt x="19671" y="9257"/>
                    <a:pt x="20057" y="9643"/>
                    <a:pt x="20057" y="10029"/>
                  </a:cubicBezTo>
                  <a:cubicBezTo>
                    <a:pt x="20057" y="11571"/>
                    <a:pt x="20057" y="11571"/>
                    <a:pt x="20057" y="11571"/>
                  </a:cubicBezTo>
                  <a:cubicBezTo>
                    <a:pt x="20057" y="11957"/>
                    <a:pt x="19671" y="12343"/>
                    <a:pt x="19286" y="12343"/>
                  </a:cubicBezTo>
                  <a:cubicBezTo>
                    <a:pt x="18321" y="12343"/>
                    <a:pt x="18321" y="12343"/>
                    <a:pt x="18321" y="12343"/>
                  </a:cubicBezTo>
                  <a:cubicBezTo>
                    <a:pt x="18129" y="13307"/>
                    <a:pt x="17743" y="14271"/>
                    <a:pt x="17164" y="15043"/>
                  </a:cubicBezTo>
                  <a:cubicBezTo>
                    <a:pt x="17936" y="15621"/>
                    <a:pt x="17936" y="15621"/>
                    <a:pt x="17936" y="15621"/>
                  </a:cubicBezTo>
                  <a:cubicBezTo>
                    <a:pt x="18129" y="16007"/>
                    <a:pt x="18129" y="16586"/>
                    <a:pt x="17936" y="16779"/>
                  </a:cubicBezTo>
                  <a:cubicBezTo>
                    <a:pt x="16779" y="17936"/>
                    <a:pt x="16779" y="17936"/>
                    <a:pt x="16779" y="17936"/>
                  </a:cubicBezTo>
                  <a:cubicBezTo>
                    <a:pt x="16586" y="18129"/>
                    <a:pt x="16393" y="18129"/>
                    <a:pt x="16200" y="18129"/>
                  </a:cubicBezTo>
                  <a:cubicBezTo>
                    <a:pt x="16007" y="18129"/>
                    <a:pt x="15814" y="18129"/>
                    <a:pt x="15621" y="17936"/>
                  </a:cubicBezTo>
                  <a:cubicBezTo>
                    <a:pt x="15043" y="17164"/>
                    <a:pt x="15043" y="17164"/>
                    <a:pt x="15043" y="17164"/>
                  </a:cubicBezTo>
                  <a:cubicBezTo>
                    <a:pt x="14271" y="17743"/>
                    <a:pt x="13307" y="18129"/>
                    <a:pt x="12343" y="18321"/>
                  </a:cubicBezTo>
                  <a:cubicBezTo>
                    <a:pt x="12343" y="19286"/>
                    <a:pt x="12343" y="19286"/>
                    <a:pt x="12343" y="19286"/>
                  </a:cubicBezTo>
                  <a:cubicBezTo>
                    <a:pt x="12343" y="19671"/>
                    <a:pt x="11957" y="20057"/>
                    <a:pt x="11571" y="20057"/>
                  </a:cubicBezTo>
                  <a:cubicBezTo>
                    <a:pt x="10029" y="20057"/>
                    <a:pt x="10029" y="20057"/>
                    <a:pt x="10029" y="20057"/>
                  </a:cubicBezTo>
                  <a:cubicBezTo>
                    <a:pt x="9643" y="20057"/>
                    <a:pt x="9257" y="19671"/>
                    <a:pt x="9257" y="19286"/>
                  </a:cubicBezTo>
                  <a:cubicBezTo>
                    <a:pt x="9257" y="18321"/>
                    <a:pt x="9257" y="18321"/>
                    <a:pt x="9257" y="18321"/>
                  </a:cubicBezTo>
                  <a:cubicBezTo>
                    <a:pt x="8293" y="18129"/>
                    <a:pt x="7329" y="17743"/>
                    <a:pt x="6557" y="17164"/>
                  </a:cubicBezTo>
                  <a:cubicBezTo>
                    <a:pt x="5979" y="17936"/>
                    <a:pt x="5979" y="17936"/>
                    <a:pt x="5979" y="17936"/>
                  </a:cubicBezTo>
                  <a:cubicBezTo>
                    <a:pt x="5786" y="18129"/>
                    <a:pt x="5593" y="18129"/>
                    <a:pt x="5400" y="18129"/>
                  </a:cubicBezTo>
                  <a:cubicBezTo>
                    <a:pt x="5207" y="18129"/>
                    <a:pt x="5014" y="18129"/>
                    <a:pt x="4821" y="17936"/>
                  </a:cubicBezTo>
                  <a:cubicBezTo>
                    <a:pt x="3664" y="16779"/>
                    <a:pt x="3664" y="16779"/>
                    <a:pt x="3664" y="16779"/>
                  </a:cubicBezTo>
                  <a:cubicBezTo>
                    <a:pt x="3471" y="16586"/>
                    <a:pt x="3471" y="16007"/>
                    <a:pt x="3664" y="15621"/>
                  </a:cubicBezTo>
                  <a:cubicBezTo>
                    <a:pt x="4436" y="15043"/>
                    <a:pt x="4436" y="15043"/>
                    <a:pt x="4436" y="15043"/>
                  </a:cubicBezTo>
                  <a:cubicBezTo>
                    <a:pt x="3857" y="14271"/>
                    <a:pt x="3471" y="13307"/>
                    <a:pt x="3279" y="12343"/>
                  </a:cubicBezTo>
                  <a:cubicBezTo>
                    <a:pt x="2314" y="12343"/>
                    <a:pt x="2314" y="12343"/>
                    <a:pt x="2314" y="12343"/>
                  </a:cubicBezTo>
                  <a:cubicBezTo>
                    <a:pt x="1929" y="12343"/>
                    <a:pt x="1543" y="11957"/>
                    <a:pt x="1543" y="11571"/>
                  </a:cubicBezTo>
                  <a:cubicBezTo>
                    <a:pt x="1543" y="10029"/>
                    <a:pt x="1543" y="10029"/>
                    <a:pt x="1543" y="10029"/>
                  </a:cubicBezTo>
                  <a:cubicBezTo>
                    <a:pt x="1543" y="9643"/>
                    <a:pt x="1929" y="9257"/>
                    <a:pt x="2314" y="9257"/>
                  </a:cubicBezTo>
                  <a:cubicBezTo>
                    <a:pt x="3279" y="9257"/>
                    <a:pt x="3279" y="9257"/>
                    <a:pt x="3279" y="9257"/>
                  </a:cubicBezTo>
                  <a:cubicBezTo>
                    <a:pt x="3471" y="8293"/>
                    <a:pt x="3857" y="7329"/>
                    <a:pt x="4436" y="6557"/>
                  </a:cubicBezTo>
                  <a:cubicBezTo>
                    <a:pt x="3664" y="5979"/>
                    <a:pt x="3664" y="5979"/>
                    <a:pt x="3664" y="5979"/>
                  </a:cubicBezTo>
                  <a:cubicBezTo>
                    <a:pt x="3471" y="5593"/>
                    <a:pt x="3471" y="5014"/>
                    <a:pt x="3664" y="4821"/>
                  </a:cubicBezTo>
                  <a:cubicBezTo>
                    <a:pt x="4821" y="3664"/>
                    <a:pt x="4821" y="3664"/>
                    <a:pt x="4821" y="3664"/>
                  </a:cubicBezTo>
                  <a:cubicBezTo>
                    <a:pt x="5014" y="3471"/>
                    <a:pt x="5207" y="3471"/>
                    <a:pt x="5400" y="3471"/>
                  </a:cubicBezTo>
                  <a:cubicBezTo>
                    <a:pt x="5593" y="3471"/>
                    <a:pt x="5786" y="3471"/>
                    <a:pt x="5979" y="3664"/>
                  </a:cubicBezTo>
                  <a:cubicBezTo>
                    <a:pt x="6557" y="4436"/>
                    <a:pt x="6557" y="4436"/>
                    <a:pt x="6557" y="4436"/>
                  </a:cubicBezTo>
                  <a:cubicBezTo>
                    <a:pt x="7329" y="3857"/>
                    <a:pt x="8293" y="3471"/>
                    <a:pt x="9257" y="3279"/>
                  </a:cubicBezTo>
                  <a:cubicBezTo>
                    <a:pt x="9257" y="2314"/>
                    <a:pt x="9257" y="2314"/>
                    <a:pt x="9257" y="2314"/>
                  </a:cubicBezTo>
                  <a:cubicBezTo>
                    <a:pt x="9257" y="1929"/>
                    <a:pt x="9643" y="1543"/>
                    <a:pt x="10029" y="1543"/>
                  </a:cubicBezTo>
                  <a:cubicBezTo>
                    <a:pt x="11571" y="1543"/>
                    <a:pt x="11571" y="1543"/>
                    <a:pt x="11571" y="1543"/>
                  </a:cubicBezTo>
                  <a:moveTo>
                    <a:pt x="11571" y="0"/>
                  </a:moveTo>
                  <a:cubicBezTo>
                    <a:pt x="10029" y="0"/>
                    <a:pt x="10029" y="0"/>
                    <a:pt x="10029" y="0"/>
                  </a:cubicBezTo>
                  <a:cubicBezTo>
                    <a:pt x="8871" y="0"/>
                    <a:pt x="7907" y="964"/>
                    <a:pt x="7714" y="2121"/>
                  </a:cubicBezTo>
                  <a:cubicBezTo>
                    <a:pt x="7329" y="2121"/>
                    <a:pt x="7136" y="2314"/>
                    <a:pt x="6750" y="2507"/>
                  </a:cubicBezTo>
                  <a:cubicBezTo>
                    <a:pt x="6364" y="2121"/>
                    <a:pt x="5979" y="1929"/>
                    <a:pt x="5400" y="1929"/>
                  </a:cubicBezTo>
                  <a:cubicBezTo>
                    <a:pt x="4821" y="1929"/>
                    <a:pt x="4050" y="2121"/>
                    <a:pt x="3664" y="2700"/>
                  </a:cubicBezTo>
                  <a:cubicBezTo>
                    <a:pt x="2700" y="3664"/>
                    <a:pt x="2700" y="3664"/>
                    <a:pt x="2700" y="3664"/>
                  </a:cubicBezTo>
                  <a:cubicBezTo>
                    <a:pt x="2121" y="4243"/>
                    <a:pt x="1929" y="4821"/>
                    <a:pt x="1929" y="5400"/>
                  </a:cubicBezTo>
                  <a:cubicBezTo>
                    <a:pt x="1929" y="5979"/>
                    <a:pt x="2121" y="6364"/>
                    <a:pt x="2507" y="6750"/>
                  </a:cubicBezTo>
                  <a:cubicBezTo>
                    <a:pt x="2314" y="7136"/>
                    <a:pt x="2121" y="7329"/>
                    <a:pt x="2121" y="7714"/>
                  </a:cubicBezTo>
                  <a:cubicBezTo>
                    <a:pt x="964" y="7907"/>
                    <a:pt x="0" y="8871"/>
                    <a:pt x="0" y="10029"/>
                  </a:cubicBezTo>
                  <a:cubicBezTo>
                    <a:pt x="0" y="11571"/>
                    <a:pt x="0" y="11571"/>
                    <a:pt x="0" y="11571"/>
                  </a:cubicBezTo>
                  <a:cubicBezTo>
                    <a:pt x="0" y="12729"/>
                    <a:pt x="964" y="13693"/>
                    <a:pt x="2121" y="13886"/>
                  </a:cubicBezTo>
                  <a:cubicBezTo>
                    <a:pt x="2121" y="14271"/>
                    <a:pt x="2314" y="14464"/>
                    <a:pt x="2507" y="14850"/>
                  </a:cubicBezTo>
                  <a:cubicBezTo>
                    <a:pt x="2121" y="15236"/>
                    <a:pt x="1929" y="15621"/>
                    <a:pt x="1929" y="16200"/>
                  </a:cubicBezTo>
                  <a:cubicBezTo>
                    <a:pt x="1929" y="16779"/>
                    <a:pt x="2121" y="17550"/>
                    <a:pt x="2700" y="17936"/>
                  </a:cubicBezTo>
                  <a:cubicBezTo>
                    <a:pt x="3664" y="18900"/>
                    <a:pt x="3664" y="18900"/>
                    <a:pt x="3664" y="18900"/>
                  </a:cubicBezTo>
                  <a:cubicBezTo>
                    <a:pt x="4050" y="19479"/>
                    <a:pt x="4821" y="19671"/>
                    <a:pt x="5400" y="19671"/>
                  </a:cubicBezTo>
                  <a:cubicBezTo>
                    <a:pt x="5979" y="19671"/>
                    <a:pt x="6364" y="19479"/>
                    <a:pt x="6750" y="19093"/>
                  </a:cubicBezTo>
                  <a:cubicBezTo>
                    <a:pt x="7136" y="19286"/>
                    <a:pt x="7329" y="19479"/>
                    <a:pt x="7714" y="19479"/>
                  </a:cubicBezTo>
                  <a:cubicBezTo>
                    <a:pt x="7907" y="20636"/>
                    <a:pt x="8871" y="21600"/>
                    <a:pt x="10029" y="21600"/>
                  </a:cubicBezTo>
                  <a:cubicBezTo>
                    <a:pt x="11571" y="21600"/>
                    <a:pt x="11571" y="21600"/>
                    <a:pt x="11571" y="21600"/>
                  </a:cubicBezTo>
                  <a:cubicBezTo>
                    <a:pt x="12729" y="21600"/>
                    <a:pt x="13693" y="20636"/>
                    <a:pt x="13886" y="19479"/>
                  </a:cubicBezTo>
                  <a:cubicBezTo>
                    <a:pt x="14271" y="19479"/>
                    <a:pt x="14464" y="19286"/>
                    <a:pt x="14850" y="19093"/>
                  </a:cubicBezTo>
                  <a:cubicBezTo>
                    <a:pt x="15236" y="19479"/>
                    <a:pt x="15621" y="19671"/>
                    <a:pt x="16200" y="19671"/>
                  </a:cubicBezTo>
                  <a:cubicBezTo>
                    <a:pt x="16779" y="19671"/>
                    <a:pt x="17550" y="19479"/>
                    <a:pt x="17936" y="18900"/>
                  </a:cubicBezTo>
                  <a:cubicBezTo>
                    <a:pt x="18900" y="17936"/>
                    <a:pt x="18900" y="17936"/>
                    <a:pt x="18900" y="17936"/>
                  </a:cubicBezTo>
                  <a:cubicBezTo>
                    <a:pt x="19479" y="17550"/>
                    <a:pt x="19671" y="16779"/>
                    <a:pt x="19671" y="16200"/>
                  </a:cubicBezTo>
                  <a:cubicBezTo>
                    <a:pt x="19671" y="15621"/>
                    <a:pt x="19479" y="15236"/>
                    <a:pt x="19093" y="14850"/>
                  </a:cubicBezTo>
                  <a:cubicBezTo>
                    <a:pt x="19286" y="14464"/>
                    <a:pt x="19479" y="14271"/>
                    <a:pt x="19479" y="13886"/>
                  </a:cubicBezTo>
                  <a:cubicBezTo>
                    <a:pt x="20636" y="13693"/>
                    <a:pt x="21600" y="12729"/>
                    <a:pt x="21600" y="11571"/>
                  </a:cubicBezTo>
                  <a:cubicBezTo>
                    <a:pt x="21600" y="10029"/>
                    <a:pt x="21600" y="10029"/>
                    <a:pt x="21600" y="10029"/>
                  </a:cubicBezTo>
                  <a:cubicBezTo>
                    <a:pt x="21600" y="8871"/>
                    <a:pt x="20636" y="7907"/>
                    <a:pt x="19479" y="7714"/>
                  </a:cubicBezTo>
                  <a:cubicBezTo>
                    <a:pt x="19479" y="7329"/>
                    <a:pt x="19286" y="7136"/>
                    <a:pt x="19093" y="6750"/>
                  </a:cubicBezTo>
                  <a:cubicBezTo>
                    <a:pt x="19479" y="6364"/>
                    <a:pt x="19671" y="5979"/>
                    <a:pt x="19671" y="5400"/>
                  </a:cubicBezTo>
                  <a:cubicBezTo>
                    <a:pt x="19671" y="4821"/>
                    <a:pt x="19479" y="4243"/>
                    <a:pt x="18900" y="3664"/>
                  </a:cubicBezTo>
                  <a:cubicBezTo>
                    <a:pt x="17936" y="2700"/>
                    <a:pt x="17936" y="2700"/>
                    <a:pt x="17936" y="2700"/>
                  </a:cubicBezTo>
                  <a:cubicBezTo>
                    <a:pt x="17550" y="2121"/>
                    <a:pt x="16779" y="1929"/>
                    <a:pt x="16200" y="1929"/>
                  </a:cubicBezTo>
                  <a:cubicBezTo>
                    <a:pt x="15621" y="1929"/>
                    <a:pt x="15236" y="2121"/>
                    <a:pt x="14850" y="2507"/>
                  </a:cubicBezTo>
                  <a:cubicBezTo>
                    <a:pt x="14464" y="2314"/>
                    <a:pt x="14271" y="2121"/>
                    <a:pt x="13886" y="2121"/>
                  </a:cubicBezTo>
                  <a:cubicBezTo>
                    <a:pt x="13693" y="964"/>
                    <a:pt x="12729" y="0"/>
                    <a:pt x="11571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17" name="Shape"/>
            <p:cNvSpPr/>
            <p:nvPr/>
          </p:nvSpPr>
          <p:spPr>
            <a:xfrm>
              <a:off x="112712" y="112712"/>
              <a:ext cx="195264" cy="1968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985" y="21600"/>
                    <a:pt x="0" y="16615"/>
                    <a:pt x="0" y="10800"/>
                  </a:cubicBezTo>
                  <a:cubicBezTo>
                    <a:pt x="0" y="4985"/>
                    <a:pt x="4985" y="0"/>
                    <a:pt x="10800" y="0"/>
                  </a:cubicBezTo>
                  <a:cubicBezTo>
                    <a:pt x="16615" y="0"/>
                    <a:pt x="21600" y="4985"/>
                    <a:pt x="21600" y="10800"/>
                  </a:cubicBezTo>
                  <a:cubicBezTo>
                    <a:pt x="21600" y="16615"/>
                    <a:pt x="16615" y="21600"/>
                    <a:pt x="10800" y="21600"/>
                  </a:cubicBezTo>
                  <a:close/>
                  <a:moveTo>
                    <a:pt x="10800" y="1662"/>
                  </a:moveTo>
                  <a:cubicBezTo>
                    <a:pt x="5815" y="1662"/>
                    <a:pt x="1662" y="5815"/>
                    <a:pt x="1662" y="10800"/>
                  </a:cubicBezTo>
                  <a:cubicBezTo>
                    <a:pt x="1662" y="15785"/>
                    <a:pt x="5815" y="19938"/>
                    <a:pt x="10800" y="19938"/>
                  </a:cubicBezTo>
                  <a:cubicBezTo>
                    <a:pt x="15785" y="19938"/>
                    <a:pt x="19938" y="15785"/>
                    <a:pt x="19938" y="10800"/>
                  </a:cubicBezTo>
                  <a:cubicBezTo>
                    <a:pt x="19938" y="5815"/>
                    <a:pt x="15785" y="1662"/>
                    <a:pt x="10800" y="166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18" name="Shape"/>
            <p:cNvSpPr/>
            <p:nvPr/>
          </p:nvSpPr>
          <p:spPr>
            <a:xfrm>
              <a:off x="157162" y="158750"/>
              <a:ext cx="106364" cy="1063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629" y="21600"/>
                    <a:pt x="0" y="16971"/>
                    <a:pt x="0" y="10800"/>
                  </a:cubicBezTo>
                  <a:cubicBezTo>
                    <a:pt x="0" y="4629"/>
                    <a:pt x="4629" y="0"/>
                    <a:pt x="10800" y="0"/>
                  </a:cubicBezTo>
                  <a:cubicBezTo>
                    <a:pt x="16971" y="0"/>
                    <a:pt x="21600" y="4629"/>
                    <a:pt x="21600" y="10800"/>
                  </a:cubicBezTo>
                  <a:cubicBezTo>
                    <a:pt x="21600" y="16971"/>
                    <a:pt x="16971" y="21600"/>
                    <a:pt x="10800" y="21600"/>
                  </a:cubicBezTo>
                  <a:close/>
                  <a:moveTo>
                    <a:pt x="10800" y="3086"/>
                  </a:moveTo>
                  <a:cubicBezTo>
                    <a:pt x="6171" y="3086"/>
                    <a:pt x="3086" y="6171"/>
                    <a:pt x="3086" y="10800"/>
                  </a:cubicBezTo>
                  <a:cubicBezTo>
                    <a:pt x="3086" y="15429"/>
                    <a:pt x="6171" y="18514"/>
                    <a:pt x="10800" y="18514"/>
                  </a:cubicBezTo>
                  <a:cubicBezTo>
                    <a:pt x="15429" y="18514"/>
                    <a:pt x="18514" y="15429"/>
                    <a:pt x="18514" y="10800"/>
                  </a:cubicBezTo>
                  <a:cubicBezTo>
                    <a:pt x="18514" y="6171"/>
                    <a:pt x="15429" y="3086"/>
                    <a:pt x="10800" y="308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22" name="Group"/>
          <p:cNvGrpSpPr/>
          <p:nvPr/>
        </p:nvGrpSpPr>
        <p:grpSpPr>
          <a:xfrm>
            <a:off x="2287582" y="3626708"/>
            <a:ext cx="385873" cy="387090"/>
            <a:chOff x="0" y="0"/>
            <a:chExt cx="385871" cy="387089"/>
          </a:xfrm>
        </p:grpSpPr>
        <p:sp>
          <p:nvSpPr>
            <p:cNvPr id="520" name="Shape"/>
            <p:cNvSpPr/>
            <p:nvPr/>
          </p:nvSpPr>
          <p:spPr>
            <a:xfrm>
              <a:off x="54466" y="55695"/>
              <a:ext cx="96804" cy="955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250" y="0"/>
                  </a:moveTo>
                  <a:cubicBezTo>
                    <a:pt x="8775" y="0"/>
                    <a:pt x="0" y="8775"/>
                    <a:pt x="0" y="20250"/>
                  </a:cubicBezTo>
                  <a:cubicBezTo>
                    <a:pt x="0" y="20925"/>
                    <a:pt x="675" y="21600"/>
                    <a:pt x="1350" y="21600"/>
                  </a:cubicBezTo>
                  <a:cubicBezTo>
                    <a:pt x="2025" y="21600"/>
                    <a:pt x="2700" y="20925"/>
                    <a:pt x="2700" y="20250"/>
                  </a:cubicBezTo>
                  <a:cubicBezTo>
                    <a:pt x="2700" y="10125"/>
                    <a:pt x="10125" y="2700"/>
                    <a:pt x="20250" y="2700"/>
                  </a:cubicBezTo>
                  <a:cubicBezTo>
                    <a:pt x="20925" y="2700"/>
                    <a:pt x="21600" y="2025"/>
                    <a:pt x="21600" y="1350"/>
                  </a:cubicBezTo>
                  <a:cubicBezTo>
                    <a:pt x="21600" y="675"/>
                    <a:pt x="20925" y="0"/>
                    <a:pt x="2025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21" name="Shape"/>
            <p:cNvSpPr/>
            <p:nvPr/>
          </p:nvSpPr>
          <p:spPr>
            <a:xfrm>
              <a:off x="0" y="0"/>
              <a:ext cx="385872" cy="3870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43" h="20643" extrusionOk="0">
                  <a:moveTo>
                    <a:pt x="20350" y="18577"/>
                  </a:moveTo>
                  <a:cubicBezTo>
                    <a:pt x="15676" y="13903"/>
                    <a:pt x="15676" y="13903"/>
                    <a:pt x="15676" y="13903"/>
                  </a:cubicBezTo>
                  <a:cubicBezTo>
                    <a:pt x="15353" y="13580"/>
                    <a:pt x="15031" y="13580"/>
                    <a:pt x="14547" y="13741"/>
                  </a:cubicBezTo>
                  <a:cubicBezTo>
                    <a:pt x="13580" y="12774"/>
                    <a:pt x="13580" y="12774"/>
                    <a:pt x="13580" y="12774"/>
                  </a:cubicBezTo>
                  <a:cubicBezTo>
                    <a:pt x="13580" y="12774"/>
                    <a:pt x="13580" y="12774"/>
                    <a:pt x="13580" y="12774"/>
                  </a:cubicBezTo>
                  <a:cubicBezTo>
                    <a:pt x="16159" y="9712"/>
                    <a:pt x="15998" y="5037"/>
                    <a:pt x="13258" y="2297"/>
                  </a:cubicBezTo>
                  <a:cubicBezTo>
                    <a:pt x="10195" y="-766"/>
                    <a:pt x="5359" y="-766"/>
                    <a:pt x="2297" y="2297"/>
                  </a:cubicBezTo>
                  <a:cubicBezTo>
                    <a:pt x="-766" y="5198"/>
                    <a:pt x="-766" y="10195"/>
                    <a:pt x="2297" y="13258"/>
                  </a:cubicBezTo>
                  <a:cubicBezTo>
                    <a:pt x="5198" y="15998"/>
                    <a:pt x="9712" y="16159"/>
                    <a:pt x="12774" y="13580"/>
                  </a:cubicBezTo>
                  <a:cubicBezTo>
                    <a:pt x="12774" y="13580"/>
                    <a:pt x="12774" y="13580"/>
                    <a:pt x="12774" y="13580"/>
                  </a:cubicBezTo>
                  <a:cubicBezTo>
                    <a:pt x="13741" y="14547"/>
                    <a:pt x="13741" y="14547"/>
                    <a:pt x="13741" y="14547"/>
                  </a:cubicBezTo>
                  <a:cubicBezTo>
                    <a:pt x="13580" y="15031"/>
                    <a:pt x="13580" y="15353"/>
                    <a:pt x="13903" y="15676"/>
                  </a:cubicBezTo>
                  <a:cubicBezTo>
                    <a:pt x="18577" y="20350"/>
                    <a:pt x="18577" y="20350"/>
                    <a:pt x="18577" y="20350"/>
                  </a:cubicBezTo>
                  <a:cubicBezTo>
                    <a:pt x="18900" y="20834"/>
                    <a:pt x="19706" y="20673"/>
                    <a:pt x="20189" y="20189"/>
                  </a:cubicBezTo>
                  <a:cubicBezTo>
                    <a:pt x="20673" y="19706"/>
                    <a:pt x="20834" y="18900"/>
                    <a:pt x="20350" y="18577"/>
                  </a:cubicBezTo>
                  <a:close/>
                  <a:moveTo>
                    <a:pt x="12291" y="12291"/>
                  </a:moveTo>
                  <a:cubicBezTo>
                    <a:pt x="9712" y="14870"/>
                    <a:pt x="5682" y="14870"/>
                    <a:pt x="3103" y="12291"/>
                  </a:cubicBezTo>
                  <a:cubicBezTo>
                    <a:pt x="685" y="9712"/>
                    <a:pt x="685" y="5682"/>
                    <a:pt x="3103" y="3103"/>
                  </a:cubicBezTo>
                  <a:cubicBezTo>
                    <a:pt x="5682" y="685"/>
                    <a:pt x="9712" y="685"/>
                    <a:pt x="12291" y="3103"/>
                  </a:cubicBezTo>
                  <a:cubicBezTo>
                    <a:pt x="14870" y="5682"/>
                    <a:pt x="14870" y="9712"/>
                    <a:pt x="12291" y="1229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25" name="Group"/>
          <p:cNvGrpSpPr/>
          <p:nvPr/>
        </p:nvGrpSpPr>
        <p:grpSpPr>
          <a:xfrm>
            <a:off x="1299932" y="4386472"/>
            <a:ext cx="336359" cy="336359"/>
            <a:chOff x="0" y="0"/>
            <a:chExt cx="336358" cy="336358"/>
          </a:xfrm>
        </p:grpSpPr>
        <p:sp>
          <p:nvSpPr>
            <p:cNvPr id="523" name="Shape"/>
            <p:cNvSpPr/>
            <p:nvPr/>
          </p:nvSpPr>
          <p:spPr>
            <a:xfrm>
              <a:off x="0" y="0"/>
              <a:ext cx="336359" cy="3363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286" y="1543"/>
                  </a:moveTo>
                  <a:cubicBezTo>
                    <a:pt x="19671" y="1543"/>
                    <a:pt x="20057" y="1929"/>
                    <a:pt x="20057" y="2314"/>
                  </a:cubicBezTo>
                  <a:cubicBezTo>
                    <a:pt x="20057" y="19286"/>
                    <a:pt x="20057" y="19286"/>
                    <a:pt x="20057" y="19286"/>
                  </a:cubicBezTo>
                  <a:cubicBezTo>
                    <a:pt x="20057" y="19671"/>
                    <a:pt x="19671" y="20057"/>
                    <a:pt x="19286" y="20057"/>
                  </a:cubicBezTo>
                  <a:cubicBezTo>
                    <a:pt x="2314" y="20057"/>
                    <a:pt x="2314" y="20057"/>
                    <a:pt x="2314" y="20057"/>
                  </a:cubicBezTo>
                  <a:cubicBezTo>
                    <a:pt x="1929" y="20057"/>
                    <a:pt x="1543" y="19671"/>
                    <a:pt x="1543" y="19286"/>
                  </a:cubicBezTo>
                  <a:cubicBezTo>
                    <a:pt x="1543" y="2314"/>
                    <a:pt x="1543" y="2314"/>
                    <a:pt x="1543" y="2314"/>
                  </a:cubicBezTo>
                  <a:cubicBezTo>
                    <a:pt x="1543" y="1929"/>
                    <a:pt x="1929" y="1543"/>
                    <a:pt x="2314" y="1543"/>
                  </a:cubicBezTo>
                  <a:cubicBezTo>
                    <a:pt x="19286" y="1543"/>
                    <a:pt x="19286" y="1543"/>
                    <a:pt x="19286" y="1543"/>
                  </a:cubicBezTo>
                  <a:moveTo>
                    <a:pt x="19286" y="0"/>
                  </a:moveTo>
                  <a:cubicBezTo>
                    <a:pt x="2314" y="0"/>
                    <a:pt x="2314" y="0"/>
                    <a:pt x="2314" y="0"/>
                  </a:cubicBezTo>
                  <a:cubicBezTo>
                    <a:pt x="964" y="0"/>
                    <a:pt x="0" y="964"/>
                    <a:pt x="0" y="2314"/>
                  </a:cubicBezTo>
                  <a:cubicBezTo>
                    <a:pt x="0" y="19286"/>
                    <a:pt x="0" y="19286"/>
                    <a:pt x="0" y="19286"/>
                  </a:cubicBezTo>
                  <a:cubicBezTo>
                    <a:pt x="0" y="20636"/>
                    <a:pt x="964" y="21600"/>
                    <a:pt x="2314" y="21600"/>
                  </a:cubicBezTo>
                  <a:cubicBezTo>
                    <a:pt x="19286" y="21600"/>
                    <a:pt x="19286" y="21600"/>
                    <a:pt x="19286" y="21600"/>
                  </a:cubicBezTo>
                  <a:cubicBezTo>
                    <a:pt x="20636" y="21600"/>
                    <a:pt x="21600" y="20636"/>
                    <a:pt x="21600" y="19286"/>
                  </a:cubicBezTo>
                  <a:cubicBezTo>
                    <a:pt x="21600" y="2314"/>
                    <a:pt x="21600" y="2314"/>
                    <a:pt x="21600" y="2314"/>
                  </a:cubicBezTo>
                  <a:cubicBezTo>
                    <a:pt x="21600" y="964"/>
                    <a:pt x="20636" y="0"/>
                    <a:pt x="19286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24" name="Shape"/>
            <p:cNvSpPr/>
            <p:nvPr/>
          </p:nvSpPr>
          <p:spPr>
            <a:xfrm>
              <a:off x="59655" y="59655"/>
              <a:ext cx="215778" cy="2170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3214" y="0"/>
                  </a:moveTo>
                  <a:lnTo>
                    <a:pt x="16264" y="3032"/>
                  </a:lnTo>
                  <a:lnTo>
                    <a:pt x="12071" y="7200"/>
                  </a:lnTo>
                  <a:lnTo>
                    <a:pt x="14485" y="9600"/>
                  </a:lnTo>
                  <a:lnTo>
                    <a:pt x="18678" y="5432"/>
                  </a:lnTo>
                  <a:lnTo>
                    <a:pt x="21600" y="8337"/>
                  </a:lnTo>
                  <a:lnTo>
                    <a:pt x="21600" y="0"/>
                  </a:lnTo>
                  <a:lnTo>
                    <a:pt x="13214" y="0"/>
                  </a:lnTo>
                  <a:close/>
                  <a:moveTo>
                    <a:pt x="7242" y="12000"/>
                  </a:moveTo>
                  <a:lnTo>
                    <a:pt x="3049" y="16168"/>
                  </a:lnTo>
                  <a:lnTo>
                    <a:pt x="0" y="13137"/>
                  </a:lnTo>
                  <a:lnTo>
                    <a:pt x="0" y="21600"/>
                  </a:lnTo>
                  <a:lnTo>
                    <a:pt x="8386" y="21600"/>
                  </a:lnTo>
                  <a:lnTo>
                    <a:pt x="5464" y="18568"/>
                  </a:lnTo>
                  <a:lnTo>
                    <a:pt x="9656" y="14400"/>
                  </a:lnTo>
                  <a:lnTo>
                    <a:pt x="7242" y="120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526" name="Shape"/>
          <p:cNvSpPr/>
          <p:nvPr/>
        </p:nvSpPr>
        <p:spPr>
          <a:xfrm>
            <a:off x="8541018" y="1971257"/>
            <a:ext cx="433061" cy="4302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19" h="21600" extrusionOk="0">
                <a:moveTo>
                  <a:pt x="20262" y="5014"/>
                </a:moveTo>
                <a:cubicBezTo>
                  <a:pt x="19529" y="4243"/>
                  <a:pt x="18431" y="3664"/>
                  <a:pt x="17150" y="3857"/>
                </a:cubicBezTo>
                <a:cubicBezTo>
                  <a:pt x="17150" y="3086"/>
                  <a:pt x="17150" y="3086"/>
                  <a:pt x="17150" y="3086"/>
                </a:cubicBezTo>
                <a:cubicBezTo>
                  <a:pt x="17150" y="2314"/>
                  <a:pt x="17150" y="2314"/>
                  <a:pt x="17150" y="2314"/>
                </a:cubicBezTo>
                <a:cubicBezTo>
                  <a:pt x="17150" y="964"/>
                  <a:pt x="16235" y="0"/>
                  <a:pt x="14953" y="0"/>
                </a:cubicBezTo>
                <a:cubicBezTo>
                  <a:pt x="6167" y="0"/>
                  <a:pt x="6167" y="0"/>
                  <a:pt x="6167" y="0"/>
                </a:cubicBezTo>
                <a:cubicBezTo>
                  <a:pt x="4885" y="0"/>
                  <a:pt x="3970" y="964"/>
                  <a:pt x="3970" y="2314"/>
                </a:cubicBezTo>
                <a:cubicBezTo>
                  <a:pt x="3970" y="3086"/>
                  <a:pt x="3970" y="3086"/>
                  <a:pt x="3970" y="3086"/>
                </a:cubicBezTo>
                <a:cubicBezTo>
                  <a:pt x="3970" y="3857"/>
                  <a:pt x="3970" y="3857"/>
                  <a:pt x="3970" y="3857"/>
                </a:cubicBezTo>
                <a:cubicBezTo>
                  <a:pt x="2689" y="3664"/>
                  <a:pt x="1591" y="4243"/>
                  <a:pt x="858" y="5014"/>
                </a:cubicBezTo>
                <a:cubicBezTo>
                  <a:pt x="-57" y="6171"/>
                  <a:pt x="-240" y="7521"/>
                  <a:pt x="309" y="8679"/>
                </a:cubicBezTo>
                <a:cubicBezTo>
                  <a:pt x="1041" y="10221"/>
                  <a:pt x="2323" y="10993"/>
                  <a:pt x="4153" y="11186"/>
                </a:cubicBezTo>
                <a:cubicBezTo>
                  <a:pt x="4885" y="14271"/>
                  <a:pt x="7082" y="16586"/>
                  <a:pt x="9828" y="16971"/>
                </a:cubicBezTo>
                <a:cubicBezTo>
                  <a:pt x="9828" y="16971"/>
                  <a:pt x="9828" y="16971"/>
                  <a:pt x="9828" y="16971"/>
                </a:cubicBezTo>
                <a:cubicBezTo>
                  <a:pt x="9828" y="20057"/>
                  <a:pt x="9828" y="20057"/>
                  <a:pt x="9828" y="20057"/>
                </a:cubicBezTo>
                <a:cubicBezTo>
                  <a:pt x="8363" y="20057"/>
                  <a:pt x="8363" y="20057"/>
                  <a:pt x="8363" y="20057"/>
                </a:cubicBezTo>
                <a:cubicBezTo>
                  <a:pt x="7997" y="20057"/>
                  <a:pt x="7631" y="20443"/>
                  <a:pt x="7631" y="20829"/>
                </a:cubicBezTo>
                <a:cubicBezTo>
                  <a:pt x="7631" y="21214"/>
                  <a:pt x="7997" y="21600"/>
                  <a:pt x="8363" y="21600"/>
                </a:cubicBezTo>
                <a:cubicBezTo>
                  <a:pt x="12757" y="21600"/>
                  <a:pt x="12757" y="21600"/>
                  <a:pt x="12757" y="21600"/>
                </a:cubicBezTo>
                <a:cubicBezTo>
                  <a:pt x="13123" y="21600"/>
                  <a:pt x="13489" y="21214"/>
                  <a:pt x="13489" y="20829"/>
                </a:cubicBezTo>
                <a:cubicBezTo>
                  <a:pt x="13489" y="20443"/>
                  <a:pt x="13123" y="20057"/>
                  <a:pt x="12757" y="20057"/>
                </a:cubicBezTo>
                <a:cubicBezTo>
                  <a:pt x="11292" y="20057"/>
                  <a:pt x="11292" y="20057"/>
                  <a:pt x="11292" y="20057"/>
                </a:cubicBezTo>
                <a:cubicBezTo>
                  <a:pt x="11292" y="16971"/>
                  <a:pt x="11292" y="16971"/>
                  <a:pt x="11292" y="16971"/>
                </a:cubicBezTo>
                <a:cubicBezTo>
                  <a:pt x="11292" y="16971"/>
                  <a:pt x="11292" y="16971"/>
                  <a:pt x="11292" y="16971"/>
                </a:cubicBezTo>
                <a:cubicBezTo>
                  <a:pt x="14038" y="16586"/>
                  <a:pt x="16235" y="14271"/>
                  <a:pt x="16967" y="11186"/>
                </a:cubicBezTo>
                <a:cubicBezTo>
                  <a:pt x="18797" y="10993"/>
                  <a:pt x="20079" y="10221"/>
                  <a:pt x="20811" y="8679"/>
                </a:cubicBezTo>
                <a:cubicBezTo>
                  <a:pt x="21360" y="7521"/>
                  <a:pt x="21177" y="6171"/>
                  <a:pt x="20262" y="5014"/>
                </a:cubicBezTo>
                <a:close/>
                <a:moveTo>
                  <a:pt x="1774" y="8100"/>
                </a:moveTo>
                <a:cubicBezTo>
                  <a:pt x="1407" y="7521"/>
                  <a:pt x="1407" y="6557"/>
                  <a:pt x="1957" y="5979"/>
                </a:cubicBezTo>
                <a:cubicBezTo>
                  <a:pt x="2323" y="5593"/>
                  <a:pt x="3055" y="5400"/>
                  <a:pt x="3970" y="5400"/>
                </a:cubicBezTo>
                <a:cubicBezTo>
                  <a:pt x="3970" y="9257"/>
                  <a:pt x="3970" y="9257"/>
                  <a:pt x="3970" y="9257"/>
                </a:cubicBezTo>
                <a:cubicBezTo>
                  <a:pt x="3970" y="9450"/>
                  <a:pt x="3970" y="9450"/>
                  <a:pt x="3970" y="9643"/>
                </a:cubicBezTo>
                <a:cubicBezTo>
                  <a:pt x="2872" y="9450"/>
                  <a:pt x="2140" y="8871"/>
                  <a:pt x="1774" y="8100"/>
                </a:cubicBezTo>
                <a:close/>
                <a:moveTo>
                  <a:pt x="15685" y="3086"/>
                </a:moveTo>
                <a:cubicBezTo>
                  <a:pt x="15685" y="9257"/>
                  <a:pt x="15685" y="9257"/>
                  <a:pt x="15685" y="9257"/>
                </a:cubicBezTo>
                <a:cubicBezTo>
                  <a:pt x="15685" y="12729"/>
                  <a:pt x="13306" y="15429"/>
                  <a:pt x="10560" y="15429"/>
                </a:cubicBezTo>
                <a:cubicBezTo>
                  <a:pt x="7814" y="15429"/>
                  <a:pt x="5435" y="12729"/>
                  <a:pt x="5435" y="9257"/>
                </a:cubicBezTo>
                <a:cubicBezTo>
                  <a:pt x="5435" y="3086"/>
                  <a:pt x="5435" y="3086"/>
                  <a:pt x="5435" y="3086"/>
                </a:cubicBezTo>
                <a:cubicBezTo>
                  <a:pt x="5435" y="2314"/>
                  <a:pt x="5435" y="2314"/>
                  <a:pt x="5435" y="2314"/>
                </a:cubicBezTo>
                <a:cubicBezTo>
                  <a:pt x="5435" y="1929"/>
                  <a:pt x="5801" y="1543"/>
                  <a:pt x="6167" y="1543"/>
                </a:cubicBezTo>
                <a:cubicBezTo>
                  <a:pt x="14953" y="1543"/>
                  <a:pt x="14953" y="1543"/>
                  <a:pt x="14953" y="1543"/>
                </a:cubicBezTo>
                <a:cubicBezTo>
                  <a:pt x="15319" y="1543"/>
                  <a:pt x="15685" y="1929"/>
                  <a:pt x="15685" y="2314"/>
                </a:cubicBezTo>
                <a:lnTo>
                  <a:pt x="15685" y="3086"/>
                </a:lnTo>
                <a:close/>
                <a:moveTo>
                  <a:pt x="19346" y="8100"/>
                </a:moveTo>
                <a:cubicBezTo>
                  <a:pt x="18980" y="8871"/>
                  <a:pt x="18248" y="9450"/>
                  <a:pt x="17150" y="9643"/>
                </a:cubicBezTo>
                <a:cubicBezTo>
                  <a:pt x="17150" y="9450"/>
                  <a:pt x="17150" y="9450"/>
                  <a:pt x="17150" y="9257"/>
                </a:cubicBezTo>
                <a:cubicBezTo>
                  <a:pt x="17150" y="5400"/>
                  <a:pt x="17150" y="5400"/>
                  <a:pt x="17150" y="5400"/>
                </a:cubicBezTo>
                <a:cubicBezTo>
                  <a:pt x="18065" y="5400"/>
                  <a:pt x="18797" y="5593"/>
                  <a:pt x="19163" y="5979"/>
                </a:cubicBezTo>
                <a:cubicBezTo>
                  <a:pt x="19713" y="6557"/>
                  <a:pt x="19713" y="7521"/>
                  <a:pt x="19346" y="81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531" name="Group"/>
          <p:cNvGrpSpPr/>
          <p:nvPr/>
        </p:nvGrpSpPr>
        <p:grpSpPr>
          <a:xfrm>
            <a:off x="11441276" y="3654607"/>
            <a:ext cx="385195" cy="320527"/>
            <a:chOff x="0" y="0"/>
            <a:chExt cx="385194" cy="320525"/>
          </a:xfrm>
        </p:grpSpPr>
        <p:sp>
          <p:nvSpPr>
            <p:cNvPr id="527" name="Shape"/>
            <p:cNvSpPr/>
            <p:nvPr/>
          </p:nvSpPr>
          <p:spPr>
            <a:xfrm>
              <a:off x="112465" y="238988"/>
              <a:ext cx="80133" cy="815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500" y="21600"/>
                    <a:pt x="0" y="17100"/>
                    <a:pt x="0" y="10800"/>
                  </a:cubicBezTo>
                  <a:cubicBezTo>
                    <a:pt x="0" y="4500"/>
                    <a:pt x="4500" y="0"/>
                    <a:pt x="10800" y="0"/>
                  </a:cubicBezTo>
                  <a:cubicBezTo>
                    <a:pt x="17100" y="0"/>
                    <a:pt x="21600" y="4500"/>
                    <a:pt x="21600" y="10800"/>
                  </a:cubicBezTo>
                  <a:cubicBezTo>
                    <a:pt x="21600" y="17100"/>
                    <a:pt x="17100" y="21600"/>
                    <a:pt x="10800" y="21600"/>
                  </a:cubicBezTo>
                  <a:close/>
                  <a:moveTo>
                    <a:pt x="10800" y="7200"/>
                  </a:moveTo>
                  <a:cubicBezTo>
                    <a:pt x="9000" y="7200"/>
                    <a:pt x="7200" y="9000"/>
                    <a:pt x="7200" y="10800"/>
                  </a:cubicBezTo>
                  <a:cubicBezTo>
                    <a:pt x="7200" y="12600"/>
                    <a:pt x="9000" y="14400"/>
                    <a:pt x="10800" y="14400"/>
                  </a:cubicBezTo>
                  <a:cubicBezTo>
                    <a:pt x="12600" y="14400"/>
                    <a:pt x="14400" y="12600"/>
                    <a:pt x="14400" y="10800"/>
                  </a:cubicBezTo>
                  <a:cubicBezTo>
                    <a:pt x="14400" y="9000"/>
                    <a:pt x="12600" y="7200"/>
                    <a:pt x="10800" y="72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28" name="Shape"/>
            <p:cNvSpPr/>
            <p:nvPr/>
          </p:nvSpPr>
          <p:spPr>
            <a:xfrm>
              <a:off x="246017" y="238988"/>
              <a:ext cx="80133" cy="815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7200"/>
                  </a:moveTo>
                  <a:cubicBezTo>
                    <a:pt x="12600" y="7200"/>
                    <a:pt x="14400" y="9000"/>
                    <a:pt x="14400" y="10800"/>
                  </a:cubicBezTo>
                  <a:cubicBezTo>
                    <a:pt x="14400" y="12600"/>
                    <a:pt x="12600" y="14400"/>
                    <a:pt x="10800" y="14400"/>
                  </a:cubicBezTo>
                  <a:cubicBezTo>
                    <a:pt x="9000" y="14400"/>
                    <a:pt x="7200" y="12600"/>
                    <a:pt x="7200" y="10800"/>
                  </a:cubicBezTo>
                  <a:cubicBezTo>
                    <a:pt x="7200" y="9000"/>
                    <a:pt x="9000" y="7200"/>
                    <a:pt x="10800" y="7200"/>
                  </a:cubicBezTo>
                  <a:moveTo>
                    <a:pt x="10800" y="0"/>
                  </a:moveTo>
                  <a:cubicBezTo>
                    <a:pt x="4500" y="0"/>
                    <a:pt x="0" y="4500"/>
                    <a:pt x="0" y="10800"/>
                  </a:cubicBezTo>
                  <a:cubicBezTo>
                    <a:pt x="0" y="17100"/>
                    <a:pt x="4500" y="21600"/>
                    <a:pt x="10800" y="21600"/>
                  </a:cubicBezTo>
                  <a:cubicBezTo>
                    <a:pt x="17100" y="21600"/>
                    <a:pt x="21600" y="17100"/>
                    <a:pt x="21600" y="10800"/>
                  </a:cubicBezTo>
                  <a:cubicBezTo>
                    <a:pt x="21600" y="4500"/>
                    <a:pt x="171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29" name="Shape"/>
            <p:cNvSpPr/>
            <p:nvPr/>
          </p:nvSpPr>
          <p:spPr>
            <a:xfrm>
              <a:off x="0" y="0"/>
              <a:ext cx="358484" cy="2179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7400" y="18900"/>
                  </a:moveTo>
                  <a:cubicBezTo>
                    <a:pt x="5200" y="0"/>
                    <a:pt x="5200" y="0"/>
                    <a:pt x="5200" y="0"/>
                  </a:cubicBezTo>
                  <a:cubicBezTo>
                    <a:pt x="3200" y="0"/>
                    <a:pt x="3200" y="0"/>
                    <a:pt x="3200" y="0"/>
                  </a:cubicBezTo>
                  <a:cubicBezTo>
                    <a:pt x="800" y="0"/>
                    <a:pt x="800" y="0"/>
                    <a:pt x="800" y="0"/>
                  </a:cubicBezTo>
                  <a:cubicBezTo>
                    <a:pt x="800" y="0"/>
                    <a:pt x="800" y="0"/>
                    <a:pt x="800" y="0"/>
                  </a:cubicBezTo>
                  <a:cubicBezTo>
                    <a:pt x="400" y="0"/>
                    <a:pt x="0" y="675"/>
                    <a:pt x="0" y="1350"/>
                  </a:cubicBezTo>
                  <a:cubicBezTo>
                    <a:pt x="0" y="2025"/>
                    <a:pt x="400" y="2700"/>
                    <a:pt x="800" y="2700"/>
                  </a:cubicBezTo>
                  <a:cubicBezTo>
                    <a:pt x="800" y="2700"/>
                    <a:pt x="800" y="2700"/>
                    <a:pt x="800" y="2700"/>
                  </a:cubicBezTo>
                  <a:cubicBezTo>
                    <a:pt x="3800" y="2700"/>
                    <a:pt x="3800" y="2700"/>
                    <a:pt x="3800" y="2700"/>
                  </a:cubicBezTo>
                  <a:cubicBezTo>
                    <a:pt x="6000" y="21600"/>
                    <a:pt x="6000" y="21600"/>
                    <a:pt x="6000" y="21600"/>
                  </a:cubicBezTo>
                  <a:cubicBezTo>
                    <a:pt x="8400" y="21600"/>
                    <a:pt x="8400" y="21600"/>
                    <a:pt x="8400" y="21600"/>
                  </a:cubicBezTo>
                  <a:cubicBezTo>
                    <a:pt x="20800" y="21600"/>
                    <a:pt x="20800" y="21600"/>
                    <a:pt x="20800" y="21600"/>
                  </a:cubicBezTo>
                  <a:cubicBezTo>
                    <a:pt x="20800" y="21600"/>
                    <a:pt x="20800" y="21600"/>
                    <a:pt x="20800" y="21600"/>
                  </a:cubicBezTo>
                  <a:cubicBezTo>
                    <a:pt x="20800" y="21600"/>
                    <a:pt x="20800" y="21600"/>
                    <a:pt x="20800" y="21600"/>
                  </a:cubicBezTo>
                  <a:cubicBezTo>
                    <a:pt x="20800" y="21600"/>
                    <a:pt x="20800" y="21600"/>
                    <a:pt x="20800" y="21600"/>
                  </a:cubicBezTo>
                  <a:cubicBezTo>
                    <a:pt x="20800" y="21600"/>
                    <a:pt x="20800" y="21600"/>
                    <a:pt x="20800" y="21600"/>
                  </a:cubicBezTo>
                  <a:cubicBezTo>
                    <a:pt x="21200" y="21600"/>
                    <a:pt x="21600" y="20925"/>
                    <a:pt x="21600" y="20250"/>
                  </a:cubicBezTo>
                  <a:cubicBezTo>
                    <a:pt x="21600" y="19575"/>
                    <a:pt x="21200" y="18900"/>
                    <a:pt x="20800" y="18900"/>
                  </a:cubicBezTo>
                  <a:lnTo>
                    <a:pt x="7400" y="189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30" name="Shape"/>
            <p:cNvSpPr/>
            <p:nvPr/>
          </p:nvSpPr>
          <p:spPr>
            <a:xfrm>
              <a:off x="119494" y="26710"/>
              <a:ext cx="265701" cy="1363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360" y="17280"/>
                  </a:moveTo>
                  <a:cubicBezTo>
                    <a:pt x="3240" y="17280"/>
                    <a:pt x="3240" y="17280"/>
                    <a:pt x="3240" y="17280"/>
                  </a:cubicBezTo>
                  <a:cubicBezTo>
                    <a:pt x="2700" y="17280"/>
                    <a:pt x="2160" y="18360"/>
                    <a:pt x="2160" y="19440"/>
                  </a:cubicBezTo>
                  <a:cubicBezTo>
                    <a:pt x="2160" y="20520"/>
                    <a:pt x="2700" y="21600"/>
                    <a:pt x="3240" y="21600"/>
                  </a:cubicBezTo>
                  <a:cubicBezTo>
                    <a:pt x="18360" y="21600"/>
                    <a:pt x="18360" y="21600"/>
                    <a:pt x="18360" y="21600"/>
                  </a:cubicBezTo>
                  <a:cubicBezTo>
                    <a:pt x="18900" y="21600"/>
                    <a:pt x="19440" y="20520"/>
                    <a:pt x="19440" y="19440"/>
                  </a:cubicBezTo>
                  <a:cubicBezTo>
                    <a:pt x="19440" y="18360"/>
                    <a:pt x="18900" y="17280"/>
                    <a:pt x="18360" y="17280"/>
                  </a:cubicBezTo>
                  <a:close/>
                  <a:moveTo>
                    <a:pt x="19440" y="8640"/>
                  </a:moveTo>
                  <a:cubicBezTo>
                    <a:pt x="2160" y="8640"/>
                    <a:pt x="2160" y="8640"/>
                    <a:pt x="2160" y="8640"/>
                  </a:cubicBezTo>
                  <a:cubicBezTo>
                    <a:pt x="1620" y="8640"/>
                    <a:pt x="1080" y="9720"/>
                    <a:pt x="1080" y="10800"/>
                  </a:cubicBezTo>
                  <a:cubicBezTo>
                    <a:pt x="1080" y="11880"/>
                    <a:pt x="1620" y="12960"/>
                    <a:pt x="2160" y="12960"/>
                  </a:cubicBezTo>
                  <a:cubicBezTo>
                    <a:pt x="19440" y="12960"/>
                    <a:pt x="19440" y="12960"/>
                    <a:pt x="19440" y="12960"/>
                  </a:cubicBezTo>
                  <a:cubicBezTo>
                    <a:pt x="19980" y="12960"/>
                    <a:pt x="20520" y="11880"/>
                    <a:pt x="20520" y="10800"/>
                  </a:cubicBezTo>
                  <a:cubicBezTo>
                    <a:pt x="20520" y="9720"/>
                    <a:pt x="19980" y="8640"/>
                    <a:pt x="19440" y="8640"/>
                  </a:cubicBezTo>
                  <a:close/>
                  <a:moveTo>
                    <a:pt x="20520" y="0"/>
                  </a:moveTo>
                  <a:cubicBezTo>
                    <a:pt x="1080" y="0"/>
                    <a:pt x="1080" y="0"/>
                    <a:pt x="1080" y="0"/>
                  </a:cubicBezTo>
                  <a:cubicBezTo>
                    <a:pt x="540" y="0"/>
                    <a:pt x="0" y="1080"/>
                    <a:pt x="0" y="2160"/>
                  </a:cubicBezTo>
                  <a:cubicBezTo>
                    <a:pt x="0" y="3240"/>
                    <a:pt x="540" y="4320"/>
                    <a:pt x="1080" y="4320"/>
                  </a:cubicBezTo>
                  <a:cubicBezTo>
                    <a:pt x="20520" y="4320"/>
                    <a:pt x="20520" y="4320"/>
                    <a:pt x="20520" y="4320"/>
                  </a:cubicBezTo>
                  <a:cubicBezTo>
                    <a:pt x="21060" y="4320"/>
                    <a:pt x="21600" y="3240"/>
                    <a:pt x="21600" y="2160"/>
                  </a:cubicBezTo>
                  <a:cubicBezTo>
                    <a:pt x="21600" y="1080"/>
                    <a:pt x="21060" y="0"/>
                    <a:pt x="2052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532" name="Shape"/>
          <p:cNvSpPr/>
          <p:nvPr/>
        </p:nvSpPr>
        <p:spPr>
          <a:xfrm>
            <a:off x="6434906" y="1970446"/>
            <a:ext cx="405283" cy="4318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860" y="0"/>
                  <a:pt x="0" y="4556"/>
                  <a:pt x="0" y="10125"/>
                </a:cubicBezTo>
                <a:cubicBezTo>
                  <a:pt x="0" y="10462"/>
                  <a:pt x="360" y="10800"/>
                  <a:pt x="720" y="10800"/>
                </a:cubicBezTo>
                <a:cubicBezTo>
                  <a:pt x="10080" y="10800"/>
                  <a:pt x="10080" y="10800"/>
                  <a:pt x="10080" y="10800"/>
                </a:cubicBezTo>
                <a:cubicBezTo>
                  <a:pt x="10080" y="18731"/>
                  <a:pt x="10080" y="18731"/>
                  <a:pt x="10080" y="18731"/>
                </a:cubicBezTo>
                <a:cubicBezTo>
                  <a:pt x="10080" y="19575"/>
                  <a:pt x="9180" y="20250"/>
                  <a:pt x="8280" y="20250"/>
                </a:cubicBezTo>
                <a:cubicBezTo>
                  <a:pt x="7200" y="20250"/>
                  <a:pt x="6480" y="19575"/>
                  <a:pt x="6480" y="18731"/>
                </a:cubicBezTo>
                <a:cubicBezTo>
                  <a:pt x="6480" y="18225"/>
                  <a:pt x="6120" y="18056"/>
                  <a:pt x="5760" y="18056"/>
                </a:cubicBezTo>
                <a:cubicBezTo>
                  <a:pt x="5400" y="18056"/>
                  <a:pt x="5040" y="18225"/>
                  <a:pt x="5040" y="18731"/>
                </a:cubicBezTo>
                <a:cubicBezTo>
                  <a:pt x="5040" y="20250"/>
                  <a:pt x="6480" y="21600"/>
                  <a:pt x="8280" y="21600"/>
                </a:cubicBezTo>
                <a:cubicBezTo>
                  <a:pt x="10080" y="21600"/>
                  <a:pt x="11520" y="20250"/>
                  <a:pt x="11520" y="18731"/>
                </a:cubicBezTo>
                <a:cubicBezTo>
                  <a:pt x="11520" y="10800"/>
                  <a:pt x="11520" y="10800"/>
                  <a:pt x="11520" y="10800"/>
                </a:cubicBezTo>
                <a:cubicBezTo>
                  <a:pt x="20880" y="10800"/>
                  <a:pt x="20880" y="10800"/>
                  <a:pt x="20880" y="10800"/>
                </a:cubicBezTo>
                <a:cubicBezTo>
                  <a:pt x="21240" y="10800"/>
                  <a:pt x="21600" y="10462"/>
                  <a:pt x="21600" y="10125"/>
                </a:cubicBezTo>
                <a:cubicBezTo>
                  <a:pt x="21600" y="4556"/>
                  <a:pt x="16740" y="0"/>
                  <a:pt x="10800" y="0"/>
                </a:cubicBezTo>
                <a:close/>
                <a:moveTo>
                  <a:pt x="1440" y="9450"/>
                </a:moveTo>
                <a:cubicBezTo>
                  <a:pt x="1800" y="5400"/>
                  <a:pt x="5040" y="2194"/>
                  <a:pt x="9180" y="1519"/>
                </a:cubicBezTo>
                <a:cubicBezTo>
                  <a:pt x="6840" y="2869"/>
                  <a:pt x="5400" y="5906"/>
                  <a:pt x="5400" y="9450"/>
                </a:cubicBezTo>
                <a:lnTo>
                  <a:pt x="1440" y="9450"/>
                </a:lnTo>
                <a:close/>
                <a:moveTo>
                  <a:pt x="6120" y="9450"/>
                </a:moveTo>
                <a:cubicBezTo>
                  <a:pt x="6120" y="5400"/>
                  <a:pt x="7920" y="2362"/>
                  <a:pt x="10800" y="1519"/>
                </a:cubicBezTo>
                <a:cubicBezTo>
                  <a:pt x="13680" y="2362"/>
                  <a:pt x="15480" y="5400"/>
                  <a:pt x="15480" y="9450"/>
                </a:cubicBezTo>
                <a:lnTo>
                  <a:pt x="6120" y="9450"/>
                </a:lnTo>
                <a:close/>
                <a:moveTo>
                  <a:pt x="16200" y="9450"/>
                </a:moveTo>
                <a:cubicBezTo>
                  <a:pt x="16200" y="5906"/>
                  <a:pt x="14760" y="2869"/>
                  <a:pt x="12420" y="1519"/>
                </a:cubicBezTo>
                <a:cubicBezTo>
                  <a:pt x="16560" y="2194"/>
                  <a:pt x="19800" y="5400"/>
                  <a:pt x="20160" y="9450"/>
                </a:cubicBezTo>
                <a:lnTo>
                  <a:pt x="16200" y="945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540" name="Group"/>
          <p:cNvGrpSpPr/>
          <p:nvPr/>
        </p:nvGrpSpPr>
        <p:grpSpPr>
          <a:xfrm>
            <a:off x="1251230" y="1208012"/>
            <a:ext cx="433763" cy="415214"/>
            <a:chOff x="0" y="0"/>
            <a:chExt cx="433761" cy="415212"/>
          </a:xfrm>
        </p:grpSpPr>
        <p:sp>
          <p:nvSpPr>
            <p:cNvPr id="533" name="Shape"/>
            <p:cNvSpPr/>
            <p:nvPr/>
          </p:nvSpPr>
          <p:spPr>
            <a:xfrm>
              <a:off x="0" y="-1"/>
              <a:ext cx="433762" cy="4152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44" y="0"/>
                  </a:moveTo>
                  <a:cubicBezTo>
                    <a:pt x="1856" y="0"/>
                    <a:pt x="1856" y="0"/>
                    <a:pt x="1856" y="0"/>
                  </a:cubicBezTo>
                  <a:cubicBezTo>
                    <a:pt x="844" y="0"/>
                    <a:pt x="0" y="885"/>
                    <a:pt x="0" y="1948"/>
                  </a:cubicBezTo>
                  <a:cubicBezTo>
                    <a:pt x="0" y="16466"/>
                    <a:pt x="0" y="16466"/>
                    <a:pt x="0" y="16466"/>
                  </a:cubicBezTo>
                  <a:cubicBezTo>
                    <a:pt x="0" y="17528"/>
                    <a:pt x="844" y="18413"/>
                    <a:pt x="1856" y="18413"/>
                  </a:cubicBezTo>
                  <a:cubicBezTo>
                    <a:pt x="7256" y="18413"/>
                    <a:pt x="7256" y="18413"/>
                    <a:pt x="7256" y="18413"/>
                  </a:cubicBezTo>
                  <a:cubicBezTo>
                    <a:pt x="6919" y="18767"/>
                    <a:pt x="6581" y="19298"/>
                    <a:pt x="6244" y="19475"/>
                  </a:cubicBezTo>
                  <a:cubicBezTo>
                    <a:pt x="6075" y="19652"/>
                    <a:pt x="5906" y="19830"/>
                    <a:pt x="5738" y="20007"/>
                  </a:cubicBezTo>
                  <a:cubicBezTo>
                    <a:pt x="5738" y="20184"/>
                    <a:pt x="5569" y="20538"/>
                    <a:pt x="5738" y="20892"/>
                  </a:cubicBezTo>
                  <a:cubicBezTo>
                    <a:pt x="5906" y="21246"/>
                    <a:pt x="6244" y="21600"/>
                    <a:pt x="7088" y="21600"/>
                  </a:cubicBezTo>
                  <a:cubicBezTo>
                    <a:pt x="14513" y="21600"/>
                    <a:pt x="14513" y="21600"/>
                    <a:pt x="14513" y="21600"/>
                  </a:cubicBezTo>
                  <a:cubicBezTo>
                    <a:pt x="15356" y="21600"/>
                    <a:pt x="15694" y="21246"/>
                    <a:pt x="15863" y="20892"/>
                  </a:cubicBezTo>
                  <a:cubicBezTo>
                    <a:pt x="16031" y="20538"/>
                    <a:pt x="15863" y="20184"/>
                    <a:pt x="15863" y="20007"/>
                  </a:cubicBezTo>
                  <a:cubicBezTo>
                    <a:pt x="15694" y="19830"/>
                    <a:pt x="15525" y="19652"/>
                    <a:pt x="15356" y="19475"/>
                  </a:cubicBezTo>
                  <a:cubicBezTo>
                    <a:pt x="15019" y="19298"/>
                    <a:pt x="14681" y="18767"/>
                    <a:pt x="14344" y="18413"/>
                  </a:cubicBezTo>
                  <a:cubicBezTo>
                    <a:pt x="19744" y="18413"/>
                    <a:pt x="19744" y="18413"/>
                    <a:pt x="19744" y="18413"/>
                  </a:cubicBezTo>
                  <a:cubicBezTo>
                    <a:pt x="20756" y="18413"/>
                    <a:pt x="21600" y="17528"/>
                    <a:pt x="21600" y="16466"/>
                  </a:cubicBezTo>
                  <a:cubicBezTo>
                    <a:pt x="21600" y="1948"/>
                    <a:pt x="21600" y="1948"/>
                    <a:pt x="21600" y="1948"/>
                  </a:cubicBezTo>
                  <a:cubicBezTo>
                    <a:pt x="21600" y="885"/>
                    <a:pt x="20756" y="0"/>
                    <a:pt x="19744" y="0"/>
                  </a:cubicBezTo>
                  <a:close/>
                  <a:moveTo>
                    <a:pt x="14850" y="20007"/>
                  </a:moveTo>
                  <a:cubicBezTo>
                    <a:pt x="15019" y="20184"/>
                    <a:pt x="15188" y="20361"/>
                    <a:pt x="15188" y="20538"/>
                  </a:cubicBezTo>
                  <a:cubicBezTo>
                    <a:pt x="15188" y="20538"/>
                    <a:pt x="15356" y="20538"/>
                    <a:pt x="15188" y="20538"/>
                  </a:cubicBezTo>
                  <a:cubicBezTo>
                    <a:pt x="15188" y="20715"/>
                    <a:pt x="14850" y="20892"/>
                    <a:pt x="14513" y="20892"/>
                  </a:cubicBezTo>
                  <a:cubicBezTo>
                    <a:pt x="7088" y="20892"/>
                    <a:pt x="7088" y="20892"/>
                    <a:pt x="7088" y="20892"/>
                  </a:cubicBezTo>
                  <a:cubicBezTo>
                    <a:pt x="6750" y="20892"/>
                    <a:pt x="6413" y="20715"/>
                    <a:pt x="6413" y="20538"/>
                  </a:cubicBezTo>
                  <a:cubicBezTo>
                    <a:pt x="6413" y="20538"/>
                    <a:pt x="6413" y="20538"/>
                    <a:pt x="6413" y="20538"/>
                  </a:cubicBezTo>
                  <a:cubicBezTo>
                    <a:pt x="6413" y="20538"/>
                    <a:pt x="6413" y="20538"/>
                    <a:pt x="6413" y="20538"/>
                  </a:cubicBezTo>
                  <a:cubicBezTo>
                    <a:pt x="6413" y="20361"/>
                    <a:pt x="6581" y="20184"/>
                    <a:pt x="6750" y="20007"/>
                  </a:cubicBezTo>
                  <a:cubicBezTo>
                    <a:pt x="7425" y="19298"/>
                    <a:pt x="7931" y="18767"/>
                    <a:pt x="8100" y="18413"/>
                  </a:cubicBezTo>
                  <a:cubicBezTo>
                    <a:pt x="13500" y="18413"/>
                    <a:pt x="13500" y="18413"/>
                    <a:pt x="13500" y="18413"/>
                  </a:cubicBezTo>
                  <a:cubicBezTo>
                    <a:pt x="13669" y="18767"/>
                    <a:pt x="14175" y="19298"/>
                    <a:pt x="14850" y="20007"/>
                  </a:cubicBezTo>
                  <a:close/>
                  <a:moveTo>
                    <a:pt x="20250" y="16466"/>
                  </a:moveTo>
                  <a:cubicBezTo>
                    <a:pt x="20250" y="16820"/>
                    <a:pt x="20081" y="16997"/>
                    <a:pt x="19744" y="16997"/>
                  </a:cubicBezTo>
                  <a:cubicBezTo>
                    <a:pt x="1856" y="16997"/>
                    <a:pt x="1856" y="16997"/>
                    <a:pt x="1856" y="16997"/>
                  </a:cubicBezTo>
                  <a:cubicBezTo>
                    <a:pt x="1519" y="16997"/>
                    <a:pt x="1350" y="16820"/>
                    <a:pt x="1350" y="16466"/>
                  </a:cubicBezTo>
                  <a:cubicBezTo>
                    <a:pt x="1350" y="1948"/>
                    <a:pt x="1350" y="1948"/>
                    <a:pt x="1350" y="1948"/>
                  </a:cubicBezTo>
                  <a:cubicBezTo>
                    <a:pt x="1350" y="1593"/>
                    <a:pt x="1519" y="1416"/>
                    <a:pt x="1856" y="1416"/>
                  </a:cubicBezTo>
                  <a:cubicBezTo>
                    <a:pt x="19744" y="1416"/>
                    <a:pt x="19744" y="1416"/>
                    <a:pt x="19744" y="1416"/>
                  </a:cubicBezTo>
                  <a:cubicBezTo>
                    <a:pt x="20081" y="1416"/>
                    <a:pt x="20250" y="1593"/>
                    <a:pt x="20250" y="1948"/>
                  </a:cubicBezTo>
                  <a:lnTo>
                    <a:pt x="20250" y="1646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34" name="Shape"/>
            <p:cNvSpPr/>
            <p:nvPr/>
          </p:nvSpPr>
          <p:spPr>
            <a:xfrm>
              <a:off x="54220" y="54220"/>
              <a:ext cx="325322" cy="2183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025" y="0"/>
                  </a:moveTo>
                  <a:cubicBezTo>
                    <a:pt x="1575" y="0"/>
                    <a:pt x="1575" y="0"/>
                    <a:pt x="1575" y="0"/>
                  </a:cubicBezTo>
                  <a:cubicBezTo>
                    <a:pt x="675" y="0"/>
                    <a:pt x="0" y="1013"/>
                    <a:pt x="0" y="2363"/>
                  </a:cubicBezTo>
                  <a:cubicBezTo>
                    <a:pt x="0" y="19237"/>
                    <a:pt x="0" y="19237"/>
                    <a:pt x="0" y="19237"/>
                  </a:cubicBezTo>
                  <a:cubicBezTo>
                    <a:pt x="0" y="20587"/>
                    <a:pt x="675" y="21600"/>
                    <a:pt x="1575" y="21600"/>
                  </a:cubicBezTo>
                  <a:cubicBezTo>
                    <a:pt x="20025" y="21600"/>
                    <a:pt x="20025" y="21600"/>
                    <a:pt x="20025" y="21600"/>
                  </a:cubicBezTo>
                  <a:cubicBezTo>
                    <a:pt x="20925" y="21600"/>
                    <a:pt x="21600" y="20587"/>
                    <a:pt x="21600" y="19237"/>
                  </a:cubicBezTo>
                  <a:cubicBezTo>
                    <a:pt x="21600" y="2363"/>
                    <a:pt x="21600" y="2363"/>
                    <a:pt x="21600" y="2363"/>
                  </a:cubicBezTo>
                  <a:cubicBezTo>
                    <a:pt x="21600" y="1013"/>
                    <a:pt x="20925" y="0"/>
                    <a:pt x="20025" y="0"/>
                  </a:cubicBezTo>
                  <a:close/>
                  <a:moveTo>
                    <a:pt x="20700" y="19237"/>
                  </a:moveTo>
                  <a:cubicBezTo>
                    <a:pt x="20700" y="19912"/>
                    <a:pt x="20475" y="20250"/>
                    <a:pt x="20025" y="20250"/>
                  </a:cubicBezTo>
                  <a:cubicBezTo>
                    <a:pt x="1575" y="20250"/>
                    <a:pt x="1575" y="20250"/>
                    <a:pt x="1575" y="20250"/>
                  </a:cubicBezTo>
                  <a:cubicBezTo>
                    <a:pt x="1125" y="20250"/>
                    <a:pt x="900" y="19912"/>
                    <a:pt x="900" y="19237"/>
                  </a:cubicBezTo>
                  <a:cubicBezTo>
                    <a:pt x="900" y="2363"/>
                    <a:pt x="900" y="2363"/>
                    <a:pt x="900" y="2363"/>
                  </a:cubicBezTo>
                  <a:cubicBezTo>
                    <a:pt x="900" y="1688"/>
                    <a:pt x="1125" y="1350"/>
                    <a:pt x="1575" y="1350"/>
                  </a:cubicBezTo>
                  <a:cubicBezTo>
                    <a:pt x="20025" y="1350"/>
                    <a:pt x="20025" y="1350"/>
                    <a:pt x="20025" y="1350"/>
                  </a:cubicBezTo>
                  <a:cubicBezTo>
                    <a:pt x="20475" y="1350"/>
                    <a:pt x="20700" y="1688"/>
                    <a:pt x="20700" y="2363"/>
                  </a:cubicBezTo>
                  <a:lnTo>
                    <a:pt x="20700" y="1923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35" name="Shape"/>
            <p:cNvSpPr/>
            <p:nvPr/>
          </p:nvSpPr>
          <p:spPr>
            <a:xfrm>
              <a:off x="195478" y="279662"/>
              <a:ext cx="41379" cy="399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5400"/>
                    <a:pt x="0" y="10800"/>
                  </a:cubicBezTo>
                  <a:cubicBezTo>
                    <a:pt x="0" y="16200"/>
                    <a:pt x="5400" y="21600"/>
                    <a:pt x="10800" y="21600"/>
                  </a:cubicBezTo>
                  <a:cubicBezTo>
                    <a:pt x="16200" y="21600"/>
                    <a:pt x="21600" y="16200"/>
                    <a:pt x="21600" y="10800"/>
                  </a:cubicBezTo>
                  <a:cubicBezTo>
                    <a:pt x="21600" y="5400"/>
                    <a:pt x="16200" y="0"/>
                    <a:pt x="10800" y="0"/>
                  </a:cubicBezTo>
                  <a:close/>
                  <a:moveTo>
                    <a:pt x="10800" y="14400"/>
                  </a:moveTo>
                  <a:cubicBezTo>
                    <a:pt x="9000" y="14400"/>
                    <a:pt x="7200" y="12600"/>
                    <a:pt x="7200" y="10800"/>
                  </a:cubicBezTo>
                  <a:cubicBezTo>
                    <a:pt x="7200" y="9000"/>
                    <a:pt x="9000" y="7200"/>
                    <a:pt x="10800" y="7200"/>
                  </a:cubicBezTo>
                  <a:cubicBezTo>
                    <a:pt x="12600" y="7200"/>
                    <a:pt x="14400" y="9000"/>
                    <a:pt x="14400" y="10800"/>
                  </a:cubicBezTo>
                  <a:cubicBezTo>
                    <a:pt x="14400" y="12600"/>
                    <a:pt x="12600" y="14400"/>
                    <a:pt x="10800" y="14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36" name="Shape"/>
            <p:cNvSpPr/>
            <p:nvPr/>
          </p:nvSpPr>
          <p:spPr>
            <a:xfrm>
              <a:off x="162660" y="164086"/>
              <a:ext cx="39953" cy="8133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200" y="0"/>
                  </a:moveTo>
                  <a:cubicBezTo>
                    <a:pt x="5400" y="0"/>
                    <a:pt x="5400" y="0"/>
                    <a:pt x="5400" y="0"/>
                  </a:cubicBezTo>
                  <a:cubicBezTo>
                    <a:pt x="1800" y="0"/>
                    <a:pt x="0" y="90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19800"/>
                    <a:pt x="18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9800" y="21600"/>
                    <a:pt x="21600" y="1980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900"/>
                    <a:pt x="19800" y="0"/>
                    <a:pt x="162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37" name="Shape"/>
            <p:cNvSpPr/>
            <p:nvPr/>
          </p:nvSpPr>
          <p:spPr>
            <a:xfrm>
              <a:off x="298211" y="81329"/>
              <a:ext cx="39953" cy="1640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200" y="0"/>
                  </a:moveTo>
                  <a:cubicBezTo>
                    <a:pt x="5400" y="0"/>
                    <a:pt x="5400" y="0"/>
                    <a:pt x="5400" y="0"/>
                  </a:cubicBezTo>
                  <a:cubicBezTo>
                    <a:pt x="1800" y="0"/>
                    <a:pt x="0" y="450"/>
                    <a:pt x="0" y="1350"/>
                  </a:cubicBezTo>
                  <a:cubicBezTo>
                    <a:pt x="0" y="20250"/>
                    <a:pt x="0" y="20250"/>
                    <a:pt x="0" y="20250"/>
                  </a:cubicBezTo>
                  <a:cubicBezTo>
                    <a:pt x="0" y="21150"/>
                    <a:pt x="18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9800" y="21600"/>
                    <a:pt x="21600" y="21150"/>
                    <a:pt x="21600" y="20250"/>
                  </a:cubicBezTo>
                  <a:cubicBezTo>
                    <a:pt x="21600" y="1350"/>
                    <a:pt x="21600" y="1350"/>
                    <a:pt x="21600" y="1350"/>
                  </a:cubicBezTo>
                  <a:cubicBezTo>
                    <a:pt x="21600" y="450"/>
                    <a:pt x="19800" y="0"/>
                    <a:pt x="162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38" name="Shape"/>
            <p:cNvSpPr/>
            <p:nvPr/>
          </p:nvSpPr>
          <p:spPr>
            <a:xfrm>
              <a:off x="229723" y="135550"/>
              <a:ext cx="41379" cy="1098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200" y="0"/>
                  </a:moveTo>
                  <a:cubicBezTo>
                    <a:pt x="5400" y="0"/>
                    <a:pt x="5400" y="0"/>
                    <a:pt x="5400" y="0"/>
                  </a:cubicBezTo>
                  <a:cubicBezTo>
                    <a:pt x="1800" y="0"/>
                    <a:pt x="0" y="675"/>
                    <a:pt x="0" y="2025"/>
                  </a:cubicBezTo>
                  <a:cubicBezTo>
                    <a:pt x="0" y="19575"/>
                    <a:pt x="0" y="19575"/>
                    <a:pt x="0" y="19575"/>
                  </a:cubicBezTo>
                  <a:cubicBezTo>
                    <a:pt x="0" y="20925"/>
                    <a:pt x="18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9800" y="21600"/>
                    <a:pt x="21600" y="20925"/>
                    <a:pt x="21600" y="19575"/>
                  </a:cubicBezTo>
                  <a:cubicBezTo>
                    <a:pt x="21600" y="2025"/>
                    <a:pt x="21600" y="2025"/>
                    <a:pt x="21600" y="2025"/>
                  </a:cubicBezTo>
                  <a:cubicBezTo>
                    <a:pt x="21600" y="675"/>
                    <a:pt x="19800" y="0"/>
                    <a:pt x="162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39" name="Shape"/>
            <p:cNvSpPr/>
            <p:nvPr/>
          </p:nvSpPr>
          <p:spPr>
            <a:xfrm>
              <a:off x="94172" y="108440"/>
              <a:ext cx="41379" cy="136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200" y="0"/>
                  </a:moveTo>
                  <a:cubicBezTo>
                    <a:pt x="5400" y="0"/>
                    <a:pt x="5400" y="0"/>
                    <a:pt x="5400" y="0"/>
                  </a:cubicBezTo>
                  <a:cubicBezTo>
                    <a:pt x="1800" y="0"/>
                    <a:pt x="0" y="540"/>
                    <a:pt x="0" y="1620"/>
                  </a:cubicBezTo>
                  <a:cubicBezTo>
                    <a:pt x="0" y="19980"/>
                    <a:pt x="0" y="19980"/>
                    <a:pt x="0" y="19980"/>
                  </a:cubicBezTo>
                  <a:cubicBezTo>
                    <a:pt x="0" y="21060"/>
                    <a:pt x="18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9800" y="21600"/>
                    <a:pt x="21600" y="21060"/>
                    <a:pt x="21600" y="19980"/>
                  </a:cubicBezTo>
                  <a:cubicBezTo>
                    <a:pt x="21600" y="1620"/>
                    <a:pt x="21600" y="1620"/>
                    <a:pt x="21600" y="1620"/>
                  </a:cubicBezTo>
                  <a:cubicBezTo>
                    <a:pt x="21600" y="540"/>
                    <a:pt x="19800" y="0"/>
                    <a:pt x="162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46" name="Group"/>
          <p:cNvGrpSpPr/>
          <p:nvPr/>
        </p:nvGrpSpPr>
        <p:grpSpPr>
          <a:xfrm>
            <a:off x="1237130" y="340366"/>
            <a:ext cx="461963" cy="460376"/>
            <a:chOff x="0" y="0"/>
            <a:chExt cx="461962" cy="460375"/>
          </a:xfrm>
        </p:grpSpPr>
        <p:sp>
          <p:nvSpPr>
            <p:cNvPr id="541" name="Shape"/>
            <p:cNvSpPr/>
            <p:nvPr/>
          </p:nvSpPr>
          <p:spPr>
            <a:xfrm>
              <a:off x="123825" y="122237"/>
              <a:ext cx="214313" cy="2143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3086"/>
                  </a:moveTo>
                  <a:cubicBezTo>
                    <a:pt x="15043" y="3086"/>
                    <a:pt x="18514" y="6557"/>
                    <a:pt x="18514" y="10800"/>
                  </a:cubicBezTo>
                  <a:cubicBezTo>
                    <a:pt x="18514" y="15043"/>
                    <a:pt x="15043" y="18514"/>
                    <a:pt x="10800" y="18514"/>
                  </a:cubicBezTo>
                  <a:cubicBezTo>
                    <a:pt x="6557" y="18514"/>
                    <a:pt x="3086" y="15043"/>
                    <a:pt x="3086" y="10800"/>
                  </a:cubicBezTo>
                  <a:cubicBezTo>
                    <a:pt x="3086" y="6557"/>
                    <a:pt x="6557" y="3086"/>
                    <a:pt x="10800" y="3086"/>
                  </a:cubicBezTo>
                  <a:moveTo>
                    <a:pt x="10800" y="0"/>
                  </a:moveTo>
                  <a:cubicBezTo>
                    <a:pt x="5014" y="0"/>
                    <a:pt x="0" y="5014"/>
                    <a:pt x="0" y="10800"/>
                  </a:cubicBezTo>
                  <a:cubicBezTo>
                    <a:pt x="0" y="16586"/>
                    <a:pt x="5014" y="21600"/>
                    <a:pt x="10800" y="21600"/>
                  </a:cubicBezTo>
                  <a:cubicBezTo>
                    <a:pt x="16586" y="21600"/>
                    <a:pt x="21600" y="16586"/>
                    <a:pt x="21600" y="10800"/>
                  </a:cubicBezTo>
                  <a:cubicBezTo>
                    <a:pt x="21600" y="5014"/>
                    <a:pt x="16586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42" name="Shape"/>
            <p:cNvSpPr/>
            <p:nvPr/>
          </p:nvSpPr>
          <p:spPr>
            <a:xfrm>
              <a:off x="215900" y="-1"/>
              <a:ext cx="30163" cy="4603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360"/>
                    <a:pt x="0" y="900"/>
                  </a:cubicBezTo>
                  <a:cubicBezTo>
                    <a:pt x="0" y="3420"/>
                    <a:pt x="0" y="3420"/>
                    <a:pt x="0" y="3420"/>
                  </a:cubicBezTo>
                  <a:cubicBezTo>
                    <a:pt x="0" y="3960"/>
                    <a:pt x="5400" y="4320"/>
                    <a:pt x="10800" y="4320"/>
                  </a:cubicBezTo>
                  <a:cubicBezTo>
                    <a:pt x="16200" y="4320"/>
                    <a:pt x="21600" y="3960"/>
                    <a:pt x="21600" y="3420"/>
                  </a:cubicBezTo>
                  <a:cubicBezTo>
                    <a:pt x="21600" y="900"/>
                    <a:pt x="21600" y="900"/>
                    <a:pt x="21600" y="900"/>
                  </a:cubicBezTo>
                  <a:cubicBezTo>
                    <a:pt x="21600" y="360"/>
                    <a:pt x="16200" y="0"/>
                    <a:pt x="10800" y="0"/>
                  </a:cubicBezTo>
                  <a:close/>
                  <a:moveTo>
                    <a:pt x="10800" y="17280"/>
                  </a:moveTo>
                  <a:cubicBezTo>
                    <a:pt x="5400" y="17280"/>
                    <a:pt x="0" y="17640"/>
                    <a:pt x="0" y="18180"/>
                  </a:cubicBezTo>
                  <a:cubicBezTo>
                    <a:pt x="0" y="20700"/>
                    <a:pt x="0" y="20700"/>
                    <a:pt x="0" y="20700"/>
                  </a:cubicBezTo>
                  <a:cubicBezTo>
                    <a:pt x="0" y="21240"/>
                    <a:pt x="5400" y="21600"/>
                    <a:pt x="10800" y="21600"/>
                  </a:cubicBezTo>
                  <a:cubicBezTo>
                    <a:pt x="16200" y="21600"/>
                    <a:pt x="21600" y="21240"/>
                    <a:pt x="21600" y="20700"/>
                  </a:cubicBezTo>
                  <a:cubicBezTo>
                    <a:pt x="21600" y="18180"/>
                    <a:pt x="21600" y="18180"/>
                    <a:pt x="21600" y="18180"/>
                  </a:cubicBezTo>
                  <a:cubicBezTo>
                    <a:pt x="21600" y="17640"/>
                    <a:pt x="16200" y="17280"/>
                    <a:pt x="10800" y="1728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43" name="Shape"/>
            <p:cNvSpPr/>
            <p:nvPr/>
          </p:nvSpPr>
          <p:spPr>
            <a:xfrm>
              <a:off x="-1" y="214313"/>
              <a:ext cx="461964" cy="301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00" y="0"/>
                  </a:moveTo>
                  <a:cubicBezTo>
                    <a:pt x="18180" y="0"/>
                    <a:pt x="18180" y="0"/>
                    <a:pt x="18180" y="0"/>
                  </a:cubicBezTo>
                  <a:cubicBezTo>
                    <a:pt x="17640" y="0"/>
                    <a:pt x="17280" y="5400"/>
                    <a:pt x="17280" y="10800"/>
                  </a:cubicBezTo>
                  <a:cubicBezTo>
                    <a:pt x="17280" y="16200"/>
                    <a:pt x="17640" y="21600"/>
                    <a:pt x="18180" y="21600"/>
                  </a:cubicBezTo>
                  <a:cubicBezTo>
                    <a:pt x="20700" y="21600"/>
                    <a:pt x="20700" y="21600"/>
                    <a:pt x="20700" y="21600"/>
                  </a:cubicBezTo>
                  <a:cubicBezTo>
                    <a:pt x="21240" y="21600"/>
                    <a:pt x="21600" y="16200"/>
                    <a:pt x="21600" y="10800"/>
                  </a:cubicBezTo>
                  <a:cubicBezTo>
                    <a:pt x="21600" y="5400"/>
                    <a:pt x="21240" y="0"/>
                    <a:pt x="20700" y="0"/>
                  </a:cubicBezTo>
                  <a:close/>
                  <a:moveTo>
                    <a:pt x="3420" y="0"/>
                  </a:moveTo>
                  <a:cubicBezTo>
                    <a:pt x="900" y="0"/>
                    <a:pt x="900" y="0"/>
                    <a:pt x="900" y="0"/>
                  </a:cubicBezTo>
                  <a:cubicBezTo>
                    <a:pt x="360" y="0"/>
                    <a:pt x="0" y="5400"/>
                    <a:pt x="0" y="10800"/>
                  </a:cubicBezTo>
                  <a:cubicBezTo>
                    <a:pt x="0" y="16200"/>
                    <a:pt x="360" y="21600"/>
                    <a:pt x="900" y="21600"/>
                  </a:cubicBezTo>
                  <a:cubicBezTo>
                    <a:pt x="3420" y="21600"/>
                    <a:pt x="3420" y="21600"/>
                    <a:pt x="3420" y="21600"/>
                  </a:cubicBezTo>
                  <a:cubicBezTo>
                    <a:pt x="3960" y="21600"/>
                    <a:pt x="4320" y="16200"/>
                    <a:pt x="4320" y="10800"/>
                  </a:cubicBezTo>
                  <a:cubicBezTo>
                    <a:pt x="4320" y="5400"/>
                    <a:pt x="3960" y="0"/>
                    <a:pt x="342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44" name="Shape"/>
            <p:cNvSpPr/>
            <p:nvPr/>
          </p:nvSpPr>
          <p:spPr>
            <a:xfrm>
              <a:off x="63833" y="62246"/>
              <a:ext cx="334295" cy="3342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55" h="21355" extrusionOk="0">
                  <a:moveTo>
                    <a:pt x="20986" y="368"/>
                  </a:moveTo>
                  <a:cubicBezTo>
                    <a:pt x="20741" y="-123"/>
                    <a:pt x="20004" y="-123"/>
                    <a:pt x="19513" y="368"/>
                  </a:cubicBezTo>
                  <a:cubicBezTo>
                    <a:pt x="17059" y="2822"/>
                    <a:pt x="17059" y="2822"/>
                    <a:pt x="17059" y="2822"/>
                  </a:cubicBezTo>
                  <a:cubicBezTo>
                    <a:pt x="16568" y="3313"/>
                    <a:pt x="16568" y="4050"/>
                    <a:pt x="16813" y="4541"/>
                  </a:cubicBezTo>
                  <a:cubicBezTo>
                    <a:pt x="17304" y="4786"/>
                    <a:pt x="18041" y="4786"/>
                    <a:pt x="18532" y="4295"/>
                  </a:cubicBezTo>
                  <a:cubicBezTo>
                    <a:pt x="20986" y="1841"/>
                    <a:pt x="20986" y="1841"/>
                    <a:pt x="20986" y="1841"/>
                  </a:cubicBezTo>
                  <a:cubicBezTo>
                    <a:pt x="21477" y="1350"/>
                    <a:pt x="21477" y="613"/>
                    <a:pt x="20986" y="368"/>
                  </a:cubicBezTo>
                  <a:close/>
                  <a:moveTo>
                    <a:pt x="2822" y="17059"/>
                  </a:moveTo>
                  <a:cubicBezTo>
                    <a:pt x="368" y="19513"/>
                    <a:pt x="368" y="19513"/>
                    <a:pt x="368" y="19513"/>
                  </a:cubicBezTo>
                  <a:cubicBezTo>
                    <a:pt x="-123" y="20004"/>
                    <a:pt x="-123" y="20741"/>
                    <a:pt x="368" y="20986"/>
                  </a:cubicBezTo>
                  <a:cubicBezTo>
                    <a:pt x="613" y="21477"/>
                    <a:pt x="1350" y="21477"/>
                    <a:pt x="1841" y="20986"/>
                  </a:cubicBezTo>
                  <a:cubicBezTo>
                    <a:pt x="4295" y="18532"/>
                    <a:pt x="4295" y="18532"/>
                    <a:pt x="4295" y="18532"/>
                  </a:cubicBezTo>
                  <a:cubicBezTo>
                    <a:pt x="4786" y="18041"/>
                    <a:pt x="4786" y="17304"/>
                    <a:pt x="4541" y="16813"/>
                  </a:cubicBezTo>
                  <a:cubicBezTo>
                    <a:pt x="4050" y="16568"/>
                    <a:pt x="3313" y="16568"/>
                    <a:pt x="2822" y="1705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45" name="Shape"/>
            <p:cNvSpPr/>
            <p:nvPr/>
          </p:nvSpPr>
          <p:spPr>
            <a:xfrm>
              <a:off x="63833" y="62246"/>
              <a:ext cx="334295" cy="3342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55" h="21355" extrusionOk="0">
                  <a:moveTo>
                    <a:pt x="20986" y="19513"/>
                  </a:moveTo>
                  <a:cubicBezTo>
                    <a:pt x="18532" y="17059"/>
                    <a:pt x="18532" y="17059"/>
                    <a:pt x="18532" y="17059"/>
                  </a:cubicBezTo>
                  <a:cubicBezTo>
                    <a:pt x="18041" y="16568"/>
                    <a:pt x="17304" y="16568"/>
                    <a:pt x="16813" y="16813"/>
                  </a:cubicBezTo>
                  <a:cubicBezTo>
                    <a:pt x="16568" y="17304"/>
                    <a:pt x="16568" y="18041"/>
                    <a:pt x="17059" y="18532"/>
                  </a:cubicBezTo>
                  <a:cubicBezTo>
                    <a:pt x="19513" y="20986"/>
                    <a:pt x="19513" y="20986"/>
                    <a:pt x="19513" y="20986"/>
                  </a:cubicBezTo>
                  <a:cubicBezTo>
                    <a:pt x="20004" y="21477"/>
                    <a:pt x="20741" y="21477"/>
                    <a:pt x="20986" y="20986"/>
                  </a:cubicBezTo>
                  <a:cubicBezTo>
                    <a:pt x="21477" y="20741"/>
                    <a:pt x="21477" y="20004"/>
                    <a:pt x="20986" y="19513"/>
                  </a:cubicBezTo>
                  <a:close/>
                  <a:moveTo>
                    <a:pt x="1841" y="368"/>
                  </a:moveTo>
                  <a:cubicBezTo>
                    <a:pt x="1350" y="-123"/>
                    <a:pt x="613" y="-123"/>
                    <a:pt x="368" y="368"/>
                  </a:cubicBezTo>
                  <a:cubicBezTo>
                    <a:pt x="-123" y="613"/>
                    <a:pt x="-123" y="1350"/>
                    <a:pt x="368" y="1841"/>
                  </a:cubicBezTo>
                  <a:cubicBezTo>
                    <a:pt x="2822" y="4295"/>
                    <a:pt x="2822" y="4295"/>
                    <a:pt x="2822" y="4295"/>
                  </a:cubicBezTo>
                  <a:cubicBezTo>
                    <a:pt x="3313" y="4786"/>
                    <a:pt x="4050" y="4786"/>
                    <a:pt x="4541" y="4541"/>
                  </a:cubicBezTo>
                  <a:cubicBezTo>
                    <a:pt x="4786" y="4050"/>
                    <a:pt x="4786" y="3313"/>
                    <a:pt x="4295" y="2822"/>
                  </a:cubicBezTo>
                  <a:lnTo>
                    <a:pt x="1841" y="36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49" name="Group"/>
          <p:cNvGrpSpPr/>
          <p:nvPr/>
        </p:nvGrpSpPr>
        <p:grpSpPr>
          <a:xfrm>
            <a:off x="275292" y="1999022"/>
            <a:ext cx="509385" cy="366414"/>
            <a:chOff x="0" y="0"/>
            <a:chExt cx="509384" cy="366412"/>
          </a:xfrm>
        </p:grpSpPr>
        <p:sp>
          <p:nvSpPr>
            <p:cNvPr id="547" name="Shape"/>
            <p:cNvSpPr/>
            <p:nvPr/>
          </p:nvSpPr>
          <p:spPr>
            <a:xfrm>
              <a:off x="0" y="137584"/>
              <a:ext cx="242272" cy="2095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19" h="20197" extrusionOk="0">
                  <a:moveTo>
                    <a:pt x="0" y="368"/>
                  </a:moveTo>
                  <a:cubicBezTo>
                    <a:pt x="2492" y="1307"/>
                    <a:pt x="4154" y="2246"/>
                    <a:pt x="5400" y="4594"/>
                  </a:cubicBezTo>
                  <a:cubicBezTo>
                    <a:pt x="7477" y="8350"/>
                    <a:pt x="7892" y="11168"/>
                    <a:pt x="9554" y="14924"/>
                  </a:cubicBezTo>
                  <a:cubicBezTo>
                    <a:pt x="11631" y="19620"/>
                    <a:pt x="15785" y="20559"/>
                    <a:pt x="17446" y="20089"/>
                  </a:cubicBezTo>
                  <a:cubicBezTo>
                    <a:pt x="17446" y="15863"/>
                    <a:pt x="14954" y="10229"/>
                    <a:pt x="11215" y="6942"/>
                  </a:cubicBezTo>
                  <a:cubicBezTo>
                    <a:pt x="15785" y="10229"/>
                    <a:pt x="18277" y="14455"/>
                    <a:pt x="18692" y="19620"/>
                  </a:cubicBezTo>
                  <a:cubicBezTo>
                    <a:pt x="18692" y="19620"/>
                    <a:pt x="21600" y="17272"/>
                    <a:pt x="20769" y="12576"/>
                  </a:cubicBezTo>
                  <a:cubicBezTo>
                    <a:pt x="19108" y="1307"/>
                    <a:pt x="7477" y="-1041"/>
                    <a:pt x="0" y="36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48" name="Shape"/>
            <p:cNvSpPr/>
            <p:nvPr/>
          </p:nvSpPr>
          <p:spPr>
            <a:xfrm>
              <a:off x="211677" y="0"/>
              <a:ext cx="297708" cy="3664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123" extrusionOk="0">
                  <a:moveTo>
                    <a:pt x="0" y="10660"/>
                  </a:moveTo>
                  <a:cubicBezTo>
                    <a:pt x="1742" y="12062"/>
                    <a:pt x="2439" y="13465"/>
                    <a:pt x="2787" y="15709"/>
                  </a:cubicBezTo>
                  <a:cubicBezTo>
                    <a:pt x="3135" y="17112"/>
                    <a:pt x="2439" y="18514"/>
                    <a:pt x="1742" y="19636"/>
                  </a:cubicBezTo>
                  <a:cubicBezTo>
                    <a:pt x="2090" y="20478"/>
                    <a:pt x="3484" y="20758"/>
                    <a:pt x="3484" y="20758"/>
                  </a:cubicBezTo>
                  <a:cubicBezTo>
                    <a:pt x="3832" y="15709"/>
                    <a:pt x="4877" y="11782"/>
                    <a:pt x="10103" y="8135"/>
                  </a:cubicBezTo>
                  <a:cubicBezTo>
                    <a:pt x="5923" y="11782"/>
                    <a:pt x="4181" y="17392"/>
                    <a:pt x="4529" y="21039"/>
                  </a:cubicBezTo>
                  <a:cubicBezTo>
                    <a:pt x="7316" y="21600"/>
                    <a:pt x="12194" y="19356"/>
                    <a:pt x="13587" y="14587"/>
                  </a:cubicBezTo>
                  <a:cubicBezTo>
                    <a:pt x="14981" y="10940"/>
                    <a:pt x="14284" y="8416"/>
                    <a:pt x="16026" y="5049"/>
                  </a:cubicBezTo>
                  <a:cubicBezTo>
                    <a:pt x="17419" y="2525"/>
                    <a:pt x="19161" y="1403"/>
                    <a:pt x="21600" y="0"/>
                  </a:cubicBezTo>
                  <a:cubicBezTo>
                    <a:pt x="13935" y="281"/>
                    <a:pt x="2787" y="3647"/>
                    <a:pt x="0" y="1066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53" name="Group"/>
          <p:cNvGrpSpPr/>
          <p:nvPr/>
        </p:nvGrpSpPr>
        <p:grpSpPr>
          <a:xfrm>
            <a:off x="3316914" y="2035339"/>
            <a:ext cx="460965" cy="302048"/>
            <a:chOff x="0" y="0"/>
            <a:chExt cx="460964" cy="302046"/>
          </a:xfrm>
        </p:grpSpPr>
        <p:sp>
          <p:nvSpPr>
            <p:cNvPr id="550" name="Shape"/>
            <p:cNvSpPr/>
            <p:nvPr/>
          </p:nvSpPr>
          <p:spPr>
            <a:xfrm>
              <a:off x="77879" y="0"/>
              <a:ext cx="310468" cy="3020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cubicBezTo>
                    <a:pt x="0" y="21600"/>
                    <a:pt x="0" y="21600"/>
                    <a:pt x="0" y="21600"/>
                  </a:cubicBezTo>
                  <a:cubicBezTo>
                    <a:pt x="0" y="21100"/>
                    <a:pt x="0" y="21100"/>
                    <a:pt x="0" y="21100"/>
                  </a:cubicBezTo>
                  <a:cubicBezTo>
                    <a:pt x="0" y="17600"/>
                    <a:pt x="6296" y="14800"/>
                    <a:pt x="8039" y="14400"/>
                  </a:cubicBezTo>
                  <a:cubicBezTo>
                    <a:pt x="8136" y="14300"/>
                    <a:pt x="8136" y="14000"/>
                    <a:pt x="8233" y="13700"/>
                  </a:cubicBezTo>
                  <a:cubicBezTo>
                    <a:pt x="7846" y="13200"/>
                    <a:pt x="6877" y="12000"/>
                    <a:pt x="6490" y="10300"/>
                  </a:cubicBezTo>
                  <a:cubicBezTo>
                    <a:pt x="6102" y="10200"/>
                    <a:pt x="5812" y="9800"/>
                    <a:pt x="5618" y="9200"/>
                  </a:cubicBezTo>
                  <a:cubicBezTo>
                    <a:pt x="5327" y="8500"/>
                    <a:pt x="5327" y="7400"/>
                    <a:pt x="5812" y="6700"/>
                  </a:cubicBezTo>
                  <a:cubicBezTo>
                    <a:pt x="5812" y="6700"/>
                    <a:pt x="5812" y="6700"/>
                    <a:pt x="5812" y="6700"/>
                  </a:cubicBezTo>
                  <a:cubicBezTo>
                    <a:pt x="5715" y="5700"/>
                    <a:pt x="5424" y="3200"/>
                    <a:pt x="6877" y="1500"/>
                  </a:cubicBezTo>
                  <a:cubicBezTo>
                    <a:pt x="7749" y="500"/>
                    <a:pt x="9105" y="0"/>
                    <a:pt x="10752" y="0"/>
                  </a:cubicBezTo>
                  <a:cubicBezTo>
                    <a:pt x="12495" y="0"/>
                    <a:pt x="13754" y="500"/>
                    <a:pt x="14626" y="1500"/>
                  </a:cubicBezTo>
                  <a:cubicBezTo>
                    <a:pt x="16079" y="3200"/>
                    <a:pt x="15885" y="5700"/>
                    <a:pt x="15788" y="6700"/>
                  </a:cubicBezTo>
                  <a:cubicBezTo>
                    <a:pt x="15788" y="6700"/>
                    <a:pt x="15788" y="6700"/>
                    <a:pt x="15788" y="6700"/>
                  </a:cubicBezTo>
                  <a:cubicBezTo>
                    <a:pt x="16273" y="7400"/>
                    <a:pt x="16273" y="8500"/>
                    <a:pt x="15982" y="9200"/>
                  </a:cubicBezTo>
                  <a:cubicBezTo>
                    <a:pt x="15788" y="9800"/>
                    <a:pt x="15498" y="10200"/>
                    <a:pt x="15110" y="10300"/>
                  </a:cubicBezTo>
                  <a:cubicBezTo>
                    <a:pt x="14723" y="12000"/>
                    <a:pt x="13754" y="13200"/>
                    <a:pt x="13367" y="13700"/>
                  </a:cubicBezTo>
                  <a:cubicBezTo>
                    <a:pt x="13367" y="14000"/>
                    <a:pt x="13464" y="14300"/>
                    <a:pt x="13561" y="14400"/>
                  </a:cubicBezTo>
                  <a:cubicBezTo>
                    <a:pt x="15304" y="14800"/>
                    <a:pt x="21600" y="17600"/>
                    <a:pt x="21600" y="21100"/>
                  </a:cubicBezTo>
                  <a:lnTo>
                    <a:pt x="21600" y="21600"/>
                  </a:lnTo>
                  <a:close/>
                  <a:moveTo>
                    <a:pt x="1162" y="20500"/>
                  </a:moveTo>
                  <a:cubicBezTo>
                    <a:pt x="20438" y="20500"/>
                    <a:pt x="20438" y="20500"/>
                    <a:pt x="20438" y="20500"/>
                  </a:cubicBezTo>
                  <a:cubicBezTo>
                    <a:pt x="20147" y="19500"/>
                    <a:pt x="19082" y="18500"/>
                    <a:pt x="17532" y="17500"/>
                  </a:cubicBezTo>
                  <a:cubicBezTo>
                    <a:pt x="15885" y="16400"/>
                    <a:pt x="13948" y="15700"/>
                    <a:pt x="13270" y="15500"/>
                  </a:cubicBezTo>
                  <a:cubicBezTo>
                    <a:pt x="12398" y="15400"/>
                    <a:pt x="12301" y="14000"/>
                    <a:pt x="12301" y="13400"/>
                  </a:cubicBezTo>
                  <a:cubicBezTo>
                    <a:pt x="12301" y="13200"/>
                    <a:pt x="12301" y="13200"/>
                    <a:pt x="12301" y="13200"/>
                  </a:cubicBezTo>
                  <a:cubicBezTo>
                    <a:pt x="12398" y="13000"/>
                    <a:pt x="12398" y="13000"/>
                    <a:pt x="12398" y="13000"/>
                  </a:cubicBezTo>
                  <a:cubicBezTo>
                    <a:pt x="12398" y="13000"/>
                    <a:pt x="13754" y="11600"/>
                    <a:pt x="14045" y="9800"/>
                  </a:cubicBezTo>
                  <a:cubicBezTo>
                    <a:pt x="14142" y="9300"/>
                    <a:pt x="14142" y="9300"/>
                    <a:pt x="14142" y="9300"/>
                  </a:cubicBezTo>
                  <a:cubicBezTo>
                    <a:pt x="14626" y="9300"/>
                    <a:pt x="14626" y="9300"/>
                    <a:pt x="14626" y="9300"/>
                  </a:cubicBezTo>
                  <a:cubicBezTo>
                    <a:pt x="14723" y="9300"/>
                    <a:pt x="14917" y="9100"/>
                    <a:pt x="15013" y="8600"/>
                  </a:cubicBezTo>
                  <a:cubicBezTo>
                    <a:pt x="15110" y="8100"/>
                    <a:pt x="15013" y="7600"/>
                    <a:pt x="14820" y="7400"/>
                  </a:cubicBezTo>
                  <a:cubicBezTo>
                    <a:pt x="14626" y="7200"/>
                    <a:pt x="14626" y="7200"/>
                    <a:pt x="14626" y="7200"/>
                  </a:cubicBezTo>
                  <a:cubicBezTo>
                    <a:pt x="14626" y="6900"/>
                    <a:pt x="14626" y="6900"/>
                    <a:pt x="14626" y="6900"/>
                  </a:cubicBezTo>
                  <a:cubicBezTo>
                    <a:pt x="14626" y="6800"/>
                    <a:pt x="14626" y="6700"/>
                    <a:pt x="14626" y="6600"/>
                  </a:cubicBezTo>
                  <a:cubicBezTo>
                    <a:pt x="14723" y="5700"/>
                    <a:pt x="14917" y="3600"/>
                    <a:pt x="13851" y="2300"/>
                  </a:cubicBezTo>
                  <a:cubicBezTo>
                    <a:pt x="13173" y="1500"/>
                    <a:pt x="12204" y="1200"/>
                    <a:pt x="10752" y="1200"/>
                  </a:cubicBezTo>
                  <a:cubicBezTo>
                    <a:pt x="9396" y="1200"/>
                    <a:pt x="8427" y="1500"/>
                    <a:pt x="7749" y="2300"/>
                  </a:cubicBezTo>
                  <a:cubicBezTo>
                    <a:pt x="6587" y="3600"/>
                    <a:pt x="6877" y="5700"/>
                    <a:pt x="6974" y="6600"/>
                  </a:cubicBezTo>
                  <a:cubicBezTo>
                    <a:pt x="6974" y="6700"/>
                    <a:pt x="6974" y="6800"/>
                    <a:pt x="6974" y="6900"/>
                  </a:cubicBezTo>
                  <a:cubicBezTo>
                    <a:pt x="6974" y="7200"/>
                    <a:pt x="6974" y="7200"/>
                    <a:pt x="6974" y="7200"/>
                  </a:cubicBezTo>
                  <a:cubicBezTo>
                    <a:pt x="6780" y="7400"/>
                    <a:pt x="6780" y="7400"/>
                    <a:pt x="6780" y="7400"/>
                  </a:cubicBezTo>
                  <a:cubicBezTo>
                    <a:pt x="6490" y="7600"/>
                    <a:pt x="6490" y="8100"/>
                    <a:pt x="6587" y="8600"/>
                  </a:cubicBezTo>
                  <a:cubicBezTo>
                    <a:pt x="6683" y="9100"/>
                    <a:pt x="6877" y="9300"/>
                    <a:pt x="6974" y="9300"/>
                  </a:cubicBezTo>
                  <a:cubicBezTo>
                    <a:pt x="7458" y="9300"/>
                    <a:pt x="7458" y="9300"/>
                    <a:pt x="7458" y="9300"/>
                  </a:cubicBezTo>
                  <a:cubicBezTo>
                    <a:pt x="7458" y="9800"/>
                    <a:pt x="7458" y="9800"/>
                    <a:pt x="7458" y="9800"/>
                  </a:cubicBezTo>
                  <a:cubicBezTo>
                    <a:pt x="7749" y="11600"/>
                    <a:pt x="9105" y="13000"/>
                    <a:pt x="9202" y="13000"/>
                  </a:cubicBezTo>
                  <a:cubicBezTo>
                    <a:pt x="9299" y="13200"/>
                    <a:pt x="9299" y="13200"/>
                    <a:pt x="9299" y="13200"/>
                  </a:cubicBezTo>
                  <a:cubicBezTo>
                    <a:pt x="9299" y="13400"/>
                    <a:pt x="9299" y="13400"/>
                    <a:pt x="9299" y="13400"/>
                  </a:cubicBezTo>
                  <a:cubicBezTo>
                    <a:pt x="9299" y="14000"/>
                    <a:pt x="9202" y="15400"/>
                    <a:pt x="8330" y="15500"/>
                  </a:cubicBezTo>
                  <a:cubicBezTo>
                    <a:pt x="7652" y="15700"/>
                    <a:pt x="5715" y="16400"/>
                    <a:pt x="4068" y="17500"/>
                  </a:cubicBezTo>
                  <a:cubicBezTo>
                    <a:pt x="2422" y="18500"/>
                    <a:pt x="1453" y="19500"/>
                    <a:pt x="1162" y="205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51" name="Shape"/>
            <p:cNvSpPr/>
            <p:nvPr/>
          </p:nvSpPr>
          <p:spPr>
            <a:xfrm>
              <a:off x="304152" y="11576"/>
              <a:ext cx="156813" cy="2525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219" y="14320"/>
                  </a:moveTo>
                  <a:cubicBezTo>
                    <a:pt x="8028" y="14201"/>
                    <a:pt x="8028" y="13962"/>
                    <a:pt x="8028" y="13604"/>
                  </a:cubicBezTo>
                  <a:cubicBezTo>
                    <a:pt x="8602" y="13127"/>
                    <a:pt x="10131" y="11934"/>
                    <a:pt x="10896" y="10263"/>
                  </a:cubicBezTo>
                  <a:cubicBezTo>
                    <a:pt x="11469" y="10144"/>
                    <a:pt x="11851" y="9786"/>
                    <a:pt x="12234" y="9189"/>
                  </a:cubicBezTo>
                  <a:cubicBezTo>
                    <a:pt x="12616" y="8473"/>
                    <a:pt x="12807" y="7399"/>
                    <a:pt x="11851" y="6683"/>
                  </a:cubicBezTo>
                  <a:cubicBezTo>
                    <a:pt x="11851" y="6683"/>
                    <a:pt x="11851" y="6683"/>
                    <a:pt x="11851" y="6683"/>
                  </a:cubicBezTo>
                  <a:cubicBezTo>
                    <a:pt x="12042" y="5728"/>
                    <a:pt x="12425" y="3222"/>
                    <a:pt x="10131" y="1551"/>
                  </a:cubicBezTo>
                  <a:cubicBezTo>
                    <a:pt x="8602" y="597"/>
                    <a:pt x="6499" y="0"/>
                    <a:pt x="3632" y="0"/>
                  </a:cubicBezTo>
                  <a:cubicBezTo>
                    <a:pt x="2294" y="0"/>
                    <a:pt x="956" y="239"/>
                    <a:pt x="0" y="477"/>
                  </a:cubicBezTo>
                  <a:cubicBezTo>
                    <a:pt x="382" y="716"/>
                    <a:pt x="573" y="1074"/>
                    <a:pt x="956" y="1432"/>
                  </a:cubicBezTo>
                  <a:cubicBezTo>
                    <a:pt x="1720" y="1313"/>
                    <a:pt x="2676" y="1193"/>
                    <a:pt x="3632" y="1193"/>
                  </a:cubicBezTo>
                  <a:cubicBezTo>
                    <a:pt x="5926" y="1193"/>
                    <a:pt x="7646" y="1551"/>
                    <a:pt x="8793" y="2267"/>
                  </a:cubicBezTo>
                  <a:cubicBezTo>
                    <a:pt x="10513" y="3580"/>
                    <a:pt x="10131" y="5728"/>
                    <a:pt x="10131" y="6564"/>
                  </a:cubicBezTo>
                  <a:cubicBezTo>
                    <a:pt x="9940" y="6683"/>
                    <a:pt x="9940" y="6802"/>
                    <a:pt x="9940" y="6922"/>
                  </a:cubicBezTo>
                  <a:cubicBezTo>
                    <a:pt x="9940" y="7160"/>
                    <a:pt x="9940" y="7160"/>
                    <a:pt x="9940" y="7160"/>
                  </a:cubicBezTo>
                  <a:cubicBezTo>
                    <a:pt x="10322" y="7399"/>
                    <a:pt x="10322" y="7399"/>
                    <a:pt x="10322" y="7399"/>
                  </a:cubicBezTo>
                  <a:cubicBezTo>
                    <a:pt x="10704" y="7518"/>
                    <a:pt x="10896" y="8115"/>
                    <a:pt x="10704" y="8592"/>
                  </a:cubicBezTo>
                  <a:cubicBezTo>
                    <a:pt x="10513" y="9070"/>
                    <a:pt x="10131" y="9308"/>
                    <a:pt x="9940" y="9308"/>
                  </a:cubicBezTo>
                  <a:cubicBezTo>
                    <a:pt x="9175" y="9308"/>
                    <a:pt x="9175" y="9308"/>
                    <a:pt x="9175" y="9308"/>
                  </a:cubicBezTo>
                  <a:cubicBezTo>
                    <a:pt x="9175" y="9786"/>
                    <a:pt x="9175" y="9786"/>
                    <a:pt x="9175" y="9786"/>
                  </a:cubicBezTo>
                  <a:cubicBezTo>
                    <a:pt x="8602" y="11576"/>
                    <a:pt x="6499" y="13008"/>
                    <a:pt x="6308" y="13008"/>
                  </a:cubicBezTo>
                  <a:cubicBezTo>
                    <a:pt x="6117" y="13127"/>
                    <a:pt x="6117" y="13127"/>
                    <a:pt x="6117" y="13127"/>
                  </a:cubicBezTo>
                  <a:cubicBezTo>
                    <a:pt x="6117" y="13366"/>
                    <a:pt x="6117" y="13366"/>
                    <a:pt x="6117" y="13366"/>
                  </a:cubicBezTo>
                  <a:cubicBezTo>
                    <a:pt x="6117" y="13962"/>
                    <a:pt x="6308" y="15394"/>
                    <a:pt x="7837" y="15514"/>
                  </a:cubicBezTo>
                  <a:cubicBezTo>
                    <a:pt x="8984" y="15633"/>
                    <a:pt x="12042" y="16349"/>
                    <a:pt x="14719" y="17423"/>
                  </a:cubicBezTo>
                  <a:cubicBezTo>
                    <a:pt x="17395" y="18378"/>
                    <a:pt x="19115" y="19452"/>
                    <a:pt x="19497" y="20407"/>
                  </a:cubicBezTo>
                  <a:cubicBezTo>
                    <a:pt x="11087" y="20407"/>
                    <a:pt x="11087" y="20407"/>
                    <a:pt x="11087" y="20407"/>
                  </a:cubicBezTo>
                  <a:cubicBezTo>
                    <a:pt x="11469" y="20765"/>
                    <a:pt x="12042" y="21123"/>
                    <a:pt x="12425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21003"/>
                    <a:pt x="21600" y="21003"/>
                    <a:pt x="21600" y="21003"/>
                  </a:cubicBezTo>
                  <a:cubicBezTo>
                    <a:pt x="21600" y="17543"/>
                    <a:pt x="11087" y="14678"/>
                    <a:pt x="8219" y="1432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52" name="Shape"/>
            <p:cNvSpPr/>
            <p:nvPr/>
          </p:nvSpPr>
          <p:spPr>
            <a:xfrm>
              <a:off x="0" y="11576"/>
              <a:ext cx="162075" cy="2525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86" y="20407"/>
                  </a:moveTo>
                  <a:cubicBezTo>
                    <a:pt x="2048" y="20407"/>
                    <a:pt x="2048" y="20407"/>
                    <a:pt x="2048" y="20407"/>
                  </a:cubicBezTo>
                  <a:cubicBezTo>
                    <a:pt x="2421" y="19452"/>
                    <a:pt x="4097" y="18378"/>
                    <a:pt x="6517" y="17423"/>
                  </a:cubicBezTo>
                  <a:cubicBezTo>
                    <a:pt x="9310" y="16349"/>
                    <a:pt x="12290" y="15633"/>
                    <a:pt x="13407" y="15514"/>
                  </a:cubicBezTo>
                  <a:cubicBezTo>
                    <a:pt x="14897" y="15394"/>
                    <a:pt x="15083" y="13962"/>
                    <a:pt x="15083" y="13366"/>
                  </a:cubicBezTo>
                  <a:cubicBezTo>
                    <a:pt x="15083" y="13127"/>
                    <a:pt x="15083" y="13127"/>
                    <a:pt x="15083" y="13127"/>
                  </a:cubicBezTo>
                  <a:cubicBezTo>
                    <a:pt x="14710" y="13008"/>
                    <a:pt x="14710" y="13008"/>
                    <a:pt x="14710" y="13008"/>
                  </a:cubicBezTo>
                  <a:cubicBezTo>
                    <a:pt x="14710" y="13008"/>
                    <a:pt x="12662" y="11576"/>
                    <a:pt x="12103" y="9786"/>
                  </a:cubicBezTo>
                  <a:cubicBezTo>
                    <a:pt x="11917" y="9308"/>
                    <a:pt x="11917" y="9308"/>
                    <a:pt x="11917" y="9308"/>
                  </a:cubicBezTo>
                  <a:cubicBezTo>
                    <a:pt x="11172" y="9308"/>
                    <a:pt x="11172" y="9308"/>
                    <a:pt x="11172" y="9308"/>
                  </a:cubicBezTo>
                  <a:cubicBezTo>
                    <a:pt x="11172" y="9308"/>
                    <a:pt x="10800" y="9070"/>
                    <a:pt x="10614" y="8592"/>
                  </a:cubicBezTo>
                  <a:cubicBezTo>
                    <a:pt x="10428" y="8115"/>
                    <a:pt x="10614" y="7518"/>
                    <a:pt x="10986" y="7399"/>
                  </a:cubicBezTo>
                  <a:cubicBezTo>
                    <a:pt x="11359" y="7160"/>
                    <a:pt x="11359" y="7160"/>
                    <a:pt x="11359" y="7160"/>
                  </a:cubicBezTo>
                  <a:cubicBezTo>
                    <a:pt x="11172" y="6922"/>
                    <a:pt x="11172" y="6922"/>
                    <a:pt x="11172" y="6922"/>
                  </a:cubicBezTo>
                  <a:cubicBezTo>
                    <a:pt x="11172" y="6802"/>
                    <a:pt x="11172" y="6683"/>
                    <a:pt x="11172" y="6564"/>
                  </a:cubicBezTo>
                  <a:cubicBezTo>
                    <a:pt x="10986" y="5728"/>
                    <a:pt x="10800" y="3580"/>
                    <a:pt x="12476" y="2267"/>
                  </a:cubicBezTo>
                  <a:cubicBezTo>
                    <a:pt x="13593" y="1551"/>
                    <a:pt x="15269" y="1193"/>
                    <a:pt x="17317" y="1193"/>
                  </a:cubicBezTo>
                  <a:cubicBezTo>
                    <a:pt x="18807" y="1193"/>
                    <a:pt x="19924" y="1313"/>
                    <a:pt x="20855" y="1551"/>
                  </a:cubicBezTo>
                  <a:cubicBezTo>
                    <a:pt x="21041" y="1313"/>
                    <a:pt x="21228" y="955"/>
                    <a:pt x="21600" y="597"/>
                  </a:cubicBezTo>
                  <a:cubicBezTo>
                    <a:pt x="20483" y="239"/>
                    <a:pt x="18993" y="0"/>
                    <a:pt x="17317" y="0"/>
                  </a:cubicBezTo>
                  <a:cubicBezTo>
                    <a:pt x="14710" y="0"/>
                    <a:pt x="12476" y="597"/>
                    <a:pt x="11172" y="1551"/>
                  </a:cubicBezTo>
                  <a:cubicBezTo>
                    <a:pt x="8938" y="3222"/>
                    <a:pt x="9310" y="5728"/>
                    <a:pt x="9497" y="6683"/>
                  </a:cubicBezTo>
                  <a:cubicBezTo>
                    <a:pt x="9497" y="6683"/>
                    <a:pt x="9497" y="6683"/>
                    <a:pt x="9497" y="6683"/>
                  </a:cubicBezTo>
                  <a:cubicBezTo>
                    <a:pt x="8566" y="7399"/>
                    <a:pt x="8566" y="8473"/>
                    <a:pt x="9124" y="9189"/>
                  </a:cubicBezTo>
                  <a:cubicBezTo>
                    <a:pt x="9310" y="9786"/>
                    <a:pt x="9869" y="10144"/>
                    <a:pt x="10428" y="10263"/>
                  </a:cubicBezTo>
                  <a:cubicBezTo>
                    <a:pt x="10986" y="11934"/>
                    <a:pt x="12662" y="13127"/>
                    <a:pt x="13221" y="13604"/>
                  </a:cubicBezTo>
                  <a:cubicBezTo>
                    <a:pt x="13221" y="13962"/>
                    <a:pt x="13034" y="14201"/>
                    <a:pt x="13034" y="14320"/>
                  </a:cubicBezTo>
                  <a:cubicBezTo>
                    <a:pt x="10241" y="14678"/>
                    <a:pt x="0" y="17543"/>
                    <a:pt x="0" y="21003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9683" y="21600"/>
                    <a:pt x="9683" y="21600"/>
                    <a:pt x="9683" y="21600"/>
                  </a:cubicBezTo>
                  <a:cubicBezTo>
                    <a:pt x="10055" y="21123"/>
                    <a:pt x="10428" y="20765"/>
                    <a:pt x="10986" y="2040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554" name="Shape"/>
          <p:cNvSpPr/>
          <p:nvPr/>
        </p:nvSpPr>
        <p:spPr>
          <a:xfrm>
            <a:off x="4388901" y="1207750"/>
            <a:ext cx="433011" cy="4157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0" y="21600"/>
                  <a:pt x="0" y="21600"/>
                  <a:pt x="0" y="21600"/>
                </a:cubicBezTo>
                <a:cubicBezTo>
                  <a:pt x="0" y="21024"/>
                  <a:pt x="0" y="21024"/>
                  <a:pt x="0" y="21024"/>
                </a:cubicBezTo>
                <a:cubicBezTo>
                  <a:pt x="0" y="17568"/>
                  <a:pt x="6369" y="14832"/>
                  <a:pt x="8031" y="14400"/>
                </a:cubicBezTo>
                <a:cubicBezTo>
                  <a:pt x="8169" y="14256"/>
                  <a:pt x="8169" y="13968"/>
                  <a:pt x="8169" y="13680"/>
                </a:cubicBezTo>
                <a:cubicBezTo>
                  <a:pt x="7754" y="13248"/>
                  <a:pt x="6923" y="11952"/>
                  <a:pt x="6508" y="10368"/>
                </a:cubicBezTo>
                <a:cubicBezTo>
                  <a:pt x="6092" y="10080"/>
                  <a:pt x="5815" y="9792"/>
                  <a:pt x="5677" y="9216"/>
                </a:cubicBezTo>
                <a:cubicBezTo>
                  <a:pt x="5400" y="8352"/>
                  <a:pt x="5400" y="7344"/>
                  <a:pt x="5815" y="6624"/>
                </a:cubicBezTo>
                <a:cubicBezTo>
                  <a:pt x="5815" y="6624"/>
                  <a:pt x="5815" y="6624"/>
                  <a:pt x="5815" y="6624"/>
                </a:cubicBezTo>
                <a:cubicBezTo>
                  <a:pt x="5815" y="5616"/>
                  <a:pt x="5538" y="3168"/>
                  <a:pt x="6923" y="1440"/>
                </a:cubicBezTo>
                <a:cubicBezTo>
                  <a:pt x="7754" y="432"/>
                  <a:pt x="9138" y="0"/>
                  <a:pt x="10800" y="0"/>
                </a:cubicBezTo>
                <a:cubicBezTo>
                  <a:pt x="12462" y="0"/>
                  <a:pt x="13846" y="432"/>
                  <a:pt x="14677" y="1440"/>
                </a:cubicBezTo>
                <a:cubicBezTo>
                  <a:pt x="16062" y="3168"/>
                  <a:pt x="15785" y="5616"/>
                  <a:pt x="15785" y="6624"/>
                </a:cubicBezTo>
                <a:cubicBezTo>
                  <a:pt x="15785" y="6624"/>
                  <a:pt x="15785" y="6624"/>
                  <a:pt x="15785" y="6624"/>
                </a:cubicBezTo>
                <a:cubicBezTo>
                  <a:pt x="16200" y="7344"/>
                  <a:pt x="16200" y="8352"/>
                  <a:pt x="15923" y="9216"/>
                </a:cubicBezTo>
                <a:cubicBezTo>
                  <a:pt x="15785" y="9792"/>
                  <a:pt x="15508" y="10080"/>
                  <a:pt x="15092" y="10368"/>
                </a:cubicBezTo>
                <a:cubicBezTo>
                  <a:pt x="14677" y="11952"/>
                  <a:pt x="13846" y="13248"/>
                  <a:pt x="13431" y="13680"/>
                </a:cubicBezTo>
                <a:cubicBezTo>
                  <a:pt x="13431" y="13968"/>
                  <a:pt x="13431" y="14256"/>
                  <a:pt x="13569" y="14400"/>
                </a:cubicBezTo>
                <a:cubicBezTo>
                  <a:pt x="15231" y="14832"/>
                  <a:pt x="21600" y="17568"/>
                  <a:pt x="21600" y="21024"/>
                </a:cubicBezTo>
                <a:lnTo>
                  <a:pt x="21600" y="21600"/>
                </a:lnTo>
                <a:close/>
                <a:moveTo>
                  <a:pt x="1246" y="20448"/>
                </a:moveTo>
                <a:cubicBezTo>
                  <a:pt x="20354" y="20448"/>
                  <a:pt x="20354" y="20448"/>
                  <a:pt x="20354" y="20448"/>
                </a:cubicBezTo>
                <a:cubicBezTo>
                  <a:pt x="20077" y="19584"/>
                  <a:pt x="19108" y="18432"/>
                  <a:pt x="17446" y="17424"/>
                </a:cubicBezTo>
                <a:cubicBezTo>
                  <a:pt x="15785" y="16416"/>
                  <a:pt x="13985" y="15696"/>
                  <a:pt x="13292" y="15552"/>
                </a:cubicBezTo>
                <a:cubicBezTo>
                  <a:pt x="12323" y="15408"/>
                  <a:pt x="12323" y="13968"/>
                  <a:pt x="12323" y="13392"/>
                </a:cubicBezTo>
                <a:cubicBezTo>
                  <a:pt x="12323" y="13248"/>
                  <a:pt x="12323" y="13248"/>
                  <a:pt x="12323" y="13248"/>
                </a:cubicBezTo>
                <a:cubicBezTo>
                  <a:pt x="12462" y="12960"/>
                  <a:pt x="12462" y="12960"/>
                  <a:pt x="12462" y="12960"/>
                </a:cubicBezTo>
                <a:cubicBezTo>
                  <a:pt x="12462" y="12960"/>
                  <a:pt x="13846" y="11520"/>
                  <a:pt x="14123" y="9792"/>
                </a:cubicBezTo>
                <a:cubicBezTo>
                  <a:pt x="14123" y="9216"/>
                  <a:pt x="14123" y="9216"/>
                  <a:pt x="14123" y="9216"/>
                </a:cubicBezTo>
                <a:cubicBezTo>
                  <a:pt x="14677" y="9216"/>
                  <a:pt x="14677" y="9216"/>
                  <a:pt x="14677" y="9216"/>
                </a:cubicBezTo>
                <a:cubicBezTo>
                  <a:pt x="14677" y="9216"/>
                  <a:pt x="14815" y="9072"/>
                  <a:pt x="14954" y="8640"/>
                </a:cubicBezTo>
                <a:cubicBezTo>
                  <a:pt x="15092" y="8064"/>
                  <a:pt x="15092" y="7488"/>
                  <a:pt x="14815" y="7344"/>
                </a:cubicBezTo>
                <a:cubicBezTo>
                  <a:pt x="14538" y="7200"/>
                  <a:pt x="14538" y="7200"/>
                  <a:pt x="14538" y="7200"/>
                </a:cubicBezTo>
                <a:cubicBezTo>
                  <a:pt x="14677" y="6912"/>
                  <a:pt x="14677" y="6912"/>
                  <a:pt x="14677" y="6912"/>
                </a:cubicBezTo>
                <a:cubicBezTo>
                  <a:pt x="14677" y="6768"/>
                  <a:pt x="14677" y="6624"/>
                  <a:pt x="14677" y="6480"/>
                </a:cubicBezTo>
                <a:cubicBezTo>
                  <a:pt x="14677" y="5616"/>
                  <a:pt x="14954" y="3456"/>
                  <a:pt x="13846" y="2160"/>
                </a:cubicBezTo>
                <a:cubicBezTo>
                  <a:pt x="13154" y="1440"/>
                  <a:pt x="12185" y="1152"/>
                  <a:pt x="10800" y="1152"/>
                </a:cubicBezTo>
                <a:cubicBezTo>
                  <a:pt x="9415" y="1152"/>
                  <a:pt x="8446" y="1440"/>
                  <a:pt x="7754" y="2160"/>
                </a:cubicBezTo>
                <a:cubicBezTo>
                  <a:pt x="6646" y="3456"/>
                  <a:pt x="6923" y="5616"/>
                  <a:pt x="6923" y="6480"/>
                </a:cubicBezTo>
                <a:cubicBezTo>
                  <a:pt x="6923" y="6624"/>
                  <a:pt x="6923" y="6768"/>
                  <a:pt x="6923" y="6912"/>
                </a:cubicBezTo>
                <a:cubicBezTo>
                  <a:pt x="7062" y="7200"/>
                  <a:pt x="7062" y="7200"/>
                  <a:pt x="7062" y="7200"/>
                </a:cubicBezTo>
                <a:cubicBezTo>
                  <a:pt x="6785" y="7344"/>
                  <a:pt x="6785" y="7344"/>
                  <a:pt x="6785" y="7344"/>
                </a:cubicBezTo>
                <a:cubicBezTo>
                  <a:pt x="6508" y="7488"/>
                  <a:pt x="6508" y="8064"/>
                  <a:pt x="6646" y="8640"/>
                </a:cubicBezTo>
                <a:cubicBezTo>
                  <a:pt x="6785" y="9072"/>
                  <a:pt x="6923" y="9216"/>
                  <a:pt x="6923" y="9216"/>
                </a:cubicBezTo>
                <a:cubicBezTo>
                  <a:pt x="7477" y="9216"/>
                  <a:pt x="7477" y="9216"/>
                  <a:pt x="7477" y="9216"/>
                </a:cubicBezTo>
                <a:cubicBezTo>
                  <a:pt x="7477" y="9792"/>
                  <a:pt x="7477" y="9792"/>
                  <a:pt x="7477" y="9792"/>
                </a:cubicBezTo>
                <a:cubicBezTo>
                  <a:pt x="7754" y="11520"/>
                  <a:pt x="9138" y="12960"/>
                  <a:pt x="9138" y="12960"/>
                </a:cubicBezTo>
                <a:cubicBezTo>
                  <a:pt x="9277" y="13248"/>
                  <a:pt x="9277" y="13248"/>
                  <a:pt x="9277" y="13248"/>
                </a:cubicBezTo>
                <a:cubicBezTo>
                  <a:pt x="9277" y="13392"/>
                  <a:pt x="9277" y="13392"/>
                  <a:pt x="9277" y="13392"/>
                </a:cubicBezTo>
                <a:cubicBezTo>
                  <a:pt x="9277" y="13968"/>
                  <a:pt x="9277" y="15408"/>
                  <a:pt x="8308" y="15552"/>
                </a:cubicBezTo>
                <a:cubicBezTo>
                  <a:pt x="7615" y="15696"/>
                  <a:pt x="5815" y="16416"/>
                  <a:pt x="4154" y="17424"/>
                </a:cubicBezTo>
                <a:cubicBezTo>
                  <a:pt x="2492" y="18432"/>
                  <a:pt x="1523" y="19584"/>
                  <a:pt x="1246" y="2044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560" name="Group"/>
          <p:cNvGrpSpPr/>
          <p:nvPr/>
        </p:nvGrpSpPr>
        <p:grpSpPr>
          <a:xfrm>
            <a:off x="9545338" y="3632982"/>
            <a:ext cx="364739" cy="364740"/>
            <a:chOff x="0" y="0"/>
            <a:chExt cx="364738" cy="364739"/>
          </a:xfrm>
        </p:grpSpPr>
        <p:sp>
          <p:nvSpPr>
            <p:cNvPr id="555" name="Shape"/>
            <p:cNvSpPr/>
            <p:nvPr/>
          </p:nvSpPr>
          <p:spPr>
            <a:xfrm>
              <a:off x="0" y="21753"/>
              <a:ext cx="342987" cy="3429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640" y="14400"/>
                  </a:moveTo>
                  <a:cubicBezTo>
                    <a:pt x="16320" y="14400"/>
                    <a:pt x="16320" y="14400"/>
                    <a:pt x="16320" y="14400"/>
                  </a:cubicBezTo>
                  <a:cubicBezTo>
                    <a:pt x="16320" y="7440"/>
                    <a:pt x="16320" y="7440"/>
                    <a:pt x="16320" y="7440"/>
                  </a:cubicBezTo>
                  <a:cubicBezTo>
                    <a:pt x="16320" y="6240"/>
                    <a:pt x="15360" y="5280"/>
                    <a:pt x="14160" y="5280"/>
                  </a:cubicBezTo>
                  <a:cubicBezTo>
                    <a:pt x="7200" y="5280"/>
                    <a:pt x="7200" y="5280"/>
                    <a:pt x="7200" y="5280"/>
                  </a:cubicBezTo>
                  <a:cubicBezTo>
                    <a:pt x="7200" y="960"/>
                    <a:pt x="7200" y="960"/>
                    <a:pt x="7200" y="960"/>
                  </a:cubicBezTo>
                  <a:cubicBezTo>
                    <a:pt x="7200" y="480"/>
                    <a:pt x="6720" y="0"/>
                    <a:pt x="6240" y="0"/>
                  </a:cubicBezTo>
                  <a:cubicBezTo>
                    <a:pt x="5760" y="0"/>
                    <a:pt x="5280" y="480"/>
                    <a:pt x="5280" y="960"/>
                  </a:cubicBezTo>
                  <a:cubicBezTo>
                    <a:pt x="5280" y="5280"/>
                    <a:pt x="5280" y="5280"/>
                    <a:pt x="5280" y="5280"/>
                  </a:cubicBezTo>
                  <a:cubicBezTo>
                    <a:pt x="960" y="5280"/>
                    <a:pt x="960" y="5280"/>
                    <a:pt x="960" y="5280"/>
                  </a:cubicBezTo>
                  <a:cubicBezTo>
                    <a:pt x="480" y="5280"/>
                    <a:pt x="0" y="5760"/>
                    <a:pt x="0" y="6240"/>
                  </a:cubicBezTo>
                  <a:cubicBezTo>
                    <a:pt x="0" y="6720"/>
                    <a:pt x="480" y="7200"/>
                    <a:pt x="960" y="7200"/>
                  </a:cubicBezTo>
                  <a:cubicBezTo>
                    <a:pt x="5280" y="7200"/>
                    <a:pt x="5280" y="7200"/>
                    <a:pt x="5280" y="7200"/>
                  </a:cubicBezTo>
                  <a:cubicBezTo>
                    <a:pt x="5280" y="14160"/>
                    <a:pt x="5280" y="14160"/>
                    <a:pt x="5280" y="14160"/>
                  </a:cubicBezTo>
                  <a:cubicBezTo>
                    <a:pt x="5280" y="15360"/>
                    <a:pt x="6240" y="16320"/>
                    <a:pt x="7440" y="16320"/>
                  </a:cubicBezTo>
                  <a:cubicBezTo>
                    <a:pt x="14400" y="16320"/>
                    <a:pt x="14400" y="16320"/>
                    <a:pt x="14400" y="16320"/>
                  </a:cubicBezTo>
                  <a:cubicBezTo>
                    <a:pt x="14400" y="20640"/>
                    <a:pt x="14400" y="20640"/>
                    <a:pt x="14400" y="20640"/>
                  </a:cubicBezTo>
                  <a:cubicBezTo>
                    <a:pt x="14400" y="21120"/>
                    <a:pt x="14880" y="21600"/>
                    <a:pt x="15360" y="21600"/>
                  </a:cubicBezTo>
                  <a:cubicBezTo>
                    <a:pt x="15840" y="21600"/>
                    <a:pt x="16320" y="21120"/>
                    <a:pt x="16320" y="20640"/>
                  </a:cubicBezTo>
                  <a:cubicBezTo>
                    <a:pt x="16320" y="16320"/>
                    <a:pt x="16320" y="16320"/>
                    <a:pt x="16320" y="16320"/>
                  </a:cubicBezTo>
                  <a:cubicBezTo>
                    <a:pt x="20640" y="16320"/>
                    <a:pt x="20640" y="16320"/>
                    <a:pt x="20640" y="16320"/>
                  </a:cubicBezTo>
                  <a:cubicBezTo>
                    <a:pt x="21120" y="16320"/>
                    <a:pt x="21600" y="15840"/>
                    <a:pt x="21600" y="15360"/>
                  </a:cubicBezTo>
                  <a:cubicBezTo>
                    <a:pt x="21600" y="14880"/>
                    <a:pt x="21120" y="14400"/>
                    <a:pt x="20640" y="14400"/>
                  </a:cubicBezTo>
                  <a:close/>
                  <a:moveTo>
                    <a:pt x="7440" y="14400"/>
                  </a:moveTo>
                  <a:cubicBezTo>
                    <a:pt x="7440" y="14400"/>
                    <a:pt x="7200" y="14160"/>
                    <a:pt x="7200" y="14160"/>
                  </a:cubicBezTo>
                  <a:cubicBezTo>
                    <a:pt x="7200" y="7200"/>
                    <a:pt x="7200" y="7200"/>
                    <a:pt x="7200" y="7200"/>
                  </a:cubicBezTo>
                  <a:cubicBezTo>
                    <a:pt x="14160" y="7200"/>
                    <a:pt x="14160" y="7200"/>
                    <a:pt x="14160" y="7200"/>
                  </a:cubicBezTo>
                  <a:cubicBezTo>
                    <a:pt x="14160" y="7200"/>
                    <a:pt x="14400" y="7440"/>
                    <a:pt x="14400" y="7440"/>
                  </a:cubicBezTo>
                  <a:cubicBezTo>
                    <a:pt x="14400" y="14400"/>
                    <a:pt x="14400" y="14400"/>
                    <a:pt x="14400" y="14400"/>
                  </a:cubicBezTo>
                  <a:lnTo>
                    <a:pt x="7440" y="144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56" name="Shape"/>
            <p:cNvSpPr/>
            <p:nvPr/>
          </p:nvSpPr>
          <p:spPr>
            <a:xfrm>
              <a:off x="123603" y="197645"/>
              <a:ext cx="43537" cy="467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00" h="21150" extrusionOk="0">
                  <a:moveTo>
                    <a:pt x="8550" y="1350"/>
                  </a:moveTo>
                  <a:cubicBezTo>
                    <a:pt x="1350" y="8550"/>
                    <a:pt x="1350" y="8550"/>
                    <a:pt x="1350" y="8550"/>
                  </a:cubicBezTo>
                  <a:cubicBezTo>
                    <a:pt x="-450" y="12150"/>
                    <a:pt x="-450" y="15750"/>
                    <a:pt x="1350" y="19350"/>
                  </a:cubicBezTo>
                  <a:cubicBezTo>
                    <a:pt x="3150" y="21150"/>
                    <a:pt x="4950" y="21150"/>
                    <a:pt x="6750" y="21150"/>
                  </a:cubicBezTo>
                  <a:cubicBezTo>
                    <a:pt x="8550" y="21150"/>
                    <a:pt x="10350" y="21150"/>
                    <a:pt x="12150" y="19350"/>
                  </a:cubicBezTo>
                  <a:cubicBezTo>
                    <a:pt x="19350" y="12150"/>
                    <a:pt x="19350" y="12150"/>
                    <a:pt x="19350" y="12150"/>
                  </a:cubicBezTo>
                  <a:cubicBezTo>
                    <a:pt x="21150" y="8550"/>
                    <a:pt x="21150" y="4950"/>
                    <a:pt x="19350" y="1350"/>
                  </a:cubicBezTo>
                  <a:cubicBezTo>
                    <a:pt x="15750" y="-450"/>
                    <a:pt x="12150" y="-450"/>
                    <a:pt x="8550" y="135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57" name="Shape"/>
            <p:cNvSpPr/>
            <p:nvPr/>
          </p:nvSpPr>
          <p:spPr>
            <a:xfrm>
              <a:off x="259916" y="55419"/>
              <a:ext cx="51594" cy="503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43" h="20829" extrusionOk="0">
                  <a:moveTo>
                    <a:pt x="5785" y="20829"/>
                  </a:moveTo>
                  <a:cubicBezTo>
                    <a:pt x="7328" y="20829"/>
                    <a:pt x="8871" y="19286"/>
                    <a:pt x="10414" y="19286"/>
                  </a:cubicBezTo>
                  <a:cubicBezTo>
                    <a:pt x="18128" y="11572"/>
                    <a:pt x="18128" y="11572"/>
                    <a:pt x="18128" y="11572"/>
                  </a:cubicBezTo>
                  <a:cubicBezTo>
                    <a:pt x="21214" y="8486"/>
                    <a:pt x="21214" y="5400"/>
                    <a:pt x="18128" y="2315"/>
                  </a:cubicBezTo>
                  <a:cubicBezTo>
                    <a:pt x="15043" y="-771"/>
                    <a:pt x="11957" y="-771"/>
                    <a:pt x="8871" y="2315"/>
                  </a:cubicBezTo>
                  <a:cubicBezTo>
                    <a:pt x="1157" y="10029"/>
                    <a:pt x="1157" y="10029"/>
                    <a:pt x="1157" y="10029"/>
                  </a:cubicBezTo>
                  <a:cubicBezTo>
                    <a:pt x="-386" y="11572"/>
                    <a:pt x="-386" y="16200"/>
                    <a:pt x="1157" y="19286"/>
                  </a:cubicBezTo>
                  <a:cubicBezTo>
                    <a:pt x="2700" y="19286"/>
                    <a:pt x="4243" y="20829"/>
                    <a:pt x="5785" y="2082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58" name="Shape"/>
            <p:cNvSpPr/>
            <p:nvPr/>
          </p:nvSpPr>
          <p:spPr>
            <a:xfrm>
              <a:off x="171317" y="146332"/>
              <a:ext cx="47089" cy="480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354" h="20769" extrusionOk="0">
                  <a:moveTo>
                    <a:pt x="9554" y="2492"/>
                  </a:moveTo>
                  <a:cubicBezTo>
                    <a:pt x="1247" y="9138"/>
                    <a:pt x="1247" y="9138"/>
                    <a:pt x="1247" y="9138"/>
                  </a:cubicBezTo>
                  <a:cubicBezTo>
                    <a:pt x="-415" y="12461"/>
                    <a:pt x="-415" y="15784"/>
                    <a:pt x="1247" y="19107"/>
                  </a:cubicBezTo>
                  <a:cubicBezTo>
                    <a:pt x="2908" y="19107"/>
                    <a:pt x="4570" y="20769"/>
                    <a:pt x="6231" y="20769"/>
                  </a:cubicBezTo>
                  <a:cubicBezTo>
                    <a:pt x="7893" y="20769"/>
                    <a:pt x="9554" y="19107"/>
                    <a:pt x="11216" y="19107"/>
                  </a:cubicBezTo>
                  <a:cubicBezTo>
                    <a:pt x="17862" y="10800"/>
                    <a:pt x="17862" y="10800"/>
                    <a:pt x="17862" y="10800"/>
                  </a:cubicBezTo>
                  <a:cubicBezTo>
                    <a:pt x="21185" y="9138"/>
                    <a:pt x="21185" y="4154"/>
                    <a:pt x="17862" y="2492"/>
                  </a:cubicBezTo>
                  <a:cubicBezTo>
                    <a:pt x="16200" y="-831"/>
                    <a:pt x="11216" y="-831"/>
                    <a:pt x="9554" y="249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59" name="Shape"/>
            <p:cNvSpPr/>
            <p:nvPr/>
          </p:nvSpPr>
          <p:spPr>
            <a:xfrm>
              <a:off x="316688" y="0"/>
              <a:ext cx="48051" cy="490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69" h="21185" extrusionOk="0">
                  <a:moveTo>
                    <a:pt x="19523" y="1247"/>
                  </a:moveTo>
                  <a:cubicBezTo>
                    <a:pt x="16200" y="-415"/>
                    <a:pt x="12877" y="-415"/>
                    <a:pt x="9554" y="1247"/>
                  </a:cubicBezTo>
                  <a:cubicBezTo>
                    <a:pt x="1247" y="9554"/>
                    <a:pt x="1247" y="9554"/>
                    <a:pt x="1247" y="9554"/>
                  </a:cubicBezTo>
                  <a:cubicBezTo>
                    <a:pt x="-415" y="12877"/>
                    <a:pt x="-415" y="16200"/>
                    <a:pt x="1247" y="19523"/>
                  </a:cubicBezTo>
                  <a:cubicBezTo>
                    <a:pt x="2908" y="21185"/>
                    <a:pt x="4570" y="21185"/>
                    <a:pt x="6231" y="21185"/>
                  </a:cubicBezTo>
                  <a:cubicBezTo>
                    <a:pt x="7893" y="21185"/>
                    <a:pt x="9554" y="21185"/>
                    <a:pt x="11216" y="19523"/>
                  </a:cubicBezTo>
                  <a:cubicBezTo>
                    <a:pt x="19523" y="11216"/>
                    <a:pt x="19523" y="11216"/>
                    <a:pt x="19523" y="11216"/>
                  </a:cubicBezTo>
                  <a:cubicBezTo>
                    <a:pt x="21185" y="7893"/>
                    <a:pt x="21185" y="4570"/>
                    <a:pt x="19523" y="124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67" name="Group"/>
          <p:cNvGrpSpPr/>
          <p:nvPr/>
        </p:nvGrpSpPr>
        <p:grpSpPr>
          <a:xfrm>
            <a:off x="5425221" y="373218"/>
            <a:ext cx="394672" cy="394672"/>
            <a:chOff x="0" y="0"/>
            <a:chExt cx="394670" cy="394670"/>
          </a:xfrm>
        </p:grpSpPr>
        <p:sp>
          <p:nvSpPr>
            <p:cNvPr id="561" name="Shape"/>
            <p:cNvSpPr/>
            <p:nvPr/>
          </p:nvSpPr>
          <p:spPr>
            <a:xfrm>
              <a:off x="-1" y="-1"/>
              <a:ext cx="394672" cy="3946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586" y="0"/>
                  </a:moveTo>
                  <a:cubicBezTo>
                    <a:pt x="5014" y="0"/>
                    <a:pt x="5014" y="0"/>
                    <a:pt x="5014" y="0"/>
                  </a:cubicBezTo>
                  <a:cubicBezTo>
                    <a:pt x="2314" y="0"/>
                    <a:pt x="0" y="2314"/>
                    <a:pt x="0" y="5014"/>
                  </a:cubicBezTo>
                  <a:cubicBezTo>
                    <a:pt x="0" y="16586"/>
                    <a:pt x="0" y="16586"/>
                    <a:pt x="0" y="16586"/>
                  </a:cubicBezTo>
                  <a:cubicBezTo>
                    <a:pt x="0" y="19286"/>
                    <a:pt x="2314" y="21600"/>
                    <a:pt x="5014" y="21600"/>
                  </a:cubicBezTo>
                  <a:cubicBezTo>
                    <a:pt x="16586" y="21600"/>
                    <a:pt x="16586" y="21600"/>
                    <a:pt x="16586" y="21600"/>
                  </a:cubicBezTo>
                  <a:cubicBezTo>
                    <a:pt x="19286" y="21600"/>
                    <a:pt x="21600" y="19286"/>
                    <a:pt x="21600" y="16586"/>
                  </a:cubicBezTo>
                  <a:cubicBezTo>
                    <a:pt x="21600" y="5014"/>
                    <a:pt x="21600" y="5014"/>
                    <a:pt x="21600" y="5014"/>
                  </a:cubicBezTo>
                  <a:cubicBezTo>
                    <a:pt x="21600" y="2314"/>
                    <a:pt x="19286" y="0"/>
                    <a:pt x="16586" y="0"/>
                  </a:cubicBezTo>
                  <a:close/>
                  <a:moveTo>
                    <a:pt x="20057" y="16586"/>
                  </a:moveTo>
                  <a:cubicBezTo>
                    <a:pt x="20057" y="18514"/>
                    <a:pt x="18514" y="20057"/>
                    <a:pt x="16586" y="20057"/>
                  </a:cubicBezTo>
                  <a:cubicBezTo>
                    <a:pt x="5014" y="20057"/>
                    <a:pt x="5014" y="20057"/>
                    <a:pt x="5014" y="20057"/>
                  </a:cubicBezTo>
                  <a:cubicBezTo>
                    <a:pt x="3086" y="20057"/>
                    <a:pt x="1543" y="18514"/>
                    <a:pt x="1543" y="16586"/>
                  </a:cubicBezTo>
                  <a:cubicBezTo>
                    <a:pt x="1543" y="5014"/>
                    <a:pt x="1543" y="5014"/>
                    <a:pt x="1543" y="5014"/>
                  </a:cubicBezTo>
                  <a:cubicBezTo>
                    <a:pt x="1543" y="3086"/>
                    <a:pt x="3086" y="1543"/>
                    <a:pt x="5014" y="1543"/>
                  </a:cubicBezTo>
                  <a:cubicBezTo>
                    <a:pt x="16586" y="1543"/>
                    <a:pt x="16586" y="1543"/>
                    <a:pt x="16586" y="1543"/>
                  </a:cubicBezTo>
                  <a:cubicBezTo>
                    <a:pt x="18514" y="1543"/>
                    <a:pt x="20057" y="3086"/>
                    <a:pt x="20057" y="5014"/>
                  </a:cubicBezTo>
                  <a:lnTo>
                    <a:pt x="20057" y="1658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62" name="Shape"/>
            <p:cNvSpPr/>
            <p:nvPr/>
          </p:nvSpPr>
          <p:spPr>
            <a:xfrm>
              <a:off x="69276" y="69278"/>
              <a:ext cx="86074" cy="860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3600"/>
                  </a:moveTo>
                  <a:cubicBezTo>
                    <a:pt x="14400" y="3600"/>
                    <a:pt x="18000" y="7200"/>
                    <a:pt x="18000" y="10800"/>
                  </a:cubicBezTo>
                  <a:cubicBezTo>
                    <a:pt x="18000" y="14400"/>
                    <a:pt x="14400" y="18000"/>
                    <a:pt x="10800" y="18000"/>
                  </a:cubicBezTo>
                  <a:cubicBezTo>
                    <a:pt x="7200" y="18000"/>
                    <a:pt x="3600" y="14400"/>
                    <a:pt x="3600" y="10800"/>
                  </a:cubicBezTo>
                  <a:cubicBezTo>
                    <a:pt x="3600" y="7200"/>
                    <a:pt x="7200" y="3600"/>
                    <a:pt x="10800" y="3600"/>
                  </a:cubicBezTo>
                  <a:moveTo>
                    <a:pt x="10800" y="0"/>
                  </a:moveTo>
                  <a:cubicBezTo>
                    <a:pt x="4500" y="0"/>
                    <a:pt x="0" y="4500"/>
                    <a:pt x="0" y="10800"/>
                  </a:cubicBezTo>
                  <a:cubicBezTo>
                    <a:pt x="0" y="17100"/>
                    <a:pt x="4500" y="21600"/>
                    <a:pt x="10800" y="21600"/>
                  </a:cubicBezTo>
                  <a:cubicBezTo>
                    <a:pt x="17100" y="21600"/>
                    <a:pt x="21600" y="17100"/>
                    <a:pt x="21600" y="10800"/>
                  </a:cubicBezTo>
                  <a:cubicBezTo>
                    <a:pt x="21600" y="4500"/>
                    <a:pt x="171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63" name="Shape"/>
            <p:cNvSpPr/>
            <p:nvPr/>
          </p:nvSpPr>
          <p:spPr>
            <a:xfrm>
              <a:off x="155349" y="155349"/>
              <a:ext cx="83973" cy="839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3600"/>
                  </a:moveTo>
                  <a:cubicBezTo>
                    <a:pt x="14400" y="3600"/>
                    <a:pt x="18000" y="7200"/>
                    <a:pt x="18000" y="10800"/>
                  </a:cubicBezTo>
                  <a:cubicBezTo>
                    <a:pt x="18000" y="14400"/>
                    <a:pt x="14400" y="18000"/>
                    <a:pt x="10800" y="18000"/>
                  </a:cubicBezTo>
                  <a:cubicBezTo>
                    <a:pt x="7200" y="18000"/>
                    <a:pt x="3600" y="14400"/>
                    <a:pt x="3600" y="10800"/>
                  </a:cubicBezTo>
                  <a:cubicBezTo>
                    <a:pt x="3600" y="7200"/>
                    <a:pt x="7200" y="3600"/>
                    <a:pt x="10800" y="3600"/>
                  </a:cubicBezTo>
                  <a:moveTo>
                    <a:pt x="10800" y="0"/>
                  </a:moveTo>
                  <a:cubicBezTo>
                    <a:pt x="4500" y="0"/>
                    <a:pt x="0" y="4500"/>
                    <a:pt x="0" y="10800"/>
                  </a:cubicBezTo>
                  <a:cubicBezTo>
                    <a:pt x="0" y="17100"/>
                    <a:pt x="4500" y="21600"/>
                    <a:pt x="10800" y="21600"/>
                  </a:cubicBezTo>
                  <a:cubicBezTo>
                    <a:pt x="17100" y="21600"/>
                    <a:pt x="21600" y="17100"/>
                    <a:pt x="21600" y="10800"/>
                  </a:cubicBezTo>
                  <a:cubicBezTo>
                    <a:pt x="21600" y="4500"/>
                    <a:pt x="171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64" name="Shape"/>
            <p:cNvSpPr/>
            <p:nvPr/>
          </p:nvSpPr>
          <p:spPr>
            <a:xfrm>
              <a:off x="239321" y="69278"/>
              <a:ext cx="83974" cy="860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3600"/>
                  </a:moveTo>
                  <a:cubicBezTo>
                    <a:pt x="14400" y="3600"/>
                    <a:pt x="18000" y="7200"/>
                    <a:pt x="18000" y="10800"/>
                  </a:cubicBezTo>
                  <a:cubicBezTo>
                    <a:pt x="18000" y="14400"/>
                    <a:pt x="14400" y="18000"/>
                    <a:pt x="10800" y="18000"/>
                  </a:cubicBezTo>
                  <a:cubicBezTo>
                    <a:pt x="7200" y="18000"/>
                    <a:pt x="3600" y="14400"/>
                    <a:pt x="3600" y="10800"/>
                  </a:cubicBezTo>
                  <a:cubicBezTo>
                    <a:pt x="3600" y="7200"/>
                    <a:pt x="7200" y="3600"/>
                    <a:pt x="10800" y="3600"/>
                  </a:cubicBezTo>
                  <a:moveTo>
                    <a:pt x="10800" y="0"/>
                  </a:moveTo>
                  <a:cubicBezTo>
                    <a:pt x="4500" y="0"/>
                    <a:pt x="0" y="4500"/>
                    <a:pt x="0" y="10800"/>
                  </a:cubicBezTo>
                  <a:cubicBezTo>
                    <a:pt x="0" y="17100"/>
                    <a:pt x="4500" y="21600"/>
                    <a:pt x="10800" y="21600"/>
                  </a:cubicBezTo>
                  <a:cubicBezTo>
                    <a:pt x="17100" y="21600"/>
                    <a:pt x="21600" y="17100"/>
                    <a:pt x="21600" y="10800"/>
                  </a:cubicBezTo>
                  <a:cubicBezTo>
                    <a:pt x="21600" y="4500"/>
                    <a:pt x="171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65" name="Shape"/>
            <p:cNvSpPr/>
            <p:nvPr/>
          </p:nvSpPr>
          <p:spPr>
            <a:xfrm>
              <a:off x="69276" y="239321"/>
              <a:ext cx="86074" cy="83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3600"/>
                  </a:moveTo>
                  <a:cubicBezTo>
                    <a:pt x="14400" y="3600"/>
                    <a:pt x="18000" y="7200"/>
                    <a:pt x="18000" y="10800"/>
                  </a:cubicBezTo>
                  <a:cubicBezTo>
                    <a:pt x="18000" y="14400"/>
                    <a:pt x="14400" y="18000"/>
                    <a:pt x="10800" y="18000"/>
                  </a:cubicBezTo>
                  <a:cubicBezTo>
                    <a:pt x="7200" y="18000"/>
                    <a:pt x="3600" y="14400"/>
                    <a:pt x="3600" y="10800"/>
                  </a:cubicBezTo>
                  <a:cubicBezTo>
                    <a:pt x="3600" y="7200"/>
                    <a:pt x="7200" y="3600"/>
                    <a:pt x="10800" y="3600"/>
                  </a:cubicBezTo>
                  <a:moveTo>
                    <a:pt x="10800" y="0"/>
                  </a:moveTo>
                  <a:cubicBezTo>
                    <a:pt x="4500" y="0"/>
                    <a:pt x="0" y="4500"/>
                    <a:pt x="0" y="10800"/>
                  </a:cubicBezTo>
                  <a:cubicBezTo>
                    <a:pt x="0" y="17100"/>
                    <a:pt x="4500" y="21600"/>
                    <a:pt x="10800" y="21600"/>
                  </a:cubicBezTo>
                  <a:cubicBezTo>
                    <a:pt x="17100" y="21600"/>
                    <a:pt x="21600" y="17100"/>
                    <a:pt x="21600" y="10800"/>
                  </a:cubicBezTo>
                  <a:cubicBezTo>
                    <a:pt x="21600" y="4500"/>
                    <a:pt x="171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66" name="Shape"/>
            <p:cNvSpPr/>
            <p:nvPr/>
          </p:nvSpPr>
          <p:spPr>
            <a:xfrm>
              <a:off x="239321" y="239321"/>
              <a:ext cx="83974" cy="83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3600"/>
                  </a:moveTo>
                  <a:cubicBezTo>
                    <a:pt x="14400" y="3600"/>
                    <a:pt x="18000" y="7200"/>
                    <a:pt x="18000" y="10800"/>
                  </a:cubicBezTo>
                  <a:cubicBezTo>
                    <a:pt x="18000" y="14400"/>
                    <a:pt x="14400" y="18000"/>
                    <a:pt x="10800" y="18000"/>
                  </a:cubicBezTo>
                  <a:cubicBezTo>
                    <a:pt x="7200" y="18000"/>
                    <a:pt x="3600" y="14400"/>
                    <a:pt x="3600" y="10800"/>
                  </a:cubicBezTo>
                  <a:cubicBezTo>
                    <a:pt x="3600" y="7200"/>
                    <a:pt x="7200" y="3600"/>
                    <a:pt x="10800" y="3600"/>
                  </a:cubicBezTo>
                  <a:moveTo>
                    <a:pt x="10800" y="0"/>
                  </a:moveTo>
                  <a:cubicBezTo>
                    <a:pt x="4500" y="0"/>
                    <a:pt x="0" y="4500"/>
                    <a:pt x="0" y="10800"/>
                  </a:cubicBezTo>
                  <a:cubicBezTo>
                    <a:pt x="0" y="17100"/>
                    <a:pt x="4500" y="21600"/>
                    <a:pt x="10800" y="21600"/>
                  </a:cubicBezTo>
                  <a:cubicBezTo>
                    <a:pt x="17100" y="21600"/>
                    <a:pt x="21600" y="17100"/>
                    <a:pt x="21600" y="10800"/>
                  </a:cubicBezTo>
                  <a:cubicBezTo>
                    <a:pt x="21600" y="4500"/>
                    <a:pt x="171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71" name="Group"/>
          <p:cNvGrpSpPr/>
          <p:nvPr/>
        </p:nvGrpSpPr>
        <p:grpSpPr>
          <a:xfrm>
            <a:off x="379923" y="2828063"/>
            <a:ext cx="300124" cy="340742"/>
            <a:chOff x="0" y="0"/>
            <a:chExt cx="300123" cy="340741"/>
          </a:xfrm>
        </p:grpSpPr>
        <p:sp>
          <p:nvSpPr>
            <p:cNvPr id="568" name="Shape"/>
            <p:cNvSpPr/>
            <p:nvPr/>
          </p:nvSpPr>
          <p:spPr>
            <a:xfrm>
              <a:off x="-1" y="92058"/>
              <a:ext cx="300125" cy="2486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353" extrusionOk="0">
                  <a:moveTo>
                    <a:pt x="10800" y="1076"/>
                  </a:moveTo>
                  <a:cubicBezTo>
                    <a:pt x="2700" y="-2247"/>
                    <a:pt x="0" y="2738"/>
                    <a:pt x="0" y="7722"/>
                  </a:cubicBezTo>
                  <a:cubicBezTo>
                    <a:pt x="0" y="12707"/>
                    <a:pt x="5400" y="19353"/>
                    <a:pt x="7714" y="19353"/>
                  </a:cubicBezTo>
                  <a:cubicBezTo>
                    <a:pt x="10800" y="19353"/>
                    <a:pt x="10800" y="17691"/>
                    <a:pt x="10800" y="17691"/>
                  </a:cubicBezTo>
                  <a:cubicBezTo>
                    <a:pt x="10800" y="17691"/>
                    <a:pt x="10800" y="19353"/>
                    <a:pt x="13886" y="19353"/>
                  </a:cubicBezTo>
                  <a:cubicBezTo>
                    <a:pt x="16200" y="19353"/>
                    <a:pt x="21600" y="12707"/>
                    <a:pt x="21600" y="7722"/>
                  </a:cubicBezTo>
                  <a:cubicBezTo>
                    <a:pt x="21600" y="2738"/>
                    <a:pt x="18900" y="-2247"/>
                    <a:pt x="10800" y="1076"/>
                  </a:cubicBezTo>
                  <a:close/>
                  <a:moveTo>
                    <a:pt x="4629" y="14368"/>
                  </a:moveTo>
                  <a:cubicBezTo>
                    <a:pt x="0" y="7722"/>
                    <a:pt x="4629" y="2738"/>
                    <a:pt x="4629" y="2738"/>
                  </a:cubicBezTo>
                  <a:cubicBezTo>
                    <a:pt x="7714" y="2738"/>
                    <a:pt x="7714" y="2738"/>
                    <a:pt x="7714" y="2738"/>
                  </a:cubicBezTo>
                  <a:cubicBezTo>
                    <a:pt x="7714" y="2738"/>
                    <a:pt x="4629" y="6061"/>
                    <a:pt x="4629" y="1436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69" name="Shape"/>
            <p:cNvSpPr/>
            <p:nvPr/>
          </p:nvSpPr>
          <p:spPr>
            <a:xfrm>
              <a:off x="65439" y="0"/>
              <a:ext cx="85750" cy="857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cubicBezTo>
                    <a:pt x="16200" y="10800"/>
                    <a:pt x="10800" y="0"/>
                    <a:pt x="1080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6200" y="21600"/>
                    <a:pt x="16200" y="21600"/>
                    <a:pt x="16200" y="21600"/>
                  </a:cubicBezTo>
                  <a:lnTo>
                    <a:pt x="21600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70" name="Shape"/>
            <p:cNvSpPr/>
            <p:nvPr/>
          </p:nvSpPr>
          <p:spPr>
            <a:xfrm>
              <a:off x="151188" y="0"/>
              <a:ext cx="106060" cy="857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cubicBezTo>
                    <a:pt x="21600" y="0"/>
                    <a:pt x="0" y="0"/>
                    <a:pt x="0" y="21600"/>
                  </a:cubicBezTo>
                  <a:cubicBezTo>
                    <a:pt x="0" y="21600"/>
                    <a:pt x="21600" y="21600"/>
                    <a:pt x="216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75" name="Group"/>
          <p:cNvGrpSpPr/>
          <p:nvPr/>
        </p:nvGrpSpPr>
        <p:grpSpPr>
          <a:xfrm>
            <a:off x="1318051" y="2847377"/>
            <a:ext cx="300124" cy="302111"/>
            <a:chOff x="0" y="0"/>
            <a:chExt cx="300122" cy="302109"/>
          </a:xfrm>
        </p:grpSpPr>
        <p:sp>
          <p:nvSpPr>
            <p:cNvPr id="572" name="Circle"/>
            <p:cNvSpPr/>
            <p:nvPr/>
          </p:nvSpPr>
          <p:spPr>
            <a:xfrm>
              <a:off x="0" y="222607"/>
              <a:ext cx="79503" cy="79503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73" name="Shape"/>
            <p:cNvSpPr/>
            <p:nvPr/>
          </p:nvSpPr>
          <p:spPr>
            <a:xfrm>
              <a:off x="3975" y="105340"/>
              <a:ext cx="192795" cy="1967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0" y="5657"/>
                    <a:pt x="0" y="5657"/>
                    <a:pt x="0" y="5657"/>
                  </a:cubicBezTo>
                  <a:cubicBezTo>
                    <a:pt x="4215" y="5657"/>
                    <a:pt x="7902" y="7714"/>
                    <a:pt x="11063" y="10286"/>
                  </a:cubicBezTo>
                  <a:cubicBezTo>
                    <a:pt x="13698" y="13371"/>
                    <a:pt x="15805" y="16971"/>
                    <a:pt x="15805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9771"/>
                    <a:pt x="11590" y="0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74" name="Shape"/>
            <p:cNvSpPr/>
            <p:nvPr/>
          </p:nvSpPr>
          <p:spPr>
            <a:xfrm>
              <a:off x="3975" y="0"/>
              <a:ext cx="296148" cy="3021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0" y="3713"/>
                    <a:pt x="0" y="3713"/>
                    <a:pt x="0" y="3713"/>
                  </a:cubicBezTo>
                  <a:cubicBezTo>
                    <a:pt x="9600" y="4050"/>
                    <a:pt x="17486" y="11812"/>
                    <a:pt x="17829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9788"/>
                    <a:pt x="11657" y="0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78" name="Group"/>
          <p:cNvGrpSpPr/>
          <p:nvPr/>
        </p:nvGrpSpPr>
        <p:grpSpPr>
          <a:xfrm>
            <a:off x="5433883" y="2868099"/>
            <a:ext cx="377345" cy="260667"/>
            <a:chOff x="0" y="0"/>
            <a:chExt cx="377343" cy="260666"/>
          </a:xfrm>
        </p:grpSpPr>
        <p:sp>
          <p:nvSpPr>
            <p:cNvPr id="576" name="Shape"/>
            <p:cNvSpPr/>
            <p:nvPr/>
          </p:nvSpPr>
          <p:spPr>
            <a:xfrm>
              <a:off x="-1" y="-1"/>
              <a:ext cx="258184" cy="2606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636" y="0"/>
                  </a:moveTo>
                  <a:cubicBezTo>
                    <a:pt x="1964" y="0"/>
                    <a:pt x="1964" y="0"/>
                    <a:pt x="1964" y="0"/>
                  </a:cubicBezTo>
                  <a:cubicBezTo>
                    <a:pt x="982" y="0"/>
                    <a:pt x="0" y="982"/>
                    <a:pt x="0" y="1964"/>
                  </a:cubicBezTo>
                  <a:cubicBezTo>
                    <a:pt x="0" y="19636"/>
                    <a:pt x="0" y="19636"/>
                    <a:pt x="0" y="19636"/>
                  </a:cubicBezTo>
                  <a:cubicBezTo>
                    <a:pt x="0" y="20618"/>
                    <a:pt x="982" y="21600"/>
                    <a:pt x="1964" y="21600"/>
                  </a:cubicBezTo>
                  <a:cubicBezTo>
                    <a:pt x="19636" y="21600"/>
                    <a:pt x="19636" y="21600"/>
                    <a:pt x="19636" y="21600"/>
                  </a:cubicBezTo>
                  <a:cubicBezTo>
                    <a:pt x="20618" y="21600"/>
                    <a:pt x="21600" y="20618"/>
                    <a:pt x="21600" y="19636"/>
                  </a:cubicBezTo>
                  <a:cubicBezTo>
                    <a:pt x="21600" y="1964"/>
                    <a:pt x="21600" y="1964"/>
                    <a:pt x="21600" y="1964"/>
                  </a:cubicBezTo>
                  <a:cubicBezTo>
                    <a:pt x="21600" y="982"/>
                    <a:pt x="20618" y="0"/>
                    <a:pt x="19636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77" name="Shape"/>
            <p:cNvSpPr/>
            <p:nvPr/>
          </p:nvSpPr>
          <p:spPr>
            <a:xfrm>
              <a:off x="283007" y="40772"/>
              <a:ext cx="94337" cy="1791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780" extrusionOk="0">
                  <a:moveTo>
                    <a:pt x="17550" y="265"/>
                  </a:moveTo>
                  <a:cubicBezTo>
                    <a:pt x="6750" y="2965"/>
                    <a:pt x="6750" y="2965"/>
                    <a:pt x="6750" y="2965"/>
                  </a:cubicBezTo>
                  <a:cubicBezTo>
                    <a:pt x="5400" y="3640"/>
                    <a:pt x="2700" y="4315"/>
                    <a:pt x="0" y="4990"/>
                  </a:cubicBezTo>
                  <a:cubicBezTo>
                    <a:pt x="0" y="15115"/>
                    <a:pt x="0" y="15115"/>
                    <a:pt x="0" y="15115"/>
                  </a:cubicBezTo>
                  <a:cubicBezTo>
                    <a:pt x="2700" y="15790"/>
                    <a:pt x="5400" y="17140"/>
                    <a:pt x="6750" y="17815"/>
                  </a:cubicBezTo>
                  <a:cubicBezTo>
                    <a:pt x="17550" y="20515"/>
                    <a:pt x="17550" y="20515"/>
                    <a:pt x="17550" y="20515"/>
                  </a:cubicBezTo>
                  <a:cubicBezTo>
                    <a:pt x="18900" y="21190"/>
                    <a:pt x="21600" y="20515"/>
                    <a:pt x="21600" y="19165"/>
                  </a:cubicBezTo>
                  <a:cubicBezTo>
                    <a:pt x="21600" y="1615"/>
                    <a:pt x="21600" y="1615"/>
                    <a:pt x="21600" y="1615"/>
                  </a:cubicBezTo>
                  <a:cubicBezTo>
                    <a:pt x="21600" y="265"/>
                    <a:pt x="18900" y="-410"/>
                    <a:pt x="17550" y="26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579" name="Shape"/>
          <p:cNvSpPr/>
          <p:nvPr/>
        </p:nvSpPr>
        <p:spPr>
          <a:xfrm>
            <a:off x="3364931" y="2815967"/>
            <a:ext cx="364933" cy="3649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419" y="17071"/>
                </a:moveTo>
                <a:cubicBezTo>
                  <a:pt x="16374" y="17071"/>
                  <a:pt x="15677" y="17768"/>
                  <a:pt x="15329" y="18813"/>
                </a:cubicBezTo>
                <a:cubicBezTo>
                  <a:pt x="8361" y="18813"/>
                  <a:pt x="8361" y="18813"/>
                  <a:pt x="8361" y="18813"/>
                </a:cubicBezTo>
                <a:cubicBezTo>
                  <a:pt x="8013" y="18116"/>
                  <a:pt x="7665" y="17768"/>
                  <a:pt x="7316" y="17419"/>
                </a:cubicBezTo>
                <a:cubicBezTo>
                  <a:pt x="8361" y="14632"/>
                  <a:pt x="8361" y="14632"/>
                  <a:pt x="8361" y="14632"/>
                </a:cubicBezTo>
                <a:cubicBezTo>
                  <a:pt x="19510" y="14632"/>
                  <a:pt x="19510" y="14632"/>
                  <a:pt x="19510" y="14632"/>
                </a:cubicBezTo>
                <a:cubicBezTo>
                  <a:pt x="21600" y="4877"/>
                  <a:pt x="21600" y="4877"/>
                  <a:pt x="21600" y="4877"/>
                </a:cubicBezTo>
                <a:cubicBezTo>
                  <a:pt x="3832" y="2439"/>
                  <a:pt x="3832" y="2439"/>
                  <a:pt x="3832" y="2439"/>
                </a:cubicBezTo>
                <a:cubicBezTo>
                  <a:pt x="2439" y="1742"/>
                  <a:pt x="2439" y="1742"/>
                  <a:pt x="2439" y="1742"/>
                </a:cubicBezTo>
                <a:cubicBezTo>
                  <a:pt x="2439" y="1394"/>
                  <a:pt x="2439" y="1394"/>
                  <a:pt x="2439" y="1394"/>
                </a:cubicBezTo>
                <a:cubicBezTo>
                  <a:pt x="2439" y="697"/>
                  <a:pt x="2090" y="0"/>
                  <a:pt x="1394" y="0"/>
                </a:cubicBezTo>
                <a:cubicBezTo>
                  <a:pt x="348" y="0"/>
                  <a:pt x="0" y="697"/>
                  <a:pt x="0" y="1394"/>
                </a:cubicBezTo>
                <a:cubicBezTo>
                  <a:pt x="0" y="2090"/>
                  <a:pt x="348" y="2787"/>
                  <a:pt x="1394" y="2787"/>
                </a:cubicBezTo>
                <a:cubicBezTo>
                  <a:pt x="1394" y="2787"/>
                  <a:pt x="1394" y="2787"/>
                  <a:pt x="1394" y="2787"/>
                </a:cubicBezTo>
                <a:cubicBezTo>
                  <a:pt x="3135" y="3832"/>
                  <a:pt x="3135" y="3832"/>
                  <a:pt x="3135" y="3832"/>
                </a:cubicBezTo>
                <a:cubicBezTo>
                  <a:pt x="5923" y="14632"/>
                  <a:pt x="5923" y="14632"/>
                  <a:pt x="5923" y="14632"/>
                </a:cubicBezTo>
                <a:cubicBezTo>
                  <a:pt x="6619" y="14632"/>
                  <a:pt x="6619" y="14632"/>
                  <a:pt x="6619" y="14632"/>
                </a:cubicBezTo>
                <a:cubicBezTo>
                  <a:pt x="5923" y="17071"/>
                  <a:pt x="5923" y="17071"/>
                  <a:pt x="5923" y="17071"/>
                </a:cubicBezTo>
                <a:cubicBezTo>
                  <a:pt x="5923" y="17071"/>
                  <a:pt x="5923" y="17071"/>
                  <a:pt x="5923" y="17071"/>
                </a:cubicBezTo>
                <a:cubicBezTo>
                  <a:pt x="4529" y="17071"/>
                  <a:pt x="3484" y="18116"/>
                  <a:pt x="3484" y="19161"/>
                </a:cubicBezTo>
                <a:cubicBezTo>
                  <a:pt x="3484" y="20555"/>
                  <a:pt x="4529" y="21600"/>
                  <a:pt x="5923" y="21600"/>
                </a:cubicBezTo>
                <a:cubicBezTo>
                  <a:pt x="6968" y="21600"/>
                  <a:pt x="7665" y="20903"/>
                  <a:pt x="8013" y="20206"/>
                </a:cubicBezTo>
                <a:cubicBezTo>
                  <a:pt x="15329" y="20206"/>
                  <a:pt x="15329" y="20206"/>
                  <a:pt x="15329" y="20206"/>
                </a:cubicBezTo>
                <a:cubicBezTo>
                  <a:pt x="15677" y="20903"/>
                  <a:pt x="16374" y="21600"/>
                  <a:pt x="17419" y="21600"/>
                </a:cubicBezTo>
                <a:cubicBezTo>
                  <a:pt x="18813" y="21600"/>
                  <a:pt x="19858" y="20555"/>
                  <a:pt x="19858" y="19161"/>
                </a:cubicBezTo>
                <a:cubicBezTo>
                  <a:pt x="19858" y="18116"/>
                  <a:pt x="18813" y="17071"/>
                  <a:pt x="17419" y="1707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580" name="Shape"/>
          <p:cNvSpPr/>
          <p:nvPr/>
        </p:nvSpPr>
        <p:spPr>
          <a:xfrm>
            <a:off x="2298893" y="2811002"/>
            <a:ext cx="352519" cy="3748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520" y="1350"/>
                </a:moveTo>
                <a:cubicBezTo>
                  <a:pt x="11520" y="675"/>
                  <a:pt x="11520" y="675"/>
                  <a:pt x="11520" y="675"/>
                </a:cubicBezTo>
                <a:cubicBezTo>
                  <a:pt x="11520" y="337"/>
                  <a:pt x="11160" y="0"/>
                  <a:pt x="10800" y="0"/>
                </a:cubicBezTo>
                <a:cubicBezTo>
                  <a:pt x="10440" y="0"/>
                  <a:pt x="10080" y="337"/>
                  <a:pt x="10080" y="675"/>
                </a:cubicBezTo>
                <a:cubicBezTo>
                  <a:pt x="10080" y="1350"/>
                  <a:pt x="10080" y="1350"/>
                  <a:pt x="10080" y="1350"/>
                </a:cubicBezTo>
                <a:cubicBezTo>
                  <a:pt x="4320" y="1687"/>
                  <a:pt x="0" y="6075"/>
                  <a:pt x="0" y="11475"/>
                </a:cubicBezTo>
                <a:cubicBezTo>
                  <a:pt x="0" y="11812"/>
                  <a:pt x="0" y="11812"/>
                  <a:pt x="0" y="12150"/>
                </a:cubicBezTo>
                <a:cubicBezTo>
                  <a:pt x="0" y="12150"/>
                  <a:pt x="0" y="12150"/>
                  <a:pt x="0" y="12150"/>
                </a:cubicBezTo>
                <a:cubicBezTo>
                  <a:pt x="360" y="10463"/>
                  <a:pt x="1800" y="9450"/>
                  <a:pt x="3600" y="9450"/>
                </a:cubicBezTo>
                <a:cubicBezTo>
                  <a:pt x="5400" y="9450"/>
                  <a:pt x="6840" y="10463"/>
                  <a:pt x="7200" y="12150"/>
                </a:cubicBezTo>
                <a:cubicBezTo>
                  <a:pt x="7200" y="12150"/>
                  <a:pt x="7200" y="12150"/>
                  <a:pt x="7200" y="12150"/>
                </a:cubicBezTo>
                <a:cubicBezTo>
                  <a:pt x="7560" y="10800"/>
                  <a:pt x="8640" y="9788"/>
                  <a:pt x="10080" y="9450"/>
                </a:cubicBezTo>
                <a:cubicBezTo>
                  <a:pt x="10080" y="16875"/>
                  <a:pt x="10080" y="16875"/>
                  <a:pt x="10080" y="16875"/>
                </a:cubicBezTo>
                <a:cubicBezTo>
                  <a:pt x="10080" y="20250"/>
                  <a:pt x="9360" y="20250"/>
                  <a:pt x="7920" y="20250"/>
                </a:cubicBezTo>
                <a:cubicBezTo>
                  <a:pt x="5760" y="20250"/>
                  <a:pt x="5760" y="19575"/>
                  <a:pt x="5760" y="18225"/>
                </a:cubicBezTo>
                <a:cubicBezTo>
                  <a:pt x="5760" y="17888"/>
                  <a:pt x="5400" y="17550"/>
                  <a:pt x="5040" y="17550"/>
                </a:cubicBezTo>
                <a:cubicBezTo>
                  <a:pt x="4680" y="17550"/>
                  <a:pt x="4320" y="17888"/>
                  <a:pt x="4320" y="18225"/>
                </a:cubicBezTo>
                <a:cubicBezTo>
                  <a:pt x="4320" y="19575"/>
                  <a:pt x="4320" y="21600"/>
                  <a:pt x="7920" y="21600"/>
                </a:cubicBezTo>
                <a:cubicBezTo>
                  <a:pt x="9720" y="21600"/>
                  <a:pt x="11520" y="21262"/>
                  <a:pt x="11520" y="16875"/>
                </a:cubicBezTo>
                <a:cubicBezTo>
                  <a:pt x="11520" y="9450"/>
                  <a:pt x="11520" y="9450"/>
                  <a:pt x="11520" y="9450"/>
                </a:cubicBezTo>
                <a:cubicBezTo>
                  <a:pt x="12960" y="9788"/>
                  <a:pt x="14040" y="10800"/>
                  <a:pt x="14400" y="12150"/>
                </a:cubicBezTo>
                <a:cubicBezTo>
                  <a:pt x="14400" y="12150"/>
                  <a:pt x="14400" y="12150"/>
                  <a:pt x="14400" y="12150"/>
                </a:cubicBezTo>
                <a:cubicBezTo>
                  <a:pt x="14760" y="10463"/>
                  <a:pt x="16200" y="9450"/>
                  <a:pt x="18000" y="9450"/>
                </a:cubicBezTo>
                <a:cubicBezTo>
                  <a:pt x="19800" y="9450"/>
                  <a:pt x="21240" y="10463"/>
                  <a:pt x="21600" y="12150"/>
                </a:cubicBezTo>
                <a:cubicBezTo>
                  <a:pt x="21600" y="12150"/>
                  <a:pt x="21600" y="12150"/>
                  <a:pt x="21600" y="12150"/>
                </a:cubicBezTo>
                <a:cubicBezTo>
                  <a:pt x="21600" y="11812"/>
                  <a:pt x="21600" y="11812"/>
                  <a:pt x="21600" y="11475"/>
                </a:cubicBezTo>
                <a:cubicBezTo>
                  <a:pt x="21600" y="6075"/>
                  <a:pt x="17280" y="1687"/>
                  <a:pt x="11520" y="135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581" name="Shape"/>
          <p:cNvSpPr/>
          <p:nvPr/>
        </p:nvSpPr>
        <p:spPr>
          <a:xfrm>
            <a:off x="4435931" y="2828957"/>
            <a:ext cx="338952" cy="3389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1687"/>
                </a:moveTo>
                <a:cubicBezTo>
                  <a:pt x="18562" y="675"/>
                  <a:pt x="14850" y="0"/>
                  <a:pt x="10800" y="0"/>
                </a:cubicBezTo>
                <a:cubicBezTo>
                  <a:pt x="6750" y="0"/>
                  <a:pt x="3037" y="675"/>
                  <a:pt x="1350" y="1687"/>
                </a:cubicBezTo>
                <a:cubicBezTo>
                  <a:pt x="337" y="2362"/>
                  <a:pt x="0" y="2700"/>
                  <a:pt x="0" y="3375"/>
                </a:cubicBezTo>
                <a:cubicBezTo>
                  <a:pt x="0" y="18225"/>
                  <a:pt x="0" y="18225"/>
                  <a:pt x="0" y="18225"/>
                </a:cubicBezTo>
                <a:cubicBezTo>
                  <a:pt x="0" y="18900"/>
                  <a:pt x="337" y="19237"/>
                  <a:pt x="1350" y="19912"/>
                </a:cubicBezTo>
                <a:cubicBezTo>
                  <a:pt x="3037" y="20925"/>
                  <a:pt x="6750" y="21600"/>
                  <a:pt x="10800" y="21600"/>
                </a:cubicBezTo>
                <a:cubicBezTo>
                  <a:pt x="14850" y="21600"/>
                  <a:pt x="18562" y="20925"/>
                  <a:pt x="20250" y="19912"/>
                </a:cubicBezTo>
                <a:cubicBezTo>
                  <a:pt x="21262" y="19237"/>
                  <a:pt x="21600" y="18900"/>
                  <a:pt x="21600" y="18225"/>
                </a:cubicBezTo>
                <a:cubicBezTo>
                  <a:pt x="21600" y="3375"/>
                  <a:pt x="21600" y="3375"/>
                  <a:pt x="21600" y="3375"/>
                </a:cubicBezTo>
                <a:cubicBezTo>
                  <a:pt x="21600" y="2700"/>
                  <a:pt x="21262" y="2362"/>
                  <a:pt x="20250" y="1687"/>
                </a:cubicBezTo>
                <a:close/>
                <a:moveTo>
                  <a:pt x="10800" y="1350"/>
                </a:moveTo>
                <a:cubicBezTo>
                  <a:pt x="16537" y="1350"/>
                  <a:pt x="19575" y="2700"/>
                  <a:pt x="20250" y="3375"/>
                </a:cubicBezTo>
                <a:cubicBezTo>
                  <a:pt x="19575" y="4050"/>
                  <a:pt x="16537" y="5400"/>
                  <a:pt x="10800" y="5400"/>
                </a:cubicBezTo>
                <a:cubicBezTo>
                  <a:pt x="5062" y="5400"/>
                  <a:pt x="2025" y="4050"/>
                  <a:pt x="1350" y="3375"/>
                </a:cubicBezTo>
                <a:cubicBezTo>
                  <a:pt x="2025" y="2700"/>
                  <a:pt x="5062" y="1350"/>
                  <a:pt x="10800" y="1350"/>
                </a:cubicBezTo>
                <a:close/>
                <a:moveTo>
                  <a:pt x="10800" y="6750"/>
                </a:moveTo>
                <a:cubicBezTo>
                  <a:pt x="14850" y="6750"/>
                  <a:pt x="18562" y="6075"/>
                  <a:pt x="20250" y="5062"/>
                </a:cubicBezTo>
                <a:cubicBezTo>
                  <a:pt x="20250" y="8100"/>
                  <a:pt x="20250" y="8100"/>
                  <a:pt x="20250" y="8100"/>
                </a:cubicBezTo>
                <a:cubicBezTo>
                  <a:pt x="20250" y="8100"/>
                  <a:pt x="20250" y="8100"/>
                  <a:pt x="20250" y="8100"/>
                </a:cubicBezTo>
                <a:cubicBezTo>
                  <a:pt x="19575" y="8775"/>
                  <a:pt x="16537" y="10125"/>
                  <a:pt x="10800" y="10125"/>
                </a:cubicBezTo>
                <a:cubicBezTo>
                  <a:pt x="5062" y="10125"/>
                  <a:pt x="2025" y="8775"/>
                  <a:pt x="1350" y="8100"/>
                </a:cubicBezTo>
                <a:cubicBezTo>
                  <a:pt x="1350" y="8100"/>
                  <a:pt x="1350" y="8100"/>
                  <a:pt x="1350" y="8100"/>
                </a:cubicBezTo>
                <a:cubicBezTo>
                  <a:pt x="1350" y="5062"/>
                  <a:pt x="1350" y="5062"/>
                  <a:pt x="1350" y="5062"/>
                </a:cubicBezTo>
                <a:cubicBezTo>
                  <a:pt x="3037" y="6075"/>
                  <a:pt x="6750" y="6750"/>
                  <a:pt x="10800" y="6750"/>
                </a:cubicBezTo>
                <a:close/>
                <a:moveTo>
                  <a:pt x="20250" y="18225"/>
                </a:moveTo>
                <a:cubicBezTo>
                  <a:pt x="20250" y="18225"/>
                  <a:pt x="20250" y="18225"/>
                  <a:pt x="20250" y="18225"/>
                </a:cubicBezTo>
                <a:cubicBezTo>
                  <a:pt x="19575" y="18900"/>
                  <a:pt x="16537" y="20250"/>
                  <a:pt x="10800" y="20250"/>
                </a:cubicBezTo>
                <a:cubicBezTo>
                  <a:pt x="5062" y="20250"/>
                  <a:pt x="2025" y="18900"/>
                  <a:pt x="1350" y="18225"/>
                </a:cubicBezTo>
                <a:cubicBezTo>
                  <a:pt x="1350" y="18225"/>
                  <a:pt x="1350" y="18225"/>
                  <a:pt x="1350" y="18225"/>
                </a:cubicBezTo>
                <a:cubicBezTo>
                  <a:pt x="1350" y="14512"/>
                  <a:pt x="1350" y="14512"/>
                  <a:pt x="1350" y="14512"/>
                </a:cubicBezTo>
                <a:cubicBezTo>
                  <a:pt x="3037" y="15525"/>
                  <a:pt x="6750" y="16200"/>
                  <a:pt x="10800" y="16200"/>
                </a:cubicBezTo>
                <a:cubicBezTo>
                  <a:pt x="14850" y="16200"/>
                  <a:pt x="18562" y="15525"/>
                  <a:pt x="20250" y="14512"/>
                </a:cubicBezTo>
                <a:lnTo>
                  <a:pt x="20250" y="18225"/>
                </a:lnTo>
                <a:close/>
                <a:moveTo>
                  <a:pt x="20250" y="12825"/>
                </a:moveTo>
                <a:cubicBezTo>
                  <a:pt x="20250" y="12825"/>
                  <a:pt x="20250" y="12825"/>
                  <a:pt x="20250" y="12825"/>
                </a:cubicBezTo>
                <a:cubicBezTo>
                  <a:pt x="19575" y="13500"/>
                  <a:pt x="16537" y="14850"/>
                  <a:pt x="10800" y="14850"/>
                </a:cubicBezTo>
                <a:cubicBezTo>
                  <a:pt x="5062" y="14850"/>
                  <a:pt x="2025" y="13500"/>
                  <a:pt x="1350" y="12825"/>
                </a:cubicBezTo>
                <a:cubicBezTo>
                  <a:pt x="1350" y="12825"/>
                  <a:pt x="1350" y="12825"/>
                  <a:pt x="1350" y="12825"/>
                </a:cubicBezTo>
                <a:cubicBezTo>
                  <a:pt x="1350" y="9787"/>
                  <a:pt x="1350" y="9787"/>
                  <a:pt x="1350" y="9787"/>
                </a:cubicBezTo>
                <a:cubicBezTo>
                  <a:pt x="3037" y="10800"/>
                  <a:pt x="6750" y="11475"/>
                  <a:pt x="10800" y="11475"/>
                </a:cubicBezTo>
                <a:cubicBezTo>
                  <a:pt x="14850" y="11475"/>
                  <a:pt x="18562" y="10800"/>
                  <a:pt x="20250" y="9787"/>
                </a:cubicBezTo>
                <a:lnTo>
                  <a:pt x="20250" y="1282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584" name="Group"/>
          <p:cNvGrpSpPr/>
          <p:nvPr/>
        </p:nvGrpSpPr>
        <p:grpSpPr>
          <a:xfrm>
            <a:off x="368283" y="3681664"/>
            <a:ext cx="323402" cy="266416"/>
            <a:chOff x="0" y="0"/>
            <a:chExt cx="323401" cy="266414"/>
          </a:xfrm>
        </p:grpSpPr>
        <p:sp>
          <p:nvSpPr>
            <p:cNvPr id="582" name="Shape"/>
            <p:cNvSpPr/>
            <p:nvPr/>
          </p:nvSpPr>
          <p:spPr>
            <a:xfrm>
              <a:off x="0" y="0"/>
              <a:ext cx="323402" cy="2664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935" y="4714"/>
                  </a:moveTo>
                  <a:cubicBezTo>
                    <a:pt x="15168" y="4714"/>
                    <a:pt x="15168" y="4714"/>
                    <a:pt x="15168" y="4714"/>
                  </a:cubicBezTo>
                  <a:cubicBezTo>
                    <a:pt x="14428" y="656"/>
                    <a:pt x="14428" y="656"/>
                    <a:pt x="14428" y="656"/>
                  </a:cubicBezTo>
                  <a:cubicBezTo>
                    <a:pt x="14372" y="345"/>
                    <a:pt x="14115" y="0"/>
                    <a:pt x="13859" y="0"/>
                  </a:cubicBezTo>
                  <a:cubicBezTo>
                    <a:pt x="7940" y="0"/>
                    <a:pt x="7940" y="0"/>
                    <a:pt x="7940" y="0"/>
                  </a:cubicBezTo>
                  <a:cubicBezTo>
                    <a:pt x="7684" y="0"/>
                    <a:pt x="7428" y="328"/>
                    <a:pt x="7371" y="639"/>
                  </a:cubicBezTo>
                  <a:cubicBezTo>
                    <a:pt x="6631" y="4714"/>
                    <a:pt x="6631" y="4714"/>
                    <a:pt x="6631" y="4714"/>
                  </a:cubicBezTo>
                  <a:cubicBezTo>
                    <a:pt x="1679" y="4714"/>
                    <a:pt x="1679" y="4714"/>
                    <a:pt x="1679" y="4714"/>
                  </a:cubicBezTo>
                  <a:cubicBezTo>
                    <a:pt x="754" y="4714"/>
                    <a:pt x="0" y="5473"/>
                    <a:pt x="0" y="6578"/>
                  </a:cubicBezTo>
                  <a:cubicBezTo>
                    <a:pt x="0" y="19459"/>
                    <a:pt x="0" y="19459"/>
                    <a:pt x="0" y="19459"/>
                  </a:cubicBezTo>
                  <a:cubicBezTo>
                    <a:pt x="0" y="20564"/>
                    <a:pt x="754" y="21600"/>
                    <a:pt x="1679" y="21600"/>
                  </a:cubicBezTo>
                  <a:cubicBezTo>
                    <a:pt x="19935" y="21600"/>
                    <a:pt x="19935" y="21600"/>
                    <a:pt x="19935" y="21600"/>
                  </a:cubicBezTo>
                  <a:cubicBezTo>
                    <a:pt x="20860" y="21600"/>
                    <a:pt x="21600" y="20564"/>
                    <a:pt x="21600" y="19459"/>
                  </a:cubicBezTo>
                  <a:cubicBezTo>
                    <a:pt x="21600" y="6578"/>
                    <a:pt x="21600" y="6578"/>
                    <a:pt x="21600" y="6578"/>
                  </a:cubicBezTo>
                  <a:cubicBezTo>
                    <a:pt x="21600" y="5473"/>
                    <a:pt x="20860" y="4714"/>
                    <a:pt x="19935" y="4714"/>
                  </a:cubicBezTo>
                  <a:close/>
                  <a:moveTo>
                    <a:pt x="10900" y="19459"/>
                  </a:moveTo>
                  <a:cubicBezTo>
                    <a:pt x="7869" y="19459"/>
                    <a:pt x="5407" y="16472"/>
                    <a:pt x="5407" y="12777"/>
                  </a:cubicBezTo>
                  <a:cubicBezTo>
                    <a:pt x="5407" y="9099"/>
                    <a:pt x="7869" y="6112"/>
                    <a:pt x="10900" y="6112"/>
                  </a:cubicBezTo>
                  <a:cubicBezTo>
                    <a:pt x="13945" y="6112"/>
                    <a:pt x="16406" y="9099"/>
                    <a:pt x="16406" y="12777"/>
                  </a:cubicBezTo>
                  <a:cubicBezTo>
                    <a:pt x="16406" y="16472"/>
                    <a:pt x="13945" y="19459"/>
                    <a:pt x="10900" y="1945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83" name="Circle"/>
            <p:cNvSpPr/>
            <p:nvPr/>
          </p:nvSpPr>
          <p:spPr>
            <a:xfrm>
              <a:off x="106138" y="100440"/>
              <a:ext cx="113975" cy="113975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588" name="Group"/>
          <p:cNvGrpSpPr/>
          <p:nvPr/>
        </p:nvGrpSpPr>
        <p:grpSpPr>
          <a:xfrm>
            <a:off x="7524828" y="2792207"/>
            <a:ext cx="364588" cy="412453"/>
            <a:chOff x="0" y="0"/>
            <a:chExt cx="364587" cy="412452"/>
          </a:xfrm>
        </p:grpSpPr>
        <p:sp>
          <p:nvSpPr>
            <p:cNvPr id="585" name="Shape"/>
            <p:cNvSpPr/>
            <p:nvPr/>
          </p:nvSpPr>
          <p:spPr>
            <a:xfrm>
              <a:off x="46846" y="148319"/>
              <a:ext cx="270895" cy="1653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629" extrusionOk="0">
                  <a:moveTo>
                    <a:pt x="21235" y="52"/>
                  </a:moveTo>
                  <a:cubicBezTo>
                    <a:pt x="16893" y="-971"/>
                    <a:pt x="13682" y="13296"/>
                    <a:pt x="10764" y="14035"/>
                  </a:cubicBezTo>
                  <a:cubicBezTo>
                    <a:pt x="7845" y="14774"/>
                    <a:pt x="6932" y="5793"/>
                    <a:pt x="4086" y="5566"/>
                  </a:cubicBezTo>
                  <a:cubicBezTo>
                    <a:pt x="2554" y="5452"/>
                    <a:pt x="1022" y="7726"/>
                    <a:pt x="0" y="9886"/>
                  </a:cubicBezTo>
                  <a:cubicBezTo>
                    <a:pt x="0" y="18469"/>
                    <a:pt x="0" y="18469"/>
                    <a:pt x="0" y="18469"/>
                  </a:cubicBezTo>
                  <a:cubicBezTo>
                    <a:pt x="0" y="19663"/>
                    <a:pt x="474" y="20629"/>
                    <a:pt x="1204" y="20629"/>
                  </a:cubicBezTo>
                  <a:cubicBezTo>
                    <a:pt x="20177" y="20629"/>
                    <a:pt x="20177" y="20629"/>
                    <a:pt x="20177" y="20629"/>
                  </a:cubicBezTo>
                  <a:cubicBezTo>
                    <a:pt x="20907" y="20629"/>
                    <a:pt x="21600" y="19663"/>
                    <a:pt x="21600" y="18469"/>
                  </a:cubicBezTo>
                  <a:cubicBezTo>
                    <a:pt x="21600" y="166"/>
                    <a:pt x="21600" y="166"/>
                    <a:pt x="21600" y="166"/>
                  </a:cubicBezTo>
                  <a:cubicBezTo>
                    <a:pt x="21600" y="109"/>
                    <a:pt x="21345" y="109"/>
                    <a:pt x="21235" y="5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86" name="Shape"/>
            <p:cNvSpPr/>
            <p:nvPr/>
          </p:nvSpPr>
          <p:spPr>
            <a:xfrm>
              <a:off x="46846" y="46846"/>
              <a:ext cx="73326" cy="804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9885"/>
                  </a:moveTo>
                  <a:cubicBezTo>
                    <a:pt x="21600" y="5736"/>
                    <a:pt x="19185" y="1953"/>
                    <a:pt x="15697" y="0"/>
                  </a:cubicBezTo>
                  <a:cubicBezTo>
                    <a:pt x="4964" y="0"/>
                    <a:pt x="4964" y="0"/>
                    <a:pt x="4964" y="0"/>
                  </a:cubicBezTo>
                  <a:cubicBezTo>
                    <a:pt x="2012" y="0"/>
                    <a:pt x="0" y="2197"/>
                    <a:pt x="0" y="4881"/>
                  </a:cubicBezTo>
                  <a:cubicBezTo>
                    <a:pt x="0" y="18183"/>
                    <a:pt x="0" y="18183"/>
                    <a:pt x="0" y="18183"/>
                  </a:cubicBezTo>
                  <a:cubicBezTo>
                    <a:pt x="2147" y="20258"/>
                    <a:pt x="5366" y="21600"/>
                    <a:pt x="8989" y="21600"/>
                  </a:cubicBezTo>
                  <a:cubicBezTo>
                    <a:pt x="16099" y="21600"/>
                    <a:pt x="21600" y="16353"/>
                    <a:pt x="21600" y="988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87" name="Shape"/>
            <p:cNvSpPr/>
            <p:nvPr/>
          </p:nvSpPr>
          <p:spPr>
            <a:xfrm>
              <a:off x="0" y="0"/>
              <a:ext cx="364588" cy="4124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39" y="0"/>
                  </a:moveTo>
                  <a:cubicBezTo>
                    <a:pt x="999" y="0"/>
                    <a:pt x="999" y="0"/>
                    <a:pt x="999" y="0"/>
                  </a:cubicBezTo>
                  <a:cubicBezTo>
                    <a:pt x="405" y="0"/>
                    <a:pt x="0" y="430"/>
                    <a:pt x="0" y="956"/>
                  </a:cubicBezTo>
                  <a:cubicBezTo>
                    <a:pt x="0" y="20644"/>
                    <a:pt x="0" y="20644"/>
                    <a:pt x="0" y="20644"/>
                  </a:cubicBezTo>
                  <a:cubicBezTo>
                    <a:pt x="0" y="21170"/>
                    <a:pt x="405" y="21600"/>
                    <a:pt x="999" y="21600"/>
                  </a:cubicBezTo>
                  <a:cubicBezTo>
                    <a:pt x="20439" y="21600"/>
                    <a:pt x="20439" y="21600"/>
                    <a:pt x="20439" y="21600"/>
                  </a:cubicBezTo>
                  <a:cubicBezTo>
                    <a:pt x="21033" y="21600"/>
                    <a:pt x="21600" y="21170"/>
                    <a:pt x="21600" y="20644"/>
                  </a:cubicBezTo>
                  <a:cubicBezTo>
                    <a:pt x="21600" y="16558"/>
                    <a:pt x="21600" y="16558"/>
                    <a:pt x="21600" y="16558"/>
                  </a:cubicBezTo>
                  <a:cubicBezTo>
                    <a:pt x="21600" y="8960"/>
                    <a:pt x="21600" y="8960"/>
                    <a:pt x="21600" y="8960"/>
                  </a:cubicBezTo>
                  <a:cubicBezTo>
                    <a:pt x="21600" y="956"/>
                    <a:pt x="21600" y="956"/>
                    <a:pt x="21600" y="956"/>
                  </a:cubicBezTo>
                  <a:cubicBezTo>
                    <a:pt x="21600" y="430"/>
                    <a:pt x="21033" y="0"/>
                    <a:pt x="20439" y="0"/>
                  </a:cubicBezTo>
                  <a:close/>
                  <a:moveTo>
                    <a:pt x="19548" y="7718"/>
                  </a:moveTo>
                  <a:cubicBezTo>
                    <a:pt x="19548" y="16152"/>
                    <a:pt x="19548" y="16152"/>
                    <a:pt x="19548" y="16152"/>
                  </a:cubicBezTo>
                  <a:cubicBezTo>
                    <a:pt x="19548" y="16678"/>
                    <a:pt x="18981" y="17108"/>
                    <a:pt x="18387" y="17108"/>
                  </a:cubicBezTo>
                  <a:cubicBezTo>
                    <a:pt x="3051" y="17108"/>
                    <a:pt x="3051" y="17108"/>
                    <a:pt x="3051" y="17108"/>
                  </a:cubicBezTo>
                  <a:cubicBezTo>
                    <a:pt x="2457" y="17108"/>
                    <a:pt x="2052" y="16678"/>
                    <a:pt x="2052" y="16152"/>
                  </a:cubicBezTo>
                  <a:cubicBezTo>
                    <a:pt x="2052" y="12210"/>
                    <a:pt x="2052" y="12210"/>
                    <a:pt x="2052" y="12210"/>
                  </a:cubicBezTo>
                  <a:cubicBezTo>
                    <a:pt x="2052" y="2772"/>
                    <a:pt x="2052" y="2772"/>
                    <a:pt x="2052" y="2772"/>
                  </a:cubicBezTo>
                  <a:cubicBezTo>
                    <a:pt x="2052" y="2246"/>
                    <a:pt x="2457" y="1816"/>
                    <a:pt x="3051" y="1816"/>
                  </a:cubicBezTo>
                  <a:cubicBezTo>
                    <a:pt x="18387" y="1816"/>
                    <a:pt x="18387" y="1816"/>
                    <a:pt x="18387" y="1816"/>
                  </a:cubicBezTo>
                  <a:cubicBezTo>
                    <a:pt x="18981" y="1816"/>
                    <a:pt x="19548" y="2246"/>
                    <a:pt x="19548" y="2772"/>
                  </a:cubicBezTo>
                  <a:lnTo>
                    <a:pt x="19548" y="771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589" name="Shape"/>
          <p:cNvSpPr/>
          <p:nvPr/>
        </p:nvSpPr>
        <p:spPr>
          <a:xfrm>
            <a:off x="6397835" y="2832540"/>
            <a:ext cx="479426" cy="33178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29" y="9511"/>
                </a:moveTo>
                <a:cubicBezTo>
                  <a:pt x="20105" y="9511"/>
                  <a:pt x="20105" y="9511"/>
                  <a:pt x="20081" y="9511"/>
                </a:cubicBezTo>
                <a:cubicBezTo>
                  <a:pt x="17020" y="1777"/>
                  <a:pt x="17020" y="1777"/>
                  <a:pt x="17020" y="1777"/>
                </a:cubicBezTo>
                <a:cubicBezTo>
                  <a:pt x="16610" y="732"/>
                  <a:pt x="15525" y="0"/>
                  <a:pt x="14609" y="0"/>
                </a:cubicBezTo>
                <a:cubicBezTo>
                  <a:pt x="14344" y="0"/>
                  <a:pt x="14344" y="0"/>
                  <a:pt x="14344" y="0"/>
                </a:cubicBezTo>
                <a:cubicBezTo>
                  <a:pt x="12174" y="0"/>
                  <a:pt x="12174" y="0"/>
                  <a:pt x="12174" y="0"/>
                </a:cubicBezTo>
                <a:cubicBezTo>
                  <a:pt x="9281" y="0"/>
                  <a:pt x="9281" y="0"/>
                  <a:pt x="9281" y="0"/>
                </a:cubicBezTo>
                <a:cubicBezTo>
                  <a:pt x="7136" y="0"/>
                  <a:pt x="7136" y="0"/>
                  <a:pt x="7136" y="0"/>
                </a:cubicBezTo>
                <a:cubicBezTo>
                  <a:pt x="6846" y="0"/>
                  <a:pt x="6846" y="0"/>
                  <a:pt x="6846" y="0"/>
                </a:cubicBezTo>
                <a:cubicBezTo>
                  <a:pt x="5930" y="0"/>
                  <a:pt x="4870" y="732"/>
                  <a:pt x="4460" y="1777"/>
                </a:cubicBezTo>
                <a:cubicBezTo>
                  <a:pt x="1398" y="9511"/>
                  <a:pt x="1398" y="9511"/>
                  <a:pt x="1398" y="9511"/>
                </a:cubicBezTo>
                <a:cubicBezTo>
                  <a:pt x="1398" y="9546"/>
                  <a:pt x="1422" y="9546"/>
                  <a:pt x="1422" y="9546"/>
                </a:cubicBezTo>
                <a:cubicBezTo>
                  <a:pt x="554" y="10312"/>
                  <a:pt x="0" y="11706"/>
                  <a:pt x="0" y="13308"/>
                </a:cubicBezTo>
                <a:cubicBezTo>
                  <a:pt x="0" y="17141"/>
                  <a:pt x="0" y="17141"/>
                  <a:pt x="0" y="17141"/>
                </a:cubicBezTo>
                <a:cubicBezTo>
                  <a:pt x="1639" y="17141"/>
                  <a:pt x="1639" y="17141"/>
                  <a:pt x="1639" y="17141"/>
                </a:cubicBezTo>
                <a:cubicBezTo>
                  <a:pt x="1639" y="19370"/>
                  <a:pt x="1639" y="19370"/>
                  <a:pt x="1639" y="19370"/>
                </a:cubicBezTo>
                <a:cubicBezTo>
                  <a:pt x="1639" y="20590"/>
                  <a:pt x="2363" y="21600"/>
                  <a:pt x="3230" y="21600"/>
                </a:cubicBezTo>
                <a:cubicBezTo>
                  <a:pt x="4098" y="21600"/>
                  <a:pt x="4821" y="20590"/>
                  <a:pt x="4821" y="19370"/>
                </a:cubicBezTo>
                <a:cubicBezTo>
                  <a:pt x="4821" y="17141"/>
                  <a:pt x="4821" y="17141"/>
                  <a:pt x="4821" y="17141"/>
                </a:cubicBezTo>
                <a:cubicBezTo>
                  <a:pt x="9281" y="17141"/>
                  <a:pt x="9281" y="17141"/>
                  <a:pt x="9281" y="17141"/>
                </a:cubicBezTo>
                <a:cubicBezTo>
                  <a:pt x="12174" y="17141"/>
                  <a:pt x="12174" y="17141"/>
                  <a:pt x="12174" y="17141"/>
                </a:cubicBezTo>
                <a:cubicBezTo>
                  <a:pt x="16779" y="17141"/>
                  <a:pt x="16779" y="17141"/>
                  <a:pt x="16779" y="17141"/>
                </a:cubicBezTo>
                <a:cubicBezTo>
                  <a:pt x="16779" y="19370"/>
                  <a:pt x="16779" y="19370"/>
                  <a:pt x="16779" y="19370"/>
                </a:cubicBezTo>
                <a:cubicBezTo>
                  <a:pt x="16779" y="20590"/>
                  <a:pt x="17502" y="21600"/>
                  <a:pt x="18370" y="21600"/>
                </a:cubicBezTo>
                <a:cubicBezTo>
                  <a:pt x="19238" y="21600"/>
                  <a:pt x="19961" y="20590"/>
                  <a:pt x="19961" y="19370"/>
                </a:cubicBezTo>
                <a:cubicBezTo>
                  <a:pt x="19961" y="17141"/>
                  <a:pt x="19961" y="17141"/>
                  <a:pt x="19961" y="17141"/>
                </a:cubicBezTo>
                <a:cubicBezTo>
                  <a:pt x="21600" y="17141"/>
                  <a:pt x="21600" y="17141"/>
                  <a:pt x="21600" y="17141"/>
                </a:cubicBezTo>
                <a:cubicBezTo>
                  <a:pt x="21600" y="13308"/>
                  <a:pt x="21600" y="13308"/>
                  <a:pt x="21600" y="13308"/>
                </a:cubicBezTo>
                <a:cubicBezTo>
                  <a:pt x="21600" y="11706"/>
                  <a:pt x="20973" y="10312"/>
                  <a:pt x="20129" y="9511"/>
                </a:cubicBezTo>
                <a:close/>
                <a:moveTo>
                  <a:pt x="4725" y="13901"/>
                </a:moveTo>
                <a:cubicBezTo>
                  <a:pt x="4556" y="14911"/>
                  <a:pt x="3929" y="15643"/>
                  <a:pt x="3182" y="15643"/>
                </a:cubicBezTo>
                <a:cubicBezTo>
                  <a:pt x="2338" y="15643"/>
                  <a:pt x="1639" y="14632"/>
                  <a:pt x="1639" y="13413"/>
                </a:cubicBezTo>
                <a:cubicBezTo>
                  <a:pt x="1639" y="12159"/>
                  <a:pt x="2338" y="11148"/>
                  <a:pt x="3182" y="11148"/>
                </a:cubicBezTo>
                <a:cubicBezTo>
                  <a:pt x="3423" y="11148"/>
                  <a:pt x="3664" y="11218"/>
                  <a:pt x="3857" y="11357"/>
                </a:cubicBezTo>
                <a:cubicBezTo>
                  <a:pt x="4387" y="11741"/>
                  <a:pt x="4749" y="12507"/>
                  <a:pt x="4749" y="13413"/>
                </a:cubicBezTo>
                <a:cubicBezTo>
                  <a:pt x="4749" y="13552"/>
                  <a:pt x="4749" y="13726"/>
                  <a:pt x="4725" y="13901"/>
                </a:cubicBezTo>
                <a:close/>
                <a:moveTo>
                  <a:pt x="3978" y="8919"/>
                </a:moveTo>
                <a:cubicBezTo>
                  <a:pt x="5930" y="3937"/>
                  <a:pt x="5930" y="3937"/>
                  <a:pt x="5930" y="3937"/>
                </a:cubicBezTo>
                <a:cubicBezTo>
                  <a:pt x="6268" y="3135"/>
                  <a:pt x="7112" y="2508"/>
                  <a:pt x="7835" y="2508"/>
                </a:cubicBezTo>
                <a:cubicBezTo>
                  <a:pt x="8052" y="2508"/>
                  <a:pt x="8052" y="2508"/>
                  <a:pt x="8052" y="2508"/>
                </a:cubicBezTo>
                <a:cubicBezTo>
                  <a:pt x="13404" y="2508"/>
                  <a:pt x="13404" y="2508"/>
                  <a:pt x="13404" y="2508"/>
                </a:cubicBezTo>
                <a:cubicBezTo>
                  <a:pt x="13621" y="2508"/>
                  <a:pt x="13621" y="2508"/>
                  <a:pt x="13621" y="2508"/>
                </a:cubicBezTo>
                <a:cubicBezTo>
                  <a:pt x="14344" y="2508"/>
                  <a:pt x="15187" y="3135"/>
                  <a:pt x="15525" y="3937"/>
                </a:cubicBezTo>
                <a:cubicBezTo>
                  <a:pt x="17478" y="8919"/>
                  <a:pt x="17478" y="8919"/>
                  <a:pt x="17478" y="8919"/>
                </a:cubicBezTo>
                <a:lnTo>
                  <a:pt x="3978" y="8919"/>
                </a:lnTo>
                <a:close/>
                <a:moveTo>
                  <a:pt x="18273" y="15643"/>
                </a:moveTo>
                <a:cubicBezTo>
                  <a:pt x="17526" y="15643"/>
                  <a:pt x="16899" y="14911"/>
                  <a:pt x="16754" y="13901"/>
                </a:cubicBezTo>
                <a:cubicBezTo>
                  <a:pt x="16730" y="13726"/>
                  <a:pt x="16706" y="13552"/>
                  <a:pt x="16706" y="13413"/>
                </a:cubicBezTo>
                <a:cubicBezTo>
                  <a:pt x="16706" y="12507"/>
                  <a:pt x="17068" y="11741"/>
                  <a:pt x="17598" y="11357"/>
                </a:cubicBezTo>
                <a:cubicBezTo>
                  <a:pt x="17815" y="11218"/>
                  <a:pt x="18032" y="11148"/>
                  <a:pt x="18273" y="11148"/>
                </a:cubicBezTo>
                <a:cubicBezTo>
                  <a:pt x="19141" y="11148"/>
                  <a:pt x="19840" y="12159"/>
                  <a:pt x="19840" y="13413"/>
                </a:cubicBezTo>
                <a:cubicBezTo>
                  <a:pt x="19840" y="14632"/>
                  <a:pt x="19141" y="15643"/>
                  <a:pt x="18273" y="1564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593" name="Group"/>
          <p:cNvGrpSpPr/>
          <p:nvPr/>
        </p:nvGrpSpPr>
        <p:grpSpPr>
          <a:xfrm>
            <a:off x="1289558" y="3640269"/>
            <a:ext cx="354164" cy="350676"/>
            <a:chOff x="0" y="0"/>
            <a:chExt cx="354163" cy="350675"/>
          </a:xfrm>
        </p:grpSpPr>
        <p:sp>
          <p:nvSpPr>
            <p:cNvPr id="590" name="Shape"/>
            <p:cNvSpPr/>
            <p:nvPr/>
          </p:nvSpPr>
          <p:spPr>
            <a:xfrm>
              <a:off x="0" y="234118"/>
              <a:ext cx="116557" cy="11655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3217" y="0"/>
                  </a:moveTo>
                  <a:lnTo>
                    <a:pt x="919" y="10570"/>
                  </a:lnTo>
                  <a:lnTo>
                    <a:pt x="0" y="21600"/>
                  </a:lnTo>
                  <a:lnTo>
                    <a:pt x="10570" y="20681"/>
                  </a:lnTo>
                  <a:lnTo>
                    <a:pt x="21600" y="18383"/>
                  </a:lnTo>
                  <a:lnTo>
                    <a:pt x="11949" y="9651"/>
                  </a:lnTo>
                  <a:lnTo>
                    <a:pt x="3217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91" name="Shape"/>
            <p:cNvSpPr/>
            <p:nvPr/>
          </p:nvSpPr>
          <p:spPr>
            <a:xfrm>
              <a:off x="34718" y="50604"/>
              <a:ext cx="257913" cy="2653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7892" y="19178"/>
                  </a:moveTo>
                  <a:lnTo>
                    <a:pt x="6854" y="17764"/>
                  </a:lnTo>
                  <a:lnTo>
                    <a:pt x="19108" y="5854"/>
                  </a:lnTo>
                  <a:lnTo>
                    <a:pt x="16200" y="3028"/>
                  </a:lnTo>
                  <a:lnTo>
                    <a:pt x="3946" y="14938"/>
                  </a:lnTo>
                  <a:lnTo>
                    <a:pt x="2492" y="13525"/>
                  </a:lnTo>
                  <a:lnTo>
                    <a:pt x="14746" y="1413"/>
                  </a:lnTo>
                  <a:lnTo>
                    <a:pt x="13708" y="0"/>
                  </a:lnTo>
                  <a:lnTo>
                    <a:pt x="0" y="13525"/>
                  </a:lnTo>
                  <a:lnTo>
                    <a:pt x="7892" y="21600"/>
                  </a:lnTo>
                  <a:lnTo>
                    <a:pt x="21600" y="8277"/>
                  </a:lnTo>
                  <a:lnTo>
                    <a:pt x="20562" y="6662"/>
                  </a:lnTo>
                  <a:lnTo>
                    <a:pt x="7892" y="1917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92" name="Shape"/>
            <p:cNvSpPr/>
            <p:nvPr/>
          </p:nvSpPr>
          <p:spPr>
            <a:xfrm>
              <a:off x="215751" y="-1"/>
              <a:ext cx="138413" cy="1398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50" h="21375" extrusionOk="0">
                  <a:moveTo>
                    <a:pt x="19800" y="10575"/>
                  </a:moveTo>
                  <a:cubicBezTo>
                    <a:pt x="9900" y="675"/>
                    <a:pt x="9900" y="675"/>
                    <a:pt x="9900" y="675"/>
                  </a:cubicBezTo>
                  <a:cubicBezTo>
                    <a:pt x="8100" y="-225"/>
                    <a:pt x="6300" y="-225"/>
                    <a:pt x="4500" y="675"/>
                  </a:cubicBezTo>
                  <a:cubicBezTo>
                    <a:pt x="4500" y="675"/>
                    <a:pt x="4500" y="675"/>
                    <a:pt x="4500" y="675"/>
                  </a:cubicBezTo>
                  <a:cubicBezTo>
                    <a:pt x="4500" y="675"/>
                    <a:pt x="4500" y="675"/>
                    <a:pt x="4500" y="675"/>
                  </a:cubicBezTo>
                  <a:cubicBezTo>
                    <a:pt x="0" y="6075"/>
                    <a:pt x="0" y="6075"/>
                    <a:pt x="0" y="6075"/>
                  </a:cubicBezTo>
                  <a:cubicBezTo>
                    <a:pt x="15300" y="21375"/>
                    <a:pt x="15300" y="21375"/>
                    <a:pt x="15300" y="21375"/>
                  </a:cubicBezTo>
                  <a:cubicBezTo>
                    <a:pt x="19800" y="15975"/>
                    <a:pt x="19800" y="15975"/>
                    <a:pt x="19800" y="15975"/>
                  </a:cubicBezTo>
                  <a:cubicBezTo>
                    <a:pt x="19800" y="15975"/>
                    <a:pt x="19800" y="15975"/>
                    <a:pt x="19800" y="15975"/>
                  </a:cubicBezTo>
                  <a:cubicBezTo>
                    <a:pt x="19800" y="15975"/>
                    <a:pt x="19800" y="15975"/>
                    <a:pt x="19800" y="15975"/>
                  </a:cubicBezTo>
                  <a:cubicBezTo>
                    <a:pt x="21600" y="14175"/>
                    <a:pt x="21600" y="12375"/>
                    <a:pt x="19800" y="1057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594" name="Shape"/>
          <p:cNvSpPr/>
          <p:nvPr/>
        </p:nvSpPr>
        <p:spPr>
          <a:xfrm>
            <a:off x="4449697" y="3663072"/>
            <a:ext cx="336465" cy="3145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266" h="20870" extrusionOk="0">
                <a:moveTo>
                  <a:pt x="3896" y="20870"/>
                </a:moveTo>
                <a:cubicBezTo>
                  <a:pt x="3288" y="20870"/>
                  <a:pt x="2679" y="20516"/>
                  <a:pt x="1767" y="19454"/>
                </a:cubicBezTo>
                <a:cubicBezTo>
                  <a:pt x="1767" y="19454"/>
                  <a:pt x="1767" y="19454"/>
                  <a:pt x="1767" y="19454"/>
                </a:cubicBezTo>
                <a:cubicBezTo>
                  <a:pt x="1158" y="18745"/>
                  <a:pt x="-1884" y="15913"/>
                  <a:pt x="1767" y="11663"/>
                </a:cubicBezTo>
                <a:cubicBezTo>
                  <a:pt x="3288" y="10247"/>
                  <a:pt x="5113" y="7768"/>
                  <a:pt x="7243" y="5644"/>
                </a:cubicBezTo>
                <a:cubicBezTo>
                  <a:pt x="8155" y="4227"/>
                  <a:pt x="9372" y="2811"/>
                  <a:pt x="10589" y="1395"/>
                </a:cubicBezTo>
                <a:cubicBezTo>
                  <a:pt x="12719" y="-730"/>
                  <a:pt x="14240" y="-376"/>
                  <a:pt x="16674" y="2103"/>
                </a:cubicBezTo>
                <a:cubicBezTo>
                  <a:pt x="19412" y="5290"/>
                  <a:pt x="19716" y="8477"/>
                  <a:pt x="18803" y="9893"/>
                </a:cubicBezTo>
                <a:cubicBezTo>
                  <a:pt x="16978" y="12018"/>
                  <a:pt x="10893" y="19100"/>
                  <a:pt x="10893" y="19454"/>
                </a:cubicBezTo>
                <a:cubicBezTo>
                  <a:pt x="10285" y="19808"/>
                  <a:pt x="9981" y="19808"/>
                  <a:pt x="9372" y="19454"/>
                </a:cubicBezTo>
                <a:cubicBezTo>
                  <a:pt x="9068" y="19100"/>
                  <a:pt x="9068" y="18391"/>
                  <a:pt x="9372" y="18037"/>
                </a:cubicBezTo>
                <a:cubicBezTo>
                  <a:pt x="9677" y="18037"/>
                  <a:pt x="15761" y="10601"/>
                  <a:pt x="17282" y="8831"/>
                </a:cubicBezTo>
                <a:cubicBezTo>
                  <a:pt x="17586" y="8122"/>
                  <a:pt x="17891" y="6352"/>
                  <a:pt x="15457" y="3873"/>
                </a:cubicBezTo>
                <a:cubicBezTo>
                  <a:pt x="13936" y="2103"/>
                  <a:pt x="13631" y="1040"/>
                  <a:pt x="11806" y="2811"/>
                </a:cubicBezTo>
                <a:cubicBezTo>
                  <a:pt x="10589" y="4227"/>
                  <a:pt x="9372" y="5644"/>
                  <a:pt x="8460" y="7060"/>
                </a:cubicBezTo>
                <a:cubicBezTo>
                  <a:pt x="6330" y="9185"/>
                  <a:pt x="4505" y="11663"/>
                  <a:pt x="2984" y="13080"/>
                </a:cubicBezTo>
                <a:cubicBezTo>
                  <a:pt x="854" y="15913"/>
                  <a:pt x="2071" y="17329"/>
                  <a:pt x="2984" y="18037"/>
                </a:cubicBezTo>
                <a:cubicBezTo>
                  <a:pt x="2984" y="18037"/>
                  <a:pt x="2984" y="18037"/>
                  <a:pt x="2984" y="18037"/>
                </a:cubicBezTo>
                <a:cubicBezTo>
                  <a:pt x="3592" y="18745"/>
                  <a:pt x="4201" y="19100"/>
                  <a:pt x="5113" y="18037"/>
                </a:cubicBezTo>
                <a:cubicBezTo>
                  <a:pt x="5417" y="17683"/>
                  <a:pt x="6026" y="16975"/>
                  <a:pt x="6634" y="16267"/>
                </a:cubicBezTo>
                <a:cubicBezTo>
                  <a:pt x="8460" y="14142"/>
                  <a:pt x="12110" y="10247"/>
                  <a:pt x="12719" y="9185"/>
                </a:cubicBezTo>
                <a:cubicBezTo>
                  <a:pt x="13023" y="8831"/>
                  <a:pt x="13327" y="8122"/>
                  <a:pt x="13023" y="7768"/>
                </a:cubicBezTo>
                <a:cubicBezTo>
                  <a:pt x="12415" y="7414"/>
                  <a:pt x="11806" y="8122"/>
                  <a:pt x="11502" y="8477"/>
                </a:cubicBezTo>
                <a:cubicBezTo>
                  <a:pt x="9068" y="11663"/>
                  <a:pt x="5722" y="15204"/>
                  <a:pt x="5722" y="15204"/>
                </a:cubicBezTo>
                <a:cubicBezTo>
                  <a:pt x="5417" y="15559"/>
                  <a:pt x="4809" y="15559"/>
                  <a:pt x="4505" y="15204"/>
                </a:cubicBezTo>
                <a:cubicBezTo>
                  <a:pt x="4201" y="14850"/>
                  <a:pt x="4201" y="14142"/>
                  <a:pt x="4505" y="13788"/>
                </a:cubicBezTo>
                <a:cubicBezTo>
                  <a:pt x="4505" y="13788"/>
                  <a:pt x="7851" y="10247"/>
                  <a:pt x="10285" y="7060"/>
                </a:cubicBezTo>
                <a:cubicBezTo>
                  <a:pt x="11806" y="5290"/>
                  <a:pt x="13327" y="5290"/>
                  <a:pt x="14240" y="6352"/>
                </a:cubicBezTo>
                <a:cubicBezTo>
                  <a:pt x="15153" y="7414"/>
                  <a:pt x="14848" y="9185"/>
                  <a:pt x="13936" y="10601"/>
                </a:cubicBezTo>
                <a:cubicBezTo>
                  <a:pt x="13327" y="11663"/>
                  <a:pt x="10589" y="14496"/>
                  <a:pt x="7851" y="17683"/>
                </a:cubicBezTo>
                <a:cubicBezTo>
                  <a:pt x="7243" y="18391"/>
                  <a:pt x="6634" y="19100"/>
                  <a:pt x="6330" y="19454"/>
                </a:cubicBezTo>
                <a:cubicBezTo>
                  <a:pt x="5722" y="20516"/>
                  <a:pt x="4809" y="20870"/>
                  <a:pt x="3896" y="2087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599" name="Group"/>
          <p:cNvGrpSpPr/>
          <p:nvPr/>
        </p:nvGrpSpPr>
        <p:grpSpPr>
          <a:xfrm>
            <a:off x="8550168" y="2789681"/>
            <a:ext cx="414759" cy="417505"/>
            <a:chOff x="0" y="0"/>
            <a:chExt cx="414758" cy="417504"/>
          </a:xfrm>
        </p:grpSpPr>
        <p:sp>
          <p:nvSpPr>
            <p:cNvPr id="595" name="Circle"/>
            <p:cNvSpPr/>
            <p:nvPr/>
          </p:nvSpPr>
          <p:spPr>
            <a:xfrm>
              <a:off x="63174" y="46693"/>
              <a:ext cx="38455" cy="38455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96" name="Circle"/>
            <p:cNvSpPr/>
            <p:nvPr/>
          </p:nvSpPr>
          <p:spPr>
            <a:xfrm>
              <a:off x="115362" y="46693"/>
              <a:ext cx="38455" cy="38455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97" name="Circle"/>
            <p:cNvSpPr/>
            <p:nvPr/>
          </p:nvSpPr>
          <p:spPr>
            <a:xfrm>
              <a:off x="167550" y="46693"/>
              <a:ext cx="38455" cy="38455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598" name="Shape"/>
            <p:cNvSpPr/>
            <p:nvPr/>
          </p:nvSpPr>
          <p:spPr>
            <a:xfrm>
              <a:off x="0" y="0"/>
              <a:ext cx="414759" cy="4175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4050"/>
                  </a:moveTo>
                  <a:cubicBezTo>
                    <a:pt x="17550" y="4050"/>
                    <a:pt x="17550" y="4050"/>
                    <a:pt x="17550" y="4050"/>
                  </a:cubicBezTo>
                  <a:cubicBezTo>
                    <a:pt x="17550" y="2700"/>
                    <a:pt x="17550" y="2700"/>
                    <a:pt x="17550" y="2700"/>
                  </a:cubicBezTo>
                  <a:cubicBezTo>
                    <a:pt x="17550" y="1350"/>
                    <a:pt x="16200" y="0"/>
                    <a:pt x="14850" y="0"/>
                  </a:cubicBez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4850"/>
                    <a:pt x="0" y="14850"/>
                    <a:pt x="0" y="14850"/>
                  </a:cubicBezTo>
                  <a:cubicBezTo>
                    <a:pt x="0" y="16200"/>
                    <a:pt x="1350" y="17550"/>
                    <a:pt x="2700" y="17550"/>
                  </a:cubicBezTo>
                  <a:cubicBezTo>
                    <a:pt x="4050" y="17550"/>
                    <a:pt x="4050" y="17550"/>
                    <a:pt x="4050" y="17550"/>
                  </a:cubicBezTo>
                  <a:cubicBezTo>
                    <a:pt x="4050" y="18900"/>
                    <a:pt x="4050" y="18900"/>
                    <a:pt x="4050" y="18900"/>
                  </a:cubicBezTo>
                  <a:cubicBezTo>
                    <a:pt x="4050" y="20250"/>
                    <a:pt x="5400" y="21600"/>
                    <a:pt x="675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6750"/>
                    <a:pt x="21600" y="6750"/>
                    <a:pt x="21600" y="6750"/>
                  </a:cubicBezTo>
                  <a:cubicBezTo>
                    <a:pt x="21600" y="5400"/>
                    <a:pt x="20250" y="4050"/>
                    <a:pt x="18900" y="4050"/>
                  </a:cubicBezTo>
                  <a:close/>
                  <a:moveTo>
                    <a:pt x="1350" y="2700"/>
                  </a:moveTo>
                  <a:cubicBezTo>
                    <a:pt x="1350" y="2025"/>
                    <a:pt x="2025" y="1350"/>
                    <a:pt x="2700" y="1350"/>
                  </a:cubicBezTo>
                  <a:cubicBezTo>
                    <a:pt x="14850" y="1350"/>
                    <a:pt x="14850" y="1350"/>
                    <a:pt x="14850" y="1350"/>
                  </a:cubicBezTo>
                  <a:cubicBezTo>
                    <a:pt x="15525" y="1350"/>
                    <a:pt x="16200" y="2025"/>
                    <a:pt x="16200" y="2700"/>
                  </a:cubicBezTo>
                  <a:cubicBezTo>
                    <a:pt x="16200" y="5400"/>
                    <a:pt x="16200" y="5400"/>
                    <a:pt x="16200" y="5400"/>
                  </a:cubicBezTo>
                  <a:cubicBezTo>
                    <a:pt x="1350" y="5400"/>
                    <a:pt x="1350" y="5400"/>
                    <a:pt x="1350" y="5400"/>
                  </a:cubicBezTo>
                  <a:lnTo>
                    <a:pt x="1350" y="2700"/>
                  </a:lnTo>
                  <a:close/>
                  <a:moveTo>
                    <a:pt x="2700" y="16200"/>
                  </a:moveTo>
                  <a:cubicBezTo>
                    <a:pt x="2025" y="16200"/>
                    <a:pt x="1350" y="15525"/>
                    <a:pt x="1350" y="14850"/>
                  </a:cubicBezTo>
                  <a:cubicBezTo>
                    <a:pt x="1350" y="6750"/>
                    <a:pt x="1350" y="6750"/>
                    <a:pt x="1350" y="6750"/>
                  </a:cubicBezTo>
                  <a:cubicBezTo>
                    <a:pt x="16200" y="6750"/>
                    <a:pt x="16200" y="6750"/>
                    <a:pt x="16200" y="6750"/>
                  </a:cubicBezTo>
                  <a:cubicBezTo>
                    <a:pt x="16200" y="14850"/>
                    <a:pt x="16200" y="14850"/>
                    <a:pt x="16200" y="14850"/>
                  </a:cubicBezTo>
                  <a:cubicBezTo>
                    <a:pt x="16200" y="15525"/>
                    <a:pt x="15525" y="16200"/>
                    <a:pt x="14850" y="16200"/>
                  </a:cubicBezTo>
                  <a:lnTo>
                    <a:pt x="2700" y="16200"/>
                  </a:lnTo>
                  <a:close/>
                  <a:moveTo>
                    <a:pt x="20250" y="18900"/>
                  </a:moveTo>
                  <a:cubicBezTo>
                    <a:pt x="20250" y="19575"/>
                    <a:pt x="19575" y="20250"/>
                    <a:pt x="18900" y="20250"/>
                  </a:cubicBezTo>
                  <a:cubicBezTo>
                    <a:pt x="6750" y="20250"/>
                    <a:pt x="6750" y="20250"/>
                    <a:pt x="6750" y="20250"/>
                  </a:cubicBezTo>
                  <a:cubicBezTo>
                    <a:pt x="6075" y="20250"/>
                    <a:pt x="5400" y="19575"/>
                    <a:pt x="5400" y="18900"/>
                  </a:cubicBezTo>
                  <a:cubicBezTo>
                    <a:pt x="5400" y="17550"/>
                    <a:pt x="5400" y="17550"/>
                    <a:pt x="5400" y="17550"/>
                  </a:cubicBezTo>
                  <a:cubicBezTo>
                    <a:pt x="14850" y="17550"/>
                    <a:pt x="14850" y="17550"/>
                    <a:pt x="14850" y="17550"/>
                  </a:cubicBezTo>
                  <a:cubicBezTo>
                    <a:pt x="16200" y="17550"/>
                    <a:pt x="17550" y="16200"/>
                    <a:pt x="17550" y="14850"/>
                  </a:cubicBezTo>
                  <a:cubicBezTo>
                    <a:pt x="17550" y="9450"/>
                    <a:pt x="17550" y="9450"/>
                    <a:pt x="17550" y="9450"/>
                  </a:cubicBezTo>
                  <a:cubicBezTo>
                    <a:pt x="20250" y="9450"/>
                    <a:pt x="20250" y="9450"/>
                    <a:pt x="20250" y="9450"/>
                  </a:cubicBezTo>
                  <a:lnTo>
                    <a:pt x="20250" y="18900"/>
                  </a:lnTo>
                  <a:close/>
                  <a:moveTo>
                    <a:pt x="20250" y="8100"/>
                  </a:moveTo>
                  <a:cubicBezTo>
                    <a:pt x="17550" y="8100"/>
                    <a:pt x="17550" y="8100"/>
                    <a:pt x="17550" y="8100"/>
                  </a:cubicBezTo>
                  <a:cubicBezTo>
                    <a:pt x="17550" y="5400"/>
                    <a:pt x="17550" y="5400"/>
                    <a:pt x="17550" y="5400"/>
                  </a:cubicBezTo>
                  <a:cubicBezTo>
                    <a:pt x="18900" y="5400"/>
                    <a:pt x="18900" y="5400"/>
                    <a:pt x="18900" y="5400"/>
                  </a:cubicBezTo>
                  <a:cubicBezTo>
                    <a:pt x="19575" y="5400"/>
                    <a:pt x="20250" y="6075"/>
                    <a:pt x="20250" y="6750"/>
                  </a:cubicBezTo>
                  <a:lnTo>
                    <a:pt x="20250" y="81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602" name="Group"/>
          <p:cNvGrpSpPr/>
          <p:nvPr/>
        </p:nvGrpSpPr>
        <p:grpSpPr>
          <a:xfrm>
            <a:off x="10458267" y="2755525"/>
            <a:ext cx="484748" cy="485817"/>
            <a:chOff x="0" y="0"/>
            <a:chExt cx="484747" cy="485815"/>
          </a:xfrm>
        </p:grpSpPr>
        <p:sp>
          <p:nvSpPr>
            <p:cNvPr id="600" name="Shape"/>
            <p:cNvSpPr/>
            <p:nvPr/>
          </p:nvSpPr>
          <p:spPr>
            <a:xfrm>
              <a:off x="168700" y="168700"/>
              <a:ext cx="146280" cy="1473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41" y="0"/>
                    <a:pt x="0" y="4841"/>
                    <a:pt x="0" y="10800"/>
                  </a:cubicBezTo>
                  <a:cubicBezTo>
                    <a:pt x="0" y="16759"/>
                    <a:pt x="4841" y="21600"/>
                    <a:pt x="10800" y="21600"/>
                  </a:cubicBezTo>
                  <a:cubicBezTo>
                    <a:pt x="16759" y="21600"/>
                    <a:pt x="21600" y="16759"/>
                    <a:pt x="21600" y="10800"/>
                  </a:cubicBezTo>
                  <a:cubicBezTo>
                    <a:pt x="21600" y="4841"/>
                    <a:pt x="16759" y="0"/>
                    <a:pt x="10800" y="0"/>
                  </a:cubicBezTo>
                  <a:close/>
                  <a:moveTo>
                    <a:pt x="10800" y="18621"/>
                  </a:moveTo>
                  <a:cubicBezTo>
                    <a:pt x="6703" y="18621"/>
                    <a:pt x="2979" y="14897"/>
                    <a:pt x="2979" y="10800"/>
                  </a:cubicBezTo>
                  <a:cubicBezTo>
                    <a:pt x="2979" y="6703"/>
                    <a:pt x="6703" y="2979"/>
                    <a:pt x="10800" y="2979"/>
                  </a:cubicBezTo>
                  <a:cubicBezTo>
                    <a:pt x="14897" y="2979"/>
                    <a:pt x="18621" y="6703"/>
                    <a:pt x="18621" y="10800"/>
                  </a:cubicBezTo>
                  <a:cubicBezTo>
                    <a:pt x="18621" y="14897"/>
                    <a:pt x="14897" y="18621"/>
                    <a:pt x="10800" y="1862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01" name="Shape"/>
            <p:cNvSpPr/>
            <p:nvPr/>
          </p:nvSpPr>
          <p:spPr>
            <a:xfrm>
              <a:off x="-1" y="0"/>
              <a:ext cx="484749" cy="48581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125"/>
                  </a:moveTo>
                  <a:cubicBezTo>
                    <a:pt x="18787" y="10125"/>
                    <a:pt x="18787" y="10125"/>
                    <a:pt x="18787" y="10125"/>
                  </a:cubicBezTo>
                  <a:cubicBezTo>
                    <a:pt x="18450" y="6188"/>
                    <a:pt x="15412" y="3150"/>
                    <a:pt x="11475" y="2813"/>
                  </a:cubicBezTo>
                  <a:cubicBezTo>
                    <a:pt x="11475" y="0"/>
                    <a:pt x="11475" y="0"/>
                    <a:pt x="11475" y="0"/>
                  </a:cubicBezTo>
                  <a:cubicBezTo>
                    <a:pt x="10125" y="0"/>
                    <a:pt x="10125" y="0"/>
                    <a:pt x="10125" y="0"/>
                  </a:cubicBezTo>
                  <a:cubicBezTo>
                    <a:pt x="10125" y="2813"/>
                    <a:pt x="10125" y="2813"/>
                    <a:pt x="10125" y="2813"/>
                  </a:cubicBezTo>
                  <a:cubicBezTo>
                    <a:pt x="6187" y="3150"/>
                    <a:pt x="3150" y="6188"/>
                    <a:pt x="2812" y="10125"/>
                  </a:cubicBezTo>
                  <a:cubicBezTo>
                    <a:pt x="0" y="10125"/>
                    <a:pt x="0" y="10125"/>
                    <a:pt x="0" y="10125"/>
                  </a:cubicBezTo>
                  <a:cubicBezTo>
                    <a:pt x="0" y="11475"/>
                    <a:pt x="0" y="11475"/>
                    <a:pt x="0" y="11475"/>
                  </a:cubicBezTo>
                  <a:cubicBezTo>
                    <a:pt x="2812" y="11475"/>
                    <a:pt x="2812" y="11475"/>
                    <a:pt x="2812" y="11475"/>
                  </a:cubicBezTo>
                  <a:cubicBezTo>
                    <a:pt x="3150" y="15413"/>
                    <a:pt x="6187" y="18450"/>
                    <a:pt x="10125" y="18788"/>
                  </a:cubicBezTo>
                  <a:cubicBezTo>
                    <a:pt x="10125" y="21600"/>
                    <a:pt x="10125" y="21600"/>
                    <a:pt x="10125" y="21600"/>
                  </a:cubicBezTo>
                  <a:cubicBezTo>
                    <a:pt x="11475" y="21600"/>
                    <a:pt x="11475" y="21600"/>
                    <a:pt x="11475" y="21600"/>
                  </a:cubicBezTo>
                  <a:cubicBezTo>
                    <a:pt x="11475" y="18788"/>
                    <a:pt x="11475" y="18788"/>
                    <a:pt x="11475" y="18788"/>
                  </a:cubicBezTo>
                  <a:cubicBezTo>
                    <a:pt x="15412" y="18450"/>
                    <a:pt x="18450" y="15413"/>
                    <a:pt x="18787" y="11475"/>
                  </a:cubicBezTo>
                  <a:cubicBezTo>
                    <a:pt x="21600" y="11475"/>
                    <a:pt x="21600" y="11475"/>
                    <a:pt x="21600" y="11475"/>
                  </a:cubicBezTo>
                  <a:lnTo>
                    <a:pt x="21600" y="10125"/>
                  </a:lnTo>
                  <a:close/>
                  <a:moveTo>
                    <a:pt x="11475" y="16988"/>
                  </a:moveTo>
                  <a:cubicBezTo>
                    <a:pt x="11475" y="15750"/>
                    <a:pt x="11475" y="15750"/>
                    <a:pt x="11475" y="15750"/>
                  </a:cubicBezTo>
                  <a:cubicBezTo>
                    <a:pt x="11475" y="15413"/>
                    <a:pt x="11250" y="15188"/>
                    <a:pt x="10913" y="15188"/>
                  </a:cubicBezTo>
                  <a:cubicBezTo>
                    <a:pt x="10687" y="15188"/>
                    <a:pt x="10687" y="15188"/>
                    <a:pt x="10687" y="15188"/>
                  </a:cubicBezTo>
                  <a:cubicBezTo>
                    <a:pt x="10350" y="15188"/>
                    <a:pt x="10125" y="15413"/>
                    <a:pt x="10125" y="15750"/>
                  </a:cubicBezTo>
                  <a:cubicBezTo>
                    <a:pt x="10125" y="16988"/>
                    <a:pt x="10125" y="16988"/>
                    <a:pt x="10125" y="16988"/>
                  </a:cubicBezTo>
                  <a:cubicBezTo>
                    <a:pt x="7200" y="16650"/>
                    <a:pt x="4950" y="14400"/>
                    <a:pt x="4612" y="11475"/>
                  </a:cubicBezTo>
                  <a:cubicBezTo>
                    <a:pt x="5850" y="11475"/>
                    <a:pt x="5850" y="11475"/>
                    <a:pt x="5850" y="11475"/>
                  </a:cubicBezTo>
                  <a:cubicBezTo>
                    <a:pt x="6187" y="11475"/>
                    <a:pt x="6412" y="11250"/>
                    <a:pt x="6412" y="10913"/>
                  </a:cubicBezTo>
                  <a:cubicBezTo>
                    <a:pt x="6412" y="10688"/>
                    <a:pt x="6412" y="10688"/>
                    <a:pt x="6412" y="10688"/>
                  </a:cubicBezTo>
                  <a:cubicBezTo>
                    <a:pt x="6412" y="10350"/>
                    <a:pt x="6187" y="10125"/>
                    <a:pt x="5850" y="10125"/>
                  </a:cubicBezTo>
                  <a:cubicBezTo>
                    <a:pt x="4612" y="10125"/>
                    <a:pt x="4612" y="10125"/>
                    <a:pt x="4612" y="10125"/>
                  </a:cubicBezTo>
                  <a:cubicBezTo>
                    <a:pt x="4950" y="7200"/>
                    <a:pt x="7200" y="4950"/>
                    <a:pt x="10125" y="4613"/>
                  </a:cubicBezTo>
                  <a:cubicBezTo>
                    <a:pt x="10125" y="5850"/>
                    <a:pt x="10125" y="5850"/>
                    <a:pt x="10125" y="5850"/>
                  </a:cubicBezTo>
                  <a:cubicBezTo>
                    <a:pt x="10125" y="6188"/>
                    <a:pt x="10350" y="6413"/>
                    <a:pt x="10687" y="6413"/>
                  </a:cubicBezTo>
                  <a:cubicBezTo>
                    <a:pt x="10913" y="6413"/>
                    <a:pt x="10913" y="6413"/>
                    <a:pt x="10913" y="6413"/>
                  </a:cubicBezTo>
                  <a:cubicBezTo>
                    <a:pt x="11250" y="6413"/>
                    <a:pt x="11475" y="6188"/>
                    <a:pt x="11475" y="5850"/>
                  </a:cubicBezTo>
                  <a:cubicBezTo>
                    <a:pt x="11475" y="4613"/>
                    <a:pt x="11475" y="4613"/>
                    <a:pt x="11475" y="4613"/>
                  </a:cubicBezTo>
                  <a:cubicBezTo>
                    <a:pt x="14400" y="4950"/>
                    <a:pt x="16650" y="7200"/>
                    <a:pt x="16987" y="10125"/>
                  </a:cubicBezTo>
                  <a:cubicBezTo>
                    <a:pt x="15750" y="10125"/>
                    <a:pt x="15750" y="10125"/>
                    <a:pt x="15750" y="10125"/>
                  </a:cubicBezTo>
                  <a:cubicBezTo>
                    <a:pt x="15412" y="10125"/>
                    <a:pt x="15187" y="10350"/>
                    <a:pt x="15187" y="10688"/>
                  </a:cubicBezTo>
                  <a:cubicBezTo>
                    <a:pt x="15187" y="10913"/>
                    <a:pt x="15187" y="10913"/>
                    <a:pt x="15187" y="10913"/>
                  </a:cubicBezTo>
                  <a:cubicBezTo>
                    <a:pt x="15187" y="11250"/>
                    <a:pt x="15412" y="11475"/>
                    <a:pt x="15750" y="11475"/>
                  </a:cubicBezTo>
                  <a:cubicBezTo>
                    <a:pt x="16987" y="11475"/>
                    <a:pt x="16987" y="11475"/>
                    <a:pt x="16987" y="11475"/>
                  </a:cubicBezTo>
                  <a:cubicBezTo>
                    <a:pt x="16650" y="14400"/>
                    <a:pt x="14400" y="16650"/>
                    <a:pt x="11475" y="1698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603" name="Shape"/>
          <p:cNvSpPr/>
          <p:nvPr/>
        </p:nvSpPr>
        <p:spPr>
          <a:xfrm>
            <a:off x="9568891" y="2815002"/>
            <a:ext cx="318591" cy="3668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727" y="0"/>
                </a:lnTo>
                <a:close/>
                <a:moveTo>
                  <a:pt x="18491" y="18900"/>
                </a:moveTo>
                <a:lnTo>
                  <a:pt x="3109" y="18900"/>
                </a:lnTo>
                <a:lnTo>
                  <a:pt x="3109" y="2700"/>
                </a:lnTo>
                <a:lnTo>
                  <a:pt x="6218" y="2700"/>
                </a:lnTo>
                <a:lnTo>
                  <a:pt x="6218" y="14779"/>
                </a:lnTo>
                <a:lnTo>
                  <a:pt x="9327" y="10800"/>
                </a:lnTo>
                <a:lnTo>
                  <a:pt x="12436" y="14779"/>
                </a:lnTo>
                <a:lnTo>
                  <a:pt x="12436" y="2700"/>
                </a:lnTo>
                <a:lnTo>
                  <a:pt x="13091" y="2700"/>
                </a:lnTo>
                <a:lnTo>
                  <a:pt x="18491" y="7389"/>
                </a:lnTo>
                <a:lnTo>
                  <a:pt x="18491" y="189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604" name="Shape"/>
          <p:cNvSpPr/>
          <p:nvPr/>
        </p:nvSpPr>
        <p:spPr>
          <a:xfrm>
            <a:off x="11474577" y="2816208"/>
            <a:ext cx="318592" cy="3644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514" y="20250"/>
                </a:moveTo>
                <a:cubicBezTo>
                  <a:pt x="17357" y="20250"/>
                  <a:pt x="17357" y="20250"/>
                  <a:pt x="17357" y="20250"/>
                </a:cubicBezTo>
                <a:cubicBezTo>
                  <a:pt x="20057" y="18900"/>
                  <a:pt x="21600" y="16200"/>
                  <a:pt x="21600" y="13500"/>
                </a:cubicBezTo>
                <a:cubicBezTo>
                  <a:pt x="21600" y="9787"/>
                  <a:pt x="18514" y="6412"/>
                  <a:pt x="14657" y="5737"/>
                </a:cubicBezTo>
                <a:cubicBezTo>
                  <a:pt x="16200" y="2700"/>
                  <a:pt x="16200" y="2700"/>
                  <a:pt x="16200" y="2700"/>
                </a:cubicBezTo>
                <a:cubicBezTo>
                  <a:pt x="16586" y="2362"/>
                  <a:pt x="16586" y="2025"/>
                  <a:pt x="16200" y="1687"/>
                </a:cubicBezTo>
                <a:cubicBezTo>
                  <a:pt x="11957" y="0"/>
                  <a:pt x="11957" y="0"/>
                  <a:pt x="11957" y="0"/>
                </a:cubicBezTo>
                <a:cubicBezTo>
                  <a:pt x="11571" y="0"/>
                  <a:pt x="11571" y="0"/>
                  <a:pt x="11186" y="0"/>
                </a:cubicBezTo>
                <a:cubicBezTo>
                  <a:pt x="11186" y="0"/>
                  <a:pt x="10800" y="337"/>
                  <a:pt x="10800" y="337"/>
                </a:cubicBezTo>
                <a:cubicBezTo>
                  <a:pt x="5786" y="8438"/>
                  <a:pt x="5786" y="8438"/>
                  <a:pt x="5786" y="8438"/>
                </a:cubicBezTo>
                <a:cubicBezTo>
                  <a:pt x="5400" y="9450"/>
                  <a:pt x="5786" y="10125"/>
                  <a:pt x="6557" y="10462"/>
                </a:cubicBezTo>
                <a:cubicBezTo>
                  <a:pt x="5786" y="11813"/>
                  <a:pt x="5786" y="11813"/>
                  <a:pt x="5786" y="11813"/>
                </a:cubicBezTo>
                <a:cubicBezTo>
                  <a:pt x="8486" y="12825"/>
                  <a:pt x="8486" y="12825"/>
                  <a:pt x="8486" y="12825"/>
                </a:cubicBezTo>
                <a:cubicBezTo>
                  <a:pt x="9257" y="11813"/>
                  <a:pt x="9257" y="11813"/>
                  <a:pt x="9257" y="11813"/>
                </a:cubicBezTo>
                <a:cubicBezTo>
                  <a:pt x="9257" y="11813"/>
                  <a:pt x="9257" y="11813"/>
                  <a:pt x="9257" y="11813"/>
                </a:cubicBezTo>
                <a:cubicBezTo>
                  <a:pt x="10029" y="11813"/>
                  <a:pt x="11186" y="11813"/>
                  <a:pt x="11571" y="10800"/>
                </a:cubicBezTo>
                <a:cubicBezTo>
                  <a:pt x="13114" y="8100"/>
                  <a:pt x="13114" y="8100"/>
                  <a:pt x="13114" y="8100"/>
                </a:cubicBezTo>
                <a:cubicBezTo>
                  <a:pt x="16200" y="8438"/>
                  <a:pt x="18514" y="10800"/>
                  <a:pt x="18514" y="13500"/>
                </a:cubicBezTo>
                <a:cubicBezTo>
                  <a:pt x="18514" y="16538"/>
                  <a:pt x="15814" y="18900"/>
                  <a:pt x="12343" y="18900"/>
                </a:cubicBezTo>
                <a:cubicBezTo>
                  <a:pt x="10800" y="18900"/>
                  <a:pt x="8871" y="18225"/>
                  <a:pt x="7714" y="17550"/>
                </a:cubicBezTo>
                <a:cubicBezTo>
                  <a:pt x="7714" y="16875"/>
                  <a:pt x="7714" y="16875"/>
                  <a:pt x="7714" y="16875"/>
                </a:cubicBezTo>
                <a:cubicBezTo>
                  <a:pt x="7714" y="16538"/>
                  <a:pt x="8100" y="16200"/>
                  <a:pt x="8486" y="16200"/>
                </a:cubicBezTo>
                <a:cubicBezTo>
                  <a:pt x="12343" y="16200"/>
                  <a:pt x="12343" y="16200"/>
                  <a:pt x="12343" y="16200"/>
                </a:cubicBezTo>
                <a:cubicBezTo>
                  <a:pt x="12343" y="14850"/>
                  <a:pt x="12343" y="14850"/>
                  <a:pt x="12343" y="14850"/>
                </a:cubicBezTo>
                <a:cubicBezTo>
                  <a:pt x="6557" y="14850"/>
                  <a:pt x="6557" y="14850"/>
                  <a:pt x="6557" y="14850"/>
                </a:cubicBezTo>
                <a:cubicBezTo>
                  <a:pt x="3086" y="14850"/>
                  <a:pt x="3086" y="14850"/>
                  <a:pt x="3086" y="14850"/>
                </a:cubicBezTo>
                <a:cubicBezTo>
                  <a:pt x="0" y="14850"/>
                  <a:pt x="0" y="14850"/>
                  <a:pt x="0" y="14850"/>
                </a:cubicBezTo>
                <a:cubicBezTo>
                  <a:pt x="0" y="16200"/>
                  <a:pt x="0" y="16200"/>
                  <a:pt x="0" y="16200"/>
                </a:cubicBezTo>
                <a:cubicBezTo>
                  <a:pt x="3471" y="16200"/>
                  <a:pt x="3471" y="16200"/>
                  <a:pt x="3471" y="16200"/>
                </a:cubicBezTo>
                <a:cubicBezTo>
                  <a:pt x="3857" y="16200"/>
                  <a:pt x="3857" y="16200"/>
                  <a:pt x="3857" y="16200"/>
                </a:cubicBezTo>
                <a:cubicBezTo>
                  <a:pt x="4243" y="16200"/>
                  <a:pt x="4629" y="16538"/>
                  <a:pt x="4629" y="16875"/>
                </a:cubicBezTo>
                <a:cubicBezTo>
                  <a:pt x="4629" y="17550"/>
                  <a:pt x="4629" y="17550"/>
                  <a:pt x="4629" y="17550"/>
                </a:cubicBezTo>
                <a:cubicBezTo>
                  <a:pt x="4629" y="20250"/>
                  <a:pt x="4629" y="20250"/>
                  <a:pt x="4629" y="20250"/>
                </a:cubicBezTo>
                <a:cubicBezTo>
                  <a:pt x="3086" y="20250"/>
                  <a:pt x="1543" y="20250"/>
                  <a:pt x="1543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20250"/>
                  <a:pt x="20057" y="20250"/>
                  <a:pt x="18514" y="20250"/>
                </a:cubicBezTo>
                <a:close/>
                <a:moveTo>
                  <a:pt x="13114" y="1687"/>
                </a:moveTo>
                <a:cubicBezTo>
                  <a:pt x="12729" y="2025"/>
                  <a:pt x="12729" y="2025"/>
                  <a:pt x="12729" y="2362"/>
                </a:cubicBezTo>
                <a:cubicBezTo>
                  <a:pt x="9257" y="8100"/>
                  <a:pt x="9257" y="8100"/>
                  <a:pt x="9257" y="8100"/>
                </a:cubicBezTo>
                <a:cubicBezTo>
                  <a:pt x="7714" y="7425"/>
                  <a:pt x="7714" y="7425"/>
                  <a:pt x="7714" y="7425"/>
                </a:cubicBezTo>
                <a:cubicBezTo>
                  <a:pt x="7714" y="7425"/>
                  <a:pt x="7714" y="7425"/>
                  <a:pt x="7714" y="7425"/>
                </a:cubicBezTo>
                <a:cubicBezTo>
                  <a:pt x="11186" y="1687"/>
                  <a:pt x="11186" y="1687"/>
                  <a:pt x="11186" y="1687"/>
                </a:cubicBezTo>
                <a:cubicBezTo>
                  <a:pt x="11186" y="1687"/>
                  <a:pt x="11571" y="1350"/>
                  <a:pt x="11571" y="1350"/>
                </a:cubicBezTo>
                <a:cubicBezTo>
                  <a:pt x="11957" y="1350"/>
                  <a:pt x="11957" y="1350"/>
                  <a:pt x="12343" y="1350"/>
                </a:cubicBezTo>
                <a:cubicBezTo>
                  <a:pt x="13114" y="1687"/>
                  <a:pt x="13114" y="1687"/>
                  <a:pt x="13114" y="1687"/>
                </a:cubicBezTo>
                <a:cubicBezTo>
                  <a:pt x="13114" y="1687"/>
                  <a:pt x="13114" y="1687"/>
                  <a:pt x="13114" y="168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614" name="Group"/>
          <p:cNvGrpSpPr/>
          <p:nvPr/>
        </p:nvGrpSpPr>
        <p:grpSpPr>
          <a:xfrm>
            <a:off x="3345784" y="4405910"/>
            <a:ext cx="403226" cy="439739"/>
            <a:chOff x="0" y="0"/>
            <a:chExt cx="403225" cy="439737"/>
          </a:xfrm>
        </p:grpSpPr>
        <p:sp>
          <p:nvSpPr>
            <p:cNvPr id="605" name="Square"/>
            <p:cNvSpPr/>
            <p:nvPr/>
          </p:nvSpPr>
          <p:spPr>
            <a:xfrm>
              <a:off x="61912" y="177800"/>
              <a:ext cx="46039" cy="46038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06" name="Square"/>
            <p:cNvSpPr/>
            <p:nvPr/>
          </p:nvSpPr>
          <p:spPr>
            <a:xfrm>
              <a:off x="61912" y="254000"/>
              <a:ext cx="46039" cy="46038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07" name="Square"/>
            <p:cNvSpPr/>
            <p:nvPr/>
          </p:nvSpPr>
          <p:spPr>
            <a:xfrm>
              <a:off x="61912" y="331787"/>
              <a:ext cx="46039" cy="46038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08" name="Rectangle"/>
            <p:cNvSpPr/>
            <p:nvPr/>
          </p:nvSpPr>
          <p:spPr>
            <a:xfrm>
              <a:off x="139700" y="207962"/>
              <a:ext cx="201613" cy="15875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09" name="Rectangle"/>
            <p:cNvSpPr/>
            <p:nvPr/>
          </p:nvSpPr>
          <p:spPr>
            <a:xfrm>
              <a:off x="139700" y="285749"/>
              <a:ext cx="201613" cy="14289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10" name="Rectangle"/>
            <p:cNvSpPr/>
            <p:nvPr/>
          </p:nvSpPr>
          <p:spPr>
            <a:xfrm>
              <a:off x="139700" y="361949"/>
              <a:ext cx="201613" cy="15875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11" name="Shape"/>
            <p:cNvSpPr/>
            <p:nvPr/>
          </p:nvSpPr>
          <p:spPr>
            <a:xfrm>
              <a:off x="0" y="46038"/>
              <a:ext cx="403226" cy="3937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108" y="0"/>
                  </a:moveTo>
                  <a:cubicBezTo>
                    <a:pt x="17446" y="0"/>
                    <a:pt x="17446" y="0"/>
                    <a:pt x="17446" y="0"/>
                  </a:cubicBezTo>
                  <a:cubicBezTo>
                    <a:pt x="17446" y="3388"/>
                    <a:pt x="17446" y="3388"/>
                    <a:pt x="17446" y="3388"/>
                  </a:cubicBezTo>
                  <a:cubicBezTo>
                    <a:pt x="17446" y="3812"/>
                    <a:pt x="17031" y="4235"/>
                    <a:pt x="16615" y="4235"/>
                  </a:cubicBezTo>
                  <a:cubicBezTo>
                    <a:pt x="14954" y="4235"/>
                    <a:pt x="14954" y="4235"/>
                    <a:pt x="14954" y="4235"/>
                  </a:cubicBezTo>
                  <a:cubicBezTo>
                    <a:pt x="14538" y="4235"/>
                    <a:pt x="14123" y="3812"/>
                    <a:pt x="14123" y="3388"/>
                  </a:cubicBezTo>
                  <a:cubicBezTo>
                    <a:pt x="14123" y="0"/>
                    <a:pt x="14123" y="0"/>
                    <a:pt x="14123" y="0"/>
                  </a:cubicBezTo>
                  <a:cubicBezTo>
                    <a:pt x="7477" y="0"/>
                    <a:pt x="7477" y="0"/>
                    <a:pt x="7477" y="0"/>
                  </a:cubicBezTo>
                  <a:cubicBezTo>
                    <a:pt x="7477" y="3388"/>
                    <a:pt x="7477" y="3388"/>
                    <a:pt x="7477" y="3388"/>
                  </a:cubicBezTo>
                  <a:cubicBezTo>
                    <a:pt x="7477" y="3812"/>
                    <a:pt x="7062" y="4235"/>
                    <a:pt x="6646" y="4235"/>
                  </a:cubicBezTo>
                  <a:cubicBezTo>
                    <a:pt x="4985" y="4235"/>
                    <a:pt x="4985" y="4235"/>
                    <a:pt x="4985" y="4235"/>
                  </a:cubicBezTo>
                  <a:cubicBezTo>
                    <a:pt x="4569" y="4235"/>
                    <a:pt x="4154" y="3812"/>
                    <a:pt x="4154" y="3388"/>
                  </a:cubicBezTo>
                  <a:cubicBezTo>
                    <a:pt x="4154" y="0"/>
                    <a:pt x="4154" y="0"/>
                    <a:pt x="4154" y="0"/>
                  </a:cubicBezTo>
                  <a:cubicBezTo>
                    <a:pt x="2492" y="0"/>
                    <a:pt x="2492" y="0"/>
                    <a:pt x="2492" y="0"/>
                  </a:cubicBezTo>
                  <a:cubicBezTo>
                    <a:pt x="1038" y="0"/>
                    <a:pt x="0" y="1059"/>
                    <a:pt x="0" y="2541"/>
                  </a:cubicBezTo>
                  <a:cubicBezTo>
                    <a:pt x="0" y="4235"/>
                    <a:pt x="0" y="4235"/>
                    <a:pt x="0" y="4235"/>
                  </a:cubicBezTo>
                  <a:cubicBezTo>
                    <a:pt x="0" y="5082"/>
                    <a:pt x="0" y="5082"/>
                    <a:pt x="0" y="5082"/>
                  </a:cubicBezTo>
                  <a:cubicBezTo>
                    <a:pt x="0" y="5929"/>
                    <a:pt x="0" y="5929"/>
                    <a:pt x="0" y="5929"/>
                  </a:cubicBezTo>
                  <a:cubicBezTo>
                    <a:pt x="0" y="19271"/>
                    <a:pt x="0" y="19271"/>
                    <a:pt x="0" y="19271"/>
                  </a:cubicBezTo>
                  <a:cubicBezTo>
                    <a:pt x="0" y="20541"/>
                    <a:pt x="1038" y="21600"/>
                    <a:pt x="2492" y="21600"/>
                  </a:cubicBezTo>
                  <a:cubicBezTo>
                    <a:pt x="19108" y="21600"/>
                    <a:pt x="19108" y="21600"/>
                    <a:pt x="19108" y="21600"/>
                  </a:cubicBezTo>
                  <a:cubicBezTo>
                    <a:pt x="20562" y="21600"/>
                    <a:pt x="21600" y="20541"/>
                    <a:pt x="21600" y="19271"/>
                  </a:cubicBezTo>
                  <a:cubicBezTo>
                    <a:pt x="21600" y="5929"/>
                    <a:pt x="21600" y="5929"/>
                    <a:pt x="21600" y="5929"/>
                  </a:cubicBezTo>
                  <a:cubicBezTo>
                    <a:pt x="21600" y="5082"/>
                    <a:pt x="21600" y="5082"/>
                    <a:pt x="21600" y="5082"/>
                  </a:cubicBezTo>
                  <a:cubicBezTo>
                    <a:pt x="21600" y="4235"/>
                    <a:pt x="21600" y="4235"/>
                    <a:pt x="21600" y="4235"/>
                  </a:cubicBezTo>
                  <a:cubicBezTo>
                    <a:pt x="21600" y="2541"/>
                    <a:pt x="21600" y="2541"/>
                    <a:pt x="21600" y="2541"/>
                  </a:cubicBezTo>
                  <a:cubicBezTo>
                    <a:pt x="21600" y="1059"/>
                    <a:pt x="20562" y="0"/>
                    <a:pt x="19108" y="0"/>
                  </a:cubicBezTo>
                  <a:close/>
                  <a:moveTo>
                    <a:pt x="19938" y="19271"/>
                  </a:moveTo>
                  <a:cubicBezTo>
                    <a:pt x="19938" y="19482"/>
                    <a:pt x="19523" y="19906"/>
                    <a:pt x="19108" y="19906"/>
                  </a:cubicBezTo>
                  <a:cubicBezTo>
                    <a:pt x="2492" y="19906"/>
                    <a:pt x="2492" y="19906"/>
                    <a:pt x="2492" y="19906"/>
                  </a:cubicBezTo>
                  <a:cubicBezTo>
                    <a:pt x="2077" y="19906"/>
                    <a:pt x="1662" y="19482"/>
                    <a:pt x="1662" y="19271"/>
                  </a:cubicBezTo>
                  <a:cubicBezTo>
                    <a:pt x="1662" y="5929"/>
                    <a:pt x="1662" y="5929"/>
                    <a:pt x="1662" y="5929"/>
                  </a:cubicBezTo>
                  <a:cubicBezTo>
                    <a:pt x="19938" y="5929"/>
                    <a:pt x="19938" y="5929"/>
                    <a:pt x="19938" y="5929"/>
                  </a:cubicBezTo>
                  <a:lnTo>
                    <a:pt x="19938" y="1927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12" name="Shape"/>
            <p:cNvSpPr/>
            <p:nvPr/>
          </p:nvSpPr>
          <p:spPr>
            <a:xfrm>
              <a:off x="93662" y="0"/>
              <a:ext cx="30164" cy="1079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200" y="21600"/>
                    <a:pt x="21600" y="20057"/>
                    <a:pt x="21600" y="18514"/>
                  </a:cubicBezTo>
                  <a:cubicBezTo>
                    <a:pt x="21600" y="3086"/>
                    <a:pt x="21600" y="3086"/>
                    <a:pt x="21600" y="3086"/>
                  </a:cubicBezTo>
                  <a:cubicBezTo>
                    <a:pt x="21600" y="1543"/>
                    <a:pt x="16200" y="0"/>
                    <a:pt x="10800" y="0"/>
                  </a:cubicBezTo>
                  <a:cubicBezTo>
                    <a:pt x="5400" y="0"/>
                    <a:pt x="0" y="1543"/>
                    <a:pt x="0" y="3086"/>
                  </a:cubicBezTo>
                  <a:cubicBezTo>
                    <a:pt x="0" y="18514"/>
                    <a:pt x="0" y="18514"/>
                    <a:pt x="0" y="18514"/>
                  </a:cubicBezTo>
                  <a:cubicBezTo>
                    <a:pt x="0" y="20057"/>
                    <a:pt x="5400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13" name="Shape"/>
            <p:cNvSpPr/>
            <p:nvPr/>
          </p:nvSpPr>
          <p:spPr>
            <a:xfrm>
              <a:off x="279400" y="0"/>
              <a:ext cx="30163" cy="1079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200" y="21600"/>
                    <a:pt x="21600" y="20057"/>
                    <a:pt x="21600" y="18514"/>
                  </a:cubicBezTo>
                  <a:cubicBezTo>
                    <a:pt x="21600" y="3086"/>
                    <a:pt x="21600" y="3086"/>
                    <a:pt x="21600" y="3086"/>
                  </a:cubicBezTo>
                  <a:cubicBezTo>
                    <a:pt x="21600" y="1543"/>
                    <a:pt x="16200" y="0"/>
                    <a:pt x="10800" y="0"/>
                  </a:cubicBezTo>
                  <a:cubicBezTo>
                    <a:pt x="5400" y="0"/>
                    <a:pt x="0" y="1543"/>
                    <a:pt x="0" y="3086"/>
                  </a:cubicBezTo>
                  <a:cubicBezTo>
                    <a:pt x="0" y="18514"/>
                    <a:pt x="0" y="18514"/>
                    <a:pt x="0" y="18514"/>
                  </a:cubicBezTo>
                  <a:cubicBezTo>
                    <a:pt x="0" y="20057"/>
                    <a:pt x="5400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615" name="Shape"/>
          <p:cNvSpPr/>
          <p:nvPr/>
        </p:nvSpPr>
        <p:spPr>
          <a:xfrm rot="2700000">
            <a:off x="2339430" y="4440345"/>
            <a:ext cx="271842" cy="4049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0" h="21600" extrusionOk="0">
                <a:moveTo>
                  <a:pt x="21391" y="9649"/>
                </a:moveTo>
                <a:cubicBezTo>
                  <a:pt x="16386" y="4072"/>
                  <a:pt x="16386" y="4072"/>
                  <a:pt x="16386" y="4072"/>
                </a:cubicBezTo>
                <a:cubicBezTo>
                  <a:pt x="18757" y="797"/>
                  <a:pt x="18757" y="797"/>
                  <a:pt x="18757" y="797"/>
                </a:cubicBezTo>
                <a:cubicBezTo>
                  <a:pt x="18889" y="620"/>
                  <a:pt x="18889" y="443"/>
                  <a:pt x="18757" y="266"/>
                </a:cubicBezTo>
                <a:cubicBezTo>
                  <a:pt x="18625" y="89"/>
                  <a:pt x="18362" y="0"/>
                  <a:pt x="18099" y="0"/>
                </a:cubicBezTo>
                <a:cubicBezTo>
                  <a:pt x="2821" y="0"/>
                  <a:pt x="2821" y="0"/>
                  <a:pt x="2821" y="0"/>
                </a:cubicBezTo>
                <a:cubicBezTo>
                  <a:pt x="2557" y="0"/>
                  <a:pt x="2294" y="89"/>
                  <a:pt x="2162" y="266"/>
                </a:cubicBezTo>
                <a:cubicBezTo>
                  <a:pt x="2030" y="443"/>
                  <a:pt x="2030" y="620"/>
                  <a:pt x="2162" y="797"/>
                </a:cubicBezTo>
                <a:cubicBezTo>
                  <a:pt x="5060" y="4072"/>
                  <a:pt x="5060" y="4072"/>
                  <a:pt x="5060" y="4072"/>
                </a:cubicBezTo>
                <a:cubicBezTo>
                  <a:pt x="186" y="9649"/>
                  <a:pt x="186" y="9649"/>
                  <a:pt x="186" y="9649"/>
                </a:cubicBezTo>
                <a:cubicBezTo>
                  <a:pt x="55" y="9826"/>
                  <a:pt x="-77" y="10003"/>
                  <a:pt x="55" y="10092"/>
                </a:cubicBezTo>
                <a:cubicBezTo>
                  <a:pt x="7957" y="21334"/>
                  <a:pt x="7957" y="21334"/>
                  <a:pt x="7957" y="21334"/>
                </a:cubicBezTo>
                <a:cubicBezTo>
                  <a:pt x="8089" y="21511"/>
                  <a:pt x="8352" y="21600"/>
                  <a:pt x="8616" y="21600"/>
                </a:cubicBezTo>
                <a:cubicBezTo>
                  <a:pt x="12830" y="21600"/>
                  <a:pt x="12830" y="21600"/>
                  <a:pt x="12830" y="21600"/>
                </a:cubicBezTo>
                <a:cubicBezTo>
                  <a:pt x="13094" y="21600"/>
                  <a:pt x="13357" y="21511"/>
                  <a:pt x="13489" y="21334"/>
                </a:cubicBezTo>
                <a:cubicBezTo>
                  <a:pt x="21391" y="10092"/>
                  <a:pt x="21391" y="10092"/>
                  <a:pt x="21391" y="10092"/>
                </a:cubicBezTo>
                <a:cubicBezTo>
                  <a:pt x="21523" y="10003"/>
                  <a:pt x="21523" y="9826"/>
                  <a:pt x="21391" y="9649"/>
                </a:cubicBezTo>
                <a:close/>
                <a:moveTo>
                  <a:pt x="16782" y="1062"/>
                </a:moveTo>
                <a:cubicBezTo>
                  <a:pt x="14938" y="3541"/>
                  <a:pt x="14938" y="3541"/>
                  <a:pt x="14938" y="3541"/>
                </a:cubicBezTo>
                <a:cubicBezTo>
                  <a:pt x="6377" y="3541"/>
                  <a:pt x="6377" y="3541"/>
                  <a:pt x="6377" y="3541"/>
                </a:cubicBezTo>
                <a:cubicBezTo>
                  <a:pt x="4269" y="1062"/>
                  <a:pt x="4269" y="1062"/>
                  <a:pt x="4269" y="1062"/>
                </a:cubicBezTo>
                <a:lnTo>
                  <a:pt x="16782" y="1062"/>
                </a:lnTo>
                <a:close/>
                <a:moveTo>
                  <a:pt x="10723" y="10623"/>
                </a:moveTo>
                <a:cubicBezTo>
                  <a:pt x="9669" y="10623"/>
                  <a:pt x="8879" y="10092"/>
                  <a:pt x="8879" y="9384"/>
                </a:cubicBezTo>
                <a:cubicBezTo>
                  <a:pt x="8879" y="8675"/>
                  <a:pt x="9669" y="8144"/>
                  <a:pt x="10723" y="8144"/>
                </a:cubicBezTo>
                <a:cubicBezTo>
                  <a:pt x="11777" y="8144"/>
                  <a:pt x="12567" y="8675"/>
                  <a:pt x="12567" y="9384"/>
                </a:cubicBezTo>
                <a:cubicBezTo>
                  <a:pt x="12567" y="10092"/>
                  <a:pt x="11777" y="10623"/>
                  <a:pt x="10723" y="10623"/>
                </a:cubicBezTo>
                <a:close/>
                <a:moveTo>
                  <a:pt x="12303" y="20538"/>
                </a:moveTo>
                <a:cubicBezTo>
                  <a:pt x="11513" y="20538"/>
                  <a:pt x="11513" y="20538"/>
                  <a:pt x="11513" y="20538"/>
                </a:cubicBezTo>
                <a:cubicBezTo>
                  <a:pt x="11513" y="11597"/>
                  <a:pt x="11513" y="11597"/>
                  <a:pt x="11513" y="11597"/>
                </a:cubicBezTo>
                <a:cubicBezTo>
                  <a:pt x="12962" y="11420"/>
                  <a:pt x="14147" y="10446"/>
                  <a:pt x="14147" y="9384"/>
                </a:cubicBezTo>
                <a:cubicBezTo>
                  <a:pt x="14147" y="8144"/>
                  <a:pt x="12567" y="7082"/>
                  <a:pt x="10723" y="7082"/>
                </a:cubicBezTo>
                <a:cubicBezTo>
                  <a:pt x="8879" y="7082"/>
                  <a:pt x="7299" y="8144"/>
                  <a:pt x="7299" y="9384"/>
                </a:cubicBezTo>
                <a:cubicBezTo>
                  <a:pt x="7299" y="10446"/>
                  <a:pt x="8484" y="11420"/>
                  <a:pt x="9933" y="11597"/>
                </a:cubicBezTo>
                <a:cubicBezTo>
                  <a:pt x="9933" y="20538"/>
                  <a:pt x="9933" y="20538"/>
                  <a:pt x="9933" y="20538"/>
                </a:cubicBezTo>
                <a:cubicBezTo>
                  <a:pt x="9143" y="20538"/>
                  <a:pt x="9143" y="20538"/>
                  <a:pt x="9143" y="20538"/>
                </a:cubicBezTo>
                <a:cubicBezTo>
                  <a:pt x="1635" y="9915"/>
                  <a:pt x="1635" y="9915"/>
                  <a:pt x="1635" y="9915"/>
                </a:cubicBezTo>
                <a:cubicBezTo>
                  <a:pt x="6377" y="4603"/>
                  <a:pt x="6377" y="4603"/>
                  <a:pt x="6377" y="4603"/>
                </a:cubicBezTo>
                <a:cubicBezTo>
                  <a:pt x="15069" y="4603"/>
                  <a:pt x="15069" y="4603"/>
                  <a:pt x="15069" y="4603"/>
                </a:cubicBezTo>
                <a:cubicBezTo>
                  <a:pt x="19811" y="9915"/>
                  <a:pt x="19811" y="9915"/>
                  <a:pt x="19811" y="9915"/>
                </a:cubicBezTo>
                <a:lnTo>
                  <a:pt x="12303" y="2053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618" name="Group"/>
          <p:cNvGrpSpPr/>
          <p:nvPr/>
        </p:nvGrpSpPr>
        <p:grpSpPr>
          <a:xfrm>
            <a:off x="5420019" y="4396959"/>
            <a:ext cx="405075" cy="331167"/>
            <a:chOff x="0" y="0"/>
            <a:chExt cx="405074" cy="331165"/>
          </a:xfrm>
        </p:grpSpPr>
        <p:sp>
          <p:nvSpPr>
            <p:cNvPr id="616" name="Shape"/>
            <p:cNvSpPr/>
            <p:nvPr/>
          </p:nvSpPr>
          <p:spPr>
            <a:xfrm>
              <a:off x="-1" y="0"/>
              <a:ext cx="405075" cy="3311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160" y="3600"/>
                  </a:moveTo>
                  <a:cubicBezTo>
                    <a:pt x="10620" y="3600"/>
                    <a:pt x="10620" y="3600"/>
                    <a:pt x="10620" y="3600"/>
                  </a:cubicBezTo>
                  <a:cubicBezTo>
                    <a:pt x="10080" y="1575"/>
                    <a:pt x="10080" y="1575"/>
                    <a:pt x="10080" y="1575"/>
                  </a:cubicBezTo>
                  <a:cubicBezTo>
                    <a:pt x="10080" y="675"/>
                    <a:pt x="9360" y="0"/>
                    <a:pt x="8640" y="0"/>
                  </a:cubicBezTo>
                  <a:cubicBezTo>
                    <a:pt x="2880" y="0"/>
                    <a:pt x="2880" y="0"/>
                    <a:pt x="2880" y="0"/>
                  </a:cubicBezTo>
                  <a:cubicBezTo>
                    <a:pt x="2160" y="0"/>
                    <a:pt x="1440" y="675"/>
                    <a:pt x="1440" y="1575"/>
                  </a:cubicBezTo>
                  <a:cubicBezTo>
                    <a:pt x="900" y="3825"/>
                    <a:pt x="900" y="3825"/>
                    <a:pt x="900" y="3825"/>
                  </a:cubicBezTo>
                  <a:cubicBezTo>
                    <a:pt x="360" y="4050"/>
                    <a:pt x="0" y="4725"/>
                    <a:pt x="0" y="5400"/>
                  </a:cubicBezTo>
                  <a:cubicBezTo>
                    <a:pt x="720" y="19800"/>
                    <a:pt x="720" y="19800"/>
                    <a:pt x="720" y="19800"/>
                  </a:cubicBezTo>
                  <a:cubicBezTo>
                    <a:pt x="720" y="20700"/>
                    <a:pt x="1440" y="21600"/>
                    <a:pt x="2160" y="21600"/>
                  </a:cubicBezTo>
                  <a:cubicBezTo>
                    <a:pt x="19440" y="21600"/>
                    <a:pt x="19440" y="21600"/>
                    <a:pt x="19440" y="21600"/>
                  </a:cubicBezTo>
                  <a:cubicBezTo>
                    <a:pt x="20160" y="21600"/>
                    <a:pt x="20880" y="20700"/>
                    <a:pt x="20880" y="19800"/>
                  </a:cubicBezTo>
                  <a:cubicBezTo>
                    <a:pt x="21600" y="5400"/>
                    <a:pt x="21600" y="5400"/>
                    <a:pt x="21600" y="5400"/>
                  </a:cubicBezTo>
                  <a:cubicBezTo>
                    <a:pt x="21600" y="4500"/>
                    <a:pt x="20880" y="3600"/>
                    <a:pt x="20160" y="3600"/>
                  </a:cubicBezTo>
                  <a:close/>
                  <a:moveTo>
                    <a:pt x="2880" y="2025"/>
                  </a:moveTo>
                  <a:cubicBezTo>
                    <a:pt x="2880" y="2025"/>
                    <a:pt x="2880" y="1800"/>
                    <a:pt x="2880" y="1800"/>
                  </a:cubicBezTo>
                  <a:cubicBezTo>
                    <a:pt x="8640" y="1800"/>
                    <a:pt x="8640" y="1800"/>
                    <a:pt x="8640" y="1800"/>
                  </a:cubicBezTo>
                  <a:cubicBezTo>
                    <a:pt x="8640" y="1800"/>
                    <a:pt x="8640" y="2025"/>
                    <a:pt x="8640" y="2025"/>
                  </a:cubicBezTo>
                  <a:cubicBezTo>
                    <a:pt x="9360" y="4500"/>
                    <a:pt x="9360" y="4500"/>
                    <a:pt x="9360" y="4500"/>
                  </a:cubicBezTo>
                  <a:cubicBezTo>
                    <a:pt x="2160" y="4500"/>
                    <a:pt x="2160" y="4500"/>
                    <a:pt x="2160" y="4500"/>
                  </a:cubicBezTo>
                  <a:lnTo>
                    <a:pt x="2880" y="2025"/>
                  </a:lnTo>
                  <a:close/>
                  <a:moveTo>
                    <a:pt x="19440" y="19800"/>
                  </a:moveTo>
                  <a:cubicBezTo>
                    <a:pt x="2160" y="19800"/>
                    <a:pt x="2160" y="19800"/>
                    <a:pt x="2160" y="19800"/>
                  </a:cubicBezTo>
                  <a:cubicBezTo>
                    <a:pt x="1440" y="5400"/>
                    <a:pt x="1440" y="5400"/>
                    <a:pt x="1440" y="5400"/>
                  </a:cubicBezTo>
                  <a:cubicBezTo>
                    <a:pt x="1440" y="5400"/>
                    <a:pt x="1440" y="5400"/>
                    <a:pt x="1440" y="5400"/>
                  </a:cubicBezTo>
                  <a:cubicBezTo>
                    <a:pt x="10080" y="5400"/>
                    <a:pt x="10080" y="5400"/>
                    <a:pt x="10080" y="5400"/>
                  </a:cubicBezTo>
                  <a:cubicBezTo>
                    <a:pt x="20160" y="5400"/>
                    <a:pt x="20160" y="5400"/>
                    <a:pt x="20160" y="5400"/>
                  </a:cubicBezTo>
                  <a:lnTo>
                    <a:pt x="19440" y="198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17" name="Shape"/>
            <p:cNvSpPr/>
            <p:nvPr/>
          </p:nvSpPr>
          <p:spPr>
            <a:xfrm>
              <a:off x="149238" y="137867"/>
              <a:ext cx="108020" cy="1108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700" y="8100"/>
                  </a:moveTo>
                  <a:cubicBezTo>
                    <a:pt x="1350" y="8100"/>
                    <a:pt x="0" y="9450"/>
                    <a:pt x="0" y="10800"/>
                  </a:cubicBezTo>
                  <a:cubicBezTo>
                    <a:pt x="0" y="12150"/>
                    <a:pt x="1350" y="13500"/>
                    <a:pt x="2700" y="13500"/>
                  </a:cubicBezTo>
                  <a:cubicBezTo>
                    <a:pt x="8100" y="13500"/>
                    <a:pt x="8100" y="13500"/>
                    <a:pt x="8100" y="13500"/>
                  </a:cubicBezTo>
                  <a:cubicBezTo>
                    <a:pt x="8100" y="18900"/>
                    <a:pt x="8100" y="18900"/>
                    <a:pt x="8100" y="18900"/>
                  </a:cubicBezTo>
                  <a:cubicBezTo>
                    <a:pt x="8100" y="20250"/>
                    <a:pt x="9450" y="21600"/>
                    <a:pt x="10800" y="21600"/>
                  </a:cubicBezTo>
                  <a:cubicBezTo>
                    <a:pt x="12150" y="21600"/>
                    <a:pt x="13500" y="20250"/>
                    <a:pt x="13500" y="18900"/>
                  </a:cubicBezTo>
                  <a:cubicBezTo>
                    <a:pt x="13500" y="13500"/>
                    <a:pt x="13500" y="13500"/>
                    <a:pt x="13500" y="13500"/>
                  </a:cubicBezTo>
                  <a:cubicBezTo>
                    <a:pt x="18900" y="13500"/>
                    <a:pt x="18900" y="13500"/>
                    <a:pt x="18900" y="13500"/>
                  </a:cubicBezTo>
                  <a:cubicBezTo>
                    <a:pt x="20250" y="13500"/>
                    <a:pt x="21600" y="12150"/>
                    <a:pt x="21600" y="10800"/>
                  </a:cubicBezTo>
                  <a:cubicBezTo>
                    <a:pt x="21600" y="9450"/>
                    <a:pt x="20250" y="8100"/>
                    <a:pt x="18900" y="8100"/>
                  </a:cubicBezTo>
                  <a:cubicBezTo>
                    <a:pt x="13500" y="8100"/>
                    <a:pt x="13500" y="8100"/>
                    <a:pt x="13500" y="8100"/>
                  </a:cubicBezTo>
                  <a:cubicBezTo>
                    <a:pt x="13500" y="2700"/>
                    <a:pt x="13500" y="2700"/>
                    <a:pt x="13500" y="2700"/>
                  </a:cubicBezTo>
                  <a:cubicBezTo>
                    <a:pt x="13500" y="1350"/>
                    <a:pt x="12150" y="0"/>
                    <a:pt x="10800" y="0"/>
                  </a:cubicBezTo>
                  <a:cubicBezTo>
                    <a:pt x="9450" y="0"/>
                    <a:pt x="8100" y="1350"/>
                    <a:pt x="8100" y="2700"/>
                  </a:cubicBezTo>
                  <a:cubicBezTo>
                    <a:pt x="8100" y="8100"/>
                    <a:pt x="8100" y="8100"/>
                    <a:pt x="8100" y="8100"/>
                  </a:cubicBezTo>
                  <a:lnTo>
                    <a:pt x="2700" y="81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629" name="Group"/>
          <p:cNvGrpSpPr/>
          <p:nvPr/>
        </p:nvGrpSpPr>
        <p:grpSpPr>
          <a:xfrm>
            <a:off x="4391928" y="4400220"/>
            <a:ext cx="426955" cy="382414"/>
            <a:chOff x="0" y="0"/>
            <a:chExt cx="426953" cy="382412"/>
          </a:xfrm>
        </p:grpSpPr>
        <p:sp>
          <p:nvSpPr>
            <p:cNvPr id="619" name="Shape"/>
            <p:cNvSpPr/>
            <p:nvPr/>
          </p:nvSpPr>
          <p:spPr>
            <a:xfrm>
              <a:off x="0" y="-1"/>
              <a:ext cx="426954" cy="3824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021" y="864"/>
                  </a:moveTo>
                  <a:cubicBezTo>
                    <a:pt x="21021" y="864"/>
                    <a:pt x="18514" y="0"/>
                    <a:pt x="16007" y="0"/>
                  </a:cubicBezTo>
                  <a:cubicBezTo>
                    <a:pt x="14850" y="0"/>
                    <a:pt x="13693" y="216"/>
                    <a:pt x="12921" y="648"/>
                  </a:cubicBezTo>
                  <a:cubicBezTo>
                    <a:pt x="11957" y="1080"/>
                    <a:pt x="11186" y="1512"/>
                    <a:pt x="10800" y="2160"/>
                  </a:cubicBezTo>
                  <a:cubicBezTo>
                    <a:pt x="10414" y="1512"/>
                    <a:pt x="9643" y="1080"/>
                    <a:pt x="8679" y="648"/>
                  </a:cubicBezTo>
                  <a:cubicBezTo>
                    <a:pt x="7907" y="216"/>
                    <a:pt x="6750" y="0"/>
                    <a:pt x="5593" y="0"/>
                  </a:cubicBezTo>
                  <a:cubicBezTo>
                    <a:pt x="3086" y="0"/>
                    <a:pt x="579" y="864"/>
                    <a:pt x="579" y="864"/>
                  </a:cubicBezTo>
                  <a:cubicBezTo>
                    <a:pt x="0" y="1080"/>
                    <a:pt x="0" y="1080"/>
                    <a:pt x="0" y="1080"/>
                  </a:cubicBezTo>
                  <a:cubicBezTo>
                    <a:pt x="0" y="19872"/>
                    <a:pt x="0" y="19872"/>
                    <a:pt x="0" y="19872"/>
                  </a:cubicBezTo>
                  <a:cubicBezTo>
                    <a:pt x="964" y="19656"/>
                    <a:pt x="964" y="19656"/>
                    <a:pt x="964" y="19656"/>
                  </a:cubicBezTo>
                  <a:cubicBezTo>
                    <a:pt x="3664" y="19008"/>
                    <a:pt x="5400" y="19008"/>
                    <a:pt x="7907" y="19656"/>
                  </a:cubicBezTo>
                  <a:cubicBezTo>
                    <a:pt x="7907" y="19656"/>
                    <a:pt x="10029" y="19872"/>
                    <a:pt x="10800" y="21600"/>
                  </a:cubicBezTo>
                  <a:cubicBezTo>
                    <a:pt x="11571" y="19872"/>
                    <a:pt x="13693" y="19656"/>
                    <a:pt x="13693" y="19656"/>
                  </a:cubicBezTo>
                  <a:cubicBezTo>
                    <a:pt x="16200" y="19008"/>
                    <a:pt x="17936" y="19008"/>
                    <a:pt x="20636" y="19656"/>
                  </a:cubicBezTo>
                  <a:cubicBezTo>
                    <a:pt x="21600" y="19872"/>
                    <a:pt x="21600" y="19872"/>
                    <a:pt x="21600" y="19872"/>
                  </a:cubicBezTo>
                  <a:cubicBezTo>
                    <a:pt x="21600" y="1080"/>
                    <a:pt x="21600" y="1080"/>
                    <a:pt x="21600" y="1080"/>
                  </a:cubicBezTo>
                  <a:lnTo>
                    <a:pt x="21021" y="864"/>
                  </a:lnTo>
                  <a:close/>
                  <a:moveTo>
                    <a:pt x="10029" y="18792"/>
                  </a:moveTo>
                  <a:cubicBezTo>
                    <a:pt x="9450" y="18360"/>
                    <a:pt x="9064" y="18144"/>
                    <a:pt x="8486" y="17928"/>
                  </a:cubicBezTo>
                  <a:cubicBezTo>
                    <a:pt x="7521" y="17496"/>
                    <a:pt x="6171" y="17496"/>
                    <a:pt x="5207" y="17496"/>
                  </a:cubicBezTo>
                  <a:cubicBezTo>
                    <a:pt x="4050" y="17496"/>
                    <a:pt x="2893" y="17496"/>
                    <a:pt x="1543" y="17712"/>
                  </a:cubicBezTo>
                  <a:cubicBezTo>
                    <a:pt x="1543" y="2376"/>
                    <a:pt x="1543" y="2376"/>
                    <a:pt x="1543" y="2376"/>
                  </a:cubicBezTo>
                  <a:cubicBezTo>
                    <a:pt x="2314" y="2160"/>
                    <a:pt x="3857" y="1728"/>
                    <a:pt x="5593" y="1728"/>
                  </a:cubicBezTo>
                  <a:cubicBezTo>
                    <a:pt x="6557" y="1728"/>
                    <a:pt x="7521" y="1944"/>
                    <a:pt x="8100" y="2376"/>
                  </a:cubicBezTo>
                  <a:cubicBezTo>
                    <a:pt x="9643" y="2808"/>
                    <a:pt x="10029" y="3672"/>
                    <a:pt x="10029" y="4320"/>
                  </a:cubicBezTo>
                  <a:cubicBezTo>
                    <a:pt x="10029" y="4320"/>
                    <a:pt x="10029" y="4536"/>
                    <a:pt x="10029" y="4536"/>
                  </a:cubicBezTo>
                  <a:cubicBezTo>
                    <a:pt x="10029" y="18144"/>
                    <a:pt x="10029" y="18144"/>
                    <a:pt x="10029" y="18144"/>
                  </a:cubicBezTo>
                  <a:cubicBezTo>
                    <a:pt x="10029" y="18144"/>
                    <a:pt x="10029" y="18144"/>
                    <a:pt x="10029" y="18144"/>
                  </a:cubicBezTo>
                  <a:lnTo>
                    <a:pt x="10029" y="18792"/>
                  </a:lnTo>
                  <a:close/>
                  <a:moveTo>
                    <a:pt x="20057" y="17712"/>
                  </a:moveTo>
                  <a:cubicBezTo>
                    <a:pt x="18707" y="17496"/>
                    <a:pt x="17550" y="17496"/>
                    <a:pt x="16393" y="17496"/>
                  </a:cubicBezTo>
                  <a:cubicBezTo>
                    <a:pt x="15429" y="17496"/>
                    <a:pt x="14079" y="17496"/>
                    <a:pt x="13114" y="17928"/>
                  </a:cubicBezTo>
                  <a:cubicBezTo>
                    <a:pt x="12536" y="18144"/>
                    <a:pt x="12150" y="18360"/>
                    <a:pt x="11571" y="18792"/>
                  </a:cubicBezTo>
                  <a:cubicBezTo>
                    <a:pt x="11571" y="18144"/>
                    <a:pt x="11571" y="18144"/>
                    <a:pt x="11571" y="18144"/>
                  </a:cubicBezTo>
                  <a:cubicBezTo>
                    <a:pt x="11571" y="18144"/>
                    <a:pt x="11571" y="18144"/>
                    <a:pt x="11571" y="18144"/>
                  </a:cubicBezTo>
                  <a:cubicBezTo>
                    <a:pt x="11571" y="4536"/>
                    <a:pt x="11571" y="4536"/>
                    <a:pt x="11571" y="4536"/>
                  </a:cubicBezTo>
                  <a:cubicBezTo>
                    <a:pt x="11571" y="4536"/>
                    <a:pt x="11571" y="4320"/>
                    <a:pt x="11571" y="4320"/>
                  </a:cubicBezTo>
                  <a:cubicBezTo>
                    <a:pt x="11571" y="3672"/>
                    <a:pt x="11957" y="2808"/>
                    <a:pt x="13500" y="2376"/>
                  </a:cubicBezTo>
                  <a:cubicBezTo>
                    <a:pt x="14079" y="1944"/>
                    <a:pt x="15043" y="1728"/>
                    <a:pt x="16007" y="1728"/>
                  </a:cubicBezTo>
                  <a:cubicBezTo>
                    <a:pt x="17550" y="1728"/>
                    <a:pt x="19286" y="2160"/>
                    <a:pt x="20057" y="2376"/>
                  </a:cubicBezTo>
                  <a:lnTo>
                    <a:pt x="20057" y="17712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20" name="Shape"/>
            <p:cNvSpPr/>
            <p:nvPr/>
          </p:nvSpPr>
          <p:spPr>
            <a:xfrm>
              <a:off x="53537" y="68336"/>
              <a:ext cx="120971" cy="387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1" h="18234" extrusionOk="0">
                  <a:moveTo>
                    <a:pt x="675" y="3834"/>
                  </a:moveTo>
                  <a:cubicBezTo>
                    <a:pt x="0" y="5634"/>
                    <a:pt x="0" y="7434"/>
                    <a:pt x="0" y="9234"/>
                  </a:cubicBezTo>
                  <a:cubicBezTo>
                    <a:pt x="675" y="11034"/>
                    <a:pt x="1350" y="12834"/>
                    <a:pt x="2025" y="11034"/>
                  </a:cubicBezTo>
                  <a:cubicBezTo>
                    <a:pt x="6750" y="5634"/>
                    <a:pt x="14175" y="3834"/>
                    <a:pt x="19575" y="18234"/>
                  </a:cubicBezTo>
                  <a:cubicBezTo>
                    <a:pt x="19575" y="18234"/>
                    <a:pt x="19575" y="18234"/>
                    <a:pt x="20250" y="18234"/>
                  </a:cubicBezTo>
                  <a:cubicBezTo>
                    <a:pt x="20250" y="18234"/>
                    <a:pt x="20925" y="18234"/>
                    <a:pt x="20925" y="18234"/>
                  </a:cubicBezTo>
                  <a:cubicBezTo>
                    <a:pt x="21600" y="16434"/>
                    <a:pt x="21600" y="14634"/>
                    <a:pt x="20925" y="12834"/>
                  </a:cubicBezTo>
                  <a:cubicBezTo>
                    <a:pt x="15525" y="-3366"/>
                    <a:pt x="6750" y="-1566"/>
                    <a:pt x="675" y="383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21" name="Shape"/>
            <p:cNvSpPr/>
            <p:nvPr/>
          </p:nvSpPr>
          <p:spPr>
            <a:xfrm>
              <a:off x="53537" y="112324"/>
              <a:ext cx="120971" cy="406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1" h="19129" extrusionOk="0">
                  <a:moveTo>
                    <a:pt x="675" y="4729"/>
                  </a:moveTo>
                  <a:cubicBezTo>
                    <a:pt x="0" y="4729"/>
                    <a:pt x="0" y="8329"/>
                    <a:pt x="0" y="10129"/>
                  </a:cubicBezTo>
                  <a:cubicBezTo>
                    <a:pt x="675" y="11929"/>
                    <a:pt x="1350" y="11929"/>
                    <a:pt x="2025" y="11929"/>
                  </a:cubicBezTo>
                  <a:cubicBezTo>
                    <a:pt x="6750" y="6529"/>
                    <a:pt x="14175" y="4729"/>
                    <a:pt x="19575" y="17329"/>
                  </a:cubicBezTo>
                  <a:cubicBezTo>
                    <a:pt x="19575" y="19129"/>
                    <a:pt x="19575" y="19129"/>
                    <a:pt x="20250" y="19129"/>
                  </a:cubicBezTo>
                  <a:cubicBezTo>
                    <a:pt x="20250" y="19129"/>
                    <a:pt x="20925" y="19129"/>
                    <a:pt x="20925" y="17329"/>
                  </a:cubicBezTo>
                  <a:cubicBezTo>
                    <a:pt x="21600" y="15529"/>
                    <a:pt x="21600" y="13729"/>
                    <a:pt x="20925" y="11929"/>
                  </a:cubicBezTo>
                  <a:cubicBezTo>
                    <a:pt x="15525" y="-2471"/>
                    <a:pt x="6750" y="-2471"/>
                    <a:pt x="675" y="472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22" name="Shape"/>
            <p:cNvSpPr/>
            <p:nvPr/>
          </p:nvSpPr>
          <p:spPr>
            <a:xfrm>
              <a:off x="53537" y="157238"/>
              <a:ext cx="120971" cy="380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1" h="17894" extrusionOk="0">
                  <a:moveTo>
                    <a:pt x="675" y="5294"/>
                  </a:moveTo>
                  <a:cubicBezTo>
                    <a:pt x="0" y="5294"/>
                    <a:pt x="0" y="7094"/>
                    <a:pt x="0" y="8894"/>
                  </a:cubicBezTo>
                  <a:cubicBezTo>
                    <a:pt x="675" y="10694"/>
                    <a:pt x="1350" y="12494"/>
                    <a:pt x="2025" y="10694"/>
                  </a:cubicBezTo>
                  <a:cubicBezTo>
                    <a:pt x="6750" y="5294"/>
                    <a:pt x="14175" y="5294"/>
                    <a:pt x="19575" y="17894"/>
                  </a:cubicBezTo>
                  <a:cubicBezTo>
                    <a:pt x="19575" y="17894"/>
                    <a:pt x="19575" y="17894"/>
                    <a:pt x="20250" y="17894"/>
                  </a:cubicBezTo>
                  <a:cubicBezTo>
                    <a:pt x="20250" y="17894"/>
                    <a:pt x="20925" y="17894"/>
                    <a:pt x="20925" y="17894"/>
                  </a:cubicBezTo>
                  <a:cubicBezTo>
                    <a:pt x="21600" y="16094"/>
                    <a:pt x="21600" y="14294"/>
                    <a:pt x="20925" y="12494"/>
                  </a:cubicBezTo>
                  <a:cubicBezTo>
                    <a:pt x="15525" y="-3706"/>
                    <a:pt x="6750" y="-1906"/>
                    <a:pt x="675" y="529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23" name="Shape"/>
            <p:cNvSpPr/>
            <p:nvPr/>
          </p:nvSpPr>
          <p:spPr>
            <a:xfrm>
              <a:off x="53537" y="202406"/>
              <a:ext cx="120971" cy="387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1" h="18234" extrusionOk="0">
                  <a:moveTo>
                    <a:pt x="675" y="3834"/>
                  </a:moveTo>
                  <a:cubicBezTo>
                    <a:pt x="0" y="3834"/>
                    <a:pt x="0" y="7434"/>
                    <a:pt x="0" y="9234"/>
                  </a:cubicBezTo>
                  <a:cubicBezTo>
                    <a:pt x="675" y="11034"/>
                    <a:pt x="1350" y="11034"/>
                    <a:pt x="2025" y="11034"/>
                  </a:cubicBezTo>
                  <a:cubicBezTo>
                    <a:pt x="6750" y="5634"/>
                    <a:pt x="14175" y="3834"/>
                    <a:pt x="19575" y="16434"/>
                  </a:cubicBezTo>
                  <a:cubicBezTo>
                    <a:pt x="19575" y="18234"/>
                    <a:pt x="19575" y="18234"/>
                    <a:pt x="20250" y="18234"/>
                  </a:cubicBezTo>
                  <a:cubicBezTo>
                    <a:pt x="20250" y="18234"/>
                    <a:pt x="20925" y="18234"/>
                    <a:pt x="20925" y="16434"/>
                  </a:cubicBezTo>
                  <a:cubicBezTo>
                    <a:pt x="21600" y="16434"/>
                    <a:pt x="21600" y="12834"/>
                    <a:pt x="20925" y="12834"/>
                  </a:cubicBezTo>
                  <a:cubicBezTo>
                    <a:pt x="15525" y="-3366"/>
                    <a:pt x="6750" y="-1566"/>
                    <a:pt x="675" y="383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24" name="Shape"/>
            <p:cNvSpPr/>
            <p:nvPr/>
          </p:nvSpPr>
          <p:spPr>
            <a:xfrm>
              <a:off x="53537" y="246393"/>
              <a:ext cx="120971" cy="406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1" h="19129" extrusionOk="0">
                  <a:moveTo>
                    <a:pt x="675" y="4729"/>
                  </a:moveTo>
                  <a:cubicBezTo>
                    <a:pt x="0" y="4729"/>
                    <a:pt x="0" y="6529"/>
                    <a:pt x="0" y="8329"/>
                  </a:cubicBezTo>
                  <a:cubicBezTo>
                    <a:pt x="675" y="10129"/>
                    <a:pt x="1350" y="11929"/>
                    <a:pt x="2025" y="10129"/>
                  </a:cubicBezTo>
                  <a:cubicBezTo>
                    <a:pt x="6750" y="4729"/>
                    <a:pt x="14175" y="4729"/>
                    <a:pt x="19575" y="17329"/>
                  </a:cubicBezTo>
                  <a:cubicBezTo>
                    <a:pt x="19575" y="17329"/>
                    <a:pt x="19575" y="19129"/>
                    <a:pt x="20250" y="19129"/>
                  </a:cubicBezTo>
                  <a:cubicBezTo>
                    <a:pt x="20250" y="19129"/>
                    <a:pt x="20925" y="17329"/>
                    <a:pt x="20925" y="17329"/>
                  </a:cubicBezTo>
                  <a:cubicBezTo>
                    <a:pt x="21600" y="15529"/>
                    <a:pt x="21600" y="13729"/>
                    <a:pt x="20925" y="11929"/>
                  </a:cubicBezTo>
                  <a:cubicBezTo>
                    <a:pt x="15525" y="-2471"/>
                    <a:pt x="6750" y="-2471"/>
                    <a:pt x="675" y="472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25" name="Shape"/>
            <p:cNvSpPr/>
            <p:nvPr/>
          </p:nvSpPr>
          <p:spPr>
            <a:xfrm>
              <a:off x="252445" y="68336"/>
              <a:ext cx="120971" cy="387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1" h="18234" extrusionOk="0">
                  <a:moveTo>
                    <a:pt x="506" y="18234"/>
                  </a:moveTo>
                  <a:cubicBezTo>
                    <a:pt x="506" y="18234"/>
                    <a:pt x="506" y="18234"/>
                    <a:pt x="1181" y="18234"/>
                  </a:cubicBezTo>
                  <a:cubicBezTo>
                    <a:pt x="1181" y="18234"/>
                    <a:pt x="1856" y="18234"/>
                    <a:pt x="1856" y="18234"/>
                  </a:cubicBezTo>
                  <a:cubicBezTo>
                    <a:pt x="7256" y="3834"/>
                    <a:pt x="14006" y="5634"/>
                    <a:pt x="19406" y="11034"/>
                  </a:cubicBezTo>
                  <a:cubicBezTo>
                    <a:pt x="20081" y="12834"/>
                    <a:pt x="20756" y="11034"/>
                    <a:pt x="21431" y="9234"/>
                  </a:cubicBezTo>
                  <a:cubicBezTo>
                    <a:pt x="21431" y="7434"/>
                    <a:pt x="21431" y="5634"/>
                    <a:pt x="20756" y="3834"/>
                  </a:cubicBezTo>
                  <a:cubicBezTo>
                    <a:pt x="14681" y="-1566"/>
                    <a:pt x="5906" y="-3366"/>
                    <a:pt x="506" y="12834"/>
                  </a:cubicBezTo>
                  <a:cubicBezTo>
                    <a:pt x="-169" y="14634"/>
                    <a:pt x="-169" y="16434"/>
                    <a:pt x="506" y="1823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26" name="Shape"/>
            <p:cNvSpPr/>
            <p:nvPr/>
          </p:nvSpPr>
          <p:spPr>
            <a:xfrm>
              <a:off x="252445" y="112324"/>
              <a:ext cx="120971" cy="406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1" h="19129" extrusionOk="0">
                  <a:moveTo>
                    <a:pt x="20756" y="4729"/>
                  </a:moveTo>
                  <a:cubicBezTo>
                    <a:pt x="14681" y="-2471"/>
                    <a:pt x="5906" y="-2471"/>
                    <a:pt x="506" y="11929"/>
                  </a:cubicBezTo>
                  <a:cubicBezTo>
                    <a:pt x="-169" y="13729"/>
                    <a:pt x="-169" y="15529"/>
                    <a:pt x="506" y="17329"/>
                  </a:cubicBezTo>
                  <a:cubicBezTo>
                    <a:pt x="506" y="19129"/>
                    <a:pt x="506" y="19129"/>
                    <a:pt x="1181" y="19129"/>
                  </a:cubicBezTo>
                  <a:cubicBezTo>
                    <a:pt x="1181" y="19129"/>
                    <a:pt x="1856" y="19129"/>
                    <a:pt x="1856" y="17329"/>
                  </a:cubicBezTo>
                  <a:cubicBezTo>
                    <a:pt x="7256" y="4729"/>
                    <a:pt x="14006" y="6529"/>
                    <a:pt x="19406" y="11929"/>
                  </a:cubicBezTo>
                  <a:cubicBezTo>
                    <a:pt x="20081" y="11929"/>
                    <a:pt x="20756" y="11929"/>
                    <a:pt x="21431" y="10129"/>
                  </a:cubicBezTo>
                  <a:cubicBezTo>
                    <a:pt x="21431" y="8329"/>
                    <a:pt x="21431" y="4729"/>
                    <a:pt x="20756" y="472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27" name="Shape"/>
            <p:cNvSpPr/>
            <p:nvPr/>
          </p:nvSpPr>
          <p:spPr>
            <a:xfrm>
              <a:off x="252445" y="157238"/>
              <a:ext cx="120971" cy="380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1" h="17894" extrusionOk="0">
                  <a:moveTo>
                    <a:pt x="20756" y="5294"/>
                  </a:moveTo>
                  <a:cubicBezTo>
                    <a:pt x="14681" y="-1906"/>
                    <a:pt x="5906" y="-3706"/>
                    <a:pt x="506" y="12494"/>
                  </a:cubicBezTo>
                  <a:cubicBezTo>
                    <a:pt x="-169" y="14294"/>
                    <a:pt x="-169" y="16094"/>
                    <a:pt x="506" y="17894"/>
                  </a:cubicBezTo>
                  <a:cubicBezTo>
                    <a:pt x="506" y="17894"/>
                    <a:pt x="506" y="17894"/>
                    <a:pt x="1181" y="17894"/>
                  </a:cubicBezTo>
                  <a:cubicBezTo>
                    <a:pt x="1181" y="17894"/>
                    <a:pt x="1856" y="17894"/>
                    <a:pt x="1856" y="17894"/>
                  </a:cubicBezTo>
                  <a:cubicBezTo>
                    <a:pt x="7256" y="5294"/>
                    <a:pt x="14006" y="5294"/>
                    <a:pt x="19406" y="10694"/>
                  </a:cubicBezTo>
                  <a:cubicBezTo>
                    <a:pt x="20081" y="12494"/>
                    <a:pt x="20756" y="10694"/>
                    <a:pt x="21431" y="8894"/>
                  </a:cubicBezTo>
                  <a:cubicBezTo>
                    <a:pt x="21431" y="7094"/>
                    <a:pt x="21431" y="5294"/>
                    <a:pt x="20756" y="529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28" name="Shape"/>
            <p:cNvSpPr/>
            <p:nvPr/>
          </p:nvSpPr>
          <p:spPr>
            <a:xfrm>
              <a:off x="252445" y="202406"/>
              <a:ext cx="120971" cy="387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1" h="18234" extrusionOk="0">
                  <a:moveTo>
                    <a:pt x="20756" y="3834"/>
                  </a:moveTo>
                  <a:cubicBezTo>
                    <a:pt x="14681" y="-1566"/>
                    <a:pt x="5906" y="-3366"/>
                    <a:pt x="506" y="12834"/>
                  </a:cubicBezTo>
                  <a:cubicBezTo>
                    <a:pt x="-169" y="12834"/>
                    <a:pt x="-169" y="16434"/>
                    <a:pt x="506" y="16434"/>
                  </a:cubicBezTo>
                  <a:cubicBezTo>
                    <a:pt x="506" y="18234"/>
                    <a:pt x="506" y="18234"/>
                    <a:pt x="1181" y="18234"/>
                  </a:cubicBezTo>
                  <a:cubicBezTo>
                    <a:pt x="1181" y="18234"/>
                    <a:pt x="1856" y="18234"/>
                    <a:pt x="1856" y="16434"/>
                  </a:cubicBezTo>
                  <a:cubicBezTo>
                    <a:pt x="7256" y="3834"/>
                    <a:pt x="14006" y="5634"/>
                    <a:pt x="19406" y="11034"/>
                  </a:cubicBezTo>
                  <a:cubicBezTo>
                    <a:pt x="20081" y="11034"/>
                    <a:pt x="20756" y="11034"/>
                    <a:pt x="21431" y="9234"/>
                  </a:cubicBezTo>
                  <a:cubicBezTo>
                    <a:pt x="21431" y="7434"/>
                    <a:pt x="21431" y="3834"/>
                    <a:pt x="20756" y="383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637" name="Group"/>
          <p:cNvGrpSpPr/>
          <p:nvPr/>
        </p:nvGrpSpPr>
        <p:grpSpPr>
          <a:xfrm>
            <a:off x="11422851" y="4427051"/>
            <a:ext cx="422043" cy="330460"/>
            <a:chOff x="0" y="0"/>
            <a:chExt cx="422042" cy="330459"/>
          </a:xfrm>
        </p:grpSpPr>
        <p:sp>
          <p:nvSpPr>
            <p:cNvPr id="630" name="Shape"/>
            <p:cNvSpPr/>
            <p:nvPr/>
          </p:nvSpPr>
          <p:spPr>
            <a:xfrm>
              <a:off x="52122" y="50466"/>
              <a:ext cx="264420" cy="2135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32" h="21600" extrusionOk="0">
                  <a:moveTo>
                    <a:pt x="18957" y="1045"/>
                  </a:moveTo>
                  <a:cubicBezTo>
                    <a:pt x="16065" y="348"/>
                    <a:pt x="13263" y="0"/>
                    <a:pt x="10461" y="0"/>
                  </a:cubicBezTo>
                  <a:cubicBezTo>
                    <a:pt x="7569" y="0"/>
                    <a:pt x="4767" y="348"/>
                    <a:pt x="1966" y="1045"/>
                  </a:cubicBezTo>
                  <a:cubicBezTo>
                    <a:pt x="1604" y="1161"/>
                    <a:pt x="1243" y="1510"/>
                    <a:pt x="1152" y="1974"/>
                  </a:cubicBezTo>
                  <a:cubicBezTo>
                    <a:pt x="-384" y="7781"/>
                    <a:pt x="-384" y="13703"/>
                    <a:pt x="1152" y="19626"/>
                  </a:cubicBezTo>
                  <a:cubicBezTo>
                    <a:pt x="1243" y="20090"/>
                    <a:pt x="1604" y="20439"/>
                    <a:pt x="1966" y="20555"/>
                  </a:cubicBezTo>
                  <a:cubicBezTo>
                    <a:pt x="4767" y="21252"/>
                    <a:pt x="7569" y="21600"/>
                    <a:pt x="10461" y="21600"/>
                  </a:cubicBezTo>
                  <a:cubicBezTo>
                    <a:pt x="13263" y="21600"/>
                    <a:pt x="16065" y="21252"/>
                    <a:pt x="18957" y="20555"/>
                  </a:cubicBezTo>
                  <a:cubicBezTo>
                    <a:pt x="19318" y="20439"/>
                    <a:pt x="19589" y="20090"/>
                    <a:pt x="19680" y="19626"/>
                  </a:cubicBezTo>
                  <a:cubicBezTo>
                    <a:pt x="21216" y="13703"/>
                    <a:pt x="21216" y="7781"/>
                    <a:pt x="19680" y="1974"/>
                  </a:cubicBezTo>
                  <a:cubicBezTo>
                    <a:pt x="19589" y="1510"/>
                    <a:pt x="19318" y="1161"/>
                    <a:pt x="18957" y="1045"/>
                  </a:cubicBezTo>
                  <a:close/>
                  <a:moveTo>
                    <a:pt x="18685" y="19161"/>
                  </a:moveTo>
                  <a:cubicBezTo>
                    <a:pt x="13172" y="20671"/>
                    <a:pt x="7660" y="20671"/>
                    <a:pt x="2147" y="19161"/>
                  </a:cubicBezTo>
                  <a:cubicBezTo>
                    <a:pt x="701" y="13587"/>
                    <a:pt x="701" y="8013"/>
                    <a:pt x="2147" y="2439"/>
                  </a:cubicBezTo>
                  <a:cubicBezTo>
                    <a:pt x="7660" y="929"/>
                    <a:pt x="13172" y="929"/>
                    <a:pt x="18685" y="2439"/>
                  </a:cubicBezTo>
                  <a:cubicBezTo>
                    <a:pt x="20131" y="8013"/>
                    <a:pt x="20131" y="13587"/>
                    <a:pt x="18685" y="1916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31" name="Shape"/>
            <p:cNvSpPr/>
            <p:nvPr/>
          </p:nvSpPr>
          <p:spPr>
            <a:xfrm>
              <a:off x="-1" y="0"/>
              <a:ext cx="422044" cy="3304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084" h="21600" extrusionOk="0">
                  <a:moveTo>
                    <a:pt x="20311" y="2025"/>
                  </a:moveTo>
                  <a:cubicBezTo>
                    <a:pt x="20196" y="1275"/>
                    <a:pt x="19738" y="750"/>
                    <a:pt x="19222" y="675"/>
                  </a:cubicBezTo>
                  <a:cubicBezTo>
                    <a:pt x="16357" y="225"/>
                    <a:pt x="13435" y="0"/>
                    <a:pt x="10571" y="0"/>
                  </a:cubicBezTo>
                  <a:cubicBezTo>
                    <a:pt x="7649" y="0"/>
                    <a:pt x="4727" y="225"/>
                    <a:pt x="1862" y="675"/>
                  </a:cubicBezTo>
                  <a:cubicBezTo>
                    <a:pt x="1346" y="750"/>
                    <a:pt x="888" y="1275"/>
                    <a:pt x="773" y="2025"/>
                  </a:cubicBezTo>
                  <a:cubicBezTo>
                    <a:pt x="-258" y="7575"/>
                    <a:pt x="-258" y="13200"/>
                    <a:pt x="773" y="18750"/>
                  </a:cubicBezTo>
                  <a:cubicBezTo>
                    <a:pt x="888" y="19425"/>
                    <a:pt x="1346" y="19950"/>
                    <a:pt x="1862" y="20025"/>
                  </a:cubicBezTo>
                  <a:cubicBezTo>
                    <a:pt x="3237" y="20250"/>
                    <a:pt x="4669" y="20400"/>
                    <a:pt x="6044" y="20550"/>
                  </a:cubicBezTo>
                  <a:cubicBezTo>
                    <a:pt x="5987" y="20625"/>
                    <a:pt x="5930" y="20625"/>
                    <a:pt x="5930" y="20700"/>
                  </a:cubicBezTo>
                  <a:cubicBezTo>
                    <a:pt x="5930" y="21225"/>
                    <a:pt x="7992" y="21600"/>
                    <a:pt x="10571" y="21600"/>
                  </a:cubicBezTo>
                  <a:cubicBezTo>
                    <a:pt x="13092" y="21600"/>
                    <a:pt x="15154" y="21225"/>
                    <a:pt x="15154" y="20700"/>
                  </a:cubicBezTo>
                  <a:cubicBezTo>
                    <a:pt x="15154" y="20625"/>
                    <a:pt x="15097" y="20625"/>
                    <a:pt x="15040" y="20550"/>
                  </a:cubicBezTo>
                  <a:cubicBezTo>
                    <a:pt x="16415" y="20400"/>
                    <a:pt x="17847" y="20250"/>
                    <a:pt x="19222" y="20025"/>
                  </a:cubicBezTo>
                  <a:cubicBezTo>
                    <a:pt x="19738" y="19950"/>
                    <a:pt x="20196" y="19425"/>
                    <a:pt x="20311" y="18750"/>
                  </a:cubicBezTo>
                  <a:cubicBezTo>
                    <a:pt x="21342" y="13200"/>
                    <a:pt x="21342" y="7575"/>
                    <a:pt x="20311" y="2025"/>
                  </a:cubicBezTo>
                  <a:close/>
                  <a:moveTo>
                    <a:pt x="19050" y="18300"/>
                  </a:moveTo>
                  <a:cubicBezTo>
                    <a:pt x="13378" y="19200"/>
                    <a:pt x="7706" y="19200"/>
                    <a:pt x="2034" y="18300"/>
                  </a:cubicBezTo>
                  <a:cubicBezTo>
                    <a:pt x="1060" y="13050"/>
                    <a:pt x="1060" y="7725"/>
                    <a:pt x="2034" y="2400"/>
                  </a:cubicBezTo>
                  <a:cubicBezTo>
                    <a:pt x="7706" y="1500"/>
                    <a:pt x="13378" y="1500"/>
                    <a:pt x="19050" y="2400"/>
                  </a:cubicBezTo>
                  <a:cubicBezTo>
                    <a:pt x="20024" y="7725"/>
                    <a:pt x="20024" y="13050"/>
                    <a:pt x="19050" y="183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32" name="Shape"/>
            <p:cNvSpPr/>
            <p:nvPr/>
          </p:nvSpPr>
          <p:spPr>
            <a:xfrm>
              <a:off x="329666" y="66479"/>
              <a:ext cx="40277" cy="393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491" y="21600"/>
                  </a:moveTo>
                  <a:cubicBezTo>
                    <a:pt x="16663" y="21600"/>
                    <a:pt x="21600" y="16518"/>
                    <a:pt x="21600" y="10800"/>
                  </a:cubicBezTo>
                  <a:cubicBezTo>
                    <a:pt x="21600" y="4447"/>
                    <a:pt x="16663" y="0"/>
                    <a:pt x="10491" y="0"/>
                  </a:cubicBezTo>
                  <a:cubicBezTo>
                    <a:pt x="4937" y="0"/>
                    <a:pt x="0" y="4447"/>
                    <a:pt x="0" y="10800"/>
                  </a:cubicBezTo>
                  <a:cubicBezTo>
                    <a:pt x="0" y="16518"/>
                    <a:pt x="4937" y="21600"/>
                    <a:pt x="10491" y="21600"/>
                  </a:cubicBezTo>
                  <a:close/>
                  <a:moveTo>
                    <a:pt x="10491" y="6988"/>
                  </a:moveTo>
                  <a:cubicBezTo>
                    <a:pt x="12960" y="6988"/>
                    <a:pt x="14194" y="8894"/>
                    <a:pt x="14194" y="10800"/>
                  </a:cubicBezTo>
                  <a:cubicBezTo>
                    <a:pt x="14194" y="12706"/>
                    <a:pt x="12960" y="14612"/>
                    <a:pt x="10491" y="14612"/>
                  </a:cubicBezTo>
                  <a:cubicBezTo>
                    <a:pt x="8640" y="14612"/>
                    <a:pt x="7406" y="12706"/>
                    <a:pt x="7406" y="10800"/>
                  </a:cubicBezTo>
                  <a:cubicBezTo>
                    <a:pt x="7406" y="8894"/>
                    <a:pt x="8640" y="6988"/>
                    <a:pt x="10491" y="698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33" name="Shape"/>
            <p:cNvSpPr/>
            <p:nvPr/>
          </p:nvSpPr>
          <p:spPr>
            <a:xfrm>
              <a:off x="317049" y="237289"/>
              <a:ext cx="52894" cy="140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83" y="0"/>
                  </a:moveTo>
                  <a:cubicBezTo>
                    <a:pt x="2348" y="0"/>
                    <a:pt x="2348" y="0"/>
                    <a:pt x="2348" y="0"/>
                  </a:cubicBezTo>
                  <a:cubicBezTo>
                    <a:pt x="939" y="0"/>
                    <a:pt x="0" y="5400"/>
                    <a:pt x="0" y="10800"/>
                  </a:cubicBezTo>
                  <a:cubicBezTo>
                    <a:pt x="0" y="16200"/>
                    <a:pt x="939" y="21600"/>
                    <a:pt x="2348" y="21600"/>
                  </a:cubicBezTo>
                  <a:cubicBezTo>
                    <a:pt x="18783" y="21600"/>
                    <a:pt x="18783" y="21600"/>
                    <a:pt x="18783" y="21600"/>
                  </a:cubicBezTo>
                  <a:cubicBezTo>
                    <a:pt x="20191" y="21600"/>
                    <a:pt x="21600" y="16200"/>
                    <a:pt x="21600" y="10800"/>
                  </a:cubicBezTo>
                  <a:cubicBezTo>
                    <a:pt x="21600" y="5400"/>
                    <a:pt x="20191" y="0"/>
                    <a:pt x="18783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34" name="Shape"/>
            <p:cNvSpPr/>
            <p:nvPr/>
          </p:nvSpPr>
          <p:spPr>
            <a:xfrm>
              <a:off x="329666" y="198427"/>
              <a:ext cx="52894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83" y="0"/>
                  </a:moveTo>
                  <a:cubicBezTo>
                    <a:pt x="2817" y="0"/>
                    <a:pt x="2817" y="0"/>
                    <a:pt x="2817" y="0"/>
                  </a:cubicBezTo>
                  <a:cubicBezTo>
                    <a:pt x="1409" y="0"/>
                    <a:pt x="0" y="3927"/>
                    <a:pt x="0" y="9818"/>
                  </a:cubicBezTo>
                  <a:cubicBezTo>
                    <a:pt x="0" y="17673"/>
                    <a:pt x="1409" y="21600"/>
                    <a:pt x="2817" y="21600"/>
                  </a:cubicBezTo>
                  <a:cubicBezTo>
                    <a:pt x="18783" y="21600"/>
                    <a:pt x="18783" y="21600"/>
                    <a:pt x="18783" y="21600"/>
                  </a:cubicBezTo>
                  <a:cubicBezTo>
                    <a:pt x="20661" y="21600"/>
                    <a:pt x="21600" y="17673"/>
                    <a:pt x="21600" y="9818"/>
                  </a:cubicBezTo>
                  <a:cubicBezTo>
                    <a:pt x="21600" y="3927"/>
                    <a:pt x="20661" y="0"/>
                    <a:pt x="18783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35" name="Shape"/>
            <p:cNvSpPr/>
            <p:nvPr/>
          </p:nvSpPr>
          <p:spPr>
            <a:xfrm>
              <a:off x="329666" y="158193"/>
              <a:ext cx="52894" cy="140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83" y="0"/>
                  </a:moveTo>
                  <a:cubicBezTo>
                    <a:pt x="2817" y="0"/>
                    <a:pt x="2817" y="0"/>
                    <a:pt x="2817" y="0"/>
                  </a:cubicBezTo>
                  <a:cubicBezTo>
                    <a:pt x="1409" y="0"/>
                    <a:pt x="0" y="5400"/>
                    <a:pt x="0" y="10800"/>
                  </a:cubicBezTo>
                  <a:cubicBezTo>
                    <a:pt x="0" y="16200"/>
                    <a:pt x="1409" y="21600"/>
                    <a:pt x="2817" y="21600"/>
                  </a:cubicBezTo>
                  <a:cubicBezTo>
                    <a:pt x="18783" y="21600"/>
                    <a:pt x="18783" y="21600"/>
                    <a:pt x="18783" y="21600"/>
                  </a:cubicBezTo>
                  <a:cubicBezTo>
                    <a:pt x="20661" y="21600"/>
                    <a:pt x="21600" y="16200"/>
                    <a:pt x="21600" y="10800"/>
                  </a:cubicBezTo>
                  <a:cubicBezTo>
                    <a:pt x="21600" y="5400"/>
                    <a:pt x="20661" y="0"/>
                    <a:pt x="18783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36" name="Shape"/>
            <p:cNvSpPr/>
            <p:nvPr/>
          </p:nvSpPr>
          <p:spPr>
            <a:xfrm>
              <a:off x="105962" y="103359"/>
              <a:ext cx="79098" cy="548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22" y="0"/>
                  </a:moveTo>
                  <a:cubicBezTo>
                    <a:pt x="3130" y="1800"/>
                    <a:pt x="3130" y="1800"/>
                    <a:pt x="3130" y="1800"/>
                  </a:cubicBezTo>
                  <a:cubicBezTo>
                    <a:pt x="2191" y="1800"/>
                    <a:pt x="1252" y="3150"/>
                    <a:pt x="939" y="45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700"/>
                    <a:pt x="626" y="21600"/>
                    <a:pt x="1565" y="21600"/>
                  </a:cubicBezTo>
                  <a:cubicBezTo>
                    <a:pt x="2504" y="21600"/>
                    <a:pt x="3443" y="20700"/>
                    <a:pt x="3443" y="18900"/>
                  </a:cubicBezTo>
                  <a:cubicBezTo>
                    <a:pt x="4070" y="9450"/>
                    <a:pt x="4070" y="9450"/>
                    <a:pt x="4070" y="9450"/>
                  </a:cubicBezTo>
                  <a:cubicBezTo>
                    <a:pt x="4383" y="7650"/>
                    <a:pt x="5009" y="6750"/>
                    <a:pt x="6261" y="6300"/>
                  </a:cubicBezTo>
                  <a:cubicBezTo>
                    <a:pt x="19722" y="4950"/>
                    <a:pt x="19722" y="4950"/>
                    <a:pt x="19722" y="4950"/>
                  </a:cubicBezTo>
                  <a:cubicBezTo>
                    <a:pt x="20661" y="4950"/>
                    <a:pt x="21600" y="4050"/>
                    <a:pt x="21600" y="2250"/>
                  </a:cubicBezTo>
                  <a:cubicBezTo>
                    <a:pt x="21600" y="900"/>
                    <a:pt x="20661" y="0"/>
                    <a:pt x="19722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641" name="Group"/>
          <p:cNvGrpSpPr/>
          <p:nvPr/>
        </p:nvGrpSpPr>
        <p:grpSpPr>
          <a:xfrm>
            <a:off x="6475662" y="4377209"/>
            <a:ext cx="323771" cy="345620"/>
            <a:chOff x="0" y="0"/>
            <a:chExt cx="323769" cy="345618"/>
          </a:xfrm>
        </p:grpSpPr>
        <p:sp>
          <p:nvSpPr>
            <p:cNvPr id="638" name="Shape"/>
            <p:cNvSpPr/>
            <p:nvPr/>
          </p:nvSpPr>
          <p:spPr>
            <a:xfrm>
              <a:off x="-1" y="0"/>
              <a:ext cx="323771" cy="3456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20" y="0"/>
                  </a:moveTo>
                  <a:cubicBezTo>
                    <a:pt x="2880" y="0"/>
                    <a:pt x="2880" y="0"/>
                    <a:pt x="2880" y="0"/>
                  </a:cubicBezTo>
                  <a:cubicBezTo>
                    <a:pt x="1252" y="0"/>
                    <a:pt x="0" y="1233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426"/>
                    <a:pt x="1252" y="21600"/>
                    <a:pt x="2880" y="21600"/>
                  </a:cubicBezTo>
                  <a:cubicBezTo>
                    <a:pt x="18720" y="21600"/>
                    <a:pt x="18720" y="21600"/>
                    <a:pt x="18720" y="21600"/>
                  </a:cubicBezTo>
                  <a:cubicBezTo>
                    <a:pt x="20285" y="21600"/>
                    <a:pt x="21600" y="20426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233"/>
                    <a:pt x="20285" y="0"/>
                    <a:pt x="18720" y="0"/>
                  </a:cubicBezTo>
                  <a:close/>
                  <a:moveTo>
                    <a:pt x="20160" y="18900"/>
                  </a:moveTo>
                  <a:cubicBezTo>
                    <a:pt x="20160" y="19663"/>
                    <a:pt x="19534" y="20250"/>
                    <a:pt x="18720" y="20250"/>
                  </a:cubicBezTo>
                  <a:cubicBezTo>
                    <a:pt x="2880" y="20250"/>
                    <a:pt x="2880" y="20250"/>
                    <a:pt x="2880" y="20250"/>
                  </a:cubicBezTo>
                  <a:cubicBezTo>
                    <a:pt x="2066" y="20250"/>
                    <a:pt x="1440" y="19663"/>
                    <a:pt x="1440" y="18900"/>
                  </a:cubicBezTo>
                  <a:cubicBezTo>
                    <a:pt x="1440" y="2700"/>
                    <a:pt x="1440" y="2700"/>
                    <a:pt x="1440" y="2700"/>
                  </a:cubicBezTo>
                  <a:cubicBezTo>
                    <a:pt x="1440" y="1937"/>
                    <a:pt x="2066" y="1350"/>
                    <a:pt x="2880" y="1350"/>
                  </a:cubicBezTo>
                  <a:cubicBezTo>
                    <a:pt x="18720" y="1350"/>
                    <a:pt x="18720" y="1350"/>
                    <a:pt x="18720" y="1350"/>
                  </a:cubicBezTo>
                  <a:cubicBezTo>
                    <a:pt x="19534" y="1350"/>
                    <a:pt x="20160" y="1937"/>
                    <a:pt x="20160" y="2700"/>
                  </a:cubicBezTo>
                  <a:lnTo>
                    <a:pt x="20160" y="189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39" name="Shape"/>
            <p:cNvSpPr/>
            <p:nvPr/>
          </p:nvSpPr>
          <p:spPr>
            <a:xfrm>
              <a:off x="42904" y="43301"/>
              <a:ext cx="237565" cy="2161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575" y="0"/>
                  </a:moveTo>
                  <a:cubicBezTo>
                    <a:pt x="939" y="0"/>
                    <a:pt x="939" y="0"/>
                    <a:pt x="939" y="0"/>
                  </a:cubicBezTo>
                  <a:cubicBezTo>
                    <a:pt x="427" y="0"/>
                    <a:pt x="0" y="470"/>
                    <a:pt x="0" y="1033"/>
                  </a:cubicBezTo>
                  <a:cubicBezTo>
                    <a:pt x="0" y="20567"/>
                    <a:pt x="0" y="20567"/>
                    <a:pt x="0" y="20567"/>
                  </a:cubicBezTo>
                  <a:cubicBezTo>
                    <a:pt x="0" y="21130"/>
                    <a:pt x="427" y="21600"/>
                    <a:pt x="939" y="21600"/>
                  </a:cubicBezTo>
                  <a:cubicBezTo>
                    <a:pt x="20575" y="21600"/>
                    <a:pt x="20575" y="21600"/>
                    <a:pt x="20575" y="21600"/>
                  </a:cubicBezTo>
                  <a:cubicBezTo>
                    <a:pt x="21173" y="21600"/>
                    <a:pt x="21600" y="21130"/>
                    <a:pt x="21600" y="20567"/>
                  </a:cubicBezTo>
                  <a:cubicBezTo>
                    <a:pt x="21600" y="1033"/>
                    <a:pt x="21600" y="1033"/>
                    <a:pt x="21600" y="1033"/>
                  </a:cubicBezTo>
                  <a:cubicBezTo>
                    <a:pt x="21600" y="470"/>
                    <a:pt x="21173" y="0"/>
                    <a:pt x="20575" y="0"/>
                  </a:cubicBezTo>
                  <a:close/>
                  <a:moveTo>
                    <a:pt x="20575" y="1033"/>
                  </a:moveTo>
                  <a:cubicBezTo>
                    <a:pt x="20575" y="16059"/>
                    <a:pt x="20575" y="16059"/>
                    <a:pt x="20575" y="16059"/>
                  </a:cubicBezTo>
                  <a:cubicBezTo>
                    <a:pt x="17417" y="12209"/>
                    <a:pt x="17417" y="12209"/>
                    <a:pt x="17417" y="12209"/>
                  </a:cubicBezTo>
                  <a:cubicBezTo>
                    <a:pt x="17246" y="12021"/>
                    <a:pt x="16990" y="11927"/>
                    <a:pt x="16648" y="11927"/>
                  </a:cubicBezTo>
                  <a:cubicBezTo>
                    <a:pt x="16392" y="11927"/>
                    <a:pt x="16136" y="12021"/>
                    <a:pt x="15965" y="12209"/>
                  </a:cubicBezTo>
                  <a:cubicBezTo>
                    <a:pt x="13404" y="15402"/>
                    <a:pt x="13404" y="15402"/>
                    <a:pt x="13404" y="15402"/>
                  </a:cubicBezTo>
                  <a:cubicBezTo>
                    <a:pt x="5635" y="5729"/>
                    <a:pt x="5635" y="5729"/>
                    <a:pt x="5635" y="5729"/>
                  </a:cubicBezTo>
                  <a:cubicBezTo>
                    <a:pt x="5464" y="5541"/>
                    <a:pt x="5208" y="5353"/>
                    <a:pt x="4866" y="5353"/>
                  </a:cubicBezTo>
                  <a:cubicBezTo>
                    <a:pt x="4610" y="5353"/>
                    <a:pt x="4354" y="5541"/>
                    <a:pt x="4183" y="5729"/>
                  </a:cubicBezTo>
                  <a:cubicBezTo>
                    <a:pt x="939" y="9861"/>
                    <a:pt x="939" y="9861"/>
                    <a:pt x="939" y="9861"/>
                  </a:cubicBezTo>
                  <a:cubicBezTo>
                    <a:pt x="939" y="1033"/>
                    <a:pt x="939" y="1033"/>
                    <a:pt x="939" y="1033"/>
                  </a:cubicBezTo>
                  <a:lnTo>
                    <a:pt x="20575" y="1033"/>
                  </a:lnTo>
                  <a:close/>
                  <a:moveTo>
                    <a:pt x="939" y="11457"/>
                  </a:moveTo>
                  <a:cubicBezTo>
                    <a:pt x="4866" y="6480"/>
                    <a:pt x="4866" y="6480"/>
                    <a:pt x="4866" y="6480"/>
                  </a:cubicBezTo>
                  <a:cubicBezTo>
                    <a:pt x="12806" y="16341"/>
                    <a:pt x="12806" y="16341"/>
                    <a:pt x="12806" y="16341"/>
                  </a:cubicBezTo>
                  <a:cubicBezTo>
                    <a:pt x="13404" y="17092"/>
                    <a:pt x="13404" y="17092"/>
                    <a:pt x="13404" y="17092"/>
                  </a:cubicBezTo>
                  <a:cubicBezTo>
                    <a:pt x="16136" y="20567"/>
                    <a:pt x="16136" y="20567"/>
                    <a:pt x="16136" y="20567"/>
                  </a:cubicBezTo>
                  <a:cubicBezTo>
                    <a:pt x="939" y="20567"/>
                    <a:pt x="939" y="20567"/>
                    <a:pt x="939" y="20567"/>
                  </a:cubicBezTo>
                  <a:lnTo>
                    <a:pt x="939" y="11457"/>
                  </a:lnTo>
                  <a:close/>
                  <a:moveTo>
                    <a:pt x="17417" y="20567"/>
                  </a:moveTo>
                  <a:cubicBezTo>
                    <a:pt x="14087" y="16247"/>
                    <a:pt x="14087" y="16247"/>
                    <a:pt x="14087" y="16247"/>
                  </a:cubicBezTo>
                  <a:cubicBezTo>
                    <a:pt x="16648" y="12960"/>
                    <a:pt x="16648" y="12960"/>
                    <a:pt x="16648" y="12960"/>
                  </a:cubicBezTo>
                  <a:cubicBezTo>
                    <a:pt x="20575" y="17656"/>
                    <a:pt x="20575" y="17656"/>
                    <a:pt x="20575" y="17656"/>
                  </a:cubicBezTo>
                  <a:cubicBezTo>
                    <a:pt x="20575" y="20567"/>
                    <a:pt x="20575" y="20567"/>
                    <a:pt x="20575" y="20567"/>
                  </a:cubicBezTo>
                  <a:lnTo>
                    <a:pt x="17417" y="2056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40" name="Shape"/>
            <p:cNvSpPr/>
            <p:nvPr/>
          </p:nvSpPr>
          <p:spPr>
            <a:xfrm>
              <a:off x="172809" y="75082"/>
              <a:ext cx="64755" cy="659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43" y="21600"/>
                  </a:moveTo>
                  <a:cubicBezTo>
                    <a:pt x="16591" y="21600"/>
                    <a:pt x="21600" y="16663"/>
                    <a:pt x="21600" y="10800"/>
                  </a:cubicBezTo>
                  <a:cubicBezTo>
                    <a:pt x="21600" y="4937"/>
                    <a:pt x="16591" y="0"/>
                    <a:pt x="10643" y="0"/>
                  </a:cubicBezTo>
                  <a:cubicBezTo>
                    <a:pt x="4696" y="0"/>
                    <a:pt x="0" y="4937"/>
                    <a:pt x="0" y="10800"/>
                  </a:cubicBezTo>
                  <a:cubicBezTo>
                    <a:pt x="0" y="16663"/>
                    <a:pt x="4696" y="21600"/>
                    <a:pt x="10643" y="21600"/>
                  </a:cubicBezTo>
                  <a:close/>
                  <a:moveTo>
                    <a:pt x="10643" y="3703"/>
                  </a:moveTo>
                  <a:cubicBezTo>
                    <a:pt x="14713" y="3703"/>
                    <a:pt x="17843" y="6789"/>
                    <a:pt x="17843" y="10800"/>
                  </a:cubicBezTo>
                  <a:cubicBezTo>
                    <a:pt x="17843" y="14811"/>
                    <a:pt x="14713" y="17897"/>
                    <a:pt x="10643" y="17897"/>
                  </a:cubicBezTo>
                  <a:cubicBezTo>
                    <a:pt x="6887" y="17897"/>
                    <a:pt x="3443" y="14811"/>
                    <a:pt x="3443" y="10800"/>
                  </a:cubicBezTo>
                  <a:cubicBezTo>
                    <a:pt x="3443" y="6789"/>
                    <a:pt x="6887" y="3703"/>
                    <a:pt x="10643" y="370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644" name="Group"/>
          <p:cNvGrpSpPr/>
          <p:nvPr/>
        </p:nvGrpSpPr>
        <p:grpSpPr>
          <a:xfrm>
            <a:off x="8545734" y="4438124"/>
            <a:ext cx="423630" cy="370252"/>
            <a:chOff x="0" y="0"/>
            <a:chExt cx="423628" cy="370251"/>
          </a:xfrm>
        </p:grpSpPr>
        <p:sp>
          <p:nvSpPr>
            <p:cNvPr id="642" name="Shape"/>
            <p:cNvSpPr/>
            <p:nvPr/>
          </p:nvSpPr>
          <p:spPr>
            <a:xfrm>
              <a:off x="-1" y="0"/>
              <a:ext cx="423630" cy="3702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541" y="12706"/>
                  </a:moveTo>
                  <a:cubicBezTo>
                    <a:pt x="18849" y="1137"/>
                    <a:pt x="18849" y="1137"/>
                    <a:pt x="18849" y="1137"/>
                  </a:cubicBezTo>
                  <a:cubicBezTo>
                    <a:pt x="18673" y="468"/>
                    <a:pt x="18146" y="0"/>
                    <a:pt x="17502" y="0"/>
                  </a:cubicBezTo>
                  <a:cubicBezTo>
                    <a:pt x="10771" y="0"/>
                    <a:pt x="10771" y="0"/>
                    <a:pt x="10771" y="0"/>
                  </a:cubicBezTo>
                  <a:cubicBezTo>
                    <a:pt x="4039" y="0"/>
                    <a:pt x="4039" y="0"/>
                    <a:pt x="4039" y="0"/>
                  </a:cubicBezTo>
                  <a:cubicBezTo>
                    <a:pt x="3454" y="0"/>
                    <a:pt x="2927" y="468"/>
                    <a:pt x="2751" y="1137"/>
                  </a:cubicBezTo>
                  <a:cubicBezTo>
                    <a:pt x="59" y="12706"/>
                    <a:pt x="59" y="12706"/>
                    <a:pt x="59" y="12706"/>
                  </a:cubicBezTo>
                  <a:cubicBezTo>
                    <a:pt x="0" y="12840"/>
                    <a:pt x="0" y="12973"/>
                    <a:pt x="0" y="13107"/>
                  </a:cubicBezTo>
                  <a:cubicBezTo>
                    <a:pt x="0" y="18457"/>
                    <a:pt x="0" y="18457"/>
                    <a:pt x="0" y="18457"/>
                  </a:cubicBezTo>
                  <a:cubicBezTo>
                    <a:pt x="0" y="20196"/>
                    <a:pt x="1229" y="21600"/>
                    <a:pt x="2693" y="21600"/>
                  </a:cubicBezTo>
                  <a:cubicBezTo>
                    <a:pt x="18907" y="21600"/>
                    <a:pt x="18907" y="21600"/>
                    <a:pt x="18907" y="21600"/>
                  </a:cubicBezTo>
                  <a:cubicBezTo>
                    <a:pt x="20371" y="21600"/>
                    <a:pt x="21600" y="20196"/>
                    <a:pt x="21600" y="18457"/>
                  </a:cubicBezTo>
                  <a:cubicBezTo>
                    <a:pt x="21600" y="13107"/>
                    <a:pt x="21600" y="13107"/>
                    <a:pt x="21600" y="13107"/>
                  </a:cubicBezTo>
                  <a:cubicBezTo>
                    <a:pt x="21600" y="12973"/>
                    <a:pt x="21541" y="12840"/>
                    <a:pt x="21541" y="12706"/>
                  </a:cubicBezTo>
                  <a:close/>
                  <a:moveTo>
                    <a:pt x="20254" y="18457"/>
                  </a:moveTo>
                  <a:cubicBezTo>
                    <a:pt x="20254" y="19326"/>
                    <a:pt x="19610" y="19995"/>
                    <a:pt x="18907" y="19995"/>
                  </a:cubicBezTo>
                  <a:cubicBezTo>
                    <a:pt x="2693" y="19995"/>
                    <a:pt x="2693" y="19995"/>
                    <a:pt x="2693" y="19995"/>
                  </a:cubicBezTo>
                  <a:cubicBezTo>
                    <a:pt x="1990" y="19995"/>
                    <a:pt x="1346" y="19326"/>
                    <a:pt x="1346" y="18457"/>
                  </a:cubicBezTo>
                  <a:cubicBezTo>
                    <a:pt x="1346" y="13107"/>
                    <a:pt x="1346" y="13107"/>
                    <a:pt x="1346" y="13107"/>
                  </a:cubicBezTo>
                  <a:cubicBezTo>
                    <a:pt x="4039" y="1538"/>
                    <a:pt x="4039" y="1538"/>
                    <a:pt x="4039" y="1538"/>
                  </a:cubicBezTo>
                  <a:cubicBezTo>
                    <a:pt x="17502" y="1538"/>
                    <a:pt x="17502" y="1538"/>
                    <a:pt x="17502" y="1538"/>
                  </a:cubicBezTo>
                  <a:cubicBezTo>
                    <a:pt x="20254" y="13107"/>
                    <a:pt x="20254" y="13107"/>
                    <a:pt x="20254" y="13107"/>
                  </a:cubicBezTo>
                  <a:lnTo>
                    <a:pt x="20254" y="1845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43" name="Shape"/>
            <p:cNvSpPr/>
            <p:nvPr/>
          </p:nvSpPr>
          <p:spPr>
            <a:xfrm>
              <a:off x="50466" y="52894"/>
              <a:ext cx="322000" cy="2372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3" h="21600" extrusionOk="0">
                  <a:moveTo>
                    <a:pt x="17603" y="0"/>
                  </a:moveTo>
                  <a:cubicBezTo>
                    <a:pt x="3920" y="0"/>
                    <a:pt x="3920" y="0"/>
                    <a:pt x="3920" y="0"/>
                  </a:cubicBezTo>
                  <a:cubicBezTo>
                    <a:pt x="3536" y="0"/>
                    <a:pt x="3152" y="417"/>
                    <a:pt x="3075" y="939"/>
                  </a:cubicBezTo>
                  <a:cubicBezTo>
                    <a:pt x="0" y="15339"/>
                    <a:pt x="0" y="15339"/>
                    <a:pt x="0" y="15339"/>
                  </a:cubicBezTo>
                  <a:cubicBezTo>
                    <a:pt x="0" y="15652"/>
                    <a:pt x="0" y="16070"/>
                    <a:pt x="154" y="16383"/>
                  </a:cubicBezTo>
                  <a:cubicBezTo>
                    <a:pt x="384" y="16696"/>
                    <a:pt x="615" y="16800"/>
                    <a:pt x="922" y="16800"/>
                  </a:cubicBezTo>
                  <a:cubicBezTo>
                    <a:pt x="3459" y="16800"/>
                    <a:pt x="3459" y="16800"/>
                    <a:pt x="3459" y="16800"/>
                  </a:cubicBezTo>
                  <a:cubicBezTo>
                    <a:pt x="4458" y="16800"/>
                    <a:pt x="4458" y="16800"/>
                    <a:pt x="4458" y="16800"/>
                  </a:cubicBezTo>
                  <a:cubicBezTo>
                    <a:pt x="4920" y="16800"/>
                    <a:pt x="4920" y="16800"/>
                    <a:pt x="4920" y="16800"/>
                  </a:cubicBezTo>
                  <a:cubicBezTo>
                    <a:pt x="6226" y="20348"/>
                    <a:pt x="6226" y="20348"/>
                    <a:pt x="6226" y="20348"/>
                  </a:cubicBezTo>
                  <a:cubicBezTo>
                    <a:pt x="6534" y="21183"/>
                    <a:pt x="7149" y="21600"/>
                    <a:pt x="7764" y="21600"/>
                  </a:cubicBezTo>
                  <a:cubicBezTo>
                    <a:pt x="13759" y="21600"/>
                    <a:pt x="13759" y="21600"/>
                    <a:pt x="13759" y="21600"/>
                  </a:cubicBezTo>
                  <a:cubicBezTo>
                    <a:pt x="14451" y="21600"/>
                    <a:pt x="15066" y="21183"/>
                    <a:pt x="15374" y="20348"/>
                  </a:cubicBezTo>
                  <a:cubicBezTo>
                    <a:pt x="16680" y="16800"/>
                    <a:pt x="16680" y="16800"/>
                    <a:pt x="16680" y="16800"/>
                  </a:cubicBezTo>
                  <a:cubicBezTo>
                    <a:pt x="17142" y="16800"/>
                    <a:pt x="17142" y="16800"/>
                    <a:pt x="17142" y="16800"/>
                  </a:cubicBezTo>
                  <a:cubicBezTo>
                    <a:pt x="18141" y="16800"/>
                    <a:pt x="18141" y="16800"/>
                    <a:pt x="18141" y="16800"/>
                  </a:cubicBezTo>
                  <a:cubicBezTo>
                    <a:pt x="20678" y="16800"/>
                    <a:pt x="20678" y="16800"/>
                    <a:pt x="20678" y="16800"/>
                  </a:cubicBezTo>
                  <a:cubicBezTo>
                    <a:pt x="20985" y="16800"/>
                    <a:pt x="21216" y="16696"/>
                    <a:pt x="21369" y="16383"/>
                  </a:cubicBezTo>
                  <a:cubicBezTo>
                    <a:pt x="21523" y="16070"/>
                    <a:pt x="21600" y="15652"/>
                    <a:pt x="21523" y="15339"/>
                  </a:cubicBezTo>
                  <a:cubicBezTo>
                    <a:pt x="18525" y="939"/>
                    <a:pt x="18525" y="939"/>
                    <a:pt x="18525" y="939"/>
                  </a:cubicBezTo>
                  <a:cubicBezTo>
                    <a:pt x="18372" y="417"/>
                    <a:pt x="18064" y="0"/>
                    <a:pt x="17603" y="0"/>
                  </a:cubicBezTo>
                  <a:close/>
                  <a:moveTo>
                    <a:pt x="18141" y="14400"/>
                  </a:moveTo>
                  <a:cubicBezTo>
                    <a:pt x="16680" y="14400"/>
                    <a:pt x="16680" y="14400"/>
                    <a:pt x="16680" y="14400"/>
                  </a:cubicBezTo>
                  <a:cubicBezTo>
                    <a:pt x="15989" y="14400"/>
                    <a:pt x="15374" y="14922"/>
                    <a:pt x="15066" y="15757"/>
                  </a:cubicBezTo>
                  <a:cubicBezTo>
                    <a:pt x="13759" y="19200"/>
                    <a:pt x="13759" y="19200"/>
                    <a:pt x="13759" y="19200"/>
                  </a:cubicBezTo>
                  <a:cubicBezTo>
                    <a:pt x="7764" y="19200"/>
                    <a:pt x="7764" y="19200"/>
                    <a:pt x="7764" y="19200"/>
                  </a:cubicBezTo>
                  <a:cubicBezTo>
                    <a:pt x="6534" y="15757"/>
                    <a:pt x="6534" y="15757"/>
                    <a:pt x="6534" y="15757"/>
                  </a:cubicBezTo>
                  <a:cubicBezTo>
                    <a:pt x="6226" y="14922"/>
                    <a:pt x="5611" y="14400"/>
                    <a:pt x="4920" y="14400"/>
                  </a:cubicBezTo>
                  <a:cubicBezTo>
                    <a:pt x="3459" y="14400"/>
                    <a:pt x="3459" y="14400"/>
                    <a:pt x="3459" y="14400"/>
                  </a:cubicBezTo>
                  <a:cubicBezTo>
                    <a:pt x="1384" y="14400"/>
                    <a:pt x="1384" y="14400"/>
                    <a:pt x="1384" y="14400"/>
                  </a:cubicBezTo>
                  <a:cubicBezTo>
                    <a:pt x="3920" y="1252"/>
                    <a:pt x="3920" y="1252"/>
                    <a:pt x="3920" y="1252"/>
                  </a:cubicBezTo>
                  <a:cubicBezTo>
                    <a:pt x="17603" y="1252"/>
                    <a:pt x="17603" y="1252"/>
                    <a:pt x="17603" y="1252"/>
                  </a:cubicBezTo>
                  <a:cubicBezTo>
                    <a:pt x="20216" y="14400"/>
                    <a:pt x="20216" y="14400"/>
                    <a:pt x="20216" y="14400"/>
                  </a:cubicBezTo>
                  <a:lnTo>
                    <a:pt x="18141" y="144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648" name="Group"/>
          <p:cNvGrpSpPr/>
          <p:nvPr/>
        </p:nvGrpSpPr>
        <p:grpSpPr>
          <a:xfrm>
            <a:off x="10489554" y="4369505"/>
            <a:ext cx="422174" cy="356663"/>
            <a:chOff x="0" y="0"/>
            <a:chExt cx="422173" cy="356662"/>
          </a:xfrm>
        </p:grpSpPr>
        <p:sp>
          <p:nvSpPr>
            <p:cNvPr id="645" name="Shape"/>
            <p:cNvSpPr/>
            <p:nvPr/>
          </p:nvSpPr>
          <p:spPr>
            <a:xfrm>
              <a:off x="105300" y="93169"/>
              <a:ext cx="211088" cy="2110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13" y="0"/>
                    <a:pt x="0" y="4813"/>
                    <a:pt x="0" y="10800"/>
                  </a:cubicBezTo>
                  <a:cubicBezTo>
                    <a:pt x="0" y="16787"/>
                    <a:pt x="4813" y="21600"/>
                    <a:pt x="10800" y="21600"/>
                  </a:cubicBezTo>
                  <a:cubicBezTo>
                    <a:pt x="16787" y="21600"/>
                    <a:pt x="21600" y="16787"/>
                    <a:pt x="21600" y="10800"/>
                  </a:cubicBezTo>
                  <a:cubicBezTo>
                    <a:pt x="21600" y="4813"/>
                    <a:pt x="16787" y="0"/>
                    <a:pt x="10800" y="0"/>
                  </a:cubicBezTo>
                  <a:close/>
                  <a:moveTo>
                    <a:pt x="16904" y="16083"/>
                  </a:moveTo>
                  <a:cubicBezTo>
                    <a:pt x="13970" y="19487"/>
                    <a:pt x="8922" y="19839"/>
                    <a:pt x="5517" y="16904"/>
                  </a:cubicBezTo>
                  <a:cubicBezTo>
                    <a:pt x="2113" y="14087"/>
                    <a:pt x="1761" y="8922"/>
                    <a:pt x="4578" y="5517"/>
                  </a:cubicBezTo>
                  <a:cubicBezTo>
                    <a:pt x="7513" y="2113"/>
                    <a:pt x="12678" y="1761"/>
                    <a:pt x="16083" y="4578"/>
                  </a:cubicBezTo>
                  <a:cubicBezTo>
                    <a:pt x="19487" y="7513"/>
                    <a:pt x="19839" y="12678"/>
                    <a:pt x="16904" y="1608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46" name="Shape"/>
            <p:cNvSpPr/>
            <p:nvPr/>
          </p:nvSpPr>
          <p:spPr>
            <a:xfrm>
              <a:off x="158193" y="145576"/>
              <a:ext cx="59688" cy="596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108" y="0"/>
                  </a:moveTo>
                  <a:cubicBezTo>
                    <a:pt x="8308" y="0"/>
                    <a:pt x="0" y="8308"/>
                    <a:pt x="0" y="19108"/>
                  </a:cubicBezTo>
                  <a:cubicBezTo>
                    <a:pt x="0" y="19108"/>
                    <a:pt x="0" y="19108"/>
                    <a:pt x="0" y="19108"/>
                  </a:cubicBezTo>
                  <a:cubicBezTo>
                    <a:pt x="0" y="20354"/>
                    <a:pt x="831" y="21600"/>
                    <a:pt x="2492" y="21600"/>
                  </a:cubicBezTo>
                  <a:cubicBezTo>
                    <a:pt x="3738" y="21600"/>
                    <a:pt x="4569" y="20354"/>
                    <a:pt x="4569" y="19108"/>
                  </a:cubicBezTo>
                  <a:cubicBezTo>
                    <a:pt x="4569" y="19108"/>
                    <a:pt x="4569" y="19108"/>
                    <a:pt x="4569" y="19108"/>
                  </a:cubicBezTo>
                  <a:cubicBezTo>
                    <a:pt x="4569" y="11215"/>
                    <a:pt x="11215" y="4569"/>
                    <a:pt x="19108" y="4569"/>
                  </a:cubicBezTo>
                  <a:cubicBezTo>
                    <a:pt x="20354" y="4569"/>
                    <a:pt x="21600" y="3738"/>
                    <a:pt x="21600" y="2492"/>
                  </a:cubicBezTo>
                  <a:cubicBezTo>
                    <a:pt x="21600" y="831"/>
                    <a:pt x="20354" y="0"/>
                    <a:pt x="19108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47" name="Shape"/>
            <p:cNvSpPr/>
            <p:nvPr/>
          </p:nvSpPr>
          <p:spPr>
            <a:xfrm>
              <a:off x="0" y="0"/>
              <a:ext cx="422174" cy="3566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98" y="4862"/>
                  </a:moveTo>
                  <a:cubicBezTo>
                    <a:pt x="16963" y="4237"/>
                    <a:pt x="16963" y="4237"/>
                    <a:pt x="16963" y="4237"/>
                  </a:cubicBezTo>
                  <a:cubicBezTo>
                    <a:pt x="16024" y="1528"/>
                    <a:pt x="16024" y="1528"/>
                    <a:pt x="16024" y="1528"/>
                  </a:cubicBezTo>
                  <a:cubicBezTo>
                    <a:pt x="15730" y="625"/>
                    <a:pt x="15026" y="0"/>
                    <a:pt x="14146" y="0"/>
                  </a:cubicBezTo>
                  <a:cubicBezTo>
                    <a:pt x="7396" y="0"/>
                    <a:pt x="7396" y="0"/>
                    <a:pt x="7396" y="0"/>
                  </a:cubicBezTo>
                  <a:cubicBezTo>
                    <a:pt x="6574" y="0"/>
                    <a:pt x="5811" y="625"/>
                    <a:pt x="5517" y="1528"/>
                  </a:cubicBezTo>
                  <a:cubicBezTo>
                    <a:pt x="4578" y="4237"/>
                    <a:pt x="4578" y="4237"/>
                    <a:pt x="4578" y="4237"/>
                  </a:cubicBezTo>
                  <a:cubicBezTo>
                    <a:pt x="1702" y="4862"/>
                    <a:pt x="1702" y="4862"/>
                    <a:pt x="1702" y="4862"/>
                  </a:cubicBezTo>
                  <a:cubicBezTo>
                    <a:pt x="704" y="5070"/>
                    <a:pt x="0" y="6042"/>
                    <a:pt x="0" y="7223"/>
                  </a:cubicBezTo>
                  <a:cubicBezTo>
                    <a:pt x="0" y="19239"/>
                    <a:pt x="0" y="19239"/>
                    <a:pt x="0" y="19239"/>
                  </a:cubicBezTo>
                  <a:cubicBezTo>
                    <a:pt x="0" y="20558"/>
                    <a:pt x="880" y="21600"/>
                    <a:pt x="1996" y="21600"/>
                  </a:cubicBezTo>
                  <a:cubicBezTo>
                    <a:pt x="19546" y="21600"/>
                    <a:pt x="19546" y="21600"/>
                    <a:pt x="19546" y="21600"/>
                  </a:cubicBezTo>
                  <a:cubicBezTo>
                    <a:pt x="20720" y="21600"/>
                    <a:pt x="21600" y="20558"/>
                    <a:pt x="21600" y="19239"/>
                  </a:cubicBezTo>
                  <a:cubicBezTo>
                    <a:pt x="21600" y="7223"/>
                    <a:pt x="21600" y="7223"/>
                    <a:pt x="21600" y="7223"/>
                  </a:cubicBezTo>
                  <a:cubicBezTo>
                    <a:pt x="21600" y="6042"/>
                    <a:pt x="20896" y="5070"/>
                    <a:pt x="19898" y="4862"/>
                  </a:cubicBezTo>
                  <a:close/>
                  <a:moveTo>
                    <a:pt x="20250" y="19239"/>
                  </a:moveTo>
                  <a:cubicBezTo>
                    <a:pt x="20250" y="19655"/>
                    <a:pt x="19957" y="20003"/>
                    <a:pt x="19546" y="20003"/>
                  </a:cubicBezTo>
                  <a:cubicBezTo>
                    <a:pt x="1996" y="20003"/>
                    <a:pt x="1996" y="20003"/>
                    <a:pt x="1996" y="20003"/>
                  </a:cubicBezTo>
                  <a:cubicBezTo>
                    <a:pt x="1643" y="20003"/>
                    <a:pt x="1350" y="19655"/>
                    <a:pt x="1350" y="19239"/>
                  </a:cubicBezTo>
                  <a:cubicBezTo>
                    <a:pt x="1350" y="7223"/>
                    <a:pt x="1350" y="7223"/>
                    <a:pt x="1350" y="7223"/>
                  </a:cubicBezTo>
                  <a:cubicBezTo>
                    <a:pt x="1350" y="6806"/>
                    <a:pt x="1585" y="6459"/>
                    <a:pt x="1878" y="6390"/>
                  </a:cubicBezTo>
                  <a:cubicBezTo>
                    <a:pt x="5576" y="5695"/>
                    <a:pt x="5576" y="5695"/>
                    <a:pt x="5576" y="5695"/>
                  </a:cubicBezTo>
                  <a:cubicBezTo>
                    <a:pt x="6809" y="2153"/>
                    <a:pt x="6809" y="2153"/>
                    <a:pt x="6809" y="2153"/>
                  </a:cubicBezTo>
                  <a:cubicBezTo>
                    <a:pt x="6867" y="1806"/>
                    <a:pt x="7161" y="1597"/>
                    <a:pt x="7396" y="1597"/>
                  </a:cubicBezTo>
                  <a:cubicBezTo>
                    <a:pt x="14146" y="1597"/>
                    <a:pt x="14146" y="1597"/>
                    <a:pt x="14146" y="1597"/>
                  </a:cubicBezTo>
                  <a:cubicBezTo>
                    <a:pt x="14439" y="1597"/>
                    <a:pt x="14674" y="1806"/>
                    <a:pt x="14791" y="2153"/>
                  </a:cubicBezTo>
                  <a:cubicBezTo>
                    <a:pt x="16024" y="5695"/>
                    <a:pt x="16024" y="5695"/>
                    <a:pt x="16024" y="5695"/>
                  </a:cubicBezTo>
                  <a:cubicBezTo>
                    <a:pt x="19663" y="6390"/>
                    <a:pt x="19663" y="6390"/>
                    <a:pt x="19663" y="6390"/>
                  </a:cubicBezTo>
                  <a:cubicBezTo>
                    <a:pt x="20015" y="6459"/>
                    <a:pt x="20250" y="6806"/>
                    <a:pt x="20250" y="7223"/>
                  </a:cubicBezTo>
                  <a:lnTo>
                    <a:pt x="20250" y="19239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649" name="Shape"/>
          <p:cNvSpPr/>
          <p:nvPr/>
        </p:nvSpPr>
        <p:spPr>
          <a:xfrm>
            <a:off x="9517101" y="4393019"/>
            <a:ext cx="422174" cy="3042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491" y="7662"/>
                </a:moveTo>
                <a:cubicBezTo>
                  <a:pt x="17198" y="3342"/>
                  <a:pt x="14674" y="0"/>
                  <a:pt x="11504" y="0"/>
                </a:cubicBezTo>
                <a:cubicBezTo>
                  <a:pt x="9039" y="0"/>
                  <a:pt x="6926" y="2038"/>
                  <a:pt x="5987" y="4891"/>
                </a:cubicBezTo>
                <a:cubicBezTo>
                  <a:pt x="5693" y="4809"/>
                  <a:pt x="5400" y="4728"/>
                  <a:pt x="5048" y="4728"/>
                </a:cubicBezTo>
                <a:cubicBezTo>
                  <a:pt x="3404" y="4728"/>
                  <a:pt x="2054" y="6602"/>
                  <a:pt x="2054" y="8885"/>
                </a:cubicBezTo>
                <a:cubicBezTo>
                  <a:pt x="2054" y="9374"/>
                  <a:pt x="2113" y="9781"/>
                  <a:pt x="2172" y="10270"/>
                </a:cubicBezTo>
                <a:cubicBezTo>
                  <a:pt x="880" y="11330"/>
                  <a:pt x="0" y="13205"/>
                  <a:pt x="0" y="15487"/>
                </a:cubicBezTo>
                <a:cubicBezTo>
                  <a:pt x="0" y="18829"/>
                  <a:pt x="1996" y="21600"/>
                  <a:pt x="4402" y="21600"/>
                </a:cubicBezTo>
                <a:cubicBezTo>
                  <a:pt x="4402" y="21600"/>
                  <a:pt x="4402" y="21600"/>
                  <a:pt x="4402" y="21600"/>
                </a:cubicBezTo>
                <a:cubicBezTo>
                  <a:pt x="16552" y="21600"/>
                  <a:pt x="16552" y="21600"/>
                  <a:pt x="16552" y="21600"/>
                </a:cubicBezTo>
                <a:cubicBezTo>
                  <a:pt x="16552" y="21600"/>
                  <a:pt x="16552" y="21600"/>
                  <a:pt x="16552" y="21600"/>
                </a:cubicBezTo>
                <a:cubicBezTo>
                  <a:pt x="19370" y="21600"/>
                  <a:pt x="21600" y="18421"/>
                  <a:pt x="21600" y="14509"/>
                </a:cubicBezTo>
                <a:cubicBezTo>
                  <a:pt x="21600" y="11085"/>
                  <a:pt x="19839" y="8232"/>
                  <a:pt x="17491" y="7662"/>
                </a:cubicBezTo>
                <a:close/>
                <a:moveTo>
                  <a:pt x="16552" y="19725"/>
                </a:moveTo>
                <a:cubicBezTo>
                  <a:pt x="16552" y="19725"/>
                  <a:pt x="16552" y="19725"/>
                  <a:pt x="16552" y="19725"/>
                </a:cubicBezTo>
                <a:cubicBezTo>
                  <a:pt x="4402" y="19725"/>
                  <a:pt x="4402" y="19725"/>
                  <a:pt x="4402" y="19725"/>
                </a:cubicBezTo>
                <a:cubicBezTo>
                  <a:pt x="2700" y="19725"/>
                  <a:pt x="1350" y="17851"/>
                  <a:pt x="1350" y="15487"/>
                </a:cubicBezTo>
                <a:cubicBezTo>
                  <a:pt x="1350" y="14020"/>
                  <a:pt x="1937" y="12634"/>
                  <a:pt x="2876" y="11819"/>
                </a:cubicBezTo>
                <a:cubicBezTo>
                  <a:pt x="3815" y="11085"/>
                  <a:pt x="3874" y="11004"/>
                  <a:pt x="3463" y="9618"/>
                </a:cubicBezTo>
                <a:cubicBezTo>
                  <a:pt x="3404" y="9374"/>
                  <a:pt x="3404" y="9129"/>
                  <a:pt x="3404" y="8885"/>
                </a:cubicBezTo>
                <a:cubicBezTo>
                  <a:pt x="3404" y="7662"/>
                  <a:pt x="4109" y="6602"/>
                  <a:pt x="5048" y="6602"/>
                </a:cubicBezTo>
                <a:cubicBezTo>
                  <a:pt x="5048" y="6602"/>
                  <a:pt x="5517" y="6521"/>
                  <a:pt x="5987" y="6765"/>
                </a:cubicBezTo>
                <a:cubicBezTo>
                  <a:pt x="6750" y="7254"/>
                  <a:pt x="6867" y="6765"/>
                  <a:pt x="7220" y="5706"/>
                </a:cubicBezTo>
                <a:cubicBezTo>
                  <a:pt x="7983" y="3342"/>
                  <a:pt x="9685" y="1875"/>
                  <a:pt x="11504" y="1875"/>
                </a:cubicBezTo>
                <a:cubicBezTo>
                  <a:pt x="13911" y="1875"/>
                  <a:pt x="15907" y="4402"/>
                  <a:pt x="16141" y="7825"/>
                </a:cubicBezTo>
                <a:cubicBezTo>
                  <a:pt x="16259" y="9129"/>
                  <a:pt x="16259" y="9129"/>
                  <a:pt x="17257" y="9455"/>
                </a:cubicBezTo>
                <a:cubicBezTo>
                  <a:pt x="19017" y="9944"/>
                  <a:pt x="20250" y="12063"/>
                  <a:pt x="20250" y="14509"/>
                </a:cubicBezTo>
                <a:cubicBezTo>
                  <a:pt x="20250" y="17362"/>
                  <a:pt x="18607" y="19725"/>
                  <a:pt x="16552" y="1972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650" name="Shape"/>
          <p:cNvSpPr/>
          <p:nvPr/>
        </p:nvSpPr>
        <p:spPr>
          <a:xfrm>
            <a:off x="7492662" y="4426529"/>
            <a:ext cx="428917" cy="2944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982"/>
                </a:moveTo>
                <a:cubicBezTo>
                  <a:pt x="19575" y="982"/>
                  <a:pt x="19575" y="982"/>
                  <a:pt x="19575" y="982"/>
                </a:cubicBezTo>
                <a:cubicBezTo>
                  <a:pt x="19238" y="982"/>
                  <a:pt x="18900" y="1227"/>
                  <a:pt x="18731" y="1473"/>
                </a:cubicBezTo>
                <a:cubicBezTo>
                  <a:pt x="16875" y="4173"/>
                  <a:pt x="16875" y="4173"/>
                  <a:pt x="16875" y="4173"/>
                </a:cubicBezTo>
                <a:cubicBezTo>
                  <a:pt x="16875" y="2945"/>
                  <a:pt x="16875" y="2945"/>
                  <a:pt x="16875" y="2945"/>
                </a:cubicBezTo>
                <a:cubicBezTo>
                  <a:pt x="16875" y="1227"/>
                  <a:pt x="16031" y="0"/>
                  <a:pt x="14850" y="0"/>
                </a:cubicBezTo>
                <a:cubicBezTo>
                  <a:pt x="2025" y="0"/>
                  <a:pt x="2025" y="0"/>
                  <a:pt x="2025" y="0"/>
                </a:cubicBezTo>
                <a:cubicBezTo>
                  <a:pt x="844" y="0"/>
                  <a:pt x="0" y="1227"/>
                  <a:pt x="0" y="2945"/>
                </a:cubicBezTo>
                <a:cubicBezTo>
                  <a:pt x="0" y="9818"/>
                  <a:pt x="0" y="9818"/>
                  <a:pt x="0" y="9818"/>
                </a:cubicBezTo>
                <a:cubicBezTo>
                  <a:pt x="0" y="18655"/>
                  <a:pt x="0" y="18655"/>
                  <a:pt x="0" y="18655"/>
                </a:cubicBezTo>
                <a:cubicBezTo>
                  <a:pt x="0" y="20373"/>
                  <a:pt x="844" y="21600"/>
                  <a:pt x="2025" y="21600"/>
                </a:cubicBezTo>
                <a:cubicBezTo>
                  <a:pt x="14850" y="21600"/>
                  <a:pt x="14850" y="21600"/>
                  <a:pt x="14850" y="21600"/>
                </a:cubicBezTo>
                <a:cubicBezTo>
                  <a:pt x="16031" y="21600"/>
                  <a:pt x="16875" y="20373"/>
                  <a:pt x="16875" y="18655"/>
                </a:cubicBezTo>
                <a:cubicBezTo>
                  <a:pt x="16875" y="17427"/>
                  <a:pt x="16875" y="17427"/>
                  <a:pt x="16875" y="17427"/>
                </a:cubicBezTo>
                <a:cubicBezTo>
                  <a:pt x="18731" y="20127"/>
                  <a:pt x="18731" y="20127"/>
                  <a:pt x="18731" y="20127"/>
                </a:cubicBezTo>
                <a:cubicBezTo>
                  <a:pt x="18900" y="20373"/>
                  <a:pt x="19238" y="20618"/>
                  <a:pt x="19575" y="20618"/>
                </a:cubicBezTo>
                <a:cubicBezTo>
                  <a:pt x="20250" y="20618"/>
                  <a:pt x="20250" y="20618"/>
                  <a:pt x="20250" y="20618"/>
                </a:cubicBezTo>
                <a:cubicBezTo>
                  <a:pt x="20925" y="20618"/>
                  <a:pt x="21600" y="19882"/>
                  <a:pt x="21600" y="18655"/>
                </a:cubicBezTo>
                <a:cubicBezTo>
                  <a:pt x="21600" y="2945"/>
                  <a:pt x="21600" y="2945"/>
                  <a:pt x="21600" y="2945"/>
                </a:cubicBezTo>
                <a:cubicBezTo>
                  <a:pt x="21600" y="1964"/>
                  <a:pt x="20925" y="982"/>
                  <a:pt x="20250" y="982"/>
                </a:cubicBezTo>
                <a:close/>
                <a:moveTo>
                  <a:pt x="2025" y="19636"/>
                </a:moveTo>
                <a:cubicBezTo>
                  <a:pt x="1688" y="19636"/>
                  <a:pt x="1350" y="19145"/>
                  <a:pt x="1350" y="18655"/>
                </a:cubicBezTo>
                <a:cubicBezTo>
                  <a:pt x="1350" y="2945"/>
                  <a:pt x="1350" y="2945"/>
                  <a:pt x="1350" y="2945"/>
                </a:cubicBezTo>
                <a:cubicBezTo>
                  <a:pt x="1350" y="2455"/>
                  <a:pt x="1688" y="1964"/>
                  <a:pt x="2025" y="1964"/>
                </a:cubicBezTo>
                <a:cubicBezTo>
                  <a:pt x="14850" y="1964"/>
                  <a:pt x="14850" y="1964"/>
                  <a:pt x="14850" y="1964"/>
                </a:cubicBezTo>
                <a:cubicBezTo>
                  <a:pt x="15188" y="1964"/>
                  <a:pt x="15525" y="2455"/>
                  <a:pt x="15525" y="2945"/>
                </a:cubicBezTo>
                <a:cubicBezTo>
                  <a:pt x="15525" y="18655"/>
                  <a:pt x="15525" y="18655"/>
                  <a:pt x="15525" y="18655"/>
                </a:cubicBezTo>
                <a:cubicBezTo>
                  <a:pt x="15525" y="19145"/>
                  <a:pt x="15188" y="19636"/>
                  <a:pt x="14850" y="19636"/>
                </a:cubicBezTo>
                <a:lnTo>
                  <a:pt x="2025" y="19636"/>
                </a:lnTo>
                <a:close/>
                <a:moveTo>
                  <a:pt x="20250" y="18655"/>
                </a:moveTo>
                <a:cubicBezTo>
                  <a:pt x="19575" y="18655"/>
                  <a:pt x="19575" y="18655"/>
                  <a:pt x="19575" y="18655"/>
                </a:cubicBezTo>
                <a:cubicBezTo>
                  <a:pt x="19575" y="18655"/>
                  <a:pt x="19575" y="18655"/>
                  <a:pt x="19575" y="18655"/>
                </a:cubicBezTo>
                <a:cubicBezTo>
                  <a:pt x="16875" y="14727"/>
                  <a:pt x="16875" y="14727"/>
                  <a:pt x="16875" y="14727"/>
                </a:cubicBezTo>
                <a:cubicBezTo>
                  <a:pt x="16875" y="14727"/>
                  <a:pt x="16875" y="14727"/>
                  <a:pt x="16875" y="14727"/>
                </a:cubicBezTo>
                <a:cubicBezTo>
                  <a:pt x="16200" y="13745"/>
                  <a:pt x="16200" y="13745"/>
                  <a:pt x="16200" y="13745"/>
                </a:cubicBezTo>
                <a:cubicBezTo>
                  <a:pt x="16200" y="7855"/>
                  <a:pt x="16200" y="7855"/>
                  <a:pt x="16200" y="7855"/>
                </a:cubicBezTo>
                <a:cubicBezTo>
                  <a:pt x="19575" y="2945"/>
                  <a:pt x="19575" y="2945"/>
                  <a:pt x="19575" y="2945"/>
                </a:cubicBezTo>
                <a:cubicBezTo>
                  <a:pt x="19575" y="2945"/>
                  <a:pt x="19575" y="2945"/>
                  <a:pt x="19575" y="2945"/>
                </a:cubicBezTo>
                <a:cubicBezTo>
                  <a:pt x="20250" y="2945"/>
                  <a:pt x="20250" y="2945"/>
                  <a:pt x="20250" y="2945"/>
                </a:cubicBezTo>
                <a:lnTo>
                  <a:pt x="20250" y="1865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653" name="Group"/>
          <p:cNvGrpSpPr/>
          <p:nvPr/>
        </p:nvGrpSpPr>
        <p:grpSpPr>
          <a:xfrm>
            <a:off x="1259514" y="5234332"/>
            <a:ext cx="417198" cy="364704"/>
            <a:chOff x="0" y="0"/>
            <a:chExt cx="417197" cy="364702"/>
          </a:xfrm>
        </p:grpSpPr>
        <p:sp>
          <p:nvSpPr>
            <p:cNvPr id="651" name="Shape"/>
            <p:cNvSpPr/>
            <p:nvPr/>
          </p:nvSpPr>
          <p:spPr>
            <a:xfrm>
              <a:off x="-1" y="0"/>
              <a:ext cx="417199" cy="3122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8100"/>
                  </a:moveTo>
                  <a:cubicBezTo>
                    <a:pt x="18900" y="8100"/>
                    <a:pt x="18900" y="8100"/>
                    <a:pt x="18900" y="8100"/>
                  </a:cubicBezTo>
                  <a:cubicBezTo>
                    <a:pt x="18900" y="3600"/>
                    <a:pt x="16200" y="0"/>
                    <a:pt x="12825" y="0"/>
                  </a:cubicBezTo>
                  <a:cubicBezTo>
                    <a:pt x="10463" y="0"/>
                    <a:pt x="8775" y="1800"/>
                    <a:pt x="7425" y="4050"/>
                  </a:cubicBezTo>
                  <a:cubicBezTo>
                    <a:pt x="7088" y="3600"/>
                    <a:pt x="6750" y="3600"/>
                    <a:pt x="6075" y="3600"/>
                  </a:cubicBezTo>
                  <a:cubicBezTo>
                    <a:pt x="4050" y="3600"/>
                    <a:pt x="2700" y="5400"/>
                    <a:pt x="2700" y="8100"/>
                  </a:cubicBezTo>
                  <a:cubicBezTo>
                    <a:pt x="2700" y="8100"/>
                    <a:pt x="2700" y="8100"/>
                    <a:pt x="2700" y="8100"/>
                  </a:cubicBezTo>
                  <a:cubicBezTo>
                    <a:pt x="1013" y="9450"/>
                    <a:pt x="0" y="11700"/>
                    <a:pt x="0" y="14400"/>
                  </a:cubicBezTo>
                  <a:cubicBezTo>
                    <a:pt x="0" y="18450"/>
                    <a:pt x="2363" y="21600"/>
                    <a:pt x="5400" y="21600"/>
                  </a:cubicBezTo>
                  <a:cubicBezTo>
                    <a:pt x="6750" y="21600"/>
                    <a:pt x="6750" y="21600"/>
                    <a:pt x="6750" y="21600"/>
                  </a:cubicBezTo>
                  <a:cubicBezTo>
                    <a:pt x="6750" y="19800"/>
                    <a:pt x="6750" y="19800"/>
                    <a:pt x="6750" y="19800"/>
                  </a:cubicBezTo>
                  <a:cubicBezTo>
                    <a:pt x="5400" y="19800"/>
                    <a:pt x="5400" y="19800"/>
                    <a:pt x="5400" y="19800"/>
                  </a:cubicBezTo>
                  <a:cubicBezTo>
                    <a:pt x="3038" y="19800"/>
                    <a:pt x="1350" y="17550"/>
                    <a:pt x="1350" y="14400"/>
                  </a:cubicBezTo>
                  <a:cubicBezTo>
                    <a:pt x="1350" y="12600"/>
                    <a:pt x="2025" y="10800"/>
                    <a:pt x="3375" y="9900"/>
                  </a:cubicBezTo>
                  <a:cubicBezTo>
                    <a:pt x="4050" y="9450"/>
                    <a:pt x="4050" y="9450"/>
                    <a:pt x="4050" y="9450"/>
                  </a:cubicBezTo>
                  <a:cubicBezTo>
                    <a:pt x="4050" y="8100"/>
                    <a:pt x="4050" y="8100"/>
                    <a:pt x="4050" y="8100"/>
                  </a:cubicBezTo>
                  <a:cubicBezTo>
                    <a:pt x="4050" y="8100"/>
                    <a:pt x="4050" y="8100"/>
                    <a:pt x="4050" y="8100"/>
                  </a:cubicBezTo>
                  <a:cubicBezTo>
                    <a:pt x="4050" y="6750"/>
                    <a:pt x="5063" y="5400"/>
                    <a:pt x="6075" y="5400"/>
                  </a:cubicBezTo>
                  <a:cubicBezTo>
                    <a:pt x="6413" y="5400"/>
                    <a:pt x="6750" y="5400"/>
                    <a:pt x="7088" y="5850"/>
                  </a:cubicBezTo>
                  <a:cubicBezTo>
                    <a:pt x="8100" y="6300"/>
                    <a:pt x="8100" y="6300"/>
                    <a:pt x="8100" y="6300"/>
                  </a:cubicBezTo>
                  <a:cubicBezTo>
                    <a:pt x="8775" y="4950"/>
                    <a:pt x="8775" y="4950"/>
                    <a:pt x="8775" y="4950"/>
                  </a:cubicBezTo>
                  <a:cubicBezTo>
                    <a:pt x="9450" y="3150"/>
                    <a:pt x="11137" y="1800"/>
                    <a:pt x="12825" y="1800"/>
                  </a:cubicBezTo>
                  <a:cubicBezTo>
                    <a:pt x="15525" y="1800"/>
                    <a:pt x="17550" y="4500"/>
                    <a:pt x="17550" y="8100"/>
                  </a:cubicBezTo>
                  <a:cubicBezTo>
                    <a:pt x="17550" y="8100"/>
                    <a:pt x="17550" y="8100"/>
                    <a:pt x="17550" y="8100"/>
                  </a:cubicBezTo>
                  <a:cubicBezTo>
                    <a:pt x="17550" y="9450"/>
                    <a:pt x="17550" y="9450"/>
                    <a:pt x="17550" y="9450"/>
                  </a:cubicBezTo>
                  <a:cubicBezTo>
                    <a:pt x="18225" y="9900"/>
                    <a:pt x="18225" y="9900"/>
                    <a:pt x="18225" y="9900"/>
                  </a:cubicBezTo>
                  <a:cubicBezTo>
                    <a:pt x="19575" y="10800"/>
                    <a:pt x="20250" y="12600"/>
                    <a:pt x="20250" y="14400"/>
                  </a:cubicBezTo>
                  <a:cubicBezTo>
                    <a:pt x="20250" y="17550"/>
                    <a:pt x="18562" y="19800"/>
                    <a:pt x="16200" y="19800"/>
                  </a:cubicBezTo>
                  <a:cubicBezTo>
                    <a:pt x="14850" y="19800"/>
                    <a:pt x="14850" y="19800"/>
                    <a:pt x="14850" y="19800"/>
                  </a:cubicBezTo>
                  <a:cubicBezTo>
                    <a:pt x="14850" y="21600"/>
                    <a:pt x="14850" y="21600"/>
                    <a:pt x="1485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9237" y="21600"/>
                    <a:pt x="21600" y="18450"/>
                    <a:pt x="21600" y="14400"/>
                  </a:cubicBezTo>
                  <a:cubicBezTo>
                    <a:pt x="21600" y="11700"/>
                    <a:pt x="20587" y="9450"/>
                    <a:pt x="18900" y="81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52" name="Shape"/>
            <p:cNvSpPr/>
            <p:nvPr/>
          </p:nvSpPr>
          <p:spPr>
            <a:xfrm>
              <a:off x="129854" y="129856"/>
              <a:ext cx="157487" cy="2348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611" y="0"/>
                  </a:moveTo>
                  <a:lnTo>
                    <a:pt x="0" y="9656"/>
                  </a:lnTo>
                  <a:lnTo>
                    <a:pt x="7200" y="9656"/>
                  </a:lnTo>
                  <a:lnTo>
                    <a:pt x="7200" y="21600"/>
                  </a:lnTo>
                  <a:lnTo>
                    <a:pt x="14400" y="21600"/>
                  </a:lnTo>
                  <a:lnTo>
                    <a:pt x="14400" y="9656"/>
                  </a:lnTo>
                  <a:lnTo>
                    <a:pt x="21600" y="9656"/>
                  </a:lnTo>
                  <a:lnTo>
                    <a:pt x="10611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656" name="Group"/>
          <p:cNvGrpSpPr/>
          <p:nvPr/>
        </p:nvGrpSpPr>
        <p:grpSpPr>
          <a:xfrm>
            <a:off x="321385" y="5234332"/>
            <a:ext cx="417199" cy="364704"/>
            <a:chOff x="0" y="0"/>
            <a:chExt cx="417197" cy="364702"/>
          </a:xfrm>
        </p:grpSpPr>
        <p:sp>
          <p:nvSpPr>
            <p:cNvPr id="654" name="Shape"/>
            <p:cNvSpPr/>
            <p:nvPr/>
          </p:nvSpPr>
          <p:spPr>
            <a:xfrm>
              <a:off x="129856" y="129856"/>
              <a:ext cx="157487" cy="2348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400" y="0"/>
                  </a:moveTo>
                  <a:lnTo>
                    <a:pt x="7200" y="0"/>
                  </a:lnTo>
                  <a:lnTo>
                    <a:pt x="7200" y="11944"/>
                  </a:lnTo>
                  <a:lnTo>
                    <a:pt x="0" y="11944"/>
                  </a:lnTo>
                  <a:lnTo>
                    <a:pt x="10611" y="21600"/>
                  </a:lnTo>
                  <a:lnTo>
                    <a:pt x="21600" y="11944"/>
                  </a:lnTo>
                  <a:lnTo>
                    <a:pt x="14400" y="11944"/>
                  </a:lnTo>
                  <a:lnTo>
                    <a:pt x="14400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55" name="Shape"/>
            <p:cNvSpPr/>
            <p:nvPr/>
          </p:nvSpPr>
          <p:spPr>
            <a:xfrm>
              <a:off x="-1" y="0"/>
              <a:ext cx="417199" cy="3122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8100"/>
                  </a:moveTo>
                  <a:cubicBezTo>
                    <a:pt x="18900" y="8100"/>
                    <a:pt x="18900" y="8100"/>
                    <a:pt x="18900" y="8100"/>
                  </a:cubicBezTo>
                  <a:cubicBezTo>
                    <a:pt x="18900" y="3600"/>
                    <a:pt x="16200" y="0"/>
                    <a:pt x="12825" y="0"/>
                  </a:cubicBezTo>
                  <a:cubicBezTo>
                    <a:pt x="10463" y="0"/>
                    <a:pt x="8775" y="1800"/>
                    <a:pt x="7425" y="4050"/>
                  </a:cubicBezTo>
                  <a:cubicBezTo>
                    <a:pt x="7088" y="3600"/>
                    <a:pt x="6750" y="3600"/>
                    <a:pt x="6075" y="3600"/>
                  </a:cubicBezTo>
                  <a:cubicBezTo>
                    <a:pt x="4050" y="3600"/>
                    <a:pt x="2700" y="5400"/>
                    <a:pt x="2700" y="8100"/>
                  </a:cubicBezTo>
                  <a:cubicBezTo>
                    <a:pt x="2700" y="8100"/>
                    <a:pt x="2700" y="8100"/>
                    <a:pt x="2700" y="8100"/>
                  </a:cubicBezTo>
                  <a:cubicBezTo>
                    <a:pt x="1013" y="9450"/>
                    <a:pt x="0" y="11700"/>
                    <a:pt x="0" y="14400"/>
                  </a:cubicBezTo>
                  <a:cubicBezTo>
                    <a:pt x="0" y="18450"/>
                    <a:pt x="2363" y="21600"/>
                    <a:pt x="5400" y="21600"/>
                  </a:cubicBezTo>
                  <a:cubicBezTo>
                    <a:pt x="5400" y="19800"/>
                    <a:pt x="5400" y="19800"/>
                    <a:pt x="5400" y="19800"/>
                  </a:cubicBezTo>
                  <a:cubicBezTo>
                    <a:pt x="3038" y="19800"/>
                    <a:pt x="1350" y="17550"/>
                    <a:pt x="1350" y="14400"/>
                  </a:cubicBezTo>
                  <a:cubicBezTo>
                    <a:pt x="1350" y="12600"/>
                    <a:pt x="2025" y="10800"/>
                    <a:pt x="3375" y="9900"/>
                  </a:cubicBezTo>
                  <a:cubicBezTo>
                    <a:pt x="4050" y="9450"/>
                    <a:pt x="4050" y="9450"/>
                    <a:pt x="4050" y="9450"/>
                  </a:cubicBezTo>
                  <a:cubicBezTo>
                    <a:pt x="4050" y="8100"/>
                    <a:pt x="4050" y="8100"/>
                    <a:pt x="4050" y="8100"/>
                  </a:cubicBezTo>
                  <a:cubicBezTo>
                    <a:pt x="4050" y="8100"/>
                    <a:pt x="4050" y="8100"/>
                    <a:pt x="4050" y="8100"/>
                  </a:cubicBezTo>
                  <a:cubicBezTo>
                    <a:pt x="4050" y="6750"/>
                    <a:pt x="5063" y="5400"/>
                    <a:pt x="6075" y="5400"/>
                  </a:cubicBezTo>
                  <a:cubicBezTo>
                    <a:pt x="6413" y="5400"/>
                    <a:pt x="6750" y="5400"/>
                    <a:pt x="7088" y="5850"/>
                  </a:cubicBezTo>
                  <a:cubicBezTo>
                    <a:pt x="8100" y="6300"/>
                    <a:pt x="8100" y="6300"/>
                    <a:pt x="8100" y="6300"/>
                  </a:cubicBezTo>
                  <a:cubicBezTo>
                    <a:pt x="8775" y="4950"/>
                    <a:pt x="8775" y="4950"/>
                    <a:pt x="8775" y="4950"/>
                  </a:cubicBezTo>
                  <a:cubicBezTo>
                    <a:pt x="9450" y="3150"/>
                    <a:pt x="11137" y="1800"/>
                    <a:pt x="12825" y="1800"/>
                  </a:cubicBezTo>
                  <a:cubicBezTo>
                    <a:pt x="15525" y="1800"/>
                    <a:pt x="17550" y="4500"/>
                    <a:pt x="17550" y="8100"/>
                  </a:cubicBezTo>
                  <a:cubicBezTo>
                    <a:pt x="17550" y="8100"/>
                    <a:pt x="17550" y="8100"/>
                    <a:pt x="17550" y="8100"/>
                  </a:cubicBezTo>
                  <a:cubicBezTo>
                    <a:pt x="17550" y="9450"/>
                    <a:pt x="17550" y="9450"/>
                    <a:pt x="17550" y="9450"/>
                  </a:cubicBezTo>
                  <a:cubicBezTo>
                    <a:pt x="18225" y="9900"/>
                    <a:pt x="18225" y="9900"/>
                    <a:pt x="18225" y="9900"/>
                  </a:cubicBezTo>
                  <a:cubicBezTo>
                    <a:pt x="19575" y="10800"/>
                    <a:pt x="20250" y="12600"/>
                    <a:pt x="20250" y="14400"/>
                  </a:cubicBezTo>
                  <a:cubicBezTo>
                    <a:pt x="20250" y="17550"/>
                    <a:pt x="18562" y="19800"/>
                    <a:pt x="16200" y="198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9237" y="21600"/>
                    <a:pt x="21600" y="18450"/>
                    <a:pt x="21600" y="14400"/>
                  </a:cubicBezTo>
                  <a:cubicBezTo>
                    <a:pt x="21600" y="11700"/>
                    <a:pt x="20587" y="9450"/>
                    <a:pt x="18900" y="81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657" name="Shape"/>
          <p:cNvSpPr/>
          <p:nvPr/>
        </p:nvSpPr>
        <p:spPr>
          <a:xfrm>
            <a:off x="2300896" y="5274738"/>
            <a:ext cx="348514" cy="2838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4985"/>
                </a:moveTo>
                <a:cubicBezTo>
                  <a:pt x="15525" y="4985"/>
                  <a:pt x="15525" y="4985"/>
                  <a:pt x="15525" y="4985"/>
                </a:cubicBezTo>
                <a:cubicBezTo>
                  <a:pt x="15187" y="1662"/>
                  <a:pt x="15187" y="1662"/>
                  <a:pt x="15187" y="1662"/>
                </a:cubicBezTo>
                <a:cubicBezTo>
                  <a:pt x="14850" y="831"/>
                  <a:pt x="14175" y="0"/>
                  <a:pt x="13500" y="0"/>
                </a:cubicBezTo>
                <a:cubicBezTo>
                  <a:pt x="8100" y="0"/>
                  <a:pt x="8100" y="0"/>
                  <a:pt x="8100" y="0"/>
                </a:cubicBezTo>
                <a:cubicBezTo>
                  <a:pt x="7425" y="0"/>
                  <a:pt x="6750" y="831"/>
                  <a:pt x="6412" y="1662"/>
                </a:cubicBezTo>
                <a:cubicBezTo>
                  <a:pt x="6075" y="4985"/>
                  <a:pt x="6075" y="4985"/>
                  <a:pt x="6075" y="4985"/>
                </a:cubicBezTo>
                <a:cubicBezTo>
                  <a:pt x="2700" y="4985"/>
                  <a:pt x="2700" y="4985"/>
                  <a:pt x="2700" y="4985"/>
                </a:cubicBezTo>
                <a:cubicBezTo>
                  <a:pt x="1350" y="4985"/>
                  <a:pt x="0" y="6646"/>
                  <a:pt x="0" y="8308"/>
                </a:cubicBezTo>
                <a:cubicBezTo>
                  <a:pt x="0" y="18277"/>
                  <a:pt x="0" y="18277"/>
                  <a:pt x="0" y="18277"/>
                </a:cubicBezTo>
                <a:cubicBezTo>
                  <a:pt x="0" y="19938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19938"/>
                  <a:pt x="21600" y="18277"/>
                </a:cubicBezTo>
                <a:cubicBezTo>
                  <a:pt x="21600" y="8308"/>
                  <a:pt x="21600" y="8308"/>
                  <a:pt x="21600" y="8308"/>
                </a:cubicBezTo>
                <a:cubicBezTo>
                  <a:pt x="21600" y="6646"/>
                  <a:pt x="20250" y="4985"/>
                  <a:pt x="18900" y="4985"/>
                </a:cubicBezTo>
                <a:close/>
                <a:moveTo>
                  <a:pt x="7762" y="2077"/>
                </a:moveTo>
                <a:cubicBezTo>
                  <a:pt x="8100" y="1662"/>
                  <a:pt x="8100" y="1662"/>
                  <a:pt x="8100" y="1662"/>
                </a:cubicBezTo>
                <a:cubicBezTo>
                  <a:pt x="13500" y="1662"/>
                  <a:pt x="13500" y="1662"/>
                  <a:pt x="13500" y="1662"/>
                </a:cubicBezTo>
                <a:cubicBezTo>
                  <a:pt x="13838" y="2077"/>
                  <a:pt x="13838" y="2077"/>
                  <a:pt x="13838" y="2077"/>
                </a:cubicBezTo>
                <a:cubicBezTo>
                  <a:pt x="14175" y="4985"/>
                  <a:pt x="14175" y="4985"/>
                  <a:pt x="14175" y="4985"/>
                </a:cubicBezTo>
                <a:cubicBezTo>
                  <a:pt x="7425" y="4985"/>
                  <a:pt x="7425" y="4985"/>
                  <a:pt x="7425" y="4985"/>
                </a:cubicBezTo>
                <a:lnTo>
                  <a:pt x="7762" y="2077"/>
                </a:lnTo>
                <a:close/>
                <a:moveTo>
                  <a:pt x="14850" y="14954"/>
                </a:moveTo>
                <a:cubicBezTo>
                  <a:pt x="12150" y="14954"/>
                  <a:pt x="12150" y="14954"/>
                  <a:pt x="12150" y="14954"/>
                </a:cubicBezTo>
                <a:cubicBezTo>
                  <a:pt x="12150" y="18277"/>
                  <a:pt x="12150" y="18277"/>
                  <a:pt x="12150" y="18277"/>
                </a:cubicBezTo>
                <a:cubicBezTo>
                  <a:pt x="9450" y="18277"/>
                  <a:pt x="9450" y="18277"/>
                  <a:pt x="9450" y="18277"/>
                </a:cubicBezTo>
                <a:cubicBezTo>
                  <a:pt x="9450" y="14954"/>
                  <a:pt x="9450" y="14954"/>
                  <a:pt x="9450" y="14954"/>
                </a:cubicBezTo>
                <a:cubicBezTo>
                  <a:pt x="6750" y="14954"/>
                  <a:pt x="6750" y="14954"/>
                  <a:pt x="6750" y="14954"/>
                </a:cubicBezTo>
                <a:cubicBezTo>
                  <a:pt x="6750" y="11631"/>
                  <a:pt x="6750" y="11631"/>
                  <a:pt x="6750" y="11631"/>
                </a:cubicBezTo>
                <a:cubicBezTo>
                  <a:pt x="9450" y="11631"/>
                  <a:pt x="9450" y="11631"/>
                  <a:pt x="9450" y="11631"/>
                </a:cubicBezTo>
                <a:cubicBezTo>
                  <a:pt x="9450" y="8308"/>
                  <a:pt x="9450" y="8308"/>
                  <a:pt x="9450" y="8308"/>
                </a:cubicBezTo>
                <a:cubicBezTo>
                  <a:pt x="12150" y="8308"/>
                  <a:pt x="12150" y="8308"/>
                  <a:pt x="12150" y="8308"/>
                </a:cubicBezTo>
                <a:cubicBezTo>
                  <a:pt x="12150" y="11631"/>
                  <a:pt x="12150" y="11631"/>
                  <a:pt x="12150" y="11631"/>
                </a:cubicBezTo>
                <a:cubicBezTo>
                  <a:pt x="14850" y="11631"/>
                  <a:pt x="14850" y="11631"/>
                  <a:pt x="14850" y="11631"/>
                </a:cubicBezTo>
                <a:lnTo>
                  <a:pt x="14850" y="14954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658" name="Shape"/>
          <p:cNvSpPr/>
          <p:nvPr/>
        </p:nvSpPr>
        <p:spPr>
          <a:xfrm>
            <a:off x="5420485" y="5244998"/>
            <a:ext cx="404142" cy="3433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829" y="9000"/>
                </a:moveTo>
                <a:cubicBezTo>
                  <a:pt x="19671" y="9000"/>
                  <a:pt x="19671" y="9000"/>
                  <a:pt x="19671" y="9000"/>
                </a:cubicBezTo>
                <a:cubicBezTo>
                  <a:pt x="18900" y="7200"/>
                  <a:pt x="18900" y="7200"/>
                  <a:pt x="18900" y="7200"/>
                </a:cubicBezTo>
                <a:cubicBezTo>
                  <a:pt x="20829" y="7200"/>
                  <a:pt x="20829" y="7200"/>
                  <a:pt x="20829" y="7200"/>
                </a:cubicBezTo>
                <a:cubicBezTo>
                  <a:pt x="21214" y="7200"/>
                  <a:pt x="21600" y="6750"/>
                  <a:pt x="21600" y="6300"/>
                </a:cubicBezTo>
                <a:cubicBezTo>
                  <a:pt x="21600" y="5850"/>
                  <a:pt x="21214" y="5400"/>
                  <a:pt x="20829" y="5400"/>
                </a:cubicBezTo>
                <a:cubicBezTo>
                  <a:pt x="18514" y="5400"/>
                  <a:pt x="18514" y="5400"/>
                  <a:pt x="18514" y="5400"/>
                </a:cubicBezTo>
                <a:cubicBezTo>
                  <a:pt x="17357" y="1800"/>
                  <a:pt x="17357" y="1800"/>
                  <a:pt x="17357" y="1800"/>
                </a:cubicBezTo>
                <a:cubicBezTo>
                  <a:pt x="17357" y="900"/>
                  <a:pt x="16200" y="0"/>
                  <a:pt x="15429" y="0"/>
                </a:cubicBezTo>
                <a:cubicBezTo>
                  <a:pt x="6171" y="0"/>
                  <a:pt x="6171" y="0"/>
                  <a:pt x="6171" y="0"/>
                </a:cubicBezTo>
                <a:cubicBezTo>
                  <a:pt x="5400" y="0"/>
                  <a:pt x="4243" y="900"/>
                  <a:pt x="4243" y="1800"/>
                </a:cubicBezTo>
                <a:cubicBezTo>
                  <a:pt x="3086" y="5400"/>
                  <a:pt x="3086" y="5400"/>
                  <a:pt x="3086" y="5400"/>
                </a:cubicBezTo>
                <a:cubicBezTo>
                  <a:pt x="771" y="5400"/>
                  <a:pt x="771" y="5400"/>
                  <a:pt x="771" y="5400"/>
                </a:cubicBezTo>
                <a:cubicBezTo>
                  <a:pt x="386" y="5400"/>
                  <a:pt x="0" y="5850"/>
                  <a:pt x="0" y="6300"/>
                </a:cubicBezTo>
                <a:cubicBezTo>
                  <a:pt x="0" y="6750"/>
                  <a:pt x="386" y="7200"/>
                  <a:pt x="771" y="7200"/>
                </a:cubicBezTo>
                <a:cubicBezTo>
                  <a:pt x="2700" y="7200"/>
                  <a:pt x="2700" y="7200"/>
                  <a:pt x="2700" y="7200"/>
                </a:cubicBezTo>
                <a:cubicBezTo>
                  <a:pt x="1929" y="9000"/>
                  <a:pt x="1929" y="9000"/>
                  <a:pt x="1929" y="9000"/>
                </a:cubicBezTo>
                <a:cubicBezTo>
                  <a:pt x="771" y="9000"/>
                  <a:pt x="771" y="9000"/>
                  <a:pt x="771" y="9000"/>
                </a:cubicBezTo>
                <a:cubicBezTo>
                  <a:pt x="386" y="9000"/>
                  <a:pt x="0" y="9450"/>
                  <a:pt x="0" y="9900"/>
                </a:cubicBezTo>
                <a:cubicBezTo>
                  <a:pt x="0" y="15300"/>
                  <a:pt x="0" y="15300"/>
                  <a:pt x="0" y="15300"/>
                </a:cubicBezTo>
                <a:cubicBezTo>
                  <a:pt x="0" y="15750"/>
                  <a:pt x="386" y="16200"/>
                  <a:pt x="771" y="16200"/>
                </a:cubicBezTo>
                <a:cubicBezTo>
                  <a:pt x="1543" y="16200"/>
                  <a:pt x="1543" y="16200"/>
                  <a:pt x="1543" y="16200"/>
                </a:cubicBezTo>
                <a:cubicBezTo>
                  <a:pt x="1543" y="19800"/>
                  <a:pt x="1543" y="19800"/>
                  <a:pt x="1543" y="19800"/>
                </a:cubicBezTo>
                <a:cubicBezTo>
                  <a:pt x="1543" y="20700"/>
                  <a:pt x="2314" y="21600"/>
                  <a:pt x="3086" y="21600"/>
                </a:cubicBezTo>
                <a:cubicBezTo>
                  <a:pt x="4629" y="21600"/>
                  <a:pt x="4629" y="21600"/>
                  <a:pt x="4629" y="21600"/>
                </a:cubicBezTo>
                <a:cubicBezTo>
                  <a:pt x="5400" y="21600"/>
                  <a:pt x="6171" y="20700"/>
                  <a:pt x="6171" y="19800"/>
                </a:cubicBezTo>
                <a:cubicBezTo>
                  <a:pt x="6171" y="16200"/>
                  <a:pt x="6171" y="16200"/>
                  <a:pt x="6171" y="16200"/>
                </a:cubicBezTo>
                <a:cubicBezTo>
                  <a:pt x="15429" y="16200"/>
                  <a:pt x="15429" y="16200"/>
                  <a:pt x="15429" y="16200"/>
                </a:cubicBezTo>
                <a:cubicBezTo>
                  <a:pt x="15429" y="19800"/>
                  <a:pt x="15429" y="19800"/>
                  <a:pt x="15429" y="19800"/>
                </a:cubicBezTo>
                <a:cubicBezTo>
                  <a:pt x="15429" y="20700"/>
                  <a:pt x="16200" y="21600"/>
                  <a:pt x="16971" y="21600"/>
                </a:cubicBezTo>
                <a:cubicBezTo>
                  <a:pt x="18514" y="21600"/>
                  <a:pt x="18514" y="21600"/>
                  <a:pt x="18514" y="21600"/>
                </a:cubicBezTo>
                <a:cubicBezTo>
                  <a:pt x="19286" y="21600"/>
                  <a:pt x="20057" y="20700"/>
                  <a:pt x="20057" y="19800"/>
                </a:cubicBezTo>
                <a:cubicBezTo>
                  <a:pt x="20057" y="16200"/>
                  <a:pt x="20057" y="16200"/>
                  <a:pt x="20057" y="16200"/>
                </a:cubicBezTo>
                <a:cubicBezTo>
                  <a:pt x="20829" y="16200"/>
                  <a:pt x="20829" y="16200"/>
                  <a:pt x="20829" y="16200"/>
                </a:cubicBezTo>
                <a:cubicBezTo>
                  <a:pt x="21214" y="16200"/>
                  <a:pt x="21600" y="15750"/>
                  <a:pt x="21600" y="15300"/>
                </a:cubicBezTo>
                <a:cubicBezTo>
                  <a:pt x="21600" y="9900"/>
                  <a:pt x="21600" y="9900"/>
                  <a:pt x="21600" y="9900"/>
                </a:cubicBezTo>
                <a:cubicBezTo>
                  <a:pt x="21600" y="9450"/>
                  <a:pt x="21214" y="9000"/>
                  <a:pt x="20829" y="9000"/>
                </a:cubicBezTo>
                <a:close/>
                <a:moveTo>
                  <a:pt x="5786" y="2250"/>
                </a:moveTo>
                <a:cubicBezTo>
                  <a:pt x="5786" y="2250"/>
                  <a:pt x="6171" y="1800"/>
                  <a:pt x="6171" y="1800"/>
                </a:cubicBezTo>
                <a:cubicBezTo>
                  <a:pt x="9257" y="1800"/>
                  <a:pt x="9257" y="1800"/>
                  <a:pt x="9257" y="1800"/>
                </a:cubicBezTo>
                <a:cubicBezTo>
                  <a:pt x="9257" y="2700"/>
                  <a:pt x="9257" y="2700"/>
                  <a:pt x="9257" y="2700"/>
                </a:cubicBezTo>
                <a:cubicBezTo>
                  <a:pt x="9257" y="3150"/>
                  <a:pt x="9643" y="3600"/>
                  <a:pt x="10029" y="3600"/>
                </a:cubicBezTo>
                <a:cubicBezTo>
                  <a:pt x="11571" y="3600"/>
                  <a:pt x="11571" y="3600"/>
                  <a:pt x="11571" y="3600"/>
                </a:cubicBezTo>
                <a:cubicBezTo>
                  <a:pt x="11957" y="3600"/>
                  <a:pt x="12343" y="3150"/>
                  <a:pt x="12343" y="2700"/>
                </a:cubicBezTo>
                <a:cubicBezTo>
                  <a:pt x="12343" y="1800"/>
                  <a:pt x="12343" y="1800"/>
                  <a:pt x="12343" y="1800"/>
                </a:cubicBezTo>
                <a:cubicBezTo>
                  <a:pt x="15429" y="1800"/>
                  <a:pt x="15429" y="1800"/>
                  <a:pt x="15429" y="1800"/>
                </a:cubicBezTo>
                <a:cubicBezTo>
                  <a:pt x="15429" y="1800"/>
                  <a:pt x="15814" y="2250"/>
                  <a:pt x="15814" y="2250"/>
                </a:cubicBezTo>
                <a:cubicBezTo>
                  <a:pt x="17743" y="9000"/>
                  <a:pt x="17743" y="9000"/>
                  <a:pt x="17743" y="9000"/>
                </a:cubicBezTo>
                <a:cubicBezTo>
                  <a:pt x="3857" y="9000"/>
                  <a:pt x="3857" y="9000"/>
                  <a:pt x="3857" y="9000"/>
                </a:cubicBezTo>
                <a:lnTo>
                  <a:pt x="5786" y="2250"/>
                </a:lnTo>
                <a:close/>
                <a:moveTo>
                  <a:pt x="4629" y="14400"/>
                </a:moveTo>
                <a:cubicBezTo>
                  <a:pt x="3857" y="14400"/>
                  <a:pt x="3086" y="13500"/>
                  <a:pt x="3086" y="12600"/>
                </a:cubicBezTo>
                <a:cubicBezTo>
                  <a:pt x="3086" y="11700"/>
                  <a:pt x="3857" y="10800"/>
                  <a:pt x="4629" y="10800"/>
                </a:cubicBezTo>
                <a:cubicBezTo>
                  <a:pt x="5400" y="10800"/>
                  <a:pt x="6171" y="11700"/>
                  <a:pt x="6171" y="12600"/>
                </a:cubicBezTo>
                <a:cubicBezTo>
                  <a:pt x="6171" y="13500"/>
                  <a:pt x="5400" y="14400"/>
                  <a:pt x="4629" y="14400"/>
                </a:cubicBezTo>
                <a:close/>
                <a:moveTo>
                  <a:pt x="13886" y="14400"/>
                </a:moveTo>
                <a:cubicBezTo>
                  <a:pt x="7714" y="14400"/>
                  <a:pt x="7714" y="14400"/>
                  <a:pt x="7714" y="14400"/>
                </a:cubicBezTo>
                <a:cubicBezTo>
                  <a:pt x="7714" y="12600"/>
                  <a:pt x="7714" y="12600"/>
                  <a:pt x="7714" y="12600"/>
                </a:cubicBezTo>
                <a:cubicBezTo>
                  <a:pt x="13886" y="12600"/>
                  <a:pt x="13886" y="12600"/>
                  <a:pt x="13886" y="12600"/>
                </a:cubicBezTo>
                <a:lnTo>
                  <a:pt x="13886" y="14400"/>
                </a:lnTo>
                <a:close/>
                <a:moveTo>
                  <a:pt x="16971" y="14400"/>
                </a:moveTo>
                <a:cubicBezTo>
                  <a:pt x="16200" y="14400"/>
                  <a:pt x="15429" y="13500"/>
                  <a:pt x="15429" y="12600"/>
                </a:cubicBezTo>
                <a:cubicBezTo>
                  <a:pt x="15429" y="11700"/>
                  <a:pt x="16200" y="10800"/>
                  <a:pt x="16971" y="10800"/>
                </a:cubicBezTo>
                <a:cubicBezTo>
                  <a:pt x="17743" y="10800"/>
                  <a:pt x="18514" y="11700"/>
                  <a:pt x="18514" y="12600"/>
                </a:cubicBezTo>
                <a:cubicBezTo>
                  <a:pt x="18514" y="13500"/>
                  <a:pt x="17743" y="14400"/>
                  <a:pt x="16971" y="144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661" name="Group"/>
          <p:cNvGrpSpPr/>
          <p:nvPr/>
        </p:nvGrpSpPr>
        <p:grpSpPr>
          <a:xfrm>
            <a:off x="3356733" y="5227544"/>
            <a:ext cx="373405" cy="355947"/>
            <a:chOff x="0" y="0"/>
            <a:chExt cx="373403" cy="355945"/>
          </a:xfrm>
        </p:grpSpPr>
        <p:sp>
          <p:nvSpPr>
            <p:cNvPr id="659" name="Shape"/>
            <p:cNvSpPr/>
            <p:nvPr/>
          </p:nvSpPr>
          <p:spPr>
            <a:xfrm>
              <a:off x="145876" y="0"/>
              <a:ext cx="227528" cy="2275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73" h="20873" extrusionOk="0">
                  <a:moveTo>
                    <a:pt x="20492" y="381"/>
                  </a:moveTo>
                  <a:cubicBezTo>
                    <a:pt x="18831" y="-727"/>
                    <a:pt x="17169" y="935"/>
                    <a:pt x="17169" y="935"/>
                  </a:cubicBezTo>
                  <a:cubicBezTo>
                    <a:pt x="17169" y="935"/>
                    <a:pt x="8308" y="9796"/>
                    <a:pt x="6646" y="11458"/>
                  </a:cubicBezTo>
                  <a:cubicBezTo>
                    <a:pt x="4985" y="13119"/>
                    <a:pt x="0" y="15335"/>
                    <a:pt x="0" y="15335"/>
                  </a:cubicBezTo>
                  <a:cubicBezTo>
                    <a:pt x="5538" y="20873"/>
                    <a:pt x="5538" y="20873"/>
                    <a:pt x="5538" y="20873"/>
                  </a:cubicBezTo>
                  <a:cubicBezTo>
                    <a:pt x="5538" y="20873"/>
                    <a:pt x="7754" y="15888"/>
                    <a:pt x="9415" y="14227"/>
                  </a:cubicBezTo>
                  <a:cubicBezTo>
                    <a:pt x="11077" y="12565"/>
                    <a:pt x="19938" y="3704"/>
                    <a:pt x="19938" y="3704"/>
                  </a:cubicBezTo>
                  <a:cubicBezTo>
                    <a:pt x="19938" y="3704"/>
                    <a:pt x="21600" y="2042"/>
                    <a:pt x="20492" y="38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60" name="Shape"/>
            <p:cNvSpPr/>
            <p:nvPr/>
          </p:nvSpPr>
          <p:spPr>
            <a:xfrm>
              <a:off x="0" y="186578"/>
              <a:ext cx="186826" cy="1693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8326" extrusionOk="0">
                  <a:moveTo>
                    <a:pt x="8361" y="4582"/>
                  </a:moveTo>
                  <a:cubicBezTo>
                    <a:pt x="4877" y="12436"/>
                    <a:pt x="5574" y="16364"/>
                    <a:pt x="0" y="17673"/>
                  </a:cubicBezTo>
                  <a:cubicBezTo>
                    <a:pt x="21600" y="21600"/>
                    <a:pt x="21600" y="6545"/>
                    <a:pt x="21600" y="6545"/>
                  </a:cubicBezTo>
                  <a:cubicBezTo>
                    <a:pt x="14632" y="0"/>
                    <a:pt x="14632" y="0"/>
                    <a:pt x="14632" y="0"/>
                  </a:cubicBezTo>
                  <a:cubicBezTo>
                    <a:pt x="14632" y="0"/>
                    <a:pt x="9755" y="1309"/>
                    <a:pt x="8361" y="4582"/>
                  </a:cubicBezTo>
                  <a:close/>
                  <a:moveTo>
                    <a:pt x="6271" y="15709"/>
                  </a:moveTo>
                  <a:cubicBezTo>
                    <a:pt x="7665" y="13745"/>
                    <a:pt x="10452" y="5236"/>
                    <a:pt x="13935" y="2618"/>
                  </a:cubicBezTo>
                  <a:cubicBezTo>
                    <a:pt x="16026" y="4582"/>
                    <a:pt x="13935" y="11127"/>
                    <a:pt x="6271" y="1570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662" name="Shape"/>
          <p:cNvSpPr/>
          <p:nvPr/>
        </p:nvSpPr>
        <p:spPr>
          <a:xfrm>
            <a:off x="4425057" y="5236335"/>
            <a:ext cx="360697" cy="3606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16200"/>
                </a:lnTo>
                <a:lnTo>
                  <a:pt x="5400" y="16200"/>
                </a:lnTo>
                <a:lnTo>
                  <a:pt x="5400" y="21600"/>
                </a:lnTo>
                <a:lnTo>
                  <a:pt x="12789" y="16200"/>
                </a:lnTo>
                <a:lnTo>
                  <a:pt x="21600" y="16200"/>
                </a:lnTo>
                <a:lnTo>
                  <a:pt x="21600" y="0"/>
                </a:lnTo>
                <a:lnTo>
                  <a:pt x="0" y="0"/>
                </a:lnTo>
                <a:close/>
                <a:moveTo>
                  <a:pt x="18900" y="13500"/>
                </a:moveTo>
                <a:lnTo>
                  <a:pt x="13500" y="13500"/>
                </a:lnTo>
                <a:lnTo>
                  <a:pt x="8100" y="17621"/>
                </a:lnTo>
                <a:lnTo>
                  <a:pt x="8100" y="13500"/>
                </a:lnTo>
                <a:lnTo>
                  <a:pt x="2700" y="13500"/>
                </a:lnTo>
                <a:lnTo>
                  <a:pt x="2700" y="2700"/>
                </a:lnTo>
                <a:lnTo>
                  <a:pt x="18900" y="2700"/>
                </a:lnTo>
                <a:lnTo>
                  <a:pt x="18900" y="135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663" name="Shape"/>
          <p:cNvSpPr/>
          <p:nvPr/>
        </p:nvSpPr>
        <p:spPr>
          <a:xfrm>
            <a:off x="6438404" y="5216671"/>
            <a:ext cx="401136" cy="400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48" h="21600" extrusionOk="0">
                <a:moveTo>
                  <a:pt x="20946" y="337"/>
                </a:moveTo>
                <a:cubicBezTo>
                  <a:pt x="20778" y="169"/>
                  <a:pt x="20443" y="0"/>
                  <a:pt x="20108" y="0"/>
                </a:cubicBezTo>
                <a:cubicBezTo>
                  <a:pt x="20108" y="0"/>
                  <a:pt x="19941" y="0"/>
                  <a:pt x="19941" y="0"/>
                </a:cubicBezTo>
                <a:cubicBezTo>
                  <a:pt x="8555" y="2025"/>
                  <a:pt x="8555" y="2025"/>
                  <a:pt x="8555" y="2025"/>
                </a:cubicBezTo>
                <a:cubicBezTo>
                  <a:pt x="7885" y="2194"/>
                  <a:pt x="7383" y="2700"/>
                  <a:pt x="7383" y="3375"/>
                </a:cubicBezTo>
                <a:cubicBezTo>
                  <a:pt x="7383" y="4725"/>
                  <a:pt x="7383" y="4725"/>
                  <a:pt x="7383" y="4725"/>
                </a:cubicBezTo>
                <a:cubicBezTo>
                  <a:pt x="7383" y="5400"/>
                  <a:pt x="7383" y="5400"/>
                  <a:pt x="7383" y="5400"/>
                </a:cubicBezTo>
                <a:cubicBezTo>
                  <a:pt x="7383" y="15019"/>
                  <a:pt x="7383" y="15019"/>
                  <a:pt x="7383" y="15019"/>
                </a:cubicBezTo>
                <a:cubicBezTo>
                  <a:pt x="6713" y="14512"/>
                  <a:pt x="5876" y="14175"/>
                  <a:pt x="4871" y="14175"/>
                </a:cubicBezTo>
                <a:cubicBezTo>
                  <a:pt x="4201" y="14175"/>
                  <a:pt x="3699" y="14344"/>
                  <a:pt x="3197" y="14512"/>
                </a:cubicBezTo>
                <a:cubicBezTo>
                  <a:pt x="1857" y="14850"/>
                  <a:pt x="853" y="15694"/>
                  <a:pt x="350" y="16875"/>
                </a:cubicBezTo>
                <a:cubicBezTo>
                  <a:pt x="15" y="17550"/>
                  <a:pt x="-152" y="18563"/>
                  <a:pt x="183" y="19406"/>
                </a:cubicBezTo>
                <a:cubicBezTo>
                  <a:pt x="685" y="20756"/>
                  <a:pt x="2192" y="21600"/>
                  <a:pt x="3867" y="21600"/>
                </a:cubicBezTo>
                <a:cubicBezTo>
                  <a:pt x="4536" y="21600"/>
                  <a:pt x="5039" y="21431"/>
                  <a:pt x="5541" y="21263"/>
                </a:cubicBezTo>
                <a:cubicBezTo>
                  <a:pt x="6881" y="20925"/>
                  <a:pt x="7885" y="20081"/>
                  <a:pt x="8388" y="18900"/>
                </a:cubicBezTo>
                <a:cubicBezTo>
                  <a:pt x="8555" y="18563"/>
                  <a:pt x="8722" y="18056"/>
                  <a:pt x="8722" y="17550"/>
                </a:cubicBezTo>
                <a:cubicBezTo>
                  <a:pt x="8722" y="17550"/>
                  <a:pt x="8722" y="17550"/>
                  <a:pt x="8722" y="17550"/>
                </a:cubicBezTo>
                <a:cubicBezTo>
                  <a:pt x="8722" y="6750"/>
                  <a:pt x="8722" y="6750"/>
                  <a:pt x="8722" y="6750"/>
                </a:cubicBezTo>
                <a:cubicBezTo>
                  <a:pt x="8722" y="6750"/>
                  <a:pt x="8890" y="6750"/>
                  <a:pt x="8890" y="6750"/>
                </a:cubicBezTo>
                <a:cubicBezTo>
                  <a:pt x="20108" y="4725"/>
                  <a:pt x="20108" y="4725"/>
                  <a:pt x="20108" y="4725"/>
                </a:cubicBezTo>
                <a:cubicBezTo>
                  <a:pt x="20108" y="12994"/>
                  <a:pt x="20108" y="12994"/>
                  <a:pt x="20108" y="12994"/>
                </a:cubicBezTo>
                <a:cubicBezTo>
                  <a:pt x="19439" y="12488"/>
                  <a:pt x="18601" y="12150"/>
                  <a:pt x="17597" y="12150"/>
                </a:cubicBezTo>
                <a:cubicBezTo>
                  <a:pt x="16927" y="12150"/>
                  <a:pt x="16425" y="12319"/>
                  <a:pt x="15922" y="12488"/>
                </a:cubicBezTo>
                <a:cubicBezTo>
                  <a:pt x="14583" y="12825"/>
                  <a:pt x="13578" y="13669"/>
                  <a:pt x="13076" y="14850"/>
                </a:cubicBezTo>
                <a:cubicBezTo>
                  <a:pt x="12741" y="15525"/>
                  <a:pt x="12574" y="16537"/>
                  <a:pt x="12908" y="17381"/>
                </a:cubicBezTo>
                <a:cubicBezTo>
                  <a:pt x="13411" y="18731"/>
                  <a:pt x="14918" y="19575"/>
                  <a:pt x="16592" y="19575"/>
                </a:cubicBezTo>
                <a:cubicBezTo>
                  <a:pt x="17262" y="19575"/>
                  <a:pt x="17764" y="19406"/>
                  <a:pt x="18267" y="19237"/>
                </a:cubicBezTo>
                <a:cubicBezTo>
                  <a:pt x="19606" y="18900"/>
                  <a:pt x="20611" y="18056"/>
                  <a:pt x="21113" y="16875"/>
                </a:cubicBezTo>
                <a:cubicBezTo>
                  <a:pt x="21281" y="16537"/>
                  <a:pt x="21448" y="16031"/>
                  <a:pt x="21448" y="15525"/>
                </a:cubicBezTo>
                <a:cubicBezTo>
                  <a:pt x="21448" y="15525"/>
                  <a:pt x="21448" y="15525"/>
                  <a:pt x="21448" y="15525"/>
                </a:cubicBezTo>
                <a:cubicBezTo>
                  <a:pt x="21448" y="3375"/>
                  <a:pt x="21448" y="3375"/>
                  <a:pt x="21448" y="3375"/>
                </a:cubicBezTo>
                <a:cubicBezTo>
                  <a:pt x="21448" y="2700"/>
                  <a:pt x="21448" y="2700"/>
                  <a:pt x="21448" y="2700"/>
                </a:cubicBezTo>
                <a:cubicBezTo>
                  <a:pt x="21448" y="1350"/>
                  <a:pt x="21448" y="1350"/>
                  <a:pt x="21448" y="1350"/>
                </a:cubicBezTo>
                <a:cubicBezTo>
                  <a:pt x="21448" y="1012"/>
                  <a:pt x="21281" y="506"/>
                  <a:pt x="20946" y="337"/>
                </a:cubicBezTo>
                <a:close/>
                <a:moveTo>
                  <a:pt x="5206" y="20081"/>
                </a:moveTo>
                <a:cubicBezTo>
                  <a:pt x="3532" y="20587"/>
                  <a:pt x="1857" y="20081"/>
                  <a:pt x="1522" y="18900"/>
                </a:cubicBezTo>
                <a:cubicBezTo>
                  <a:pt x="1020" y="17719"/>
                  <a:pt x="2025" y="16200"/>
                  <a:pt x="3532" y="15694"/>
                </a:cubicBezTo>
                <a:cubicBezTo>
                  <a:pt x="5206" y="15187"/>
                  <a:pt x="6881" y="15694"/>
                  <a:pt x="7215" y="16875"/>
                </a:cubicBezTo>
                <a:cubicBezTo>
                  <a:pt x="7718" y="18056"/>
                  <a:pt x="6713" y="19575"/>
                  <a:pt x="5206" y="20081"/>
                </a:cubicBezTo>
                <a:close/>
                <a:moveTo>
                  <a:pt x="17932" y="18056"/>
                </a:moveTo>
                <a:cubicBezTo>
                  <a:pt x="16257" y="18563"/>
                  <a:pt x="14583" y="18056"/>
                  <a:pt x="14081" y="16875"/>
                </a:cubicBezTo>
                <a:cubicBezTo>
                  <a:pt x="13746" y="15694"/>
                  <a:pt x="14583" y="14175"/>
                  <a:pt x="16257" y="13669"/>
                </a:cubicBezTo>
                <a:cubicBezTo>
                  <a:pt x="17932" y="13162"/>
                  <a:pt x="19606" y="13669"/>
                  <a:pt x="19941" y="14850"/>
                </a:cubicBezTo>
                <a:cubicBezTo>
                  <a:pt x="20443" y="16031"/>
                  <a:pt x="19439" y="17550"/>
                  <a:pt x="17932" y="18056"/>
                </a:cubicBezTo>
                <a:close/>
                <a:moveTo>
                  <a:pt x="20108" y="3375"/>
                </a:moveTo>
                <a:cubicBezTo>
                  <a:pt x="8722" y="5400"/>
                  <a:pt x="8722" y="5400"/>
                  <a:pt x="8722" y="5400"/>
                </a:cubicBezTo>
                <a:cubicBezTo>
                  <a:pt x="8722" y="4725"/>
                  <a:pt x="8722" y="4725"/>
                  <a:pt x="8722" y="4725"/>
                </a:cubicBezTo>
                <a:cubicBezTo>
                  <a:pt x="8722" y="3375"/>
                  <a:pt x="8722" y="3375"/>
                  <a:pt x="8722" y="3375"/>
                </a:cubicBezTo>
                <a:cubicBezTo>
                  <a:pt x="20108" y="1350"/>
                  <a:pt x="20108" y="1350"/>
                  <a:pt x="20108" y="1350"/>
                </a:cubicBezTo>
                <a:cubicBezTo>
                  <a:pt x="20108" y="2700"/>
                  <a:pt x="20108" y="2700"/>
                  <a:pt x="20108" y="2700"/>
                </a:cubicBezTo>
                <a:lnTo>
                  <a:pt x="20108" y="337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668" name="Group"/>
          <p:cNvGrpSpPr/>
          <p:nvPr/>
        </p:nvGrpSpPr>
        <p:grpSpPr>
          <a:xfrm>
            <a:off x="7524800" y="5268545"/>
            <a:ext cx="364643" cy="296277"/>
            <a:chOff x="0" y="0"/>
            <a:chExt cx="364642" cy="296276"/>
          </a:xfrm>
        </p:grpSpPr>
        <p:sp>
          <p:nvSpPr>
            <p:cNvPr id="664" name="Shape"/>
            <p:cNvSpPr/>
            <p:nvPr/>
          </p:nvSpPr>
          <p:spPr>
            <a:xfrm>
              <a:off x="79392" y="91108"/>
              <a:ext cx="137078" cy="1368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13" y="1802"/>
                  </a:moveTo>
                  <a:cubicBezTo>
                    <a:pt x="15770" y="1802"/>
                    <a:pt x="19802" y="5844"/>
                    <a:pt x="19802" y="10813"/>
                  </a:cubicBezTo>
                  <a:cubicBezTo>
                    <a:pt x="19802" y="15782"/>
                    <a:pt x="15770" y="19798"/>
                    <a:pt x="10813" y="19798"/>
                  </a:cubicBezTo>
                  <a:cubicBezTo>
                    <a:pt x="5830" y="19798"/>
                    <a:pt x="1798" y="15782"/>
                    <a:pt x="1798" y="10813"/>
                  </a:cubicBezTo>
                  <a:cubicBezTo>
                    <a:pt x="1798" y="5844"/>
                    <a:pt x="5830" y="1802"/>
                    <a:pt x="10813" y="1802"/>
                  </a:cubicBezTo>
                  <a:moveTo>
                    <a:pt x="10813" y="0"/>
                  </a:moveTo>
                  <a:cubicBezTo>
                    <a:pt x="4854" y="0"/>
                    <a:pt x="0" y="4840"/>
                    <a:pt x="0" y="10813"/>
                  </a:cubicBezTo>
                  <a:cubicBezTo>
                    <a:pt x="0" y="16760"/>
                    <a:pt x="4854" y="21600"/>
                    <a:pt x="10813" y="21600"/>
                  </a:cubicBezTo>
                  <a:cubicBezTo>
                    <a:pt x="16746" y="21600"/>
                    <a:pt x="21600" y="16760"/>
                    <a:pt x="21600" y="10813"/>
                  </a:cubicBezTo>
                  <a:cubicBezTo>
                    <a:pt x="21600" y="4840"/>
                    <a:pt x="16746" y="0"/>
                    <a:pt x="10813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65" name="Shape"/>
            <p:cNvSpPr/>
            <p:nvPr/>
          </p:nvSpPr>
          <p:spPr>
            <a:xfrm>
              <a:off x="107924" y="119640"/>
              <a:ext cx="45624" cy="456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700" y="21600"/>
                  </a:moveTo>
                  <a:cubicBezTo>
                    <a:pt x="1234" y="21600"/>
                    <a:pt x="0" y="20366"/>
                    <a:pt x="0" y="18900"/>
                  </a:cubicBezTo>
                  <a:cubicBezTo>
                    <a:pt x="0" y="8486"/>
                    <a:pt x="8486" y="0"/>
                    <a:pt x="18977" y="0"/>
                  </a:cubicBezTo>
                  <a:cubicBezTo>
                    <a:pt x="20443" y="0"/>
                    <a:pt x="21600" y="1234"/>
                    <a:pt x="21600" y="2700"/>
                  </a:cubicBezTo>
                  <a:cubicBezTo>
                    <a:pt x="21600" y="4166"/>
                    <a:pt x="20443" y="5400"/>
                    <a:pt x="18977" y="5400"/>
                  </a:cubicBezTo>
                  <a:cubicBezTo>
                    <a:pt x="11494" y="5400"/>
                    <a:pt x="5400" y="11417"/>
                    <a:pt x="5400" y="18900"/>
                  </a:cubicBezTo>
                  <a:cubicBezTo>
                    <a:pt x="5400" y="20366"/>
                    <a:pt x="4243" y="21600"/>
                    <a:pt x="27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66" name="Shape"/>
            <p:cNvSpPr/>
            <p:nvPr/>
          </p:nvSpPr>
          <p:spPr>
            <a:xfrm>
              <a:off x="-1" y="-1"/>
              <a:ext cx="364644" cy="2962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622" y="1664"/>
                  </a:moveTo>
                  <a:cubicBezTo>
                    <a:pt x="17950" y="1664"/>
                    <a:pt x="18220" y="1985"/>
                    <a:pt x="18220" y="2401"/>
                  </a:cubicBezTo>
                  <a:cubicBezTo>
                    <a:pt x="18220" y="4161"/>
                    <a:pt x="18220" y="4161"/>
                    <a:pt x="18220" y="4161"/>
                  </a:cubicBezTo>
                  <a:cubicBezTo>
                    <a:pt x="19572" y="4161"/>
                    <a:pt x="20248" y="5088"/>
                    <a:pt x="20248" y="6182"/>
                  </a:cubicBezTo>
                  <a:cubicBezTo>
                    <a:pt x="20248" y="17915"/>
                    <a:pt x="20248" y="17915"/>
                    <a:pt x="20248" y="17915"/>
                  </a:cubicBezTo>
                  <a:cubicBezTo>
                    <a:pt x="20248" y="19032"/>
                    <a:pt x="19485" y="19948"/>
                    <a:pt x="18539" y="19948"/>
                  </a:cubicBezTo>
                  <a:cubicBezTo>
                    <a:pt x="3051" y="19948"/>
                    <a:pt x="3051" y="19948"/>
                    <a:pt x="3051" y="19948"/>
                  </a:cubicBezTo>
                  <a:cubicBezTo>
                    <a:pt x="2115" y="19948"/>
                    <a:pt x="1352" y="19032"/>
                    <a:pt x="1352" y="17915"/>
                  </a:cubicBezTo>
                  <a:cubicBezTo>
                    <a:pt x="1352" y="6182"/>
                    <a:pt x="1352" y="6182"/>
                    <a:pt x="1352" y="6182"/>
                  </a:cubicBezTo>
                  <a:cubicBezTo>
                    <a:pt x="1352" y="5064"/>
                    <a:pt x="2115" y="4149"/>
                    <a:pt x="3051" y="4149"/>
                  </a:cubicBezTo>
                  <a:cubicBezTo>
                    <a:pt x="12147" y="4149"/>
                    <a:pt x="12147" y="4149"/>
                    <a:pt x="12147" y="4149"/>
                  </a:cubicBezTo>
                  <a:cubicBezTo>
                    <a:pt x="12147" y="2401"/>
                    <a:pt x="12147" y="2401"/>
                    <a:pt x="12147" y="2401"/>
                  </a:cubicBezTo>
                  <a:cubicBezTo>
                    <a:pt x="12147" y="1997"/>
                    <a:pt x="12417" y="1664"/>
                    <a:pt x="12746" y="1664"/>
                  </a:cubicBezTo>
                  <a:cubicBezTo>
                    <a:pt x="17622" y="1664"/>
                    <a:pt x="17622" y="1664"/>
                    <a:pt x="17622" y="1664"/>
                  </a:cubicBezTo>
                  <a:moveTo>
                    <a:pt x="17622" y="0"/>
                  </a:moveTo>
                  <a:cubicBezTo>
                    <a:pt x="17622" y="0"/>
                    <a:pt x="17622" y="0"/>
                    <a:pt x="17622" y="0"/>
                  </a:cubicBezTo>
                  <a:cubicBezTo>
                    <a:pt x="12746" y="0"/>
                    <a:pt x="12746" y="0"/>
                    <a:pt x="12746" y="0"/>
                  </a:cubicBezTo>
                  <a:cubicBezTo>
                    <a:pt x="11674" y="0"/>
                    <a:pt x="10795" y="1070"/>
                    <a:pt x="10795" y="2401"/>
                  </a:cubicBezTo>
                  <a:cubicBezTo>
                    <a:pt x="10795" y="2485"/>
                    <a:pt x="10795" y="2485"/>
                    <a:pt x="10795" y="2485"/>
                  </a:cubicBezTo>
                  <a:cubicBezTo>
                    <a:pt x="3051" y="2485"/>
                    <a:pt x="3051" y="2485"/>
                    <a:pt x="3051" y="2485"/>
                  </a:cubicBezTo>
                  <a:cubicBezTo>
                    <a:pt x="1371" y="2485"/>
                    <a:pt x="0" y="4149"/>
                    <a:pt x="0" y="6182"/>
                  </a:cubicBezTo>
                  <a:cubicBezTo>
                    <a:pt x="0" y="17915"/>
                    <a:pt x="0" y="17915"/>
                    <a:pt x="0" y="17915"/>
                  </a:cubicBezTo>
                  <a:cubicBezTo>
                    <a:pt x="0" y="19948"/>
                    <a:pt x="1371" y="21600"/>
                    <a:pt x="3051" y="21600"/>
                  </a:cubicBezTo>
                  <a:cubicBezTo>
                    <a:pt x="18539" y="21600"/>
                    <a:pt x="18539" y="21600"/>
                    <a:pt x="18539" y="21600"/>
                  </a:cubicBezTo>
                  <a:cubicBezTo>
                    <a:pt x="20229" y="21600"/>
                    <a:pt x="21600" y="19948"/>
                    <a:pt x="21600" y="17915"/>
                  </a:cubicBezTo>
                  <a:cubicBezTo>
                    <a:pt x="21600" y="6182"/>
                    <a:pt x="21600" y="6182"/>
                    <a:pt x="21600" y="6182"/>
                  </a:cubicBezTo>
                  <a:cubicBezTo>
                    <a:pt x="21600" y="4803"/>
                    <a:pt x="20953" y="3329"/>
                    <a:pt x="19572" y="2758"/>
                  </a:cubicBezTo>
                  <a:cubicBezTo>
                    <a:pt x="19572" y="2401"/>
                    <a:pt x="19572" y="2401"/>
                    <a:pt x="19572" y="2401"/>
                  </a:cubicBezTo>
                  <a:cubicBezTo>
                    <a:pt x="19572" y="1070"/>
                    <a:pt x="18694" y="0"/>
                    <a:pt x="17622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67" name="Rectangle"/>
            <p:cNvSpPr/>
            <p:nvPr/>
          </p:nvSpPr>
          <p:spPr>
            <a:xfrm>
              <a:off x="216469" y="34045"/>
              <a:ext cx="79738" cy="34252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677" name="Group"/>
          <p:cNvGrpSpPr/>
          <p:nvPr/>
        </p:nvGrpSpPr>
        <p:grpSpPr>
          <a:xfrm>
            <a:off x="8588048" y="5191150"/>
            <a:ext cx="339000" cy="451068"/>
            <a:chOff x="0" y="0"/>
            <a:chExt cx="338998" cy="451066"/>
          </a:xfrm>
        </p:grpSpPr>
        <p:sp>
          <p:nvSpPr>
            <p:cNvPr id="669" name="Shape"/>
            <p:cNvSpPr/>
            <p:nvPr/>
          </p:nvSpPr>
          <p:spPr>
            <a:xfrm>
              <a:off x="58983" y="312611"/>
              <a:ext cx="226000" cy="139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635" y="0"/>
                  </a:moveTo>
                  <a:cubicBezTo>
                    <a:pt x="282" y="0"/>
                    <a:pt x="0" y="5684"/>
                    <a:pt x="0" y="11368"/>
                  </a:cubicBezTo>
                  <a:cubicBezTo>
                    <a:pt x="0" y="17053"/>
                    <a:pt x="282" y="21600"/>
                    <a:pt x="635" y="21600"/>
                  </a:cubicBezTo>
                  <a:cubicBezTo>
                    <a:pt x="20965" y="21600"/>
                    <a:pt x="20965" y="21600"/>
                    <a:pt x="20965" y="21600"/>
                  </a:cubicBezTo>
                  <a:cubicBezTo>
                    <a:pt x="21318" y="21600"/>
                    <a:pt x="21600" y="17053"/>
                    <a:pt x="21600" y="11368"/>
                  </a:cubicBezTo>
                  <a:cubicBezTo>
                    <a:pt x="21600" y="5684"/>
                    <a:pt x="21318" y="0"/>
                    <a:pt x="20965" y="0"/>
                  </a:cubicBezTo>
                  <a:lnTo>
                    <a:pt x="635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70" name="Shape"/>
            <p:cNvSpPr/>
            <p:nvPr/>
          </p:nvSpPr>
          <p:spPr>
            <a:xfrm>
              <a:off x="58983" y="355141"/>
              <a:ext cx="226000" cy="139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965" y="0"/>
                  </a:moveTo>
                  <a:cubicBezTo>
                    <a:pt x="635" y="0"/>
                    <a:pt x="635" y="0"/>
                    <a:pt x="635" y="0"/>
                  </a:cubicBezTo>
                  <a:cubicBezTo>
                    <a:pt x="282" y="0"/>
                    <a:pt x="0" y="4547"/>
                    <a:pt x="0" y="10232"/>
                  </a:cubicBezTo>
                  <a:cubicBezTo>
                    <a:pt x="0" y="17053"/>
                    <a:pt x="282" y="21600"/>
                    <a:pt x="635" y="21600"/>
                  </a:cubicBezTo>
                  <a:cubicBezTo>
                    <a:pt x="20965" y="21600"/>
                    <a:pt x="20965" y="21600"/>
                    <a:pt x="20965" y="21600"/>
                  </a:cubicBezTo>
                  <a:cubicBezTo>
                    <a:pt x="21318" y="21600"/>
                    <a:pt x="21600" y="17053"/>
                    <a:pt x="21600" y="10232"/>
                  </a:cubicBezTo>
                  <a:cubicBezTo>
                    <a:pt x="21600" y="4547"/>
                    <a:pt x="21318" y="0"/>
                    <a:pt x="20965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71" name="Shape"/>
            <p:cNvSpPr/>
            <p:nvPr/>
          </p:nvSpPr>
          <p:spPr>
            <a:xfrm>
              <a:off x="0" y="0"/>
              <a:ext cx="338999" cy="4510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612" y="424"/>
                  </a:moveTo>
                  <a:cubicBezTo>
                    <a:pt x="16282" y="141"/>
                    <a:pt x="15812" y="0"/>
                    <a:pt x="15294" y="0"/>
                  </a:cubicBezTo>
                  <a:cubicBezTo>
                    <a:pt x="2682" y="0"/>
                    <a:pt x="2682" y="0"/>
                    <a:pt x="2682" y="0"/>
                  </a:cubicBezTo>
                  <a:cubicBezTo>
                    <a:pt x="1224" y="0"/>
                    <a:pt x="0" y="882"/>
                    <a:pt x="0" y="2012"/>
                  </a:cubicBezTo>
                  <a:cubicBezTo>
                    <a:pt x="0" y="19588"/>
                    <a:pt x="0" y="19588"/>
                    <a:pt x="0" y="19588"/>
                  </a:cubicBezTo>
                  <a:cubicBezTo>
                    <a:pt x="0" y="20718"/>
                    <a:pt x="1224" y="21600"/>
                    <a:pt x="2682" y="21600"/>
                  </a:cubicBezTo>
                  <a:cubicBezTo>
                    <a:pt x="18918" y="21600"/>
                    <a:pt x="18918" y="21600"/>
                    <a:pt x="18918" y="21600"/>
                  </a:cubicBezTo>
                  <a:cubicBezTo>
                    <a:pt x="20424" y="21600"/>
                    <a:pt x="21600" y="20718"/>
                    <a:pt x="21600" y="19588"/>
                  </a:cubicBezTo>
                  <a:cubicBezTo>
                    <a:pt x="21600" y="5400"/>
                    <a:pt x="21600" y="5400"/>
                    <a:pt x="21600" y="5400"/>
                  </a:cubicBezTo>
                  <a:cubicBezTo>
                    <a:pt x="21600" y="4871"/>
                    <a:pt x="21600" y="4482"/>
                    <a:pt x="16612" y="424"/>
                  </a:cubicBezTo>
                  <a:close/>
                  <a:moveTo>
                    <a:pt x="16188" y="2082"/>
                  </a:moveTo>
                  <a:cubicBezTo>
                    <a:pt x="17129" y="2824"/>
                    <a:pt x="18447" y="3988"/>
                    <a:pt x="19247" y="4729"/>
                  </a:cubicBezTo>
                  <a:cubicBezTo>
                    <a:pt x="16188" y="4729"/>
                    <a:pt x="16188" y="4729"/>
                    <a:pt x="16188" y="4729"/>
                  </a:cubicBezTo>
                  <a:lnTo>
                    <a:pt x="16188" y="2082"/>
                  </a:lnTo>
                  <a:close/>
                  <a:moveTo>
                    <a:pt x="19812" y="19588"/>
                  </a:moveTo>
                  <a:cubicBezTo>
                    <a:pt x="19812" y="19976"/>
                    <a:pt x="19388" y="20259"/>
                    <a:pt x="18918" y="20259"/>
                  </a:cubicBezTo>
                  <a:cubicBezTo>
                    <a:pt x="2682" y="20259"/>
                    <a:pt x="2682" y="20259"/>
                    <a:pt x="2682" y="20259"/>
                  </a:cubicBezTo>
                  <a:cubicBezTo>
                    <a:pt x="2212" y="20259"/>
                    <a:pt x="1788" y="19976"/>
                    <a:pt x="1788" y="19588"/>
                  </a:cubicBezTo>
                  <a:cubicBezTo>
                    <a:pt x="1788" y="2012"/>
                    <a:pt x="1788" y="2012"/>
                    <a:pt x="1788" y="2012"/>
                  </a:cubicBezTo>
                  <a:cubicBezTo>
                    <a:pt x="1788" y="1659"/>
                    <a:pt x="2212" y="1341"/>
                    <a:pt x="2682" y="1341"/>
                  </a:cubicBezTo>
                  <a:cubicBezTo>
                    <a:pt x="14400" y="1341"/>
                    <a:pt x="14400" y="1341"/>
                    <a:pt x="14400" y="1341"/>
                  </a:cubicBezTo>
                  <a:cubicBezTo>
                    <a:pt x="14400" y="6071"/>
                    <a:pt x="14400" y="6071"/>
                    <a:pt x="14400" y="6071"/>
                  </a:cubicBezTo>
                  <a:cubicBezTo>
                    <a:pt x="19812" y="6071"/>
                    <a:pt x="19812" y="6071"/>
                    <a:pt x="19812" y="6071"/>
                  </a:cubicBezTo>
                  <a:lnTo>
                    <a:pt x="19812" y="1958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72" name="Shape"/>
            <p:cNvSpPr/>
            <p:nvPr/>
          </p:nvSpPr>
          <p:spPr>
            <a:xfrm>
              <a:off x="55878" y="70159"/>
              <a:ext cx="141872" cy="285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37" y="21600"/>
                  </a:moveTo>
                  <a:cubicBezTo>
                    <a:pt x="19463" y="21600"/>
                    <a:pt x="19463" y="21600"/>
                    <a:pt x="19463" y="21600"/>
                  </a:cubicBezTo>
                  <a:cubicBezTo>
                    <a:pt x="20587" y="21600"/>
                    <a:pt x="21600" y="16615"/>
                    <a:pt x="21600" y="11077"/>
                  </a:cubicBezTo>
                  <a:cubicBezTo>
                    <a:pt x="21600" y="4985"/>
                    <a:pt x="20587" y="0"/>
                    <a:pt x="19463" y="0"/>
                  </a:cubicBezTo>
                  <a:cubicBezTo>
                    <a:pt x="2137" y="0"/>
                    <a:pt x="2137" y="0"/>
                    <a:pt x="2137" y="0"/>
                  </a:cubicBezTo>
                  <a:cubicBezTo>
                    <a:pt x="1013" y="0"/>
                    <a:pt x="0" y="4985"/>
                    <a:pt x="0" y="11077"/>
                  </a:cubicBezTo>
                  <a:cubicBezTo>
                    <a:pt x="0" y="16615"/>
                    <a:pt x="1013" y="21600"/>
                    <a:pt x="2137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73" name="Shape"/>
            <p:cNvSpPr/>
            <p:nvPr/>
          </p:nvSpPr>
          <p:spPr>
            <a:xfrm>
              <a:off x="55878" y="140628"/>
              <a:ext cx="141872" cy="142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25" y="21600"/>
                  </a:moveTo>
                  <a:cubicBezTo>
                    <a:pt x="20475" y="21600"/>
                    <a:pt x="20475" y="21600"/>
                    <a:pt x="20475" y="21600"/>
                  </a:cubicBezTo>
                  <a:cubicBezTo>
                    <a:pt x="21150" y="21600"/>
                    <a:pt x="21600" y="17053"/>
                    <a:pt x="21600" y="11368"/>
                  </a:cubicBezTo>
                  <a:cubicBezTo>
                    <a:pt x="21600" y="4547"/>
                    <a:pt x="21150" y="0"/>
                    <a:pt x="20475" y="0"/>
                  </a:cubicBezTo>
                  <a:cubicBezTo>
                    <a:pt x="1125" y="0"/>
                    <a:pt x="1125" y="0"/>
                    <a:pt x="1125" y="0"/>
                  </a:cubicBezTo>
                  <a:cubicBezTo>
                    <a:pt x="563" y="0"/>
                    <a:pt x="0" y="4547"/>
                    <a:pt x="0" y="11368"/>
                  </a:cubicBezTo>
                  <a:cubicBezTo>
                    <a:pt x="0" y="17053"/>
                    <a:pt x="563" y="21600"/>
                    <a:pt x="1125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74" name="Shape"/>
            <p:cNvSpPr/>
            <p:nvPr/>
          </p:nvSpPr>
          <p:spPr>
            <a:xfrm>
              <a:off x="55878" y="183469"/>
              <a:ext cx="226932" cy="139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0232"/>
                  </a:moveTo>
                  <a:cubicBezTo>
                    <a:pt x="0" y="15916"/>
                    <a:pt x="352" y="21600"/>
                    <a:pt x="704" y="21600"/>
                  </a:cubicBezTo>
                  <a:cubicBezTo>
                    <a:pt x="20896" y="21600"/>
                    <a:pt x="20896" y="21600"/>
                    <a:pt x="20896" y="21600"/>
                  </a:cubicBezTo>
                  <a:cubicBezTo>
                    <a:pt x="21248" y="21600"/>
                    <a:pt x="21600" y="15916"/>
                    <a:pt x="21600" y="10232"/>
                  </a:cubicBezTo>
                  <a:cubicBezTo>
                    <a:pt x="21600" y="4547"/>
                    <a:pt x="21248" y="0"/>
                    <a:pt x="20896" y="0"/>
                  </a:cubicBezTo>
                  <a:cubicBezTo>
                    <a:pt x="704" y="0"/>
                    <a:pt x="704" y="0"/>
                    <a:pt x="704" y="0"/>
                  </a:cubicBezTo>
                  <a:cubicBezTo>
                    <a:pt x="352" y="0"/>
                    <a:pt x="0" y="4547"/>
                    <a:pt x="0" y="1023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75" name="Shape"/>
            <p:cNvSpPr/>
            <p:nvPr/>
          </p:nvSpPr>
          <p:spPr>
            <a:xfrm>
              <a:off x="55878" y="267597"/>
              <a:ext cx="226932" cy="145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96" y="21600"/>
                  </a:moveTo>
                  <a:cubicBezTo>
                    <a:pt x="21248" y="21600"/>
                    <a:pt x="21600" y="16200"/>
                    <a:pt x="21600" y="10800"/>
                  </a:cubicBezTo>
                  <a:cubicBezTo>
                    <a:pt x="21600" y="5400"/>
                    <a:pt x="21248" y="0"/>
                    <a:pt x="20896" y="0"/>
                  </a:cubicBezTo>
                  <a:cubicBezTo>
                    <a:pt x="704" y="0"/>
                    <a:pt x="704" y="0"/>
                    <a:pt x="704" y="0"/>
                  </a:cubicBezTo>
                  <a:cubicBezTo>
                    <a:pt x="352" y="0"/>
                    <a:pt x="0" y="5400"/>
                    <a:pt x="0" y="10800"/>
                  </a:cubicBezTo>
                  <a:cubicBezTo>
                    <a:pt x="0" y="16200"/>
                    <a:pt x="352" y="21600"/>
                    <a:pt x="704" y="21600"/>
                  </a:cubicBezTo>
                  <a:lnTo>
                    <a:pt x="20896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76" name="Shape"/>
            <p:cNvSpPr/>
            <p:nvPr/>
          </p:nvSpPr>
          <p:spPr>
            <a:xfrm>
              <a:off x="55878" y="225378"/>
              <a:ext cx="212962" cy="142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750" y="21600"/>
                  </a:moveTo>
                  <a:cubicBezTo>
                    <a:pt x="20850" y="21600"/>
                    <a:pt x="20850" y="21600"/>
                    <a:pt x="20850" y="21600"/>
                  </a:cubicBezTo>
                  <a:cubicBezTo>
                    <a:pt x="21225" y="21600"/>
                    <a:pt x="21600" y="17053"/>
                    <a:pt x="21600" y="11368"/>
                  </a:cubicBezTo>
                  <a:cubicBezTo>
                    <a:pt x="21600" y="4547"/>
                    <a:pt x="21225" y="0"/>
                    <a:pt x="20850" y="0"/>
                  </a:cubicBezTo>
                  <a:cubicBezTo>
                    <a:pt x="750" y="0"/>
                    <a:pt x="750" y="0"/>
                    <a:pt x="750" y="0"/>
                  </a:cubicBezTo>
                  <a:cubicBezTo>
                    <a:pt x="375" y="0"/>
                    <a:pt x="0" y="4547"/>
                    <a:pt x="0" y="11368"/>
                  </a:cubicBezTo>
                  <a:cubicBezTo>
                    <a:pt x="0" y="17053"/>
                    <a:pt x="375" y="21600"/>
                    <a:pt x="75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678" name="Shape"/>
          <p:cNvSpPr/>
          <p:nvPr/>
        </p:nvSpPr>
        <p:spPr>
          <a:xfrm>
            <a:off x="9522615" y="5210433"/>
            <a:ext cx="411144" cy="4125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63" y="7594"/>
                </a:moveTo>
                <a:cubicBezTo>
                  <a:pt x="19237" y="4894"/>
                  <a:pt x="19237" y="4894"/>
                  <a:pt x="19237" y="4894"/>
                </a:cubicBezTo>
                <a:cubicBezTo>
                  <a:pt x="19069" y="4725"/>
                  <a:pt x="19069" y="4725"/>
                  <a:pt x="18900" y="4556"/>
                </a:cubicBezTo>
                <a:cubicBezTo>
                  <a:pt x="18900" y="1350"/>
                  <a:pt x="18900" y="1350"/>
                  <a:pt x="18900" y="1350"/>
                </a:cubicBezTo>
                <a:cubicBezTo>
                  <a:pt x="18900" y="675"/>
                  <a:pt x="18225" y="0"/>
                  <a:pt x="17550" y="0"/>
                </a:cubicBezTo>
                <a:cubicBezTo>
                  <a:pt x="4050" y="0"/>
                  <a:pt x="4050" y="0"/>
                  <a:pt x="4050" y="0"/>
                </a:cubicBezTo>
                <a:cubicBezTo>
                  <a:pt x="3375" y="0"/>
                  <a:pt x="2700" y="675"/>
                  <a:pt x="2700" y="1350"/>
                </a:cubicBezTo>
                <a:cubicBezTo>
                  <a:pt x="2700" y="4556"/>
                  <a:pt x="2700" y="4556"/>
                  <a:pt x="2700" y="4556"/>
                </a:cubicBezTo>
                <a:cubicBezTo>
                  <a:pt x="2531" y="4725"/>
                  <a:pt x="2531" y="4725"/>
                  <a:pt x="2363" y="4894"/>
                </a:cubicBezTo>
                <a:cubicBezTo>
                  <a:pt x="338" y="7594"/>
                  <a:pt x="338" y="7594"/>
                  <a:pt x="338" y="7594"/>
                </a:cubicBezTo>
                <a:cubicBezTo>
                  <a:pt x="169" y="7931"/>
                  <a:pt x="0" y="8269"/>
                  <a:pt x="0" y="8775"/>
                </a:cubicBezTo>
                <a:cubicBezTo>
                  <a:pt x="0" y="9450"/>
                  <a:pt x="0" y="9450"/>
                  <a:pt x="0" y="9450"/>
                </a:cubicBezTo>
                <a:cubicBezTo>
                  <a:pt x="0" y="10631"/>
                  <a:pt x="844" y="11475"/>
                  <a:pt x="2025" y="11475"/>
                </a:cubicBezTo>
                <a:cubicBezTo>
                  <a:pt x="2025" y="11475"/>
                  <a:pt x="2025" y="11475"/>
                  <a:pt x="2025" y="11475"/>
                </a:cubicBezTo>
                <a:cubicBezTo>
                  <a:pt x="2025" y="20250"/>
                  <a:pt x="2025" y="20250"/>
                  <a:pt x="2025" y="20250"/>
                </a:cubicBezTo>
                <a:cubicBezTo>
                  <a:pt x="2025" y="20925"/>
                  <a:pt x="2700" y="21600"/>
                  <a:pt x="3375" y="21600"/>
                </a:cubicBezTo>
                <a:cubicBezTo>
                  <a:pt x="18225" y="21600"/>
                  <a:pt x="18225" y="21600"/>
                  <a:pt x="18225" y="21600"/>
                </a:cubicBezTo>
                <a:cubicBezTo>
                  <a:pt x="18900" y="21600"/>
                  <a:pt x="19575" y="20925"/>
                  <a:pt x="19575" y="20250"/>
                </a:cubicBezTo>
                <a:cubicBezTo>
                  <a:pt x="19575" y="11475"/>
                  <a:pt x="19575" y="11475"/>
                  <a:pt x="19575" y="11475"/>
                </a:cubicBezTo>
                <a:cubicBezTo>
                  <a:pt x="19575" y="11475"/>
                  <a:pt x="19575" y="11475"/>
                  <a:pt x="19575" y="11475"/>
                </a:cubicBezTo>
                <a:cubicBezTo>
                  <a:pt x="20756" y="11475"/>
                  <a:pt x="21600" y="10631"/>
                  <a:pt x="21600" y="9450"/>
                </a:cubicBezTo>
                <a:cubicBezTo>
                  <a:pt x="21600" y="8775"/>
                  <a:pt x="21600" y="8775"/>
                  <a:pt x="21600" y="8775"/>
                </a:cubicBezTo>
                <a:cubicBezTo>
                  <a:pt x="21600" y="8269"/>
                  <a:pt x="21431" y="7931"/>
                  <a:pt x="21263" y="7594"/>
                </a:cubicBezTo>
                <a:close/>
                <a:moveTo>
                  <a:pt x="17550" y="1350"/>
                </a:moveTo>
                <a:cubicBezTo>
                  <a:pt x="17550" y="4050"/>
                  <a:pt x="17550" y="4050"/>
                  <a:pt x="17550" y="4050"/>
                </a:cubicBezTo>
                <a:cubicBezTo>
                  <a:pt x="4050" y="4050"/>
                  <a:pt x="4050" y="4050"/>
                  <a:pt x="4050" y="4050"/>
                </a:cubicBezTo>
                <a:cubicBezTo>
                  <a:pt x="4050" y="4050"/>
                  <a:pt x="4050" y="4050"/>
                  <a:pt x="4050" y="4050"/>
                </a:cubicBezTo>
                <a:cubicBezTo>
                  <a:pt x="4050" y="1350"/>
                  <a:pt x="4050" y="1350"/>
                  <a:pt x="4050" y="1350"/>
                </a:cubicBezTo>
                <a:lnTo>
                  <a:pt x="17550" y="1350"/>
                </a:lnTo>
                <a:close/>
                <a:moveTo>
                  <a:pt x="6919" y="10125"/>
                </a:moveTo>
                <a:cubicBezTo>
                  <a:pt x="4050" y="10125"/>
                  <a:pt x="4050" y="10125"/>
                  <a:pt x="4050" y="10125"/>
                </a:cubicBezTo>
                <a:cubicBezTo>
                  <a:pt x="6750" y="5400"/>
                  <a:pt x="6750" y="5400"/>
                  <a:pt x="6750" y="5400"/>
                </a:cubicBezTo>
                <a:cubicBezTo>
                  <a:pt x="8269" y="5400"/>
                  <a:pt x="8269" y="5400"/>
                  <a:pt x="8269" y="5400"/>
                </a:cubicBezTo>
                <a:lnTo>
                  <a:pt x="6919" y="10125"/>
                </a:lnTo>
                <a:close/>
                <a:moveTo>
                  <a:pt x="8944" y="5400"/>
                </a:moveTo>
                <a:cubicBezTo>
                  <a:pt x="10462" y="5400"/>
                  <a:pt x="10462" y="5400"/>
                  <a:pt x="10462" y="5400"/>
                </a:cubicBezTo>
                <a:cubicBezTo>
                  <a:pt x="10462" y="10125"/>
                  <a:pt x="10462" y="10125"/>
                  <a:pt x="10462" y="10125"/>
                </a:cubicBezTo>
                <a:cubicBezTo>
                  <a:pt x="7594" y="10125"/>
                  <a:pt x="7594" y="10125"/>
                  <a:pt x="7594" y="10125"/>
                </a:cubicBezTo>
                <a:lnTo>
                  <a:pt x="8944" y="5400"/>
                </a:lnTo>
                <a:close/>
                <a:moveTo>
                  <a:pt x="11137" y="5400"/>
                </a:moveTo>
                <a:cubicBezTo>
                  <a:pt x="12656" y="5400"/>
                  <a:pt x="12656" y="5400"/>
                  <a:pt x="12656" y="5400"/>
                </a:cubicBezTo>
                <a:cubicBezTo>
                  <a:pt x="14006" y="10125"/>
                  <a:pt x="14006" y="10125"/>
                  <a:pt x="14006" y="10125"/>
                </a:cubicBezTo>
                <a:cubicBezTo>
                  <a:pt x="11137" y="10125"/>
                  <a:pt x="11137" y="10125"/>
                  <a:pt x="11137" y="10125"/>
                </a:cubicBezTo>
                <a:lnTo>
                  <a:pt x="11137" y="5400"/>
                </a:lnTo>
                <a:close/>
                <a:moveTo>
                  <a:pt x="13331" y="5400"/>
                </a:moveTo>
                <a:cubicBezTo>
                  <a:pt x="14850" y="5400"/>
                  <a:pt x="14850" y="5400"/>
                  <a:pt x="14850" y="5400"/>
                </a:cubicBezTo>
                <a:cubicBezTo>
                  <a:pt x="17550" y="10125"/>
                  <a:pt x="17550" y="10125"/>
                  <a:pt x="17550" y="10125"/>
                </a:cubicBezTo>
                <a:cubicBezTo>
                  <a:pt x="14681" y="10125"/>
                  <a:pt x="14681" y="10125"/>
                  <a:pt x="14681" y="10125"/>
                </a:cubicBezTo>
                <a:lnTo>
                  <a:pt x="13331" y="5400"/>
                </a:lnTo>
                <a:close/>
                <a:moveTo>
                  <a:pt x="1350" y="9450"/>
                </a:moveTo>
                <a:cubicBezTo>
                  <a:pt x="1350" y="8775"/>
                  <a:pt x="1350" y="8775"/>
                  <a:pt x="1350" y="8775"/>
                </a:cubicBezTo>
                <a:cubicBezTo>
                  <a:pt x="1350" y="8606"/>
                  <a:pt x="1350" y="8437"/>
                  <a:pt x="1519" y="8437"/>
                </a:cubicBezTo>
                <a:cubicBezTo>
                  <a:pt x="3544" y="5737"/>
                  <a:pt x="3544" y="5737"/>
                  <a:pt x="3544" y="5737"/>
                </a:cubicBezTo>
                <a:cubicBezTo>
                  <a:pt x="3713" y="5569"/>
                  <a:pt x="3881" y="5400"/>
                  <a:pt x="4050" y="5400"/>
                </a:cubicBezTo>
                <a:cubicBezTo>
                  <a:pt x="5906" y="5400"/>
                  <a:pt x="5906" y="5400"/>
                  <a:pt x="5906" y="5400"/>
                </a:cubicBezTo>
                <a:cubicBezTo>
                  <a:pt x="3206" y="10125"/>
                  <a:pt x="3206" y="10125"/>
                  <a:pt x="3206" y="10125"/>
                </a:cubicBezTo>
                <a:cubicBezTo>
                  <a:pt x="2025" y="10125"/>
                  <a:pt x="2025" y="10125"/>
                  <a:pt x="2025" y="10125"/>
                </a:cubicBezTo>
                <a:cubicBezTo>
                  <a:pt x="1688" y="10125"/>
                  <a:pt x="1350" y="9787"/>
                  <a:pt x="1350" y="9450"/>
                </a:cubicBezTo>
                <a:close/>
                <a:moveTo>
                  <a:pt x="13500" y="20250"/>
                </a:moveTo>
                <a:cubicBezTo>
                  <a:pt x="8437" y="20250"/>
                  <a:pt x="8437" y="20250"/>
                  <a:pt x="8437" y="20250"/>
                </a:cubicBezTo>
                <a:cubicBezTo>
                  <a:pt x="8437" y="13500"/>
                  <a:pt x="8437" y="13500"/>
                  <a:pt x="8437" y="13500"/>
                </a:cubicBezTo>
                <a:cubicBezTo>
                  <a:pt x="13500" y="13500"/>
                  <a:pt x="13500" y="13500"/>
                  <a:pt x="13500" y="13500"/>
                </a:cubicBezTo>
                <a:lnTo>
                  <a:pt x="13500" y="20250"/>
                </a:lnTo>
                <a:close/>
                <a:moveTo>
                  <a:pt x="18225" y="20250"/>
                </a:moveTo>
                <a:cubicBezTo>
                  <a:pt x="14175" y="20250"/>
                  <a:pt x="14175" y="20250"/>
                  <a:pt x="14175" y="20250"/>
                </a:cubicBezTo>
                <a:cubicBezTo>
                  <a:pt x="14175" y="13500"/>
                  <a:pt x="14175" y="13500"/>
                  <a:pt x="14175" y="13500"/>
                </a:cubicBezTo>
                <a:cubicBezTo>
                  <a:pt x="14175" y="13162"/>
                  <a:pt x="13838" y="12825"/>
                  <a:pt x="13500" y="12825"/>
                </a:cubicBezTo>
                <a:cubicBezTo>
                  <a:pt x="8437" y="12825"/>
                  <a:pt x="8437" y="12825"/>
                  <a:pt x="8437" y="12825"/>
                </a:cubicBezTo>
                <a:cubicBezTo>
                  <a:pt x="8100" y="12825"/>
                  <a:pt x="7763" y="13162"/>
                  <a:pt x="7763" y="13500"/>
                </a:cubicBezTo>
                <a:cubicBezTo>
                  <a:pt x="7763" y="20250"/>
                  <a:pt x="7763" y="20250"/>
                  <a:pt x="7763" y="20250"/>
                </a:cubicBezTo>
                <a:cubicBezTo>
                  <a:pt x="3375" y="20250"/>
                  <a:pt x="3375" y="20250"/>
                  <a:pt x="3375" y="20250"/>
                </a:cubicBezTo>
                <a:cubicBezTo>
                  <a:pt x="3375" y="11475"/>
                  <a:pt x="3375" y="11475"/>
                  <a:pt x="3375" y="11475"/>
                </a:cubicBezTo>
                <a:cubicBezTo>
                  <a:pt x="18225" y="11475"/>
                  <a:pt x="18225" y="11475"/>
                  <a:pt x="18225" y="11475"/>
                </a:cubicBezTo>
                <a:lnTo>
                  <a:pt x="18225" y="20250"/>
                </a:lnTo>
                <a:close/>
                <a:moveTo>
                  <a:pt x="20250" y="9450"/>
                </a:moveTo>
                <a:cubicBezTo>
                  <a:pt x="20250" y="9787"/>
                  <a:pt x="19912" y="10125"/>
                  <a:pt x="19575" y="10125"/>
                </a:cubicBezTo>
                <a:cubicBezTo>
                  <a:pt x="18394" y="10125"/>
                  <a:pt x="18394" y="10125"/>
                  <a:pt x="18394" y="10125"/>
                </a:cubicBezTo>
                <a:cubicBezTo>
                  <a:pt x="15694" y="5400"/>
                  <a:pt x="15694" y="5400"/>
                  <a:pt x="15694" y="5400"/>
                </a:cubicBezTo>
                <a:cubicBezTo>
                  <a:pt x="17550" y="5400"/>
                  <a:pt x="17550" y="5400"/>
                  <a:pt x="17550" y="5400"/>
                </a:cubicBezTo>
                <a:cubicBezTo>
                  <a:pt x="17550" y="5400"/>
                  <a:pt x="17550" y="5400"/>
                  <a:pt x="17550" y="5400"/>
                </a:cubicBezTo>
                <a:cubicBezTo>
                  <a:pt x="17719" y="5400"/>
                  <a:pt x="17887" y="5569"/>
                  <a:pt x="18056" y="5737"/>
                </a:cubicBezTo>
                <a:cubicBezTo>
                  <a:pt x="20081" y="8437"/>
                  <a:pt x="20081" y="8437"/>
                  <a:pt x="20081" y="8437"/>
                </a:cubicBezTo>
                <a:cubicBezTo>
                  <a:pt x="20250" y="8437"/>
                  <a:pt x="20250" y="8606"/>
                  <a:pt x="20250" y="8775"/>
                </a:cubicBezTo>
                <a:lnTo>
                  <a:pt x="20250" y="945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679" name="Shape"/>
          <p:cNvSpPr/>
          <p:nvPr/>
        </p:nvSpPr>
        <p:spPr>
          <a:xfrm>
            <a:off x="10498966" y="5222052"/>
            <a:ext cx="391315" cy="3892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56" h="21600" extrusionOk="0">
                <a:moveTo>
                  <a:pt x="19309" y="1687"/>
                </a:moveTo>
                <a:cubicBezTo>
                  <a:pt x="18164" y="675"/>
                  <a:pt x="16691" y="0"/>
                  <a:pt x="15382" y="0"/>
                </a:cubicBezTo>
                <a:cubicBezTo>
                  <a:pt x="14236" y="0"/>
                  <a:pt x="13091" y="506"/>
                  <a:pt x="12273" y="1350"/>
                </a:cubicBezTo>
                <a:cubicBezTo>
                  <a:pt x="9164" y="4556"/>
                  <a:pt x="9164" y="4556"/>
                  <a:pt x="9164" y="4556"/>
                </a:cubicBezTo>
                <a:cubicBezTo>
                  <a:pt x="9164" y="4556"/>
                  <a:pt x="9164" y="4556"/>
                  <a:pt x="9000" y="4556"/>
                </a:cubicBezTo>
                <a:cubicBezTo>
                  <a:pt x="9000" y="4556"/>
                  <a:pt x="9000" y="4556"/>
                  <a:pt x="9000" y="4556"/>
                </a:cubicBezTo>
                <a:cubicBezTo>
                  <a:pt x="9000" y="4556"/>
                  <a:pt x="9000" y="4556"/>
                  <a:pt x="9000" y="4556"/>
                </a:cubicBezTo>
                <a:cubicBezTo>
                  <a:pt x="2291" y="11644"/>
                  <a:pt x="2291" y="11644"/>
                  <a:pt x="2291" y="11644"/>
                </a:cubicBezTo>
                <a:cubicBezTo>
                  <a:pt x="1964" y="11981"/>
                  <a:pt x="1800" y="12319"/>
                  <a:pt x="1636" y="12825"/>
                </a:cubicBezTo>
                <a:cubicBezTo>
                  <a:pt x="164" y="18563"/>
                  <a:pt x="164" y="18563"/>
                  <a:pt x="164" y="18563"/>
                </a:cubicBezTo>
                <a:cubicBezTo>
                  <a:pt x="164" y="18563"/>
                  <a:pt x="0" y="19069"/>
                  <a:pt x="0" y="19237"/>
                </a:cubicBezTo>
                <a:cubicBezTo>
                  <a:pt x="0" y="20588"/>
                  <a:pt x="982" y="21600"/>
                  <a:pt x="2291" y="21600"/>
                </a:cubicBezTo>
                <a:cubicBezTo>
                  <a:pt x="2618" y="21600"/>
                  <a:pt x="3109" y="21431"/>
                  <a:pt x="3109" y="21431"/>
                </a:cubicBezTo>
                <a:cubicBezTo>
                  <a:pt x="8673" y="19913"/>
                  <a:pt x="8673" y="19913"/>
                  <a:pt x="8673" y="19913"/>
                </a:cubicBezTo>
                <a:cubicBezTo>
                  <a:pt x="9000" y="19913"/>
                  <a:pt x="9327" y="19575"/>
                  <a:pt x="9655" y="19237"/>
                </a:cubicBezTo>
                <a:cubicBezTo>
                  <a:pt x="19636" y="8944"/>
                  <a:pt x="19636" y="8944"/>
                  <a:pt x="19636" y="8944"/>
                </a:cubicBezTo>
                <a:cubicBezTo>
                  <a:pt x="21600" y="7087"/>
                  <a:pt x="21273" y="3881"/>
                  <a:pt x="19309" y="1687"/>
                </a:cubicBezTo>
                <a:close/>
                <a:moveTo>
                  <a:pt x="10473" y="16031"/>
                </a:moveTo>
                <a:cubicBezTo>
                  <a:pt x="10473" y="15525"/>
                  <a:pt x="10309" y="14850"/>
                  <a:pt x="9982" y="14344"/>
                </a:cubicBezTo>
                <a:cubicBezTo>
                  <a:pt x="16200" y="7931"/>
                  <a:pt x="16200" y="7931"/>
                  <a:pt x="16200" y="7931"/>
                </a:cubicBezTo>
                <a:cubicBezTo>
                  <a:pt x="16527" y="9112"/>
                  <a:pt x="16364" y="10463"/>
                  <a:pt x="15545" y="11306"/>
                </a:cubicBezTo>
                <a:cubicBezTo>
                  <a:pt x="15545" y="11306"/>
                  <a:pt x="15545" y="11306"/>
                  <a:pt x="15545" y="11306"/>
                </a:cubicBezTo>
                <a:cubicBezTo>
                  <a:pt x="15545" y="11306"/>
                  <a:pt x="15545" y="11306"/>
                  <a:pt x="15545" y="11306"/>
                </a:cubicBezTo>
                <a:cubicBezTo>
                  <a:pt x="10473" y="16538"/>
                  <a:pt x="10473" y="16538"/>
                  <a:pt x="10473" y="16538"/>
                </a:cubicBezTo>
                <a:cubicBezTo>
                  <a:pt x="10473" y="16369"/>
                  <a:pt x="10473" y="16200"/>
                  <a:pt x="10473" y="16031"/>
                </a:cubicBezTo>
                <a:close/>
                <a:moveTo>
                  <a:pt x="9655" y="13669"/>
                </a:moveTo>
                <a:cubicBezTo>
                  <a:pt x="9491" y="13331"/>
                  <a:pt x="9164" y="12825"/>
                  <a:pt x="8836" y="12488"/>
                </a:cubicBezTo>
                <a:cubicBezTo>
                  <a:pt x="8345" y="12150"/>
                  <a:pt x="8018" y="11813"/>
                  <a:pt x="7527" y="11475"/>
                </a:cubicBezTo>
                <a:cubicBezTo>
                  <a:pt x="13745" y="5062"/>
                  <a:pt x="13745" y="5062"/>
                  <a:pt x="13745" y="5062"/>
                </a:cubicBezTo>
                <a:cubicBezTo>
                  <a:pt x="14236" y="5231"/>
                  <a:pt x="14727" y="5569"/>
                  <a:pt x="15055" y="6075"/>
                </a:cubicBezTo>
                <a:cubicBezTo>
                  <a:pt x="15382" y="6413"/>
                  <a:pt x="15709" y="6750"/>
                  <a:pt x="15873" y="7256"/>
                </a:cubicBezTo>
                <a:lnTo>
                  <a:pt x="9655" y="13669"/>
                </a:lnTo>
                <a:close/>
                <a:moveTo>
                  <a:pt x="6873" y="11137"/>
                </a:moveTo>
                <a:cubicBezTo>
                  <a:pt x="6218" y="10969"/>
                  <a:pt x="5564" y="10800"/>
                  <a:pt x="4909" y="10800"/>
                </a:cubicBezTo>
                <a:cubicBezTo>
                  <a:pt x="9982" y="5569"/>
                  <a:pt x="9982" y="5569"/>
                  <a:pt x="9982" y="5569"/>
                </a:cubicBezTo>
                <a:cubicBezTo>
                  <a:pt x="10800" y="4725"/>
                  <a:pt x="11945" y="4556"/>
                  <a:pt x="13091" y="4894"/>
                </a:cubicBezTo>
                <a:lnTo>
                  <a:pt x="6873" y="11137"/>
                </a:lnTo>
                <a:close/>
                <a:moveTo>
                  <a:pt x="2782" y="20081"/>
                </a:moveTo>
                <a:cubicBezTo>
                  <a:pt x="2618" y="20250"/>
                  <a:pt x="2455" y="20250"/>
                  <a:pt x="2291" y="20250"/>
                </a:cubicBezTo>
                <a:cubicBezTo>
                  <a:pt x="1800" y="20250"/>
                  <a:pt x="1309" y="19744"/>
                  <a:pt x="1309" y="19237"/>
                </a:cubicBezTo>
                <a:cubicBezTo>
                  <a:pt x="1309" y="19069"/>
                  <a:pt x="1309" y="18900"/>
                  <a:pt x="1309" y="18900"/>
                </a:cubicBezTo>
                <a:cubicBezTo>
                  <a:pt x="2127" y="16200"/>
                  <a:pt x="2127" y="16200"/>
                  <a:pt x="2127" y="16200"/>
                </a:cubicBezTo>
                <a:cubicBezTo>
                  <a:pt x="2782" y="16200"/>
                  <a:pt x="3600" y="16538"/>
                  <a:pt x="4255" y="17212"/>
                </a:cubicBezTo>
                <a:cubicBezTo>
                  <a:pt x="4909" y="17888"/>
                  <a:pt x="5236" y="18731"/>
                  <a:pt x="5236" y="19575"/>
                </a:cubicBezTo>
                <a:lnTo>
                  <a:pt x="2782" y="20081"/>
                </a:lnTo>
                <a:close/>
                <a:moveTo>
                  <a:pt x="5727" y="19406"/>
                </a:moveTo>
                <a:cubicBezTo>
                  <a:pt x="5727" y="18394"/>
                  <a:pt x="5400" y="17550"/>
                  <a:pt x="4745" y="16706"/>
                </a:cubicBezTo>
                <a:cubicBezTo>
                  <a:pt x="4091" y="16031"/>
                  <a:pt x="3109" y="15694"/>
                  <a:pt x="2291" y="15525"/>
                </a:cubicBezTo>
                <a:cubicBezTo>
                  <a:pt x="2945" y="13162"/>
                  <a:pt x="2945" y="13162"/>
                  <a:pt x="2945" y="13162"/>
                </a:cubicBezTo>
                <a:cubicBezTo>
                  <a:pt x="2945" y="12994"/>
                  <a:pt x="3109" y="12825"/>
                  <a:pt x="3109" y="12656"/>
                </a:cubicBezTo>
                <a:cubicBezTo>
                  <a:pt x="4418" y="11644"/>
                  <a:pt x="6545" y="11981"/>
                  <a:pt x="7855" y="13500"/>
                </a:cubicBezTo>
                <a:cubicBezTo>
                  <a:pt x="9327" y="15019"/>
                  <a:pt x="9655" y="17212"/>
                  <a:pt x="8509" y="18563"/>
                </a:cubicBezTo>
                <a:cubicBezTo>
                  <a:pt x="8345" y="18563"/>
                  <a:pt x="8345" y="18731"/>
                  <a:pt x="8182" y="18731"/>
                </a:cubicBezTo>
                <a:lnTo>
                  <a:pt x="5727" y="19406"/>
                </a:lnTo>
                <a:close/>
                <a:moveTo>
                  <a:pt x="18818" y="7931"/>
                </a:moveTo>
                <a:cubicBezTo>
                  <a:pt x="17673" y="9112"/>
                  <a:pt x="17673" y="9112"/>
                  <a:pt x="17673" y="9112"/>
                </a:cubicBezTo>
                <a:cubicBezTo>
                  <a:pt x="17673" y="8944"/>
                  <a:pt x="17673" y="8775"/>
                  <a:pt x="17673" y="8606"/>
                </a:cubicBezTo>
                <a:cubicBezTo>
                  <a:pt x="17509" y="7256"/>
                  <a:pt x="17018" y="6075"/>
                  <a:pt x="16036" y="5062"/>
                </a:cubicBezTo>
                <a:cubicBezTo>
                  <a:pt x="14891" y="4050"/>
                  <a:pt x="13582" y="3375"/>
                  <a:pt x="12109" y="3375"/>
                </a:cubicBezTo>
                <a:cubicBezTo>
                  <a:pt x="13255" y="2194"/>
                  <a:pt x="13255" y="2194"/>
                  <a:pt x="13255" y="2194"/>
                </a:cubicBezTo>
                <a:cubicBezTo>
                  <a:pt x="13745" y="1687"/>
                  <a:pt x="14564" y="1350"/>
                  <a:pt x="15382" y="1350"/>
                </a:cubicBezTo>
                <a:cubicBezTo>
                  <a:pt x="16364" y="1350"/>
                  <a:pt x="17509" y="1856"/>
                  <a:pt x="18327" y="2700"/>
                </a:cubicBezTo>
                <a:cubicBezTo>
                  <a:pt x="19145" y="3544"/>
                  <a:pt x="19636" y="4556"/>
                  <a:pt x="19636" y="5569"/>
                </a:cubicBezTo>
                <a:cubicBezTo>
                  <a:pt x="19636" y="6413"/>
                  <a:pt x="19309" y="7256"/>
                  <a:pt x="18818" y="793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684" name="Group"/>
          <p:cNvGrpSpPr/>
          <p:nvPr/>
        </p:nvGrpSpPr>
        <p:grpSpPr>
          <a:xfrm>
            <a:off x="11415066" y="5207953"/>
            <a:ext cx="437613" cy="417460"/>
            <a:chOff x="0" y="0"/>
            <a:chExt cx="437611" cy="417459"/>
          </a:xfrm>
        </p:grpSpPr>
        <p:sp>
          <p:nvSpPr>
            <p:cNvPr id="680" name="Shape"/>
            <p:cNvSpPr/>
            <p:nvPr/>
          </p:nvSpPr>
          <p:spPr>
            <a:xfrm>
              <a:off x="0" y="-1"/>
              <a:ext cx="437612" cy="4174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44" y="0"/>
                  </a:moveTo>
                  <a:cubicBezTo>
                    <a:pt x="1856" y="0"/>
                    <a:pt x="1856" y="0"/>
                    <a:pt x="1856" y="0"/>
                  </a:cubicBezTo>
                  <a:cubicBezTo>
                    <a:pt x="844" y="0"/>
                    <a:pt x="0" y="885"/>
                    <a:pt x="0" y="1948"/>
                  </a:cubicBezTo>
                  <a:cubicBezTo>
                    <a:pt x="0" y="16466"/>
                    <a:pt x="0" y="16466"/>
                    <a:pt x="0" y="16466"/>
                  </a:cubicBezTo>
                  <a:cubicBezTo>
                    <a:pt x="0" y="17528"/>
                    <a:pt x="844" y="18413"/>
                    <a:pt x="1856" y="18413"/>
                  </a:cubicBezTo>
                  <a:cubicBezTo>
                    <a:pt x="7256" y="18413"/>
                    <a:pt x="7256" y="18413"/>
                    <a:pt x="7256" y="18413"/>
                  </a:cubicBezTo>
                  <a:cubicBezTo>
                    <a:pt x="6919" y="18767"/>
                    <a:pt x="6581" y="19298"/>
                    <a:pt x="6244" y="19475"/>
                  </a:cubicBezTo>
                  <a:cubicBezTo>
                    <a:pt x="6075" y="19652"/>
                    <a:pt x="5906" y="19830"/>
                    <a:pt x="5737" y="20007"/>
                  </a:cubicBezTo>
                  <a:cubicBezTo>
                    <a:pt x="5737" y="20184"/>
                    <a:pt x="5569" y="20538"/>
                    <a:pt x="5737" y="20892"/>
                  </a:cubicBezTo>
                  <a:cubicBezTo>
                    <a:pt x="5906" y="21246"/>
                    <a:pt x="6244" y="21600"/>
                    <a:pt x="7088" y="21600"/>
                  </a:cubicBezTo>
                  <a:cubicBezTo>
                    <a:pt x="14513" y="21600"/>
                    <a:pt x="14513" y="21600"/>
                    <a:pt x="14513" y="21600"/>
                  </a:cubicBezTo>
                  <a:cubicBezTo>
                    <a:pt x="15356" y="21600"/>
                    <a:pt x="15694" y="21246"/>
                    <a:pt x="15863" y="20892"/>
                  </a:cubicBezTo>
                  <a:cubicBezTo>
                    <a:pt x="16031" y="20538"/>
                    <a:pt x="15863" y="20184"/>
                    <a:pt x="15863" y="20007"/>
                  </a:cubicBezTo>
                  <a:cubicBezTo>
                    <a:pt x="15694" y="19830"/>
                    <a:pt x="15525" y="19652"/>
                    <a:pt x="15356" y="19475"/>
                  </a:cubicBezTo>
                  <a:cubicBezTo>
                    <a:pt x="15019" y="19298"/>
                    <a:pt x="14681" y="18767"/>
                    <a:pt x="14344" y="18413"/>
                  </a:cubicBezTo>
                  <a:cubicBezTo>
                    <a:pt x="19744" y="18413"/>
                    <a:pt x="19744" y="18413"/>
                    <a:pt x="19744" y="18413"/>
                  </a:cubicBezTo>
                  <a:cubicBezTo>
                    <a:pt x="20756" y="18413"/>
                    <a:pt x="21600" y="17528"/>
                    <a:pt x="21600" y="16466"/>
                  </a:cubicBezTo>
                  <a:cubicBezTo>
                    <a:pt x="21600" y="1948"/>
                    <a:pt x="21600" y="1948"/>
                    <a:pt x="21600" y="1948"/>
                  </a:cubicBezTo>
                  <a:cubicBezTo>
                    <a:pt x="21600" y="885"/>
                    <a:pt x="20756" y="0"/>
                    <a:pt x="19744" y="0"/>
                  </a:cubicBezTo>
                  <a:close/>
                  <a:moveTo>
                    <a:pt x="14850" y="20007"/>
                  </a:moveTo>
                  <a:cubicBezTo>
                    <a:pt x="15019" y="20184"/>
                    <a:pt x="15188" y="20361"/>
                    <a:pt x="15188" y="20538"/>
                  </a:cubicBezTo>
                  <a:cubicBezTo>
                    <a:pt x="15188" y="20538"/>
                    <a:pt x="15356" y="20538"/>
                    <a:pt x="15188" y="20538"/>
                  </a:cubicBezTo>
                  <a:cubicBezTo>
                    <a:pt x="15188" y="20715"/>
                    <a:pt x="14850" y="20892"/>
                    <a:pt x="14513" y="20892"/>
                  </a:cubicBezTo>
                  <a:cubicBezTo>
                    <a:pt x="7088" y="20892"/>
                    <a:pt x="7088" y="20892"/>
                    <a:pt x="7088" y="20892"/>
                  </a:cubicBezTo>
                  <a:cubicBezTo>
                    <a:pt x="6750" y="20892"/>
                    <a:pt x="6412" y="20715"/>
                    <a:pt x="6412" y="20538"/>
                  </a:cubicBezTo>
                  <a:cubicBezTo>
                    <a:pt x="6412" y="20538"/>
                    <a:pt x="6412" y="20538"/>
                    <a:pt x="6412" y="20538"/>
                  </a:cubicBezTo>
                  <a:cubicBezTo>
                    <a:pt x="6412" y="20538"/>
                    <a:pt x="6412" y="20538"/>
                    <a:pt x="6412" y="20538"/>
                  </a:cubicBezTo>
                  <a:cubicBezTo>
                    <a:pt x="6412" y="20361"/>
                    <a:pt x="6581" y="20184"/>
                    <a:pt x="6750" y="20007"/>
                  </a:cubicBezTo>
                  <a:cubicBezTo>
                    <a:pt x="7425" y="19298"/>
                    <a:pt x="7931" y="18767"/>
                    <a:pt x="8100" y="18413"/>
                  </a:cubicBezTo>
                  <a:cubicBezTo>
                    <a:pt x="13500" y="18413"/>
                    <a:pt x="13500" y="18413"/>
                    <a:pt x="13500" y="18413"/>
                  </a:cubicBezTo>
                  <a:cubicBezTo>
                    <a:pt x="13669" y="18767"/>
                    <a:pt x="14175" y="19298"/>
                    <a:pt x="14850" y="20007"/>
                  </a:cubicBezTo>
                  <a:close/>
                  <a:moveTo>
                    <a:pt x="20250" y="16466"/>
                  </a:moveTo>
                  <a:cubicBezTo>
                    <a:pt x="20250" y="16820"/>
                    <a:pt x="20081" y="16997"/>
                    <a:pt x="19744" y="16997"/>
                  </a:cubicBezTo>
                  <a:cubicBezTo>
                    <a:pt x="1856" y="16997"/>
                    <a:pt x="1856" y="16997"/>
                    <a:pt x="1856" y="16997"/>
                  </a:cubicBezTo>
                  <a:cubicBezTo>
                    <a:pt x="1519" y="16997"/>
                    <a:pt x="1350" y="16820"/>
                    <a:pt x="1350" y="16466"/>
                  </a:cubicBezTo>
                  <a:cubicBezTo>
                    <a:pt x="1350" y="1948"/>
                    <a:pt x="1350" y="1948"/>
                    <a:pt x="1350" y="1948"/>
                  </a:cubicBezTo>
                  <a:cubicBezTo>
                    <a:pt x="1350" y="1593"/>
                    <a:pt x="1519" y="1416"/>
                    <a:pt x="1856" y="1416"/>
                  </a:cubicBezTo>
                  <a:cubicBezTo>
                    <a:pt x="19744" y="1416"/>
                    <a:pt x="19744" y="1416"/>
                    <a:pt x="19744" y="1416"/>
                  </a:cubicBezTo>
                  <a:cubicBezTo>
                    <a:pt x="20081" y="1416"/>
                    <a:pt x="20250" y="1593"/>
                    <a:pt x="20250" y="1948"/>
                  </a:cubicBezTo>
                  <a:lnTo>
                    <a:pt x="20250" y="1646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681" name="Shape"/>
            <p:cNvSpPr/>
            <p:nvPr/>
          </p:nvSpPr>
          <p:spPr>
            <a:xfrm>
              <a:off x="54701" y="54701"/>
              <a:ext cx="328210" cy="2188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025" y="0"/>
                  </a:moveTo>
                  <a:cubicBezTo>
                    <a:pt x="1575" y="0"/>
                    <a:pt x="1575" y="0"/>
                    <a:pt x="1575" y="0"/>
                  </a:cubicBezTo>
                  <a:cubicBezTo>
                    <a:pt x="675" y="0"/>
                    <a:pt x="0" y="1013"/>
                    <a:pt x="0" y="2363"/>
                  </a:cubicBezTo>
                  <a:cubicBezTo>
                    <a:pt x="0" y="19237"/>
                    <a:pt x="0" y="19237"/>
                    <a:pt x="0" y="19237"/>
                  </a:cubicBezTo>
                  <a:cubicBezTo>
                    <a:pt x="0" y="20587"/>
                    <a:pt x="675" y="21600"/>
                    <a:pt x="1575" y="21600"/>
                  </a:cubicBezTo>
                  <a:cubicBezTo>
                    <a:pt x="20025" y="21600"/>
                    <a:pt x="20025" y="21600"/>
                    <a:pt x="20025" y="21600"/>
                  </a:cubicBezTo>
                  <a:cubicBezTo>
                    <a:pt x="20925" y="21600"/>
                    <a:pt x="21600" y="20587"/>
                    <a:pt x="21600" y="19237"/>
                  </a:cubicBezTo>
                  <a:cubicBezTo>
                    <a:pt x="21600" y="2363"/>
                    <a:pt x="21600" y="2363"/>
                    <a:pt x="21600" y="2363"/>
                  </a:cubicBezTo>
                  <a:cubicBezTo>
                    <a:pt x="21600" y="1013"/>
                    <a:pt x="20925" y="0"/>
                    <a:pt x="20025" y="0"/>
                  </a:cubicBezTo>
                  <a:close/>
                  <a:moveTo>
                    <a:pt x="20700" y="19237"/>
                  </a:moveTo>
                  <a:cubicBezTo>
                    <a:pt x="20700" y="19913"/>
                    <a:pt x="20475" y="20250"/>
                    <a:pt x="20025" y="20250"/>
                  </a:cubicBezTo>
                  <a:cubicBezTo>
                    <a:pt x="1575" y="20250"/>
                    <a:pt x="1575" y="20250"/>
                    <a:pt x="1575" y="20250"/>
                  </a:cubicBezTo>
                  <a:cubicBezTo>
                    <a:pt x="1125" y="20250"/>
                    <a:pt x="900" y="19913"/>
                    <a:pt x="900" y="19237"/>
                  </a:cubicBezTo>
                  <a:cubicBezTo>
                    <a:pt x="900" y="2363"/>
                    <a:pt x="900" y="2363"/>
                    <a:pt x="900" y="2363"/>
                  </a:cubicBezTo>
                  <a:cubicBezTo>
                    <a:pt x="900" y="1688"/>
                    <a:pt x="1125" y="1350"/>
                    <a:pt x="1575" y="1350"/>
                  </a:cubicBezTo>
                  <a:cubicBezTo>
                    <a:pt x="20025" y="1350"/>
                    <a:pt x="20025" y="1350"/>
                    <a:pt x="20025" y="1350"/>
                  </a:cubicBezTo>
                  <a:cubicBezTo>
                    <a:pt x="20475" y="1350"/>
                    <a:pt x="20700" y="1688"/>
                    <a:pt x="20700" y="2363"/>
                  </a:cubicBezTo>
                  <a:lnTo>
                    <a:pt x="20700" y="1923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682" name="Shape"/>
            <p:cNvSpPr/>
            <p:nvPr/>
          </p:nvSpPr>
          <p:spPr>
            <a:xfrm>
              <a:off x="198172" y="280705"/>
              <a:ext cx="41267" cy="407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5400"/>
                    <a:pt x="0" y="10800"/>
                  </a:cubicBezTo>
                  <a:cubicBezTo>
                    <a:pt x="0" y="16200"/>
                    <a:pt x="5400" y="21600"/>
                    <a:pt x="10800" y="21600"/>
                  </a:cubicBezTo>
                  <a:cubicBezTo>
                    <a:pt x="16200" y="21600"/>
                    <a:pt x="21600" y="16200"/>
                    <a:pt x="21600" y="10800"/>
                  </a:cubicBezTo>
                  <a:cubicBezTo>
                    <a:pt x="21600" y="5400"/>
                    <a:pt x="16200" y="0"/>
                    <a:pt x="10800" y="0"/>
                  </a:cubicBezTo>
                  <a:close/>
                  <a:moveTo>
                    <a:pt x="10800" y="14400"/>
                  </a:moveTo>
                  <a:cubicBezTo>
                    <a:pt x="9000" y="14400"/>
                    <a:pt x="7200" y="12600"/>
                    <a:pt x="7200" y="10800"/>
                  </a:cubicBezTo>
                  <a:cubicBezTo>
                    <a:pt x="7200" y="9000"/>
                    <a:pt x="9000" y="7200"/>
                    <a:pt x="10800" y="7200"/>
                  </a:cubicBezTo>
                  <a:cubicBezTo>
                    <a:pt x="12600" y="7200"/>
                    <a:pt x="14400" y="9000"/>
                    <a:pt x="14400" y="10800"/>
                  </a:cubicBezTo>
                  <a:cubicBezTo>
                    <a:pt x="14400" y="12600"/>
                    <a:pt x="12600" y="14400"/>
                    <a:pt x="10800" y="14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683" name="Shape"/>
            <p:cNvSpPr/>
            <p:nvPr/>
          </p:nvSpPr>
          <p:spPr>
            <a:xfrm>
              <a:off x="191455" y="123318"/>
              <a:ext cx="67760" cy="820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30" h="21600" extrusionOk="0">
                  <a:moveTo>
                    <a:pt x="2160" y="0"/>
                  </a:moveTo>
                  <a:cubicBezTo>
                    <a:pt x="1080" y="0"/>
                    <a:pt x="0" y="0"/>
                    <a:pt x="0" y="900"/>
                  </a:cubicBezTo>
                  <a:cubicBezTo>
                    <a:pt x="0" y="1800"/>
                    <a:pt x="0" y="18900"/>
                    <a:pt x="0" y="20700"/>
                  </a:cubicBezTo>
                  <a:cubicBezTo>
                    <a:pt x="0" y="21600"/>
                    <a:pt x="1080" y="21600"/>
                    <a:pt x="2160" y="21600"/>
                  </a:cubicBezTo>
                  <a:cubicBezTo>
                    <a:pt x="3240" y="20700"/>
                    <a:pt x="19440" y="12600"/>
                    <a:pt x="20520" y="11700"/>
                  </a:cubicBezTo>
                  <a:cubicBezTo>
                    <a:pt x="21600" y="11700"/>
                    <a:pt x="21600" y="9900"/>
                    <a:pt x="20520" y="9900"/>
                  </a:cubicBezTo>
                  <a:cubicBezTo>
                    <a:pt x="19440" y="9000"/>
                    <a:pt x="3240" y="900"/>
                    <a:pt x="216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</p:grpSp>
      <p:sp>
        <p:nvSpPr>
          <p:cNvPr id="685" name="Shape"/>
          <p:cNvSpPr/>
          <p:nvPr/>
        </p:nvSpPr>
        <p:spPr>
          <a:xfrm>
            <a:off x="253140" y="6014980"/>
            <a:ext cx="553688" cy="3741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280" y="8640"/>
                </a:moveTo>
                <a:cubicBezTo>
                  <a:pt x="17280" y="8640"/>
                  <a:pt x="17280" y="8640"/>
                  <a:pt x="17280" y="8640"/>
                </a:cubicBezTo>
                <a:cubicBezTo>
                  <a:pt x="17280" y="8640"/>
                  <a:pt x="17280" y="8640"/>
                  <a:pt x="17280" y="8640"/>
                </a:cubicBezTo>
                <a:cubicBezTo>
                  <a:pt x="17280" y="3780"/>
                  <a:pt x="14760" y="0"/>
                  <a:pt x="11520" y="0"/>
                </a:cubicBezTo>
                <a:cubicBezTo>
                  <a:pt x="8820" y="0"/>
                  <a:pt x="6480" y="2700"/>
                  <a:pt x="5940" y="6480"/>
                </a:cubicBezTo>
                <a:cubicBezTo>
                  <a:pt x="5580" y="6480"/>
                  <a:pt x="5400" y="6480"/>
                  <a:pt x="5040" y="6480"/>
                </a:cubicBezTo>
                <a:cubicBezTo>
                  <a:pt x="2340" y="6480"/>
                  <a:pt x="0" y="9990"/>
                  <a:pt x="0" y="14040"/>
                </a:cubicBezTo>
                <a:cubicBezTo>
                  <a:pt x="0" y="18090"/>
                  <a:pt x="2340" y="21600"/>
                  <a:pt x="5040" y="21600"/>
                </a:cubicBezTo>
                <a:cubicBezTo>
                  <a:pt x="17280" y="21600"/>
                  <a:pt x="17280" y="21600"/>
                  <a:pt x="17280" y="21600"/>
                </a:cubicBezTo>
                <a:cubicBezTo>
                  <a:pt x="19620" y="21600"/>
                  <a:pt x="21600" y="18630"/>
                  <a:pt x="21600" y="15120"/>
                </a:cubicBezTo>
                <a:cubicBezTo>
                  <a:pt x="21600" y="11610"/>
                  <a:pt x="19620" y="8640"/>
                  <a:pt x="17280" y="8640"/>
                </a:cubicBezTo>
                <a:close/>
                <a:moveTo>
                  <a:pt x="17280" y="19440"/>
                </a:moveTo>
                <a:cubicBezTo>
                  <a:pt x="12780" y="19440"/>
                  <a:pt x="12780" y="19440"/>
                  <a:pt x="12780" y="19440"/>
                </a:cubicBezTo>
                <a:cubicBezTo>
                  <a:pt x="12780" y="15660"/>
                  <a:pt x="12780" y="15660"/>
                  <a:pt x="12780" y="15660"/>
                </a:cubicBezTo>
                <a:cubicBezTo>
                  <a:pt x="14400" y="15660"/>
                  <a:pt x="14400" y="15660"/>
                  <a:pt x="14400" y="15660"/>
                </a:cubicBezTo>
                <a:cubicBezTo>
                  <a:pt x="11160" y="9720"/>
                  <a:pt x="11160" y="9720"/>
                  <a:pt x="11160" y="9720"/>
                </a:cubicBezTo>
                <a:cubicBezTo>
                  <a:pt x="8100" y="15660"/>
                  <a:pt x="8100" y="15660"/>
                  <a:pt x="8100" y="15660"/>
                </a:cubicBezTo>
                <a:cubicBezTo>
                  <a:pt x="9720" y="15660"/>
                  <a:pt x="9720" y="15660"/>
                  <a:pt x="9720" y="15660"/>
                </a:cubicBezTo>
                <a:cubicBezTo>
                  <a:pt x="9720" y="19440"/>
                  <a:pt x="9720" y="19440"/>
                  <a:pt x="9720" y="19440"/>
                </a:cubicBezTo>
                <a:cubicBezTo>
                  <a:pt x="5040" y="19440"/>
                  <a:pt x="5040" y="19440"/>
                  <a:pt x="5040" y="19440"/>
                </a:cubicBezTo>
                <a:cubicBezTo>
                  <a:pt x="3060" y="19440"/>
                  <a:pt x="1440" y="17010"/>
                  <a:pt x="1440" y="14040"/>
                </a:cubicBezTo>
                <a:cubicBezTo>
                  <a:pt x="1440" y="11070"/>
                  <a:pt x="3060" y="8640"/>
                  <a:pt x="5040" y="8640"/>
                </a:cubicBezTo>
                <a:cubicBezTo>
                  <a:pt x="5400" y="8640"/>
                  <a:pt x="5760" y="8640"/>
                  <a:pt x="6300" y="8910"/>
                </a:cubicBezTo>
                <a:cubicBezTo>
                  <a:pt x="6480" y="9180"/>
                  <a:pt x="6660" y="9180"/>
                  <a:pt x="6840" y="8910"/>
                </a:cubicBezTo>
                <a:cubicBezTo>
                  <a:pt x="7020" y="8640"/>
                  <a:pt x="7200" y="8370"/>
                  <a:pt x="7200" y="8100"/>
                </a:cubicBezTo>
                <a:cubicBezTo>
                  <a:pt x="7380" y="4590"/>
                  <a:pt x="9180" y="2160"/>
                  <a:pt x="11520" y="2160"/>
                </a:cubicBezTo>
                <a:cubicBezTo>
                  <a:pt x="13860" y="2160"/>
                  <a:pt x="15840" y="5130"/>
                  <a:pt x="15840" y="8640"/>
                </a:cubicBezTo>
                <a:cubicBezTo>
                  <a:pt x="15840" y="8910"/>
                  <a:pt x="15840" y="9180"/>
                  <a:pt x="15840" y="9720"/>
                </a:cubicBezTo>
                <a:cubicBezTo>
                  <a:pt x="15660" y="9990"/>
                  <a:pt x="15840" y="10530"/>
                  <a:pt x="16020" y="10530"/>
                </a:cubicBezTo>
                <a:cubicBezTo>
                  <a:pt x="16200" y="10800"/>
                  <a:pt x="16380" y="11070"/>
                  <a:pt x="16740" y="10800"/>
                </a:cubicBezTo>
                <a:cubicBezTo>
                  <a:pt x="16920" y="10800"/>
                  <a:pt x="17100" y="10800"/>
                  <a:pt x="17280" y="10800"/>
                </a:cubicBezTo>
                <a:cubicBezTo>
                  <a:pt x="18900" y="10800"/>
                  <a:pt x="20160" y="12690"/>
                  <a:pt x="20160" y="15120"/>
                </a:cubicBezTo>
                <a:cubicBezTo>
                  <a:pt x="20160" y="17550"/>
                  <a:pt x="18900" y="19440"/>
                  <a:pt x="17280" y="1944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688" name="Group"/>
          <p:cNvGrpSpPr/>
          <p:nvPr/>
        </p:nvGrpSpPr>
        <p:grpSpPr>
          <a:xfrm>
            <a:off x="1316415" y="5999579"/>
            <a:ext cx="303394" cy="404971"/>
            <a:chOff x="0" y="0"/>
            <a:chExt cx="303392" cy="404969"/>
          </a:xfrm>
        </p:grpSpPr>
        <p:sp>
          <p:nvSpPr>
            <p:cNvPr id="686" name="Shape"/>
            <p:cNvSpPr/>
            <p:nvPr/>
          </p:nvSpPr>
          <p:spPr>
            <a:xfrm>
              <a:off x="0" y="0"/>
              <a:ext cx="303393" cy="4049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8775"/>
                  </a:moveTo>
                  <a:cubicBezTo>
                    <a:pt x="18900" y="6075"/>
                    <a:pt x="18900" y="6075"/>
                    <a:pt x="18900" y="6075"/>
                  </a:cubicBezTo>
                  <a:cubicBezTo>
                    <a:pt x="18900" y="2700"/>
                    <a:pt x="15300" y="0"/>
                    <a:pt x="10800" y="0"/>
                  </a:cubicBezTo>
                  <a:cubicBezTo>
                    <a:pt x="6300" y="0"/>
                    <a:pt x="2700" y="2700"/>
                    <a:pt x="2700" y="6075"/>
                  </a:cubicBezTo>
                  <a:cubicBezTo>
                    <a:pt x="2700" y="8775"/>
                    <a:pt x="2700" y="8775"/>
                    <a:pt x="2700" y="8775"/>
                  </a:cubicBezTo>
                  <a:cubicBezTo>
                    <a:pt x="1125" y="8775"/>
                    <a:pt x="0" y="9619"/>
                    <a:pt x="0" y="10800"/>
                  </a:cubicBezTo>
                  <a:cubicBezTo>
                    <a:pt x="0" y="12825"/>
                    <a:pt x="0" y="12825"/>
                    <a:pt x="0" y="12825"/>
                  </a:cubicBezTo>
                  <a:cubicBezTo>
                    <a:pt x="0" y="13500"/>
                    <a:pt x="0" y="13500"/>
                    <a:pt x="0" y="13500"/>
                  </a:cubicBezTo>
                  <a:cubicBezTo>
                    <a:pt x="0" y="14850"/>
                    <a:pt x="0" y="14850"/>
                    <a:pt x="0" y="14850"/>
                  </a:cubicBezTo>
                  <a:cubicBezTo>
                    <a:pt x="0" y="15525"/>
                    <a:pt x="0" y="15525"/>
                    <a:pt x="0" y="15525"/>
                  </a:cubicBezTo>
                  <a:cubicBezTo>
                    <a:pt x="0" y="18900"/>
                    <a:pt x="3600" y="21600"/>
                    <a:pt x="8100" y="21600"/>
                  </a:cubicBezTo>
                  <a:cubicBezTo>
                    <a:pt x="13500" y="21600"/>
                    <a:pt x="13500" y="21600"/>
                    <a:pt x="13500" y="21600"/>
                  </a:cubicBezTo>
                  <a:cubicBezTo>
                    <a:pt x="18000" y="21600"/>
                    <a:pt x="21600" y="18900"/>
                    <a:pt x="21600" y="15525"/>
                  </a:cubicBezTo>
                  <a:cubicBezTo>
                    <a:pt x="21600" y="14850"/>
                    <a:pt x="21600" y="14850"/>
                    <a:pt x="21600" y="14850"/>
                  </a:cubicBezTo>
                  <a:cubicBezTo>
                    <a:pt x="21600" y="13500"/>
                    <a:pt x="21600" y="13500"/>
                    <a:pt x="21600" y="13500"/>
                  </a:cubicBezTo>
                  <a:cubicBezTo>
                    <a:pt x="21600" y="12825"/>
                    <a:pt x="21600" y="12825"/>
                    <a:pt x="21600" y="12825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9619"/>
                    <a:pt x="20475" y="8775"/>
                    <a:pt x="18900" y="8775"/>
                  </a:cubicBezTo>
                  <a:close/>
                  <a:moveTo>
                    <a:pt x="4500" y="6075"/>
                  </a:moveTo>
                  <a:cubicBezTo>
                    <a:pt x="4500" y="3544"/>
                    <a:pt x="7425" y="1350"/>
                    <a:pt x="10800" y="1350"/>
                  </a:cubicBezTo>
                  <a:cubicBezTo>
                    <a:pt x="14175" y="1350"/>
                    <a:pt x="17100" y="3544"/>
                    <a:pt x="17100" y="6075"/>
                  </a:cubicBezTo>
                  <a:cubicBezTo>
                    <a:pt x="17100" y="8775"/>
                    <a:pt x="17100" y="8775"/>
                    <a:pt x="17100" y="8775"/>
                  </a:cubicBezTo>
                  <a:cubicBezTo>
                    <a:pt x="15300" y="8775"/>
                    <a:pt x="15300" y="8775"/>
                    <a:pt x="15300" y="8775"/>
                  </a:cubicBezTo>
                  <a:cubicBezTo>
                    <a:pt x="15300" y="6075"/>
                    <a:pt x="15300" y="6075"/>
                    <a:pt x="15300" y="6075"/>
                  </a:cubicBezTo>
                  <a:cubicBezTo>
                    <a:pt x="15300" y="4219"/>
                    <a:pt x="13275" y="2700"/>
                    <a:pt x="10800" y="2700"/>
                  </a:cubicBezTo>
                  <a:cubicBezTo>
                    <a:pt x="8325" y="2700"/>
                    <a:pt x="6300" y="4219"/>
                    <a:pt x="6300" y="6075"/>
                  </a:cubicBezTo>
                  <a:cubicBezTo>
                    <a:pt x="6300" y="8775"/>
                    <a:pt x="6300" y="8775"/>
                    <a:pt x="6300" y="8775"/>
                  </a:cubicBezTo>
                  <a:cubicBezTo>
                    <a:pt x="4500" y="8775"/>
                    <a:pt x="4500" y="8775"/>
                    <a:pt x="4500" y="8775"/>
                  </a:cubicBezTo>
                  <a:lnTo>
                    <a:pt x="4500" y="6075"/>
                  </a:lnTo>
                  <a:close/>
                  <a:moveTo>
                    <a:pt x="14400" y="6075"/>
                  </a:moveTo>
                  <a:cubicBezTo>
                    <a:pt x="14400" y="6075"/>
                    <a:pt x="14400" y="6075"/>
                    <a:pt x="14400" y="6075"/>
                  </a:cubicBezTo>
                  <a:cubicBezTo>
                    <a:pt x="14400" y="8775"/>
                    <a:pt x="14400" y="8775"/>
                    <a:pt x="14400" y="8775"/>
                  </a:cubicBezTo>
                  <a:cubicBezTo>
                    <a:pt x="7200" y="8775"/>
                    <a:pt x="7200" y="8775"/>
                    <a:pt x="7200" y="8775"/>
                  </a:cubicBezTo>
                  <a:cubicBezTo>
                    <a:pt x="7200" y="6075"/>
                    <a:pt x="7200" y="6075"/>
                    <a:pt x="7200" y="6075"/>
                  </a:cubicBezTo>
                  <a:cubicBezTo>
                    <a:pt x="7200" y="6075"/>
                    <a:pt x="7200" y="6075"/>
                    <a:pt x="7200" y="6075"/>
                  </a:cubicBezTo>
                  <a:cubicBezTo>
                    <a:pt x="7200" y="4556"/>
                    <a:pt x="8775" y="3375"/>
                    <a:pt x="10800" y="3375"/>
                  </a:cubicBezTo>
                  <a:cubicBezTo>
                    <a:pt x="12825" y="3375"/>
                    <a:pt x="14400" y="4556"/>
                    <a:pt x="14400" y="6075"/>
                  </a:cubicBezTo>
                  <a:close/>
                  <a:moveTo>
                    <a:pt x="19800" y="12825"/>
                  </a:moveTo>
                  <a:cubicBezTo>
                    <a:pt x="19800" y="13500"/>
                    <a:pt x="19800" y="13500"/>
                    <a:pt x="19800" y="13500"/>
                  </a:cubicBezTo>
                  <a:cubicBezTo>
                    <a:pt x="19800" y="14850"/>
                    <a:pt x="19800" y="14850"/>
                    <a:pt x="19800" y="14850"/>
                  </a:cubicBezTo>
                  <a:cubicBezTo>
                    <a:pt x="19800" y="15525"/>
                    <a:pt x="19800" y="15525"/>
                    <a:pt x="19800" y="15525"/>
                  </a:cubicBezTo>
                  <a:cubicBezTo>
                    <a:pt x="19800" y="18056"/>
                    <a:pt x="16875" y="20250"/>
                    <a:pt x="13500" y="20250"/>
                  </a:cubicBezTo>
                  <a:cubicBezTo>
                    <a:pt x="8100" y="20250"/>
                    <a:pt x="8100" y="20250"/>
                    <a:pt x="8100" y="20250"/>
                  </a:cubicBezTo>
                  <a:cubicBezTo>
                    <a:pt x="4725" y="20250"/>
                    <a:pt x="1800" y="18056"/>
                    <a:pt x="1800" y="15525"/>
                  </a:cubicBezTo>
                  <a:cubicBezTo>
                    <a:pt x="1800" y="14850"/>
                    <a:pt x="1800" y="14850"/>
                    <a:pt x="1800" y="14850"/>
                  </a:cubicBezTo>
                  <a:cubicBezTo>
                    <a:pt x="1800" y="13500"/>
                    <a:pt x="1800" y="13500"/>
                    <a:pt x="1800" y="13500"/>
                  </a:cubicBezTo>
                  <a:cubicBezTo>
                    <a:pt x="1800" y="12825"/>
                    <a:pt x="1800" y="12825"/>
                    <a:pt x="1800" y="12825"/>
                  </a:cubicBezTo>
                  <a:cubicBezTo>
                    <a:pt x="1800" y="10800"/>
                    <a:pt x="1800" y="10800"/>
                    <a:pt x="1800" y="10800"/>
                  </a:cubicBezTo>
                  <a:cubicBezTo>
                    <a:pt x="1800" y="10463"/>
                    <a:pt x="2250" y="10125"/>
                    <a:pt x="2700" y="10125"/>
                  </a:cubicBezTo>
                  <a:cubicBezTo>
                    <a:pt x="3375" y="10125"/>
                    <a:pt x="3825" y="10125"/>
                    <a:pt x="4500" y="10125"/>
                  </a:cubicBezTo>
                  <a:cubicBezTo>
                    <a:pt x="17100" y="10125"/>
                    <a:pt x="17100" y="10125"/>
                    <a:pt x="17100" y="10125"/>
                  </a:cubicBezTo>
                  <a:cubicBezTo>
                    <a:pt x="17775" y="10125"/>
                    <a:pt x="18225" y="10125"/>
                    <a:pt x="18900" y="10125"/>
                  </a:cubicBezTo>
                  <a:cubicBezTo>
                    <a:pt x="19350" y="10125"/>
                    <a:pt x="19800" y="10463"/>
                    <a:pt x="19800" y="10800"/>
                  </a:cubicBezTo>
                  <a:lnTo>
                    <a:pt x="19800" y="1282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87" name="Shape"/>
            <p:cNvSpPr/>
            <p:nvPr/>
          </p:nvSpPr>
          <p:spPr>
            <a:xfrm>
              <a:off x="125633" y="240576"/>
              <a:ext cx="50789" cy="761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3600"/>
                    <a:pt x="0" y="7200"/>
                  </a:cubicBezTo>
                  <a:cubicBezTo>
                    <a:pt x="0" y="9000"/>
                    <a:pt x="1350" y="13500"/>
                    <a:pt x="4050" y="17100"/>
                  </a:cubicBezTo>
                  <a:cubicBezTo>
                    <a:pt x="5400" y="19800"/>
                    <a:pt x="6750" y="21600"/>
                    <a:pt x="10800" y="21600"/>
                  </a:cubicBezTo>
                  <a:cubicBezTo>
                    <a:pt x="14850" y="21600"/>
                    <a:pt x="16200" y="19800"/>
                    <a:pt x="17550" y="17100"/>
                  </a:cubicBezTo>
                  <a:cubicBezTo>
                    <a:pt x="20250" y="13500"/>
                    <a:pt x="21600" y="9000"/>
                    <a:pt x="21600" y="7200"/>
                  </a:cubicBezTo>
                  <a:cubicBezTo>
                    <a:pt x="21600" y="3600"/>
                    <a:pt x="162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693" name="Group"/>
          <p:cNvGrpSpPr/>
          <p:nvPr/>
        </p:nvGrpSpPr>
        <p:grpSpPr>
          <a:xfrm>
            <a:off x="2282652" y="6018517"/>
            <a:ext cx="385002" cy="367095"/>
            <a:chOff x="0" y="0"/>
            <a:chExt cx="385001" cy="367093"/>
          </a:xfrm>
        </p:grpSpPr>
        <p:sp>
          <p:nvSpPr>
            <p:cNvPr id="689" name="Shape"/>
            <p:cNvSpPr/>
            <p:nvPr/>
          </p:nvSpPr>
          <p:spPr>
            <a:xfrm>
              <a:off x="-1" y="0"/>
              <a:ext cx="385003" cy="36709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44" y="0"/>
                  </a:moveTo>
                  <a:cubicBezTo>
                    <a:pt x="1856" y="0"/>
                    <a:pt x="1856" y="0"/>
                    <a:pt x="1856" y="0"/>
                  </a:cubicBezTo>
                  <a:cubicBezTo>
                    <a:pt x="844" y="0"/>
                    <a:pt x="0" y="885"/>
                    <a:pt x="0" y="1948"/>
                  </a:cubicBezTo>
                  <a:cubicBezTo>
                    <a:pt x="0" y="16466"/>
                    <a:pt x="0" y="16466"/>
                    <a:pt x="0" y="16466"/>
                  </a:cubicBezTo>
                  <a:cubicBezTo>
                    <a:pt x="0" y="17528"/>
                    <a:pt x="844" y="18413"/>
                    <a:pt x="1856" y="18413"/>
                  </a:cubicBezTo>
                  <a:cubicBezTo>
                    <a:pt x="7256" y="18413"/>
                    <a:pt x="7256" y="18413"/>
                    <a:pt x="7256" y="18413"/>
                  </a:cubicBezTo>
                  <a:cubicBezTo>
                    <a:pt x="6919" y="18767"/>
                    <a:pt x="6581" y="19298"/>
                    <a:pt x="6244" y="19475"/>
                  </a:cubicBezTo>
                  <a:cubicBezTo>
                    <a:pt x="6075" y="19652"/>
                    <a:pt x="5906" y="19830"/>
                    <a:pt x="5737" y="20007"/>
                  </a:cubicBezTo>
                  <a:cubicBezTo>
                    <a:pt x="5737" y="20184"/>
                    <a:pt x="5569" y="20538"/>
                    <a:pt x="5737" y="20892"/>
                  </a:cubicBezTo>
                  <a:cubicBezTo>
                    <a:pt x="5906" y="21246"/>
                    <a:pt x="6244" y="21600"/>
                    <a:pt x="7088" y="21600"/>
                  </a:cubicBezTo>
                  <a:cubicBezTo>
                    <a:pt x="14512" y="21600"/>
                    <a:pt x="14512" y="21600"/>
                    <a:pt x="14512" y="21600"/>
                  </a:cubicBezTo>
                  <a:cubicBezTo>
                    <a:pt x="15356" y="21600"/>
                    <a:pt x="15694" y="21246"/>
                    <a:pt x="15862" y="20892"/>
                  </a:cubicBezTo>
                  <a:cubicBezTo>
                    <a:pt x="16031" y="20538"/>
                    <a:pt x="15862" y="20184"/>
                    <a:pt x="15862" y="20007"/>
                  </a:cubicBezTo>
                  <a:cubicBezTo>
                    <a:pt x="15694" y="19830"/>
                    <a:pt x="15525" y="19652"/>
                    <a:pt x="15356" y="19475"/>
                  </a:cubicBezTo>
                  <a:cubicBezTo>
                    <a:pt x="15019" y="19298"/>
                    <a:pt x="14681" y="18767"/>
                    <a:pt x="14344" y="18413"/>
                  </a:cubicBezTo>
                  <a:cubicBezTo>
                    <a:pt x="19744" y="18413"/>
                    <a:pt x="19744" y="18413"/>
                    <a:pt x="19744" y="18413"/>
                  </a:cubicBezTo>
                  <a:cubicBezTo>
                    <a:pt x="20756" y="18413"/>
                    <a:pt x="21600" y="17528"/>
                    <a:pt x="21600" y="16466"/>
                  </a:cubicBezTo>
                  <a:cubicBezTo>
                    <a:pt x="21600" y="1948"/>
                    <a:pt x="21600" y="1948"/>
                    <a:pt x="21600" y="1948"/>
                  </a:cubicBezTo>
                  <a:cubicBezTo>
                    <a:pt x="21600" y="885"/>
                    <a:pt x="20756" y="0"/>
                    <a:pt x="19744" y="0"/>
                  </a:cubicBezTo>
                  <a:close/>
                  <a:moveTo>
                    <a:pt x="14850" y="20007"/>
                  </a:moveTo>
                  <a:cubicBezTo>
                    <a:pt x="15019" y="20184"/>
                    <a:pt x="15187" y="20361"/>
                    <a:pt x="15187" y="20538"/>
                  </a:cubicBezTo>
                  <a:cubicBezTo>
                    <a:pt x="15187" y="20538"/>
                    <a:pt x="15356" y="20538"/>
                    <a:pt x="15187" y="20538"/>
                  </a:cubicBezTo>
                  <a:cubicBezTo>
                    <a:pt x="15187" y="20715"/>
                    <a:pt x="14850" y="20892"/>
                    <a:pt x="14512" y="20892"/>
                  </a:cubicBezTo>
                  <a:cubicBezTo>
                    <a:pt x="7088" y="20892"/>
                    <a:pt x="7088" y="20892"/>
                    <a:pt x="7088" y="20892"/>
                  </a:cubicBezTo>
                  <a:cubicBezTo>
                    <a:pt x="6750" y="20892"/>
                    <a:pt x="6413" y="20715"/>
                    <a:pt x="6413" y="20538"/>
                  </a:cubicBezTo>
                  <a:cubicBezTo>
                    <a:pt x="6413" y="20538"/>
                    <a:pt x="6413" y="20538"/>
                    <a:pt x="6413" y="20538"/>
                  </a:cubicBezTo>
                  <a:cubicBezTo>
                    <a:pt x="6413" y="20538"/>
                    <a:pt x="6413" y="20538"/>
                    <a:pt x="6413" y="20538"/>
                  </a:cubicBezTo>
                  <a:cubicBezTo>
                    <a:pt x="6413" y="20361"/>
                    <a:pt x="6581" y="20184"/>
                    <a:pt x="6750" y="20007"/>
                  </a:cubicBezTo>
                  <a:cubicBezTo>
                    <a:pt x="7425" y="19298"/>
                    <a:pt x="7931" y="18767"/>
                    <a:pt x="8100" y="18413"/>
                  </a:cubicBezTo>
                  <a:cubicBezTo>
                    <a:pt x="13500" y="18413"/>
                    <a:pt x="13500" y="18413"/>
                    <a:pt x="13500" y="18413"/>
                  </a:cubicBezTo>
                  <a:cubicBezTo>
                    <a:pt x="13669" y="18767"/>
                    <a:pt x="14175" y="19298"/>
                    <a:pt x="14850" y="20007"/>
                  </a:cubicBezTo>
                  <a:close/>
                  <a:moveTo>
                    <a:pt x="20250" y="16466"/>
                  </a:moveTo>
                  <a:cubicBezTo>
                    <a:pt x="20250" y="16820"/>
                    <a:pt x="20081" y="16997"/>
                    <a:pt x="19744" y="16997"/>
                  </a:cubicBezTo>
                  <a:cubicBezTo>
                    <a:pt x="1856" y="16997"/>
                    <a:pt x="1856" y="16997"/>
                    <a:pt x="1856" y="16997"/>
                  </a:cubicBezTo>
                  <a:cubicBezTo>
                    <a:pt x="1519" y="16997"/>
                    <a:pt x="1350" y="16820"/>
                    <a:pt x="1350" y="16466"/>
                  </a:cubicBezTo>
                  <a:cubicBezTo>
                    <a:pt x="1350" y="1948"/>
                    <a:pt x="1350" y="1948"/>
                    <a:pt x="1350" y="1948"/>
                  </a:cubicBezTo>
                  <a:cubicBezTo>
                    <a:pt x="1350" y="1593"/>
                    <a:pt x="1519" y="1416"/>
                    <a:pt x="1856" y="1416"/>
                  </a:cubicBezTo>
                  <a:cubicBezTo>
                    <a:pt x="19744" y="1416"/>
                    <a:pt x="19744" y="1416"/>
                    <a:pt x="19744" y="1416"/>
                  </a:cubicBezTo>
                  <a:cubicBezTo>
                    <a:pt x="20081" y="1416"/>
                    <a:pt x="20250" y="1593"/>
                    <a:pt x="20250" y="1948"/>
                  </a:cubicBezTo>
                  <a:lnTo>
                    <a:pt x="20250" y="1646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90" name="Shape"/>
            <p:cNvSpPr/>
            <p:nvPr/>
          </p:nvSpPr>
          <p:spPr>
            <a:xfrm>
              <a:off x="48348" y="48349"/>
              <a:ext cx="288304" cy="1933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025" y="0"/>
                  </a:moveTo>
                  <a:cubicBezTo>
                    <a:pt x="1575" y="0"/>
                    <a:pt x="1575" y="0"/>
                    <a:pt x="1575" y="0"/>
                  </a:cubicBezTo>
                  <a:cubicBezTo>
                    <a:pt x="675" y="0"/>
                    <a:pt x="0" y="1012"/>
                    <a:pt x="0" y="2362"/>
                  </a:cubicBezTo>
                  <a:cubicBezTo>
                    <a:pt x="0" y="19238"/>
                    <a:pt x="0" y="19238"/>
                    <a:pt x="0" y="19238"/>
                  </a:cubicBezTo>
                  <a:cubicBezTo>
                    <a:pt x="0" y="20588"/>
                    <a:pt x="675" y="21600"/>
                    <a:pt x="1575" y="21600"/>
                  </a:cubicBezTo>
                  <a:cubicBezTo>
                    <a:pt x="20025" y="21600"/>
                    <a:pt x="20025" y="21600"/>
                    <a:pt x="20025" y="21600"/>
                  </a:cubicBezTo>
                  <a:cubicBezTo>
                    <a:pt x="20925" y="21600"/>
                    <a:pt x="21600" y="20588"/>
                    <a:pt x="21600" y="19238"/>
                  </a:cubicBezTo>
                  <a:cubicBezTo>
                    <a:pt x="21600" y="2362"/>
                    <a:pt x="21600" y="2362"/>
                    <a:pt x="21600" y="2362"/>
                  </a:cubicBezTo>
                  <a:cubicBezTo>
                    <a:pt x="21600" y="1012"/>
                    <a:pt x="20925" y="0"/>
                    <a:pt x="20025" y="0"/>
                  </a:cubicBezTo>
                  <a:close/>
                  <a:moveTo>
                    <a:pt x="20700" y="19238"/>
                  </a:moveTo>
                  <a:cubicBezTo>
                    <a:pt x="20700" y="19913"/>
                    <a:pt x="20475" y="20250"/>
                    <a:pt x="20025" y="20250"/>
                  </a:cubicBezTo>
                  <a:cubicBezTo>
                    <a:pt x="1575" y="20250"/>
                    <a:pt x="1575" y="20250"/>
                    <a:pt x="1575" y="20250"/>
                  </a:cubicBezTo>
                  <a:cubicBezTo>
                    <a:pt x="1125" y="20250"/>
                    <a:pt x="900" y="19913"/>
                    <a:pt x="900" y="19238"/>
                  </a:cubicBezTo>
                  <a:cubicBezTo>
                    <a:pt x="900" y="2362"/>
                    <a:pt x="900" y="2362"/>
                    <a:pt x="900" y="2362"/>
                  </a:cubicBezTo>
                  <a:cubicBezTo>
                    <a:pt x="900" y="1687"/>
                    <a:pt x="1125" y="1350"/>
                    <a:pt x="1575" y="1350"/>
                  </a:cubicBezTo>
                  <a:cubicBezTo>
                    <a:pt x="20025" y="1350"/>
                    <a:pt x="20025" y="1350"/>
                    <a:pt x="20025" y="1350"/>
                  </a:cubicBezTo>
                  <a:cubicBezTo>
                    <a:pt x="20475" y="1350"/>
                    <a:pt x="20700" y="1687"/>
                    <a:pt x="20700" y="2362"/>
                  </a:cubicBezTo>
                  <a:lnTo>
                    <a:pt x="20700" y="1923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91" name="Shape"/>
            <p:cNvSpPr/>
            <p:nvPr/>
          </p:nvSpPr>
          <p:spPr>
            <a:xfrm>
              <a:off x="173697" y="247116"/>
              <a:ext cx="35815" cy="358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5400" y="0"/>
                    <a:pt x="0" y="5400"/>
                    <a:pt x="0" y="10800"/>
                  </a:cubicBezTo>
                  <a:cubicBezTo>
                    <a:pt x="0" y="16200"/>
                    <a:pt x="5400" y="21600"/>
                    <a:pt x="10800" y="21600"/>
                  </a:cubicBezTo>
                  <a:cubicBezTo>
                    <a:pt x="16200" y="21600"/>
                    <a:pt x="21600" y="16200"/>
                    <a:pt x="21600" y="10800"/>
                  </a:cubicBezTo>
                  <a:cubicBezTo>
                    <a:pt x="21600" y="5400"/>
                    <a:pt x="16200" y="0"/>
                    <a:pt x="10800" y="0"/>
                  </a:cubicBezTo>
                  <a:close/>
                  <a:moveTo>
                    <a:pt x="10800" y="14400"/>
                  </a:moveTo>
                  <a:cubicBezTo>
                    <a:pt x="9000" y="14400"/>
                    <a:pt x="7200" y="12600"/>
                    <a:pt x="7200" y="10800"/>
                  </a:cubicBezTo>
                  <a:cubicBezTo>
                    <a:pt x="7200" y="9000"/>
                    <a:pt x="9000" y="7200"/>
                    <a:pt x="10800" y="7200"/>
                  </a:cubicBezTo>
                  <a:cubicBezTo>
                    <a:pt x="12600" y="7200"/>
                    <a:pt x="14400" y="9000"/>
                    <a:pt x="14400" y="10800"/>
                  </a:cubicBezTo>
                  <a:cubicBezTo>
                    <a:pt x="14400" y="12600"/>
                    <a:pt x="12600" y="14400"/>
                    <a:pt x="10800" y="14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92" name="Shape"/>
            <p:cNvSpPr/>
            <p:nvPr/>
          </p:nvSpPr>
          <p:spPr>
            <a:xfrm>
              <a:off x="134301" y="87744"/>
              <a:ext cx="114606" cy="1146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547" y="0"/>
                    <a:pt x="0" y="4547"/>
                    <a:pt x="0" y="10800"/>
                  </a:cubicBezTo>
                  <a:cubicBezTo>
                    <a:pt x="0" y="16484"/>
                    <a:pt x="4547" y="21600"/>
                    <a:pt x="10800" y="21600"/>
                  </a:cubicBezTo>
                  <a:cubicBezTo>
                    <a:pt x="17053" y="21600"/>
                    <a:pt x="21600" y="16484"/>
                    <a:pt x="21600" y="10800"/>
                  </a:cubicBezTo>
                  <a:cubicBezTo>
                    <a:pt x="21600" y="4547"/>
                    <a:pt x="17053" y="0"/>
                    <a:pt x="10800" y="0"/>
                  </a:cubicBezTo>
                  <a:close/>
                  <a:moveTo>
                    <a:pt x="10800" y="19326"/>
                  </a:moveTo>
                  <a:cubicBezTo>
                    <a:pt x="6253" y="19326"/>
                    <a:pt x="2274" y="15347"/>
                    <a:pt x="2274" y="10800"/>
                  </a:cubicBezTo>
                  <a:cubicBezTo>
                    <a:pt x="2274" y="6253"/>
                    <a:pt x="5684" y="2842"/>
                    <a:pt x="10232" y="2274"/>
                  </a:cubicBezTo>
                  <a:cubicBezTo>
                    <a:pt x="10232" y="12505"/>
                    <a:pt x="10232" y="12505"/>
                    <a:pt x="10232" y="12505"/>
                  </a:cubicBezTo>
                  <a:cubicBezTo>
                    <a:pt x="19326" y="9095"/>
                    <a:pt x="19326" y="9095"/>
                    <a:pt x="19326" y="9095"/>
                  </a:cubicBezTo>
                  <a:cubicBezTo>
                    <a:pt x="19326" y="9663"/>
                    <a:pt x="19326" y="10232"/>
                    <a:pt x="19326" y="10800"/>
                  </a:cubicBezTo>
                  <a:cubicBezTo>
                    <a:pt x="19326" y="15347"/>
                    <a:pt x="15347" y="19326"/>
                    <a:pt x="10800" y="1932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697" name="Group"/>
          <p:cNvGrpSpPr/>
          <p:nvPr/>
        </p:nvGrpSpPr>
        <p:grpSpPr>
          <a:xfrm>
            <a:off x="3341954" y="6018088"/>
            <a:ext cx="410885" cy="366776"/>
            <a:chOff x="0" y="0"/>
            <a:chExt cx="410884" cy="366774"/>
          </a:xfrm>
        </p:grpSpPr>
        <p:sp>
          <p:nvSpPr>
            <p:cNvPr id="694" name="Shape"/>
            <p:cNvSpPr/>
            <p:nvPr/>
          </p:nvSpPr>
          <p:spPr>
            <a:xfrm>
              <a:off x="0" y="0"/>
              <a:ext cx="410885" cy="3667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31" extrusionOk="0">
                  <a:moveTo>
                    <a:pt x="17280" y="21398"/>
                  </a:moveTo>
                  <a:cubicBezTo>
                    <a:pt x="17100" y="21398"/>
                    <a:pt x="16920" y="21398"/>
                    <a:pt x="16740" y="21196"/>
                  </a:cubicBezTo>
                  <a:cubicBezTo>
                    <a:pt x="16380" y="20793"/>
                    <a:pt x="16560" y="20389"/>
                    <a:pt x="16740" y="19985"/>
                  </a:cubicBezTo>
                  <a:cubicBezTo>
                    <a:pt x="18900" y="17966"/>
                    <a:pt x="20160" y="15140"/>
                    <a:pt x="20160" y="12112"/>
                  </a:cubicBezTo>
                  <a:cubicBezTo>
                    <a:pt x="20160" y="6258"/>
                    <a:pt x="16020" y="1615"/>
                    <a:pt x="10800" y="1615"/>
                  </a:cubicBezTo>
                  <a:cubicBezTo>
                    <a:pt x="5580" y="1615"/>
                    <a:pt x="1440" y="6258"/>
                    <a:pt x="1440" y="12112"/>
                  </a:cubicBezTo>
                  <a:cubicBezTo>
                    <a:pt x="1440" y="15140"/>
                    <a:pt x="2700" y="17966"/>
                    <a:pt x="4860" y="19985"/>
                  </a:cubicBezTo>
                  <a:cubicBezTo>
                    <a:pt x="5040" y="20389"/>
                    <a:pt x="5220" y="20793"/>
                    <a:pt x="4860" y="21196"/>
                  </a:cubicBezTo>
                  <a:cubicBezTo>
                    <a:pt x="4680" y="21600"/>
                    <a:pt x="4140" y="21600"/>
                    <a:pt x="3960" y="21398"/>
                  </a:cubicBezTo>
                  <a:cubicBezTo>
                    <a:pt x="1440" y="18976"/>
                    <a:pt x="0" y="15544"/>
                    <a:pt x="0" y="12112"/>
                  </a:cubicBezTo>
                  <a:cubicBezTo>
                    <a:pt x="0" y="5249"/>
                    <a:pt x="4860" y="0"/>
                    <a:pt x="10800" y="0"/>
                  </a:cubicBezTo>
                  <a:cubicBezTo>
                    <a:pt x="16740" y="0"/>
                    <a:pt x="21600" y="5249"/>
                    <a:pt x="21600" y="12112"/>
                  </a:cubicBezTo>
                  <a:cubicBezTo>
                    <a:pt x="21600" y="15544"/>
                    <a:pt x="20160" y="18976"/>
                    <a:pt x="17640" y="21398"/>
                  </a:cubicBezTo>
                  <a:cubicBezTo>
                    <a:pt x="17640" y="21398"/>
                    <a:pt x="17460" y="21398"/>
                    <a:pt x="17280" y="2139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95" name="Circle"/>
            <p:cNvSpPr/>
            <p:nvPr/>
          </p:nvSpPr>
          <p:spPr>
            <a:xfrm>
              <a:off x="177845" y="210552"/>
              <a:ext cx="55195" cy="55195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96" name="Shape"/>
            <p:cNvSpPr/>
            <p:nvPr/>
          </p:nvSpPr>
          <p:spPr>
            <a:xfrm>
              <a:off x="82626" y="115333"/>
              <a:ext cx="84140" cy="841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68" h="21168" extrusionOk="0">
                  <a:moveTo>
                    <a:pt x="648" y="648"/>
                  </a:moveTo>
                  <a:cubicBezTo>
                    <a:pt x="2376" y="-216"/>
                    <a:pt x="4104" y="-216"/>
                    <a:pt x="5832" y="648"/>
                  </a:cubicBezTo>
                  <a:cubicBezTo>
                    <a:pt x="20520" y="15336"/>
                    <a:pt x="20520" y="15336"/>
                    <a:pt x="20520" y="15336"/>
                  </a:cubicBezTo>
                  <a:cubicBezTo>
                    <a:pt x="21384" y="17064"/>
                    <a:pt x="21384" y="18792"/>
                    <a:pt x="20520" y="20520"/>
                  </a:cubicBezTo>
                  <a:cubicBezTo>
                    <a:pt x="18792" y="21384"/>
                    <a:pt x="17064" y="21384"/>
                    <a:pt x="15336" y="20520"/>
                  </a:cubicBezTo>
                  <a:cubicBezTo>
                    <a:pt x="648" y="5832"/>
                    <a:pt x="648" y="5832"/>
                    <a:pt x="648" y="5832"/>
                  </a:cubicBezTo>
                  <a:cubicBezTo>
                    <a:pt x="-216" y="4104"/>
                    <a:pt x="-216" y="2376"/>
                    <a:pt x="648" y="64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00" name="Group"/>
          <p:cNvGrpSpPr/>
          <p:nvPr/>
        </p:nvGrpSpPr>
        <p:grpSpPr>
          <a:xfrm>
            <a:off x="4500789" y="5992831"/>
            <a:ext cx="209235" cy="418469"/>
            <a:chOff x="0" y="0"/>
            <a:chExt cx="209233" cy="418468"/>
          </a:xfrm>
        </p:grpSpPr>
        <p:sp>
          <p:nvSpPr>
            <p:cNvPr id="698" name="Shape"/>
            <p:cNvSpPr/>
            <p:nvPr/>
          </p:nvSpPr>
          <p:spPr>
            <a:xfrm>
              <a:off x="-1" y="153586"/>
              <a:ext cx="209235" cy="2648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057" y="0"/>
                  </a:moveTo>
                  <a:cubicBezTo>
                    <a:pt x="19286" y="0"/>
                    <a:pt x="18514" y="608"/>
                    <a:pt x="18514" y="1217"/>
                  </a:cubicBezTo>
                  <a:cubicBezTo>
                    <a:pt x="18514" y="5172"/>
                    <a:pt x="18514" y="5172"/>
                    <a:pt x="18514" y="5172"/>
                  </a:cubicBezTo>
                  <a:cubicBezTo>
                    <a:pt x="18514" y="8823"/>
                    <a:pt x="15043" y="11561"/>
                    <a:pt x="10800" y="11561"/>
                  </a:cubicBezTo>
                  <a:cubicBezTo>
                    <a:pt x="6557" y="11561"/>
                    <a:pt x="3086" y="8823"/>
                    <a:pt x="3086" y="5172"/>
                  </a:cubicBezTo>
                  <a:cubicBezTo>
                    <a:pt x="3086" y="1217"/>
                    <a:pt x="3086" y="1217"/>
                    <a:pt x="3086" y="1217"/>
                  </a:cubicBezTo>
                  <a:cubicBezTo>
                    <a:pt x="3086" y="608"/>
                    <a:pt x="2314" y="0"/>
                    <a:pt x="1543" y="0"/>
                  </a:cubicBezTo>
                  <a:cubicBezTo>
                    <a:pt x="771" y="0"/>
                    <a:pt x="0" y="608"/>
                    <a:pt x="0" y="1217"/>
                  </a:cubicBezTo>
                  <a:cubicBezTo>
                    <a:pt x="0" y="5172"/>
                    <a:pt x="0" y="5172"/>
                    <a:pt x="0" y="5172"/>
                  </a:cubicBezTo>
                  <a:cubicBezTo>
                    <a:pt x="0" y="9431"/>
                    <a:pt x="3857" y="13386"/>
                    <a:pt x="9257" y="13994"/>
                  </a:cubicBezTo>
                  <a:cubicBezTo>
                    <a:pt x="9257" y="19166"/>
                    <a:pt x="9257" y="19166"/>
                    <a:pt x="9257" y="19166"/>
                  </a:cubicBezTo>
                  <a:cubicBezTo>
                    <a:pt x="6171" y="19166"/>
                    <a:pt x="6171" y="19166"/>
                    <a:pt x="6171" y="19166"/>
                  </a:cubicBezTo>
                  <a:cubicBezTo>
                    <a:pt x="5400" y="19166"/>
                    <a:pt x="4629" y="19775"/>
                    <a:pt x="4629" y="20383"/>
                  </a:cubicBezTo>
                  <a:cubicBezTo>
                    <a:pt x="4629" y="20992"/>
                    <a:pt x="5400" y="21600"/>
                    <a:pt x="6171" y="21600"/>
                  </a:cubicBezTo>
                  <a:cubicBezTo>
                    <a:pt x="15429" y="21600"/>
                    <a:pt x="15429" y="21600"/>
                    <a:pt x="15429" y="21600"/>
                  </a:cubicBezTo>
                  <a:cubicBezTo>
                    <a:pt x="16200" y="21600"/>
                    <a:pt x="16971" y="20992"/>
                    <a:pt x="16971" y="20383"/>
                  </a:cubicBezTo>
                  <a:cubicBezTo>
                    <a:pt x="16971" y="19775"/>
                    <a:pt x="16200" y="19166"/>
                    <a:pt x="15429" y="19166"/>
                  </a:cubicBezTo>
                  <a:cubicBezTo>
                    <a:pt x="12343" y="19166"/>
                    <a:pt x="12343" y="19166"/>
                    <a:pt x="12343" y="19166"/>
                  </a:cubicBezTo>
                  <a:cubicBezTo>
                    <a:pt x="12343" y="13994"/>
                    <a:pt x="12343" y="13994"/>
                    <a:pt x="12343" y="13994"/>
                  </a:cubicBezTo>
                  <a:cubicBezTo>
                    <a:pt x="17743" y="13386"/>
                    <a:pt x="21600" y="9431"/>
                    <a:pt x="21600" y="5172"/>
                  </a:cubicBezTo>
                  <a:cubicBezTo>
                    <a:pt x="21600" y="1217"/>
                    <a:pt x="21600" y="1217"/>
                    <a:pt x="21600" y="1217"/>
                  </a:cubicBezTo>
                  <a:cubicBezTo>
                    <a:pt x="21600" y="608"/>
                    <a:pt x="20829" y="0"/>
                    <a:pt x="20057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699" name="Shape"/>
            <p:cNvSpPr/>
            <p:nvPr/>
          </p:nvSpPr>
          <p:spPr>
            <a:xfrm>
              <a:off x="60098" y="-1"/>
              <a:ext cx="91263" cy="2693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7100" y="21600"/>
                    <a:pt x="21600" y="20100"/>
                    <a:pt x="21600" y="18000"/>
                  </a:cubicBezTo>
                  <a:cubicBezTo>
                    <a:pt x="21600" y="3600"/>
                    <a:pt x="21600" y="3600"/>
                    <a:pt x="21600" y="3600"/>
                  </a:cubicBezTo>
                  <a:cubicBezTo>
                    <a:pt x="21600" y="1500"/>
                    <a:pt x="17100" y="0"/>
                    <a:pt x="10800" y="0"/>
                  </a:cubicBezTo>
                  <a:cubicBezTo>
                    <a:pt x="4500" y="0"/>
                    <a:pt x="0" y="1500"/>
                    <a:pt x="0" y="3600"/>
                  </a:cubicBezTo>
                  <a:cubicBezTo>
                    <a:pt x="0" y="18000"/>
                    <a:pt x="0" y="18000"/>
                    <a:pt x="0" y="18000"/>
                  </a:cubicBezTo>
                  <a:cubicBezTo>
                    <a:pt x="0" y="20100"/>
                    <a:pt x="4500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701" name="Shape"/>
          <p:cNvSpPr/>
          <p:nvPr/>
        </p:nvSpPr>
        <p:spPr>
          <a:xfrm>
            <a:off x="5432144" y="6047328"/>
            <a:ext cx="380826" cy="309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601"/>
                </a:moveTo>
                <a:cubicBezTo>
                  <a:pt x="20778" y="3034"/>
                  <a:pt x="19957" y="3323"/>
                  <a:pt x="19017" y="3468"/>
                </a:cubicBezTo>
                <a:cubicBezTo>
                  <a:pt x="19957" y="2745"/>
                  <a:pt x="20661" y="1734"/>
                  <a:pt x="21013" y="433"/>
                </a:cubicBezTo>
                <a:cubicBezTo>
                  <a:pt x="20133" y="1084"/>
                  <a:pt x="19193" y="1517"/>
                  <a:pt x="18196" y="1734"/>
                </a:cubicBezTo>
                <a:cubicBezTo>
                  <a:pt x="17374" y="722"/>
                  <a:pt x="16200" y="0"/>
                  <a:pt x="14967" y="0"/>
                </a:cubicBezTo>
                <a:cubicBezTo>
                  <a:pt x="12502" y="0"/>
                  <a:pt x="10507" y="2456"/>
                  <a:pt x="10507" y="5490"/>
                </a:cubicBezTo>
                <a:cubicBezTo>
                  <a:pt x="10507" y="5924"/>
                  <a:pt x="10565" y="6357"/>
                  <a:pt x="10624" y="6718"/>
                </a:cubicBezTo>
                <a:cubicBezTo>
                  <a:pt x="6926" y="6502"/>
                  <a:pt x="3698" y="4334"/>
                  <a:pt x="1467" y="1011"/>
                </a:cubicBezTo>
                <a:cubicBezTo>
                  <a:pt x="1115" y="1806"/>
                  <a:pt x="880" y="2745"/>
                  <a:pt x="880" y="3757"/>
                </a:cubicBezTo>
                <a:cubicBezTo>
                  <a:pt x="880" y="5635"/>
                  <a:pt x="1643" y="7296"/>
                  <a:pt x="2876" y="8308"/>
                </a:cubicBezTo>
                <a:cubicBezTo>
                  <a:pt x="2113" y="8308"/>
                  <a:pt x="1467" y="8019"/>
                  <a:pt x="880" y="7658"/>
                </a:cubicBezTo>
                <a:cubicBezTo>
                  <a:pt x="822" y="7658"/>
                  <a:pt x="822" y="7658"/>
                  <a:pt x="822" y="7658"/>
                </a:cubicBezTo>
                <a:cubicBezTo>
                  <a:pt x="822" y="10330"/>
                  <a:pt x="2407" y="12570"/>
                  <a:pt x="4402" y="13076"/>
                </a:cubicBezTo>
                <a:cubicBezTo>
                  <a:pt x="4050" y="13148"/>
                  <a:pt x="3639" y="13220"/>
                  <a:pt x="3228" y="13220"/>
                </a:cubicBezTo>
                <a:cubicBezTo>
                  <a:pt x="2935" y="13220"/>
                  <a:pt x="2700" y="13220"/>
                  <a:pt x="2407" y="13148"/>
                </a:cubicBezTo>
                <a:cubicBezTo>
                  <a:pt x="2993" y="15315"/>
                  <a:pt x="4578" y="16904"/>
                  <a:pt x="6515" y="16904"/>
                </a:cubicBezTo>
                <a:cubicBezTo>
                  <a:pt x="5048" y="18349"/>
                  <a:pt x="3111" y="19288"/>
                  <a:pt x="1057" y="19288"/>
                </a:cubicBezTo>
                <a:cubicBezTo>
                  <a:pt x="704" y="19288"/>
                  <a:pt x="352" y="19216"/>
                  <a:pt x="0" y="19144"/>
                </a:cubicBezTo>
                <a:cubicBezTo>
                  <a:pt x="1937" y="20733"/>
                  <a:pt x="4285" y="21600"/>
                  <a:pt x="6750" y="21600"/>
                </a:cubicBezTo>
                <a:cubicBezTo>
                  <a:pt x="14909" y="21600"/>
                  <a:pt x="19370" y="13292"/>
                  <a:pt x="19370" y="6140"/>
                </a:cubicBezTo>
                <a:cubicBezTo>
                  <a:pt x="19370" y="5852"/>
                  <a:pt x="19370" y="5635"/>
                  <a:pt x="19370" y="5418"/>
                </a:cubicBezTo>
                <a:cubicBezTo>
                  <a:pt x="20250" y="4623"/>
                  <a:pt x="21013" y="3684"/>
                  <a:pt x="21600" y="260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702" name="Shape"/>
          <p:cNvSpPr/>
          <p:nvPr/>
        </p:nvSpPr>
        <p:spPr>
          <a:xfrm>
            <a:off x="8583004" y="5993148"/>
            <a:ext cx="349090" cy="41783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288" y="15780"/>
                </a:moveTo>
                <a:cubicBezTo>
                  <a:pt x="16848" y="15780"/>
                  <a:pt x="16848" y="15780"/>
                  <a:pt x="16848" y="15780"/>
                </a:cubicBezTo>
                <a:cubicBezTo>
                  <a:pt x="16848" y="15120"/>
                  <a:pt x="16848" y="15120"/>
                  <a:pt x="16848" y="15120"/>
                </a:cubicBezTo>
                <a:cubicBezTo>
                  <a:pt x="16848" y="14820"/>
                  <a:pt x="17136" y="14580"/>
                  <a:pt x="17496" y="14580"/>
                </a:cubicBezTo>
                <a:cubicBezTo>
                  <a:pt x="17640" y="14580"/>
                  <a:pt x="17640" y="14580"/>
                  <a:pt x="17640" y="14580"/>
                </a:cubicBezTo>
                <a:cubicBezTo>
                  <a:pt x="18000" y="14580"/>
                  <a:pt x="18288" y="14820"/>
                  <a:pt x="18288" y="15120"/>
                </a:cubicBezTo>
                <a:lnTo>
                  <a:pt x="18288" y="15780"/>
                </a:lnTo>
                <a:close/>
                <a:moveTo>
                  <a:pt x="12960" y="14340"/>
                </a:moveTo>
                <a:cubicBezTo>
                  <a:pt x="12600" y="14340"/>
                  <a:pt x="12312" y="14520"/>
                  <a:pt x="12312" y="14760"/>
                </a:cubicBezTo>
                <a:cubicBezTo>
                  <a:pt x="12312" y="18120"/>
                  <a:pt x="12312" y="18120"/>
                  <a:pt x="12312" y="18120"/>
                </a:cubicBezTo>
                <a:cubicBezTo>
                  <a:pt x="12312" y="18360"/>
                  <a:pt x="12600" y="18600"/>
                  <a:pt x="12960" y="18600"/>
                </a:cubicBezTo>
                <a:cubicBezTo>
                  <a:pt x="13320" y="18600"/>
                  <a:pt x="13608" y="18360"/>
                  <a:pt x="13608" y="18120"/>
                </a:cubicBezTo>
                <a:cubicBezTo>
                  <a:pt x="13608" y="14760"/>
                  <a:pt x="13608" y="14760"/>
                  <a:pt x="13608" y="14760"/>
                </a:cubicBezTo>
                <a:cubicBezTo>
                  <a:pt x="13608" y="14520"/>
                  <a:pt x="13320" y="14340"/>
                  <a:pt x="12960" y="14340"/>
                </a:cubicBezTo>
                <a:close/>
                <a:moveTo>
                  <a:pt x="21600" y="12480"/>
                </a:moveTo>
                <a:cubicBezTo>
                  <a:pt x="21600" y="18840"/>
                  <a:pt x="21600" y="18840"/>
                  <a:pt x="21600" y="18840"/>
                </a:cubicBezTo>
                <a:cubicBezTo>
                  <a:pt x="21600" y="20340"/>
                  <a:pt x="20016" y="21600"/>
                  <a:pt x="18072" y="21600"/>
                </a:cubicBezTo>
                <a:cubicBezTo>
                  <a:pt x="3528" y="21600"/>
                  <a:pt x="3528" y="21600"/>
                  <a:pt x="3528" y="21600"/>
                </a:cubicBezTo>
                <a:cubicBezTo>
                  <a:pt x="1584" y="21600"/>
                  <a:pt x="0" y="20340"/>
                  <a:pt x="0" y="18840"/>
                </a:cubicBezTo>
                <a:cubicBezTo>
                  <a:pt x="0" y="12480"/>
                  <a:pt x="0" y="12480"/>
                  <a:pt x="0" y="12480"/>
                </a:cubicBezTo>
                <a:cubicBezTo>
                  <a:pt x="0" y="10920"/>
                  <a:pt x="1584" y="9660"/>
                  <a:pt x="3528" y="9660"/>
                </a:cubicBezTo>
                <a:cubicBezTo>
                  <a:pt x="18072" y="9660"/>
                  <a:pt x="18072" y="9660"/>
                  <a:pt x="18072" y="9660"/>
                </a:cubicBezTo>
                <a:cubicBezTo>
                  <a:pt x="20016" y="9660"/>
                  <a:pt x="21600" y="10920"/>
                  <a:pt x="21600" y="12480"/>
                </a:cubicBezTo>
                <a:close/>
                <a:moveTo>
                  <a:pt x="4536" y="19500"/>
                </a:moveTo>
                <a:cubicBezTo>
                  <a:pt x="4536" y="12780"/>
                  <a:pt x="4536" y="12780"/>
                  <a:pt x="4536" y="12780"/>
                </a:cubicBezTo>
                <a:cubicBezTo>
                  <a:pt x="6336" y="12780"/>
                  <a:pt x="6336" y="12780"/>
                  <a:pt x="6336" y="12780"/>
                </a:cubicBezTo>
                <a:cubicBezTo>
                  <a:pt x="6336" y="11820"/>
                  <a:pt x="6336" y="11820"/>
                  <a:pt x="6336" y="11820"/>
                </a:cubicBezTo>
                <a:cubicBezTo>
                  <a:pt x="1512" y="11820"/>
                  <a:pt x="1512" y="11820"/>
                  <a:pt x="1512" y="11820"/>
                </a:cubicBezTo>
                <a:cubicBezTo>
                  <a:pt x="1512" y="12780"/>
                  <a:pt x="1512" y="12780"/>
                  <a:pt x="1512" y="12780"/>
                </a:cubicBezTo>
                <a:cubicBezTo>
                  <a:pt x="3024" y="12780"/>
                  <a:pt x="3024" y="12780"/>
                  <a:pt x="3024" y="12780"/>
                </a:cubicBezTo>
                <a:cubicBezTo>
                  <a:pt x="3024" y="19500"/>
                  <a:pt x="3024" y="19500"/>
                  <a:pt x="3024" y="19500"/>
                </a:cubicBezTo>
                <a:lnTo>
                  <a:pt x="4536" y="19500"/>
                </a:lnTo>
                <a:close/>
                <a:moveTo>
                  <a:pt x="9936" y="13800"/>
                </a:moveTo>
                <a:cubicBezTo>
                  <a:pt x="8424" y="13800"/>
                  <a:pt x="8424" y="13800"/>
                  <a:pt x="8424" y="13800"/>
                </a:cubicBezTo>
                <a:cubicBezTo>
                  <a:pt x="8424" y="17400"/>
                  <a:pt x="8424" y="17400"/>
                  <a:pt x="8424" y="17400"/>
                </a:cubicBezTo>
                <a:cubicBezTo>
                  <a:pt x="8424" y="17880"/>
                  <a:pt x="8424" y="18180"/>
                  <a:pt x="8424" y="18240"/>
                </a:cubicBezTo>
                <a:cubicBezTo>
                  <a:pt x="8280" y="18540"/>
                  <a:pt x="7704" y="18840"/>
                  <a:pt x="7488" y="18300"/>
                </a:cubicBezTo>
                <a:cubicBezTo>
                  <a:pt x="7488" y="18180"/>
                  <a:pt x="7488" y="17880"/>
                  <a:pt x="7488" y="17400"/>
                </a:cubicBezTo>
                <a:cubicBezTo>
                  <a:pt x="7488" y="13800"/>
                  <a:pt x="7488" y="13800"/>
                  <a:pt x="7488" y="13800"/>
                </a:cubicBezTo>
                <a:cubicBezTo>
                  <a:pt x="5976" y="13800"/>
                  <a:pt x="5976" y="13800"/>
                  <a:pt x="5976" y="13800"/>
                </a:cubicBezTo>
                <a:cubicBezTo>
                  <a:pt x="6048" y="17340"/>
                  <a:pt x="6048" y="17340"/>
                  <a:pt x="6048" y="17340"/>
                </a:cubicBezTo>
                <a:cubicBezTo>
                  <a:pt x="6048" y="17880"/>
                  <a:pt x="5976" y="18300"/>
                  <a:pt x="6048" y="18480"/>
                </a:cubicBezTo>
                <a:cubicBezTo>
                  <a:pt x="6048" y="18840"/>
                  <a:pt x="6048" y="19200"/>
                  <a:pt x="6408" y="19440"/>
                </a:cubicBezTo>
                <a:cubicBezTo>
                  <a:pt x="7056" y="19800"/>
                  <a:pt x="8352" y="19380"/>
                  <a:pt x="8712" y="18780"/>
                </a:cubicBezTo>
                <a:cubicBezTo>
                  <a:pt x="8712" y="19500"/>
                  <a:pt x="8712" y="19500"/>
                  <a:pt x="8712" y="19500"/>
                </a:cubicBezTo>
                <a:cubicBezTo>
                  <a:pt x="9936" y="19500"/>
                  <a:pt x="9936" y="19500"/>
                  <a:pt x="9936" y="19500"/>
                </a:cubicBezTo>
                <a:lnTo>
                  <a:pt x="9936" y="13800"/>
                </a:lnTo>
                <a:close/>
                <a:moveTo>
                  <a:pt x="14688" y="17880"/>
                </a:moveTo>
                <a:cubicBezTo>
                  <a:pt x="14688" y="14940"/>
                  <a:pt x="14688" y="14940"/>
                  <a:pt x="14688" y="14940"/>
                </a:cubicBezTo>
                <a:cubicBezTo>
                  <a:pt x="14688" y="13800"/>
                  <a:pt x="13680" y="13080"/>
                  <a:pt x="12312" y="14040"/>
                </a:cubicBezTo>
                <a:cubicBezTo>
                  <a:pt x="12312" y="11820"/>
                  <a:pt x="12312" y="11820"/>
                  <a:pt x="12312" y="11820"/>
                </a:cubicBezTo>
                <a:cubicBezTo>
                  <a:pt x="10800" y="11820"/>
                  <a:pt x="10800" y="11820"/>
                  <a:pt x="10800" y="11820"/>
                </a:cubicBezTo>
                <a:cubicBezTo>
                  <a:pt x="10800" y="19440"/>
                  <a:pt x="10800" y="19440"/>
                  <a:pt x="10800" y="19440"/>
                </a:cubicBezTo>
                <a:cubicBezTo>
                  <a:pt x="12024" y="19440"/>
                  <a:pt x="12024" y="19440"/>
                  <a:pt x="12024" y="19440"/>
                </a:cubicBezTo>
                <a:cubicBezTo>
                  <a:pt x="12168" y="18960"/>
                  <a:pt x="12168" y="18960"/>
                  <a:pt x="12168" y="18960"/>
                </a:cubicBezTo>
                <a:cubicBezTo>
                  <a:pt x="13752" y="20160"/>
                  <a:pt x="14688" y="19380"/>
                  <a:pt x="14688" y="17880"/>
                </a:cubicBezTo>
                <a:close/>
                <a:moveTo>
                  <a:pt x="19440" y="17520"/>
                </a:moveTo>
                <a:cubicBezTo>
                  <a:pt x="18288" y="17520"/>
                  <a:pt x="18288" y="17520"/>
                  <a:pt x="18288" y="17520"/>
                </a:cubicBezTo>
                <a:cubicBezTo>
                  <a:pt x="18288" y="17580"/>
                  <a:pt x="18288" y="17580"/>
                  <a:pt x="18288" y="17640"/>
                </a:cubicBezTo>
                <a:cubicBezTo>
                  <a:pt x="18288" y="18180"/>
                  <a:pt x="18288" y="18180"/>
                  <a:pt x="18288" y="18180"/>
                </a:cubicBezTo>
                <a:cubicBezTo>
                  <a:pt x="18288" y="18420"/>
                  <a:pt x="18000" y="18660"/>
                  <a:pt x="17640" y="18660"/>
                </a:cubicBezTo>
                <a:cubicBezTo>
                  <a:pt x="17424" y="18660"/>
                  <a:pt x="17424" y="18660"/>
                  <a:pt x="17424" y="18660"/>
                </a:cubicBezTo>
                <a:cubicBezTo>
                  <a:pt x="17136" y="18660"/>
                  <a:pt x="16848" y="18420"/>
                  <a:pt x="16848" y="18180"/>
                </a:cubicBezTo>
                <a:cubicBezTo>
                  <a:pt x="16848" y="18120"/>
                  <a:pt x="16848" y="18120"/>
                  <a:pt x="16848" y="18120"/>
                </a:cubicBezTo>
                <a:cubicBezTo>
                  <a:pt x="16848" y="17520"/>
                  <a:pt x="16848" y="17520"/>
                  <a:pt x="16848" y="17520"/>
                </a:cubicBezTo>
                <a:cubicBezTo>
                  <a:pt x="16848" y="16800"/>
                  <a:pt x="16848" y="16800"/>
                  <a:pt x="16848" y="16800"/>
                </a:cubicBezTo>
                <a:cubicBezTo>
                  <a:pt x="19440" y="16800"/>
                  <a:pt x="19440" y="16800"/>
                  <a:pt x="19440" y="16800"/>
                </a:cubicBezTo>
                <a:cubicBezTo>
                  <a:pt x="19440" y="15960"/>
                  <a:pt x="19440" y="15960"/>
                  <a:pt x="19440" y="15960"/>
                </a:cubicBezTo>
                <a:cubicBezTo>
                  <a:pt x="19440" y="15360"/>
                  <a:pt x="19368" y="14820"/>
                  <a:pt x="19296" y="14460"/>
                </a:cubicBezTo>
                <a:cubicBezTo>
                  <a:pt x="19152" y="13380"/>
                  <a:pt x="17352" y="13200"/>
                  <a:pt x="16416" y="13740"/>
                </a:cubicBezTo>
                <a:cubicBezTo>
                  <a:pt x="16128" y="13920"/>
                  <a:pt x="15912" y="14160"/>
                  <a:pt x="15840" y="14460"/>
                </a:cubicBezTo>
                <a:cubicBezTo>
                  <a:pt x="15696" y="14760"/>
                  <a:pt x="15624" y="15180"/>
                  <a:pt x="15624" y="15720"/>
                </a:cubicBezTo>
                <a:cubicBezTo>
                  <a:pt x="15624" y="17520"/>
                  <a:pt x="15624" y="17520"/>
                  <a:pt x="15624" y="17520"/>
                </a:cubicBezTo>
                <a:cubicBezTo>
                  <a:pt x="15624" y="20460"/>
                  <a:pt x="19944" y="20040"/>
                  <a:pt x="19440" y="17520"/>
                </a:cubicBezTo>
                <a:close/>
                <a:moveTo>
                  <a:pt x="13608" y="7860"/>
                </a:moveTo>
                <a:cubicBezTo>
                  <a:pt x="13680" y="8040"/>
                  <a:pt x="13824" y="8160"/>
                  <a:pt x="13968" y="8220"/>
                </a:cubicBezTo>
                <a:cubicBezTo>
                  <a:pt x="14184" y="8340"/>
                  <a:pt x="14328" y="8400"/>
                  <a:pt x="14616" y="8400"/>
                </a:cubicBezTo>
                <a:cubicBezTo>
                  <a:pt x="14832" y="8400"/>
                  <a:pt x="15048" y="8340"/>
                  <a:pt x="15192" y="8220"/>
                </a:cubicBezTo>
                <a:cubicBezTo>
                  <a:pt x="15336" y="8100"/>
                  <a:pt x="15480" y="7980"/>
                  <a:pt x="15624" y="7800"/>
                </a:cubicBezTo>
                <a:cubicBezTo>
                  <a:pt x="15552" y="8280"/>
                  <a:pt x="15552" y="8280"/>
                  <a:pt x="15552" y="8280"/>
                </a:cubicBezTo>
                <a:cubicBezTo>
                  <a:pt x="17280" y="8280"/>
                  <a:pt x="17280" y="8280"/>
                  <a:pt x="17280" y="8280"/>
                </a:cubicBezTo>
                <a:cubicBezTo>
                  <a:pt x="17280" y="2340"/>
                  <a:pt x="17280" y="2340"/>
                  <a:pt x="17280" y="2340"/>
                </a:cubicBezTo>
                <a:cubicBezTo>
                  <a:pt x="15912" y="2340"/>
                  <a:pt x="15912" y="2340"/>
                  <a:pt x="15912" y="2340"/>
                </a:cubicBezTo>
                <a:cubicBezTo>
                  <a:pt x="15912" y="6960"/>
                  <a:pt x="15912" y="6960"/>
                  <a:pt x="15912" y="6960"/>
                </a:cubicBezTo>
                <a:cubicBezTo>
                  <a:pt x="15912" y="7200"/>
                  <a:pt x="15696" y="7440"/>
                  <a:pt x="15408" y="7440"/>
                </a:cubicBezTo>
                <a:cubicBezTo>
                  <a:pt x="15048" y="7440"/>
                  <a:pt x="14832" y="7200"/>
                  <a:pt x="14832" y="6960"/>
                </a:cubicBezTo>
                <a:cubicBezTo>
                  <a:pt x="14832" y="2340"/>
                  <a:pt x="14832" y="2340"/>
                  <a:pt x="14832" y="2340"/>
                </a:cubicBezTo>
                <a:cubicBezTo>
                  <a:pt x="13464" y="2340"/>
                  <a:pt x="13464" y="2340"/>
                  <a:pt x="13464" y="2340"/>
                </a:cubicBezTo>
                <a:cubicBezTo>
                  <a:pt x="13464" y="6360"/>
                  <a:pt x="13464" y="6360"/>
                  <a:pt x="13464" y="6360"/>
                </a:cubicBezTo>
                <a:cubicBezTo>
                  <a:pt x="13464" y="6840"/>
                  <a:pt x="13464" y="7200"/>
                  <a:pt x="13464" y="7380"/>
                </a:cubicBezTo>
                <a:cubicBezTo>
                  <a:pt x="13536" y="7560"/>
                  <a:pt x="13536" y="7680"/>
                  <a:pt x="13608" y="7860"/>
                </a:cubicBezTo>
                <a:close/>
                <a:moveTo>
                  <a:pt x="8568" y="4500"/>
                </a:moveTo>
                <a:cubicBezTo>
                  <a:pt x="8568" y="3960"/>
                  <a:pt x="8640" y="3480"/>
                  <a:pt x="8712" y="3180"/>
                </a:cubicBezTo>
                <a:cubicBezTo>
                  <a:pt x="8856" y="2880"/>
                  <a:pt x="9072" y="2580"/>
                  <a:pt x="9360" y="2400"/>
                </a:cubicBezTo>
                <a:cubicBezTo>
                  <a:pt x="9648" y="2220"/>
                  <a:pt x="10008" y="2100"/>
                  <a:pt x="10512" y="2100"/>
                </a:cubicBezTo>
                <a:cubicBezTo>
                  <a:pt x="10872" y="2100"/>
                  <a:pt x="11232" y="2160"/>
                  <a:pt x="11448" y="2280"/>
                </a:cubicBezTo>
                <a:cubicBezTo>
                  <a:pt x="11736" y="2400"/>
                  <a:pt x="11952" y="2580"/>
                  <a:pt x="12096" y="2760"/>
                </a:cubicBezTo>
                <a:cubicBezTo>
                  <a:pt x="12240" y="3000"/>
                  <a:pt x="12384" y="3180"/>
                  <a:pt x="12456" y="3420"/>
                </a:cubicBezTo>
                <a:cubicBezTo>
                  <a:pt x="12456" y="3600"/>
                  <a:pt x="12528" y="3960"/>
                  <a:pt x="12528" y="4380"/>
                </a:cubicBezTo>
                <a:cubicBezTo>
                  <a:pt x="12528" y="5880"/>
                  <a:pt x="12528" y="5880"/>
                  <a:pt x="12528" y="5880"/>
                </a:cubicBezTo>
                <a:cubicBezTo>
                  <a:pt x="12528" y="6420"/>
                  <a:pt x="12456" y="6840"/>
                  <a:pt x="12456" y="7080"/>
                </a:cubicBezTo>
                <a:cubicBezTo>
                  <a:pt x="12384" y="7320"/>
                  <a:pt x="12240" y="7560"/>
                  <a:pt x="12096" y="7800"/>
                </a:cubicBezTo>
                <a:cubicBezTo>
                  <a:pt x="11952" y="8040"/>
                  <a:pt x="11736" y="8220"/>
                  <a:pt x="11448" y="8280"/>
                </a:cubicBezTo>
                <a:cubicBezTo>
                  <a:pt x="11160" y="8400"/>
                  <a:pt x="10872" y="8460"/>
                  <a:pt x="10584" y="8460"/>
                </a:cubicBezTo>
                <a:cubicBezTo>
                  <a:pt x="10152" y="8460"/>
                  <a:pt x="9864" y="8400"/>
                  <a:pt x="9576" y="8340"/>
                </a:cubicBezTo>
                <a:cubicBezTo>
                  <a:pt x="9288" y="8220"/>
                  <a:pt x="9144" y="8100"/>
                  <a:pt x="9000" y="7920"/>
                </a:cubicBezTo>
                <a:cubicBezTo>
                  <a:pt x="8784" y="7740"/>
                  <a:pt x="8712" y="7500"/>
                  <a:pt x="8640" y="7260"/>
                </a:cubicBezTo>
                <a:cubicBezTo>
                  <a:pt x="8568" y="6960"/>
                  <a:pt x="8568" y="6600"/>
                  <a:pt x="8568" y="6060"/>
                </a:cubicBezTo>
                <a:lnTo>
                  <a:pt x="8568" y="4500"/>
                </a:lnTo>
                <a:close/>
                <a:moveTo>
                  <a:pt x="9864" y="6840"/>
                </a:moveTo>
                <a:cubicBezTo>
                  <a:pt x="9864" y="7200"/>
                  <a:pt x="10152" y="7500"/>
                  <a:pt x="10512" y="7500"/>
                </a:cubicBezTo>
                <a:cubicBezTo>
                  <a:pt x="10872" y="7500"/>
                  <a:pt x="11232" y="7200"/>
                  <a:pt x="11232" y="6840"/>
                </a:cubicBezTo>
                <a:cubicBezTo>
                  <a:pt x="11232" y="3720"/>
                  <a:pt x="11232" y="3720"/>
                  <a:pt x="11232" y="3720"/>
                </a:cubicBezTo>
                <a:cubicBezTo>
                  <a:pt x="11232" y="3360"/>
                  <a:pt x="10872" y="3120"/>
                  <a:pt x="10512" y="3120"/>
                </a:cubicBezTo>
                <a:cubicBezTo>
                  <a:pt x="10152" y="3120"/>
                  <a:pt x="9864" y="3360"/>
                  <a:pt x="9864" y="3720"/>
                </a:cubicBezTo>
                <a:lnTo>
                  <a:pt x="9864" y="6840"/>
                </a:lnTo>
                <a:close/>
                <a:moveTo>
                  <a:pt x="5256" y="8460"/>
                </a:moveTo>
                <a:cubicBezTo>
                  <a:pt x="6840" y="8460"/>
                  <a:pt x="6840" y="8460"/>
                  <a:pt x="6840" y="8460"/>
                </a:cubicBezTo>
                <a:cubicBezTo>
                  <a:pt x="6840" y="3900"/>
                  <a:pt x="6840" y="3900"/>
                  <a:pt x="6840" y="3900"/>
                </a:cubicBezTo>
                <a:cubicBezTo>
                  <a:pt x="8712" y="0"/>
                  <a:pt x="8712" y="0"/>
                  <a:pt x="8712" y="0"/>
                </a:cubicBezTo>
                <a:cubicBezTo>
                  <a:pt x="6984" y="0"/>
                  <a:pt x="6984" y="0"/>
                  <a:pt x="6984" y="0"/>
                </a:cubicBezTo>
                <a:cubicBezTo>
                  <a:pt x="5976" y="2880"/>
                  <a:pt x="5976" y="2880"/>
                  <a:pt x="5976" y="2880"/>
                </a:cubicBezTo>
                <a:cubicBezTo>
                  <a:pt x="4968" y="0"/>
                  <a:pt x="4968" y="0"/>
                  <a:pt x="4968" y="0"/>
                </a:cubicBezTo>
                <a:cubicBezTo>
                  <a:pt x="3240" y="0"/>
                  <a:pt x="3240" y="0"/>
                  <a:pt x="3240" y="0"/>
                </a:cubicBezTo>
                <a:cubicBezTo>
                  <a:pt x="5256" y="3900"/>
                  <a:pt x="5256" y="3900"/>
                  <a:pt x="5256" y="3900"/>
                </a:cubicBezTo>
                <a:lnTo>
                  <a:pt x="5256" y="846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703" name="Shape"/>
          <p:cNvSpPr/>
          <p:nvPr/>
        </p:nvSpPr>
        <p:spPr>
          <a:xfrm>
            <a:off x="6485640" y="6049981"/>
            <a:ext cx="303815" cy="3041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3600"/>
                </a:moveTo>
                <a:cubicBezTo>
                  <a:pt x="21600" y="1740"/>
                  <a:pt x="19920" y="0"/>
                  <a:pt x="18000" y="0"/>
                </a:cubicBezTo>
                <a:cubicBezTo>
                  <a:pt x="3600" y="0"/>
                  <a:pt x="3600" y="0"/>
                  <a:pt x="3600" y="0"/>
                </a:cubicBezTo>
                <a:cubicBezTo>
                  <a:pt x="1680" y="0"/>
                  <a:pt x="0" y="1740"/>
                  <a:pt x="0" y="3600"/>
                </a:cubicBezTo>
                <a:cubicBezTo>
                  <a:pt x="0" y="18000"/>
                  <a:pt x="0" y="18000"/>
                  <a:pt x="0" y="18000"/>
                </a:cubicBezTo>
                <a:cubicBezTo>
                  <a:pt x="0" y="19920"/>
                  <a:pt x="1680" y="21600"/>
                  <a:pt x="3600" y="21600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10800" y="13440"/>
                  <a:pt x="10800" y="13440"/>
                  <a:pt x="10800" y="13440"/>
                </a:cubicBezTo>
                <a:cubicBezTo>
                  <a:pt x="8160" y="13440"/>
                  <a:pt x="8160" y="13440"/>
                  <a:pt x="8160" y="13440"/>
                </a:cubicBezTo>
                <a:cubicBezTo>
                  <a:pt x="8160" y="9840"/>
                  <a:pt x="8160" y="9840"/>
                  <a:pt x="8160" y="9840"/>
                </a:cubicBezTo>
                <a:cubicBezTo>
                  <a:pt x="10800" y="9840"/>
                  <a:pt x="10800" y="9840"/>
                  <a:pt x="10800" y="9840"/>
                </a:cubicBezTo>
                <a:cubicBezTo>
                  <a:pt x="10800" y="8460"/>
                  <a:pt x="10800" y="8460"/>
                  <a:pt x="10800" y="8460"/>
                </a:cubicBezTo>
                <a:cubicBezTo>
                  <a:pt x="10800" y="6000"/>
                  <a:pt x="12600" y="3840"/>
                  <a:pt x="14880" y="3840"/>
                </a:cubicBezTo>
                <a:cubicBezTo>
                  <a:pt x="17760" y="3840"/>
                  <a:pt x="17760" y="3840"/>
                  <a:pt x="17760" y="3840"/>
                </a:cubicBezTo>
                <a:cubicBezTo>
                  <a:pt x="17760" y="7440"/>
                  <a:pt x="17760" y="7440"/>
                  <a:pt x="17760" y="7440"/>
                </a:cubicBezTo>
                <a:cubicBezTo>
                  <a:pt x="14880" y="7440"/>
                  <a:pt x="14880" y="7440"/>
                  <a:pt x="14880" y="7440"/>
                </a:cubicBezTo>
                <a:cubicBezTo>
                  <a:pt x="14520" y="7440"/>
                  <a:pt x="14160" y="7860"/>
                  <a:pt x="14160" y="8400"/>
                </a:cubicBezTo>
                <a:cubicBezTo>
                  <a:pt x="14160" y="9840"/>
                  <a:pt x="14160" y="9840"/>
                  <a:pt x="14160" y="9840"/>
                </a:cubicBezTo>
                <a:cubicBezTo>
                  <a:pt x="17760" y="9840"/>
                  <a:pt x="17760" y="9840"/>
                  <a:pt x="17760" y="9840"/>
                </a:cubicBezTo>
                <a:cubicBezTo>
                  <a:pt x="17760" y="13440"/>
                  <a:pt x="17760" y="13440"/>
                  <a:pt x="17760" y="13440"/>
                </a:cubicBezTo>
                <a:cubicBezTo>
                  <a:pt x="14160" y="13440"/>
                  <a:pt x="14160" y="13440"/>
                  <a:pt x="14160" y="13440"/>
                </a:cubicBezTo>
                <a:cubicBezTo>
                  <a:pt x="14160" y="21600"/>
                  <a:pt x="14160" y="21600"/>
                  <a:pt x="14160" y="21600"/>
                </a:cubicBezTo>
                <a:cubicBezTo>
                  <a:pt x="18000" y="21600"/>
                  <a:pt x="18000" y="21600"/>
                  <a:pt x="18000" y="21600"/>
                </a:cubicBezTo>
                <a:cubicBezTo>
                  <a:pt x="19920" y="21600"/>
                  <a:pt x="21600" y="19920"/>
                  <a:pt x="21600" y="18000"/>
                </a:cubicBezTo>
                <a:lnTo>
                  <a:pt x="21600" y="36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704" name="Shape"/>
          <p:cNvSpPr/>
          <p:nvPr/>
        </p:nvSpPr>
        <p:spPr>
          <a:xfrm>
            <a:off x="7549405" y="6044165"/>
            <a:ext cx="315434" cy="3158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80" y="0"/>
                </a:moveTo>
                <a:cubicBezTo>
                  <a:pt x="1560" y="0"/>
                  <a:pt x="1560" y="0"/>
                  <a:pt x="1560" y="0"/>
                </a:cubicBezTo>
                <a:cubicBezTo>
                  <a:pt x="720" y="0"/>
                  <a:pt x="0" y="660"/>
                  <a:pt x="0" y="1500"/>
                </a:cubicBezTo>
                <a:cubicBezTo>
                  <a:pt x="0" y="20040"/>
                  <a:pt x="0" y="20040"/>
                  <a:pt x="0" y="20040"/>
                </a:cubicBezTo>
                <a:cubicBezTo>
                  <a:pt x="0" y="20880"/>
                  <a:pt x="720" y="21600"/>
                  <a:pt x="1560" y="21600"/>
                </a:cubicBezTo>
                <a:cubicBezTo>
                  <a:pt x="19980" y="21600"/>
                  <a:pt x="19980" y="21600"/>
                  <a:pt x="19980" y="21600"/>
                </a:cubicBezTo>
                <a:cubicBezTo>
                  <a:pt x="20880" y="21600"/>
                  <a:pt x="21600" y="20880"/>
                  <a:pt x="21600" y="20040"/>
                </a:cubicBezTo>
                <a:cubicBezTo>
                  <a:pt x="21600" y="1500"/>
                  <a:pt x="21600" y="1500"/>
                  <a:pt x="21600" y="1500"/>
                </a:cubicBezTo>
                <a:cubicBezTo>
                  <a:pt x="21600" y="660"/>
                  <a:pt x="20880" y="0"/>
                  <a:pt x="19980" y="0"/>
                </a:cubicBezTo>
                <a:close/>
                <a:moveTo>
                  <a:pt x="6540" y="18060"/>
                </a:moveTo>
                <a:cubicBezTo>
                  <a:pt x="3240" y="18060"/>
                  <a:pt x="3240" y="18060"/>
                  <a:pt x="3240" y="18060"/>
                </a:cubicBezTo>
                <a:cubicBezTo>
                  <a:pt x="3240" y="8280"/>
                  <a:pt x="3240" y="8280"/>
                  <a:pt x="3240" y="8280"/>
                </a:cubicBezTo>
                <a:cubicBezTo>
                  <a:pt x="6540" y="8280"/>
                  <a:pt x="6540" y="8280"/>
                  <a:pt x="6540" y="8280"/>
                </a:cubicBezTo>
                <a:lnTo>
                  <a:pt x="6540" y="18060"/>
                </a:lnTo>
                <a:close/>
                <a:moveTo>
                  <a:pt x="4920" y="6960"/>
                </a:moveTo>
                <a:cubicBezTo>
                  <a:pt x="4860" y="6960"/>
                  <a:pt x="4860" y="6960"/>
                  <a:pt x="4860" y="6960"/>
                </a:cubicBezTo>
                <a:cubicBezTo>
                  <a:pt x="3780" y="6960"/>
                  <a:pt x="3060" y="6240"/>
                  <a:pt x="3060" y="5280"/>
                </a:cubicBezTo>
                <a:cubicBezTo>
                  <a:pt x="3060" y="4320"/>
                  <a:pt x="3780" y="3600"/>
                  <a:pt x="4920" y="3600"/>
                </a:cubicBezTo>
                <a:cubicBezTo>
                  <a:pt x="6060" y="3600"/>
                  <a:pt x="6720" y="4320"/>
                  <a:pt x="6720" y="5280"/>
                </a:cubicBezTo>
                <a:cubicBezTo>
                  <a:pt x="6720" y="6240"/>
                  <a:pt x="6060" y="6960"/>
                  <a:pt x="4920" y="6960"/>
                </a:cubicBezTo>
                <a:close/>
                <a:moveTo>
                  <a:pt x="18300" y="18060"/>
                </a:moveTo>
                <a:cubicBezTo>
                  <a:pt x="15060" y="18060"/>
                  <a:pt x="15060" y="18060"/>
                  <a:pt x="15060" y="18060"/>
                </a:cubicBezTo>
                <a:cubicBezTo>
                  <a:pt x="15060" y="12840"/>
                  <a:pt x="15060" y="12840"/>
                  <a:pt x="15060" y="12840"/>
                </a:cubicBezTo>
                <a:cubicBezTo>
                  <a:pt x="15060" y="11520"/>
                  <a:pt x="14580" y="10620"/>
                  <a:pt x="13380" y="10620"/>
                </a:cubicBezTo>
                <a:cubicBezTo>
                  <a:pt x="12480" y="10620"/>
                  <a:pt x="11940" y="11220"/>
                  <a:pt x="11700" y="11820"/>
                </a:cubicBezTo>
                <a:cubicBezTo>
                  <a:pt x="11640" y="12000"/>
                  <a:pt x="11580" y="12300"/>
                  <a:pt x="11580" y="12600"/>
                </a:cubicBezTo>
                <a:cubicBezTo>
                  <a:pt x="11580" y="18060"/>
                  <a:pt x="11580" y="18060"/>
                  <a:pt x="11580" y="18060"/>
                </a:cubicBezTo>
                <a:cubicBezTo>
                  <a:pt x="8340" y="18060"/>
                  <a:pt x="8340" y="18060"/>
                  <a:pt x="8340" y="18060"/>
                </a:cubicBezTo>
                <a:cubicBezTo>
                  <a:pt x="8340" y="18060"/>
                  <a:pt x="8400" y="9240"/>
                  <a:pt x="8340" y="8280"/>
                </a:cubicBezTo>
                <a:cubicBezTo>
                  <a:pt x="11580" y="8280"/>
                  <a:pt x="11580" y="8280"/>
                  <a:pt x="11580" y="8280"/>
                </a:cubicBezTo>
                <a:cubicBezTo>
                  <a:pt x="11580" y="9660"/>
                  <a:pt x="11580" y="9660"/>
                  <a:pt x="11580" y="9660"/>
                </a:cubicBezTo>
                <a:cubicBezTo>
                  <a:pt x="12060" y="9000"/>
                  <a:pt x="12780" y="8100"/>
                  <a:pt x="14520" y="8100"/>
                </a:cubicBezTo>
                <a:cubicBezTo>
                  <a:pt x="16680" y="8100"/>
                  <a:pt x="18300" y="9480"/>
                  <a:pt x="18300" y="12480"/>
                </a:cubicBezTo>
                <a:lnTo>
                  <a:pt x="18300" y="18060"/>
                </a:lnTo>
                <a:close/>
                <a:moveTo>
                  <a:pt x="11580" y="9720"/>
                </a:moveTo>
                <a:cubicBezTo>
                  <a:pt x="11580" y="9720"/>
                  <a:pt x="11580" y="9720"/>
                  <a:pt x="11580" y="9660"/>
                </a:cubicBezTo>
                <a:cubicBezTo>
                  <a:pt x="11580" y="9720"/>
                  <a:pt x="11580" y="9720"/>
                  <a:pt x="11580" y="972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710" name="Group"/>
          <p:cNvGrpSpPr/>
          <p:nvPr/>
        </p:nvGrpSpPr>
        <p:grpSpPr>
          <a:xfrm>
            <a:off x="9595631" y="6017121"/>
            <a:ext cx="265114" cy="369890"/>
            <a:chOff x="0" y="0"/>
            <a:chExt cx="265113" cy="369888"/>
          </a:xfrm>
        </p:grpSpPr>
        <p:sp>
          <p:nvSpPr>
            <p:cNvPr id="705" name="Shape"/>
            <p:cNvSpPr/>
            <p:nvPr/>
          </p:nvSpPr>
          <p:spPr>
            <a:xfrm>
              <a:off x="23812" y="0"/>
              <a:ext cx="50801" cy="508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7425" y="14175"/>
                  </a:moveTo>
                  <a:lnTo>
                    <a:pt x="14175" y="14175"/>
                  </a:lnTo>
                  <a:lnTo>
                    <a:pt x="14175" y="21600"/>
                  </a:lnTo>
                  <a:lnTo>
                    <a:pt x="21600" y="21600"/>
                  </a:lnTo>
                  <a:lnTo>
                    <a:pt x="21600" y="0"/>
                  </a:lnTo>
                  <a:lnTo>
                    <a:pt x="14175" y="0"/>
                  </a:lnTo>
                  <a:lnTo>
                    <a:pt x="14175" y="7425"/>
                  </a:lnTo>
                  <a:lnTo>
                    <a:pt x="7425" y="7425"/>
                  </a:lnTo>
                  <a:lnTo>
                    <a:pt x="7425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7425" y="21600"/>
                  </a:lnTo>
                  <a:lnTo>
                    <a:pt x="7425" y="1417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06" name="Shape"/>
            <p:cNvSpPr/>
            <p:nvPr/>
          </p:nvSpPr>
          <p:spPr>
            <a:xfrm>
              <a:off x="80962" y="0"/>
              <a:ext cx="46039" cy="508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6703" y="21600"/>
                  </a:moveTo>
                  <a:lnTo>
                    <a:pt x="14897" y="21600"/>
                  </a:lnTo>
                  <a:lnTo>
                    <a:pt x="14897" y="7425"/>
                  </a:lnTo>
                  <a:lnTo>
                    <a:pt x="21600" y="7425"/>
                  </a:lnTo>
                  <a:lnTo>
                    <a:pt x="21600" y="0"/>
                  </a:lnTo>
                  <a:lnTo>
                    <a:pt x="0" y="0"/>
                  </a:lnTo>
                  <a:lnTo>
                    <a:pt x="0" y="7425"/>
                  </a:lnTo>
                  <a:lnTo>
                    <a:pt x="6703" y="7425"/>
                  </a:lnTo>
                  <a:lnTo>
                    <a:pt x="6703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07" name="Shape"/>
            <p:cNvSpPr/>
            <p:nvPr/>
          </p:nvSpPr>
          <p:spPr>
            <a:xfrm>
              <a:off x="134937" y="0"/>
              <a:ext cx="57151" cy="508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6600" y="10800"/>
                  </a:moveTo>
                  <a:lnTo>
                    <a:pt x="10800" y="18225"/>
                  </a:lnTo>
                  <a:lnTo>
                    <a:pt x="15000" y="10800"/>
                  </a:lnTo>
                  <a:lnTo>
                    <a:pt x="15000" y="21600"/>
                  </a:lnTo>
                  <a:lnTo>
                    <a:pt x="21600" y="21600"/>
                  </a:lnTo>
                  <a:lnTo>
                    <a:pt x="21600" y="0"/>
                  </a:lnTo>
                  <a:lnTo>
                    <a:pt x="14400" y="0"/>
                  </a:lnTo>
                  <a:lnTo>
                    <a:pt x="10800" y="7425"/>
                  </a:lnTo>
                  <a:lnTo>
                    <a:pt x="6600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6600" y="21600"/>
                  </a:lnTo>
                  <a:lnTo>
                    <a:pt x="6600" y="108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08" name="Shape"/>
            <p:cNvSpPr/>
            <p:nvPr/>
          </p:nvSpPr>
          <p:spPr>
            <a:xfrm>
              <a:off x="200025" y="0"/>
              <a:ext cx="39689" cy="508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4175"/>
                  </a:moveTo>
                  <a:lnTo>
                    <a:pt x="9504" y="14175"/>
                  </a:lnTo>
                  <a:lnTo>
                    <a:pt x="9504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1600" y="1417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709" name="Shape"/>
            <p:cNvSpPr/>
            <p:nvPr/>
          </p:nvSpPr>
          <p:spPr>
            <a:xfrm>
              <a:off x="0" y="71438"/>
              <a:ext cx="265114" cy="2984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1940" y="19417"/>
                  </a:lnTo>
                  <a:lnTo>
                    <a:pt x="10865" y="21600"/>
                  </a:lnTo>
                  <a:lnTo>
                    <a:pt x="19660" y="19417"/>
                  </a:lnTo>
                  <a:lnTo>
                    <a:pt x="21600" y="0"/>
                  </a:lnTo>
                  <a:lnTo>
                    <a:pt x="0" y="0"/>
                  </a:lnTo>
                  <a:close/>
                  <a:moveTo>
                    <a:pt x="17332" y="6434"/>
                  </a:moveTo>
                  <a:lnTo>
                    <a:pt x="6984" y="6434"/>
                  </a:lnTo>
                  <a:lnTo>
                    <a:pt x="7243" y="8962"/>
                  </a:lnTo>
                  <a:lnTo>
                    <a:pt x="17073" y="8962"/>
                  </a:lnTo>
                  <a:lnTo>
                    <a:pt x="16297" y="16200"/>
                  </a:lnTo>
                  <a:lnTo>
                    <a:pt x="10865" y="17579"/>
                  </a:lnTo>
                  <a:lnTo>
                    <a:pt x="5303" y="16200"/>
                  </a:lnTo>
                  <a:lnTo>
                    <a:pt x="4786" y="12294"/>
                  </a:lnTo>
                  <a:lnTo>
                    <a:pt x="7631" y="12294"/>
                  </a:lnTo>
                  <a:lnTo>
                    <a:pt x="7760" y="14362"/>
                  </a:lnTo>
                  <a:lnTo>
                    <a:pt x="10865" y="15051"/>
                  </a:lnTo>
                  <a:lnTo>
                    <a:pt x="13840" y="14362"/>
                  </a:lnTo>
                  <a:lnTo>
                    <a:pt x="14098" y="11260"/>
                  </a:lnTo>
                  <a:lnTo>
                    <a:pt x="4786" y="11260"/>
                  </a:lnTo>
                  <a:lnTo>
                    <a:pt x="4010" y="4021"/>
                  </a:lnTo>
                  <a:lnTo>
                    <a:pt x="17590" y="4021"/>
                  </a:lnTo>
                  <a:lnTo>
                    <a:pt x="17332" y="643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715" name="Group"/>
          <p:cNvGrpSpPr/>
          <p:nvPr/>
        </p:nvGrpSpPr>
        <p:grpSpPr>
          <a:xfrm>
            <a:off x="10503692" y="5962639"/>
            <a:ext cx="393896" cy="478854"/>
            <a:chOff x="0" y="0"/>
            <a:chExt cx="393894" cy="478853"/>
          </a:xfrm>
        </p:grpSpPr>
        <p:sp>
          <p:nvSpPr>
            <p:cNvPr id="711" name="Shape"/>
            <p:cNvSpPr/>
            <p:nvPr/>
          </p:nvSpPr>
          <p:spPr>
            <a:xfrm flipH="1">
              <a:off x="44796" y="0"/>
              <a:ext cx="315116" cy="3182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673"/>
                  </a:moveTo>
                  <a:cubicBezTo>
                    <a:pt x="21600" y="4828"/>
                    <a:pt x="16714" y="0"/>
                    <a:pt x="10800" y="0"/>
                  </a:cubicBezTo>
                  <a:cubicBezTo>
                    <a:pt x="4886" y="0"/>
                    <a:pt x="0" y="4828"/>
                    <a:pt x="0" y="10673"/>
                  </a:cubicBezTo>
                  <a:cubicBezTo>
                    <a:pt x="0" y="16772"/>
                    <a:pt x="4886" y="21600"/>
                    <a:pt x="10800" y="21600"/>
                  </a:cubicBezTo>
                  <a:cubicBezTo>
                    <a:pt x="16714" y="21600"/>
                    <a:pt x="21600" y="16772"/>
                    <a:pt x="21600" y="10673"/>
                  </a:cubicBezTo>
                  <a:close/>
                  <a:moveTo>
                    <a:pt x="10800" y="18296"/>
                  </a:moveTo>
                  <a:cubicBezTo>
                    <a:pt x="6686" y="18296"/>
                    <a:pt x="3086" y="14993"/>
                    <a:pt x="3086" y="10673"/>
                  </a:cubicBezTo>
                  <a:cubicBezTo>
                    <a:pt x="3086" y="6607"/>
                    <a:pt x="6686" y="3304"/>
                    <a:pt x="10800" y="3304"/>
                  </a:cubicBezTo>
                  <a:cubicBezTo>
                    <a:pt x="14914" y="3304"/>
                    <a:pt x="18514" y="6607"/>
                    <a:pt x="18514" y="10673"/>
                  </a:cubicBezTo>
                  <a:cubicBezTo>
                    <a:pt x="18514" y="14993"/>
                    <a:pt x="14914" y="18296"/>
                    <a:pt x="10800" y="1829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/>
              <a:endParaRPr/>
            </a:p>
          </p:txBody>
        </p:sp>
        <p:sp>
          <p:nvSpPr>
            <p:cNvPr id="712" name="Shape"/>
            <p:cNvSpPr/>
            <p:nvPr/>
          </p:nvSpPr>
          <p:spPr>
            <a:xfrm flipH="1">
              <a:off x="0" y="287311"/>
              <a:ext cx="189997" cy="1915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859" y="0"/>
                  </a:moveTo>
                  <a:cubicBezTo>
                    <a:pt x="8894" y="2965"/>
                    <a:pt x="4659" y="4659"/>
                    <a:pt x="0" y="5082"/>
                  </a:cubicBezTo>
                  <a:cubicBezTo>
                    <a:pt x="11012" y="21600"/>
                    <a:pt x="11012" y="21600"/>
                    <a:pt x="11012" y="21600"/>
                  </a:cubicBezTo>
                  <a:cubicBezTo>
                    <a:pt x="12282" y="12282"/>
                    <a:pt x="12282" y="12282"/>
                    <a:pt x="12282" y="12282"/>
                  </a:cubicBezTo>
                  <a:cubicBezTo>
                    <a:pt x="21600" y="14824"/>
                    <a:pt x="21600" y="14824"/>
                    <a:pt x="21600" y="14824"/>
                  </a:cubicBezTo>
                  <a:lnTo>
                    <a:pt x="11859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/>
              <a:endParaRPr/>
            </a:p>
          </p:txBody>
        </p:sp>
        <p:sp>
          <p:nvSpPr>
            <p:cNvPr id="713" name="Shape"/>
            <p:cNvSpPr/>
            <p:nvPr/>
          </p:nvSpPr>
          <p:spPr>
            <a:xfrm flipH="1">
              <a:off x="202354" y="295035"/>
              <a:ext cx="191541" cy="1838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4547"/>
                  </a:moveTo>
                  <a:cubicBezTo>
                    <a:pt x="9318" y="11902"/>
                    <a:pt x="9318" y="11902"/>
                    <a:pt x="9318" y="11902"/>
                  </a:cubicBezTo>
                  <a:cubicBezTo>
                    <a:pt x="10588" y="21600"/>
                    <a:pt x="10588" y="21600"/>
                    <a:pt x="10588" y="21600"/>
                  </a:cubicBezTo>
                  <a:cubicBezTo>
                    <a:pt x="21600" y="4408"/>
                    <a:pt x="21600" y="4408"/>
                    <a:pt x="21600" y="4408"/>
                  </a:cubicBezTo>
                  <a:cubicBezTo>
                    <a:pt x="16941" y="4408"/>
                    <a:pt x="12706" y="2645"/>
                    <a:pt x="9318" y="0"/>
                  </a:cubicBezTo>
                  <a:lnTo>
                    <a:pt x="0" y="1454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/>
              <a:endParaRPr/>
            </a:p>
          </p:txBody>
        </p:sp>
        <p:sp>
          <p:nvSpPr>
            <p:cNvPr id="714" name="Shape"/>
            <p:cNvSpPr/>
            <p:nvPr/>
          </p:nvSpPr>
          <p:spPr>
            <a:xfrm flipH="1">
              <a:off x="125835" y="83730"/>
              <a:ext cx="149385" cy="1410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00" h="20987" extrusionOk="0">
                  <a:moveTo>
                    <a:pt x="19839" y="7477"/>
                  </a:moveTo>
                  <a:cubicBezTo>
                    <a:pt x="16151" y="6923"/>
                    <a:pt x="16151" y="6923"/>
                    <a:pt x="16151" y="6923"/>
                  </a:cubicBezTo>
                  <a:cubicBezTo>
                    <a:pt x="15097" y="6923"/>
                    <a:pt x="13517" y="5815"/>
                    <a:pt x="12990" y="4708"/>
                  </a:cubicBezTo>
                  <a:cubicBezTo>
                    <a:pt x="11409" y="831"/>
                    <a:pt x="11409" y="831"/>
                    <a:pt x="11409" y="831"/>
                  </a:cubicBezTo>
                  <a:cubicBezTo>
                    <a:pt x="10882" y="-277"/>
                    <a:pt x="10356" y="-277"/>
                    <a:pt x="9829" y="831"/>
                  </a:cubicBezTo>
                  <a:cubicBezTo>
                    <a:pt x="8248" y="4708"/>
                    <a:pt x="8248" y="4708"/>
                    <a:pt x="8248" y="4708"/>
                  </a:cubicBezTo>
                  <a:cubicBezTo>
                    <a:pt x="7721" y="5815"/>
                    <a:pt x="6141" y="6923"/>
                    <a:pt x="5087" y="6923"/>
                  </a:cubicBezTo>
                  <a:cubicBezTo>
                    <a:pt x="873" y="7477"/>
                    <a:pt x="873" y="7477"/>
                    <a:pt x="873" y="7477"/>
                  </a:cubicBezTo>
                  <a:cubicBezTo>
                    <a:pt x="-181" y="7477"/>
                    <a:pt x="-181" y="8585"/>
                    <a:pt x="346" y="9138"/>
                  </a:cubicBezTo>
                  <a:cubicBezTo>
                    <a:pt x="3507" y="11908"/>
                    <a:pt x="3507" y="11908"/>
                    <a:pt x="3507" y="11908"/>
                  </a:cubicBezTo>
                  <a:cubicBezTo>
                    <a:pt x="4560" y="13015"/>
                    <a:pt x="5087" y="14677"/>
                    <a:pt x="4560" y="15785"/>
                  </a:cubicBezTo>
                  <a:cubicBezTo>
                    <a:pt x="4034" y="19661"/>
                    <a:pt x="4034" y="19661"/>
                    <a:pt x="4034" y="19661"/>
                  </a:cubicBezTo>
                  <a:cubicBezTo>
                    <a:pt x="3507" y="20769"/>
                    <a:pt x="4034" y="21323"/>
                    <a:pt x="5087" y="20769"/>
                  </a:cubicBezTo>
                  <a:cubicBezTo>
                    <a:pt x="8775" y="18554"/>
                    <a:pt x="8775" y="18554"/>
                    <a:pt x="8775" y="18554"/>
                  </a:cubicBezTo>
                  <a:cubicBezTo>
                    <a:pt x="9829" y="18000"/>
                    <a:pt x="11409" y="18000"/>
                    <a:pt x="12463" y="18554"/>
                  </a:cubicBezTo>
                  <a:cubicBezTo>
                    <a:pt x="15624" y="20769"/>
                    <a:pt x="15624" y="20769"/>
                    <a:pt x="15624" y="20769"/>
                  </a:cubicBezTo>
                  <a:cubicBezTo>
                    <a:pt x="16678" y="21323"/>
                    <a:pt x="17731" y="20769"/>
                    <a:pt x="17204" y="19661"/>
                  </a:cubicBezTo>
                  <a:cubicBezTo>
                    <a:pt x="16151" y="15785"/>
                    <a:pt x="16151" y="15785"/>
                    <a:pt x="16151" y="15785"/>
                  </a:cubicBezTo>
                  <a:cubicBezTo>
                    <a:pt x="16151" y="14677"/>
                    <a:pt x="16678" y="13015"/>
                    <a:pt x="17731" y="11908"/>
                  </a:cubicBezTo>
                  <a:cubicBezTo>
                    <a:pt x="20365" y="9138"/>
                    <a:pt x="20365" y="9138"/>
                    <a:pt x="20365" y="9138"/>
                  </a:cubicBezTo>
                  <a:cubicBezTo>
                    <a:pt x="21419" y="8585"/>
                    <a:pt x="21419" y="7477"/>
                    <a:pt x="19839" y="747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 algn="r"/>
              <a:endParaRPr/>
            </a:p>
          </p:txBody>
        </p:sp>
      </p:grpSp>
      <p:sp>
        <p:nvSpPr>
          <p:cNvPr id="716" name="Shape"/>
          <p:cNvSpPr/>
          <p:nvPr/>
        </p:nvSpPr>
        <p:spPr>
          <a:xfrm>
            <a:off x="11446541" y="6014513"/>
            <a:ext cx="374664" cy="3751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700" y="12360"/>
                </a:moveTo>
                <a:cubicBezTo>
                  <a:pt x="20760" y="11880"/>
                  <a:pt x="20820" y="11340"/>
                  <a:pt x="20820" y="10800"/>
                </a:cubicBezTo>
                <a:cubicBezTo>
                  <a:pt x="20820" y="5280"/>
                  <a:pt x="16320" y="780"/>
                  <a:pt x="10800" y="780"/>
                </a:cubicBezTo>
                <a:cubicBezTo>
                  <a:pt x="10260" y="780"/>
                  <a:pt x="9720" y="840"/>
                  <a:pt x="9240" y="900"/>
                </a:cubicBezTo>
                <a:cubicBezTo>
                  <a:pt x="8340" y="360"/>
                  <a:pt x="7200" y="0"/>
                  <a:pt x="6060" y="0"/>
                </a:cubicBezTo>
                <a:cubicBezTo>
                  <a:pt x="2700" y="0"/>
                  <a:pt x="0" y="2700"/>
                  <a:pt x="0" y="6060"/>
                </a:cubicBezTo>
                <a:cubicBezTo>
                  <a:pt x="0" y="7200"/>
                  <a:pt x="360" y="8340"/>
                  <a:pt x="900" y="9240"/>
                </a:cubicBezTo>
                <a:cubicBezTo>
                  <a:pt x="840" y="9780"/>
                  <a:pt x="780" y="10260"/>
                  <a:pt x="780" y="10800"/>
                </a:cubicBezTo>
                <a:cubicBezTo>
                  <a:pt x="780" y="16320"/>
                  <a:pt x="5280" y="20820"/>
                  <a:pt x="10800" y="20820"/>
                </a:cubicBezTo>
                <a:cubicBezTo>
                  <a:pt x="11340" y="20820"/>
                  <a:pt x="11880" y="20760"/>
                  <a:pt x="12360" y="20700"/>
                </a:cubicBezTo>
                <a:cubicBezTo>
                  <a:pt x="13260" y="21300"/>
                  <a:pt x="14400" y="21600"/>
                  <a:pt x="15540" y="21600"/>
                </a:cubicBezTo>
                <a:cubicBezTo>
                  <a:pt x="18900" y="21600"/>
                  <a:pt x="21600" y="18900"/>
                  <a:pt x="21600" y="15540"/>
                </a:cubicBezTo>
                <a:cubicBezTo>
                  <a:pt x="21600" y="14400"/>
                  <a:pt x="21300" y="13320"/>
                  <a:pt x="20700" y="12360"/>
                </a:cubicBezTo>
                <a:close/>
                <a:moveTo>
                  <a:pt x="15540" y="15360"/>
                </a:moveTo>
                <a:cubicBezTo>
                  <a:pt x="15120" y="15960"/>
                  <a:pt x="14520" y="16440"/>
                  <a:pt x="13680" y="16800"/>
                </a:cubicBezTo>
                <a:cubicBezTo>
                  <a:pt x="12900" y="17160"/>
                  <a:pt x="11940" y="17280"/>
                  <a:pt x="10800" y="17280"/>
                </a:cubicBezTo>
                <a:cubicBezTo>
                  <a:pt x="9480" y="17280"/>
                  <a:pt x="8340" y="17100"/>
                  <a:pt x="7500" y="16620"/>
                </a:cubicBezTo>
                <a:cubicBezTo>
                  <a:pt x="6900" y="16260"/>
                  <a:pt x="6360" y="15840"/>
                  <a:pt x="6000" y="15240"/>
                </a:cubicBezTo>
                <a:cubicBezTo>
                  <a:pt x="5580" y="14700"/>
                  <a:pt x="5400" y="14160"/>
                  <a:pt x="5400" y="13620"/>
                </a:cubicBezTo>
                <a:cubicBezTo>
                  <a:pt x="5400" y="13260"/>
                  <a:pt x="5520" y="13020"/>
                  <a:pt x="5760" y="12780"/>
                </a:cubicBezTo>
                <a:cubicBezTo>
                  <a:pt x="6000" y="12540"/>
                  <a:pt x="6300" y="12420"/>
                  <a:pt x="6660" y="12420"/>
                </a:cubicBezTo>
                <a:cubicBezTo>
                  <a:pt x="6960" y="12420"/>
                  <a:pt x="7200" y="12540"/>
                  <a:pt x="7440" y="12720"/>
                </a:cubicBezTo>
                <a:cubicBezTo>
                  <a:pt x="7620" y="12900"/>
                  <a:pt x="7800" y="13140"/>
                  <a:pt x="7980" y="13500"/>
                </a:cubicBezTo>
                <a:cubicBezTo>
                  <a:pt x="8100" y="13860"/>
                  <a:pt x="8280" y="14220"/>
                  <a:pt x="8520" y="14460"/>
                </a:cubicBezTo>
                <a:cubicBezTo>
                  <a:pt x="8700" y="14700"/>
                  <a:pt x="9000" y="14940"/>
                  <a:pt x="9300" y="15120"/>
                </a:cubicBezTo>
                <a:cubicBezTo>
                  <a:pt x="9660" y="15300"/>
                  <a:pt x="10140" y="15360"/>
                  <a:pt x="10740" y="15360"/>
                </a:cubicBezTo>
                <a:cubicBezTo>
                  <a:pt x="11520" y="15360"/>
                  <a:pt x="12180" y="15180"/>
                  <a:pt x="12660" y="14820"/>
                </a:cubicBezTo>
                <a:cubicBezTo>
                  <a:pt x="13200" y="14520"/>
                  <a:pt x="13440" y="14100"/>
                  <a:pt x="13440" y="13560"/>
                </a:cubicBezTo>
                <a:cubicBezTo>
                  <a:pt x="13440" y="13140"/>
                  <a:pt x="13260" y="12840"/>
                  <a:pt x="13020" y="12600"/>
                </a:cubicBezTo>
                <a:cubicBezTo>
                  <a:pt x="12780" y="12360"/>
                  <a:pt x="12420" y="12180"/>
                  <a:pt x="12000" y="12000"/>
                </a:cubicBezTo>
                <a:cubicBezTo>
                  <a:pt x="11580" y="11880"/>
                  <a:pt x="10980" y="11760"/>
                  <a:pt x="10260" y="11580"/>
                </a:cubicBezTo>
                <a:cubicBezTo>
                  <a:pt x="9300" y="11400"/>
                  <a:pt x="8460" y="11100"/>
                  <a:pt x="7800" y="10860"/>
                </a:cubicBezTo>
                <a:cubicBezTo>
                  <a:pt x="7140" y="10560"/>
                  <a:pt x="6660" y="10200"/>
                  <a:pt x="6240" y="9660"/>
                </a:cubicBezTo>
                <a:cubicBezTo>
                  <a:pt x="5880" y="9180"/>
                  <a:pt x="5640" y="8580"/>
                  <a:pt x="5640" y="7860"/>
                </a:cubicBezTo>
                <a:cubicBezTo>
                  <a:pt x="5640" y="7140"/>
                  <a:pt x="5880" y="6540"/>
                  <a:pt x="6300" y="6000"/>
                </a:cubicBezTo>
                <a:cubicBezTo>
                  <a:pt x="6660" y="5460"/>
                  <a:pt x="7260" y="5040"/>
                  <a:pt x="8040" y="4740"/>
                </a:cubicBezTo>
                <a:cubicBezTo>
                  <a:pt x="8820" y="4440"/>
                  <a:pt x="9720" y="4320"/>
                  <a:pt x="10740" y="4320"/>
                </a:cubicBezTo>
                <a:cubicBezTo>
                  <a:pt x="11580" y="4320"/>
                  <a:pt x="12300" y="4380"/>
                  <a:pt x="12900" y="4620"/>
                </a:cubicBezTo>
                <a:cubicBezTo>
                  <a:pt x="13560" y="4800"/>
                  <a:pt x="14040" y="5040"/>
                  <a:pt x="14460" y="5340"/>
                </a:cubicBezTo>
                <a:cubicBezTo>
                  <a:pt x="14820" y="5700"/>
                  <a:pt x="15120" y="6000"/>
                  <a:pt x="15300" y="6360"/>
                </a:cubicBezTo>
                <a:cubicBezTo>
                  <a:pt x="15540" y="6720"/>
                  <a:pt x="15600" y="7080"/>
                  <a:pt x="15600" y="7380"/>
                </a:cubicBezTo>
                <a:cubicBezTo>
                  <a:pt x="15600" y="7740"/>
                  <a:pt x="15480" y="7980"/>
                  <a:pt x="15240" y="8220"/>
                </a:cubicBezTo>
                <a:cubicBezTo>
                  <a:pt x="15000" y="8520"/>
                  <a:pt x="14700" y="8640"/>
                  <a:pt x="14340" y="8640"/>
                </a:cubicBezTo>
                <a:cubicBezTo>
                  <a:pt x="14040" y="8640"/>
                  <a:pt x="13800" y="8520"/>
                  <a:pt x="13620" y="8400"/>
                </a:cubicBezTo>
                <a:cubicBezTo>
                  <a:pt x="13440" y="8220"/>
                  <a:pt x="13260" y="7980"/>
                  <a:pt x="13080" y="7680"/>
                </a:cubicBezTo>
                <a:cubicBezTo>
                  <a:pt x="12840" y="7200"/>
                  <a:pt x="12540" y="6840"/>
                  <a:pt x="12180" y="6600"/>
                </a:cubicBezTo>
                <a:cubicBezTo>
                  <a:pt x="11880" y="6300"/>
                  <a:pt x="11340" y="6180"/>
                  <a:pt x="10560" y="6180"/>
                </a:cubicBezTo>
                <a:cubicBezTo>
                  <a:pt x="9900" y="6180"/>
                  <a:pt x="9300" y="6360"/>
                  <a:pt x="8880" y="6600"/>
                </a:cubicBezTo>
                <a:cubicBezTo>
                  <a:pt x="8460" y="6900"/>
                  <a:pt x="8280" y="7200"/>
                  <a:pt x="8280" y="7620"/>
                </a:cubicBezTo>
                <a:cubicBezTo>
                  <a:pt x="8280" y="7860"/>
                  <a:pt x="8340" y="8040"/>
                  <a:pt x="8460" y="8220"/>
                </a:cubicBezTo>
                <a:cubicBezTo>
                  <a:pt x="8640" y="8400"/>
                  <a:pt x="8820" y="8580"/>
                  <a:pt x="9060" y="8700"/>
                </a:cubicBezTo>
                <a:cubicBezTo>
                  <a:pt x="9360" y="8820"/>
                  <a:pt x="9600" y="8940"/>
                  <a:pt x="9840" y="9000"/>
                </a:cubicBezTo>
                <a:cubicBezTo>
                  <a:pt x="10140" y="9060"/>
                  <a:pt x="10560" y="9180"/>
                  <a:pt x="11160" y="9300"/>
                </a:cubicBezTo>
                <a:cubicBezTo>
                  <a:pt x="11940" y="9480"/>
                  <a:pt x="12600" y="9660"/>
                  <a:pt x="13200" y="9840"/>
                </a:cubicBezTo>
                <a:cubicBezTo>
                  <a:pt x="13860" y="10080"/>
                  <a:pt x="14340" y="10320"/>
                  <a:pt x="14820" y="10560"/>
                </a:cubicBezTo>
                <a:cubicBezTo>
                  <a:pt x="15240" y="10860"/>
                  <a:pt x="15600" y="11220"/>
                  <a:pt x="15840" y="11700"/>
                </a:cubicBezTo>
                <a:cubicBezTo>
                  <a:pt x="16080" y="12120"/>
                  <a:pt x="16200" y="12660"/>
                  <a:pt x="16200" y="13320"/>
                </a:cubicBezTo>
                <a:cubicBezTo>
                  <a:pt x="16200" y="14040"/>
                  <a:pt x="15960" y="14760"/>
                  <a:pt x="15540" y="1536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76" name="Group"/>
          <p:cNvGrpSpPr/>
          <p:nvPr/>
        </p:nvGrpSpPr>
        <p:grpSpPr>
          <a:xfrm>
            <a:off x="422972" y="394216"/>
            <a:ext cx="330743" cy="409032"/>
            <a:chOff x="0" y="0"/>
            <a:chExt cx="330742" cy="409031"/>
          </a:xfrm>
        </p:grpSpPr>
        <p:sp>
          <p:nvSpPr>
            <p:cNvPr id="1074" name="Shape"/>
            <p:cNvSpPr/>
            <p:nvPr/>
          </p:nvSpPr>
          <p:spPr>
            <a:xfrm>
              <a:off x="60012" y="0"/>
              <a:ext cx="211398" cy="1010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239" h="21600" extrusionOk="0">
                  <a:moveTo>
                    <a:pt x="17535" y="21600"/>
                  </a:moveTo>
                  <a:cubicBezTo>
                    <a:pt x="19956" y="16615"/>
                    <a:pt x="20887" y="9969"/>
                    <a:pt x="19770" y="7062"/>
                  </a:cubicBezTo>
                  <a:cubicBezTo>
                    <a:pt x="18653" y="4985"/>
                    <a:pt x="16604" y="5815"/>
                    <a:pt x="14370" y="9138"/>
                  </a:cubicBezTo>
                  <a:cubicBezTo>
                    <a:pt x="13811" y="3738"/>
                    <a:pt x="12135" y="0"/>
                    <a:pt x="10087" y="0"/>
                  </a:cubicBezTo>
                  <a:cubicBezTo>
                    <a:pt x="8039" y="0"/>
                    <a:pt x="6363" y="3738"/>
                    <a:pt x="5804" y="9138"/>
                  </a:cubicBezTo>
                  <a:cubicBezTo>
                    <a:pt x="3756" y="5815"/>
                    <a:pt x="1521" y="4985"/>
                    <a:pt x="590" y="7062"/>
                  </a:cubicBezTo>
                  <a:cubicBezTo>
                    <a:pt x="-713" y="9969"/>
                    <a:pt x="218" y="16615"/>
                    <a:pt x="2639" y="21600"/>
                  </a:cubicBezTo>
                  <a:lnTo>
                    <a:pt x="17535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75" name="Shape"/>
            <p:cNvSpPr/>
            <p:nvPr/>
          </p:nvSpPr>
          <p:spPr>
            <a:xfrm>
              <a:off x="0" y="126151"/>
              <a:ext cx="330743" cy="2828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165" extrusionOk="0">
                  <a:moveTo>
                    <a:pt x="20965" y="13772"/>
                  </a:moveTo>
                  <a:cubicBezTo>
                    <a:pt x="20965" y="13772"/>
                    <a:pt x="20965" y="13772"/>
                    <a:pt x="20965" y="13772"/>
                  </a:cubicBezTo>
                  <a:cubicBezTo>
                    <a:pt x="21346" y="12467"/>
                    <a:pt x="21600" y="11017"/>
                    <a:pt x="21600" y="9568"/>
                  </a:cubicBezTo>
                  <a:cubicBezTo>
                    <a:pt x="21600" y="5654"/>
                    <a:pt x="19694" y="2030"/>
                    <a:pt x="16772" y="0"/>
                  </a:cubicBezTo>
                  <a:cubicBezTo>
                    <a:pt x="4828" y="0"/>
                    <a:pt x="4828" y="0"/>
                    <a:pt x="4828" y="0"/>
                  </a:cubicBezTo>
                  <a:cubicBezTo>
                    <a:pt x="1906" y="2030"/>
                    <a:pt x="0" y="5654"/>
                    <a:pt x="0" y="9568"/>
                  </a:cubicBezTo>
                  <a:cubicBezTo>
                    <a:pt x="0" y="11452"/>
                    <a:pt x="381" y="13192"/>
                    <a:pt x="1144" y="14642"/>
                  </a:cubicBezTo>
                  <a:cubicBezTo>
                    <a:pt x="1398" y="15366"/>
                    <a:pt x="1652" y="16236"/>
                    <a:pt x="1525" y="16526"/>
                  </a:cubicBezTo>
                  <a:cubicBezTo>
                    <a:pt x="1016" y="17541"/>
                    <a:pt x="889" y="18701"/>
                    <a:pt x="1271" y="19715"/>
                  </a:cubicBezTo>
                  <a:cubicBezTo>
                    <a:pt x="2033" y="21165"/>
                    <a:pt x="3812" y="21455"/>
                    <a:pt x="5464" y="20585"/>
                  </a:cubicBezTo>
                  <a:cubicBezTo>
                    <a:pt x="5464" y="20585"/>
                    <a:pt x="5464" y="20585"/>
                    <a:pt x="5464" y="20585"/>
                  </a:cubicBezTo>
                  <a:cubicBezTo>
                    <a:pt x="5464" y="20585"/>
                    <a:pt x="6353" y="20150"/>
                    <a:pt x="7751" y="20585"/>
                  </a:cubicBezTo>
                  <a:cubicBezTo>
                    <a:pt x="7751" y="20585"/>
                    <a:pt x="7751" y="20585"/>
                    <a:pt x="7751" y="20585"/>
                  </a:cubicBezTo>
                  <a:cubicBezTo>
                    <a:pt x="8767" y="20875"/>
                    <a:pt x="9784" y="21165"/>
                    <a:pt x="10800" y="21165"/>
                  </a:cubicBezTo>
                  <a:cubicBezTo>
                    <a:pt x="11944" y="21165"/>
                    <a:pt x="12960" y="20875"/>
                    <a:pt x="13976" y="20585"/>
                  </a:cubicBezTo>
                  <a:cubicBezTo>
                    <a:pt x="13976" y="20585"/>
                    <a:pt x="13976" y="20585"/>
                    <a:pt x="13976" y="20585"/>
                  </a:cubicBezTo>
                  <a:cubicBezTo>
                    <a:pt x="15120" y="20295"/>
                    <a:pt x="15882" y="20440"/>
                    <a:pt x="16136" y="20585"/>
                  </a:cubicBezTo>
                  <a:cubicBezTo>
                    <a:pt x="17788" y="21600"/>
                    <a:pt x="19567" y="21165"/>
                    <a:pt x="20329" y="19715"/>
                  </a:cubicBezTo>
                  <a:cubicBezTo>
                    <a:pt x="20711" y="18846"/>
                    <a:pt x="20711" y="17686"/>
                    <a:pt x="20075" y="16671"/>
                  </a:cubicBezTo>
                  <a:cubicBezTo>
                    <a:pt x="20075" y="16671"/>
                    <a:pt x="20075" y="16671"/>
                    <a:pt x="20075" y="16671"/>
                  </a:cubicBezTo>
                  <a:cubicBezTo>
                    <a:pt x="19948" y="16381"/>
                    <a:pt x="20329" y="15366"/>
                    <a:pt x="20584" y="14642"/>
                  </a:cubicBezTo>
                  <a:cubicBezTo>
                    <a:pt x="20711" y="14352"/>
                    <a:pt x="20965" y="13772"/>
                    <a:pt x="20965" y="13772"/>
                  </a:cubicBezTo>
                  <a:close/>
                  <a:moveTo>
                    <a:pt x="11562" y="16381"/>
                  </a:moveTo>
                  <a:cubicBezTo>
                    <a:pt x="10038" y="16381"/>
                    <a:pt x="10038" y="16381"/>
                    <a:pt x="10038" y="16381"/>
                  </a:cubicBezTo>
                  <a:cubicBezTo>
                    <a:pt x="10038" y="14787"/>
                    <a:pt x="10038" y="14787"/>
                    <a:pt x="10038" y="14787"/>
                  </a:cubicBezTo>
                  <a:cubicBezTo>
                    <a:pt x="9021" y="14642"/>
                    <a:pt x="8005" y="14352"/>
                    <a:pt x="7369" y="13917"/>
                  </a:cubicBezTo>
                  <a:cubicBezTo>
                    <a:pt x="7878" y="12032"/>
                    <a:pt x="7878" y="12032"/>
                    <a:pt x="7878" y="12032"/>
                  </a:cubicBezTo>
                  <a:cubicBezTo>
                    <a:pt x="8386" y="12322"/>
                    <a:pt x="9529" y="12757"/>
                    <a:pt x="10292" y="12757"/>
                  </a:cubicBezTo>
                  <a:cubicBezTo>
                    <a:pt x="11054" y="12757"/>
                    <a:pt x="11689" y="12467"/>
                    <a:pt x="11689" y="12032"/>
                  </a:cubicBezTo>
                  <a:cubicBezTo>
                    <a:pt x="11689" y="11597"/>
                    <a:pt x="11435" y="11307"/>
                    <a:pt x="10165" y="10872"/>
                  </a:cubicBezTo>
                  <a:cubicBezTo>
                    <a:pt x="8259" y="10148"/>
                    <a:pt x="7496" y="9423"/>
                    <a:pt x="7496" y="7973"/>
                  </a:cubicBezTo>
                  <a:cubicBezTo>
                    <a:pt x="7496" y="6668"/>
                    <a:pt x="8513" y="5654"/>
                    <a:pt x="10165" y="5364"/>
                  </a:cubicBezTo>
                  <a:cubicBezTo>
                    <a:pt x="10165" y="3624"/>
                    <a:pt x="10165" y="3624"/>
                    <a:pt x="10165" y="3624"/>
                  </a:cubicBezTo>
                  <a:cubicBezTo>
                    <a:pt x="11689" y="3624"/>
                    <a:pt x="11689" y="3624"/>
                    <a:pt x="11689" y="3624"/>
                  </a:cubicBezTo>
                  <a:cubicBezTo>
                    <a:pt x="11689" y="5364"/>
                    <a:pt x="11689" y="5364"/>
                    <a:pt x="11689" y="5364"/>
                  </a:cubicBezTo>
                  <a:cubicBezTo>
                    <a:pt x="12579" y="5364"/>
                    <a:pt x="13468" y="5654"/>
                    <a:pt x="13849" y="5944"/>
                  </a:cubicBezTo>
                  <a:cubicBezTo>
                    <a:pt x="13341" y="7828"/>
                    <a:pt x="13341" y="7828"/>
                    <a:pt x="13341" y="7828"/>
                  </a:cubicBezTo>
                  <a:cubicBezTo>
                    <a:pt x="12960" y="7538"/>
                    <a:pt x="12198" y="7248"/>
                    <a:pt x="11308" y="7248"/>
                  </a:cubicBezTo>
                  <a:cubicBezTo>
                    <a:pt x="10673" y="7248"/>
                    <a:pt x="10165" y="7393"/>
                    <a:pt x="10165" y="7828"/>
                  </a:cubicBezTo>
                  <a:cubicBezTo>
                    <a:pt x="10165" y="8263"/>
                    <a:pt x="10292" y="8553"/>
                    <a:pt x="11689" y="8988"/>
                  </a:cubicBezTo>
                  <a:cubicBezTo>
                    <a:pt x="13595" y="9713"/>
                    <a:pt x="14231" y="10583"/>
                    <a:pt x="14231" y="11887"/>
                  </a:cubicBezTo>
                  <a:cubicBezTo>
                    <a:pt x="14231" y="13192"/>
                    <a:pt x="13341" y="14352"/>
                    <a:pt x="11562" y="14642"/>
                  </a:cubicBezTo>
                  <a:lnTo>
                    <a:pt x="11562" y="1638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077" name="Shape"/>
          <p:cNvSpPr/>
          <p:nvPr/>
        </p:nvSpPr>
        <p:spPr>
          <a:xfrm>
            <a:off x="4408530" y="409684"/>
            <a:ext cx="381385" cy="3839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16200"/>
                </a:moveTo>
                <a:cubicBezTo>
                  <a:pt x="18900" y="6750"/>
                  <a:pt x="18900" y="6750"/>
                  <a:pt x="18900" y="6750"/>
                </a:cubicBezTo>
                <a:cubicBezTo>
                  <a:pt x="18900" y="6075"/>
                  <a:pt x="18225" y="5400"/>
                  <a:pt x="17550" y="5400"/>
                </a:cubicBezTo>
                <a:cubicBezTo>
                  <a:pt x="14850" y="5400"/>
                  <a:pt x="14850" y="5400"/>
                  <a:pt x="14850" y="5400"/>
                </a:cubicBezTo>
                <a:cubicBezTo>
                  <a:pt x="14850" y="4050"/>
                  <a:pt x="14850" y="4050"/>
                  <a:pt x="14850" y="4050"/>
                </a:cubicBezTo>
                <a:cubicBezTo>
                  <a:pt x="17550" y="4050"/>
                  <a:pt x="17550" y="4050"/>
                  <a:pt x="17550" y="4050"/>
                </a:cubicBezTo>
                <a:cubicBezTo>
                  <a:pt x="17550" y="0"/>
                  <a:pt x="17550" y="0"/>
                  <a:pt x="17550" y="0"/>
                </a:cubicBezTo>
                <a:cubicBezTo>
                  <a:pt x="9450" y="0"/>
                  <a:pt x="9450" y="0"/>
                  <a:pt x="9450" y="0"/>
                </a:cubicBezTo>
                <a:cubicBezTo>
                  <a:pt x="9450" y="4050"/>
                  <a:pt x="9450" y="4050"/>
                  <a:pt x="9450" y="4050"/>
                </a:cubicBezTo>
                <a:cubicBezTo>
                  <a:pt x="12487" y="4050"/>
                  <a:pt x="12487" y="4050"/>
                  <a:pt x="12487" y="4050"/>
                </a:cubicBezTo>
                <a:cubicBezTo>
                  <a:pt x="12487" y="5400"/>
                  <a:pt x="12487" y="5400"/>
                  <a:pt x="12487" y="5400"/>
                </a:cubicBezTo>
                <a:cubicBezTo>
                  <a:pt x="4050" y="5400"/>
                  <a:pt x="4050" y="5400"/>
                  <a:pt x="4050" y="5400"/>
                </a:cubicBezTo>
                <a:cubicBezTo>
                  <a:pt x="3375" y="5400"/>
                  <a:pt x="2700" y="6075"/>
                  <a:pt x="2700" y="6750"/>
                </a:cubicBezTo>
                <a:cubicBezTo>
                  <a:pt x="1350" y="16200"/>
                  <a:pt x="1350" y="16200"/>
                  <a:pt x="1350" y="16200"/>
                </a:cubicBezTo>
                <a:cubicBezTo>
                  <a:pt x="0" y="16200"/>
                  <a:pt x="0" y="16200"/>
                  <a:pt x="0" y="162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16200"/>
                  <a:pt x="21600" y="16200"/>
                  <a:pt x="21600" y="16200"/>
                </a:cubicBezTo>
                <a:lnTo>
                  <a:pt x="20250" y="16200"/>
                </a:lnTo>
                <a:close/>
                <a:moveTo>
                  <a:pt x="14850" y="8100"/>
                </a:moveTo>
                <a:cubicBezTo>
                  <a:pt x="16200" y="8100"/>
                  <a:pt x="16200" y="8100"/>
                  <a:pt x="16200" y="8100"/>
                </a:cubicBezTo>
                <a:cubicBezTo>
                  <a:pt x="16200" y="9450"/>
                  <a:pt x="16200" y="9450"/>
                  <a:pt x="16200" y="9450"/>
                </a:cubicBezTo>
                <a:cubicBezTo>
                  <a:pt x="14850" y="9450"/>
                  <a:pt x="14850" y="9450"/>
                  <a:pt x="14850" y="9450"/>
                </a:cubicBezTo>
                <a:lnTo>
                  <a:pt x="14850" y="8100"/>
                </a:lnTo>
                <a:close/>
                <a:moveTo>
                  <a:pt x="14850" y="10800"/>
                </a:moveTo>
                <a:cubicBezTo>
                  <a:pt x="16200" y="10800"/>
                  <a:pt x="16200" y="10800"/>
                  <a:pt x="16200" y="10800"/>
                </a:cubicBezTo>
                <a:cubicBezTo>
                  <a:pt x="16200" y="12150"/>
                  <a:pt x="16200" y="12150"/>
                  <a:pt x="16200" y="12150"/>
                </a:cubicBezTo>
                <a:cubicBezTo>
                  <a:pt x="14850" y="12150"/>
                  <a:pt x="14850" y="12150"/>
                  <a:pt x="14850" y="12150"/>
                </a:cubicBezTo>
                <a:lnTo>
                  <a:pt x="14850" y="10800"/>
                </a:lnTo>
                <a:close/>
                <a:moveTo>
                  <a:pt x="14850" y="13500"/>
                </a:moveTo>
                <a:cubicBezTo>
                  <a:pt x="16200" y="13500"/>
                  <a:pt x="16200" y="13500"/>
                  <a:pt x="16200" y="13500"/>
                </a:cubicBezTo>
                <a:cubicBezTo>
                  <a:pt x="16200" y="14850"/>
                  <a:pt x="16200" y="14850"/>
                  <a:pt x="16200" y="14850"/>
                </a:cubicBezTo>
                <a:cubicBezTo>
                  <a:pt x="14850" y="14850"/>
                  <a:pt x="14850" y="14850"/>
                  <a:pt x="14850" y="14850"/>
                </a:cubicBezTo>
                <a:lnTo>
                  <a:pt x="14850" y="13500"/>
                </a:lnTo>
                <a:close/>
                <a:moveTo>
                  <a:pt x="10800" y="2700"/>
                </a:moveTo>
                <a:cubicBezTo>
                  <a:pt x="10800" y="1350"/>
                  <a:pt x="10800" y="1350"/>
                  <a:pt x="10800" y="1350"/>
                </a:cubicBezTo>
                <a:cubicBezTo>
                  <a:pt x="16200" y="1350"/>
                  <a:pt x="16200" y="1350"/>
                  <a:pt x="16200" y="1350"/>
                </a:cubicBezTo>
                <a:cubicBezTo>
                  <a:pt x="16200" y="2700"/>
                  <a:pt x="16200" y="2700"/>
                  <a:pt x="16200" y="2700"/>
                </a:cubicBezTo>
                <a:lnTo>
                  <a:pt x="10800" y="2700"/>
                </a:lnTo>
                <a:close/>
                <a:moveTo>
                  <a:pt x="12150" y="8100"/>
                </a:moveTo>
                <a:cubicBezTo>
                  <a:pt x="13500" y="8100"/>
                  <a:pt x="13500" y="8100"/>
                  <a:pt x="13500" y="8100"/>
                </a:cubicBezTo>
                <a:cubicBezTo>
                  <a:pt x="13500" y="9450"/>
                  <a:pt x="13500" y="9450"/>
                  <a:pt x="13500" y="9450"/>
                </a:cubicBezTo>
                <a:cubicBezTo>
                  <a:pt x="12150" y="9450"/>
                  <a:pt x="12150" y="9450"/>
                  <a:pt x="12150" y="9450"/>
                </a:cubicBezTo>
                <a:lnTo>
                  <a:pt x="12150" y="8100"/>
                </a:lnTo>
                <a:close/>
                <a:moveTo>
                  <a:pt x="12150" y="10800"/>
                </a:moveTo>
                <a:cubicBezTo>
                  <a:pt x="13500" y="10800"/>
                  <a:pt x="13500" y="10800"/>
                  <a:pt x="13500" y="10800"/>
                </a:cubicBezTo>
                <a:cubicBezTo>
                  <a:pt x="13500" y="12150"/>
                  <a:pt x="13500" y="12150"/>
                  <a:pt x="13500" y="12150"/>
                </a:cubicBezTo>
                <a:cubicBezTo>
                  <a:pt x="12150" y="12150"/>
                  <a:pt x="12150" y="12150"/>
                  <a:pt x="12150" y="12150"/>
                </a:cubicBezTo>
                <a:lnTo>
                  <a:pt x="12150" y="10800"/>
                </a:lnTo>
                <a:close/>
                <a:moveTo>
                  <a:pt x="12150" y="13500"/>
                </a:moveTo>
                <a:cubicBezTo>
                  <a:pt x="13500" y="13500"/>
                  <a:pt x="13500" y="13500"/>
                  <a:pt x="13500" y="13500"/>
                </a:cubicBezTo>
                <a:cubicBezTo>
                  <a:pt x="13500" y="14850"/>
                  <a:pt x="13500" y="14850"/>
                  <a:pt x="13500" y="14850"/>
                </a:cubicBezTo>
                <a:cubicBezTo>
                  <a:pt x="12150" y="14850"/>
                  <a:pt x="12150" y="14850"/>
                  <a:pt x="12150" y="14850"/>
                </a:cubicBezTo>
                <a:lnTo>
                  <a:pt x="12150" y="13500"/>
                </a:lnTo>
                <a:close/>
                <a:moveTo>
                  <a:pt x="4050" y="8100"/>
                </a:moveTo>
                <a:cubicBezTo>
                  <a:pt x="9450" y="8100"/>
                  <a:pt x="9450" y="8100"/>
                  <a:pt x="9450" y="8100"/>
                </a:cubicBezTo>
                <a:cubicBezTo>
                  <a:pt x="9450" y="10800"/>
                  <a:pt x="9450" y="10800"/>
                  <a:pt x="9450" y="10800"/>
                </a:cubicBezTo>
                <a:cubicBezTo>
                  <a:pt x="4050" y="10800"/>
                  <a:pt x="4050" y="10800"/>
                  <a:pt x="4050" y="10800"/>
                </a:cubicBezTo>
                <a:lnTo>
                  <a:pt x="4050" y="8100"/>
                </a:lnTo>
                <a:close/>
                <a:moveTo>
                  <a:pt x="20250" y="18900"/>
                </a:moveTo>
                <a:cubicBezTo>
                  <a:pt x="1350" y="18900"/>
                  <a:pt x="1350" y="18900"/>
                  <a:pt x="1350" y="18900"/>
                </a:cubicBezTo>
                <a:cubicBezTo>
                  <a:pt x="1350" y="17550"/>
                  <a:pt x="1350" y="17550"/>
                  <a:pt x="1350" y="17550"/>
                </a:cubicBezTo>
                <a:cubicBezTo>
                  <a:pt x="20250" y="17550"/>
                  <a:pt x="20250" y="17550"/>
                  <a:pt x="20250" y="17550"/>
                </a:cubicBezTo>
                <a:lnTo>
                  <a:pt x="20250" y="189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078" name="Shape"/>
          <p:cNvSpPr/>
          <p:nvPr/>
        </p:nvSpPr>
        <p:spPr>
          <a:xfrm>
            <a:off x="1327261" y="1264214"/>
            <a:ext cx="365001" cy="3599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892" y="720"/>
                </a:moveTo>
                <a:cubicBezTo>
                  <a:pt x="20184" y="360"/>
                  <a:pt x="19475" y="0"/>
                  <a:pt x="18413" y="0"/>
                </a:cubicBezTo>
                <a:cubicBezTo>
                  <a:pt x="8852" y="0"/>
                  <a:pt x="8852" y="0"/>
                  <a:pt x="8852" y="0"/>
                </a:cubicBezTo>
                <a:cubicBezTo>
                  <a:pt x="5666" y="0"/>
                  <a:pt x="3541" y="2520"/>
                  <a:pt x="3541" y="4320"/>
                </a:cubicBezTo>
                <a:cubicBezTo>
                  <a:pt x="3541" y="14400"/>
                  <a:pt x="3541" y="14400"/>
                  <a:pt x="3541" y="14400"/>
                </a:cubicBezTo>
                <a:cubicBezTo>
                  <a:pt x="3541" y="14760"/>
                  <a:pt x="3187" y="15120"/>
                  <a:pt x="3187" y="15840"/>
                </a:cubicBezTo>
                <a:cubicBezTo>
                  <a:pt x="2833" y="15840"/>
                  <a:pt x="2833" y="15840"/>
                  <a:pt x="2833" y="15840"/>
                </a:cubicBezTo>
                <a:cubicBezTo>
                  <a:pt x="1062" y="15840"/>
                  <a:pt x="0" y="17280"/>
                  <a:pt x="0" y="18720"/>
                </a:cubicBezTo>
                <a:cubicBezTo>
                  <a:pt x="0" y="20160"/>
                  <a:pt x="1062" y="21600"/>
                  <a:pt x="2833" y="21600"/>
                </a:cubicBezTo>
                <a:cubicBezTo>
                  <a:pt x="13456" y="21600"/>
                  <a:pt x="13456" y="21600"/>
                  <a:pt x="13456" y="21600"/>
                </a:cubicBezTo>
                <a:cubicBezTo>
                  <a:pt x="15934" y="21600"/>
                  <a:pt x="16289" y="14400"/>
                  <a:pt x="16289" y="14400"/>
                </a:cubicBezTo>
                <a:cubicBezTo>
                  <a:pt x="16289" y="5760"/>
                  <a:pt x="16289" y="5760"/>
                  <a:pt x="16289" y="5760"/>
                </a:cubicBezTo>
                <a:cubicBezTo>
                  <a:pt x="18413" y="5760"/>
                  <a:pt x="18413" y="5760"/>
                  <a:pt x="18413" y="5760"/>
                </a:cubicBezTo>
                <a:cubicBezTo>
                  <a:pt x="20184" y="5760"/>
                  <a:pt x="21600" y="4320"/>
                  <a:pt x="21600" y="2880"/>
                </a:cubicBezTo>
                <a:cubicBezTo>
                  <a:pt x="21600" y="1800"/>
                  <a:pt x="21246" y="1440"/>
                  <a:pt x="20892" y="720"/>
                </a:cubicBezTo>
                <a:close/>
                <a:moveTo>
                  <a:pt x="14872" y="3960"/>
                </a:moveTo>
                <a:cubicBezTo>
                  <a:pt x="14872" y="3960"/>
                  <a:pt x="14872" y="4320"/>
                  <a:pt x="14872" y="4320"/>
                </a:cubicBezTo>
                <a:cubicBezTo>
                  <a:pt x="14872" y="14400"/>
                  <a:pt x="14872" y="14400"/>
                  <a:pt x="14872" y="14400"/>
                </a:cubicBezTo>
                <a:cubicBezTo>
                  <a:pt x="14872" y="16200"/>
                  <a:pt x="14164" y="19800"/>
                  <a:pt x="13456" y="20160"/>
                </a:cubicBezTo>
                <a:cubicBezTo>
                  <a:pt x="2833" y="20160"/>
                  <a:pt x="2833" y="20160"/>
                  <a:pt x="2833" y="20160"/>
                </a:cubicBezTo>
                <a:cubicBezTo>
                  <a:pt x="2479" y="20160"/>
                  <a:pt x="2125" y="20160"/>
                  <a:pt x="2125" y="19800"/>
                </a:cubicBezTo>
                <a:cubicBezTo>
                  <a:pt x="1416" y="19440"/>
                  <a:pt x="1416" y="19080"/>
                  <a:pt x="1416" y="18720"/>
                </a:cubicBezTo>
                <a:cubicBezTo>
                  <a:pt x="1416" y="18360"/>
                  <a:pt x="1770" y="17640"/>
                  <a:pt x="2125" y="17280"/>
                </a:cubicBezTo>
                <a:cubicBezTo>
                  <a:pt x="2479" y="17280"/>
                  <a:pt x="2479" y="17280"/>
                  <a:pt x="2833" y="17280"/>
                </a:cubicBezTo>
                <a:cubicBezTo>
                  <a:pt x="12039" y="17280"/>
                  <a:pt x="12039" y="17280"/>
                  <a:pt x="12039" y="17280"/>
                </a:cubicBezTo>
                <a:cubicBezTo>
                  <a:pt x="12393" y="17280"/>
                  <a:pt x="12748" y="16920"/>
                  <a:pt x="12748" y="16560"/>
                </a:cubicBezTo>
                <a:cubicBezTo>
                  <a:pt x="12748" y="16200"/>
                  <a:pt x="12393" y="15840"/>
                  <a:pt x="12039" y="15840"/>
                </a:cubicBezTo>
                <a:cubicBezTo>
                  <a:pt x="4603" y="15840"/>
                  <a:pt x="4603" y="15840"/>
                  <a:pt x="4603" y="15840"/>
                </a:cubicBezTo>
                <a:cubicBezTo>
                  <a:pt x="4957" y="15480"/>
                  <a:pt x="4957" y="14760"/>
                  <a:pt x="4957" y="14400"/>
                </a:cubicBezTo>
                <a:cubicBezTo>
                  <a:pt x="4957" y="4320"/>
                  <a:pt x="4957" y="4320"/>
                  <a:pt x="4957" y="4320"/>
                </a:cubicBezTo>
                <a:cubicBezTo>
                  <a:pt x="4957" y="3240"/>
                  <a:pt x="6374" y="1440"/>
                  <a:pt x="8852" y="1440"/>
                </a:cubicBezTo>
                <a:cubicBezTo>
                  <a:pt x="15226" y="1440"/>
                  <a:pt x="15226" y="1440"/>
                  <a:pt x="15226" y="1440"/>
                </a:cubicBezTo>
                <a:cubicBezTo>
                  <a:pt x="14872" y="2160"/>
                  <a:pt x="14872" y="3240"/>
                  <a:pt x="14872" y="3960"/>
                </a:cubicBezTo>
                <a:close/>
                <a:moveTo>
                  <a:pt x="19830" y="3960"/>
                </a:moveTo>
                <a:cubicBezTo>
                  <a:pt x="19475" y="3960"/>
                  <a:pt x="19121" y="4320"/>
                  <a:pt x="18413" y="4320"/>
                </a:cubicBezTo>
                <a:cubicBezTo>
                  <a:pt x="16289" y="4320"/>
                  <a:pt x="16289" y="4320"/>
                  <a:pt x="16289" y="4320"/>
                </a:cubicBezTo>
                <a:cubicBezTo>
                  <a:pt x="16289" y="4320"/>
                  <a:pt x="16289" y="3960"/>
                  <a:pt x="16289" y="3600"/>
                </a:cubicBezTo>
                <a:cubicBezTo>
                  <a:pt x="16289" y="2880"/>
                  <a:pt x="16289" y="2160"/>
                  <a:pt x="16643" y="1800"/>
                </a:cubicBezTo>
                <a:cubicBezTo>
                  <a:pt x="16997" y="1440"/>
                  <a:pt x="17351" y="1440"/>
                  <a:pt x="18059" y="1440"/>
                </a:cubicBezTo>
                <a:cubicBezTo>
                  <a:pt x="18413" y="1440"/>
                  <a:pt x="18413" y="1440"/>
                  <a:pt x="18413" y="1440"/>
                </a:cubicBezTo>
                <a:cubicBezTo>
                  <a:pt x="19475" y="1440"/>
                  <a:pt x="20184" y="1800"/>
                  <a:pt x="20184" y="2880"/>
                </a:cubicBezTo>
                <a:cubicBezTo>
                  <a:pt x="20184" y="3240"/>
                  <a:pt x="19830" y="3600"/>
                  <a:pt x="19830" y="396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082" name="Group"/>
          <p:cNvGrpSpPr/>
          <p:nvPr/>
        </p:nvGrpSpPr>
        <p:grpSpPr>
          <a:xfrm>
            <a:off x="4382972" y="1221904"/>
            <a:ext cx="432502" cy="444550"/>
            <a:chOff x="0" y="0"/>
            <a:chExt cx="432501" cy="444548"/>
          </a:xfrm>
        </p:grpSpPr>
        <p:sp>
          <p:nvSpPr>
            <p:cNvPr id="1079" name="Shape"/>
            <p:cNvSpPr/>
            <p:nvPr/>
          </p:nvSpPr>
          <p:spPr>
            <a:xfrm>
              <a:off x="0" y="-1"/>
              <a:ext cx="374471" cy="3733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561" y="19775"/>
                  </a:moveTo>
                  <a:cubicBezTo>
                    <a:pt x="11256" y="19775"/>
                    <a:pt x="11104" y="19775"/>
                    <a:pt x="10800" y="19775"/>
                  </a:cubicBezTo>
                  <a:cubicBezTo>
                    <a:pt x="5780" y="19775"/>
                    <a:pt x="1825" y="15820"/>
                    <a:pt x="1825" y="10800"/>
                  </a:cubicBezTo>
                  <a:cubicBezTo>
                    <a:pt x="1825" y="5780"/>
                    <a:pt x="5780" y="1825"/>
                    <a:pt x="10800" y="1825"/>
                  </a:cubicBezTo>
                  <a:cubicBezTo>
                    <a:pt x="15668" y="1825"/>
                    <a:pt x="19775" y="5780"/>
                    <a:pt x="19775" y="10800"/>
                  </a:cubicBezTo>
                  <a:cubicBezTo>
                    <a:pt x="19775" y="11256"/>
                    <a:pt x="19623" y="11865"/>
                    <a:pt x="19623" y="12321"/>
                  </a:cubicBezTo>
                  <a:cubicBezTo>
                    <a:pt x="21296" y="12930"/>
                    <a:pt x="21296" y="12930"/>
                    <a:pt x="21296" y="12930"/>
                  </a:cubicBezTo>
                  <a:cubicBezTo>
                    <a:pt x="21448" y="12169"/>
                    <a:pt x="21600" y="11561"/>
                    <a:pt x="21600" y="10800"/>
                  </a:cubicBezTo>
                  <a:cubicBezTo>
                    <a:pt x="21600" y="4868"/>
                    <a:pt x="16732" y="0"/>
                    <a:pt x="10800" y="0"/>
                  </a:cubicBezTo>
                  <a:cubicBezTo>
                    <a:pt x="4868" y="0"/>
                    <a:pt x="0" y="4868"/>
                    <a:pt x="0" y="10800"/>
                  </a:cubicBezTo>
                  <a:cubicBezTo>
                    <a:pt x="0" y="16732"/>
                    <a:pt x="4868" y="21600"/>
                    <a:pt x="10800" y="21600"/>
                  </a:cubicBezTo>
                  <a:cubicBezTo>
                    <a:pt x="11256" y="21600"/>
                    <a:pt x="11713" y="21600"/>
                    <a:pt x="12169" y="21448"/>
                  </a:cubicBezTo>
                  <a:lnTo>
                    <a:pt x="11561" y="1977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80" name="Shape"/>
            <p:cNvSpPr/>
            <p:nvPr/>
          </p:nvSpPr>
          <p:spPr>
            <a:xfrm>
              <a:off x="97449" y="102924"/>
              <a:ext cx="179572" cy="1784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5082" y="21600"/>
                    <a:pt x="0" y="16518"/>
                    <a:pt x="0" y="10800"/>
                  </a:cubicBezTo>
                  <a:cubicBezTo>
                    <a:pt x="0" y="4765"/>
                    <a:pt x="5082" y="0"/>
                    <a:pt x="10800" y="0"/>
                  </a:cubicBezTo>
                  <a:cubicBezTo>
                    <a:pt x="16835" y="0"/>
                    <a:pt x="21600" y="4765"/>
                    <a:pt x="21600" y="10800"/>
                  </a:cubicBezTo>
                  <a:cubicBezTo>
                    <a:pt x="21600" y="16518"/>
                    <a:pt x="16835" y="21600"/>
                    <a:pt x="10800" y="21600"/>
                  </a:cubicBezTo>
                  <a:close/>
                  <a:moveTo>
                    <a:pt x="10800" y="3812"/>
                  </a:moveTo>
                  <a:cubicBezTo>
                    <a:pt x="6988" y="3812"/>
                    <a:pt x="3812" y="6988"/>
                    <a:pt x="3812" y="10800"/>
                  </a:cubicBezTo>
                  <a:cubicBezTo>
                    <a:pt x="3812" y="14612"/>
                    <a:pt x="6988" y="17788"/>
                    <a:pt x="10800" y="17788"/>
                  </a:cubicBezTo>
                  <a:cubicBezTo>
                    <a:pt x="14612" y="17788"/>
                    <a:pt x="17788" y="14612"/>
                    <a:pt x="17788" y="10800"/>
                  </a:cubicBezTo>
                  <a:cubicBezTo>
                    <a:pt x="17788" y="6988"/>
                    <a:pt x="14612" y="3812"/>
                    <a:pt x="10800" y="381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81" name="Shape"/>
            <p:cNvSpPr/>
            <p:nvPr/>
          </p:nvSpPr>
          <p:spPr>
            <a:xfrm>
              <a:off x="177380" y="187235"/>
              <a:ext cx="255122" cy="2573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8751"/>
                  </a:moveTo>
                  <a:lnTo>
                    <a:pt x="12700" y="10111"/>
                  </a:lnTo>
                  <a:lnTo>
                    <a:pt x="19839" y="6802"/>
                  </a:lnTo>
                  <a:lnTo>
                    <a:pt x="0" y="0"/>
                  </a:lnTo>
                  <a:lnTo>
                    <a:pt x="6675" y="20037"/>
                  </a:lnTo>
                  <a:lnTo>
                    <a:pt x="10012" y="12960"/>
                  </a:lnTo>
                  <a:lnTo>
                    <a:pt x="18726" y="21600"/>
                  </a:lnTo>
                  <a:lnTo>
                    <a:pt x="21600" y="1875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87" name="Group"/>
          <p:cNvGrpSpPr/>
          <p:nvPr/>
        </p:nvGrpSpPr>
        <p:grpSpPr>
          <a:xfrm>
            <a:off x="6437129" y="393714"/>
            <a:ext cx="493330" cy="415848"/>
            <a:chOff x="0" y="0"/>
            <a:chExt cx="493329" cy="415846"/>
          </a:xfrm>
        </p:grpSpPr>
        <p:sp>
          <p:nvSpPr>
            <p:cNvPr id="1083" name="Shape"/>
            <p:cNvSpPr/>
            <p:nvPr/>
          </p:nvSpPr>
          <p:spPr>
            <a:xfrm>
              <a:off x="30401" y="0"/>
              <a:ext cx="95548" cy="998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335" y="13846"/>
                  </a:moveTo>
                  <a:cubicBezTo>
                    <a:pt x="2919" y="13846"/>
                    <a:pt x="2919" y="13846"/>
                    <a:pt x="2919" y="13846"/>
                  </a:cubicBezTo>
                  <a:cubicBezTo>
                    <a:pt x="4086" y="18277"/>
                    <a:pt x="7589" y="21600"/>
                    <a:pt x="11092" y="21600"/>
                  </a:cubicBezTo>
                  <a:cubicBezTo>
                    <a:pt x="14595" y="21600"/>
                    <a:pt x="17514" y="18277"/>
                    <a:pt x="19265" y="13846"/>
                  </a:cubicBezTo>
                  <a:cubicBezTo>
                    <a:pt x="19265" y="13846"/>
                    <a:pt x="19265" y="13846"/>
                    <a:pt x="19265" y="13846"/>
                  </a:cubicBezTo>
                  <a:cubicBezTo>
                    <a:pt x="20432" y="13846"/>
                    <a:pt x="21600" y="12738"/>
                    <a:pt x="21600" y="11077"/>
                  </a:cubicBezTo>
                  <a:cubicBezTo>
                    <a:pt x="21600" y="9415"/>
                    <a:pt x="21016" y="8308"/>
                    <a:pt x="19849" y="7754"/>
                  </a:cubicBezTo>
                  <a:cubicBezTo>
                    <a:pt x="19849" y="2769"/>
                    <a:pt x="15762" y="0"/>
                    <a:pt x="11092" y="0"/>
                  </a:cubicBezTo>
                  <a:cubicBezTo>
                    <a:pt x="6422" y="0"/>
                    <a:pt x="2335" y="2769"/>
                    <a:pt x="1751" y="7754"/>
                  </a:cubicBezTo>
                  <a:cubicBezTo>
                    <a:pt x="1168" y="8308"/>
                    <a:pt x="0" y="9415"/>
                    <a:pt x="0" y="11077"/>
                  </a:cubicBezTo>
                  <a:cubicBezTo>
                    <a:pt x="0" y="12738"/>
                    <a:pt x="1168" y="13846"/>
                    <a:pt x="2335" y="1384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84" name="Shape"/>
            <p:cNvSpPr/>
            <p:nvPr/>
          </p:nvSpPr>
          <p:spPr>
            <a:xfrm>
              <a:off x="0" y="102061"/>
              <a:ext cx="159608" cy="3083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252" y="4860"/>
                  </a:moveTo>
                  <a:cubicBezTo>
                    <a:pt x="21252" y="2700"/>
                    <a:pt x="21252" y="2700"/>
                    <a:pt x="21252" y="2700"/>
                  </a:cubicBezTo>
                  <a:cubicBezTo>
                    <a:pt x="21252" y="1080"/>
                    <a:pt x="19161" y="0"/>
                    <a:pt x="16374" y="0"/>
                  </a:cubicBezTo>
                  <a:cubicBezTo>
                    <a:pt x="13935" y="0"/>
                    <a:pt x="13935" y="0"/>
                    <a:pt x="13935" y="0"/>
                  </a:cubicBezTo>
                  <a:cubicBezTo>
                    <a:pt x="12194" y="2880"/>
                    <a:pt x="12194" y="2880"/>
                    <a:pt x="12194" y="2880"/>
                  </a:cubicBezTo>
                  <a:cubicBezTo>
                    <a:pt x="11148" y="1260"/>
                    <a:pt x="11148" y="1260"/>
                    <a:pt x="11148" y="1260"/>
                  </a:cubicBezTo>
                  <a:cubicBezTo>
                    <a:pt x="12542" y="360"/>
                    <a:pt x="12542" y="360"/>
                    <a:pt x="12542" y="360"/>
                  </a:cubicBezTo>
                  <a:cubicBezTo>
                    <a:pt x="12194" y="360"/>
                    <a:pt x="12194" y="360"/>
                    <a:pt x="12194" y="360"/>
                  </a:cubicBezTo>
                  <a:cubicBezTo>
                    <a:pt x="11845" y="360"/>
                    <a:pt x="11148" y="360"/>
                    <a:pt x="10452" y="360"/>
                  </a:cubicBezTo>
                  <a:cubicBezTo>
                    <a:pt x="10103" y="360"/>
                    <a:pt x="9406" y="360"/>
                    <a:pt x="9058" y="360"/>
                  </a:cubicBezTo>
                  <a:cubicBezTo>
                    <a:pt x="9058" y="360"/>
                    <a:pt x="9058" y="360"/>
                    <a:pt x="9058" y="360"/>
                  </a:cubicBezTo>
                  <a:cubicBezTo>
                    <a:pt x="10452" y="1440"/>
                    <a:pt x="10452" y="1440"/>
                    <a:pt x="10452" y="1440"/>
                  </a:cubicBezTo>
                  <a:cubicBezTo>
                    <a:pt x="9058" y="2880"/>
                    <a:pt x="9058" y="2880"/>
                    <a:pt x="9058" y="2880"/>
                  </a:cubicBezTo>
                  <a:cubicBezTo>
                    <a:pt x="7316" y="0"/>
                    <a:pt x="7316" y="0"/>
                    <a:pt x="7316" y="0"/>
                  </a:cubicBezTo>
                  <a:cubicBezTo>
                    <a:pt x="5226" y="0"/>
                    <a:pt x="5226" y="0"/>
                    <a:pt x="5226" y="0"/>
                  </a:cubicBezTo>
                  <a:cubicBezTo>
                    <a:pt x="2439" y="0"/>
                    <a:pt x="0" y="1080"/>
                    <a:pt x="0" y="2700"/>
                  </a:cubicBezTo>
                  <a:cubicBezTo>
                    <a:pt x="0" y="4860"/>
                    <a:pt x="0" y="4860"/>
                    <a:pt x="0" y="4860"/>
                  </a:cubicBezTo>
                  <a:cubicBezTo>
                    <a:pt x="0" y="4860"/>
                    <a:pt x="0" y="5040"/>
                    <a:pt x="0" y="5040"/>
                  </a:cubicBezTo>
                  <a:cubicBezTo>
                    <a:pt x="0" y="11160"/>
                    <a:pt x="0" y="11160"/>
                    <a:pt x="0" y="11160"/>
                  </a:cubicBezTo>
                  <a:cubicBezTo>
                    <a:pt x="0" y="11700"/>
                    <a:pt x="697" y="12060"/>
                    <a:pt x="1742" y="12060"/>
                  </a:cubicBezTo>
                  <a:cubicBezTo>
                    <a:pt x="3484" y="12060"/>
                    <a:pt x="3484" y="12060"/>
                    <a:pt x="3484" y="12060"/>
                  </a:cubicBezTo>
                  <a:cubicBezTo>
                    <a:pt x="3484" y="21600"/>
                    <a:pt x="3484" y="21600"/>
                    <a:pt x="3484" y="21600"/>
                  </a:cubicBezTo>
                  <a:cubicBezTo>
                    <a:pt x="18116" y="21600"/>
                    <a:pt x="18116" y="21600"/>
                    <a:pt x="18116" y="21600"/>
                  </a:cubicBezTo>
                  <a:cubicBezTo>
                    <a:pt x="18116" y="12060"/>
                    <a:pt x="18116" y="12060"/>
                    <a:pt x="18116" y="12060"/>
                  </a:cubicBezTo>
                  <a:cubicBezTo>
                    <a:pt x="19858" y="12060"/>
                    <a:pt x="19858" y="12060"/>
                    <a:pt x="19858" y="12060"/>
                  </a:cubicBezTo>
                  <a:cubicBezTo>
                    <a:pt x="20555" y="12060"/>
                    <a:pt x="21600" y="11700"/>
                    <a:pt x="21600" y="11160"/>
                  </a:cubicBezTo>
                  <a:cubicBezTo>
                    <a:pt x="21600" y="5040"/>
                    <a:pt x="21600" y="5040"/>
                    <a:pt x="21600" y="5040"/>
                  </a:cubicBezTo>
                  <a:cubicBezTo>
                    <a:pt x="21600" y="5040"/>
                    <a:pt x="21252" y="5040"/>
                    <a:pt x="21252" y="486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85" name="Shape"/>
            <p:cNvSpPr/>
            <p:nvPr/>
          </p:nvSpPr>
          <p:spPr>
            <a:xfrm>
              <a:off x="180236" y="225838"/>
              <a:ext cx="117263" cy="1900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9557"/>
                  </a:moveTo>
                  <a:cubicBezTo>
                    <a:pt x="21600" y="20724"/>
                    <a:pt x="20191" y="21600"/>
                    <a:pt x="18313" y="21600"/>
                  </a:cubicBezTo>
                  <a:cubicBezTo>
                    <a:pt x="3287" y="21600"/>
                    <a:pt x="3287" y="21600"/>
                    <a:pt x="3287" y="21600"/>
                  </a:cubicBezTo>
                  <a:cubicBezTo>
                    <a:pt x="1878" y="21600"/>
                    <a:pt x="0" y="20724"/>
                    <a:pt x="0" y="19557"/>
                  </a:cubicBezTo>
                  <a:cubicBezTo>
                    <a:pt x="0" y="2043"/>
                    <a:pt x="0" y="2043"/>
                    <a:pt x="0" y="2043"/>
                  </a:cubicBezTo>
                  <a:cubicBezTo>
                    <a:pt x="0" y="1168"/>
                    <a:pt x="1878" y="0"/>
                    <a:pt x="3287" y="0"/>
                  </a:cubicBezTo>
                  <a:cubicBezTo>
                    <a:pt x="18313" y="0"/>
                    <a:pt x="18313" y="0"/>
                    <a:pt x="18313" y="0"/>
                  </a:cubicBezTo>
                  <a:cubicBezTo>
                    <a:pt x="20191" y="0"/>
                    <a:pt x="21600" y="1168"/>
                    <a:pt x="21600" y="2043"/>
                  </a:cubicBezTo>
                  <a:lnTo>
                    <a:pt x="21600" y="1955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86" name="Shape"/>
            <p:cNvSpPr/>
            <p:nvPr/>
          </p:nvSpPr>
          <p:spPr>
            <a:xfrm>
              <a:off x="285053" y="20585"/>
              <a:ext cx="208277" cy="3952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4" h="21426" extrusionOk="0">
                  <a:moveTo>
                    <a:pt x="20096" y="5679"/>
                  </a:moveTo>
                  <a:cubicBezTo>
                    <a:pt x="12218" y="523"/>
                    <a:pt x="12218" y="523"/>
                    <a:pt x="12218" y="523"/>
                  </a:cubicBezTo>
                  <a:cubicBezTo>
                    <a:pt x="11201" y="-174"/>
                    <a:pt x="9423" y="-174"/>
                    <a:pt x="8406" y="523"/>
                  </a:cubicBezTo>
                  <a:cubicBezTo>
                    <a:pt x="528" y="5679"/>
                    <a:pt x="528" y="5679"/>
                    <a:pt x="528" y="5679"/>
                  </a:cubicBezTo>
                  <a:cubicBezTo>
                    <a:pt x="-488" y="6376"/>
                    <a:pt x="20" y="6933"/>
                    <a:pt x="1545" y="6933"/>
                  </a:cubicBezTo>
                  <a:cubicBezTo>
                    <a:pt x="4340" y="6933"/>
                    <a:pt x="4340" y="6933"/>
                    <a:pt x="4340" y="6933"/>
                  </a:cubicBezTo>
                  <a:cubicBezTo>
                    <a:pt x="4340" y="20451"/>
                    <a:pt x="4340" y="20451"/>
                    <a:pt x="4340" y="20451"/>
                  </a:cubicBezTo>
                  <a:cubicBezTo>
                    <a:pt x="4340" y="21008"/>
                    <a:pt x="5103" y="21426"/>
                    <a:pt x="6119" y="21426"/>
                  </a:cubicBezTo>
                  <a:cubicBezTo>
                    <a:pt x="14251" y="21426"/>
                    <a:pt x="14251" y="21426"/>
                    <a:pt x="14251" y="21426"/>
                  </a:cubicBezTo>
                  <a:cubicBezTo>
                    <a:pt x="15267" y="21426"/>
                    <a:pt x="16030" y="21008"/>
                    <a:pt x="16030" y="20451"/>
                  </a:cubicBezTo>
                  <a:cubicBezTo>
                    <a:pt x="16030" y="6933"/>
                    <a:pt x="16030" y="6933"/>
                    <a:pt x="16030" y="6933"/>
                  </a:cubicBezTo>
                  <a:cubicBezTo>
                    <a:pt x="18825" y="6933"/>
                    <a:pt x="18825" y="6933"/>
                    <a:pt x="18825" y="6933"/>
                  </a:cubicBezTo>
                  <a:cubicBezTo>
                    <a:pt x="20604" y="6933"/>
                    <a:pt x="21112" y="6376"/>
                    <a:pt x="20096" y="567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90" name="Group"/>
          <p:cNvGrpSpPr/>
          <p:nvPr/>
        </p:nvGrpSpPr>
        <p:grpSpPr>
          <a:xfrm>
            <a:off x="10510460" y="396287"/>
            <a:ext cx="434062" cy="410703"/>
            <a:chOff x="0" y="0"/>
            <a:chExt cx="434060" cy="410702"/>
          </a:xfrm>
        </p:grpSpPr>
        <p:sp>
          <p:nvSpPr>
            <p:cNvPr id="1088" name="Shape"/>
            <p:cNvSpPr/>
            <p:nvPr/>
          </p:nvSpPr>
          <p:spPr>
            <a:xfrm>
              <a:off x="-1" y="121654"/>
              <a:ext cx="298783" cy="2287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069" y="0"/>
                  </a:moveTo>
                  <a:cubicBezTo>
                    <a:pt x="17719" y="0"/>
                    <a:pt x="16538" y="1543"/>
                    <a:pt x="16538" y="3306"/>
                  </a:cubicBezTo>
                  <a:cubicBezTo>
                    <a:pt x="16538" y="4408"/>
                    <a:pt x="16875" y="5290"/>
                    <a:pt x="17381" y="5951"/>
                  </a:cubicBezTo>
                  <a:cubicBezTo>
                    <a:pt x="14344" y="11902"/>
                    <a:pt x="14344" y="11902"/>
                    <a:pt x="14344" y="11902"/>
                  </a:cubicBezTo>
                  <a:cubicBezTo>
                    <a:pt x="14006" y="11682"/>
                    <a:pt x="13669" y="11682"/>
                    <a:pt x="13331" y="11682"/>
                  </a:cubicBezTo>
                  <a:cubicBezTo>
                    <a:pt x="12319" y="11682"/>
                    <a:pt x="11475" y="12343"/>
                    <a:pt x="11137" y="13445"/>
                  </a:cubicBezTo>
                  <a:cubicBezTo>
                    <a:pt x="9281" y="12122"/>
                    <a:pt x="9281" y="12122"/>
                    <a:pt x="9281" y="12122"/>
                  </a:cubicBezTo>
                  <a:cubicBezTo>
                    <a:pt x="9450" y="11682"/>
                    <a:pt x="9619" y="11241"/>
                    <a:pt x="9619" y="10800"/>
                  </a:cubicBezTo>
                  <a:cubicBezTo>
                    <a:pt x="9619" y="9037"/>
                    <a:pt x="8438" y="7494"/>
                    <a:pt x="6919" y="7494"/>
                  </a:cubicBezTo>
                  <a:cubicBezTo>
                    <a:pt x="5569" y="7494"/>
                    <a:pt x="4388" y="9037"/>
                    <a:pt x="4388" y="10800"/>
                  </a:cubicBezTo>
                  <a:cubicBezTo>
                    <a:pt x="4388" y="11902"/>
                    <a:pt x="4725" y="12784"/>
                    <a:pt x="5400" y="13224"/>
                  </a:cubicBezTo>
                  <a:cubicBezTo>
                    <a:pt x="4050" y="15649"/>
                    <a:pt x="4050" y="15649"/>
                    <a:pt x="4050" y="15649"/>
                  </a:cubicBezTo>
                  <a:cubicBezTo>
                    <a:pt x="3544" y="15208"/>
                    <a:pt x="3038" y="14988"/>
                    <a:pt x="2531" y="14988"/>
                  </a:cubicBezTo>
                  <a:cubicBezTo>
                    <a:pt x="1181" y="14988"/>
                    <a:pt x="0" y="16531"/>
                    <a:pt x="0" y="18294"/>
                  </a:cubicBezTo>
                  <a:cubicBezTo>
                    <a:pt x="0" y="20057"/>
                    <a:pt x="1181" y="21600"/>
                    <a:pt x="2531" y="21600"/>
                  </a:cubicBezTo>
                  <a:cubicBezTo>
                    <a:pt x="3881" y="21600"/>
                    <a:pt x="5063" y="20057"/>
                    <a:pt x="5063" y="18294"/>
                  </a:cubicBezTo>
                  <a:cubicBezTo>
                    <a:pt x="5063" y="17412"/>
                    <a:pt x="4894" y="16751"/>
                    <a:pt x="4556" y="16090"/>
                  </a:cubicBezTo>
                  <a:cubicBezTo>
                    <a:pt x="5906" y="13886"/>
                    <a:pt x="5906" y="13886"/>
                    <a:pt x="5906" y="13886"/>
                  </a:cubicBezTo>
                  <a:cubicBezTo>
                    <a:pt x="6244" y="14106"/>
                    <a:pt x="6581" y="14106"/>
                    <a:pt x="6919" y="14106"/>
                  </a:cubicBezTo>
                  <a:cubicBezTo>
                    <a:pt x="7763" y="14106"/>
                    <a:pt x="8606" y="13665"/>
                    <a:pt x="9113" y="12784"/>
                  </a:cubicBezTo>
                  <a:cubicBezTo>
                    <a:pt x="10969" y="14106"/>
                    <a:pt x="10969" y="14106"/>
                    <a:pt x="10969" y="14106"/>
                  </a:cubicBezTo>
                  <a:cubicBezTo>
                    <a:pt x="10800" y="14547"/>
                    <a:pt x="10800" y="14767"/>
                    <a:pt x="10800" y="14988"/>
                  </a:cubicBezTo>
                  <a:cubicBezTo>
                    <a:pt x="10800" y="16751"/>
                    <a:pt x="11981" y="18294"/>
                    <a:pt x="13331" y="18294"/>
                  </a:cubicBezTo>
                  <a:cubicBezTo>
                    <a:pt x="14681" y="18294"/>
                    <a:pt x="15863" y="16751"/>
                    <a:pt x="15863" y="14988"/>
                  </a:cubicBezTo>
                  <a:cubicBezTo>
                    <a:pt x="15863" y="13886"/>
                    <a:pt x="15525" y="13004"/>
                    <a:pt x="14850" y="12343"/>
                  </a:cubicBezTo>
                  <a:cubicBezTo>
                    <a:pt x="17888" y="6392"/>
                    <a:pt x="17888" y="6392"/>
                    <a:pt x="17888" y="6392"/>
                  </a:cubicBezTo>
                  <a:cubicBezTo>
                    <a:pt x="18225" y="6612"/>
                    <a:pt x="18731" y="6612"/>
                    <a:pt x="19069" y="6612"/>
                  </a:cubicBezTo>
                  <a:cubicBezTo>
                    <a:pt x="20419" y="6612"/>
                    <a:pt x="21600" y="5290"/>
                    <a:pt x="21600" y="3306"/>
                  </a:cubicBezTo>
                  <a:cubicBezTo>
                    <a:pt x="21600" y="1543"/>
                    <a:pt x="20419" y="0"/>
                    <a:pt x="19069" y="0"/>
                  </a:cubicBezTo>
                  <a:close/>
                  <a:moveTo>
                    <a:pt x="2531" y="20057"/>
                  </a:moveTo>
                  <a:cubicBezTo>
                    <a:pt x="1856" y="20057"/>
                    <a:pt x="1350" y="19176"/>
                    <a:pt x="1350" y="18294"/>
                  </a:cubicBezTo>
                  <a:cubicBezTo>
                    <a:pt x="1350" y="17412"/>
                    <a:pt x="1856" y="16751"/>
                    <a:pt x="2531" y="16751"/>
                  </a:cubicBezTo>
                  <a:cubicBezTo>
                    <a:pt x="3206" y="16751"/>
                    <a:pt x="3881" y="17412"/>
                    <a:pt x="3881" y="18294"/>
                  </a:cubicBezTo>
                  <a:cubicBezTo>
                    <a:pt x="3881" y="19176"/>
                    <a:pt x="3206" y="20057"/>
                    <a:pt x="2531" y="20057"/>
                  </a:cubicBezTo>
                  <a:close/>
                  <a:moveTo>
                    <a:pt x="6919" y="12563"/>
                  </a:moveTo>
                  <a:cubicBezTo>
                    <a:pt x="6244" y="12563"/>
                    <a:pt x="5738" y="11682"/>
                    <a:pt x="5738" y="10800"/>
                  </a:cubicBezTo>
                  <a:cubicBezTo>
                    <a:pt x="5738" y="9918"/>
                    <a:pt x="6244" y="9257"/>
                    <a:pt x="6919" y="9257"/>
                  </a:cubicBezTo>
                  <a:cubicBezTo>
                    <a:pt x="7763" y="9257"/>
                    <a:pt x="8269" y="9918"/>
                    <a:pt x="8269" y="10800"/>
                  </a:cubicBezTo>
                  <a:cubicBezTo>
                    <a:pt x="8269" y="11682"/>
                    <a:pt x="7763" y="12563"/>
                    <a:pt x="6919" y="12563"/>
                  </a:cubicBezTo>
                  <a:close/>
                  <a:moveTo>
                    <a:pt x="13331" y="16751"/>
                  </a:moveTo>
                  <a:cubicBezTo>
                    <a:pt x="12656" y="16751"/>
                    <a:pt x="12150" y="15869"/>
                    <a:pt x="12150" y="14988"/>
                  </a:cubicBezTo>
                  <a:cubicBezTo>
                    <a:pt x="12150" y="14106"/>
                    <a:pt x="12656" y="13224"/>
                    <a:pt x="13331" y="13224"/>
                  </a:cubicBezTo>
                  <a:cubicBezTo>
                    <a:pt x="14006" y="13224"/>
                    <a:pt x="14681" y="14106"/>
                    <a:pt x="14681" y="14988"/>
                  </a:cubicBezTo>
                  <a:cubicBezTo>
                    <a:pt x="14681" y="15869"/>
                    <a:pt x="14006" y="16751"/>
                    <a:pt x="13331" y="16751"/>
                  </a:cubicBezTo>
                  <a:close/>
                  <a:moveTo>
                    <a:pt x="19069" y="5069"/>
                  </a:moveTo>
                  <a:cubicBezTo>
                    <a:pt x="18394" y="5069"/>
                    <a:pt x="17888" y="4188"/>
                    <a:pt x="17888" y="3306"/>
                  </a:cubicBezTo>
                  <a:cubicBezTo>
                    <a:pt x="17888" y="2424"/>
                    <a:pt x="18394" y="1763"/>
                    <a:pt x="19069" y="1763"/>
                  </a:cubicBezTo>
                  <a:cubicBezTo>
                    <a:pt x="19744" y="1763"/>
                    <a:pt x="20250" y="2424"/>
                    <a:pt x="20250" y="3306"/>
                  </a:cubicBezTo>
                  <a:cubicBezTo>
                    <a:pt x="20250" y="4188"/>
                    <a:pt x="19744" y="5069"/>
                    <a:pt x="19069" y="506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89" name="Shape"/>
            <p:cNvSpPr/>
            <p:nvPr/>
          </p:nvSpPr>
          <p:spPr>
            <a:xfrm>
              <a:off x="88564" y="0"/>
              <a:ext cx="345497" cy="4107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265" y="0"/>
                  </a:moveTo>
                  <a:cubicBezTo>
                    <a:pt x="6422" y="0"/>
                    <a:pt x="6422" y="0"/>
                    <a:pt x="6422" y="0"/>
                  </a:cubicBezTo>
                  <a:cubicBezTo>
                    <a:pt x="5108" y="0"/>
                    <a:pt x="3941" y="859"/>
                    <a:pt x="3941" y="1964"/>
                  </a:cubicBezTo>
                  <a:cubicBezTo>
                    <a:pt x="3941" y="3314"/>
                    <a:pt x="3941" y="3314"/>
                    <a:pt x="3941" y="3314"/>
                  </a:cubicBezTo>
                  <a:cubicBezTo>
                    <a:pt x="2335" y="3314"/>
                    <a:pt x="2335" y="3314"/>
                    <a:pt x="2335" y="3314"/>
                  </a:cubicBezTo>
                  <a:cubicBezTo>
                    <a:pt x="1022" y="3314"/>
                    <a:pt x="0" y="4295"/>
                    <a:pt x="0" y="5400"/>
                  </a:cubicBezTo>
                  <a:cubicBezTo>
                    <a:pt x="0" y="9941"/>
                    <a:pt x="0" y="9941"/>
                    <a:pt x="0" y="9941"/>
                  </a:cubicBezTo>
                  <a:cubicBezTo>
                    <a:pt x="146" y="9818"/>
                    <a:pt x="292" y="9818"/>
                    <a:pt x="438" y="9818"/>
                  </a:cubicBezTo>
                  <a:cubicBezTo>
                    <a:pt x="876" y="9818"/>
                    <a:pt x="1168" y="9941"/>
                    <a:pt x="1605" y="10064"/>
                  </a:cubicBezTo>
                  <a:cubicBezTo>
                    <a:pt x="1605" y="5400"/>
                    <a:pt x="1605" y="5400"/>
                    <a:pt x="1605" y="5400"/>
                  </a:cubicBezTo>
                  <a:cubicBezTo>
                    <a:pt x="1605" y="5032"/>
                    <a:pt x="1897" y="4664"/>
                    <a:pt x="2335" y="4664"/>
                  </a:cubicBezTo>
                  <a:cubicBezTo>
                    <a:pt x="15178" y="4664"/>
                    <a:pt x="15178" y="4664"/>
                    <a:pt x="15178" y="4664"/>
                  </a:cubicBezTo>
                  <a:cubicBezTo>
                    <a:pt x="15616" y="4664"/>
                    <a:pt x="16054" y="5032"/>
                    <a:pt x="16054" y="5400"/>
                  </a:cubicBezTo>
                  <a:cubicBezTo>
                    <a:pt x="16054" y="19636"/>
                    <a:pt x="16054" y="19636"/>
                    <a:pt x="16054" y="19636"/>
                  </a:cubicBezTo>
                  <a:cubicBezTo>
                    <a:pt x="16054" y="19882"/>
                    <a:pt x="15616" y="20250"/>
                    <a:pt x="15178" y="20250"/>
                  </a:cubicBezTo>
                  <a:cubicBezTo>
                    <a:pt x="2335" y="20250"/>
                    <a:pt x="2335" y="20250"/>
                    <a:pt x="2335" y="20250"/>
                  </a:cubicBezTo>
                  <a:cubicBezTo>
                    <a:pt x="1897" y="20250"/>
                    <a:pt x="1605" y="19882"/>
                    <a:pt x="1605" y="19636"/>
                  </a:cubicBezTo>
                  <a:cubicBezTo>
                    <a:pt x="1605" y="14850"/>
                    <a:pt x="1605" y="14850"/>
                    <a:pt x="1605" y="14850"/>
                  </a:cubicBezTo>
                  <a:cubicBezTo>
                    <a:pt x="1168" y="14973"/>
                    <a:pt x="876" y="14973"/>
                    <a:pt x="438" y="14973"/>
                  </a:cubicBezTo>
                  <a:cubicBezTo>
                    <a:pt x="292" y="14973"/>
                    <a:pt x="146" y="14973"/>
                    <a:pt x="0" y="14973"/>
                  </a:cubicBezTo>
                  <a:cubicBezTo>
                    <a:pt x="0" y="19636"/>
                    <a:pt x="0" y="19636"/>
                    <a:pt x="0" y="19636"/>
                  </a:cubicBezTo>
                  <a:cubicBezTo>
                    <a:pt x="0" y="20741"/>
                    <a:pt x="1022" y="21600"/>
                    <a:pt x="2335" y="21600"/>
                  </a:cubicBezTo>
                  <a:cubicBezTo>
                    <a:pt x="15178" y="21600"/>
                    <a:pt x="15178" y="21600"/>
                    <a:pt x="15178" y="21600"/>
                  </a:cubicBezTo>
                  <a:cubicBezTo>
                    <a:pt x="16492" y="21600"/>
                    <a:pt x="17659" y="20741"/>
                    <a:pt x="17659" y="19636"/>
                  </a:cubicBezTo>
                  <a:cubicBezTo>
                    <a:pt x="17659" y="18164"/>
                    <a:pt x="17659" y="18164"/>
                    <a:pt x="17659" y="18164"/>
                  </a:cubicBezTo>
                  <a:cubicBezTo>
                    <a:pt x="19265" y="18164"/>
                    <a:pt x="19265" y="18164"/>
                    <a:pt x="19265" y="18164"/>
                  </a:cubicBezTo>
                  <a:cubicBezTo>
                    <a:pt x="20578" y="18164"/>
                    <a:pt x="21600" y="17305"/>
                    <a:pt x="21600" y="16200"/>
                  </a:cubicBezTo>
                  <a:cubicBezTo>
                    <a:pt x="21600" y="1964"/>
                    <a:pt x="21600" y="1964"/>
                    <a:pt x="21600" y="1964"/>
                  </a:cubicBezTo>
                  <a:cubicBezTo>
                    <a:pt x="21600" y="859"/>
                    <a:pt x="20578" y="0"/>
                    <a:pt x="19265" y="0"/>
                  </a:cubicBezTo>
                  <a:close/>
                  <a:moveTo>
                    <a:pt x="19995" y="16200"/>
                  </a:moveTo>
                  <a:cubicBezTo>
                    <a:pt x="19995" y="16568"/>
                    <a:pt x="19703" y="16814"/>
                    <a:pt x="19265" y="16814"/>
                  </a:cubicBezTo>
                  <a:cubicBezTo>
                    <a:pt x="17659" y="16814"/>
                    <a:pt x="17659" y="16814"/>
                    <a:pt x="17659" y="16814"/>
                  </a:cubicBezTo>
                  <a:cubicBezTo>
                    <a:pt x="17659" y="5400"/>
                    <a:pt x="17659" y="5400"/>
                    <a:pt x="17659" y="5400"/>
                  </a:cubicBezTo>
                  <a:cubicBezTo>
                    <a:pt x="17659" y="4295"/>
                    <a:pt x="16492" y="3314"/>
                    <a:pt x="15178" y="3314"/>
                  </a:cubicBezTo>
                  <a:cubicBezTo>
                    <a:pt x="5546" y="3314"/>
                    <a:pt x="5546" y="3314"/>
                    <a:pt x="5546" y="3314"/>
                  </a:cubicBezTo>
                  <a:cubicBezTo>
                    <a:pt x="5546" y="1964"/>
                    <a:pt x="5546" y="1964"/>
                    <a:pt x="5546" y="1964"/>
                  </a:cubicBezTo>
                  <a:cubicBezTo>
                    <a:pt x="5546" y="1595"/>
                    <a:pt x="5984" y="1350"/>
                    <a:pt x="6422" y="1350"/>
                  </a:cubicBezTo>
                  <a:cubicBezTo>
                    <a:pt x="19265" y="1350"/>
                    <a:pt x="19265" y="1350"/>
                    <a:pt x="19265" y="1350"/>
                  </a:cubicBezTo>
                  <a:cubicBezTo>
                    <a:pt x="19703" y="1350"/>
                    <a:pt x="19995" y="1595"/>
                    <a:pt x="19995" y="1964"/>
                  </a:cubicBezTo>
                  <a:lnTo>
                    <a:pt x="19995" y="162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94" name="Group"/>
          <p:cNvGrpSpPr/>
          <p:nvPr/>
        </p:nvGrpSpPr>
        <p:grpSpPr>
          <a:xfrm>
            <a:off x="2321480" y="387320"/>
            <a:ext cx="473525" cy="428637"/>
            <a:chOff x="0" y="0"/>
            <a:chExt cx="473524" cy="428635"/>
          </a:xfrm>
        </p:grpSpPr>
        <p:sp>
          <p:nvSpPr>
            <p:cNvPr id="1091" name="Shape"/>
            <p:cNvSpPr/>
            <p:nvPr/>
          </p:nvSpPr>
          <p:spPr>
            <a:xfrm>
              <a:off x="0" y="0"/>
              <a:ext cx="473525" cy="4286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1" h="21600" extrusionOk="0">
                  <a:moveTo>
                    <a:pt x="9727" y="21600"/>
                  </a:moveTo>
                  <a:cubicBezTo>
                    <a:pt x="4967" y="21600"/>
                    <a:pt x="1026" y="17792"/>
                    <a:pt x="156" y="12789"/>
                  </a:cubicBezTo>
                  <a:cubicBezTo>
                    <a:pt x="2" y="11709"/>
                    <a:pt x="-49" y="10573"/>
                    <a:pt x="53" y="9493"/>
                  </a:cubicBezTo>
                  <a:cubicBezTo>
                    <a:pt x="668" y="4149"/>
                    <a:pt x="4762" y="0"/>
                    <a:pt x="9727" y="0"/>
                  </a:cubicBezTo>
                  <a:cubicBezTo>
                    <a:pt x="11621" y="0"/>
                    <a:pt x="13515" y="625"/>
                    <a:pt x="15102" y="1819"/>
                  </a:cubicBezTo>
                  <a:cubicBezTo>
                    <a:pt x="17712" y="3752"/>
                    <a:pt x="19401" y="6992"/>
                    <a:pt x="19452" y="10686"/>
                  </a:cubicBezTo>
                  <a:cubicBezTo>
                    <a:pt x="21551" y="10686"/>
                    <a:pt x="21551" y="10686"/>
                    <a:pt x="21551" y="10686"/>
                  </a:cubicBezTo>
                  <a:cubicBezTo>
                    <a:pt x="18275" y="15063"/>
                    <a:pt x="18275" y="15063"/>
                    <a:pt x="18275" y="15063"/>
                  </a:cubicBezTo>
                  <a:cubicBezTo>
                    <a:pt x="15051" y="10686"/>
                    <a:pt x="15051" y="10686"/>
                    <a:pt x="15051" y="10686"/>
                  </a:cubicBezTo>
                  <a:cubicBezTo>
                    <a:pt x="17200" y="10686"/>
                    <a:pt x="17200" y="10686"/>
                    <a:pt x="17200" y="10686"/>
                  </a:cubicBezTo>
                  <a:cubicBezTo>
                    <a:pt x="17149" y="6139"/>
                    <a:pt x="13822" y="2501"/>
                    <a:pt x="9727" y="2501"/>
                  </a:cubicBezTo>
                  <a:cubicBezTo>
                    <a:pt x="6042" y="2501"/>
                    <a:pt x="3022" y="5400"/>
                    <a:pt x="2357" y="9265"/>
                  </a:cubicBezTo>
                  <a:cubicBezTo>
                    <a:pt x="2203" y="10288"/>
                    <a:pt x="2203" y="11368"/>
                    <a:pt x="2408" y="12335"/>
                  </a:cubicBezTo>
                  <a:cubicBezTo>
                    <a:pt x="2613" y="13756"/>
                    <a:pt x="3176" y="15006"/>
                    <a:pt x="3943" y="16086"/>
                  </a:cubicBezTo>
                  <a:cubicBezTo>
                    <a:pt x="5581" y="18531"/>
                    <a:pt x="8192" y="20122"/>
                    <a:pt x="11109" y="20122"/>
                  </a:cubicBezTo>
                  <a:cubicBezTo>
                    <a:pt x="13873" y="20122"/>
                    <a:pt x="16279" y="18758"/>
                    <a:pt x="17917" y="16598"/>
                  </a:cubicBezTo>
                  <a:cubicBezTo>
                    <a:pt x="17917" y="16598"/>
                    <a:pt x="17917" y="16598"/>
                    <a:pt x="17917" y="16598"/>
                  </a:cubicBezTo>
                  <a:cubicBezTo>
                    <a:pt x="16177" y="19611"/>
                    <a:pt x="13157" y="21600"/>
                    <a:pt x="9727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92" name="Shape"/>
            <p:cNvSpPr/>
            <p:nvPr/>
          </p:nvSpPr>
          <p:spPr>
            <a:xfrm>
              <a:off x="177031" y="164157"/>
              <a:ext cx="146437" cy="7461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68" h="20269" extrusionOk="0">
                  <a:moveTo>
                    <a:pt x="10126" y="13919"/>
                  </a:moveTo>
                  <a:cubicBezTo>
                    <a:pt x="9646" y="16657"/>
                    <a:pt x="8366" y="19090"/>
                    <a:pt x="6606" y="20003"/>
                  </a:cubicBezTo>
                  <a:cubicBezTo>
                    <a:pt x="3886" y="21220"/>
                    <a:pt x="846" y="18178"/>
                    <a:pt x="206" y="12702"/>
                  </a:cubicBezTo>
                  <a:cubicBezTo>
                    <a:pt x="-594" y="7226"/>
                    <a:pt x="1006" y="1750"/>
                    <a:pt x="3886" y="228"/>
                  </a:cubicBezTo>
                  <a:cubicBezTo>
                    <a:pt x="5646" y="-380"/>
                    <a:pt x="7246" y="228"/>
                    <a:pt x="8526" y="2054"/>
                  </a:cubicBezTo>
                  <a:cubicBezTo>
                    <a:pt x="13966" y="2054"/>
                    <a:pt x="13966" y="2054"/>
                    <a:pt x="13966" y="2054"/>
                  </a:cubicBezTo>
                  <a:cubicBezTo>
                    <a:pt x="20366" y="2054"/>
                    <a:pt x="20366" y="2054"/>
                    <a:pt x="20366" y="2054"/>
                  </a:cubicBezTo>
                  <a:cubicBezTo>
                    <a:pt x="21006" y="2054"/>
                    <a:pt x="21006" y="2358"/>
                    <a:pt x="20526" y="2662"/>
                  </a:cubicBezTo>
                  <a:cubicBezTo>
                    <a:pt x="14926" y="8747"/>
                    <a:pt x="14926" y="8747"/>
                    <a:pt x="14926" y="8747"/>
                  </a:cubicBezTo>
                  <a:cubicBezTo>
                    <a:pt x="10126" y="13919"/>
                    <a:pt x="10126" y="13919"/>
                    <a:pt x="10126" y="13919"/>
                  </a:cubicBezTo>
                  <a:close/>
                  <a:moveTo>
                    <a:pt x="7406" y="9051"/>
                  </a:moveTo>
                  <a:cubicBezTo>
                    <a:pt x="7406" y="9051"/>
                    <a:pt x="7406" y="9051"/>
                    <a:pt x="7406" y="9051"/>
                  </a:cubicBezTo>
                  <a:cubicBezTo>
                    <a:pt x="7726" y="11181"/>
                    <a:pt x="7086" y="13614"/>
                    <a:pt x="5806" y="14223"/>
                  </a:cubicBezTo>
                  <a:cubicBezTo>
                    <a:pt x="4686" y="14831"/>
                    <a:pt x="3406" y="13614"/>
                    <a:pt x="3086" y="11181"/>
                  </a:cubicBezTo>
                  <a:cubicBezTo>
                    <a:pt x="2766" y="9051"/>
                    <a:pt x="3406" y="6617"/>
                    <a:pt x="4686" y="6009"/>
                  </a:cubicBezTo>
                  <a:cubicBezTo>
                    <a:pt x="5966" y="5400"/>
                    <a:pt x="7086" y="6617"/>
                    <a:pt x="7406" y="905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93" name="Shape"/>
            <p:cNvSpPr/>
            <p:nvPr/>
          </p:nvSpPr>
          <p:spPr>
            <a:xfrm>
              <a:off x="62283" y="63363"/>
              <a:ext cx="300667" cy="2795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364" y="0"/>
                  </a:moveTo>
                  <a:cubicBezTo>
                    <a:pt x="12976" y="87"/>
                    <a:pt x="14507" y="523"/>
                    <a:pt x="15878" y="1306"/>
                  </a:cubicBezTo>
                  <a:cubicBezTo>
                    <a:pt x="15072" y="2874"/>
                    <a:pt x="15072" y="2874"/>
                    <a:pt x="15072" y="2874"/>
                  </a:cubicBezTo>
                  <a:cubicBezTo>
                    <a:pt x="13943" y="2265"/>
                    <a:pt x="12654" y="1829"/>
                    <a:pt x="11364" y="1742"/>
                  </a:cubicBezTo>
                  <a:cubicBezTo>
                    <a:pt x="11364" y="0"/>
                    <a:pt x="11364" y="0"/>
                    <a:pt x="11364" y="0"/>
                  </a:cubicBezTo>
                  <a:close/>
                  <a:moveTo>
                    <a:pt x="16684" y="1829"/>
                  </a:moveTo>
                  <a:cubicBezTo>
                    <a:pt x="17973" y="2700"/>
                    <a:pt x="19101" y="3919"/>
                    <a:pt x="19988" y="5400"/>
                  </a:cubicBezTo>
                  <a:cubicBezTo>
                    <a:pt x="18537" y="6271"/>
                    <a:pt x="18537" y="6271"/>
                    <a:pt x="18537" y="6271"/>
                  </a:cubicBezTo>
                  <a:cubicBezTo>
                    <a:pt x="17812" y="5139"/>
                    <a:pt x="16925" y="4094"/>
                    <a:pt x="15878" y="3397"/>
                  </a:cubicBezTo>
                  <a:cubicBezTo>
                    <a:pt x="16684" y="1829"/>
                    <a:pt x="16684" y="1829"/>
                    <a:pt x="16684" y="1829"/>
                  </a:cubicBezTo>
                  <a:close/>
                  <a:moveTo>
                    <a:pt x="20472" y="6271"/>
                  </a:moveTo>
                  <a:cubicBezTo>
                    <a:pt x="21116" y="7665"/>
                    <a:pt x="21519" y="9232"/>
                    <a:pt x="21600" y="10887"/>
                  </a:cubicBezTo>
                  <a:cubicBezTo>
                    <a:pt x="19988" y="10887"/>
                    <a:pt x="19988" y="10887"/>
                    <a:pt x="19988" y="10887"/>
                  </a:cubicBezTo>
                  <a:cubicBezTo>
                    <a:pt x="19907" y="9581"/>
                    <a:pt x="19504" y="8274"/>
                    <a:pt x="19021" y="7142"/>
                  </a:cubicBezTo>
                  <a:cubicBezTo>
                    <a:pt x="20472" y="6271"/>
                    <a:pt x="20472" y="6271"/>
                    <a:pt x="20472" y="6271"/>
                  </a:cubicBezTo>
                  <a:close/>
                  <a:moveTo>
                    <a:pt x="5158" y="21600"/>
                  </a:moveTo>
                  <a:cubicBezTo>
                    <a:pt x="3788" y="20729"/>
                    <a:pt x="2660" y="19510"/>
                    <a:pt x="1773" y="18029"/>
                  </a:cubicBezTo>
                  <a:cubicBezTo>
                    <a:pt x="3224" y="17158"/>
                    <a:pt x="3224" y="17158"/>
                    <a:pt x="3224" y="17158"/>
                  </a:cubicBezTo>
                  <a:cubicBezTo>
                    <a:pt x="3949" y="18290"/>
                    <a:pt x="4916" y="19335"/>
                    <a:pt x="5964" y="20032"/>
                  </a:cubicBezTo>
                  <a:cubicBezTo>
                    <a:pt x="5158" y="21600"/>
                    <a:pt x="5158" y="21600"/>
                    <a:pt x="5158" y="21600"/>
                  </a:cubicBezTo>
                  <a:close/>
                  <a:moveTo>
                    <a:pt x="1290" y="17158"/>
                  </a:moveTo>
                  <a:cubicBezTo>
                    <a:pt x="564" y="15677"/>
                    <a:pt x="81" y="14023"/>
                    <a:pt x="0" y="12194"/>
                  </a:cubicBezTo>
                  <a:cubicBezTo>
                    <a:pt x="1693" y="12194"/>
                    <a:pt x="1693" y="12194"/>
                    <a:pt x="1693" y="12194"/>
                  </a:cubicBezTo>
                  <a:cubicBezTo>
                    <a:pt x="1773" y="13674"/>
                    <a:pt x="2176" y="15068"/>
                    <a:pt x="2740" y="16287"/>
                  </a:cubicBezTo>
                  <a:cubicBezTo>
                    <a:pt x="1290" y="17158"/>
                    <a:pt x="1290" y="17158"/>
                    <a:pt x="1290" y="17158"/>
                  </a:cubicBezTo>
                  <a:close/>
                  <a:moveTo>
                    <a:pt x="0" y="11235"/>
                  </a:moveTo>
                  <a:cubicBezTo>
                    <a:pt x="81" y="9406"/>
                    <a:pt x="484" y="7752"/>
                    <a:pt x="1209" y="6271"/>
                  </a:cubicBezTo>
                  <a:cubicBezTo>
                    <a:pt x="2660" y="7142"/>
                    <a:pt x="2660" y="7142"/>
                    <a:pt x="2660" y="7142"/>
                  </a:cubicBezTo>
                  <a:cubicBezTo>
                    <a:pt x="2096" y="8361"/>
                    <a:pt x="1773" y="9755"/>
                    <a:pt x="1693" y="11235"/>
                  </a:cubicBezTo>
                  <a:cubicBezTo>
                    <a:pt x="0" y="11235"/>
                    <a:pt x="0" y="11235"/>
                    <a:pt x="0" y="11235"/>
                  </a:cubicBezTo>
                  <a:close/>
                  <a:moveTo>
                    <a:pt x="1693" y="5400"/>
                  </a:moveTo>
                  <a:cubicBezTo>
                    <a:pt x="2579" y="3919"/>
                    <a:pt x="3707" y="2700"/>
                    <a:pt x="5078" y="1742"/>
                  </a:cubicBezTo>
                  <a:cubicBezTo>
                    <a:pt x="5884" y="3310"/>
                    <a:pt x="5884" y="3310"/>
                    <a:pt x="5884" y="3310"/>
                  </a:cubicBezTo>
                  <a:cubicBezTo>
                    <a:pt x="4836" y="4094"/>
                    <a:pt x="3869" y="5139"/>
                    <a:pt x="3143" y="6271"/>
                  </a:cubicBezTo>
                  <a:cubicBezTo>
                    <a:pt x="1693" y="5400"/>
                    <a:pt x="1693" y="5400"/>
                    <a:pt x="1693" y="5400"/>
                  </a:cubicBezTo>
                  <a:close/>
                  <a:moveTo>
                    <a:pt x="5884" y="1306"/>
                  </a:moveTo>
                  <a:cubicBezTo>
                    <a:pt x="7254" y="523"/>
                    <a:pt x="8785" y="0"/>
                    <a:pt x="10397" y="0"/>
                  </a:cubicBezTo>
                  <a:cubicBezTo>
                    <a:pt x="10397" y="1742"/>
                    <a:pt x="10397" y="1742"/>
                    <a:pt x="10397" y="1742"/>
                  </a:cubicBezTo>
                  <a:cubicBezTo>
                    <a:pt x="9107" y="1829"/>
                    <a:pt x="7818" y="2177"/>
                    <a:pt x="6690" y="2787"/>
                  </a:cubicBezTo>
                  <a:cubicBezTo>
                    <a:pt x="5884" y="1306"/>
                    <a:pt x="5884" y="1306"/>
                    <a:pt x="5884" y="130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098" name="Group"/>
          <p:cNvGrpSpPr/>
          <p:nvPr/>
        </p:nvGrpSpPr>
        <p:grpSpPr>
          <a:xfrm>
            <a:off x="3362823" y="385406"/>
            <a:ext cx="440694" cy="432465"/>
            <a:chOff x="0" y="0"/>
            <a:chExt cx="440692" cy="432464"/>
          </a:xfrm>
        </p:grpSpPr>
        <p:sp>
          <p:nvSpPr>
            <p:cNvPr id="1095" name="Shape"/>
            <p:cNvSpPr/>
            <p:nvPr/>
          </p:nvSpPr>
          <p:spPr>
            <a:xfrm>
              <a:off x="0" y="36457"/>
              <a:ext cx="367092" cy="3960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69" y="21600"/>
                  </a:moveTo>
                  <a:cubicBezTo>
                    <a:pt x="831" y="21600"/>
                    <a:pt x="831" y="21600"/>
                    <a:pt x="831" y="21600"/>
                  </a:cubicBezTo>
                  <a:cubicBezTo>
                    <a:pt x="415" y="21600"/>
                    <a:pt x="0" y="21214"/>
                    <a:pt x="0" y="20829"/>
                  </a:cubicBezTo>
                  <a:cubicBezTo>
                    <a:pt x="0" y="771"/>
                    <a:pt x="0" y="771"/>
                    <a:pt x="0" y="771"/>
                  </a:cubicBezTo>
                  <a:cubicBezTo>
                    <a:pt x="0" y="386"/>
                    <a:pt x="415" y="0"/>
                    <a:pt x="831" y="0"/>
                  </a:cubicBezTo>
                  <a:cubicBezTo>
                    <a:pt x="17550" y="0"/>
                    <a:pt x="17550" y="0"/>
                    <a:pt x="17550" y="0"/>
                  </a:cubicBezTo>
                  <a:cubicBezTo>
                    <a:pt x="18069" y="0"/>
                    <a:pt x="18381" y="386"/>
                    <a:pt x="18381" y="771"/>
                  </a:cubicBezTo>
                  <a:cubicBezTo>
                    <a:pt x="18381" y="1157"/>
                    <a:pt x="18069" y="1543"/>
                    <a:pt x="17550" y="1543"/>
                  </a:cubicBezTo>
                  <a:cubicBezTo>
                    <a:pt x="1662" y="1543"/>
                    <a:pt x="1662" y="1543"/>
                    <a:pt x="1662" y="1543"/>
                  </a:cubicBezTo>
                  <a:cubicBezTo>
                    <a:pt x="1662" y="20057"/>
                    <a:pt x="1662" y="20057"/>
                    <a:pt x="1662" y="20057"/>
                  </a:cubicBezTo>
                  <a:cubicBezTo>
                    <a:pt x="19938" y="20057"/>
                    <a:pt x="19938" y="20057"/>
                    <a:pt x="19938" y="20057"/>
                  </a:cubicBezTo>
                  <a:cubicBezTo>
                    <a:pt x="19938" y="8679"/>
                    <a:pt x="19938" y="8679"/>
                    <a:pt x="19938" y="8679"/>
                  </a:cubicBezTo>
                  <a:cubicBezTo>
                    <a:pt x="19938" y="8196"/>
                    <a:pt x="20354" y="7907"/>
                    <a:pt x="20769" y="7907"/>
                  </a:cubicBezTo>
                  <a:cubicBezTo>
                    <a:pt x="21185" y="7907"/>
                    <a:pt x="21600" y="8196"/>
                    <a:pt x="21600" y="8679"/>
                  </a:cubicBezTo>
                  <a:cubicBezTo>
                    <a:pt x="21600" y="20829"/>
                    <a:pt x="21600" y="20829"/>
                    <a:pt x="21600" y="20829"/>
                  </a:cubicBezTo>
                  <a:cubicBezTo>
                    <a:pt x="21600" y="21214"/>
                    <a:pt x="21185" y="21600"/>
                    <a:pt x="20769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96" name="Shape"/>
            <p:cNvSpPr/>
            <p:nvPr/>
          </p:nvSpPr>
          <p:spPr>
            <a:xfrm>
              <a:off x="160265" y="0"/>
              <a:ext cx="280428" cy="2803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14" h="21600" extrusionOk="0">
                  <a:moveTo>
                    <a:pt x="764" y="21600"/>
                  </a:moveTo>
                  <a:cubicBezTo>
                    <a:pt x="629" y="21600"/>
                    <a:pt x="359" y="21464"/>
                    <a:pt x="224" y="21328"/>
                  </a:cubicBezTo>
                  <a:cubicBezTo>
                    <a:pt x="-46" y="21192"/>
                    <a:pt x="-46" y="20785"/>
                    <a:pt x="89" y="20513"/>
                  </a:cubicBezTo>
                  <a:cubicBezTo>
                    <a:pt x="1844" y="16030"/>
                    <a:pt x="1844" y="16030"/>
                    <a:pt x="1844" y="16030"/>
                  </a:cubicBezTo>
                  <a:cubicBezTo>
                    <a:pt x="1979" y="16030"/>
                    <a:pt x="1979" y="15894"/>
                    <a:pt x="2114" y="15758"/>
                  </a:cubicBezTo>
                  <a:cubicBezTo>
                    <a:pt x="17099" y="679"/>
                    <a:pt x="17099" y="679"/>
                    <a:pt x="17099" y="679"/>
                  </a:cubicBezTo>
                  <a:cubicBezTo>
                    <a:pt x="17504" y="272"/>
                    <a:pt x="18044" y="0"/>
                    <a:pt x="18719" y="0"/>
                  </a:cubicBezTo>
                  <a:cubicBezTo>
                    <a:pt x="19799" y="0"/>
                    <a:pt x="20744" y="815"/>
                    <a:pt x="21284" y="1766"/>
                  </a:cubicBezTo>
                  <a:cubicBezTo>
                    <a:pt x="21554" y="2717"/>
                    <a:pt x="21419" y="3668"/>
                    <a:pt x="20744" y="4347"/>
                  </a:cubicBezTo>
                  <a:cubicBezTo>
                    <a:pt x="5759" y="19426"/>
                    <a:pt x="5759" y="19426"/>
                    <a:pt x="5759" y="19426"/>
                  </a:cubicBezTo>
                  <a:cubicBezTo>
                    <a:pt x="5624" y="19562"/>
                    <a:pt x="5624" y="19562"/>
                    <a:pt x="5489" y="19698"/>
                  </a:cubicBezTo>
                  <a:cubicBezTo>
                    <a:pt x="1034" y="21600"/>
                    <a:pt x="1034" y="21600"/>
                    <a:pt x="1034" y="21600"/>
                  </a:cubicBezTo>
                  <a:cubicBezTo>
                    <a:pt x="1034" y="21600"/>
                    <a:pt x="899" y="21600"/>
                    <a:pt x="764" y="21600"/>
                  </a:cubicBezTo>
                  <a:close/>
                  <a:moveTo>
                    <a:pt x="3329" y="16845"/>
                  </a:moveTo>
                  <a:cubicBezTo>
                    <a:pt x="2384" y="19291"/>
                    <a:pt x="2384" y="19291"/>
                    <a:pt x="2384" y="19291"/>
                  </a:cubicBezTo>
                  <a:cubicBezTo>
                    <a:pt x="4679" y="18204"/>
                    <a:pt x="4679" y="18204"/>
                    <a:pt x="4679" y="18204"/>
                  </a:cubicBezTo>
                  <a:cubicBezTo>
                    <a:pt x="19529" y="3260"/>
                    <a:pt x="19529" y="3260"/>
                    <a:pt x="19529" y="3260"/>
                  </a:cubicBezTo>
                  <a:cubicBezTo>
                    <a:pt x="19664" y="3125"/>
                    <a:pt x="19934" y="2853"/>
                    <a:pt x="19664" y="2445"/>
                  </a:cubicBezTo>
                  <a:cubicBezTo>
                    <a:pt x="19529" y="2038"/>
                    <a:pt x="19124" y="1630"/>
                    <a:pt x="18719" y="1630"/>
                  </a:cubicBezTo>
                  <a:cubicBezTo>
                    <a:pt x="18584" y="1630"/>
                    <a:pt x="18314" y="1766"/>
                    <a:pt x="18179" y="1902"/>
                  </a:cubicBezTo>
                  <a:lnTo>
                    <a:pt x="3329" y="1684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097" name="Shape"/>
            <p:cNvSpPr/>
            <p:nvPr/>
          </p:nvSpPr>
          <p:spPr>
            <a:xfrm>
              <a:off x="359548" y="32686"/>
              <a:ext cx="47773" cy="477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5347" y="21600"/>
                  </a:moveTo>
                  <a:lnTo>
                    <a:pt x="0" y="7389"/>
                  </a:lnTo>
                  <a:lnTo>
                    <a:pt x="6821" y="0"/>
                  </a:lnTo>
                  <a:lnTo>
                    <a:pt x="21600" y="15347"/>
                  </a:lnTo>
                  <a:lnTo>
                    <a:pt x="15347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099" name="Shape"/>
          <p:cNvSpPr/>
          <p:nvPr/>
        </p:nvSpPr>
        <p:spPr>
          <a:xfrm>
            <a:off x="7611167" y="1272570"/>
            <a:ext cx="338244" cy="34321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8783"/>
                </a:moveTo>
                <a:lnTo>
                  <a:pt x="12865" y="10174"/>
                </a:lnTo>
                <a:lnTo>
                  <a:pt x="20012" y="6730"/>
                </a:lnTo>
                <a:lnTo>
                  <a:pt x="0" y="0"/>
                </a:lnTo>
                <a:lnTo>
                  <a:pt x="6671" y="20035"/>
                </a:lnTo>
                <a:lnTo>
                  <a:pt x="10165" y="12991"/>
                </a:lnTo>
                <a:lnTo>
                  <a:pt x="18741" y="21600"/>
                </a:lnTo>
                <a:lnTo>
                  <a:pt x="21600" y="1878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102" name="Group"/>
          <p:cNvGrpSpPr/>
          <p:nvPr/>
        </p:nvGrpSpPr>
        <p:grpSpPr>
          <a:xfrm>
            <a:off x="440656" y="2117514"/>
            <a:ext cx="295375" cy="335895"/>
            <a:chOff x="0" y="0"/>
            <a:chExt cx="295374" cy="335894"/>
          </a:xfrm>
        </p:grpSpPr>
        <p:sp>
          <p:nvSpPr>
            <p:cNvPr id="1100" name="Shape"/>
            <p:cNvSpPr/>
            <p:nvPr/>
          </p:nvSpPr>
          <p:spPr>
            <a:xfrm>
              <a:off x="62913" y="-1"/>
              <a:ext cx="169548" cy="842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16200" y="10800"/>
                    <a:pt x="16200" y="10800"/>
                    <a:pt x="16200" y="10800"/>
                  </a:cubicBezTo>
                  <a:cubicBezTo>
                    <a:pt x="16200" y="5400"/>
                    <a:pt x="13500" y="0"/>
                    <a:pt x="10800" y="0"/>
                  </a:cubicBezTo>
                  <a:cubicBezTo>
                    <a:pt x="8100" y="0"/>
                    <a:pt x="5400" y="5400"/>
                    <a:pt x="540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lnTo>
                    <a:pt x="21600" y="10800"/>
                  </a:lnTo>
                  <a:close/>
                  <a:moveTo>
                    <a:pt x="10800" y="16200"/>
                  </a:moveTo>
                  <a:cubicBezTo>
                    <a:pt x="9450" y="16200"/>
                    <a:pt x="8100" y="13500"/>
                    <a:pt x="8100" y="10800"/>
                  </a:cubicBezTo>
                  <a:cubicBezTo>
                    <a:pt x="8100" y="8100"/>
                    <a:pt x="9450" y="5400"/>
                    <a:pt x="10800" y="5400"/>
                  </a:cubicBezTo>
                  <a:cubicBezTo>
                    <a:pt x="12150" y="5400"/>
                    <a:pt x="13500" y="8100"/>
                    <a:pt x="13500" y="10800"/>
                  </a:cubicBezTo>
                  <a:cubicBezTo>
                    <a:pt x="13500" y="13500"/>
                    <a:pt x="12150" y="16200"/>
                    <a:pt x="10800" y="162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01" name="Shape"/>
            <p:cNvSpPr/>
            <p:nvPr/>
          </p:nvSpPr>
          <p:spPr>
            <a:xfrm>
              <a:off x="0" y="41586"/>
              <a:ext cx="295375" cy="2943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481" y="0"/>
                  </a:moveTo>
                  <a:lnTo>
                    <a:pt x="18481" y="4617"/>
                  </a:lnTo>
                  <a:lnTo>
                    <a:pt x="3119" y="4617"/>
                  </a:lnTo>
                  <a:lnTo>
                    <a:pt x="3119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1600" y="0"/>
                  </a:lnTo>
                  <a:lnTo>
                    <a:pt x="18481" y="0"/>
                  </a:lnTo>
                  <a:close/>
                  <a:moveTo>
                    <a:pt x="10059" y="18157"/>
                  </a:moveTo>
                  <a:lnTo>
                    <a:pt x="8890" y="17374"/>
                  </a:lnTo>
                  <a:lnTo>
                    <a:pt x="4601" y="12757"/>
                  </a:lnTo>
                  <a:lnTo>
                    <a:pt x="6940" y="10800"/>
                  </a:lnTo>
                  <a:lnTo>
                    <a:pt x="10059" y="13930"/>
                  </a:lnTo>
                  <a:lnTo>
                    <a:pt x="16219" y="7748"/>
                  </a:lnTo>
                  <a:lnTo>
                    <a:pt x="18481" y="10017"/>
                  </a:lnTo>
                  <a:lnTo>
                    <a:pt x="10059" y="1815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08" name="Group"/>
          <p:cNvGrpSpPr/>
          <p:nvPr/>
        </p:nvGrpSpPr>
        <p:grpSpPr>
          <a:xfrm>
            <a:off x="6497096" y="2951470"/>
            <a:ext cx="378431" cy="403397"/>
            <a:chOff x="0" y="0"/>
            <a:chExt cx="378429" cy="403395"/>
          </a:xfrm>
        </p:grpSpPr>
        <p:sp>
          <p:nvSpPr>
            <p:cNvPr id="1103" name="Shape"/>
            <p:cNvSpPr/>
            <p:nvPr/>
          </p:nvSpPr>
          <p:spPr>
            <a:xfrm>
              <a:off x="227320" y="151109"/>
              <a:ext cx="151110" cy="2522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500" y="0"/>
                    <a:pt x="0" y="2700"/>
                    <a:pt x="0" y="6480"/>
                  </a:cubicBezTo>
                  <a:cubicBezTo>
                    <a:pt x="0" y="8640"/>
                    <a:pt x="1800" y="10260"/>
                    <a:pt x="3600" y="11340"/>
                  </a:cubicBezTo>
                  <a:cubicBezTo>
                    <a:pt x="3600" y="21600"/>
                    <a:pt x="3600" y="21600"/>
                    <a:pt x="3600" y="21600"/>
                  </a:cubicBezTo>
                  <a:cubicBezTo>
                    <a:pt x="10800" y="17280"/>
                    <a:pt x="10800" y="17280"/>
                    <a:pt x="10800" y="17280"/>
                  </a:cubicBezTo>
                  <a:cubicBezTo>
                    <a:pt x="18000" y="21600"/>
                    <a:pt x="18000" y="21600"/>
                    <a:pt x="18000" y="21600"/>
                  </a:cubicBezTo>
                  <a:cubicBezTo>
                    <a:pt x="18000" y="11340"/>
                    <a:pt x="18000" y="11340"/>
                    <a:pt x="18000" y="11340"/>
                  </a:cubicBezTo>
                  <a:cubicBezTo>
                    <a:pt x="19800" y="10260"/>
                    <a:pt x="21600" y="8640"/>
                    <a:pt x="21600" y="6480"/>
                  </a:cubicBezTo>
                  <a:cubicBezTo>
                    <a:pt x="21600" y="2700"/>
                    <a:pt x="17100" y="0"/>
                    <a:pt x="10800" y="0"/>
                  </a:cubicBezTo>
                  <a:close/>
                  <a:moveTo>
                    <a:pt x="10800" y="10800"/>
                  </a:moveTo>
                  <a:cubicBezTo>
                    <a:pt x="7200" y="10800"/>
                    <a:pt x="3600" y="8640"/>
                    <a:pt x="3600" y="6480"/>
                  </a:cubicBezTo>
                  <a:cubicBezTo>
                    <a:pt x="3600" y="4320"/>
                    <a:pt x="7200" y="2160"/>
                    <a:pt x="10800" y="2160"/>
                  </a:cubicBezTo>
                  <a:cubicBezTo>
                    <a:pt x="14400" y="2160"/>
                    <a:pt x="18000" y="4320"/>
                    <a:pt x="18000" y="6480"/>
                  </a:cubicBezTo>
                  <a:cubicBezTo>
                    <a:pt x="18000" y="8640"/>
                    <a:pt x="14400" y="10800"/>
                    <a:pt x="10800" y="10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04" name="Shape"/>
            <p:cNvSpPr/>
            <p:nvPr/>
          </p:nvSpPr>
          <p:spPr>
            <a:xfrm>
              <a:off x="0" y="0"/>
              <a:ext cx="328499" cy="4033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232" y="18926"/>
                  </a:moveTo>
                  <a:lnTo>
                    <a:pt x="3283" y="18926"/>
                  </a:lnTo>
                  <a:lnTo>
                    <a:pt x="3283" y="2674"/>
                  </a:lnTo>
                  <a:lnTo>
                    <a:pt x="12442" y="2674"/>
                  </a:lnTo>
                  <a:lnTo>
                    <a:pt x="17453" y="6754"/>
                  </a:lnTo>
                  <a:lnTo>
                    <a:pt x="21600" y="6754"/>
                  </a:lnTo>
                  <a:lnTo>
                    <a:pt x="21600" y="6051"/>
                  </a:lnTo>
                  <a:lnTo>
                    <a:pt x="14083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4083" y="21600"/>
                  </a:lnTo>
                  <a:lnTo>
                    <a:pt x="11232" y="1892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05" name="Rectangle"/>
            <p:cNvSpPr/>
            <p:nvPr/>
          </p:nvSpPr>
          <p:spPr>
            <a:xfrm>
              <a:off x="76211" y="126143"/>
              <a:ext cx="126144" cy="24967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06" name="Rectangle"/>
            <p:cNvSpPr/>
            <p:nvPr/>
          </p:nvSpPr>
          <p:spPr>
            <a:xfrm>
              <a:off x="76211" y="176074"/>
              <a:ext cx="126144" cy="26280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07" name="Rectangle"/>
            <p:cNvSpPr/>
            <p:nvPr/>
          </p:nvSpPr>
          <p:spPr>
            <a:xfrm>
              <a:off x="76211" y="227321"/>
              <a:ext cx="126144" cy="24967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14" name="Group"/>
          <p:cNvGrpSpPr/>
          <p:nvPr/>
        </p:nvGrpSpPr>
        <p:grpSpPr>
          <a:xfrm>
            <a:off x="8573776" y="2946579"/>
            <a:ext cx="457750" cy="413180"/>
            <a:chOff x="0" y="0"/>
            <a:chExt cx="457748" cy="413178"/>
          </a:xfrm>
        </p:grpSpPr>
        <p:sp>
          <p:nvSpPr>
            <p:cNvPr id="1109" name="Shape"/>
            <p:cNvSpPr/>
            <p:nvPr/>
          </p:nvSpPr>
          <p:spPr>
            <a:xfrm>
              <a:off x="93356" y="323435"/>
              <a:ext cx="269832" cy="897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0"/>
                  </a:moveTo>
                  <a:cubicBezTo>
                    <a:pt x="3600" y="0"/>
                    <a:pt x="3600" y="0"/>
                    <a:pt x="3600" y="0"/>
                  </a:cubicBezTo>
                  <a:cubicBezTo>
                    <a:pt x="1624" y="0"/>
                    <a:pt x="0" y="4771"/>
                    <a:pt x="0" y="10734"/>
                  </a:cubicBezTo>
                  <a:cubicBezTo>
                    <a:pt x="0" y="16829"/>
                    <a:pt x="1624" y="21600"/>
                    <a:pt x="3600" y="21600"/>
                  </a:cubicBezTo>
                  <a:cubicBezTo>
                    <a:pt x="18000" y="21600"/>
                    <a:pt x="18000" y="21600"/>
                    <a:pt x="18000" y="21600"/>
                  </a:cubicBezTo>
                  <a:cubicBezTo>
                    <a:pt x="19976" y="21600"/>
                    <a:pt x="21600" y="16829"/>
                    <a:pt x="21600" y="10734"/>
                  </a:cubicBezTo>
                  <a:cubicBezTo>
                    <a:pt x="21600" y="4771"/>
                    <a:pt x="19976" y="0"/>
                    <a:pt x="180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10" name="Shape"/>
            <p:cNvSpPr/>
            <p:nvPr/>
          </p:nvSpPr>
          <p:spPr>
            <a:xfrm>
              <a:off x="0" y="0"/>
              <a:ext cx="457749" cy="3854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29" y="10185"/>
                  </a:moveTo>
                  <a:cubicBezTo>
                    <a:pt x="17177" y="10185"/>
                    <a:pt x="17177" y="10185"/>
                    <a:pt x="17177" y="10185"/>
                  </a:cubicBezTo>
                  <a:cubicBezTo>
                    <a:pt x="17177" y="0"/>
                    <a:pt x="17177" y="0"/>
                    <a:pt x="17177" y="0"/>
                  </a:cubicBezTo>
                  <a:cubicBezTo>
                    <a:pt x="4501" y="0"/>
                    <a:pt x="4501" y="0"/>
                    <a:pt x="4501" y="0"/>
                  </a:cubicBezTo>
                  <a:cubicBezTo>
                    <a:pt x="4501" y="10185"/>
                    <a:pt x="4501" y="10185"/>
                    <a:pt x="4501" y="10185"/>
                  </a:cubicBezTo>
                  <a:cubicBezTo>
                    <a:pt x="2871" y="10185"/>
                    <a:pt x="2871" y="10185"/>
                    <a:pt x="2871" y="10185"/>
                  </a:cubicBezTo>
                  <a:cubicBezTo>
                    <a:pt x="1268" y="10185"/>
                    <a:pt x="0" y="11723"/>
                    <a:pt x="0" y="13600"/>
                  </a:cubicBezTo>
                  <a:cubicBezTo>
                    <a:pt x="0" y="18185"/>
                    <a:pt x="0" y="18185"/>
                    <a:pt x="0" y="18185"/>
                  </a:cubicBezTo>
                  <a:cubicBezTo>
                    <a:pt x="0" y="20062"/>
                    <a:pt x="1268" y="21600"/>
                    <a:pt x="2871" y="21600"/>
                  </a:cubicBezTo>
                  <a:cubicBezTo>
                    <a:pt x="4010" y="21600"/>
                    <a:pt x="4010" y="21600"/>
                    <a:pt x="4010" y="21600"/>
                  </a:cubicBezTo>
                  <a:cubicBezTo>
                    <a:pt x="3932" y="21323"/>
                    <a:pt x="3880" y="20985"/>
                    <a:pt x="3880" y="20646"/>
                  </a:cubicBezTo>
                  <a:cubicBezTo>
                    <a:pt x="3880" y="18923"/>
                    <a:pt x="5070" y="17538"/>
                    <a:pt x="6519" y="17538"/>
                  </a:cubicBezTo>
                  <a:cubicBezTo>
                    <a:pt x="15004" y="17538"/>
                    <a:pt x="15004" y="17538"/>
                    <a:pt x="15004" y="17538"/>
                  </a:cubicBezTo>
                  <a:cubicBezTo>
                    <a:pt x="16452" y="17538"/>
                    <a:pt x="17642" y="18923"/>
                    <a:pt x="17642" y="20646"/>
                  </a:cubicBezTo>
                  <a:cubicBezTo>
                    <a:pt x="17642" y="20985"/>
                    <a:pt x="17590" y="21323"/>
                    <a:pt x="17513" y="21600"/>
                  </a:cubicBezTo>
                  <a:cubicBezTo>
                    <a:pt x="18729" y="21600"/>
                    <a:pt x="18729" y="21600"/>
                    <a:pt x="18729" y="21600"/>
                  </a:cubicBezTo>
                  <a:cubicBezTo>
                    <a:pt x="20307" y="21600"/>
                    <a:pt x="21600" y="20062"/>
                    <a:pt x="21600" y="18185"/>
                  </a:cubicBezTo>
                  <a:cubicBezTo>
                    <a:pt x="21600" y="13600"/>
                    <a:pt x="21600" y="13600"/>
                    <a:pt x="21600" y="13600"/>
                  </a:cubicBezTo>
                  <a:cubicBezTo>
                    <a:pt x="21600" y="11723"/>
                    <a:pt x="20307" y="10185"/>
                    <a:pt x="18729" y="10185"/>
                  </a:cubicBezTo>
                  <a:close/>
                  <a:moveTo>
                    <a:pt x="5018" y="615"/>
                  </a:moveTo>
                  <a:cubicBezTo>
                    <a:pt x="16659" y="615"/>
                    <a:pt x="16659" y="615"/>
                    <a:pt x="16659" y="615"/>
                  </a:cubicBezTo>
                  <a:cubicBezTo>
                    <a:pt x="16659" y="13046"/>
                    <a:pt x="16659" y="13046"/>
                    <a:pt x="16659" y="13046"/>
                  </a:cubicBezTo>
                  <a:cubicBezTo>
                    <a:pt x="5018" y="13046"/>
                    <a:pt x="5018" y="13046"/>
                    <a:pt x="5018" y="13046"/>
                  </a:cubicBezTo>
                  <a:lnTo>
                    <a:pt x="5018" y="615"/>
                  </a:lnTo>
                  <a:close/>
                  <a:moveTo>
                    <a:pt x="12262" y="15662"/>
                  </a:moveTo>
                  <a:cubicBezTo>
                    <a:pt x="9131" y="15662"/>
                    <a:pt x="9131" y="15662"/>
                    <a:pt x="9131" y="15662"/>
                  </a:cubicBezTo>
                  <a:cubicBezTo>
                    <a:pt x="9002" y="15662"/>
                    <a:pt x="8873" y="15508"/>
                    <a:pt x="8873" y="15354"/>
                  </a:cubicBezTo>
                  <a:cubicBezTo>
                    <a:pt x="8873" y="15169"/>
                    <a:pt x="9002" y="15046"/>
                    <a:pt x="9131" y="15046"/>
                  </a:cubicBezTo>
                  <a:cubicBezTo>
                    <a:pt x="12262" y="15046"/>
                    <a:pt x="12262" y="15046"/>
                    <a:pt x="12262" y="15046"/>
                  </a:cubicBezTo>
                  <a:cubicBezTo>
                    <a:pt x="12417" y="15046"/>
                    <a:pt x="12520" y="15169"/>
                    <a:pt x="12520" y="15354"/>
                  </a:cubicBezTo>
                  <a:cubicBezTo>
                    <a:pt x="12520" y="15508"/>
                    <a:pt x="12417" y="15662"/>
                    <a:pt x="12262" y="1566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11" name="Shape"/>
            <p:cNvSpPr/>
            <p:nvPr/>
          </p:nvSpPr>
          <p:spPr>
            <a:xfrm>
              <a:off x="144552" y="72551"/>
              <a:ext cx="169850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903" y="0"/>
                  </a:moveTo>
                  <a:cubicBezTo>
                    <a:pt x="697" y="0"/>
                    <a:pt x="697" y="0"/>
                    <a:pt x="697" y="0"/>
                  </a:cubicBezTo>
                  <a:cubicBezTo>
                    <a:pt x="279" y="0"/>
                    <a:pt x="0" y="4320"/>
                    <a:pt x="0" y="10800"/>
                  </a:cubicBezTo>
                  <a:cubicBezTo>
                    <a:pt x="0" y="16200"/>
                    <a:pt x="279" y="21600"/>
                    <a:pt x="697" y="21600"/>
                  </a:cubicBezTo>
                  <a:cubicBezTo>
                    <a:pt x="20903" y="21600"/>
                    <a:pt x="20903" y="21600"/>
                    <a:pt x="20903" y="21600"/>
                  </a:cubicBezTo>
                  <a:cubicBezTo>
                    <a:pt x="21321" y="21600"/>
                    <a:pt x="21600" y="16200"/>
                    <a:pt x="21600" y="10800"/>
                  </a:cubicBezTo>
                  <a:cubicBezTo>
                    <a:pt x="21600" y="4320"/>
                    <a:pt x="21321" y="0"/>
                    <a:pt x="20903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12" name="Shape"/>
            <p:cNvSpPr/>
            <p:nvPr/>
          </p:nvSpPr>
          <p:spPr>
            <a:xfrm>
              <a:off x="144552" y="107184"/>
              <a:ext cx="169850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903" y="0"/>
                  </a:moveTo>
                  <a:cubicBezTo>
                    <a:pt x="697" y="0"/>
                    <a:pt x="697" y="0"/>
                    <a:pt x="697" y="0"/>
                  </a:cubicBezTo>
                  <a:cubicBezTo>
                    <a:pt x="279" y="0"/>
                    <a:pt x="0" y="5400"/>
                    <a:pt x="0" y="10800"/>
                  </a:cubicBezTo>
                  <a:cubicBezTo>
                    <a:pt x="0" y="17280"/>
                    <a:pt x="279" y="21600"/>
                    <a:pt x="697" y="21600"/>
                  </a:cubicBezTo>
                  <a:cubicBezTo>
                    <a:pt x="20903" y="21600"/>
                    <a:pt x="20903" y="21600"/>
                    <a:pt x="20903" y="21600"/>
                  </a:cubicBezTo>
                  <a:cubicBezTo>
                    <a:pt x="21321" y="21600"/>
                    <a:pt x="21600" y="17280"/>
                    <a:pt x="21600" y="10800"/>
                  </a:cubicBezTo>
                  <a:cubicBezTo>
                    <a:pt x="21600" y="5400"/>
                    <a:pt x="21321" y="0"/>
                    <a:pt x="20903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13" name="Shape"/>
            <p:cNvSpPr/>
            <p:nvPr/>
          </p:nvSpPr>
          <p:spPr>
            <a:xfrm>
              <a:off x="144552" y="142418"/>
              <a:ext cx="169850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903" y="0"/>
                  </a:moveTo>
                  <a:cubicBezTo>
                    <a:pt x="697" y="0"/>
                    <a:pt x="697" y="0"/>
                    <a:pt x="697" y="0"/>
                  </a:cubicBezTo>
                  <a:cubicBezTo>
                    <a:pt x="279" y="0"/>
                    <a:pt x="0" y="4320"/>
                    <a:pt x="0" y="10800"/>
                  </a:cubicBezTo>
                  <a:cubicBezTo>
                    <a:pt x="0" y="16200"/>
                    <a:pt x="279" y="21600"/>
                    <a:pt x="697" y="21600"/>
                  </a:cubicBezTo>
                  <a:cubicBezTo>
                    <a:pt x="20903" y="21600"/>
                    <a:pt x="20903" y="21600"/>
                    <a:pt x="20903" y="21600"/>
                  </a:cubicBezTo>
                  <a:cubicBezTo>
                    <a:pt x="21321" y="21600"/>
                    <a:pt x="21600" y="16200"/>
                    <a:pt x="21600" y="10800"/>
                  </a:cubicBezTo>
                  <a:cubicBezTo>
                    <a:pt x="21600" y="4320"/>
                    <a:pt x="21321" y="0"/>
                    <a:pt x="20903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20" name="Group"/>
          <p:cNvGrpSpPr/>
          <p:nvPr/>
        </p:nvGrpSpPr>
        <p:grpSpPr>
          <a:xfrm>
            <a:off x="5464090" y="418697"/>
            <a:ext cx="302817" cy="365883"/>
            <a:chOff x="0" y="0"/>
            <a:chExt cx="302815" cy="365881"/>
          </a:xfrm>
        </p:grpSpPr>
        <p:sp>
          <p:nvSpPr>
            <p:cNvPr id="1115" name="Shape"/>
            <p:cNvSpPr/>
            <p:nvPr/>
          </p:nvSpPr>
          <p:spPr>
            <a:xfrm>
              <a:off x="0" y="-1"/>
              <a:ext cx="240752" cy="3113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8197"/>
                  </a:moveTo>
                  <a:lnTo>
                    <a:pt x="21600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7199" y="21600"/>
                  </a:lnTo>
                  <a:lnTo>
                    <a:pt x="21600" y="18197"/>
                  </a:lnTo>
                  <a:close/>
                  <a:moveTo>
                    <a:pt x="17379" y="18301"/>
                  </a:moveTo>
                  <a:lnTo>
                    <a:pt x="19714" y="18301"/>
                  </a:lnTo>
                  <a:lnTo>
                    <a:pt x="17379" y="20107"/>
                  </a:lnTo>
                  <a:lnTo>
                    <a:pt x="17379" y="18301"/>
                  </a:lnTo>
                  <a:close/>
                  <a:moveTo>
                    <a:pt x="1257" y="972"/>
                  </a:moveTo>
                  <a:lnTo>
                    <a:pt x="20343" y="972"/>
                  </a:lnTo>
                  <a:lnTo>
                    <a:pt x="20343" y="17329"/>
                  </a:lnTo>
                  <a:lnTo>
                    <a:pt x="16121" y="17329"/>
                  </a:lnTo>
                  <a:lnTo>
                    <a:pt x="16121" y="20628"/>
                  </a:lnTo>
                  <a:lnTo>
                    <a:pt x="1257" y="20628"/>
                  </a:lnTo>
                  <a:lnTo>
                    <a:pt x="1257" y="972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16" name="Shape"/>
            <p:cNvSpPr/>
            <p:nvPr/>
          </p:nvSpPr>
          <p:spPr>
            <a:xfrm>
              <a:off x="63065" y="56558"/>
              <a:ext cx="239751" cy="3093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865" y="0"/>
                  </a:moveTo>
                  <a:lnTo>
                    <a:pt x="16865" y="979"/>
                  </a:lnTo>
                  <a:lnTo>
                    <a:pt x="20337" y="979"/>
                  </a:lnTo>
                  <a:lnTo>
                    <a:pt x="20337" y="17336"/>
                  </a:lnTo>
                  <a:lnTo>
                    <a:pt x="16144" y="17336"/>
                  </a:lnTo>
                  <a:lnTo>
                    <a:pt x="16144" y="20621"/>
                  </a:lnTo>
                  <a:lnTo>
                    <a:pt x="1263" y="20621"/>
                  </a:lnTo>
                  <a:lnTo>
                    <a:pt x="1263" y="18454"/>
                  </a:lnTo>
                  <a:lnTo>
                    <a:pt x="0" y="18454"/>
                  </a:lnTo>
                  <a:lnTo>
                    <a:pt x="0" y="21600"/>
                  </a:lnTo>
                  <a:lnTo>
                    <a:pt x="17181" y="21600"/>
                  </a:lnTo>
                  <a:lnTo>
                    <a:pt x="21600" y="18280"/>
                  </a:lnTo>
                  <a:lnTo>
                    <a:pt x="21600" y="0"/>
                  </a:lnTo>
                  <a:lnTo>
                    <a:pt x="16865" y="0"/>
                  </a:lnTo>
                  <a:close/>
                  <a:moveTo>
                    <a:pt x="19706" y="18315"/>
                  </a:moveTo>
                  <a:lnTo>
                    <a:pt x="17406" y="20097"/>
                  </a:lnTo>
                  <a:lnTo>
                    <a:pt x="17406" y="18315"/>
                  </a:lnTo>
                  <a:lnTo>
                    <a:pt x="19706" y="1831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17" name="Shape"/>
            <p:cNvSpPr/>
            <p:nvPr/>
          </p:nvSpPr>
          <p:spPr>
            <a:xfrm>
              <a:off x="59561" y="88091"/>
              <a:ext cx="121628" cy="1401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49" y="21600"/>
                  </a:moveTo>
                  <a:cubicBezTo>
                    <a:pt x="20351" y="21600"/>
                    <a:pt x="20351" y="21600"/>
                    <a:pt x="20351" y="21600"/>
                  </a:cubicBezTo>
                  <a:cubicBezTo>
                    <a:pt x="20976" y="21600"/>
                    <a:pt x="21600" y="17280"/>
                    <a:pt x="21600" y="10800"/>
                  </a:cubicBezTo>
                  <a:cubicBezTo>
                    <a:pt x="21600" y="5400"/>
                    <a:pt x="20976" y="0"/>
                    <a:pt x="20351" y="0"/>
                  </a:cubicBezTo>
                  <a:cubicBezTo>
                    <a:pt x="1249" y="0"/>
                    <a:pt x="1249" y="0"/>
                    <a:pt x="1249" y="0"/>
                  </a:cubicBezTo>
                  <a:cubicBezTo>
                    <a:pt x="624" y="0"/>
                    <a:pt x="0" y="5400"/>
                    <a:pt x="0" y="10800"/>
                  </a:cubicBezTo>
                  <a:cubicBezTo>
                    <a:pt x="0" y="17280"/>
                    <a:pt x="624" y="21600"/>
                    <a:pt x="1249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18" name="Shape"/>
            <p:cNvSpPr/>
            <p:nvPr/>
          </p:nvSpPr>
          <p:spPr>
            <a:xfrm>
              <a:off x="59561" y="139645"/>
              <a:ext cx="121628" cy="140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49" y="21600"/>
                  </a:moveTo>
                  <a:cubicBezTo>
                    <a:pt x="20351" y="21600"/>
                    <a:pt x="20351" y="21600"/>
                    <a:pt x="20351" y="21600"/>
                  </a:cubicBezTo>
                  <a:cubicBezTo>
                    <a:pt x="20976" y="21600"/>
                    <a:pt x="21600" y="17280"/>
                    <a:pt x="21600" y="10800"/>
                  </a:cubicBezTo>
                  <a:cubicBezTo>
                    <a:pt x="21600" y="5400"/>
                    <a:pt x="20976" y="0"/>
                    <a:pt x="20351" y="0"/>
                  </a:cubicBezTo>
                  <a:cubicBezTo>
                    <a:pt x="1249" y="0"/>
                    <a:pt x="1249" y="0"/>
                    <a:pt x="1249" y="0"/>
                  </a:cubicBezTo>
                  <a:cubicBezTo>
                    <a:pt x="624" y="0"/>
                    <a:pt x="0" y="5400"/>
                    <a:pt x="0" y="10800"/>
                  </a:cubicBezTo>
                  <a:cubicBezTo>
                    <a:pt x="0" y="17280"/>
                    <a:pt x="624" y="21600"/>
                    <a:pt x="1249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19" name="Shape"/>
            <p:cNvSpPr/>
            <p:nvPr/>
          </p:nvSpPr>
          <p:spPr>
            <a:xfrm>
              <a:off x="59561" y="192200"/>
              <a:ext cx="121628" cy="140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351" y="0"/>
                  </a:moveTo>
                  <a:cubicBezTo>
                    <a:pt x="1249" y="0"/>
                    <a:pt x="1249" y="0"/>
                    <a:pt x="1249" y="0"/>
                  </a:cubicBezTo>
                  <a:cubicBezTo>
                    <a:pt x="624" y="0"/>
                    <a:pt x="0" y="4320"/>
                    <a:pt x="0" y="10800"/>
                  </a:cubicBezTo>
                  <a:cubicBezTo>
                    <a:pt x="0" y="16200"/>
                    <a:pt x="624" y="21600"/>
                    <a:pt x="1249" y="21600"/>
                  </a:cubicBezTo>
                  <a:cubicBezTo>
                    <a:pt x="20351" y="21600"/>
                    <a:pt x="20351" y="21600"/>
                    <a:pt x="20351" y="21600"/>
                  </a:cubicBezTo>
                  <a:cubicBezTo>
                    <a:pt x="20976" y="21600"/>
                    <a:pt x="21600" y="16200"/>
                    <a:pt x="21600" y="10800"/>
                  </a:cubicBezTo>
                  <a:cubicBezTo>
                    <a:pt x="21600" y="4320"/>
                    <a:pt x="20976" y="0"/>
                    <a:pt x="20351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24" name="Group"/>
          <p:cNvGrpSpPr/>
          <p:nvPr/>
        </p:nvGrpSpPr>
        <p:grpSpPr>
          <a:xfrm>
            <a:off x="1297898" y="2144367"/>
            <a:ext cx="423725" cy="282189"/>
            <a:chOff x="0" y="0"/>
            <a:chExt cx="423723" cy="282188"/>
          </a:xfrm>
        </p:grpSpPr>
        <p:sp>
          <p:nvSpPr>
            <p:cNvPr id="1121" name="Shape"/>
            <p:cNvSpPr/>
            <p:nvPr/>
          </p:nvSpPr>
          <p:spPr>
            <a:xfrm>
              <a:off x="0" y="-1"/>
              <a:ext cx="279535" cy="2821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309" y="7200"/>
                  </a:moveTo>
                  <a:cubicBezTo>
                    <a:pt x="18982" y="6382"/>
                    <a:pt x="18982" y="6382"/>
                    <a:pt x="18982" y="6382"/>
                  </a:cubicBezTo>
                  <a:cubicBezTo>
                    <a:pt x="19309" y="6055"/>
                    <a:pt x="19800" y="5727"/>
                    <a:pt x="20127" y="5400"/>
                  </a:cubicBezTo>
                  <a:cubicBezTo>
                    <a:pt x="19636" y="4582"/>
                    <a:pt x="18982" y="3764"/>
                    <a:pt x="18491" y="3273"/>
                  </a:cubicBezTo>
                  <a:cubicBezTo>
                    <a:pt x="18000" y="3436"/>
                    <a:pt x="17509" y="3764"/>
                    <a:pt x="17018" y="3927"/>
                  </a:cubicBezTo>
                  <a:cubicBezTo>
                    <a:pt x="16855" y="3764"/>
                    <a:pt x="16691" y="3600"/>
                    <a:pt x="16364" y="3436"/>
                  </a:cubicBezTo>
                  <a:cubicBezTo>
                    <a:pt x="16200" y="3273"/>
                    <a:pt x="15873" y="3109"/>
                    <a:pt x="15709" y="2945"/>
                  </a:cubicBezTo>
                  <a:cubicBezTo>
                    <a:pt x="15873" y="2455"/>
                    <a:pt x="16036" y="1964"/>
                    <a:pt x="16036" y="1473"/>
                  </a:cubicBezTo>
                  <a:cubicBezTo>
                    <a:pt x="15218" y="982"/>
                    <a:pt x="14400" y="655"/>
                    <a:pt x="13582" y="327"/>
                  </a:cubicBezTo>
                  <a:cubicBezTo>
                    <a:pt x="13255" y="818"/>
                    <a:pt x="13091" y="1309"/>
                    <a:pt x="12764" y="1800"/>
                  </a:cubicBezTo>
                  <a:cubicBezTo>
                    <a:pt x="12436" y="1636"/>
                    <a:pt x="12273" y="1636"/>
                    <a:pt x="11945" y="1636"/>
                  </a:cubicBezTo>
                  <a:cubicBezTo>
                    <a:pt x="11618" y="1473"/>
                    <a:pt x="11291" y="1473"/>
                    <a:pt x="11127" y="1473"/>
                  </a:cubicBezTo>
                  <a:cubicBezTo>
                    <a:pt x="10964" y="982"/>
                    <a:pt x="10800" y="491"/>
                    <a:pt x="10636" y="0"/>
                  </a:cubicBezTo>
                  <a:cubicBezTo>
                    <a:pt x="9818" y="0"/>
                    <a:pt x="8836" y="164"/>
                    <a:pt x="8018" y="327"/>
                  </a:cubicBezTo>
                  <a:cubicBezTo>
                    <a:pt x="8018" y="982"/>
                    <a:pt x="7855" y="1473"/>
                    <a:pt x="8018" y="1964"/>
                  </a:cubicBezTo>
                  <a:cubicBezTo>
                    <a:pt x="7200" y="2291"/>
                    <a:pt x="7200" y="2291"/>
                    <a:pt x="7200" y="2291"/>
                  </a:cubicBezTo>
                  <a:cubicBezTo>
                    <a:pt x="6382" y="2618"/>
                    <a:pt x="6382" y="2618"/>
                    <a:pt x="6382" y="2618"/>
                  </a:cubicBezTo>
                  <a:cubicBezTo>
                    <a:pt x="6055" y="2291"/>
                    <a:pt x="5564" y="1964"/>
                    <a:pt x="5236" y="1473"/>
                  </a:cubicBezTo>
                  <a:cubicBezTo>
                    <a:pt x="4418" y="1964"/>
                    <a:pt x="3764" y="2618"/>
                    <a:pt x="3109" y="3109"/>
                  </a:cubicBezTo>
                  <a:cubicBezTo>
                    <a:pt x="3273" y="3600"/>
                    <a:pt x="3600" y="4091"/>
                    <a:pt x="3927" y="4582"/>
                  </a:cubicBezTo>
                  <a:cubicBezTo>
                    <a:pt x="3764" y="4745"/>
                    <a:pt x="3436" y="4909"/>
                    <a:pt x="3273" y="5236"/>
                  </a:cubicBezTo>
                  <a:cubicBezTo>
                    <a:pt x="3109" y="5400"/>
                    <a:pt x="2945" y="5727"/>
                    <a:pt x="2782" y="5891"/>
                  </a:cubicBezTo>
                  <a:cubicBezTo>
                    <a:pt x="2291" y="5727"/>
                    <a:pt x="1800" y="5727"/>
                    <a:pt x="1309" y="5564"/>
                  </a:cubicBezTo>
                  <a:cubicBezTo>
                    <a:pt x="818" y="6382"/>
                    <a:pt x="491" y="7200"/>
                    <a:pt x="327" y="8018"/>
                  </a:cubicBezTo>
                  <a:cubicBezTo>
                    <a:pt x="818" y="8345"/>
                    <a:pt x="1145" y="8509"/>
                    <a:pt x="1636" y="8836"/>
                  </a:cubicBezTo>
                  <a:cubicBezTo>
                    <a:pt x="1636" y="9164"/>
                    <a:pt x="1636" y="9327"/>
                    <a:pt x="1473" y="9655"/>
                  </a:cubicBezTo>
                  <a:cubicBezTo>
                    <a:pt x="1473" y="9982"/>
                    <a:pt x="1473" y="10309"/>
                    <a:pt x="1473" y="10473"/>
                  </a:cubicBezTo>
                  <a:cubicBezTo>
                    <a:pt x="982" y="10636"/>
                    <a:pt x="491" y="10800"/>
                    <a:pt x="0" y="10964"/>
                  </a:cubicBezTo>
                  <a:cubicBezTo>
                    <a:pt x="0" y="11945"/>
                    <a:pt x="0" y="12764"/>
                    <a:pt x="327" y="13582"/>
                  </a:cubicBezTo>
                  <a:cubicBezTo>
                    <a:pt x="818" y="13745"/>
                    <a:pt x="1309" y="13745"/>
                    <a:pt x="1800" y="13582"/>
                  </a:cubicBezTo>
                  <a:cubicBezTo>
                    <a:pt x="2127" y="14400"/>
                    <a:pt x="2127" y="14400"/>
                    <a:pt x="2127" y="14400"/>
                  </a:cubicBezTo>
                  <a:cubicBezTo>
                    <a:pt x="2455" y="15218"/>
                    <a:pt x="2455" y="15218"/>
                    <a:pt x="2455" y="15218"/>
                  </a:cubicBezTo>
                  <a:cubicBezTo>
                    <a:pt x="2127" y="15545"/>
                    <a:pt x="1800" y="16036"/>
                    <a:pt x="1473" y="16364"/>
                  </a:cubicBezTo>
                  <a:cubicBezTo>
                    <a:pt x="1964" y="17182"/>
                    <a:pt x="2455" y="17836"/>
                    <a:pt x="3109" y="18491"/>
                  </a:cubicBezTo>
                  <a:cubicBezTo>
                    <a:pt x="3600" y="18327"/>
                    <a:pt x="4091" y="18000"/>
                    <a:pt x="4418" y="17673"/>
                  </a:cubicBezTo>
                  <a:cubicBezTo>
                    <a:pt x="4745" y="17836"/>
                    <a:pt x="4909" y="18164"/>
                    <a:pt x="5073" y="18327"/>
                  </a:cubicBezTo>
                  <a:cubicBezTo>
                    <a:pt x="5400" y="18491"/>
                    <a:pt x="5564" y="18655"/>
                    <a:pt x="5891" y="18818"/>
                  </a:cubicBezTo>
                  <a:cubicBezTo>
                    <a:pt x="5727" y="19309"/>
                    <a:pt x="5564" y="19800"/>
                    <a:pt x="5400" y="20291"/>
                  </a:cubicBezTo>
                  <a:cubicBezTo>
                    <a:pt x="6218" y="20782"/>
                    <a:pt x="7036" y="21109"/>
                    <a:pt x="8018" y="21273"/>
                  </a:cubicBezTo>
                  <a:cubicBezTo>
                    <a:pt x="8182" y="20782"/>
                    <a:pt x="8509" y="20455"/>
                    <a:pt x="8673" y="19964"/>
                  </a:cubicBezTo>
                  <a:cubicBezTo>
                    <a:pt x="9000" y="19964"/>
                    <a:pt x="9327" y="20127"/>
                    <a:pt x="9655" y="20127"/>
                  </a:cubicBezTo>
                  <a:cubicBezTo>
                    <a:pt x="9818" y="20127"/>
                    <a:pt x="10145" y="20127"/>
                    <a:pt x="10473" y="20127"/>
                  </a:cubicBezTo>
                  <a:cubicBezTo>
                    <a:pt x="10636" y="20618"/>
                    <a:pt x="10800" y="21273"/>
                    <a:pt x="10964" y="21600"/>
                  </a:cubicBezTo>
                  <a:cubicBezTo>
                    <a:pt x="11782" y="21600"/>
                    <a:pt x="12764" y="21600"/>
                    <a:pt x="13582" y="21273"/>
                  </a:cubicBezTo>
                  <a:cubicBezTo>
                    <a:pt x="13582" y="20782"/>
                    <a:pt x="13582" y="20291"/>
                    <a:pt x="13582" y="19800"/>
                  </a:cubicBezTo>
                  <a:cubicBezTo>
                    <a:pt x="14400" y="19473"/>
                    <a:pt x="14400" y="19473"/>
                    <a:pt x="14400" y="19473"/>
                  </a:cubicBezTo>
                  <a:cubicBezTo>
                    <a:pt x="15218" y="19145"/>
                    <a:pt x="15218" y="19145"/>
                    <a:pt x="15218" y="19145"/>
                  </a:cubicBezTo>
                  <a:cubicBezTo>
                    <a:pt x="15545" y="19473"/>
                    <a:pt x="15873" y="19800"/>
                    <a:pt x="16364" y="20127"/>
                  </a:cubicBezTo>
                  <a:cubicBezTo>
                    <a:pt x="17018" y="19800"/>
                    <a:pt x="17836" y="19145"/>
                    <a:pt x="18491" y="18491"/>
                  </a:cubicBezTo>
                  <a:cubicBezTo>
                    <a:pt x="18164" y="18000"/>
                    <a:pt x="17836" y="17673"/>
                    <a:pt x="17673" y="17182"/>
                  </a:cubicBezTo>
                  <a:cubicBezTo>
                    <a:pt x="17836" y="16855"/>
                    <a:pt x="18000" y="16691"/>
                    <a:pt x="18164" y="16527"/>
                  </a:cubicBezTo>
                  <a:cubicBezTo>
                    <a:pt x="18327" y="16200"/>
                    <a:pt x="18491" y="16036"/>
                    <a:pt x="18655" y="15709"/>
                  </a:cubicBezTo>
                  <a:cubicBezTo>
                    <a:pt x="19145" y="15873"/>
                    <a:pt x="19636" y="16036"/>
                    <a:pt x="20127" y="16200"/>
                  </a:cubicBezTo>
                  <a:cubicBezTo>
                    <a:pt x="20618" y="15382"/>
                    <a:pt x="20945" y="14564"/>
                    <a:pt x="21273" y="13582"/>
                  </a:cubicBezTo>
                  <a:cubicBezTo>
                    <a:pt x="20782" y="13418"/>
                    <a:pt x="20291" y="13091"/>
                    <a:pt x="19800" y="12927"/>
                  </a:cubicBezTo>
                  <a:cubicBezTo>
                    <a:pt x="19964" y="12600"/>
                    <a:pt x="19964" y="12273"/>
                    <a:pt x="19964" y="11945"/>
                  </a:cubicBezTo>
                  <a:cubicBezTo>
                    <a:pt x="20127" y="11782"/>
                    <a:pt x="20127" y="11455"/>
                    <a:pt x="20127" y="11127"/>
                  </a:cubicBezTo>
                  <a:cubicBezTo>
                    <a:pt x="20618" y="10964"/>
                    <a:pt x="21109" y="10964"/>
                    <a:pt x="21600" y="10800"/>
                  </a:cubicBezTo>
                  <a:cubicBezTo>
                    <a:pt x="21600" y="9818"/>
                    <a:pt x="21436" y="8836"/>
                    <a:pt x="21273" y="8018"/>
                  </a:cubicBezTo>
                  <a:cubicBezTo>
                    <a:pt x="20618" y="8018"/>
                    <a:pt x="20127" y="8018"/>
                    <a:pt x="19636" y="8018"/>
                  </a:cubicBezTo>
                  <a:lnTo>
                    <a:pt x="19309" y="7200"/>
                  </a:lnTo>
                  <a:close/>
                  <a:moveTo>
                    <a:pt x="14891" y="14073"/>
                  </a:moveTo>
                  <a:cubicBezTo>
                    <a:pt x="14400" y="14727"/>
                    <a:pt x="13582" y="15382"/>
                    <a:pt x="12764" y="15709"/>
                  </a:cubicBezTo>
                  <a:cubicBezTo>
                    <a:pt x="11945" y="16036"/>
                    <a:pt x="10964" y="16200"/>
                    <a:pt x="10145" y="16036"/>
                  </a:cubicBezTo>
                  <a:cubicBezTo>
                    <a:pt x="9164" y="15873"/>
                    <a:pt x="8345" y="15545"/>
                    <a:pt x="7527" y="15055"/>
                  </a:cubicBezTo>
                  <a:cubicBezTo>
                    <a:pt x="6873" y="14564"/>
                    <a:pt x="6218" y="13745"/>
                    <a:pt x="5891" y="12927"/>
                  </a:cubicBezTo>
                  <a:cubicBezTo>
                    <a:pt x="5564" y="12109"/>
                    <a:pt x="5400" y="11127"/>
                    <a:pt x="5564" y="10145"/>
                  </a:cubicBezTo>
                  <a:cubicBezTo>
                    <a:pt x="5727" y="9327"/>
                    <a:pt x="6055" y="8345"/>
                    <a:pt x="6545" y="7691"/>
                  </a:cubicBezTo>
                  <a:cubicBezTo>
                    <a:pt x="7200" y="6873"/>
                    <a:pt x="7855" y="6382"/>
                    <a:pt x="8673" y="6055"/>
                  </a:cubicBezTo>
                  <a:cubicBezTo>
                    <a:pt x="9655" y="5727"/>
                    <a:pt x="10473" y="5564"/>
                    <a:pt x="11455" y="5564"/>
                  </a:cubicBezTo>
                  <a:cubicBezTo>
                    <a:pt x="12273" y="5727"/>
                    <a:pt x="13255" y="6055"/>
                    <a:pt x="13909" y="6709"/>
                  </a:cubicBezTo>
                  <a:cubicBezTo>
                    <a:pt x="14727" y="7200"/>
                    <a:pt x="15218" y="8018"/>
                    <a:pt x="15545" y="8836"/>
                  </a:cubicBezTo>
                  <a:cubicBezTo>
                    <a:pt x="15873" y="9655"/>
                    <a:pt x="16036" y="10636"/>
                    <a:pt x="16036" y="11455"/>
                  </a:cubicBezTo>
                  <a:cubicBezTo>
                    <a:pt x="15873" y="12436"/>
                    <a:pt x="15545" y="13255"/>
                    <a:pt x="14891" y="1407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22" name="Shape"/>
            <p:cNvSpPr/>
            <p:nvPr/>
          </p:nvSpPr>
          <p:spPr>
            <a:xfrm>
              <a:off x="0" y="-1"/>
              <a:ext cx="279535" cy="2821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309" y="7200"/>
                  </a:moveTo>
                  <a:cubicBezTo>
                    <a:pt x="18982" y="6382"/>
                    <a:pt x="18982" y="6382"/>
                    <a:pt x="18982" y="6382"/>
                  </a:cubicBezTo>
                  <a:cubicBezTo>
                    <a:pt x="19309" y="6055"/>
                    <a:pt x="19800" y="5727"/>
                    <a:pt x="20127" y="5400"/>
                  </a:cubicBezTo>
                  <a:cubicBezTo>
                    <a:pt x="19636" y="4582"/>
                    <a:pt x="18982" y="3764"/>
                    <a:pt x="18491" y="3273"/>
                  </a:cubicBezTo>
                  <a:cubicBezTo>
                    <a:pt x="18000" y="3436"/>
                    <a:pt x="17509" y="3764"/>
                    <a:pt x="17018" y="3927"/>
                  </a:cubicBezTo>
                  <a:cubicBezTo>
                    <a:pt x="16855" y="3764"/>
                    <a:pt x="16691" y="3600"/>
                    <a:pt x="16364" y="3436"/>
                  </a:cubicBezTo>
                  <a:cubicBezTo>
                    <a:pt x="16200" y="3273"/>
                    <a:pt x="15873" y="3109"/>
                    <a:pt x="15709" y="2945"/>
                  </a:cubicBezTo>
                  <a:cubicBezTo>
                    <a:pt x="15873" y="2455"/>
                    <a:pt x="16036" y="1964"/>
                    <a:pt x="16036" y="1473"/>
                  </a:cubicBezTo>
                  <a:cubicBezTo>
                    <a:pt x="15218" y="982"/>
                    <a:pt x="14400" y="655"/>
                    <a:pt x="13582" y="327"/>
                  </a:cubicBezTo>
                  <a:cubicBezTo>
                    <a:pt x="13255" y="818"/>
                    <a:pt x="13091" y="1309"/>
                    <a:pt x="12764" y="1800"/>
                  </a:cubicBezTo>
                  <a:cubicBezTo>
                    <a:pt x="12436" y="1636"/>
                    <a:pt x="12273" y="1636"/>
                    <a:pt x="11945" y="1636"/>
                  </a:cubicBezTo>
                  <a:cubicBezTo>
                    <a:pt x="11618" y="1473"/>
                    <a:pt x="11291" y="1473"/>
                    <a:pt x="11127" y="1473"/>
                  </a:cubicBezTo>
                  <a:cubicBezTo>
                    <a:pt x="10964" y="982"/>
                    <a:pt x="10800" y="491"/>
                    <a:pt x="10636" y="0"/>
                  </a:cubicBezTo>
                  <a:cubicBezTo>
                    <a:pt x="9818" y="0"/>
                    <a:pt x="8836" y="164"/>
                    <a:pt x="8018" y="327"/>
                  </a:cubicBezTo>
                  <a:cubicBezTo>
                    <a:pt x="8018" y="982"/>
                    <a:pt x="7855" y="1473"/>
                    <a:pt x="8018" y="1964"/>
                  </a:cubicBezTo>
                  <a:cubicBezTo>
                    <a:pt x="7200" y="2291"/>
                    <a:pt x="7200" y="2291"/>
                    <a:pt x="7200" y="2291"/>
                  </a:cubicBezTo>
                  <a:cubicBezTo>
                    <a:pt x="6382" y="2618"/>
                    <a:pt x="6382" y="2618"/>
                    <a:pt x="6382" y="2618"/>
                  </a:cubicBezTo>
                  <a:cubicBezTo>
                    <a:pt x="6055" y="2291"/>
                    <a:pt x="5564" y="1964"/>
                    <a:pt x="5236" y="1473"/>
                  </a:cubicBezTo>
                  <a:cubicBezTo>
                    <a:pt x="4418" y="1964"/>
                    <a:pt x="3764" y="2618"/>
                    <a:pt x="3109" y="3109"/>
                  </a:cubicBezTo>
                  <a:cubicBezTo>
                    <a:pt x="3273" y="3600"/>
                    <a:pt x="3600" y="4091"/>
                    <a:pt x="3927" y="4582"/>
                  </a:cubicBezTo>
                  <a:cubicBezTo>
                    <a:pt x="3764" y="4745"/>
                    <a:pt x="3436" y="4909"/>
                    <a:pt x="3273" y="5236"/>
                  </a:cubicBezTo>
                  <a:cubicBezTo>
                    <a:pt x="3109" y="5400"/>
                    <a:pt x="2945" y="5727"/>
                    <a:pt x="2782" y="5891"/>
                  </a:cubicBezTo>
                  <a:cubicBezTo>
                    <a:pt x="2291" y="5727"/>
                    <a:pt x="1800" y="5727"/>
                    <a:pt x="1309" y="5564"/>
                  </a:cubicBezTo>
                  <a:cubicBezTo>
                    <a:pt x="818" y="6382"/>
                    <a:pt x="491" y="7200"/>
                    <a:pt x="327" y="8018"/>
                  </a:cubicBezTo>
                  <a:cubicBezTo>
                    <a:pt x="818" y="8345"/>
                    <a:pt x="1145" y="8509"/>
                    <a:pt x="1636" y="8836"/>
                  </a:cubicBezTo>
                  <a:cubicBezTo>
                    <a:pt x="1636" y="9164"/>
                    <a:pt x="1636" y="9327"/>
                    <a:pt x="1473" y="9655"/>
                  </a:cubicBezTo>
                  <a:cubicBezTo>
                    <a:pt x="1473" y="9982"/>
                    <a:pt x="1473" y="10309"/>
                    <a:pt x="1473" y="10473"/>
                  </a:cubicBezTo>
                  <a:cubicBezTo>
                    <a:pt x="982" y="10636"/>
                    <a:pt x="491" y="10800"/>
                    <a:pt x="0" y="10964"/>
                  </a:cubicBezTo>
                  <a:cubicBezTo>
                    <a:pt x="0" y="11945"/>
                    <a:pt x="0" y="12764"/>
                    <a:pt x="327" y="13582"/>
                  </a:cubicBezTo>
                  <a:cubicBezTo>
                    <a:pt x="818" y="13745"/>
                    <a:pt x="1309" y="13745"/>
                    <a:pt x="1800" y="13582"/>
                  </a:cubicBezTo>
                  <a:cubicBezTo>
                    <a:pt x="2127" y="14400"/>
                    <a:pt x="2127" y="14400"/>
                    <a:pt x="2127" y="14400"/>
                  </a:cubicBezTo>
                  <a:cubicBezTo>
                    <a:pt x="2455" y="15218"/>
                    <a:pt x="2455" y="15218"/>
                    <a:pt x="2455" y="15218"/>
                  </a:cubicBezTo>
                  <a:cubicBezTo>
                    <a:pt x="2127" y="15545"/>
                    <a:pt x="1800" y="16036"/>
                    <a:pt x="1473" y="16364"/>
                  </a:cubicBezTo>
                  <a:cubicBezTo>
                    <a:pt x="1964" y="17182"/>
                    <a:pt x="2455" y="17836"/>
                    <a:pt x="3109" y="18491"/>
                  </a:cubicBezTo>
                  <a:cubicBezTo>
                    <a:pt x="3600" y="18327"/>
                    <a:pt x="4091" y="18000"/>
                    <a:pt x="4418" y="17673"/>
                  </a:cubicBezTo>
                  <a:cubicBezTo>
                    <a:pt x="4745" y="17836"/>
                    <a:pt x="4909" y="18164"/>
                    <a:pt x="5073" y="18327"/>
                  </a:cubicBezTo>
                  <a:cubicBezTo>
                    <a:pt x="5400" y="18491"/>
                    <a:pt x="5564" y="18655"/>
                    <a:pt x="5891" y="18818"/>
                  </a:cubicBezTo>
                  <a:cubicBezTo>
                    <a:pt x="5727" y="19309"/>
                    <a:pt x="5564" y="19800"/>
                    <a:pt x="5400" y="20291"/>
                  </a:cubicBezTo>
                  <a:cubicBezTo>
                    <a:pt x="6218" y="20782"/>
                    <a:pt x="7036" y="21109"/>
                    <a:pt x="8018" y="21273"/>
                  </a:cubicBezTo>
                  <a:cubicBezTo>
                    <a:pt x="8182" y="20782"/>
                    <a:pt x="8509" y="20455"/>
                    <a:pt x="8673" y="19964"/>
                  </a:cubicBezTo>
                  <a:cubicBezTo>
                    <a:pt x="9000" y="19964"/>
                    <a:pt x="9327" y="20127"/>
                    <a:pt x="9655" y="20127"/>
                  </a:cubicBezTo>
                  <a:cubicBezTo>
                    <a:pt x="9818" y="20127"/>
                    <a:pt x="10145" y="20127"/>
                    <a:pt x="10473" y="20127"/>
                  </a:cubicBezTo>
                  <a:cubicBezTo>
                    <a:pt x="10636" y="20618"/>
                    <a:pt x="10800" y="21273"/>
                    <a:pt x="10964" y="21600"/>
                  </a:cubicBezTo>
                  <a:cubicBezTo>
                    <a:pt x="11782" y="21600"/>
                    <a:pt x="12764" y="21600"/>
                    <a:pt x="13582" y="21273"/>
                  </a:cubicBezTo>
                  <a:cubicBezTo>
                    <a:pt x="13582" y="20782"/>
                    <a:pt x="13582" y="20291"/>
                    <a:pt x="13582" y="19800"/>
                  </a:cubicBezTo>
                  <a:cubicBezTo>
                    <a:pt x="14400" y="19473"/>
                    <a:pt x="14400" y="19473"/>
                    <a:pt x="14400" y="19473"/>
                  </a:cubicBezTo>
                  <a:cubicBezTo>
                    <a:pt x="15218" y="19145"/>
                    <a:pt x="15218" y="19145"/>
                    <a:pt x="15218" y="19145"/>
                  </a:cubicBezTo>
                  <a:cubicBezTo>
                    <a:pt x="15545" y="19473"/>
                    <a:pt x="15873" y="19800"/>
                    <a:pt x="16364" y="20127"/>
                  </a:cubicBezTo>
                  <a:cubicBezTo>
                    <a:pt x="17018" y="19800"/>
                    <a:pt x="17836" y="19145"/>
                    <a:pt x="18491" y="18491"/>
                  </a:cubicBezTo>
                  <a:cubicBezTo>
                    <a:pt x="18164" y="18000"/>
                    <a:pt x="17836" y="17673"/>
                    <a:pt x="17673" y="17182"/>
                  </a:cubicBezTo>
                  <a:cubicBezTo>
                    <a:pt x="17836" y="16855"/>
                    <a:pt x="18000" y="16691"/>
                    <a:pt x="18164" y="16527"/>
                  </a:cubicBezTo>
                  <a:cubicBezTo>
                    <a:pt x="18327" y="16200"/>
                    <a:pt x="18491" y="16036"/>
                    <a:pt x="18655" y="15709"/>
                  </a:cubicBezTo>
                  <a:cubicBezTo>
                    <a:pt x="19145" y="15873"/>
                    <a:pt x="19636" y="16036"/>
                    <a:pt x="20127" y="16200"/>
                  </a:cubicBezTo>
                  <a:cubicBezTo>
                    <a:pt x="20618" y="15382"/>
                    <a:pt x="20945" y="14564"/>
                    <a:pt x="21273" y="13582"/>
                  </a:cubicBezTo>
                  <a:cubicBezTo>
                    <a:pt x="20782" y="13418"/>
                    <a:pt x="20291" y="13091"/>
                    <a:pt x="19800" y="12927"/>
                  </a:cubicBezTo>
                  <a:cubicBezTo>
                    <a:pt x="19964" y="12600"/>
                    <a:pt x="19964" y="12273"/>
                    <a:pt x="19964" y="11945"/>
                  </a:cubicBezTo>
                  <a:cubicBezTo>
                    <a:pt x="20127" y="11782"/>
                    <a:pt x="20127" y="11455"/>
                    <a:pt x="20127" y="11127"/>
                  </a:cubicBezTo>
                  <a:cubicBezTo>
                    <a:pt x="20618" y="10964"/>
                    <a:pt x="21109" y="10964"/>
                    <a:pt x="21600" y="10800"/>
                  </a:cubicBezTo>
                  <a:cubicBezTo>
                    <a:pt x="21600" y="9818"/>
                    <a:pt x="21436" y="8836"/>
                    <a:pt x="21273" y="8018"/>
                  </a:cubicBezTo>
                  <a:cubicBezTo>
                    <a:pt x="20618" y="8018"/>
                    <a:pt x="20127" y="8018"/>
                    <a:pt x="19636" y="8018"/>
                  </a:cubicBezTo>
                  <a:lnTo>
                    <a:pt x="19309" y="7200"/>
                  </a:lnTo>
                  <a:close/>
                  <a:moveTo>
                    <a:pt x="14891" y="14073"/>
                  </a:moveTo>
                  <a:cubicBezTo>
                    <a:pt x="14400" y="14727"/>
                    <a:pt x="13582" y="15382"/>
                    <a:pt x="12764" y="15709"/>
                  </a:cubicBezTo>
                  <a:cubicBezTo>
                    <a:pt x="11945" y="16036"/>
                    <a:pt x="10964" y="16200"/>
                    <a:pt x="10145" y="16036"/>
                  </a:cubicBezTo>
                  <a:cubicBezTo>
                    <a:pt x="9164" y="15873"/>
                    <a:pt x="8345" y="15545"/>
                    <a:pt x="7527" y="15055"/>
                  </a:cubicBezTo>
                  <a:cubicBezTo>
                    <a:pt x="6873" y="14564"/>
                    <a:pt x="6218" y="13745"/>
                    <a:pt x="5891" y="12927"/>
                  </a:cubicBezTo>
                  <a:cubicBezTo>
                    <a:pt x="5564" y="12109"/>
                    <a:pt x="5400" y="11127"/>
                    <a:pt x="5564" y="10145"/>
                  </a:cubicBezTo>
                  <a:cubicBezTo>
                    <a:pt x="5727" y="9327"/>
                    <a:pt x="6055" y="8345"/>
                    <a:pt x="6545" y="7691"/>
                  </a:cubicBezTo>
                  <a:cubicBezTo>
                    <a:pt x="7200" y="6873"/>
                    <a:pt x="7855" y="6382"/>
                    <a:pt x="8673" y="6055"/>
                  </a:cubicBezTo>
                  <a:cubicBezTo>
                    <a:pt x="9655" y="5727"/>
                    <a:pt x="10473" y="5564"/>
                    <a:pt x="11455" y="5564"/>
                  </a:cubicBezTo>
                  <a:cubicBezTo>
                    <a:pt x="12273" y="5727"/>
                    <a:pt x="13255" y="6055"/>
                    <a:pt x="13909" y="6709"/>
                  </a:cubicBezTo>
                  <a:cubicBezTo>
                    <a:pt x="14727" y="7200"/>
                    <a:pt x="15218" y="8018"/>
                    <a:pt x="15545" y="8836"/>
                  </a:cubicBezTo>
                  <a:cubicBezTo>
                    <a:pt x="15873" y="9655"/>
                    <a:pt x="16036" y="10636"/>
                    <a:pt x="16036" y="11455"/>
                  </a:cubicBezTo>
                  <a:cubicBezTo>
                    <a:pt x="15873" y="12436"/>
                    <a:pt x="15545" y="13255"/>
                    <a:pt x="14891" y="1407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23" name="Shape"/>
            <p:cNvSpPr/>
            <p:nvPr/>
          </p:nvSpPr>
          <p:spPr>
            <a:xfrm>
              <a:off x="285726" y="102613"/>
              <a:ext cx="137999" cy="1388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271" y="10634"/>
                  </a:moveTo>
                  <a:cubicBezTo>
                    <a:pt x="19938" y="9969"/>
                    <a:pt x="19938" y="9969"/>
                    <a:pt x="19938" y="9969"/>
                  </a:cubicBezTo>
                  <a:cubicBezTo>
                    <a:pt x="20603" y="9637"/>
                    <a:pt x="20935" y="9305"/>
                    <a:pt x="21600" y="9305"/>
                  </a:cubicBezTo>
                  <a:cubicBezTo>
                    <a:pt x="21268" y="8308"/>
                    <a:pt x="21268" y="7311"/>
                    <a:pt x="20935" y="6646"/>
                  </a:cubicBezTo>
                  <a:cubicBezTo>
                    <a:pt x="20271" y="6646"/>
                    <a:pt x="19938" y="6646"/>
                    <a:pt x="19274" y="6646"/>
                  </a:cubicBezTo>
                  <a:cubicBezTo>
                    <a:pt x="19274" y="6646"/>
                    <a:pt x="18942" y="6314"/>
                    <a:pt x="18942" y="5982"/>
                  </a:cubicBezTo>
                  <a:cubicBezTo>
                    <a:pt x="18609" y="5649"/>
                    <a:pt x="18609" y="5317"/>
                    <a:pt x="18277" y="5317"/>
                  </a:cubicBezTo>
                  <a:cubicBezTo>
                    <a:pt x="18609" y="4985"/>
                    <a:pt x="18942" y="4320"/>
                    <a:pt x="19274" y="3988"/>
                  </a:cubicBezTo>
                  <a:cubicBezTo>
                    <a:pt x="18942" y="3323"/>
                    <a:pt x="18277" y="2658"/>
                    <a:pt x="17280" y="1994"/>
                  </a:cubicBezTo>
                  <a:cubicBezTo>
                    <a:pt x="16948" y="2326"/>
                    <a:pt x="16615" y="2658"/>
                    <a:pt x="16283" y="2991"/>
                  </a:cubicBezTo>
                  <a:cubicBezTo>
                    <a:pt x="15951" y="2658"/>
                    <a:pt x="15618" y="2658"/>
                    <a:pt x="15286" y="2658"/>
                  </a:cubicBezTo>
                  <a:cubicBezTo>
                    <a:pt x="15286" y="2326"/>
                    <a:pt x="14954" y="2326"/>
                    <a:pt x="14622" y="1994"/>
                  </a:cubicBezTo>
                  <a:cubicBezTo>
                    <a:pt x="14622" y="1662"/>
                    <a:pt x="14622" y="997"/>
                    <a:pt x="14954" y="665"/>
                  </a:cubicBezTo>
                  <a:cubicBezTo>
                    <a:pt x="13957" y="332"/>
                    <a:pt x="12960" y="0"/>
                    <a:pt x="12295" y="0"/>
                  </a:cubicBezTo>
                  <a:cubicBezTo>
                    <a:pt x="11963" y="332"/>
                    <a:pt x="11631" y="665"/>
                    <a:pt x="11631" y="1329"/>
                  </a:cubicBezTo>
                  <a:cubicBezTo>
                    <a:pt x="10634" y="1329"/>
                    <a:pt x="10634" y="1329"/>
                    <a:pt x="10634" y="1329"/>
                  </a:cubicBezTo>
                  <a:cubicBezTo>
                    <a:pt x="9969" y="1329"/>
                    <a:pt x="9969" y="1329"/>
                    <a:pt x="9969" y="1329"/>
                  </a:cubicBezTo>
                  <a:cubicBezTo>
                    <a:pt x="9637" y="665"/>
                    <a:pt x="9305" y="332"/>
                    <a:pt x="9305" y="0"/>
                  </a:cubicBezTo>
                  <a:cubicBezTo>
                    <a:pt x="8308" y="0"/>
                    <a:pt x="7311" y="332"/>
                    <a:pt x="6646" y="665"/>
                  </a:cubicBezTo>
                  <a:cubicBezTo>
                    <a:pt x="6646" y="997"/>
                    <a:pt x="6646" y="1662"/>
                    <a:pt x="6646" y="1994"/>
                  </a:cubicBezTo>
                  <a:cubicBezTo>
                    <a:pt x="6646" y="2326"/>
                    <a:pt x="6314" y="2326"/>
                    <a:pt x="5982" y="2658"/>
                  </a:cubicBezTo>
                  <a:cubicBezTo>
                    <a:pt x="5649" y="2658"/>
                    <a:pt x="5317" y="2658"/>
                    <a:pt x="5317" y="2991"/>
                  </a:cubicBezTo>
                  <a:cubicBezTo>
                    <a:pt x="4985" y="2658"/>
                    <a:pt x="4320" y="2326"/>
                    <a:pt x="3988" y="1994"/>
                  </a:cubicBezTo>
                  <a:cubicBezTo>
                    <a:pt x="3323" y="2658"/>
                    <a:pt x="2658" y="3323"/>
                    <a:pt x="1994" y="3988"/>
                  </a:cubicBezTo>
                  <a:cubicBezTo>
                    <a:pt x="2326" y="4320"/>
                    <a:pt x="2658" y="4985"/>
                    <a:pt x="2991" y="5317"/>
                  </a:cubicBezTo>
                  <a:cubicBezTo>
                    <a:pt x="2658" y="5317"/>
                    <a:pt x="2658" y="5649"/>
                    <a:pt x="2658" y="5982"/>
                  </a:cubicBezTo>
                  <a:cubicBezTo>
                    <a:pt x="2326" y="6314"/>
                    <a:pt x="2326" y="6646"/>
                    <a:pt x="1994" y="6646"/>
                  </a:cubicBezTo>
                  <a:cubicBezTo>
                    <a:pt x="1662" y="6646"/>
                    <a:pt x="997" y="6646"/>
                    <a:pt x="665" y="6646"/>
                  </a:cubicBezTo>
                  <a:cubicBezTo>
                    <a:pt x="332" y="7311"/>
                    <a:pt x="0" y="8308"/>
                    <a:pt x="0" y="9305"/>
                  </a:cubicBezTo>
                  <a:cubicBezTo>
                    <a:pt x="332" y="9305"/>
                    <a:pt x="665" y="9637"/>
                    <a:pt x="1329" y="9969"/>
                  </a:cubicBezTo>
                  <a:cubicBezTo>
                    <a:pt x="1329" y="10634"/>
                    <a:pt x="1329" y="10634"/>
                    <a:pt x="1329" y="10634"/>
                  </a:cubicBezTo>
                  <a:cubicBezTo>
                    <a:pt x="1329" y="11631"/>
                    <a:pt x="1329" y="11631"/>
                    <a:pt x="1329" y="11631"/>
                  </a:cubicBezTo>
                  <a:cubicBezTo>
                    <a:pt x="665" y="11631"/>
                    <a:pt x="332" y="11963"/>
                    <a:pt x="0" y="12295"/>
                  </a:cubicBezTo>
                  <a:cubicBezTo>
                    <a:pt x="0" y="12960"/>
                    <a:pt x="332" y="13957"/>
                    <a:pt x="665" y="14954"/>
                  </a:cubicBezTo>
                  <a:cubicBezTo>
                    <a:pt x="997" y="14622"/>
                    <a:pt x="1662" y="14622"/>
                    <a:pt x="1994" y="14622"/>
                  </a:cubicBezTo>
                  <a:cubicBezTo>
                    <a:pt x="2326" y="14954"/>
                    <a:pt x="2326" y="15286"/>
                    <a:pt x="2658" y="15286"/>
                  </a:cubicBezTo>
                  <a:cubicBezTo>
                    <a:pt x="2658" y="15618"/>
                    <a:pt x="2658" y="15951"/>
                    <a:pt x="2991" y="16283"/>
                  </a:cubicBezTo>
                  <a:cubicBezTo>
                    <a:pt x="2658" y="16615"/>
                    <a:pt x="2326" y="16948"/>
                    <a:pt x="1994" y="17280"/>
                  </a:cubicBezTo>
                  <a:cubicBezTo>
                    <a:pt x="2658" y="18277"/>
                    <a:pt x="3323" y="18609"/>
                    <a:pt x="3988" y="19274"/>
                  </a:cubicBezTo>
                  <a:cubicBezTo>
                    <a:pt x="4320" y="18942"/>
                    <a:pt x="4985" y="18609"/>
                    <a:pt x="5317" y="18277"/>
                  </a:cubicBezTo>
                  <a:cubicBezTo>
                    <a:pt x="5317" y="18609"/>
                    <a:pt x="5649" y="18609"/>
                    <a:pt x="5982" y="18942"/>
                  </a:cubicBezTo>
                  <a:cubicBezTo>
                    <a:pt x="6314" y="18942"/>
                    <a:pt x="6646" y="19274"/>
                    <a:pt x="6646" y="19274"/>
                  </a:cubicBezTo>
                  <a:cubicBezTo>
                    <a:pt x="6646" y="19606"/>
                    <a:pt x="6646" y="20271"/>
                    <a:pt x="6646" y="20935"/>
                  </a:cubicBezTo>
                  <a:cubicBezTo>
                    <a:pt x="7311" y="21268"/>
                    <a:pt x="8308" y="21268"/>
                    <a:pt x="9305" y="21600"/>
                  </a:cubicBezTo>
                  <a:cubicBezTo>
                    <a:pt x="9305" y="20935"/>
                    <a:pt x="9637" y="20603"/>
                    <a:pt x="9969" y="19938"/>
                  </a:cubicBezTo>
                  <a:cubicBezTo>
                    <a:pt x="10634" y="20271"/>
                    <a:pt x="10634" y="20271"/>
                    <a:pt x="10634" y="20271"/>
                  </a:cubicBezTo>
                  <a:cubicBezTo>
                    <a:pt x="11631" y="19938"/>
                    <a:pt x="11631" y="19938"/>
                    <a:pt x="11631" y="19938"/>
                  </a:cubicBezTo>
                  <a:cubicBezTo>
                    <a:pt x="11631" y="20603"/>
                    <a:pt x="11963" y="20935"/>
                    <a:pt x="12295" y="21600"/>
                  </a:cubicBezTo>
                  <a:cubicBezTo>
                    <a:pt x="12960" y="21268"/>
                    <a:pt x="13957" y="21268"/>
                    <a:pt x="14954" y="20935"/>
                  </a:cubicBezTo>
                  <a:cubicBezTo>
                    <a:pt x="14622" y="20271"/>
                    <a:pt x="14622" y="19606"/>
                    <a:pt x="14622" y="19274"/>
                  </a:cubicBezTo>
                  <a:cubicBezTo>
                    <a:pt x="14954" y="19274"/>
                    <a:pt x="15286" y="18942"/>
                    <a:pt x="15286" y="18942"/>
                  </a:cubicBezTo>
                  <a:cubicBezTo>
                    <a:pt x="15618" y="18609"/>
                    <a:pt x="15951" y="18609"/>
                    <a:pt x="16283" y="18277"/>
                  </a:cubicBezTo>
                  <a:cubicBezTo>
                    <a:pt x="16615" y="18609"/>
                    <a:pt x="16948" y="18942"/>
                    <a:pt x="17280" y="19274"/>
                  </a:cubicBezTo>
                  <a:cubicBezTo>
                    <a:pt x="18277" y="18609"/>
                    <a:pt x="18942" y="18277"/>
                    <a:pt x="19274" y="17280"/>
                  </a:cubicBezTo>
                  <a:cubicBezTo>
                    <a:pt x="18942" y="16948"/>
                    <a:pt x="18609" y="16615"/>
                    <a:pt x="18277" y="16283"/>
                  </a:cubicBezTo>
                  <a:cubicBezTo>
                    <a:pt x="18609" y="15951"/>
                    <a:pt x="18609" y="15618"/>
                    <a:pt x="18942" y="15286"/>
                  </a:cubicBezTo>
                  <a:cubicBezTo>
                    <a:pt x="18942" y="15286"/>
                    <a:pt x="19274" y="14954"/>
                    <a:pt x="19274" y="14622"/>
                  </a:cubicBezTo>
                  <a:cubicBezTo>
                    <a:pt x="19938" y="14622"/>
                    <a:pt x="20271" y="14622"/>
                    <a:pt x="20935" y="14954"/>
                  </a:cubicBezTo>
                  <a:cubicBezTo>
                    <a:pt x="21268" y="13957"/>
                    <a:pt x="21268" y="12960"/>
                    <a:pt x="21600" y="12295"/>
                  </a:cubicBezTo>
                  <a:cubicBezTo>
                    <a:pt x="20935" y="11963"/>
                    <a:pt x="20603" y="11631"/>
                    <a:pt x="19938" y="11631"/>
                  </a:cubicBezTo>
                  <a:lnTo>
                    <a:pt x="20271" y="10634"/>
                  </a:lnTo>
                  <a:close/>
                  <a:moveTo>
                    <a:pt x="13292" y="15286"/>
                  </a:moveTo>
                  <a:cubicBezTo>
                    <a:pt x="12628" y="15618"/>
                    <a:pt x="11631" y="15951"/>
                    <a:pt x="10634" y="15951"/>
                  </a:cubicBezTo>
                  <a:cubicBezTo>
                    <a:pt x="9637" y="15951"/>
                    <a:pt x="8972" y="15618"/>
                    <a:pt x="7975" y="15286"/>
                  </a:cubicBezTo>
                  <a:cubicBezTo>
                    <a:pt x="7311" y="14954"/>
                    <a:pt x="6646" y="14289"/>
                    <a:pt x="5982" y="13292"/>
                  </a:cubicBezTo>
                  <a:cubicBezTo>
                    <a:pt x="5649" y="12628"/>
                    <a:pt x="5317" y="11631"/>
                    <a:pt x="5317" y="10634"/>
                  </a:cubicBezTo>
                  <a:cubicBezTo>
                    <a:pt x="5317" y="9637"/>
                    <a:pt x="5649" y="8972"/>
                    <a:pt x="5982" y="7975"/>
                  </a:cubicBezTo>
                  <a:cubicBezTo>
                    <a:pt x="6646" y="7311"/>
                    <a:pt x="7311" y="6646"/>
                    <a:pt x="7975" y="5982"/>
                  </a:cubicBezTo>
                  <a:cubicBezTo>
                    <a:pt x="8972" y="5649"/>
                    <a:pt x="9637" y="5317"/>
                    <a:pt x="10634" y="5317"/>
                  </a:cubicBezTo>
                  <a:cubicBezTo>
                    <a:pt x="11631" y="5317"/>
                    <a:pt x="12628" y="5649"/>
                    <a:pt x="13292" y="5982"/>
                  </a:cubicBezTo>
                  <a:cubicBezTo>
                    <a:pt x="14289" y="6646"/>
                    <a:pt x="14954" y="7311"/>
                    <a:pt x="15286" y="7975"/>
                  </a:cubicBezTo>
                  <a:cubicBezTo>
                    <a:pt x="15618" y="8972"/>
                    <a:pt x="15951" y="9637"/>
                    <a:pt x="15951" y="10634"/>
                  </a:cubicBezTo>
                  <a:cubicBezTo>
                    <a:pt x="15951" y="11631"/>
                    <a:pt x="15618" y="12628"/>
                    <a:pt x="15286" y="13292"/>
                  </a:cubicBezTo>
                  <a:cubicBezTo>
                    <a:pt x="14954" y="14289"/>
                    <a:pt x="14289" y="14954"/>
                    <a:pt x="13292" y="1528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28" name="Group"/>
          <p:cNvGrpSpPr/>
          <p:nvPr/>
        </p:nvGrpSpPr>
        <p:grpSpPr>
          <a:xfrm>
            <a:off x="8567519" y="2080004"/>
            <a:ext cx="470263" cy="410917"/>
            <a:chOff x="0" y="0"/>
            <a:chExt cx="470261" cy="410916"/>
          </a:xfrm>
        </p:grpSpPr>
        <p:sp>
          <p:nvSpPr>
            <p:cNvPr id="1125" name="Shape"/>
            <p:cNvSpPr/>
            <p:nvPr/>
          </p:nvSpPr>
          <p:spPr>
            <a:xfrm>
              <a:off x="0" y="0"/>
              <a:ext cx="470262" cy="4109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30" y="3894"/>
                  </a:moveTo>
                  <a:cubicBezTo>
                    <a:pt x="15937" y="3894"/>
                    <a:pt x="15937" y="3894"/>
                    <a:pt x="15937" y="3894"/>
                  </a:cubicBezTo>
                  <a:cubicBezTo>
                    <a:pt x="11730" y="1112"/>
                    <a:pt x="11730" y="1112"/>
                    <a:pt x="11730" y="1112"/>
                  </a:cubicBezTo>
                  <a:cubicBezTo>
                    <a:pt x="11730" y="1020"/>
                    <a:pt x="11730" y="1020"/>
                    <a:pt x="11730" y="1020"/>
                  </a:cubicBezTo>
                  <a:cubicBezTo>
                    <a:pt x="11730" y="464"/>
                    <a:pt x="11326" y="0"/>
                    <a:pt x="10840" y="0"/>
                  </a:cubicBezTo>
                  <a:cubicBezTo>
                    <a:pt x="10274" y="0"/>
                    <a:pt x="9870" y="464"/>
                    <a:pt x="9870" y="1020"/>
                  </a:cubicBezTo>
                  <a:cubicBezTo>
                    <a:pt x="9870" y="1020"/>
                    <a:pt x="9870" y="1020"/>
                    <a:pt x="9870" y="1020"/>
                  </a:cubicBezTo>
                  <a:cubicBezTo>
                    <a:pt x="5663" y="3894"/>
                    <a:pt x="5663" y="3894"/>
                    <a:pt x="5663" y="3894"/>
                  </a:cubicBezTo>
                  <a:cubicBezTo>
                    <a:pt x="2751" y="3894"/>
                    <a:pt x="2751" y="3894"/>
                    <a:pt x="2751" y="3894"/>
                  </a:cubicBezTo>
                  <a:cubicBezTo>
                    <a:pt x="1213" y="3894"/>
                    <a:pt x="0" y="5284"/>
                    <a:pt x="0" y="7045"/>
                  </a:cubicBezTo>
                  <a:cubicBezTo>
                    <a:pt x="0" y="18541"/>
                    <a:pt x="0" y="18541"/>
                    <a:pt x="0" y="18541"/>
                  </a:cubicBezTo>
                  <a:cubicBezTo>
                    <a:pt x="0" y="20209"/>
                    <a:pt x="1213" y="21600"/>
                    <a:pt x="2751" y="21600"/>
                  </a:cubicBezTo>
                  <a:cubicBezTo>
                    <a:pt x="18930" y="21600"/>
                    <a:pt x="18930" y="21600"/>
                    <a:pt x="18930" y="21600"/>
                  </a:cubicBezTo>
                  <a:cubicBezTo>
                    <a:pt x="20387" y="21600"/>
                    <a:pt x="21600" y="20209"/>
                    <a:pt x="21600" y="18541"/>
                  </a:cubicBezTo>
                  <a:cubicBezTo>
                    <a:pt x="21600" y="7045"/>
                    <a:pt x="21600" y="7045"/>
                    <a:pt x="21600" y="7045"/>
                  </a:cubicBezTo>
                  <a:cubicBezTo>
                    <a:pt x="21600" y="5284"/>
                    <a:pt x="20387" y="3894"/>
                    <a:pt x="18930" y="3894"/>
                  </a:cubicBezTo>
                  <a:close/>
                  <a:moveTo>
                    <a:pt x="9951" y="1483"/>
                  </a:moveTo>
                  <a:cubicBezTo>
                    <a:pt x="10112" y="1854"/>
                    <a:pt x="10436" y="2132"/>
                    <a:pt x="10840" y="2132"/>
                  </a:cubicBezTo>
                  <a:cubicBezTo>
                    <a:pt x="11164" y="2132"/>
                    <a:pt x="11488" y="1854"/>
                    <a:pt x="11649" y="1483"/>
                  </a:cubicBezTo>
                  <a:cubicBezTo>
                    <a:pt x="15290" y="3894"/>
                    <a:pt x="15290" y="3894"/>
                    <a:pt x="15290" y="3894"/>
                  </a:cubicBezTo>
                  <a:cubicBezTo>
                    <a:pt x="6310" y="3894"/>
                    <a:pt x="6310" y="3894"/>
                    <a:pt x="6310" y="3894"/>
                  </a:cubicBezTo>
                  <a:lnTo>
                    <a:pt x="9951" y="1483"/>
                  </a:lnTo>
                  <a:close/>
                  <a:moveTo>
                    <a:pt x="19982" y="18541"/>
                  </a:moveTo>
                  <a:cubicBezTo>
                    <a:pt x="19982" y="19190"/>
                    <a:pt x="19497" y="19746"/>
                    <a:pt x="18930" y="19746"/>
                  </a:cubicBezTo>
                  <a:cubicBezTo>
                    <a:pt x="2751" y="19746"/>
                    <a:pt x="2751" y="19746"/>
                    <a:pt x="2751" y="19746"/>
                  </a:cubicBezTo>
                  <a:cubicBezTo>
                    <a:pt x="2103" y="19746"/>
                    <a:pt x="1618" y="19190"/>
                    <a:pt x="1618" y="18541"/>
                  </a:cubicBezTo>
                  <a:cubicBezTo>
                    <a:pt x="1618" y="7045"/>
                    <a:pt x="1618" y="7045"/>
                    <a:pt x="1618" y="7045"/>
                  </a:cubicBezTo>
                  <a:cubicBezTo>
                    <a:pt x="1618" y="6304"/>
                    <a:pt x="2103" y="5748"/>
                    <a:pt x="2751" y="5748"/>
                  </a:cubicBezTo>
                  <a:cubicBezTo>
                    <a:pt x="18930" y="5748"/>
                    <a:pt x="18930" y="5748"/>
                    <a:pt x="18930" y="5748"/>
                  </a:cubicBezTo>
                  <a:cubicBezTo>
                    <a:pt x="19497" y="5748"/>
                    <a:pt x="19982" y="6304"/>
                    <a:pt x="19982" y="7045"/>
                  </a:cubicBezTo>
                  <a:lnTo>
                    <a:pt x="19982" y="1854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26" name="Triangle"/>
            <p:cNvSpPr/>
            <p:nvPr/>
          </p:nvSpPr>
          <p:spPr>
            <a:xfrm>
              <a:off x="218496" y="207706"/>
              <a:ext cx="179834" cy="1375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21600" y="0"/>
                  </a:lnTo>
                  <a:lnTo>
                    <a:pt x="0" y="21600"/>
                  </a:lnTo>
                  <a:lnTo>
                    <a:pt x="21600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27" name="Shape"/>
            <p:cNvSpPr/>
            <p:nvPr/>
          </p:nvSpPr>
          <p:spPr>
            <a:xfrm>
              <a:off x="174731" y="141168"/>
              <a:ext cx="246077" cy="1960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18" h="21600" extrusionOk="0">
                  <a:moveTo>
                    <a:pt x="17282" y="2530"/>
                  </a:moveTo>
                  <a:cubicBezTo>
                    <a:pt x="431" y="18681"/>
                    <a:pt x="431" y="18681"/>
                    <a:pt x="431" y="18681"/>
                  </a:cubicBezTo>
                  <a:cubicBezTo>
                    <a:pt x="-29" y="19265"/>
                    <a:pt x="-182" y="20238"/>
                    <a:pt x="278" y="20822"/>
                  </a:cubicBezTo>
                  <a:cubicBezTo>
                    <a:pt x="584" y="21211"/>
                    <a:pt x="890" y="21600"/>
                    <a:pt x="1350" y="21600"/>
                  </a:cubicBezTo>
                  <a:cubicBezTo>
                    <a:pt x="1503" y="21600"/>
                    <a:pt x="1809" y="21405"/>
                    <a:pt x="2116" y="21211"/>
                  </a:cubicBezTo>
                  <a:cubicBezTo>
                    <a:pt x="18814" y="4670"/>
                    <a:pt x="18814" y="4670"/>
                    <a:pt x="18814" y="4670"/>
                  </a:cubicBezTo>
                  <a:cubicBezTo>
                    <a:pt x="19580" y="5643"/>
                    <a:pt x="19580" y="5643"/>
                    <a:pt x="19580" y="5643"/>
                  </a:cubicBezTo>
                  <a:cubicBezTo>
                    <a:pt x="21418" y="0"/>
                    <a:pt x="21418" y="0"/>
                    <a:pt x="21418" y="0"/>
                  </a:cubicBezTo>
                  <a:cubicBezTo>
                    <a:pt x="16516" y="1557"/>
                    <a:pt x="16516" y="1557"/>
                    <a:pt x="16516" y="1557"/>
                  </a:cubicBezTo>
                  <a:lnTo>
                    <a:pt x="17282" y="253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31" name="Group"/>
          <p:cNvGrpSpPr/>
          <p:nvPr/>
        </p:nvGrpSpPr>
        <p:grpSpPr>
          <a:xfrm>
            <a:off x="2378316" y="2106074"/>
            <a:ext cx="357352" cy="358776"/>
            <a:chOff x="0" y="0"/>
            <a:chExt cx="357351" cy="358775"/>
          </a:xfrm>
        </p:grpSpPr>
        <p:sp>
          <p:nvSpPr>
            <p:cNvPr id="1129" name="Shape"/>
            <p:cNvSpPr/>
            <p:nvPr/>
          </p:nvSpPr>
          <p:spPr>
            <a:xfrm>
              <a:off x="90486" y="90487"/>
              <a:ext cx="138114" cy="1365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400" y="0"/>
                  </a:moveTo>
                  <a:lnTo>
                    <a:pt x="7200" y="0"/>
                  </a:lnTo>
                  <a:lnTo>
                    <a:pt x="7200" y="7284"/>
                  </a:lnTo>
                  <a:lnTo>
                    <a:pt x="0" y="7284"/>
                  </a:lnTo>
                  <a:lnTo>
                    <a:pt x="0" y="14567"/>
                  </a:lnTo>
                  <a:lnTo>
                    <a:pt x="7200" y="14567"/>
                  </a:lnTo>
                  <a:lnTo>
                    <a:pt x="7200" y="21600"/>
                  </a:lnTo>
                  <a:lnTo>
                    <a:pt x="14400" y="21600"/>
                  </a:lnTo>
                  <a:lnTo>
                    <a:pt x="14400" y="14567"/>
                  </a:lnTo>
                  <a:lnTo>
                    <a:pt x="21600" y="14567"/>
                  </a:lnTo>
                  <a:lnTo>
                    <a:pt x="21600" y="7284"/>
                  </a:lnTo>
                  <a:lnTo>
                    <a:pt x="14400" y="7284"/>
                  </a:lnTo>
                  <a:lnTo>
                    <a:pt x="14400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30" name="Shape"/>
            <p:cNvSpPr/>
            <p:nvPr/>
          </p:nvSpPr>
          <p:spPr>
            <a:xfrm>
              <a:off x="0" y="0"/>
              <a:ext cx="357352" cy="3587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4" h="21600" extrusionOk="0">
                  <a:moveTo>
                    <a:pt x="21257" y="18514"/>
                  </a:moveTo>
                  <a:cubicBezTo>
                    <a:pt x="17486" y="14743"/>
                    <a:pt x="17486" y="14743"/>
                    <a:pt x="17486" y="14743"/>
                  </a:cubicBezTo>
                  <a:cubicBezTo>
                    <a:pt x="18514" y="13371"/>
                    <a:pt x="19200" y="11657"/>
                    <a:pt x="19200" y="9600"/>
                  </a:cubicBezTo>
                  <a:cubicBezTo>
                    <a:pt x="19200" y="4457"/>
                    <a:pt x="14743" y="0"/>
                    <a:pt x="9600" y="0"/>
                  </a:cubicBezTo>
                  <a:cubicBezTo>
                    <a:pt x="4114" y="0"/>
                    <a:pt x="0" y="4457"/>
                    <a:pt x="0" y="9600"/>
                  </a:cubicBezTo>
                  <a:cubicBezTo>
                    <a:pt x="0" y="14743"/>
                    <a:pt x="4114" y="19200"/>
                    <a:pt x="9600" y="19200"/>
                  </a:cubicBezTo>
                  <a:cubicBezTo>
                    <a:pt x="11314" y="19200"/>
                    <a:pt x="13371" y="18514"/>
                    <a:pt x="14743" y="17829"/>
                  </a:cubicBezTo>
                  <a:cubicBezTo>
                    <a:pt x="18514" y="21600"/>
                    <a:pt x="18514" y="21600"/>
                    <a:pt x="18514" y="21600"/>
                  </a:cubicBezTo>
                  <a:cubicBezTo>
                    <a:pt x="18857" y="21600"/>
                    <a:pt x="19200" y="21600"/>
                    <a:pt x="19543" y="21600"/>
                  </a:cubicBezTo>
                  <a:cubicBezTo>
                    <a:pt x="21257" y="19543"/>
                    <a:pt x="21257" y="19543"/>
                    <a:pt x="21257" y="19543"/>
                  </a:cubicBezTo>
                  <a:cubicBezTo>
                    <a:pt x="21600" y="19200"/>
                    <a:pt x="21600" y="18857"/>
                    <a:pt x="21257" y="18514"/>
                  </a:cubicBezTo>
                  <a:close/>
                  <a:moveTo>
                    <a:pt x="9600" y="16457"/>
                  </a:moveTo>
                  <a:cubicBezTo>
                    <a:pt x="5829" y="16457"/>
                    <a:pt x="2743" y="13371"/>
                    <a:pt x="2743" y="9600"/>
                  </a:cubicBezTo>
                  <a:cubicBezTo>
                    <a:pt x="2743" y="5829"/>
                    <a:pt x="5829" y="2743"/>
                    <a:pt x="9600" y="2743"/>
                  </a:cubicBezTo>
                  <a:cubicBezTo>
                    <a:pt x="13371" y="2743"/>
                    <a:pt x="16457" y="5829"/>
                    <a:pt x="16457" y="9600"/>
                  </a:cubicBezTo>
                  <a:cubicBezTo>
                    <a:pt x="16457" y="13371"/>
                    <a:pt x="13371" y="16457"/>
                    <a:pt x="9600" y="1645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36" name="Group"/>
          <p:cNvGrpSpPr/>
          <p:nvPr/>
        </p:nvGrpSpPr>
        <p:grpSpPr>
          <a:xfrm>
            <a:off x="11416696" y="2097342"/>
            <a:ext cx="376239" cy="376239"/>
            <a:chOff x="0" y="0"/>
            <a:chExt cx="376238" cy="376238"/>
          </a:xfrm>
        </p:grpSpPr>
        <p:sp>
          <p:nvSpPr>
            <p:cNvPr id="1132" name="Shape"/>
            <p:cNvSpPr/>
            <p:nvPr/>
          </p:nvSpPr>
          <p:spPr>
            <a:xfrm>
              <a:off x="0" y="214445"/>
              <a:ext cx="163514" cy="6813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600" extrusionOk="0">
                  <a:moveTo>
                    <a:pt x="2314" y="17000"/>
                  </a:moveTo>
                  <a:cubicBezTo>
                    <a:pt x="7714" y="20600"/>
                    <a:pt x="7714" y="20600"/>
                    <a:pt x="7714" y="20600"/>
                  </a:cubicBezTo>
                  <a:cubicBezTo>
                    <a:pt x="21600" y="13400"/>
                    <a:pt x="21600" y="13400"/>
                    <a:pt x="21600" y="13400"/>
                  </a:cubicBezTo>
                  <a:cubicBezTo>
                    <a:pt x="3857" y="800"/>
                    <a:pt x="3857" y="800"/>
                    <a:pt x="3857" y="800"/>
                  </a:cubicBezTo>
                  <a:cubicBezTo>
                    <a:pt x="3086" y="-1000"/>
                    <a:pt x="2314" y="800"/>
                    <a:pt x="1543" y="800"/>
                  </a:cubicBezTo>
                  <a:cubicBezTo>
                    <a:pt x="771" y="2600"/>
                    <a:pt x="0" y="4400"/>
                    <a:pt x="0" y="8000"/>
                  </a:cubicBezTo>
                  <a:cubicBezTo>
                    <a:pt x="0" y="9800"/>
                    <a:pt x="0" y="9800"/>
                    <a:pt x="0" y="9800"/>
                  </a:cubicBezTo>
                  <a:cubicBezTo>
                    <a:pt x="0" y="13400"/>
                    <a:pt x="771" y="15200"/>
                    <a:pt x="2314" y="170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33" name="Shape"/>
            <p:cNvSpPr/>
            <p:nvPr/>
          </p:nvSpPr>
          <p:spPr>
            <a:xfrm>
              <a:off x="252412" y="317500"/>
              <a:ext cx="123826" cy="587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514" y="0"/>
                  </a:moveTo>
                  <a:cubicBezTo>
                    <a:pt x="18514" y="0"/>
                    <a:pt x="18514" y="0"/>
                    <a:pt x="18514" y="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16457" y="21600"/>
                    <a:pt x="16457" y="21600"/>
                    <a:pt x="16457" y="21600"/>
                  </a:cubicBezTo>
                  <a:cubicBezTo>
                    <a:pt x="17486" y="21600"/>
                    <a:pt x="18514" y="21600"/>
                    <a:pt x="19543" y="19440"/>
                  </a:cubicBezTo>
                  <a:cubicBezTo>
                    <a:pt x="20571" y="17280"/>
                    <a:pt x="21600" y="15120"/>
                    <a:pt x="21600" y="12960"/>
                  </a:cubicBezTo>
                  <a:cubicBezTo>
                    <a:pt x="21600" y="8640"/>
                    <a:pt x="21600" y="8640"/>
                    <a:pt x="21600" y="8640"/>
                  </a:cubicBezTo>
                  <a:cubicBezTo>
                    <a:pt x="21600" y="4320"/>
                    <a:pt x="20571" y="2160"/>
                    <a:pt x="18514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34" name="Shape"/>
            <p:cNvSpPr/>
            <p:nvPr/>
          </p:nvSpPr>
          <p:spPr>
            <a:xfrm>
              <a:off x="-1" y="234950"/>
              <a:ext cx="376240" cy="1412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925" y="900"/>
                  </a:moveTo>
                  <a:cubicBezTo>
                    <a:pt x="20925" y="900"/>
                    <a:pt x="20587" y="0"/>
                    <a:pt x="20250" y="0"/>
                  </a:cubicBezTo>
                  <a:cubicBezTo>
                    <a:pt x="19912" y="0"/>
                    <a:pt x="19912" y="0"/>
                    <a:pt x="19912" y="0"/>
                  </a:cubicBezTo>
                  <a:cubicBezTo>
                    <a:pt x="1013" y="12600"/>
                    <a:pt x="1013" y="12600"/>
                    <a:pt x="1013" y="12600"/>
                  </a:cubicBezTo>
                  <a:cubicBezTo>
                    <a:pt x="338" y="13500"/>
                    <a:pt x="0" y="14400"/>
                    <a:pt x="0" y="16200"/>
                  </a:cubicBezTo>
                  <a:cubicBezTo>
                    <a:pt x="0" y="18000"/>
                    <a:pt x="0" y="18000"/>
                    <a:pt x="0" y="18000"/>
                  </a:cubicBezTo>
                  <a:cubicBezTo>
                    <a:pt x="0" y="18900"/>
                    <a:pt x="338" y="19800"/>
                    <a:pt x="675" y="20700"/>
                  </a:cubicBezTo>
                  <a:cubicBezTo>
                    <a:pt x="675" y="21600"/>
                    <a:pt x="1013" y="21600"/>
                    <a:pt x="1350" y="21600"/>
                  </a:cubicBezTo>
                  <a:cubicBezTo>
                    <a:pt x="1688" y="21600"/>
                    <a:pt x="1688" y="21600"/>
                    <a:pt x="1688" y="21600"/>
                  </a:cubicBezTo>
                  <a:cubicBezTo>
                    <a:pt x="20587" y="9000"/>
                    <a:pt x="20587" y="9000"/>
                    <a:pt x="20587" y="9000"/>
                  </a:cubicBezTo>
                  <a:cubicBezTo>
                    <a:pt x="21263" y="8100"/>
                    <a:pt x="21600" y="7200"/>
                    <a:pt x="21600" y="5400"/>
                  </a:cubicBezTo>
                  <a:cubicBezTo>
                    <a:pt x="21600" y="3600"/>
                    <a:pt x="21600" y="3600"/>
                    <a:pt x="21600" y="3600"/>
                  </a:cubicBezTo>
                  <a:cubicBezTo>
                    <a:pt x="21600" y="2700"/>
                    <a:pt x="21263" y="1800"/>
                    <a:pt x="20925" y="9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35" name="Shape"/>
            <p:cNvSpPr/>
            <p:nvPr/>
          </p:nvSpPr>
          <p:spPr>
            <a:xfrm>
              <a:off x="119235" y="-1"/>
              <a:ext cx="159486" cy="2360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5839" h="19703" extrusionOk="0">
                  <a:moveTo>
                    <a:pt x="1027" y="15709"/>
                  </a:moveTo>
                  <a:cubicBezTo>
                    <a:pt x="2779" y="19636"/>
                    <a:pt x="10368" y="21600"/>
                    <a:pt x="14454" y="17182"/>
                  </a:cubicBezTo>
                  <a:cubicBezTo>
                    <a:pt x="17957" y="12273"/>
                    <a:pt x="14454" y="4909"/>
                    <a:pt x="8033" y="0"/>
                  </a:cubicBezTo>
                  <a:cubicBezTo>
                    <a:pt x="9200" y="5400"/>
                    <a:pt x="-3643" y="7364"/>
                    <a:pt x="1027" y="15709"/>
                  </a:cubicBezTo>
                  <a:close/>
                  <a:moveTo>
                    <a:pt x="5114" y="13745"/>
                  </a:moveTo>
                  <a:cubicBezTo>
                    <a:pt x="6281" y="12764"/>
                    <a:pt x="8616" y="11782"/>
                    <a:pt x="8616" y="7855"/>
                  </a:cubicBezTo>
                  <a:cubicBezTo>
                    <a:pt x="14454" y="10800"/>
                    <a:pt x="12119" y="18655"/>
                    <a:pt x="8033" y="17673"/>
                  </a:cubicBezTo>
                  <a:cubicBezTo>
                    <a:pt x="3946" y="17182"/>
                    <a:pt x="3946" y="14727"/>
                    <a:pt x="5114" y="1374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39" name="Group"/>
          <p:cNvGrpSpPr/>
          <p:nvPr/>
        </p:nvGrpSpPr>
        <p:grpSpPr>
          <a:xfrm>
            <a:off x="9626472" y="2952421"/>
            <a:ext cx="338001" cy="401493"/>
            <a:chOff x="0" y="0"/>
            <a:chExt cx="338000" cy="401492"/>
          </a:xfrm>
        </p:grpSpPr>
        <p:sp>
          <p:nvSpPr>
            <p:cNvPr id="1137" name="Shape"/>
            <p:cNvSpPr/>
            <p:nvPr/>
          </p:nvSpPr>
          <p:spPr>
            <a:xfrm>
              <a:off x="-1" y="-1"/>
              <a:ext cx="338002" cy="40149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200" y="0"/>
                  </a:moveTo>
                  <a:cubicBezTo>
                    <a:pt x="6400" y="0"/>
                    <a:pt x="6400" y="0"/>
                    <a:pt x="6400" y="0"/>
                  </a:cubicBezTo>
                  <a:cubicBezTo>
                    <a:pt x="5000" y="0"/>
                    <a:pt x="4000" y="844"/>
                    <a:pt x="4000" y="2025"/>
                  </a:cubicBezTo>
                  <a:cubicBezTo>
                    <a:pt x="4000" y="3375"/>
                    <a:pt x="4000" y="3375"/>
                    <a:pt x="4000" y="3375"/>
                  </a:cubicBezTo>
                  <a:cubicBezTo>
                    <a:pt x="2400" y="3375"/>
                    <a:pt x="2400" y="3375"/>
                    <a:pt x="2400" y="3375"/>
                  </a:cubicBezTo>
                  <a:cubicBezTo>
                    <a:pt x="1000" y="3375"/>
                    <a:pt x="0" y="4219"/>
                    <a:pt x="0" y="5231"/>
                  </a:cubicBezTo>
                  <a:cubicBezTo>
                    <a:pt x="0" y="19575"/>
                    <a:pt x="0" y="19575"/>
                    <a:pt x="0" y="19575"/>
                  </a:cubicBezTo>
                  <a:cubicBezTo>
                    <a:pt x="0" y="20587"/>
                    <a:pt x="1000" y="21600"/>
                    <a:pt x="2400" y="21600"/>
                  </a:cubicBezTo>
                  <a:cubicBezTo>
                    <a:pt x="15200" y="21600"/>
                    <a:pt x="15200" y="21600"/>
                    <a:pt x="15200" y="21600"/>
                  </a:cubicBezTo>
                  <a:cubicBezTo>
                    <a:pt x="16400" y="21600"/>
                    <a:pt x="17600" y="20587"/>
                    <a:pt x="17600" y="19575"/>
                  </a:cubicBezTo>
                  <a:cubicBezTo>
                    <a:pt x="17600" y="18225"/>
                    <a:pt x="17600" y="18225"/>
                    <a:pt x="17600" y="18225"/>
                  </a:cubicBezTo>
                  <a:cubicBezTo>
                    <a:pt x="19200" y="18225"/>
                    <a:pt x="19200" y="18225"/>
                    <a:pt x="19200" y="18225"/>
                  </a:cubicBezTo>
                  <a:cubicBezTo>
                    <a:pt x="20400" y="18225"/>
                    <a:pt x="21600" y="17213"/>
                    <a:pt x="21600" y="16200"/>
                  </a:cubicBezTo>
                  <a:cubicBezTo>
                    <a:pt x="21600" y="2025"/>
                    <a:pt x="21600" y="2025"/>
                    <a:pt x="21600" y="2025"/>
                  </a:cubicBezTo>
                  <a:cubicBezTo>
                    <a:pt x="21600" y="844"/>
                    <a:pt x="20400" y="0"/>
                    <a:pt x="19200" y="0"/>
                  </a:cubicBezTo>
                  <a:close/>
                  <a:moveTo>
                    <a:pt x="16000" y="19575"/>
                  </a:moveTo>
                  <a:cubicBezTo>
                    <a:pt x="16000" y="19912"/>
                    <a:pt x="15600" y="20250"/>
                    <a:pt x="15200" y="20250"/>
                  </a:cubicBezTo>
                  <a:cubicBezTo>
                    <a:pt x="2400" y="20250"/>
                    <a:pt x="2400" y="20250"/>
                    <a:pt x="2400" y="20250"/>
                  </a:cubicBezTo>
                  <a:cubicBezTo>
                    <a:pt x="1800" y="20250"/>
                    <a:pt x="1600" y="19912"/>
                    <a:pt x="1600" y="19575"/>
                  </a:cubicBezTo>
                  <a:cubicBezTo>
                    <a:pt x="1600" y="5231"/>
                    <a:pt x="1600" y="5231"/>
                    <a:pt x="1600" y="5231"/>
                  </a:cubicBezTo>
                  <a:cubicBezTo>
                    <a:pt x="1600" y="4894"/>
                    <a:pt x="1800" y="4725"/>
                    <a:pt x="2400" y="4725"/>
                  </a:cubicBezTo>
                  <a:cubicBezTo>
                    <a:pt x="15200" y="4725"/>
                    <a:pt x="15200" y="4725"/>
                    <a:pt x="15200" y="4725"/>
                  </a:cubicBezTo>
                  <a:cubicBezTo>
                    <a:pt x="15600" y="4725"/>
                    <a:pt x="16000" y="4894"/>
                    <a:pt x="16000" y="5231"/>
                  </a:cubicBezTo>
                  <a:lnTo>
                    <a:pt x="16000" y="19575"/>
                  </a:lnTo>
                  <a:close/>
                  <a:moveTo>
                    <a:pt x="20000" y="16200"/>
                  </a:moveTo>
                  <a:cubicBezTo>
                    <a:pt x="20000" y="16537"/>
                    <a:pt x="19600" y="16875"/>
                    <a:pt x="19200" y="16875"/>
                  </a:cubicBezTo>
                  <a:cubicBezTo>
                    <a:pt x="17600" y="16875"/>
                    <a:pt x="17600" y="16875"/>
                    <a:pt x="17600" y="16875"/>
                  </a:cubicBezTo>
                  <a:cubicBezTo>
                    <a:pt x="17600" y="5231"/>
                    <a:pt x="17600" y="5231"/>
                    <a:pt x="17600" y="5231"/>
                  </a:cubicBezTo>
                  <a:cubicBezTo>
                    <a:pt x="17600" y="4219"/>
                    <a:pt x="16400" y="3375"/>
                    <a:pt x="15200" y="3375"/>
                  </a:cubicBezTo>
                  <a:cubicBezTo>
                    <a:pt x="5600" y="3375"/>
                    <a:pt x="5600" y="3375"/>
                    <a:pt x="5600" y="3375"/>
                  </a:cubicBezTo>
                  <a:cubicBezTo>
                    <a:pt x="5600" y="2025"/>
                    <a:pt x="5600" y="2025"/>
                    <a:pt x="5600" y="2025"/>
                  </a:cubicBezTo>
                  <a:cubicBezTo>
                    <a:pt x="5600" y="1687"/>
                    <a:pt x="5800" y="1350"/>
                    <a:pt x="6400" y="1350"/>
                  </a:cubicBezTo>
                  <a:cubicBezTo>
                    <a:pt x="19200" y="1350"/>
                    <a:pt x="19200" y="1350"/>
                    <a:pt x="19200" y="1350"/>
                  </a:cubicBezTo>
                  <a:cubicBezTo>
                    <a:pt x="19600" y="1350"/>
                    <a:pt x="20000" y="1687"/>
                    <a:pt x="20000" y="2025"/>
                  </a:cubicBezTo>
                  <a:lnTo>
                    <a:pt x="20000" y="162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38" name="Shape"/>
            <p:cNvSpPr/>
            <p:nvPr/>
          </p:nvSpPr>
          <p:spPr>
            <a:xfrm>
              <a:off x="87767" y="175535"/>
              <a:ext cx="100840" cy="1008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8100"/>
                  </a:moveTo>
                  <a:cubicBezTo>
                    <a:pt x="13500" y="8100"/>
                    <a:pt x="13500" y="8100"/>
                    <a:pt x="13500" y="8100"/>
                  </a:cubicBezTo>
                  <a:cubicBezTo>
                    <a:pt x="13500" y="2700"/>
                    <a:pt x="13500" y="2700"/>
                    <a:pt x="13500" y="2700"/>
                  </a:cubicBezTo>
                  <a:cubicBezTo>
                    <a:pt x="13500" y="675"/>
                    <a:pt x="12150" y="0"/>
                    <a:pt x="10800" y="0"/>
                  </a:cubicBezTo>
                  <a:cubicBezTo>
                    <a:pt x="9450" y="0"/>
                    <a:pt x="8100" y="675"/>
                    <a:pt x="8100" y="2700"/>
                  </a:cubicBezTo>
                  <a:cubicBezTo>
                    <a:pt x="8100" y="8100"/>
                    <a:pt x="8100" y="8100"/>
                    <a:pt x="8100" y="8100"/>
                  </a:cubicBezTo>
                  <a:cubicBezTo>
                    <a:pt x="2700" y="8100"/>
                    <a:pt x="2700" y="8100"/>
                    <a:pt x="2700" y="8100"/>
                  </a:cubicBezTo>
                  <a:cubicBezTo>
                    <a:pt x="1350" y="8100"/>
                    <a:pt x="0" y="8775"/>
                    <a:pt x="0" y="10800"/>
                  </a:cubicBezTo>
                  <a:cubicBezTo>
                    <a:pt x="0" y="12150"/>
                    <a:pt x="1350" y="13500"/>
                    <a:pt x="2700" y="13500"/>
                  </a:cubicBezTo>
                  <a:cubicBezTo>
                    <a:pt x="8100" y="13500"/>
                    <a:pt x="8100" y="13500"/>
                    <a:pt x="8100" y="13500"/>
                  </a:cubicBezTo>
                  <a:cubicBezTo>
                    <a:pt x="8100" y="18900"/>
                    <a:pt x="8100" y="18900"/>
                    <a:pt x="8100" y="18900"/>
                  </a:cubicBezTo>
                  <a:cubicBezTo>
                    <a:pt x="8100" y="20250"/>
                    <a:pt x="9450" y="21600"/>
                    <a:pt x="10800" y="21600"/>
                  </a:cubicBezTo>
                  <a:cubicBezTo>
                    <a:pt x="12150" y="21600"/>
                    <a:pt x="13500" y="20250"/>
                    <a:pt x="13500" y="18900"/>
                  </a:cubicBezTo>
                  <a:cubicBezTo>
                    <a:pt x="13500" y="13500"/>
                    <a:pt x="13500" y="13500"/>
                    <a:pt x="13500" y="13500"/>
                  </a:cubicBezTo>
                  <a:cubicBezTo>
                    <a:pt x="18900" y="13500"/>
                    <a:pt x="18900" y="13500"/>
                    <a:pt x="18900" y="13500"/>
                  </a:cubicBezTo>
                  <a:cubicBezTo>
                    <a:pt x="20250" y="13500"/>
                    <a:pt x="21600" y="12150"/>
                    <a:pt x="21600" y="10800"/>
                  </a:cubicBezTo>
                  <a:cubicBezTo>
                    <a:pt x="21600" y="8775"/>
                    <a:pt x="20250" y="8100"/>
                    <a:pt x="18900" y="81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140" name="Shape"/>
          <p:cNvSpPr/>
          <p:nvPr/>
        </p:nvSpPr>
        <p:spPr>
          <a:xfrm>
            <a:off x="7652385" y="2960360"/>
            <a:ext cx="255805" cy="38561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790" y="3600"/>
                </a:moveTo>
                <a:cubicBezTo>
                  <a:pt x="18090" y="3600"/>
                  <a:pt x="18090" y="3600"/>
                  <a:pt x="18090" y="3600"/>
                </a:cubicBezTo>
                <a:cubicBezTo>
                  <a:pt x="17550" y="3600"/>
                  <a:pt x="17280" y="3960"/>
                  <a:pt x="17280" y="4320"/>
                </a:cubicBezTo>
                <a:cubicBezTo>
                  <a:pt x="17280" y="5760"/>
                  <a:pt x="17280" y="5760"/>
                  <a:pt x="17280" y="5760"/>
                </a:cubicBezTo>
                <a:cubicBezTo>
                  <a:pt x="17280" y="6120"/>
                  <a:pt x="17550" y="6480"/>
                  <a:pt x="18090" y="6480"/>
                </a:cubicBezTo>
                <a:cubicBezTo>
                  <a:pt x="18360" y="6480"/>
                  <a:pt x="18360" y="6480"/>
                  <a:pt x="18360" y="6480"/>
                </a:cubicBezTo>
                <a:cubicBezTo>
                  <a:pt x="18360" y="8460"/>
                  <a:pt x="16200" y="9180"/>
                  <a:pt x="14040" y="10080"/>
                </a:cubicBezTo>
                <a:cubicBezTo>
                  <a:pt x="13230" y="10260"/>
                  <a:pt x="12420" y="10620"/>
                  <a:pt x="11880" y="10800"/>
                </a:cubicBezTo>
                <a:cubicBezTo>
                  <a:pt x="11880" y="3780"/>
                  <a:pt x="11880" y="3780"/>
                  <a:pt x="11880" y="3780"/>
                </a:cubicBezTo>
                <a:cubicBezTo>
                  <a:pt x="15120" y="3780"/>
                  <a:pt x="15120" y="3780"/>
                  <a:pt x="15120" y="3780"/>
                </a:cubicBezTo>
                <a:cubicBezTo>
                  <a:pt x="10800" y="0"/>
                  <a:pt x="10800" y="0"/>
                  <a:pt x="10800" y="0"/>
                </a:cubicBezTo>
                <a:cubicBezTo>
                  <a:pt x="6480" y="3780"/>
                  <a:pt x="6480" y="3780"/>
                  <a:pt x="6480" y="3780"/>
                </a:cubicBezTo>
                <a:cubicBezTo>
                  <a:pt x="9720" y="3780"/>
                  <a:pt x="9720" y="3780"/>
                  <a:pt x="9720" y="3780"/>
                </a:cubicBezTo>
                <a:cubicBezTo>
                  <a:pt x="9720" y="13500"/>
                  <a:pt x="9720" y="13500"/>
                  <a:pt x="9720" y="13500"/>
                </a:cubicBezTo>
                <a:cubicBezTo>
                  <a:pt x="9180" y="13140"/>
                  <a:pt x="8370" y="12960"/>
                  <a:pt x="7830" y="12780"/>
                </a:cubicBezTo>
                <a:cubicBezTo>
                  <a:pt x="5670" y="11880"/>
                  <a:pt x="3510" y="11160"/>
                  <a:pt x="3240" y="9180"/>
                </a:cubicBezTo>
                <a:cubicBezTo>
                  <a:pt x="3780" y="9000"/>
                  <a:pt x="4320" y="8640"/>
                  <a:pt x="4320" y="8280"/>
                </a:cubicBezTo>
                <a:cubicBezTo>
                  <a:pt x="4320" y="7740"/>
                  <a:pt x="3240" y="7200"/>
                  <a:pt x="2160" y="7200"/>
                </a:cubicBezTo>
                <a:cubicBezTo>
                  <a:pt x="1080" y="7200"/>
                  <a:pt x="0" y="7740"/>
                  <a:pt x="0" y="8280"/>
                </a:cubicBezTo>
                <a:cubicBezTo>
                  <a:pt x="0" y="8640"/>
                  <a:pt x="540" y="9000"/>
                  <a:pt x="1080" y="9180"/>
                </a:cubicBezTo>
                <a:cubicBezTo>
                  <a:pt x="1620" y="12060"/>
                  <a:pt x="4590" y="13140"/>
                  <a:pt x="6750" y="14040"/>
                </a:cubicBezTo>
                <a:cubicBezTo>
                  <a:pt x="8640" y="14580"/>
                  <a:pt x="9720" y="15120"/>
                  <a:pt x="9720" y="15840"/>
                </a:cubicBezTo>
                <a:cubicBezTo>
                  <a:pt x="9720" y="17460"/>
                  <a:pt x="9720" y="17460"/>
                  <a:pt x="9720" y="17460"/>
                </a:cubicBezTo>
                <a:cubicBezTo>
                  <a:pt x="8370" y="17640"/>
                  <a:pt x="7560" y="18540"/>
                  <a:pt x="7560" y="19440"/>
                </a:cubicBezTo>
                <a:cubicBezTo>
                  <a:pt x="7560" y="20700"/>
                  <a:pt x="8910" y="21600"/>
                  <a:pt x="10800" y="21600"/>
                </a:cubicBezTo>
                <a:cubicBezTo>
                  <a:pt x="12690" y="21600"/>
                  <a:pt x="14040" y="20700"/>
                  <a:pt x="14040" y="19440"/>
                </a:cubicBezTo>
                <a:cubicBezTo>
                  <a:pt x="14040" y="18540"/>
                  <a:pt x="13230" y="17640"/>
                  <a:pt x="11880" y="17460"/>
                </a:cubicBezTo>
                <a:cubicBezTo>
                  <a:pt x="11880" y="13320"/>
                  <a:pt x="11880" y="13320"/>
                  <a:pt x="11880" y="13320"/>
                </a:cubicBezTo>
                <a:cubicBezTo>
                  <a:pt x="11880" y="12420"/>
                  <a:pt x="12960" y="12060"/>
                  <a:pt x="15120" y="11340"/>
                </a:cubicBezTo>
                <a:cubicBezTo>
                  <a:pt x="17550" y="10440"/>
                  <a:pt x="20520" y="9360"/>
                  <a:pt x="20520" y="6480"/>
                </a:cubicBezTo>
                <a:cubicBezTo>
                  <a:pt x="20790" y="6480"/>
                  <a:pt x="20790" y="6480"/>
                  <a:pt x="20790" y="6480"/>
                </a:cubicBezTo>
                <a:cubicBezTo>
                  <a:pt x="21330" y="6480"/>
                  <a:pt x="21600" y="6120"/>
                  <a:pt x="21600" y="5760"/>
                </a:cubicBezTo>
                <a:cubicBezTo>
                  <a:pt x="21600" y="4320"/>
                  <a:pt x="21600" y="4320"/>
                  <a:pt x="21600" y="4320"/>
                </a:cubicBezTo>
                <a:cubicBezTo>
                  <a:pt x="21600" y="3960"/>
                  <a:pt x="21330" y="3600"/>
                  <a:pt x="20790" y="36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144" name="Group"/>
          <p:cNvGrpSpPr/>
          <p:nvPr/>
        </p:nvGrpSpPr>
        <p:grpSpPr>
          <a:xfrm>
            <a:off x="2369319" y="2934028"/>
            <a:ext cx="376768" cy="438281"/>
            <a:chOff x="0" y="0"/>
            <a:chExt cx="376766" cy="438279"/>
          </a:xfrm>
        </p:grpSpPr>
        <p:sp>
          <p:nvSpPr>
            <p:cNvPr id="1141" name="Shape"/>
            <p:cNvSpPr/>
            <p:nvPr/>
          </p:nvSpPr>
          <p:spPr>
            <a:xfrm>
              <a:off x="206751" y="80308"/>
              <a:ext cx="166599" cy="2204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5171"/>
                  </a:moveTo>
                  <a:cubicBezTo>
                    <a:pt x="20069" y="21600"/>
                    <a:pt x="20069" y="21600"/>
                    <a:pt x="20069" y="21600"/>
                  </a:cubicBezTo>
                  <a:cubicBezTo>
                    <a:pt x="21005" y="19736"/>
                    <a:pt x="21600" y="17614"/>
                    <a:pt x="21600" y="15429"/>
                  </a:cubicBezTo>
                  <a:cubicBezTo>
                    <a:pt x="21600" y="8614"/>
                    <a:pt x="16328" y="2764"/>
                    <a:pt x="8674" y="0"/>
                  </a:cubicBezTo>
                  <a:lnTo>
                    <a:pt x="0" y="1517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42" name="Shape"/>
            <p:cNvSpPr/>
            <p:nvPr/>
          </p:nvSpPr>
          <p:spPr>
            <a:xfrm>
              <a:off x="0" y="51260"/>
              <a:ext cx="376767" cy="3870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026" y="10837"/>
                  </a:moveTo>
                  <a:cubicBezTo>
                    <a:pt x="8128" y="0"/>
                    <a:pt x="8128" y="0"/>
                    <a:pt x="8128" y="0"/>
                  </a:cubicBezTo>
                  <a:cubicBezTo>
                    <a:pt x="3424" y="1355"/>
                    <a:pt x="0" y="5565"/>
                    <a:pt x="0" y="10580"/>
                  </a:cubicBezTo>
                  <a:cubicBezTo>
                    <a:pt x="0" y="16658"/>
                    <a:pt x="5080" y="21600"/>
                    <a:pt x="11327" y="21600"/>
                  </a:cubicBezTo>
                  <a:cubicBezTo>
                    <a:pt x="15880" y="21600"/>
                    <a:pt x="19831" y="19001"/>
                    <a:pt x="21600" y="15230"/>
                  </a:cubicBezTo>
                  <a:lnTo>
                    <a:pt x="11026" y="10837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43" name="Shape"/>
            <p:cNvSpPr/>
            <p:nvPr/>
          </p:nvSpPr>
          <p:spPr>
            <a:xfrm>
              <a:off x="142676" y="-1"/>
              <a:ext cx="144385" cy="2204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84" y="21600"/>
                  </a:moveTo>
                  <a:cubicBezTo>
                    <a:pt x="21600" y="1736"/>
                    <a:pt x="21600" y="1736"/>
                    <a:pt x="21600" y="1736"/>
                  </a:cubicBezTo>
                  <a:cubicBezTo>
                    <a:pt x="17458" y="643"/>
                    <a:pt x="12921" y="0"/>
                    <a:pt x="8088" y="0"/>
                  </a:cubicBezTo>
                  <a:cubicBezTo>
                    <a:pt x="5326" y="0"/>
                    <a:pt x="2564" y="257"/>
                    <a:pt x="0" y="643"/>
                  </a:cubicBezTo>
                  <a:lnTo>
                    <a:pt x="8384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48" name="Group"/>
          <p:cNvGrpSpPr/>
          <p:nvPr/>
        </p:nvGrpSpPr>
        <p:grpSpPr>
          <a:xfrm>
            <a:off x="1323521" y="2967153"/>
            <a:ext cx="372476" cy="372951"/>
            <a:chOff x="0" y="0"/>
            <a:chExt cx="372474" cy="372950"/>
          </a:xfrm>
        </p:grpSpPr>
        <p:sp>
          <p:nvSpPr>
            <p:cNvPr id="1145" name="Shape"/>
            <p:cNvSpPr/>
            <p:nvPr/>
          </p:nvSpPr>
          <p:spPr>
            <a:xfrm>
              <a:off x="196817" y="3"/>
              <a:ext cx="175654" cy="1754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38" h="21112" extrusionOk="0">
                  <a:moveTo>
                    <a:pt x="2215" y="17604"/>
                  </a:moveTo>
                  <a:cubicBezTo>
                    <a:pt x="2954" y="16866"/>
                    <a:pt x="2954" y="16866"/>
                    <a:pt x="2954" y="16866"/>
                  </a:cubicBezTo>
                  <a:cubicBezTo>
                    <a:pt x="3323" y="16497"/>
                    <a:pt x="3877" y="16497"/>
                    <a:pt x="4246" y="16866"/>
                  </a:cubicBezTo>
                  <a:cubicBezTo>
                    <a:pt x="4615" y="17235"/>
                    <a:pt x="4615" y="17789"/>
                    <a:pt x="4246" y="18158"/>
                  </a:cubicBezTo>
                  <a:cubicBezTo>
                    <a:pt x="3508" y="18897"/>
                    <a:pt x="3508" y="18897"/>
                    <a:pt x="3508" y="18897"/>
                  </a:cubicBezTo>
                  <a:cubicBezTo>
                    <a:pt x="5723" y="21112"/>
                    <a:pt x="5723" y="21112"/>
                    <a:pt x="5723" y="21112"/>
                  </a:cubicBezTo>
                  <a:cubicBezTo>
                    <a:pt x="9785" y="17050"/>
                    <a:pt x="9785" y="17050"/>
                    <a:pt x="9785" y="17050"/>
                  </a:cubicBezTo>
                  <a:cubicBezTo>
                    <a:pt x="12738" y="17974"/>
                    <a:pt x="16246" y="17235"/>
                    <a:pt x="18646" y="14835"/>
                  </a:cubicBezTo>
                  <a:cubicBezTo>
                    <a:pt x="20862" y="12620"/>
                    <a:pt x="21600" y="9481"/>
                    <a:pt x="20862" y="6712"/>
                  </a:cubicBezTo>
                  <a:cubicBezTo>
                    <a:pt x="16062" y="11512"/>
                    <a:pt x="16062" y="11512"/>
                    <a:pt x="16062" y="11512"/>
                  </a:cubicBezTo>
                  <a:cubicBezTo>
                    <a:pt x="15138" y="12435"/>
                    <a:pt x="13662" y="12435"/>
                    <a:pt x="12554" y="11512"/>
                  </a:cubicBezTo>
                  <a:cubicBezTo>
                    <a:pt x="9600" y="8558"/>
                    <a:pt x="9600" y="8558"/>
                    <a:pt x="9600" y="8558"/>
                  </a:cubicBezTo>
                  <a:cubicBezTo>
                    <a:pt x="8677" y="7635"/>
                    <a:pt x="8677" y="5974"/>
                    <a:pt x="9600" y="5050"/>
                  </a:cubicBezTo>
                  <a:cubicBezTo>
                    <a:pt x="14400" y="250"/>
                    <a:pt x="14400" y="250"/>
                    <a:pt x="14400" y="250"/>
                  </a:cubicBezTo>
                  <a:cubicBezTo>
                    <a:pt x="11631" y="-488"/>
                    <a:pt x="8492" y="435"/>
                    <a:pt x="6277" y="2650"/>
                  </a:cubicBezTo>
                  <a:cubicBezTo>
                    <a:pt x="3877" y="4866"/>
                    <a:pt x="3138" y="8374"/>
                    <a:pt x="4062" y="11327"/>
                  </a:cubicBezTo>
                  <a:cubicBezTo>
                    <a:pt x="0" y="15389"/>
                    <a:pt x="0" y="15389"/>
                    <a:pt x="0" y="15389"/>
                  </a:cubicBezTo>
                  <a:lnTo>
                    <a:pt x="2215" y="1760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46" name="Shape"/>
            <p:cNvSpPr/>
            <p:nvPr/>
          </p:nvSpPr>
          <p:spPr>
            <a:xfrm>
              <a:off x="0" y="198514"/>
              <a:ext cx="173740" cy="1744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34" h="21219" extrusionOk="0">
                  <a:moveTo>
                    <a:pt x="19086" y="3538"/>
                  </a:moveTo>
                  <a:cubicBezTo>
                    <a:pt x="18341" y="4283"/>
                    <a:pt x="18341" y="4283"/>
                    <a:pt x="18341" y="4283"/>
                  </a:cubicBezTo>
                  <a:cubicBezTo>
                    <a:pt x="17968" y="4655"/>
                    <a:pt x="17224" y="4655"/>
                    <a:pt x="16851" y="4283"/>
                  </a:cubicBezTo>
                  <a:cubicBezTo>
                    <a:pt x="16479" y="3910"/>
                    <a:pt x="16479" y="3166"/>
                    <a:pt x="16851" y="2793"/>
                  </a:cubicBezTo>
                  <a:cubicBezTo>
                    <a:pt x="17596" y="2048"/>
                    <a:pt x="17596" y="2048"/>
                    <a:pt x="17596" y="2048"/>
                  </a:cubicBezTo>
                  <a:cubicBezTo>
                    <a:pt x="15548" y="0"/>
                    <a:pt x="15548" y="0"/>
                    <a:pt x="15548" y="0"/>
                  </a:cubicBezTo>
                  <a:cubicBezTo>
                    <a:pt x="11451" y="4097"/>
                    <a:pt x="11451" y="4097"/>
                    <a:pt x="11451" y="4097"/>
                  </a:cubicBezTo>
                  <a:cubicBezTo>
                    <a:pt x="8286" y="3166"/>
                    <a:pt x="4934" y="3910"/>
                    <a:pt x="2513" y="6331"/>
                  </a:cubicBezTo>
                  <a:cubicBezTo>
                    <a:pt x="279" y="8566"/>
                    <a:pt x="-466" y="11731"/>
                    <a:pt x="279" y="14524"/>
                  </a:cubicBezTo>
                  <a:cubicBezTo>
                    <a:pt x="5120" y="9683"/>
                    <a:pt x="5120" y="9683"/>
                    <a:pt x="5120" y="9683"/>
                  </a:cubicBezTo>
                  <a:cubicBezTo>
                    <a:pt x="6051" y="8752"/>
                    <a:pt x="7541" y="8752"/>
                    <a:pt x="8472" y="9683"/>
                  </a:cubicBezTo>
                  <a:cubicBezTo>
                    <a:pt x="11451" y="12662"/>
                    <a:pt x="11451" y="12662"/>
                    <a:pt x="11451" y="12662"/>
                  </a:cubicBezTo>
                  <a:cubicBezTo>
                    <a:pt x="12382" y="13593"/>
                    <a:pt x="12382" y="15083"/>
                    <a:pt x="11451" y="16014"/>
                  </a:cubicBezTo>
                  <a:cubicBezTo>
                    <a:pt x="6610" y="21041"/>
                    <a:pt x="6610" y="21041"/>
                    <a:pt x="6610" y="21041"/>
                  </a:cubicBezTo>
                  <a:cubicBezTo>
                    <a:pt x="9403" y="21600"/>
                    <a:pt x="12755" y="20855"/>
                    <a:pt x="14989" y="18621"/>
                  </a:cubicBezTo>
                  <a:cubicBezTo>
                    <a:pt x="17224" y="16200"/>
                    <a:pt x="17968" y="12848"/>
                    <a:pt x="17037" y="9683"/>
                  </a:cubicBezTo>
                  <a:cubicBezTo>
                    <a:pt x="21134" y="5586"/>
                    <a:pt x="21134" y="5586"/>
                    <a:pt x="21134" y="5586"/>
                  </a:cubicBezTo>
                  <a:lnTo>
                    <a:pt x="19086" y="353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47" name="Shape"/>
            <p:cNvSpPr/>
            <p:nvPr/>
          </p:nvSpPr>
          <p:spPr>
            <a:xfrm>
              <a:off x="5" y="0"/>
              <a:ext cx="372470" cy="3729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65" h="21192" extrusionOk="0">
                  <a:moveTo>
                    <a:pt x="19988" y="14228"/>
                  </a:moveTo>
                  <a:cubicBezTo>
                    <a:pt x="18856" y="13096"/>
                    <a:pt x="17201" y="12747"/>
                    <a:pt x="15808" y="13183"/>
                  </a:cubicBezTo>
                  <a:cubicBezTo>
                    <a:pt x="7969" y="5344"/>
                    <a:pt x="7969" y="5344"/>
                    <a:pt x="7969" y="5344"/>
                  </a:cubicBezTo>
                  <a:cubicBezTo>
                    <a:pt x="8405" y="3951"/>
                    <a:pt x="8056" y="2296"/>
                    <a:pt x="7011" y="1251"/>
                  </a:cubicBezTo>
                  <a:cubicBezTo>
                    <a:pt x="5966" y="205"/>
                    <a:pt x="4398" y="-230"/>
                    <a:pt x="3092" y="118"/>
                  </a:cubicBezTo>
                  <a:cubicBezTo>
                    <a:pt x="5356" y="2383"/>
                    <a:pt x="5356" y="2383"/>
                    <a:pt x="5356" y="2383"/>
                  </a:cubicBezTo>
                  <a:cubicBezTo>
                    <a:pt x="5792" y="2818"/>
                    <a:pt x="5792" y="3602"/>
                    <a:pt x="5356" y="4038"/>
                  </a:cubicBezTo>
                  <a:cubicBezTo>
                    <a:pt x="3963" y="5431"/>
                    <a:pt x="3963" y="5431"/>
                    <a:pt x="3963" y="5431"/>
                  </a:cubicBezTo>
                  <a:cubicBezTo>
                    <a:pt x="3527" y="5867"/>
                    <a:pt x="2830" y="5867"/>
                    <a:pt x="2395" y="5431"/>
                  </a:cubicBezTo>
                  <a:cubicBezTo>
                    <a:pt x="130" y="3167"/>
                    <a:pt x="130" y="3167"/>
                    <a:pt x="130" y="3167"/>
                  </a:cubicBezTo>
                  <a:cubicBezTo>
                    <a:pt x="-218" y="4473"/>
                    <a:pt x="130" y="5954"/>
                    <a:pt x="1176" y="6999"/>
                  </a:cubicBezTo>
                  <a:cubicBezTo>
                    <a:pt x="2308" y="8131"/>
                    <a:pt x="3876" y="8480"/>
                    <a:pt x="5356" y="8044"/>
                  </a:cubicBezTo>
                  <a:cubicBezTo>
                    <a:pt x="13108" y="15796"/>
                    <a:pt x="13108" y="15796"/>
                    <a:pt x="13108" y="15796"/>
                  </a:cubicBezTo>
                  <a:cubicBezTo>
                    <a:pt x="12672" y="17276"/>
                    <a:pt x="13021" y="18844"/>
                    <a:pt x="14153" y="19976"/>
                  </a:cubicBezTo>
                  <a:cubicBezTo>
                    <a:pt x="15198" y="21022"/>
                    <a:pt x="16679" y="21370"/>
                    <a:pt x="17985" y="21109"/>
                  </a:cubicBezTo>
                  <a:cubicBezTo>
                    <a:pt x="15721" y="18757"/>
                    <a:pt x="15721" y="18757"/>
                    <a:pt x="15721" y="18757"/>
                  </a:cubicBezTo>
                  <a:cubicBezTo>
                    <a:pt x="15285" y="18322"/>
                    <a:pt x="15285" y="17625"/>
                    <a:pt x="15721" y="17189"/>
                  </a:cubicBezTo>
                  <a:cubicBezTo>
                    <a:pt x="17114" y="15796"/>
                    <a:pt x="17114" y="15796"/>
                    <a:pt x="17114" y="15796"/>
                  </a:cubicBezTo>
                  <a:cubicBezTo>
                    <a:pt x="17637" y="15360"/>
                    <a:pt x="18334" y="15360"/>
                    <a:pt x="18769" y="15796"/>
                  </a:cubicBezTo>
                  <a:cubicBezTo>
                    <a:pt x="21034" y="18060"/>
                    <a:pt x="21034" y="18060"/>
                    <a:pt x="21034" y="18060"/>
                  </a:cubicBezTo>
                  <a:cubicBezTo>
                    <a:pt x="21382" y="16754"/>
                    <a:pt x="21034" y="15273"/>
                    <a:pt x="19988" y="14228"/>
                  </a:cubicBezTo>
                  <a:close/>
                  <a:moveTo>
                    <a:pt x="13195" y="13270"/>
                  </a:moveTo>
                  <a:cubicBezTo>
                    <a:pt x="13021" y="13444"/>
                    <a:pt x="12759" y="13444"/>
                    <a:pt x="12585" y="13270"/>
                  </a:cubicBezTo>
                  <a:cubicBezTo>
                    <a:pt x="7882" y="8567"/>
                    <a:pt x="7882" y="8567"/>
                    <a:pt x="7882" y="8567"/>
                  </a:cubicBezTo>
                  <a:cubicBezTo>
                    <a:pt x="7708" y="8393"/>
                    <a:pt x="7708" y="8131"/>
                    <a:pt x="7882" y="7957"/>
                  </a:cubicBezTo>
                  <a:cubicBezTo>
                    <a:pt x="8056" y="7783"/>
                    <a:pt x="8405" y="7783"/>
                    <a:pt x="8579" y="7957"/>
                  </a:cubicBezTo>
                  <a:cubicBezTo>
                    <a:pt x="13195" y="12573"/>
                    <a:pt x="13195" y="12573"/>
                    <a:pt x="13195" y="12573"/>
                  </a:cubicBezTo>
                  <a:cubicBezTo>
                    <a:pt x="13369" y="12747"/>
                    <a:pt x="13369" y="13096"/>
                    <a:pt x="13195" y="1327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54" name="Group"/>
          <p:cNvGrpSpPr/>
          <p:nvPr/>
        </p:nvGrpSpPr>
        <p:grpSpPr>
          <a:xfrm>
            <a:off x="9617233" y="1289053"/>
            <a:ext cx="356478" cy="310254"/>
            <a:chOff x="0" y="0"/>
            <a:chExt cx="356477" cy="310253"/>
          </a:xfrm>
        </p:grpSpPr>
        <p:sp>
          <p:nvSpPr>
            <p:cNvPr id="1149" name="Shape"/>
            <p:cNvSpPr/>
            <p:nvPr/>
          </p:nvSpPr>
          <p:spPr>
            <a:xfrm>
              <a:off x="0" y="174713"/>
              <a:ext cx="78347" cy="1355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21600" y="0"/>
                  </a:lnTo>
                  <a:lnTo>
                    <a:pt x="2160" y="11487"/>
                  </a:lnTo>
                  <a:lnTo>
                    <a:pt x="0" y="10363"/>
                  </a:lnTo>
                  <a:lnTo>
                    <a:pt x="0" y="21600"/>
                  </a:lnTo>
                  <a:lnTo>
                    <a:pt x="21600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50" name="Shape"/>
            <p:cNvSpPr/>
            <p:nvPr/>
          </p:nvSpPr>
          <p:spPr>
            <a:xfrm>
              <a:off x="93232" y="135540"/>
              <a:ext cx="77564" cy="1747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21600" y="7555"/>
                  </a:lnTo>
                  <a:lnTo>
                    <a:pt x="6109" y="0"/>
                  </a:lnTo>
                  <a:lnTo>
                    <a:pt x="0" y="2518"/>
                  </a:lnTo>
                  <a:lnTo>
                    <a:pt x="0" y="21600"/>
                  </a:lnTo>
                  <a:lnTo>
                    <a:pt x="21600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51" name="Shape"/>
            <p:cNvSpPr/>
            <p:nvPr/>
          </p:nvSpPr>
          <p:spPr>
            <a:xfrm>
              <a:off x="185681" y="163745"/>
              <a:ext cx="77564" cy="1465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21600" y="0"/>
                  </a:lnTo>
                  <a:lnTo>
                    <a:pt x="3055" y="9010"/>
                  </a:lnTo>
                  <a:lnTo>
                    <a:pt x="0" y="7046"/>
                  </a:lnTo>
                  <a:lnTo>
                    <a:pt x="0" y="21600"/>
                  </a:lnTo>
                  <a:lnTo>
                    <a:pt x="21600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52" name="Shape"/>
            <p:cNvSpPr/>
            <p:nvPr/>
          </p:nvSpPr>
          <p:spPr>
            <a:xfrm>
              <a:off x="278129" y="78347"/>
              <a:ext cx="78348" cy="2319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21600" y="0"/>
                  </a:lnTo>
                  <a:lnTo>
                    <a:pt x="0" y="6714"/>
                  </a:lnTo>
                  <a:lnTo>
                    <a:pt x="0" y="21600"/>
                  </a:lnTo>
                  <a:lnTo>
                    <a:pt x="21600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53" name="Shape"/>
            <p:cNvSpPr/>
            <p:nvPr/>
          </p:nvSpPr>
          <p:spPr>
            <a:xfrm>
              <a:off x="0" y="0"/>
              <a:ext cx="356478" cy="2131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487" y="0"/>
                  </a:moveTo>
                  <a:cubicBezTo>
                    <a:pt x="12150" y="14275"/>
                    <a:pt x="12150" y="14275"/>
                    <a:pt x="12150" y="14275"/>
                  </a:cubicBezTo>
                  <a:cubicBezTo>
                    <a:pt x="7762" y="6762"/>
                    <a:pt x="7762" y="6762"/>
                    <a:pt x="7762" y="6762"/>
                  </a:cubicBezTo>
                  <a:cubicBezTo>
                    <a:pt x="7537" y="6386"/>
                    <a:pt x="7312" y="6198"/>
                    <a:pt x="6975" y="6198"/>
                  </a:cubicBezTo>
                  <a:cubicBezTo>
                    <a:pt x="6750" y="6198"/>
                    <a:pt x="6412" y="6386"/>
                    <a:pt x="6300" y="6762"/>
                  </a:cubicBezTo>
                  <a:cubicBezTo>
                    <a:pt x="0" y="17280"/>
                    <a:pt x="0" y="17280"/>
                    <a:pt x="0" y="17280"/>
                  </a:cubicBezTo>
                  <a:cubicBezTo>
                    <a:pt x="0" y="21037"/>
                    <a:pt x="0" y="21037"/>
                    <a:pt x="0" y="21037"/>
                  </a:cubicBezTo>
                  <a:cubicBezTo>
                    <a:pt x="450" y="21600"/>
                    <a:pt x="450" y="21600"/>
                    <a:pt x="450" y="21600"/>
                  </a:cubicBezTo>
                  <a:cubicBezTo>
                    <a:pt x="6975" y="10518"/>
                    <a:pt x="6975" y="10518"/>
                    <a:pt x="6975" y="10518"/>
                  </a:cubicBezTo>
                  <a:cubicBezTo>
                    <a:pt x="11362" y="17843"/>
                    <a:pt x="11362" y="17843"/>
                    <a:pt x="11362" y="17843"/>
                  </a:cubicBezTo>
                  <a:cubicBezTo>
                    <a:pt x="11700" y="18595"/>
                    <a:pt x="12375" y="18595"/>
                    <a:pt x="12825" y="18031"/>
                  </a:cubicBezTo>
                  <a:cubicBezTo>
                    <a:pt x="21600" y="4508"/>
                    <a:pt x="21600" y="4508"/>
                    <a:pt x="21600" y="4508"/>
                  </a:cubicBezTo>
                  <a:cubicBezTo>
                    <a:pt x="21600" y="188"/>
                    <a:pt x="21600" y="188"/>
                    <a:pt x="21600" y="188"/>
                  </a:cubicBezTo>
                  <a:lnTo>
                    <a:pt x="21487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58" name="Group"/>
          <p:cNvGrpSpPr/>
          <p:nvPr/>
        </p:nvGrpSpPr>
        <p:grpSpPr>
          <a:xfrm>
            <a:off x="10523525" y="1240661"/>
            <a:ext cx="407934" cy="407036"/>
            <a:chOff x="0" y="0"/>
            <a:chExt cx="407933" cy="407035"/>
          </a:xfrm>
        </p:grpSpPr>
        <p:sp>
          <p:nvSpPr>
            <p:cNvPr id="1155" name="Shape"/>
            <p:cNvSpPr/>
            <p:nvPr/>
          </p:nvSpPr>
          <p:spPr>
            <a:xfrm>
              <a:off x="0" y="53013"/>
              <a:ext cx="352225" cy="3540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559" y="6636"/>
                  </a:moveTo>
                  <a:cubicBezTo>
                    <a:pt x="18737" y="5855"/>
                    <a:pt x="18737" y="5855"/>
                    <a:pt x="18737" y="5855"/>
                  </a:cubicBezTo>
                  <a:cubicBezTo>
                    <a:pt x="17306" y="7157"/>
                    <a:pt x="17306" y="7157"/>
                    <a:pt x="17306" y="7157"/>
                  </a:cubicBezTo>
                  <a:cubicBezTo>
                    <a:pt x="17827" y="8328"/>
                    <a:pt x="18217" y="9499"/>
                    <a:pt x="18217" y="10800"/>
                  </a:cubicBezTo>
                  <a:cubicBezTo>
                    <a:pt x="18217" y="14834"/>
                    <a:pt x="14834" y="18217"/>
                    <a:pt x="10800" y="18217"/>
                  </a:cubicBezTo>
                  <a:cubicBezTo>
                    <a:pt x="6636" y="18217"/>
                    <a:pt x="3383" y="14834"/>
                    <a:pt x="3383" y="10800"/>
                  </a:cubicBezTo>
                  <a:cubicBezTo>
                    <a:pt x="3383" y="6636"/>
                    <a:pt x="6636" y="3383"/>
                    <a:pt x="10800" y="3383"/>
                  </a:cubicBezTo>
                  <a:cubicBezTo>
                    <a:pt x="12101" y="3383"/>
                    <a:pt x="13402" y="3773"/>
                    <a:pt x="14573" y="4424"/>
                  </a:cubicBezTo>
                  <a:cubicBezTo>
                    <a:pt x="15875" y="3123"/>
                    <a:pt x="15875" y="3123"/>
                    <a:pt x="15875" y="3123"/>
                  </a:cubicBezTo>
                  <a:cubicBezTo>
                    <a:pt x="15094" y="1171"/>
                    <a:pt x="15094" y="1171"/>
                    <a:pt x="15094" y="1171"/>
                  </a:cubicBezTo>
                  <a:cubicBezTo>
                    <a:pt x="14964" y="781"/>
                    <a:pt x="14964" y="781"/>
                    <a:pt x="14964" y="781"/>
                  </a:cubicBezTo>
                  <a:cubicBezTo>
                    <a:pt x="13663" y="260"/>
                    <a:pt x="12231" y="0"/>
                    <a:pt x="10800" y="0"/>
                  </a:cubicBezTo>
                  <a:cubicBezTo>
                    <a:pt x="4814" y="0"/>
                    <a:pt x="0" y="4814"/>
                    <a:pt x="0" y="10800"/>
                  </a:cubicBezTo>
                  <a:cubicBezTo>
                    <a:pt x="0" y="16786"/>
                    <a:pt x="4814" y="21600"/>
                    <a:pt x="10800" y="21600"/>
                  </a:cubicBezTo>
                  <a:cubicBezTo>
                    <a:pt x="16786" y="21600"/>
                    <a:pt x="21600" y="16786"/>
                    <a:pt x="21600" y="10800"/>
                  </a:cubicBezTo>
                  <a:cubicBezTo>
                    <a:pt x="21600" y="9369"/>
                    <a:pt x="21340" y="7937"/>
                    <a:pt x="20819" y="6766"/>
                  </a:cubicBezTo>
                  <a:lnTo>
                    <a:pt x="20559" y="663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56" name="Shape"/>
            <p:cNvSpPr/>
            <p:nvPr/>
          </p:nvSpPr>
          <p:spPr>
            <a:xfrm>
              <a:off x="168192" y="-1"/>
              <a:ext cx="239742" cy="2397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4" h="21504" extrusionOk="0">
                  <a:moveTo>
                    <a:pt x="18446" y="3058"/>
                  </a:moveTo>
                  <a:cubicBezTo>
                    <a:pt x="18063" y="2485"/>
                    <a:pt x="17299" y="2485"/>
                    <a:pt x="16725" y="3058"/>
                  </a:cubicBezTo>
                  <a:cubicBezTo>
                    <a:pt x="15961" y="3823"/>
                    <a:pt x="15961" y="3823"/>
                    <a:pt x="15961" y="3823"/>
                  </a:cubicBezTo>
                  <a:cubicBezTo>
                    <a:pt x="14240" y="0"/>
                    <a:pt x="14240" y="0"/>
                    <a:pt x="14240" y="0"/>
                  </a:cubicBezTo>
                  <a:cubicBezTo>
                    <a:pt x="8506" y="5926"/>
                    <a:pt x="8506" y="5926"/>
                    <a:pt x="8506" y="5926"/>
                  </a:cubicBezTo>
                  <a:cubicBezTo>
                    <a:pt x="10035" y="9749"/>
                    <a:pt x="10035" y="9749"/>
                    <a:pt x="10035" y="9749"/>
                  </a:cubicBezTo>
                  <a:cubicBezTo>
                    <a:pt x="286" y="19497"/>
                    <a:pt x="286" y="19497"/>
                    <a:pt x="286" y="19497"/>
                  </a:cubicBezTo>
                  <a:cubicBezTo>
                    <a:pt x="-96" y="19880"/>
                    <a:pt x="-96" y="20644"/>
                    <a:pt x="286" y="21218"/>
                  </a:cubicBezTo>
                  <a:cubicBezTo>
                    <a:pt x="860" y="21600"/>
                    <a:pt x="1624" y="21600"/>
                    <a:pt x="2007" y="21218"/>
                  </a:cubicBezTo>
                  <a:cubicBezTo>
                    <a:pt x="11946" y="11469"/>
                    <a:pt x="11946" y="11469"/>
                    <a:pt x="11946" y="11469"/>
                  </a:cubicBezTo>
                  <a:cubicBezTo>
                    <a:pt x="15578" y="12998"/>
                    <a:pt x="15578" y="12998"/>
                    <a:pt x="15578" y="12998"/>
                  </a:cubicBezTo>
                  <a:cubicBezTo>
                    <a:pt x="21504" y="7264"/>
                    <a:pt x="21504" y="7264"/>
                    <a:pt x="21504" y="7264"/>
                  </a:cubicBezTo>
                  <a:cubicBezTo>
                    <a:pt x="17681" y="5543"/>
                    <a:pt x="17681" y="5543"/>
                    <a:pt x="17681" y="5543"/>
                  </a:cubicBezTo>
                  <a:cubicBezTo>
                    <a:pt x="18446" y="4779"/>
                    <a:pt x="18446" y="4779"/>
                    <a:pt x="18446" y="4779"/>
                  </a:cubicBezTo>
                  <a:cubicBezTo>
                    <a:pt x="19019" y="4205"/>
                    <a:pt x="19019" y="3441"/>
                    <a:pt x="18446" y="305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57" name="Shape"/>
            <p:cNvSpPr/>
            <p:nvPr/>
          </p:nvSpPr>
          <p:spPr>
            <a:xfrm>
              <a:off x="88954" y="142866"/>
              <a:ext cx="174316" cy="17431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488" y="13171"/>
                  </a:moveTo>
                  <a:cubicBezTo>
                    <a:pt x="12907" y="14751"/>
                    <a:pt x="10273" y="14751"/>
                    <a:pt x="8693" y="13171"/>
                  </a:cubicBezTo>
                  <a:cubicBezTo>
                    <a:pt x="7112" y="11590"/>
                    <a:pt x="7112" y="8956"/>
                    <a:pt x="8693" y="7376"/>
                  </a:cubicBezTo>
                  <a:cubicBezTo>
                    <a:pt x="15278" y="1054"/>
                    <a:pt x="15278" y="1054"/>
                    <a:pt x="15278" y="1054"/>
                  </a:cubicBezTo>
                  <a:cubicBezTo>
                    <a:pt x="13961" y="263"/>
                    <a:pt x="12380" y="0"/>
                    <a:pt x="10800" y="0"/>
                  </a:cubicBezTo>
                  <a:cubicBezTo>
                    <a:pt x="4741" y="0"/>
                    <a:pt x="0" y="4741"/>
                    <a:pt x="0" y="10800"/>
                  </a:cubicBezTo>
                  <a:cubicBezTo>
                    <a:pt x="0" y="16595"/>
                    <a:pt x="4741" y="21600"/>
                    <a:pt x="10800" y="21600"/>
                  </a:cubicBezTo>
                  <a:cubicBezTo>
                    <a:pt x="16595" y="21600"/>
                    <a:pt x="21600" y="16595"/>
                    <a:pt x="21600" y="10800"/>
                  </a:cubicBezTo>
                  <a:cubicBezTo>
                    <a:pt x="21600" y="9220"/>
                    <a:pt x="21337" y="7902"/>
                    <a:pt x="20810" y="6849"/>
                  </a:cubicBezTo>
                  <a:lnTo>
                    <a:pt x="14488" y="13171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62" name="Group"/>
          <p:cNvGrpSpPr/>
          <p:nvPr/>
        </p:nvGrpSpPr>
        <p:grpSpPr>
          <a:xfrm>
            <a:off x="3400592" y="2081003"/>
            <a:ext cx="366986" cy="408919"/>
            <a:chOff x="0" y="0"/>
            <a:chExt cx="366984" cy="408918"/>
          </a:xfrm>
        </p:grpSpPr>
        <p:sp>
          <p:nvSpPr>
            <p:cNvPr id="1159" name="Shape"/>
            <p:cNvSpPr/>
            <p:nvPr/>
          </p:nvSpPr>
          <p:spPr>
            <a:xfrm>
              <a:off x="211916" y="79644"/>
              <a:ext cx="155069" cy="2023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831" y="21600"/>
                  </a:moveTo>
                  <a:cubicBezTo>
                    <a:pt x="0" y="15113"/>
                    <a:pt x="0" y="15113"/>
                    <a:pt x="0" y="15113"/>
                  </a:cubicBezTo>
                  <a:cubicBezTo>
                    <a:pt x="8566" y="0"/>
                    <a:pt x="8566" y="0"/>
                    <a:pt x="8566" y="0"/>
                  </a:cubicBezTo>
                  <a:cubicBezTo>
                    <a:pt x="9497" y="356"/>
                    <a:pt x="9497" y="356"/>
                    <a:pt x="9497" y="356"/>
                  </a:cubicBezTo>
                  <a:cubicBezTo>
                    <a:pt x="16852" y="2994"/>
                    <a:pt x="21600" y="8768"/>
                    <a:pt x="21600" y="15042"/>
                  </a:cubicBezTo>
                  <a:cubicBezTo>
                    <a:pt x="21600" y="17038"/>
                    <a:pt x="21134" y="19034"/>
                    <a:pt x="20203" y="20887"/>
                  </a:cubicBezTo>
                  <a:lnTo>
                    <a:pt x="19831" y="21600"/>
                  </a:lnTo>
                  <a:close/>
                  <a:moveTo>
                    <a:pt x="2514" y="14400"/>
                  </a:moveTo>
                  <a:cubicBezTo>
                    <a:pt x="18714" y="19675"/>
                    <a:pt x="18714" y="19675"/>
                    <a:pt x="18714" y="19675"/>
                  </a:cubicBezTo>
                  <a:cubicBezTo>
                    <a:pt x="19366" y="18178"/>
                    <a:pt x="19738" y="16610"/>
                    <a:pt x="19738" y="15042"/>
                  </a:cubicBezTo>
                  <a:cubicBezTo>
                    <a:pt x="19738" y="9552"/>
                    <a:pt x="15734" y="4491"/>
                    <a:pt x="9497" y="1925"/>
                  </a:cubicBezTo>
                  <a:lnTo>
                    <a:pt x="2514" y="144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60" name="Shape"/>
            <p:cNvSpPr/>
            <p:nvPr/>
          </p:nvSpPr>
          <p:spPr>
            <a:xfrm>
              <a:off x="-1" y="52908"/>
              <a:ext cx="348131" cy="3560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235" y="21600"/>
                  </a:moveTo>
                  <a:cubicBezTo>
                    <a:pt x="5058" y="21600"/>
                    <a:pt x="0" y="16696"/>
                    <a:pt x="0" y="10658"/>
                  </a:cubicBezTo>
                  <a:cubicBezTo>
                    <a:pt x="0" y="5836"/>
                    <a:pt x="3317" y="1499"/>
                    <a:pt x="8043" y="122"/>
                  </a:cubicBezTo>
                  <a:cubicBezTo>
                    <a:pt x="8458" y="0"/>
                    <a:pt x="8458" y="0"/>
                    <a:pt x="8458" y="0"/>
                  </a:cubicBezTo>
                  <a:cubicBezTo>
                    <a:pt x="11277" y="10618"/>
                    <a:pt x="11277" y="10618"/>
                    <a:pt x="11277" y="10618"/>
                  </a:cubicBezTo>
                  <a:cubicBezTo>
                    <a:pt x="21600" y="14913"/>
                    <a:pt x="21600" y="14913"/>
                    <a:pt x="21600" y="14913"/>
                  </a:cubicBezTo>
                  <a:cubicBezTo>
                    <a:pt x="21393" y="15278"/>
                    <a:pt x="21393" y="15278"/>
                    <a:pt x="21393" y="15278"/>
                  </a:cubicBezTo>
                  <a:cubicBezTo>
                    <a:pt x="19569" y="19128"/>
                    <a:pt x="15588" y="21600"/>
                    <a:pt x="11235" y="21600"/>
                  </a:cubicBezTo>
                  <a:close/>
                  <a:moveTo>
                    <a:pt x="7877" y="1054"/>
                  </a:moveTo>
                  <a:cubicBezTo>
                    <a:pt x="3690" y="2432"/>
                    <a:pt x="829" y="6322"/>
                    <a:pt x="829" y="10658"/>
                  </a:cubicBezTo>
                  <a:cubicBezTo>
                    <a:pt x="829" y="16251"/>
                    <a:pt x="5514" y="20789"/>
                    <a:pt x="11235" y="20789"/>
                  </a:cubicBezTo>
                  <a:cubicBezTo>
                    <a:pt x="15091" y="20789"/>
                    <a:pt x="18698" y="18642"/>
                    <a:pt x="20481" y="15319"/>
                  </a:cubicBezTo>
                  <a:cubicBezTo>
                    <a:pt x="10572" y="11185"/>
                    <a:pt x="10572" y="11185"/>
                    <a:pt x="10572" y="11185"/>
                  </a:cubicBezTo>
                  <a:lnTo>
                    <a:pt x="7877" y="105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61" name="Shape"/>
            <p:cNvSpPr/>
            <p:nvPr/>
          </p:nvSpPr>
          <p:spPr>
            <a:xfrm>
              <a:off x="140152" y="0"/>
              <a:ext cx="141279" cy="2167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394" y="21600"/>
                  </a:moveTo>
                  <a:cubicBezTo>
                    <a:pt x="0" y="667"/>
                    <a:pt x="0" y="667"/>
                    <a:pt x="0" y="667"/>
                  </a:cubicBezTo>
                  <a:cubicBezTo>
                    <a:pt x="1024" y="533"/>
                    <a:pt x="1024" y="533"/>
                    <a:pt x="1024" y="533"/>
                  </a:cubicBezTo>
                  <a:cubicBezTo>
                    <a:pt x="3481" y="200"/>
                    <a:pt x="5937" y="0"/>
                    <a:pt x="8292" y="0"/>
                  </a:cubicBezTo>
                  <a:cubicBezTo>
                    <a:pt x="12591" y="0"/>
                    <a:pt x="16686" y="533"/>
                    <a:pt x="20576" y="1533"/>
                  </a:cubicBezTo>
                  <a:cubicBezTo>
                    <a:pt x="21600" y="1800"/>
                    <a:pt x="21600" y="1800"/>
                    <a:pt x="21600" y="1800"/>
                  </a:cubicBezTo>
                  <a:lnTo>
                    <a:pt x="8394" y="21600"/>
                  </a:lnTo>
                  <a:close/>
                  <a:moveTo>
                    <a:pt x="2559" y="1733"/>
                  </a:moveTo>
                  <a:cubicBezTo>
                    <a:pt x="8804" y="17533"/>
                    <a:pt x="8804" y="17533"/>
                    <a:pt x="8804" y="17533"/>
                  </a:cubicBezTo>
                  <a:cubicBezTo>
                    <a:pt x="18836" y="2533"/>
                    <a:pt x="18836" y="2533"/>
                    <a:pt x="18836" y="2533"/>
                  </a:cubicBezTo>
                  <a:cubicBezTo>
                    <a:pt x="15458" y="1733"/>
                    <a:pt x="11977" y="1333"/>
                    <a:pt x="8292" y="1333"/>
                  </a:cubicBezTo>
                  <a:cubicBezTo>
                    <a:pt x="6347" y="1333"/>
                    <a:pt x="4402" y="1467"/>
                    <a:pt x="2559" y="173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69" name="Group"/>
          <p:cNvGrpSpPr/>
          <p:nvPr/>
        </p:nvGrpSpPr>
        <p:grpSpPr>
          <a:xfrm>
            <a:off x="8576330" y="1217493"/>
            <a:ext cx="453008" cy="453373"/>
            <a:chOff x="0" y="0"/>
            <a:chExt cx="453007" cy="453371"/>
          </a:xfrm>
        </p:grpSpPr>
        <p:sp>
          <p:nvSpPr>
            <p:cNvPr id="1163" name="Shape"/>
            <p:cNvSpPr/>
            <p:nvPr/>
          </p:nvSpPr>
          <p:spPr>
            <a:xfrm>
              <a:off x="52006" y="373641"/>
              <a:ext cx="79732" cy="797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752" y="21600"/>
                  </a:moveTo>
                  <a:cubicBezTo>
                    <a:pt x="4800" y="21600"/>
                    <a:pt x="0" y="16800"/>
                    <a:pt x="0" y="10848"/>
                  </a:cubicBezTo>
                  <a:cubicBezTo>
                    <a:pt x="0" y="4896"/>
                    <a:pt x="4800" y="0"/>
                    <a:pt x="10752" y="0"/>
                  </a:cubicBezTo>
                  <a:cubicBezTo>
                    <a:pt x="16704" y="0"/>
                    <a:pt x="21600" y="4896"/>
                    <a:pt x="21600" y="10848"/>
                  </a:cubicBezTo>
                  <a:cubicBezTo>
                    <a:pt x="21600" y="16800"/>
                    <a:pt x="16704" y="21600"/>
                    <a:pt x="10752" y="21600"/>
                  </a:cubicBezTo>
                  <a:close/>
                  <a:moveTo>
                    <a:pt x="10752" y="5376"/>
                  </a:moveTo>
                  <a:cubicBezTo>
                    <a:pt x="7776" y="5376"/>
                    <a:pt x="5376" y="7776"/>
                    <a:pt x="5376" y="10848"/>
                  </a:cubicBezTo>
                  <a:cubicBezTo>
                    <a:pt x="5376" y="13824"/>
                    <a:pt x="7776" y="16224"/>
                    <a:pt x="10752" y="16224"/>
                  </a:cubicBezTo>
                  <a:cubicBezTo>
                    <a:pt x="13728" y="16224"/>
                    <a:pt x="16224" y="13824"/>
                    <a:pt x="16224" y="10848"/>
                  </a:cubicBezTo>
                  <a:cubicBezTo>
                    <a:pt x="16224" y="7776"/>
                    <a:pt x="13728" y="5376"/>
                    <a:pt x="10752" y="537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64" name="Shape"/>
            <p:cNvSpPr/>
            <p:nvPr/>
          </p:nvSpPr>
          <p:spPr>
            <a:xfrm>
              <a:off x="253679" y="373641"/>
              <a:ext cx="79732" cy="797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821" y="21600"/>
                    <a:pt x="0" y="16800"/>
                    <a:pt x="0" y="10848"/>
                  </a:cubicBezTo>
                  <a:cubicBezTo>
                    <a:pt x="0" y="4896"/>
                    <a:pt x="4821" y="0"/>
                    <a:pt x="10800" y="0"/>
                  </a:cubicBezTo>
                  <a:cubicBezTo>
                    <a:pt x="16779" y="0"/>
                    <a:pt x="21600" y="4896"/>
                    <a:pt x="21600" y="10848"/>
                  </a:cubicBezTo>
                  <a:cubicBezTo>
                    <a:pt x="21600" y="16800"/>
                    <a:pt x="16779" y="21600"/>
                    <a:pt x="10800" y="21600"/>
                  </a:cubicBezTo>
                  <a:close/>
                  <a:moveTo>
                    <a:pt x="10800" y="5376"/>
                  </a:moveTo>
                  <a:cubicBezTo>
                    <a:pt x="7811" y="5376"/>
                    <a:pt x="5400" y="7776"/>
                    <a:pt x="5400" y="10848"/>
                  </a:cubicBezTo>
                  <a:cubicBezTo>
                    <a:pt x="5400" y="13824"/>
                    <a:pt x="7811" y="16224"/>
                    <a:pt x="10800" y="16224"/>
                  </a:cubicBezTo>
                  <a:cubicBezTo>
                    <a:pt x="13789" y="16224"/>
                    <a:pt x="16200" y="13824"/>
                    <a:pt x="16200" y="10848"/>
                  </a:cubicBezTo>
                  <a:cubicBezTo>
                    <a:pt x="16200" y="7776"/>
                    <a:pt x="13789" y="5376"/>
                    <a:pt x="10800" y="537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65" name="Shape"/>
            <p:cNvSpPr/>
            <p:nvPr/>
          </p:nvSpPr>
          <p:spPr>
            <a:xfrm>
              <a:off x="81710" y="59407"/>
              <a:ext cx="371298" cy="3337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758" y="21600"/>
                  </a:moveTo>
                  <a:cubicBezTo>
                    <a:pt x="577" y="21600"/>
                    <a:pt x="577" y="21600"/>
                    <a:pt x="577" y="21600"/>
                  </a:cubicBezTo>
                  <a:cubicBezTo>
                    <a:pt x="268" y="21600"/>
                    <a:pt x="0" y="21325"/>
                    <a:pt x="0" y="20958"/>
                  </a:cubicBezTo>
                  <a:cubicBezTo>
                    <a:pt x="0" y="20614"/>
                    <a:pt x="268" y="20316"/>
                    <a:pt x="577" y="20316"/>
                  </a:cubicBezTo>
                  <a:cubicBezTo>
                    <a:pt x="12305" y="20316"/>
                    <a:pt x="12305" y="20316"/>
                    <a:pt x="12305" y="20316"/>
                  </a:cubicBezTo>
                  <a:cubicBezTo>
                    <a:pt x="16633" y="482"/>
                    <a:pt x="16633" y="482"/>
                    <a:pt x="16633" y="482"/>
                  </a:cubicBezTo>
                  <a:cubicBezTo>
                    <a:pt x="16695" y="206"/>
                    <a:pt x="16921" y="0"/>
                    <a:pt x="17189" y="0"/>
                  </a:cubicBezTo>
                  <a:cubicBezTo>
                    <a:pt x="21023" y="0"/>
                    <a:pt x="21023" y="0"/>
                    <a:pt x="21023" y="0"/>
                  </a:cubicBezTo>
                  <a:cubicBezTo>
                    <a:pt x="21332" y="0"/>
                    <a:pt x="21600" y="275"/>
                    <a:pt x="21600" y="642"/>
                  </a:cubicBezTo>
                  <a:cubicBezTo>
                    <a:pt x="21600" y="986"/>
                    <a:pt x="21332" y="1284"/>
                    <a:pt x="21023" y="1284"/>
                  </a:cubicBezTo>
                  <a:cubicBezTo>
                    <a:pt x="17643" y="1284"/>
                    <a:pt x="17643" y="1284"/>
                    <a:pt x="17643" y="1284"/>
                  </a:cubicBezTo>
                  <a:cubicBezTo>
                    <a:pt x="13315" y="21118"/>
                    <a:pt x="13315" y="21118"/>
                    <a:pt x="13315" y="21118"/>
                  </a:cubicBezTo>
                  <a:cubicBezTo>
                    <a:pt x="13253" y="21394"/>
                    <a:pt x="13026" y="21600"/>
                    <a:pt x="12758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66" name="Shape"/>
            <p:cNvSpPr/>
            <p:nvPr/>
          </p:nvSpPr>
          <p:spPr>
            <a:xfrm>
              <a:off x="0" y="164151"/>
              <a:ext cx="361551" cy="1993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8" h="21600" extrusionOk="0">
                  <a:moveTo>
                    <a:pt x="18411" y="21600"/>
                  </a:moveTo>
                  <a:cubicBezTo>
                    <a:pt x="3969" y="21600"/>
                    <a:pt x="3969" y="21600"/>
                    <a:pt x="3969" y="21600"/>
                  </a:cubicBezTo>
                  <a:cubicBezTo>
                    <a:pt x="3694" y="21600"/>
                    <a:pt x="3483" y="21293"/>
                    <a:pt x="3399" y="20833"/>
                  </a:cubicBezTo>
                  <a:cubicBezTo>
                    <a:pt x="20" y="1420"/>
                    <a:pt x="20" y="1420"/>
                    <a:pt x="20" y="1420"/>
                  </a:cubicBezTo>
                  <a:cubicBezTo>
                    <a:pt x="-22" y="1074"/>
                    <a:pt x="-1" y="729"/>
                    <a:pt x="105" y="460"/>
                  </a:cubicBezTo>
                  <a:cubicBezTo>
                    <a:pt x="231" y="192"/>
                    <a:pt x="400" y="0"/>
                    <a:pt x="590" y="0"/>
                  </a:cubicBezTo>
                  <a:cubicBezTo>
                    <a:pt x="20987" y="0"/>
                    <a:pt x="20987" y="0"/>
                    <a:pt x="20987" y="0"/>
                  </a:cubicBezTo>
                  <a:cubicBezTo>
                    <a:pt x="21325" y="0"/>
                    <a:pt x="21578" y="499"/>
                    <a:pt x="21578" y="1074"/>
                  </a:cubicBezTo>
                  <a:cubicBezTo>
                    <a:pt x="21578" y="1688"/>
                    <a:pt x="21325" y="2148"/>
                    <a:pt x="20987" y="2148"/>
                  </a:cubicBezTo>
                  <a:cubicBezTo>
                    <a:pt x="1393" y="2148"/>
                    <a:pt x="1393" y="2148"/>
                    <a:pt x="1393" y="2148"/>
                  </a:cubicBezTo>
                  <a:cubicBezTo>
                    <a:pt x="4391" y="19452"/>
                    <a:pt x="4391" y="19452"/>
                    <a:pt x="4391" y="19452"/>
                  </a:cubicBezTo>
                  <a:cubicBezTo>
                    <a:pt x="18411" y="19452"/>
                    <a:pt x="18411" y="19452"/>
                    <a:pt x="18411" y="19452"/>
                  </a:cubicBezTo>
                  <a:cubicBezTo>
                    <a:pt x="18749" y="19452"/>
                    <a:pt x="19002" y="19912"/>
                    <a:pt x="19002" y="20526"/>
                  </a:cubicBezTo>
                  <a:cubicBezTo>
                    <a:pt x="19002" y="21101"/>
                    <a:pt x="18749" y="21600"/>
                    <a:pt x="18411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67" name="Shape"/>
            <p:cNvSpPr/>
            <p:nvPr/>
          </p:nvSpPr>
          <p:spPr>
            <a:xfrm>
              <a:off x="178638" y="0"/>
              <a:ext cx="19543" cy="1539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5014" y="21600"/>
                    <a:pt x="0" y="20956"/>
                    <a:pt x="0" y="20213"/>
                  </a:cubicBezTo>
                  <a:cubicBezTo>
                    <a:pt x="0" y="1387"/>
                    <a:pt x="0" y="1387"/>
                    <a:pt x="0" y="1387"/>
                  </a:cubicBezTo>
                  <a:cubicBezTo>
                    <a:pt x="0" y="644"/>
                    <a:pt x="5014" y="0"/>
                    <a:pt x="10800" y="0"/>
                  </a:cubicBezTo>
                  <a:cubicBezTo>
                    <a:pt x="16971" y="0"/>
                    <a:pt x="21600" y="644"/>
                    <a:pt x="21600" y="1387"/>
                  </a:cubicBezTo>
                  <a:cubicBezTo>
                    <a:pt x="21600" y="20213"/>
                    <a:pt x="21600" y="20213"/>
                    <a:pt x="21600" y="20213"/>
                  </a:cubicBezTo>
                  <a:cubicBezTo>
                    <a:pt x="21600" y="20956"/>
                    <a:pt x="16971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68" name="Shape"/>
            <p:cNvSpPr/>
            <p:nvPr/>
          </p:nvSpPr>
          <p:spPr>
            <a:xfrm>
              <a:off x="126578" y="74601"/>
              <a:ext cx="124444" cy="793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27" h="21299" extrusionOk="0">
                  <a:moveTo>
                    <a:pt x="10583" y="21299"/>
                  </a:moveTo>
                  <a:cubicBezTo>
                    <a:pt x="10099" y="21299"/>
                    <a:pt x="9675" y="20920"/>
                    <a:pt x="9312" y="20352"/>
                  </a:cubicBezTo>
                  <a:cubicBezTo>
                    <a:pt x="418" y="4341"/>
                    <a:pt x="418" y="4341"/>
                    <a:pt x="418" y="4341"/>
                  </a:cubicBezTo>
                  <a:cubicBezTo>
                    <a:pt x="-187" y="3299"/>
                    <a:pt x="-126" y="1594"/>
                    <a:pt x="539" y="646"/>
                  </a:cubicBezTo>
                  <a:cubicBezTo>
                    <a:pt x="1265" y="-301"/>
                    <a:pt x="2354" y="-206"/>
                    <a:pt x="2959" y="931"/>
                  </a:cubicBezTo>
                  <a:cubicBezTo>
                    <a:pt x="10583" y="14573"/>
                    <a:pt x="10583" y="14573"/>
                    <a:pt x="10583" y="14573"/>
                  </a:cubicBezTo>
                  <a:cubicBezTo>
                    <a:pt x="18267" y="931"/>
                    <a:pt x="18267" y="931"/>
                    <a:pt x="18267" y="931"/>
                  </a:cubicBezTo>
                  <a:cubicBezTo>
                    <a:pt x="18872" y="-206"/>
                    <a:pt x="19961" y="-301"/>
                    <a:pt x="20687" y="646"/>
                  </a:cubicBezTo>
                  <a:cubicBezTo>
                    <a:pt x="21352" y="1594"/>
                    <a:pt x="21413" y="3299"/>
                    <a:pt x="20808" y="4341"/>
                  </a:cubicBezTo>
                  <a:cubicBezTo>
                    <a:pt x="11914" y="20352"/>
                    <a:pt x="11914" y="20352"/>
                    <a:pt x="11914" y="20352"/>
                  </a:cubicBezTo>
                  <a:cubicBezTo>
                    <a:pt x="11551" y="20920"/>
                    <a:pt x="11127" y="21299"/>
                    <a:pt x="10583" y="2129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170" name="Shape"/>
          <p:cNvSpPr/>
          <p:nvPr/>
        </p:nvSpPr>
        <p:spPr>
          <a:xfrm>
            <a:off x="11433885" y="456719"/>
            <a:ext cx="341860" cy="2898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895" y="21600"/>
                </a:moveTo>
                <a:cubicBezTo>
                  <a:pt x="15726" y="21600"/>
                  <a:pt x="15726" y="21600"/>
                  <a:pt x="15726" y="21600"/>
                </a:cubicBezTo>
                <a:cubicBezTo>
                  <a:pt x="15347" y="21600"/>
                  <a:pt x="14968" y="21150"/>
                  <a:pt x="14968" y="20700"/>
                </a:cubicBezTo>
                <a:cubicBezTo>
                  <a:pt x="14968" y="20250"/>
                  <a:pt x="15347" y="19800"/>
                  <a:pt x="15726" y="19800"/>
                </a:cubicBezTo>
                <a:cubicBezTo>
                  <a:pt x="19895" y="19800"/>
                  <a:pt x="19895" y="19800"/>
                  <a:pt x="19895" y="19800"/>
                </a:cubicBezTo>
                <a:cubicBezTo>
                  <a:pt x="20084" y="19800"/>
                  <a:pt x="20084" y="19800"/>
                  <a:pt x="20084" y="19800"/>
                </a:cubicBezTo>
                <a:cubicBezTo>
                  <a:pt x="20084" y="13725"/>
                  <a:pt x="20084" y="13725"/>
                  <a:pt x="20084" y="13725"/>
                </a:cubicBezTo>
                <a:cubicBezTo>
                  <a:pt x="20084" y="13275"/>
                  <a:pt x="20463" y="12825"/>
                  <a:pt x="20842" y="12825"/>
                </a:cubicBezTo>
                <a:cubicBezTo>
                  <a:pt x="21221" y="12825"/>
                  <a:pt x="21600" y="13275"/>
                  <a:pt x="21600" y="13725"/>
                </a:cubicBezTo>
                <a:cubicBezTo>
                  <a:pt x="21600" y="19800"/>
                  <a:pt x="21600" y="19800"/>
                  <a:pt x="21600" y="19800"/>
                </a:cubicBezTo>
                <a:cubicBezTo>
                  <a:pt x="21600" y="20700"/>
                  <a:pt x="20842" y="21600"/>
                  <a:pt x="19895" y="21600"/>
                </a:cubicBezTo>
                <a:close/>
                <a:moveTo>
                  <a:pt x="6632" y="21600"/>
                </a:moveTo>
                <a:cubicBezTo>
                  <a:pt x="1705" y="21600"/>
                  <a:pt x="1705" y="21600"/>
                  <a:pt x="1705" y="21600"/>
                </a:cubicBezTo>
                <a:cubicBezTo>
                  <a:pt x="758" y="21600"/>
                  <a:pt x="0" y="20700"/>
                  <a:pt x="0" y="19800"/>
                </a:cubicBezTo>
                <a:cubicBezTo>
                  <a:pt x="0" y="13725"/>
                  <a:pt x="0" y="13725"/>
                  <a:pt x="0" y="13725"/>
                </a:cubicBezTo>
                <a:cubicBezTo>
                  <a:pt x="0" y="13275"/>
                  <a:pt x="379" y="12825"/>
                  <a:pt x="758" y="12825"/>
                </a:cubicBezTo>
                <a:cubicBezTo>
                  <a:pt x="1137" y="12825"/>
                  <a:pt x="1516" y="13275"/>
                  <a:pt x="1516" y="13725"/>
                </a:cubicBezTo>
                <a:cubicBezTo>
                  <a:pt x="1516" y="19800"/>
                  <a:pt x="1516" y="19800"/>
                  <a:pt x="1516" y="19800"/>
                </a:cubicBezTo>
                <a:cubicBezTo>
                  <a:pt x="1516" y="19800"/>
                  <a:pt x="1516" y="19800"/>
                  <a:pt x="1705" y="19800"/>
                </a:cubicBezTo>
                <a:cubicBezTo>
                  <a:pt x="6632" y="19800"/>
                  <a:pt x="6632" y="19800"/>
                  <a:pt x="6632" y="19800"/>
                </a:cubicBezTo>
                <a:cubicBezTo>
                  <a:pt x="7011" y="19800"/>
                  <a:pt x="7389" y="20250"/>
                  <a:pt x="7389" y="20700"/>
                </a:cubicBezTo>
                <a:cubicBezTo>
                  <a:pt x="7389" y="21150"/>
                  <a:pt x="7011" y="21600"/>
                  <a:pt x="6632" y="21600"/>
                </a:cubicBezTo>
                <a:close/>
                <a:moveTo>
                  <a:pt x="20842" y="7650"/>
                </a:moveTo>
                <a:cubicBezTo>
                  <a:pt x="20463" y="7650"/>
                  <a:pt x="20084" y="7425"/>
                  <a:pt x="20084" y="6750"/>
                </a:cubicBezTo>
                <a:cubicBezTo>
                  <a:pt x="20084" y="1800"/>
                  <a:pt x="20084" y="1800"/>
                  <a:pt x="20084" y="1800"/>
                </a:cubicBezTo>
                <a:cubicBezTo>
                  <a:pt x="20084" y="1800"/>
                  <a:pt x="20084" y="1800"/>
                  <a:pt x="19895" y="1800"/>
                </a:cubicBezTo>
                <a:cubicBezTo>
                  <a:pt x="15726" y="1800"/>
                  <a:pt x="15726" y="1800"/>
                  <a:pt x="15726" y="1800"/>
                </a:cubicBezTo>
                <a:cubicBezTo>
                  <a:pt x="15347" y="1800"/>
                  <a:pt x="14968" y="1350"/>
                  <a:pt x="14968" y="900"/>
                </a:cubicBezTo>
                <a:cubicBezTo>
                  <a:pt x="14968" y="450"/>
                  <a:pt x="15347" y="0"/>
                  <a:pt x="15726" y="0"/>
                </a:cubicBezTo>
                <a:cubicBezTo>
                  <a:pt x="19895" y="0"/>
                  <a:pt x="19895" y="0"/>
                  <a:pt x="19895" y="0"/>
                </a:cubicBezTo>
                <a:cubicBezTo>
                  <a:pt x="20842" y="0"/>
                  <a:pt x="21600" y="900"/>
                  <a:pt x="21600" y="1800"/>
                </a:cubicBezTo>
                <a:cubicBezTo>
                  <a:pt x="21600" y="6750"/>
                  <a:pt x="21600" y="6750"/>
                  <a:pt x="21600" y="6750"/>
                </a:cubicBezTo>
                <a:cubicBezTo>
                  <a:pt x="21600" y="7425"/>
                  <a:pt x="21221" y="7650"/>
                  <a:pt x="20842" y="7650"/>
                </a:cubicBezTo>
                <a:close/>
                <a:moveTo>
                  <a:pt x="758" y="7650"/>
                </a:moveTo>
                <a:cubicBezTo>
                  <a:pt x="379" y="7650"/>
                  <a:pt x="0" y="7425"/>
                  <a:pt x="0" y="6750"/>
                </a:cubicBezTo>
                <a:cubicBezTo>
                  <a:pt x="0" y="1800"/>
                  <a:pt x="0" y="1800"/>
                  <a:pt x="0" y="1800"/>
                </a:cubicBezTo>
                <a:cubicBezTo>
                  <a:pt x="0" y="900"/>
                  <a:pt x="758" y="0"/>
                  <a:pt x="1705" y="0"/>
                </a:cubicBezTo>
                <a:cubicBezTo>
                  <a:pt x="6632" y="0"/>
                  <a:pt x="6632" y="0"/>
                  <a:pt x="6632" y="0"/>
                </a:cubicBezTo>
                <a:cubicBezTo>
                  <a:pt x="7011" y="0"/>
                  <a:pt x="7389" y="450"/>
                  <a:pt x="7389" y="900"/>
                </a:cubicBezTo>
                <a:cubicBezTo>
                  <a:pt x="7389" y="1350"/>
                  <a:pt x="7011" y="1800"/>
                  <a:pt x="6632" y="1800"/>
                </a:cubicBezTo>
                <a:cubicBezTo>
                  <a:pt x="1705" y="1800"/>
                  <a:pt x="1705" y="1800"/>
                  <a:pt x="1705" y="1800"/>
                </a:cubicBezTo>
                <a:cubicBezTo>
                  <a:pt x="1516" y="1800"/>
                  <a:pt x="1516" y="1800"/>
                  <a:pt x="1516" y="1800"/>
                </a:cubicBezTo>
                <a:cubicBezTo>
                  <a:pt x="1516" y="6750"/>
                  <a:pt x="1516" y="6750"/>
                  <a:pt x="1516" y="6750"/>
                </a:cubicBezTo>
                <a:cubicBezTo>
                  <a:pt x="1516" y="7425"/>
                  <a:pt x="1137" y="7650"/>
                  <a:pt x="758" y="765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174" name="Group"/>
          <p:cNvGrpSpPr/>
          <p:nvPr/>
        </p:nvGrpSpPr>
        <p:grpSpPr>
          <a:xfrm>
            <a:off x="5422677" y="2959719"/>
            <a:ext cx="385645" cy="386898"/>
            <a:chOff x="0" y="0"/>
            <a:chExt cx="385644" cy="386897"/>
          </a:xfrm>
        </p:grpSpPr>
        <p:sp>
          <p:nvSpPr>
            <p:cNvPr id="1171" name="Shape"/>
            <p:cNvSpPr/>
            <p:nvPr/>
          </p:nvSpPr>
          <p:spPr>
            <a:xfrm rot="5400000">
              <a:off x="132721" y="-132722"/>
              <a:ext cx="120202" cy="38564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80" y="4050"/>
                  </a:moveTo>
                  <a:cubicBezTo>
                    <a:pt x="17280" y="2025"/>
                    <a:pt x="17280" y="2025"/>
                    <a:pt x="17280" y="2025"/>
                  </a:cubicBezTo>
                  <a:cubicBezTo>
                    <a:pt x="17280" y="844"/>
                    <a:pt x="14580" y="0"/>
                    <a:pt x="10800" y="0"/>
                  </a:cubicBezTo>
                  <a:cubicBezTo>
                    <a:pt x="7020" y="0"/>
                    <a:pt x="4320" y="844"/>
                    <a:pt x="4320" y="2025"/>
                  </a:cubicBezTo>
                  <a:cubicBezTo>
                    <a:pt x="4320" y="4050"/>
                    <a:pt x="4320" y="4050"/>
                    <a:pt x="4320" y="4050"/>
                  </a:cubicBezTo>
                  <a:cubicBezTo>
                    <a:pt x="1620" y="4725"/>
                    <a:pt x="0" y="5569"/>
                    <a:pt x="0" y="6750"/>
                  </a:cubicBezTo>
                  <a:cubicBezTo>
                    <a:pt x="0" y="7931"/>
                    <a:pt x="1620" y="8775"/>
                    <a:pt x="4320" y="9450"/>
                  </a:cubicBezTo>
                  <a:cubicBezTo>
                    <a:pt x="4320" y="19575"/>
                    <a:pt x="4320" y="19575"/>
                    <a:pt x="4320" y="19575"/>
                  </a:cubicBezTo>
                  <a:cubicBezTo>
                    <a:pt x="4320" y="20756"/>
                    <a:pt x="7020" y="21600"/>
                    <a:pt x="10800" y="21600"/>
                  </a:cubicBezTo>
                  <a:cubicBezTo>
                    <a:pt x="14580" y="21600"/>
                    <a:pt x="17280" y="20756"/>
                    <a:pt x="17280" y="19575"/>
                  </a:cubicBezTo>
                  <a:cubicBezTo>
                    <a:pt x="17280" y="9450"/>
                    <a:pt x="17280" y="9450"/>
                    <a:pt x="17280" y="9450"/>
                  </a:cubicBezTo>
                  <a:cubicBezTo>
                    <a:pt x="19980" y="8775"/>
                    <a:pt x="21600" y="7931"/>
                    <a:pt x="21600" y="6750"/>
                  </a:cubicBezTo>
                  <a:cubicBezTo>
                    <a:pt x="21600" y="5569"/>
                    <a:pt x="19980" y="4725"/>
                    <a:pt x="17280" y="4050"/>
                  </a:cubicBezTo>
                  <a:close/>
                  <a:moveTo>
                    <a:pt x="8640" y="2025"/>
                  </a:moveTo>
                  <a:cubicBezTo>
                    <a:pt x="8640" y="1687"/>
                    <a:pt x="9720" y="1350"/>
                    <a:pt x="10800" y="1350"/>
                  </a:cubicBezTo>
                  <a:cubicBezTo>
                    <a:pt x="11880" y="1350"/>
                    <a:pt x="12960" y="1687"/>
                    <a:pt x="12960" y="2025"/>
                  </a:cubicBezTo>
                  <a:cubicBezTo>
                    <a:pt x="12960" y="3375"/>
                    <a:pt x="12960" y="3375"/>
                    <a:pt x="12960" y="3375"/>
                  </a:cubicBezTo>
                  <a:cubicBezTo>
                    <a:pt x="12420" y="3375"/>
                    <a:pt x="11340" y="3375"/>
                    <a:pt x="10800" y="3375"/>
                  </a:cubicBezTo>
                  <a:cubicBezTo>
                    <a:pt x="10260" y="3375"/>
                    <a:pt x="9180" y="3375"/>
                    <a:pt x="8640" y="3375"/>
                  </a:cubicBezTo>
                  <a:lnTo>
                    <a:pt x="8640" y="2025"/>
                  </a:lnTo>
                  <a:close/>
                  <a:moveTo>
                    <a:pt x="12960" y="19575"/>
                  </a:moveTo>
                  <a:cubicBezTo>
                    <a:pt x="12960" y="19913"/>
                    <a:pt x="11880" y="20250"/>
                    <a:pt x="10800" y="20250"/>
                  </a:cubicBezTo>
                  <a:cubicBezTo>
                    <a:pt x="9720" y="20250"/>
                    <a:pt x="8640" y="19913"/>
                    <a:pt x="8640" y="19575"/>
                  </a:cubicBezTo>
                  <a:cubicBezTo>
                    <a:pt x="8640" y="10125"/>
                    <a:pt x="8640" y="10125"/>
                    <a:pt x="8640" y="10125"/>
                  </a:cubicBezTo>
                  <a:cubicBezTo>
                    <a:pt x="9180" y="10125"/>
                    <a:pt x="10260" y="10125"/>
                    <a:pt x="10800" y="10125"/>
                  </a:cubicBezTo>
                  <a:cubicBezTo>
                    <a:pt x="11340" y="10125"/>
                    <a:pt x="12420" y="10125"/>
                    <a:pt x="12960" y="10125"/>
                  </a:cubicBezTo>
                  <a:lnTo>
                    <a:pt x="12960" y="19575"/>
                  </a:lnTo>
                  <a:close/>
                  <a:moveTo>
                    <a:pt x="16740" y="7256"/>
                  </a:moveTo>
                  <a:cubicBezTo>
                    <a:pt x="16740" y="7425"/>
                    <a:pt x="16740" y="7425"/>
                    <a:pt x="16740" y="7425"/>
                  </a:cubicBezTo>
                  <a:cubicBezTo>
                    <a:pt x="16740" y="7594"/>
                    <a:pt x="16200" y="7762"/>
                    <a:pt x="16200" y="7931"/>
                  </a:cubicBezTo>
                  <a:cubicBezTo>
                    <a:pt x="16200" y="7931"/>
                    <a:pt x="16200" y="7931"/>
                    <a:pt x="16200" y="7931"/>
                  </a:cubicBezTo>
                  <a:cubicBezTo>
                    <a:pt x="15660" y="8100"/>
                    <a:pt x="15120" y="8269"/>
                    <a:pt x="14580" y="8437"/>
                  </a:cubicBezTo>
                  <a:cubicBezTo>
                    <a:pt x="14580" y="8437"/>
                    <a:pt x="14580" y="8437"/>
                    <a:pt x="14580" y="8437"/>
                  </a:cubicBezTo>
                  <a:cubicBezTo>
                    <a:pt x="14040" y="8437"/>
                    <a:pt x="13500" y="8606"/>
                    <a:pt x="12960" y="8606"/>
                  </a:cubicBezTo>
                  <a:cubicBezTo>
                    <a:pt x="12420" y="8775"/>
                    <a:pt x="11340" y="8775"/>
                    <a:pt x="10800" y="8775"/>
                  </a:cubicBezTo>
                  <a:cubicBezTo>
                    <a:pt x="10260" y="8775"/>
                    <a:pt x="9180" y="8775"/>
                    <a:pt x="8640" y="8606"/>
                  </a:cubicBezTo>
                  <a:cubicBezTo>
                    <a:pt x="8100" y="8606"/>
                    <a:pt x="7560" y="8437"/>
                    <a:pt x="7020" y="8437"/>
                  </a:cubicBezTo>
                  <a:cubicBezTo>
                    <a:pt x="7020" y="8437"/>
                    <a:pt x="7020" y="8437"/>
                    <a:pt x="7020" y="8437"/>
                  </a:cubicBezTo>
                  <a:cubicBezTo>
                    <a:pt x="6480" y="8269"/>
                    <a:pt x="5940" y="8100"/>
                    <a:pt x="5400" y="7931"/>
                  </a:cubicBezTo>
                  <a:cubicBezTo>
                    <a:pt x="5400" y="7931"/>
                    <a:pt x="5400" y="7931"/>
                    <a:pt x="5400" y="7931"/>
                  </a:cubicBezTo>
                  <a:cubicBezTo>
                    <a:pt x="5400" y="7762"/>
                    <a:pt x="4860" y="7594"/>
                    <a:pt x="4860" y="7425"/>
                  </a:cubicBezTo>
                  <a:cubicBezTo>
                    <a:pt x="4860" y="7425"/>
                    <a:pt x="4860" y="7425"/>
                    <a:pt x="4860" y="7256"/>
                  </a:cubicBezTo>
                  <a:cubicBezTo>
                    <a:pt x="4320" y="7088"/>
                    <a:pt x="4320" y="6919"/>
                    <a:pt x="4320" y="6750"/>
                  </a:cubicBezTo>
                  <a:cubicBezTo>
                    <a:pt x="4320" y="6581"/>
                    <a:pt x="4320" y="6413"/>
                    <a:pt x="4860" y="6244"/>
                  </a:cubicBezTo>
                  <a:cubicBezTo>
                    <a:pt x="4860" y="6075"/>
                    <a:pt x="4860" y="6075"/>
                    <a:pt x="4860" y="6075"/>
                  </a:cubicBezTo>
                  <a:cubicBezTo>
                    <a:pt x="4860" y="5906"/>
                    <a:pt x="5400" y="5737"/>
                    <a:pt x="5400" y="5569"/>
                  </a:cubicBezTo>
                  <a:cubicBezTo>
                    <a:pt x="5400" y="5569"/>
                    <a:pt x="5400" y="5569"/>
                    <a:pt x="5400" y="5569"/>
                  </a:cubicBezTo>
                  <a:cubicBezTo>
                    <a:pt x="5940" y="5400"/>
                    <a:pt x="6480" y="5231"/>
                    <a:pt x="7020" y="5062"/>
                  </a:cubicBezTo>
                  <a:cubicBezTo>
                    <a:pt x="7020" y="5062"/>
                    <a:pt x="7020" y="5062"/>
                    <a:pt x="7020" y="5062"/>
                  </a:cubicBezTo>
                  <a:cubicBezTo>
                    <a:pt x="7560" y="5062"/>
                    <a:pt x="8100" y="4894"/>
                    <a:pt x="8640" y="4894"/>
                  </a:cubicBezTo>
                  <a:cubicBezTo>
                    <a:pt x="9180" y="4725"/>
                    <a:pt x="10260" y="4725"/>
                    <a:pt x="10800" y="4725"/>
                  </a:cubicBezTo>
                  <a:cubicBezTo>
                    <a:pt x="11340" y="4725"/>
                    <a:pt x="12420" y="4725"/>
                    <a:pt x="12960" y="4894"/>
                  </a:cubicBezTo>
                  <a:cubicBezTo>
                    <a:pt x="13500" y="4894"/>
                    <a:pt x="14040" y="5062"/>
                    <a:pt x="14580" y="5062"/>
                  </a:cubicBezTo>
                  <a:cubicBezTo>
                    <a:pt x="14580" y="5062"/>
                    <a:pt x="14580" y="5062"/>
                    <a:pt x="14580" y="5062"/>
                  </a:cubicBezTo>
                  <a:cubicBezTo>
                    <a:pt x="15120" y="5231"/>
                    <a:pt x="15660" y="5400"/>
                    <a:pt x="16200" y="5569"/>
                  </a:cubicBezTo>
                  <a:cubicBezTo>
                    <a:pt x="16200" y="5569"/>
                    <a:pt x="16200" y="5569"/>
                    <a:pt x="16200" y="5569"/>
                  </a:cubicBezTo>
                  <a:cubicBezTo>
                    <a:pt x="16200" y="5737"/>
                    <a:pt x="16740" y="5906"/>
                    <a:pt x="16740" y="6075"/>
                  </a:cubicBezTo>
                  <a:cubicBezTo>
                    <a:pt x="16740" y="6075"/>
                    <a:pt x="16740" y="6075"/>
                    <a:pt x="16740" y="6244"/>
                  </a:cubicBezTo>
                  <a:cubicBezTo>
                    <a:pt x="17280" y="6413"/>
                    <a:pt x="17280" y="6581"/>
                    <a:pt x="17280" y="6750"/>
                  </a:cubicBezTo>
                  <a:cubicBezTo>
                    <a:pt x="17280" y="6919"/>
                    <a:pt x="17280" y="7088"/>
                    <a:pt x="16740" y="725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72" name="Shape"/>
            <p:cNvSpPr/>
            <p:nvPr/>
          </p:nvSpPr>
          <p:spPr>
            <a:xfrm rot="5400000">
              <a:off x="132095" y="133348"/>
              <a:ext cx="121454" cy="38564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80" y="4050"/>
                  </a:moveTo>
                  <a:cubicBezTo>
                    <a:pt x="17280" y="2025"/>
                    <a:pt x="17280" y="2025"/>
                    <a:pt x="17280" y="2025"/>
                  </a:cubicBezTo>
                  <a:cubicBezTo>
                    <a:pt x="17280" y="844"/>
                    <a:pt x="14580" y="0"/>
                    <a:pt x="10800" y="0"/>
                  </a:cubicBezTo>
                  <a:cubicBezTo>
                    <a:pt x="7020" y="0"/>
                    <a:pt x="4320" y="844"/>
                    <a:pt x="4320" y="2025"/>
                  </a:cubicBezTo>
                  <a:cubicBezTo>
                    <a:pt x="4320" y="4050"/>
                    <a:pt x="4320" y="4050"/>
                    <a:pt x="4320" y="4050"/>
                  </a:cubicBezTo>
                  <a:cubicBezTo>
                    <a:pt x="1620" y="4725"/>
                    <a:pt x="0" y="5569"/>
                    <a:pt x="0" y="6750"/>
                  </a:cubicBezTo>
                  <a:cubicBezTo>
                    <a:pt x="0" y="7931"/>
                    <a:pt x="1620" y="8775"/>
                    <a:pt x="4320" y="9450"/>
                  </a:cubicBezTo>
                  <a:cubicBezTo>
                    <a:pt x="4320" y="19575"/>
                    <a:pt x="4320" y="19575"/>
                    <a:pt x="4320" y="19575"/>
                  </a:cubicBezTo>
                  <a:cubicBezTo>
                    <a:pt x="4320" y="20756"/>
                    <a:pt x="7020" y="21600"/>
                    <a:pt x="10800" y="21600"/>
                  </a:cubicBezTo>
                  <a:cubicBezTo>
                    <a:pt x="14580" y="21600"/>
                    <a:pt x="17280" y="20756"/>
                    <a:pt x="17280" y="19575"/>
                  </a:cubicBezTo>
                  <a:cubicBezTo>
                    <a:pt x="17280" y="9450"/>
                    <a:pt x="17280" y="9450"/>
                    <a:pt x="17280" y="9450"/>
                  </a:cubicBezTo>
                  <a:cubicBezTo>
                    <a:pt x="19980" y="8775"/>
                    <a:pt x="21600" y="7931"/>
                    <a:pt x="21600" y="6750"/>
                  </a:cubicBezTo>
                  <a:cubicBezTo>
                    <a:pt x="21600" y="5569"/>
                    <a:pt x="19980" y="4725"/>
                    <a:pt x="17280" y="4050"/>
                  </a:cubicBezTo>
                  <a:close/>
                  <a:moveTo>
                    <a:pt x="8640" y="2025"/>
                  </a:moveTo>
                  <a:cubicBezTo>
                    <a:pt x="8640" y="1687"/>
                    <a:pt x="9720" y="1350"/>
                    <a:pt x="10800" y="1350"/>
                  </a:cubicBezTo>
                  <a:cubicBezTo>
                    <a:pt x="11880" y="1350"/>
                    <a:pt x="12960" y="1687"/>
                    <a:pt x="12960" y="2025"/>
                  </a:cubicBezTo>
                  <a:cubicBezTo>
                    <a:pt x="12960" y="3375"/>
                    <a:pt x="12960" y="3375"/>
                    <a:pt x="12960" y="3375"/>
                  </a:cubicBezTo>
                  <a:cubicBezTo>
                    <a:pt x="12420" y="3375"/>
                    <a:pt x="11340" y="3375"/>
                    <a:pt x="10800" y="3375"/>
                  </a:cubicBezTo>
                  <a:cubicBezTo>
                    <a:pt x="10260" y="3375"/>
                    <a:pt x="9180" y="3375"/>
                    <a:pt x="8640" y="3375"/>
                  </a:cubicBezTo>
                  <a:lnTo>
                    <a:pt x="8640" y="2025"/>
                  </a:lnTo>
                  <a:close/>
                  <a:moveTo>
                    <a:pt x="12960" y="19575"/>
                  </a:moveTo>
                  <a:cubicBezTo>
                    <a:pt x="12960" y="19913"/>
                    <a:pt x="11880" y="20250"/>
                    <a:pt x="10800" y="20250"/>
                  </a:cubicBezTo>
                  <a:cubicBezTo>
                    <a:pt x="9720" y="20250"/>
                    <a:pt x="8640" y="19913"/>
                    <a:pt x="8640" y="19575"/>
                  </a:cubicBezTo>
                  <a:cubicBezTo>
                    <a:pt x="8640" y="10125"/>
                    <a:pt x="8640" y="10125"/>
                    <a:pt x="8640" y="10125"/>
                  </a:cubicBezTo>
                  <a:cubicBezTo>
                    <a:pt x="9180" y="10125"/>
                    <a:pt x="10260" y="10125"/>
                    <a:pt x="10800" y="10125"/>
                  </a:cubicBezTo>
                  <a:cubicBezTo>
                    <a:pt x="11340" y="10125"/>
                    <a:pt x="12420" y="10125"/>
                    <a:pt x="12960" y="10125"/>
                  </a:cubicBezTo>
                  <a:lnTo>
                    <a:pt x="12960" y="19575"/>
                  </a:lnTo>
                  <a:close/>
                  <a:moveTo>
                    <a:pt x="16740" y="7256"/>
                  </a:moveTo>
                  <a:cubicBezTo>
                    <a:pt x="16740" y="7425"/>
                    <a:pt x="16740" y="7425"/>
                    <a:pt x="16740" y="7425"/>
                  </a:cubicBezTo>
                  <a:cubicBezTo>
                    <a:pt x="16740" y="7594"/>
                    <a:pt x="16200" y="7762"/>
                    <a:pt x="16200" y="7931"/>
                  </a:cubicBezTo>
                  <a:cubicBezTo>
                    <a:pt x="16200" y="7931"/>
                    <a:pt x="16200" y="7931"/>
                    <a:pt x="16200" y="7931"/>
                  </a:cubicBezTo>
                  <a:cubicBezTo>
                    <a:pt x="15660" y="8100"/>
                    <a:pt x="15120" y="8269"/>
                    <a:pt x="14580" y="8437"/>
                  </a:cubicBezTo>
                  <a:cubicBezTo>
                    <a:pt x="14580" y="8437"/>
                    <a:pt x="14580" y="8437"/>
                    <a:pt x="14580" y="8437"/>
                  </a:cubicBezTo>
                  <a:cubicBezTo>
                    <a:pt x="14040" y="8437"/>
                    <a:pt x="13500" y="8606"/>
                    <a:pt x="12960" y="8606"/>
                  </a:cubicBezTo>
                  <a:cubicBezTo>
                    <a:pt x="12420" y="8775"/>
                    <a:pt x="11340" y="8775"/>
                    <a:pt x="10800" y="8775"/>
                  </a:cubicBezTo>
                  <a:cubicBezTo>
                    <a:pt x="10260" y="8775"/>
                    <a:pt x="9180" y="8775"/>
                    <a:pt x="8640" y="8606"/>
                  </a:cubicBezTo>
                  <a:cubicBezTo>
                    <a:pt x="8100" y="8606"/>
                    <a:pt x="7560" y="8437"/>
                    <a:pt x="7020" y="8437"/>
                  </a:cubicBezTo>
                  <a:cubicBezTo>
                    <a:pt x="7020" y="8437"/>
                    <a:pt x="7020" y="8437"/>
                    <a:pt x="7020" y="8437"/>
                  </a:cubicBezTo>
                  <a:cubicBezTo>
                    <a:pt x="6480" y="8269"/>
                    <a:pt x="5940" y="8100"/>
                    <a:pt x="5400" y="7931"/>
                  </a:cubicBezTo>
                  <a:cubicBezTo>
                    <a:pt x="5400" y="7931"/>
                    <a:pt x="5400" y="7931"/>
                    <a:pt x="5400" y="7931"/>
                  </a:cubicBezTo>
                  <a:cubicBezTo>
                    <a:pt x="5400" y="7762"/>
                    <a:pt x="4860" y="7594"/>
                    <a:pt x="4860" y="7425"/>
                  </a:cubicBezTo>
                  <a:cubicBezTo>
                    <a:pt x="4860" y="7425"/>
                    <a:pt x="4860" y="7425"/>
                    <a:pt x="4860" y="7256"/>
                  </a:cubicBezTo>
                  <a:cubicBezTo>
                    <a:pt x="4320" y="7088"/>
                    <a:pt x="4320" y="6919"/>
                    <a:pt x="4320" y="6750"/>
                  </a:cubicBezTo>
                  <a:cubicBezTo>
                    <a:pt x="4320" y="6581"/>
                    <a:pt x="4320" y="6413"/>
                    <a:pt x="4860" y="6244"/>
                  </a:cubicBezTo>
                  <a:cubicBezTo>
                    <a:pt x="4860" y="6075"/>
                    <a:pt x="4860" y="6075"/>
                    <a:pt x="4860" y="6075"/>
                  </a:cubicBezTo>
                  <a:cubicBezTo>
                    <a:pt x="4860" y="5906"/>
                    <a:pt x="5400" y="5737"/>
                    <a:pt x="5400" y="5569"/>
                  </a:cubicBezTo>
                  <a:cubicBezTo>
                    <a:pt x="5400" y="5569"/>
                    <a:pt x="5400" y="5569"/>
                    <a:pt x="5400" y="5569"/>
                  </a:cubicBezTo>
                  <a:cubicBezTo>
                    <a:pt x="5940" y="5400"/>
                    <a:pt x="6480" y="5231"/>
                    <a:pt x="7020" y="5062"/>
                  </a:cubicBezTo>
                  <a:cubicBezTo>
                    <a:pt x="7020" y="5062"/>
                    <a:pt x="7020" y="5062"/>
                    <a:pt x="7020" y="5062"/>
                  </a:cubicBezTo>
                  <a:cubicBezTo>
                    <a:pt x="7560" y="5062"/>
                    <a:pt x="8100" y="4894"/>
                    <a:pt x="8640" y="4894"/>
                  </a:cubicBezTo>
                  <a:cubicBezTo>
                    <a:pt x="9180" y="4725"/>
                    <a:pt x="10260" y="4725"/>
                    <a:pt x="10800" y="4725"/>
                  </a:cubicBezTo>
                  <a:cubicBezTo>
                    <a:pt x="11340" y="4725"/>
                    <a:pt x="12420" y="4725"/>
                    <a:pt x="12960" y="4894"/>
                  </a:cubicBezTo>
                  <a:cubicBezTo>
                    <a:pt x="13500" y="4894"/>
                    <a:pt x="14040" y="5062"/>
                    <a:pt x="14580" y="5062"/>
                  </a:cubicBezTo>
                  <a:cubicBezTo>
                    <a:pt x="14580" y="5062"/>
                    <a:pt x="14580" y="5062"/>
                    <a:pt x="14580" y="5062"/>
                  </a:cubicBezTo>
                  <a:cubicBezTo>
                    <a:pt x="15120" y="5231"/>
                    <a:pt x="15660" y="5400"/>
                    <a:pt x="16200" y="5569"/>
                  </a:cubicBezTo>
                  <a:cubicBezTo>
                    <a:pt x="16200" y="5569"/>
                    <a:pt x="16200" y="5569"/>
                    <a:pt x="16200" y="5569"/>
                  </a:cubicBezTo>
                  <a:cubicBezTo>
                    <a:pt x="16200" y="5737"/>
                    <a:pt x="16740" y="5906"/>
                    <a:pt x="16740" y="6075"/>
                  </a:cubicBezTo>
                  <a:cubicBezTo>
                    <a:pt x="16740" y="6075"/>
                    <a:pt x="16740" y="6075"/>
                    <a:pt x="16740" y="6244"/>
                  </a:cubicBezTo>
                  <a:cubicBezTo>
                    <a:pt x="17280" y="6413"/>
                    <a:pt x="17280" y="6581"/>
                    <a:pt x="17280" y="6750"/>
                  </a:cubicBezTo>
                  <a:cubicBezTo>
                    <a:pt x="17280" y="6919"/>
                    <a:pt x="17280" y="7088"/>
                    <a:pt x="16740" y="725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73" name="Shape"/>
            <p:cNvSpPr/>
            <p:nvPr/>
          </p:nvSpPr>
          <p:spPr>
            <a:xfrm rot="5400000">
              <a:off x="132095" y="626"/>
              <a:ext cx="121454" cy="38564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80" y="12150"/>
                  </a:moveTo>
                  <a:cubicBezTo>
                    <a:pt x="17280" y="2025"/>
                    <a:pt x="17280" y="2025"/>
                    <a:pt x="17280" y="2025"/>
                  </a:cubicBezTo>
                  <a:cubicBezTo>
                    <a:pt x="17280" y="844"/>
                    <a:pt x="14580" y="0"/>
                    <a:pt x="10800" y="0"/>
                  </a:cubicBezTo>
                  <a:cubicBezTo>
                    <a:pt x="7020" y="0"/>
                    <a:pt x="4320" y="844"/>
                    <a:pt x="4320" y="2025"/>
                  </a:cubicBezTo>
                  <a:cubicBezTo>
                    <a:pt x="4320" y="12150"/>
                    <a:pt x="4320" y="12150"/>
                    <a:pt x="4320" y="12150"/>
                  </a:cubicBezTo>
                  <a:cubicBezTo>
                    <a:pt x="1620" y="12825"/>
                    <a:pt x="0" y="13669"/>
                    <a:pt x="0" y="14850"/>
                  </a:cubicBezTo>
                  <a:cubicBezTo>
                    <a:pt x="0" y="16031"/>
                    <a:pt x="1620" y="16875"/>
                    <a:pt x="4320" y="17550"/>
                  </a:cubicBezTo>
                  <a:cubicBezTo>
                    <a:pt x="4320" y="19575"/>
                    <a:pt x="4320" y="19575"/>
                    <a:pt x="4320" y="19575"/>
                  </a:cubicBezTo>
                  <a:cubicBezTo>
                    <a:pt x="4320" y="20756"/>
                    <a:pt x="7020" y="21600"/>
                    <a:pt x="10800" y="21600"/>
                  </a:cubicBezTo>
                  <a:cubicBezTo>
                    <a:pt x="14580" y="21600"/>
                    <a:pt x="17280" y="20756"/>
                    <a:pt x="17280" y="19575"/>
                  </a:cubicBezTo>
                  <a:cubicBezTo>
                    <a:pt x="17280" y="17550"/>
                    <a:pt x="17280" y="17550"/>
                    <a:pt x="17280" y="17550"/>
                  </a:cubicBezTo>
                  <a:cubicBezTo>
                    <a:pt x="19980" y="16875"/>
                    <a:pt x="21600" y="16031"/>
                    <a:pt x="21600" y="14850"/>
                  </a:cubicBezTo>
                  <a:cubicBezTo>
                    <a:pt x="21600" y="13669"/>
                    <a:pt x="19980" y="12825"/>
                    <a:pt x="17280" y="12150"/>
                  </a:cubicBezTo>
                  <a:close/>
                  <a:moveTo>
                    <a:pt x="8640" y="2025"/>
                  </a:moveTo>
                  <a:cubicBezTo>
                    <a:pt x="8640" y="1687"/>
                    <a:pt x="9720" y="1350"/>
                    <a:pt x="10800" y="1350"/>
                  </a:cubicBezTo>
                  <a:cubicBezTo>
                    <a:pt x="11880" y="1350"/>
                    <a:pt x="12960" y="1687"/>
                    <a:pt x="12960" y="2025"/>
                  </a:cubicBezTo>
                  <a:cubicBezTo>
                    <a:pt x="12960" y="11475"/>
                    <a:pt x="12960" y="11475"/>
                    <a:pt x="12960" y="11475"/>
                  </a:cubicBezTo>
                  <a:cubicBezTo>
                    <a:pt x="12420" y="11475"/>
                    <a:pt x="11340" y="11475"/>
                    <a:pt x="10800" y="11475"/>
                  </a:cubicBezTo>
                  <a:cubicBezTo>
                    <a:pt x="10260" y="11475"/>
                    <a:pt x="9180" y="11475"/>
                    <a:pt x="8640" y="11475"/>
                  </a:cubicBezTo>
                  <a:lnTo>
                    <a:pt x="8640" y="2025"/>
                  </a:lnTo>
                  <a:close/>
                  <a:moveTo>
                    <a:pt x="12960" y="19575"/>
                  </a:moveTo>
                  <a:cubicBezTo>
                    <a:pt x="12960" y="19913"/>
                    <a:pt x="11880" y="20250"/>
                    <a:pt x="10800" y="20250"/>
                  </a:cubicBezTo>
                  <a:cubicBezTo>
                    <a:pt x="9720" y="20250"/>
                    <a:pt x="8640" y="19913"/>
                    <a:pt x="8640" y="19575"/>
                  </a:cubicBezTo>
                  <a:cubicBezTo>
                    <a:pt x="8640" y="18225"/>
                    <a:pt x="8640" y="18225"/>
                    <a:pt x="8640" y="18225"/>
                  </a:cubicBezTo>
                  <a:cubicBezTo>
                    <a:pt x="9180" y="18225"/>
                    <a:pt x="10260" y="18225"/>
                    <a:pt x="10800" y="18225"/>
                  </a:cubicBezTo>
                  <a:cubicBezTo>
                    <a:pt x="11340" y="18225"/>
                    <a:pt x="12420" y="18225"/>
                    <a:pt x="12960" y="18225"/>
                  </a:cubicBezTo>
                  <a:lnTo>
                    <a:pt x="12960" y="19575"/>
                  </a:lnTo>
                  <a:close/>
                  <a:moveTo>
                    <a:pt x="16740" y="15356"/>
                  </a:moveTo>
                  <a:cubicBezTo>
                    <a:pt x="16740" y="15525"/>
                    <a:pt x="16740" y="15525"/>
                    <a:pt x="16740" y="15525"/>
                  </a:cubicBezTo>
                  <a:cubicBezTo>
                    <a:pt x="16740" y="15694"/>
                    <a:pt x="16200" y="15863"/>
                    <a:pt x="16200" y="16031"/>
                  </a:cubicBezTo>
                  <a:cubicBezTo>
                    <a:pt x="16200" y="16031"/>
                    <a:pt x="16200" y="16031"/>
                    <a:pt x="16200" y="16031"/>
                  </a:cubicBezTo>
                  <a:cubicBezTo>
                    <a:pt x="15660" y="16200"/>
                    <a:pt x="15120" y="16369"/>
                    <a:pt x="14580" y="16538"/>
                  </a:cubicBezTo>
                  <a:cubicBezTo>
                    <a:pt x="14580" y="16538"/>
                    <a:pt x="14580" y="16538"/>
                    <a:pt x="14580" y="16538"/>
                  </a:cubicBezTo>
                  <a:cubicBezTo>
                    <a:pt x="14040" y="16538"/>
                    <a:pt x="13500" y="16706"/>
                    <a:pt x="12960" y="16706"/>
                  </a:cubicBezTo>
                  <a:cubicBezTo>
                    <a:pt x="12420" y="16875"/>
                    <a:pt x="11340" y="16875"/>
                    <a:pt x="10800" y="16875"/>
                  </a:cubicBezTo>
                  <a:cubicBezTo>
                    <a:pt x="10260" y="16875"/>
                    <a:pt x="9180" y="16875"/>
                    <a:pt x="8640" y="16706"/>
                  </a:cubicBezTo>
                  <a:cubicBezTo>
                    <a:pt x="8100" y="16706"/>
                    <a:pt x="7560" y="16538"/>
                    <a:pt x="7020" y="16538"/>
                  </a:cubicBezTo>
                  <a:cubicBezTo>
                    <a:pt x="7020" y="16538"/>
                    <a:pt x="7020" y="16538"/>
                    <a:pt x="7020" y="16538"/>
                  </a:cubicBezTo>
                  <a:cubicBezTo>
                    <a:pt x="6480" y="16369"/>
                    <a:pt x="5940" y="16200"/>
                    <a:pt x="5400" y="16031"/>
                  </a:cubicBezTo>
                  <a:cubicBezTo>
                    <a:pt x="5400" y="16031"/>
                    <a:pt x="5400" y="16031"/>
                    <a:pt x="5400" y="16031"/>
                  </a:cubicBezTo>
                  <a:cubicBezTo>
                    <a:pt x="5400" y="15863"/>
                    <a:pt x="4860" y="15694"/>
                    <a:pt x="4860" y="15525"/>
                  </a:cubicBezTo>
                  <a:cubicBezTo>
                    <a:pt x="4860" y="15525"/>
                    <a:pt x="4860" y="15525"/>
                    <a:pt x="4860" y="15356"/>
                  </a:cubicBezTo>
                  <a:cubicBezTo>
                    <a:pt x="4320" y="15187"/>
                    <a:pt x="4320" y="15019"/>
                    <a:pt x="4320" y="14850"/>
                  </a:cubicBezTo>
                  <a:cubicBezTo>
                    <a:pt x="4320" y="14681"/>
                    <a:pt x="4320" y="14512"/>
                    <a:pt x="4860" y="14344"/>
                  </a:cubicBezTo>
                  <a:cubicBezTo>
                    <a:pt x="4860" y="14175"/>
                    <a:pt x="4860" y="14175"/>
                    <a:pt x="4860" y="14175"/>
                  </a:cubicBezTo>
                  <a:cubicBezTo>
                    <a:pt x="4860" y="14006"/>
                    <a:pt x="5400" y="13838"/>
                    <a:pt x="5400" y="13669"/>
                  </a:cubicBezTo>
                  <a:cubicBezTo>
                    <a:pt x="5400" y="13669"/>
                    <a:pt x="5400" y="13669"/>
                    <a:pt x="5400" y="13669"/>
                  </a:cubicBezTo>
                  <a:cubicBezTo>
                    <a:pt x="5940" y="13500"/>
                    <a:pt x="6480" y="13331"/>
                    <a:pt x="7020" y="13163"/>
                  </a:cubicBezTo>
                  <a:cubicBezTo>
                    <a:pt x="7020" y="13163"/>
                    <a:pt x="7020" y="13163"/>
                    <a:pt x="7020" y="13163"/>
                  </a:cubicBezTo>
                  <a:cubicBezTo>
                    <a:pt x="7560" y="13163"/>
                    <a:pt x="8100" y="12994"/>
                    <a:pt x="8640" y="12994"/>
                  </a:cubicBezTo>
                  <a:cubicBezTo>
                    <a:pt x="9180" y="12825"/>
                    <a:pt x="10260" y="12825"/>
                    <a:pt x="10800" y="12825"/>
                  </a:cubicBezTo>
                  <a:cubicBezTo>
                    <a:pt x="11340" y="12825"/>
                    <a:pt x="12420" y="12825"/>
                    <a:pt x="12960" y="12994"/>
                  </a:cubicBezTo>
                  <a:cubicBezTo>
                    <a:pt x="13500" y="12994"/>
                    <a:pt x="14040" y="13163"/>
                    <a:pt x="14580" y="13163"/>
                  </a:cubicBezTo>
                  <a:cubicBezTo>
                    <a:pt x="14580" y="13163"/>
                    <a:pt x="14580" y="13163"/>
                    <a:pt x="14580" y="13163"/>
                  </a:cubicBezTo>
                  <a:cubicBezTo>
                    <a:pt x="15120" y="13331"/>
                    <a:pt x="15660" y="13500"/>
                    <a:pt x="16200" y="13669"/>
                  </a:cubicBezTo>
                  <a:cubicBezTo>
                    <a:pt x="16200" y="13669"/>
                    <a:pt x="16200" y="13669"/>
                    <a:pt x="16200" y="13669"/>
                  </a:cubicBezTo>
                  <a:cubicBezTo>
                    <a:pt x="16200" y="13838"/>
                    <a:pt x="16740" y="14006"/>
                    <a:pt x="16740" y="14175"/>
                  </a:cubicBezTo>
                  <a:cubicBezTo>
                    <a:pt x="16740" y="14175"/>
                    <a:pt x="16740" y="14175"/>
                    <a:pt x="16740" y="14344"/>
                  </a:cubicBezTo>
                  <a:cubicBezTo>
                    <a:pt x="17280" y="14512"/>
                    <a:pt x="17280" y="14681"/>
                    <a:pt x="17280" y="14850"/>
                  </a:cubicBezTo>
                  <a:cubicBezTo>
                    <a:pt x="17280" y="15019"/>
                    <a:pt x="17280" y="15187"/>
                    <a:pt x="16740" y="1535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81" name="Group"/>
          <p:cNvGrpSpPr/>
          <p:nvPr/>
        </p:nvGrpSpPr>
        <p:grpSpPr>
          <a:xfrm>
            <a:off x="8636578" y="435565"/>
            <a:ext cx="332147" cy="332145"/>
            <a:chOff x="0" y="0"/>
            <a:chExt cx="332146" cy="332144"/>
          </a:xfrm>
        </p:grpSpPr>
        <p:sp>
          <p:nvSpPr>
            <p:cNvPr id="1175" name="Shape"/>
            <p:cNvSpPr/>
            <p:nvPr/>
          </p:nvSpPr>
          <p:spPr>
            <a:xfrm>
              <a:off x="0" y="32646"/>
              <a:ext cx="147621" cy="2994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400" y="21600"/>
                  </a:moveTo>
                  <a:cubicBezTo>
                    <a:pt x="5400" y="21600"/>
                    <a:pt x="5400" y="21600"/>
                    <a:pt x="5400" y="21600"/>
                  </a:cubicBezTo>
                  <a:cubicBezTo>
                    <a:pt x="2400" y="21600"/>
                    <a:pt x="0" y="20520"/>
                    <a:pt x="0" y="19047"/>
                  </a:cubicBezTo>
                  <a:cubicBezTo>
                    <a:pt x="0" y="589"/>
                    <a:pt x="0" y="589"/>
                    <a:pt x="0" y="589"/>
                  </a:cubicBezTo>
                  <a:cubicBezTo>
                    <a:pt x="0" y="295"/>
                    <a:pt x="600" y="0"/>
                    <a:pt x="1200" y="0"/>
                  </a:cubicBezTo>
                  <a:cubicBezTo>
                    <a:pt x="2000" y="0"/>
                    <a:pt x="2400" y="295"/>
                    <a:pt x="2400" y="589"/>
                  </a:cubicBezTo>
                  <a:cubicBezTo>
                    <a:pt x="2400" y="19047"/>
                    <a:pt x="2400" y="19047"/>
                    <a:pt x="2400" y="19047"/>
                  </a:cubicBezTo>
                  <a:cubicBezTo>
                    <a:pt x="2400" y="19833"/>
                    <a:pt x="3800" y="20422"/>
                    <a:pt x="5400" y="20422"/>
                  </a:cubicBezTo>
                  <a:cubicBezTo>
                    <a:pt x="20400" y="20422"/>
                    <a:pt x="20400" y="20422"/>
                    <a:pt x="20400" y="20422"/>
                  </a:cubicBezTo>
                  <a:cubicBezTo>
                    <a:pt x="21200" y="20422"/>
                    <a:pt x="21600" y="20716"/>
                    <a:pt x="21600" y="21011"/>
                  </a:cubicBezTo>
                  <a:cubicBezTo>
                    <a:pt x="21600" y="21404"/>
                    <a:pt x="21200" y="21600"/>
                    <a:pt x="204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76" name="Shape"/>
            <p:cNvSpPr/>
            <p:nvPr/>
          </p:nvSpPr>
          <p:spPr>
            <a:xfrm>
              <a:off x="32647" y="32646"/>
              <a:ext cx="234206" cy="170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47" y="21600"/>
                  </a:moveTo>
                  <a:cubicBezTo>
                    <a:pt x="753" y="21600"/>
                    <a:pt x="753" y="21600"/>
                    <a:pt x="753" y="21600"/>
                  </a:cubicBezTo>
                  <a:cubicBezTo>
                    <a:pt x="377" y="21600"/>
                    <a:pt x="0" y="18000"/>
                    <a:pt x="0" y="10800"/>
                  </a:cubicBezTo>
                  <a:cubicBezTo>
                    <a:pt x="0" y="5400"/>
                    <a:pt x="377" y="0"/>
                    <a:pt x="753" y="0"/>
                  </a:cubicBezTo>
                  <a:cubicBezTo>
                    <a:pt x="20847" y="0"/>
                    <a:pt x="20847" y="0"/>
                    <a:pt x="20847" y="0"/>
                  </a:cubicBezTo>
                  <a:cubicBezTo>
                    <a:pt x="21349" y="0"/>
                    <a:pt x="21600" y="5400"/>
                    <a:pt x="21600" y="10800"/>
                  </a:cubicBezTo>
                  <a:cubicBezTo>
                    <a:pt x="21600" y="18000"/>
                    <a:pt x="21349" y="21600"/>
                    <a:pt x="20847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77" name="Shape"/>
            <p:cNvSpPr/>
            <p:nvPr/>
          </p:nvSpPr>
          <p:spPr>
            <a:xfrm>
              <a:off x="-1" y="-1"/>
              <a:ext cx="278209" cy="1249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965" y="21600"/>
                  </a:moveTo>
                  <a:cubicBezTo>
                    <a:pt x="20647" y="21600"/>
                    <a:pt x="20329" y="21130"/>
                    <a:pt x="20329" y="20191"/>
                  </a:cubicBezTo>
                  <a:cubicBezTo>
                    <a:pt x="20329" y="14087"/>
                    <a:pt x="20329" y="14087"/>
                    <a:pt x="20329" y="14087"/>
                  </a:cubicBezTo>
                  <a:cubicBezTo>
                    <a:pt x="3176" y="14087"/>
                    <a:pt x="3176" y="14087"/>
                    <a:pt x="3176" y="14087"/>
                  </a:cubicBezTo>
                  <a:cubicBezTo>
                    <a:pt x="1482" y="14087"/>
                    <a:pt x="0" y="11035"/>
                    <a:pt x="0" y="7043"/>
                  </a:cubicBezTo>
                  <a:cubicBezTo>
                    <a:pt x="0" y="3287"/>
                    <a:pt x="1482" y="0"/>
                    <a:pt x="3176" y="0"/>
                  </a:cubicBezTo>
                  <a:cubicBezTo>
                    <a:pt x="20965" y="0"/>
                    <a:pt x="20965" y="0"/>
                    <a:pt x="20965" y="0"/>
                  </a:cubicBezTo>
                  <a:cubicBezTo>
                    <a:pt x="21388" y="0"/>
                    <a:pt x="21600" y="704"/>
                    <a:pt x="21600" y="1409"/>
                  </a:cubicBezTo>
                  <a:cubicBezTo>
                    <a:pt x="21600" y="2348"/>
                    <a:pt x="21388" y="2817"/>
                    <a:pt x="20965" y="2817"/>
                  </a:cubicBezTo>
                  <a:cubicBezTo>
                    <a:pt x="3176" y="2817"/>
                    <a:pt x="3176" y="2817"/>
                    <a:pt x="3176" y="2817"/>
                  </a:cubicBezTo>
                  <a:cubicBezTo>
                    <a:pt x="2118" y="2817"/>
                    <a:pt x="1271" y="4696"/>
                    <a:pt x="1271" y="7043"/>
                  </a:cubicBezTo>
                  <a:cubicBezTo>
                    <a:pt x="1271" y="9391"/>
                    <a:pt x="2118" y="11270"/>
                    <a:pt x="3176" y="11270"/>
                  </a:cubicBezTo>
                  <a:cubicBezTo>
                    <a:pt x="20965" y="11270"/>
                    <a:pt x="20965" y="11270"/>
                    <a:pt x="20965" y="11270"/>
                  </a:cubicBezTo>
                  <a:cubicBezTo>
                    <a:pt x="21388" y="11270"/>
                    <a:pt x="21600" y="11974"/>
                    <a:pt x="21600" y="12678"/>
                  </a:cubicBezTo>
                  <a:cubicBezTo>
                    <a:pt x="21600" y="20191"/>
                    <a:pt x="21600" y="20191"/>
                    <a:pt x="21600" y="20191"/>
                  </a:cubicBezTo>
                  <a:cubicBezTo>
                    <a:pt x="21600" y="21130"/>
                    <a:pt x="21388" y="21600"/>
                    <a:pt x="20965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78" name="Shape"/>
            <p:cNvSpPr/>
            <p:nvPr/>
          </p:nvSpPr>
          <p:spPr>
            <a:xfrm>
              <a:off x="228527" y="190201"/>
              <a:ext cx="17034" cy="936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5400" y="21600"/>
                    <a:pt x="0" y="20965"/>
                    <a:pt x="0" y="19694"/>
                  </a:cubicBezTo>
                  <a:cubicBezTo>
                    <a:pt x="0" y="1906"/>
                    <a:pt x="0" y="1906"/>
                    <a:pt x="0" y="1906"/>
                  </a:cubicBezTo>
                  <a:cubicBezTo>
                    <a:pt x="0" y="953"/>
                    <a:pt x="5400" y="0"/>
                    <a:pt x="10800" y="0"/>
                  </a:cubicBezTo>
                  <a:cubicBezTo>
                    <a:pt x="18000" y="0"/>
                    <a:pt x="21600" y="953"/>
                    <a:pt x="21600" y="1906"/>
                  </a:cubicBezTo>
                  <a:cubicBezTo>
                    <a:pt x="21600" y="19694"/>
                    <a:pt x="21600" y="19694"/>
                    <a:pt x="21600" y="19694"/>
                  </a:cubicBezTo>
                  <a:cubicBezTo>
                    <a:pt x="21600" y="20965"/>
                    <a:pt x="18000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79" name="Shape"/>
            <p:cNvSpPr/>
            <p:nvPr/>
          </p:nvSpPr>
          <p:spPr>
            <a:xfrm>
              <a:off x="196567" y="234894"/>
              <a:ext cx="82375" cy="489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46" h="21300" extrusionOk="0">
                  <a:moveTo>
                    <a:pt x="10446" y="21300"/>
                  </a:moveTo>
                  <a:cubicBezTo>
                    <a:pt x="10092" y="21300"/>
                    <a:pt x="9384" y="21300"/>
                    <a:pt x="9030" y="20700"/>
                  </a:cubicBezTo>
                  <a:cubicBezTo>
                    <a:pt x="531" y="6300"/>
                    <a:pt x="531" y="6300"/>
                    <a:pt x="531" y="6300"/>
                  </a:cubicBezTo>
                  <a:cubicBezTo>
                    <a:pt x="-177" y="4500"/>
                    <a:pt x="-177" y="2100"/>
                    <a:pt x="531" y="900"/>
                  </a:cubicBezTo>
                  <a:cubicBezTo>
                    <a:pt x="1239" y="-300"/>
                    <a:pt x="2656" y="-300"/>
                    <a:pt x="3718" y="900"/>
                  </a:cubicBezTo>
                  <a:cubicBezTo>
                    <a:pt x="10446" y="12900"/>
                    <a:pt x="10446" y="12900"/>
                    <a:pt x="10446" y="12900"/>
                  </a:cubicBezTo>
                  <a:cubicBezTo>
                    <a:pt x="17528" y="900"/>
                    <a:pt x="17528" y="900"/>
                    <a:pt x="17528" y="900"/>
                  </a:cubicBezTo>
                  <a:cubicBezTo>
                    <a:pt x="18236" y="-300"/>
                    <a:pt x="19653" y="-300"/>
                    <a:pt x="20715" y="900"/>
                  </a:cubicBezTo>
                  <a:cubicBezTo>
                    <a:pt x="21423" y="2100"/>
                    <a:pt x="21423" y="4500"/>
                    <a:pt x="20715" y="6300"/>
                  </a:cubicBezTo>
                  <a:cubicBezTo>
                    <a:pt x="12216" y="20700"/>
                    <a:pt x="12216" y="20700"/>
                    <a:pt x="12216" y="20700"/>
                  </a:cubicBezTo>
                  <a:cubicBezTo>
                    <a:pt x="11508" y="21300"/>
                    <a:pt x="11154" y="21300"/>
                    <a:pt x="10446" y="213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80" name="Shape"/>
            <p:cNvSpPr/>
            <p:nvPr/>
          </p:nvSpPr>
          <p:spPr>
            <a:xfrm>
              <a:off x="141943" y="141941"/>
              <a:ext cx="190204" cy="190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937" y="21600"/>
                    <a:pt x="0" y="16817"/>
                    <a:pt x="0" y="10800"/>
                  </a:cubicBezTo>
                  <a:cubicBezTo>
                    <a:pt x="0" y="4937"/>
                    <a:pt x="4937" y="0"/>
                    <a:pt x="10800" y="0"/>
                  </a:cubicBezTo>
                  <a:cubicBezTo>
                    <a:pt x="16817" y="0"/>
                    <a:pt x="21600" y="4937"/>
                    <a:pt x="21600" y="10800"/>
                  </a:cubicBezTo>
                  <a:cubicBezTo>
                    <a:pt x="21600" y="16817"/>
                    <a:pt x="16817" y="21600"/>
                    <a:pt x="10800" y="21600"/>
                  </a:cubicBezTo>
                  <a:close/>
                  <a:moveTo>
                    <a:pt x="10800" y="1851"/>
                  </a:moveTo>
                  <a:cubicBezTo>
                    <a:pt x="5863" y="1851"/>
                    <a:pt x="1851" y="5863"/>
                    <a:pt x="1851" y="10800"/>
                  </a:cubicBezTo>
                  <a:cubicBezTo>
                    <a:pt x="1851" y="15737"/>
                    <a:pt x="5863" y="19749"/>
                    <a:pt x="10800" y="19749"/>
                  </a:cubicBezTo>
                  <a:cubicBezTo>
                    <a:pt x="15737" y="19749"/>
                    <a:pt x="19749" y="15737"/>
                    <a:pt x="19749" y="10800"/>
                  </a:cubicBezTo>
                  <a:cubicBezTo>
                    <a:pt x="19749" y="5863"/>
                    <a:pt x="15737" y="1851"/>
                    <a:pt x="10800" y="185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86" name="Group"/>
          <p:cNvGrpSpPr/>
          <p:nvPr/>
        </p:nvGrpSpPr>
        <p:grpSpPr>
          <a:xfrm>
            <a:off x="10531516" y="2089487"/>
            <a:ext cx="391951" cy="391951"/>
            <a:chOff x="0" y="0"/>
            <a:chExt cx="391950" cy="391950"/>
          </a:xfrm>
        </p:grpSpPr>
        <p:sp>
          <p:nvSpPr>
            <p:cNvPr id="1182" name="Shape"/>
            <p:cNvSpPr/>
            <p:nvPr/>
          </p:nvSpPr>
          <p:spPr>
            <a:xfrm>
              <a:off x="109397" y="128860"/>
              <a:ext cx="160405" cy="1859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256" y="21600"/>
                  </a:moveTo>
                  <a:cubicBezTo>
                    <a:pt x="7344" y="21600"/>
                    <a:pt x="7344" y="21600"/>
                    <a:pt x="7344" y="21600"/>
                  </a:cubicBezTo>
                  <a:cubicBezTo>
                    <a:pt x="6696" y="21600"/>
                    <a:pt x="6048" y="21041"/>
                    <a:pt x="6048" y="20483"/>
                  </a:cubicBezTo>
                  <a:cubicBezTo>
                    <a:pt x="6048" y="13034"/>
                    <a:pt x="6048" y="13034"/>
                    <a:pt x="6048" y="13034"/>
                  </a:cubicBezTo>
                  <a:cubicBezTo>
                    <a:pt x="0" y="10614"/>
                    <a:pt x="0" y="4469"/>
                    <a:pt x="0" y="1117"/>
                  </a:cubicBezTo>
                  <a:cubicBezTo>
                    <a:pt x="0" y="559"/>
                    <a:pt x="648" y="0"/>
                    <a:pt x="1296" y="0"/>
                  </a:cubicBezTo>
                  <a:cubicBezTo>
                    <a:pt x="20304" y="0"/>
                    <a:pt x="20304" y="0"/>
                    <a:pt x="20304" y="0"/>
                  </a:cubicBezTo>
                  <a:cubicBezTo>
                    <a:pt x="20952" y="0"/>
                    <a:pt x="21600" y="559"/>
                    <a:pt x="21600" y="1117"/>
                  </a:cubicBezTo>
                  <a:cubicBezTo>
                    <a:pt x="21600" y="4469"/>
                    <a:pt x="21600" y="10614"/>
                    <a:pt x="15552" y="13034"/>
                  </a:cubicBezTo>
                  <a:cubicBezTo>
                    <a:pt x="15552" y="20483"/>
                    <a:pt x="15552" y="20483"/>
                    <a:pt x="15552" y="20483"/>
                  </a:cubicBezTo>
                  <a:cubicBezTo>
                    <a:pt x="15552" y="21041"/>
                    <a:pt x="14904" y="21600"/>
                    <a:pt x="14256" y="21600"/>
                  </a:cubicBezTo>
                  <a:close/>
                  <a:moveTo>
                    <a:pt x="8640" y="19366"/>
                  </a:moveTo>
                  <a:cubicBezTo>
                    <a:pt x="12960" y="19366"/>
                    <a:pt x="12960" y="19366"/>
                    <a:pt x="12960" y="19366"/>
                  </a:cubicBezTo>
                  <a:cubicBezTo>
                    <a:pt x="12960" y="12290"/>
                    <a:pt x="12960" y="12290"/>
                    <a:pt x="12960" y="12290"/>
                  </a:cubicBezTo>
                  <a:cubicBezTo>
                    <a:pt x="12960" y="11731"/>
                    <a:pt x="13392" y="11359"/>
                    <a:pt x="13824" y="11172"/>
                  </a:cubicBezTo>
                  <a:cubicBezTo>
                    <a:pt x="18144" y="9869"/>
                    <a:pt x="19008" y="6145"/>
                    <a:pt x="19008" y="2234"/>
                  </a:cubicBezTo>
                  <a:cubicBezTo>
                    <a:pt x="2592" y="2234"/>
                    <a:pt x="2592" y="2234"/>
                    <a:pt x="2592" y="2234"/>
                  </a:cubicBezTo>
                  <a:cubicBezTo>
                    <a:pt x="2592" y="6145"/>
                    <a:pt x="3456" y="9869"/>
                    <a:pt x="7776" y="11172"/>
                  </a:cubicBezTo>
                  <a:cubicBezTo>
                    <a:pt x="8208" y="11359"/>
                    <a:pt x="8640" y="11731"/>
                    <a:pt x="8640" y="12290"/>
                  </a:cubicBezTo>
                  <a:lnTo>
                    <a:pt x="8640" y="1936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83" name="Shape"/>
            <p:cNvSpPr/>
            <p:nvPr/>
          </p:nvSpPr>
          <p:spPr>
            <a:xfrm>
              <a:off x="128860" y="0"/>
              <a:ext cx="121479" cy="1221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832" y="21600"/>
                    <a:pt x="0" y="16768"/>
                    <a:pt x="0" y="10800"/>
                  </a:cubicBezTo>
                  <a:cubicBezTo>
                    <a:pt x="0" y="4832"/>
                    <a:pt x="4832" y="0"/>
                    <a:pt x="10800" y="0"/>
                  </a:cubicBezTo>
                  <a:cubicBezTo>
                    <a:pt x="16768" y="0"/>
                    <a:pt x="21600" y="4832"/>
                    <a:pt x="21600" y="10800"/>
                  </a:cubicBezTo>
                  <a:cubicBezTo>
                    <a:pt x="21600" y="16768"/>
                    <a:pt x="16768" y="21600"/>
                    <a:pt x="10800" y="21600"/>
                  </a:cubicBezTo>
                  <a:close/>
                  <a:moveTo>
                    <a:pt x="10800" y="3411"/>
                  </a:moveTo>
                  <a:cubicBezTo>
                    <a:pt x="6821" y="3411"/>
                    <a:pt x="3411" y="6821"/>
                    <a:pt x="3411" y="10800"/>
                  </a:cubicBezTo>
                  <a:cubicBezTo>
                    <a:pt x="3411" y="14779"/>
                    <a:pt x="6821" y="18189"/>
                    <a:pt x="10800" y="18189"/>
                  </a:cubicBezTo>
                  <a:cubicBezTo>
                    <a:pt x="14779" y="18189"/>
                    <a:pt x="18189" y="14779"/>
                    <a:pt x="18189" y="10800"/>
                  </a:cubicBezTo>
                  <a:cubicBezTo>
                    <a:pt x="18189" y="6821"/>
                    <a:pt x="14779" y="3411"/>
                    <a:pt x="10800" y="341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84" name="Shape"/>
            <p:cNvSpPr/>
            <p:nvPr/>
          </p:nvSpPr>
          <p:spPr>
            <a:xfrm>
              <a:off x="-1" y="247653"/>
              <a:ext cx="391952" cy="1442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5577" y="21600"/>
                    <a:pt x="0" y="17760"/>
                    <a:pt x="0" y="10560"/>
                  </a:cubicBezTo>
                  <a:cubicBezTo>
                    <a:pt x="0" y="4560"/>
                    <a:pt x="3895" y="1200"/>
                    <a:pt x="7525" y="0"/>
                  </a:cubicBezTo>
                  <a:cubicBezTo>
                    <a:pt x="7790" y="0"/>
                    <a:pt x="8056" y="480"/>
                    <a:pt x="8144" y="1200"/>
                  </a:cubicBezTo>
                  <a:cubicBezTo>
                    <a:pt x="8144" y="2160"/>
                    <a:pt x="7967" y="2880"/>
                    <a:pt x="7702" y="2880"/>
                  </a:cubicBezTo>
                  <a:cubicBezTo>
                    <a:pt x="3364" y="4080"/>
                    <a:pt x="1062" y="7920"/>
                    <a:pt x="1062" y="10560"/>
                  </a:cubicBezTo>
                  <a:cubicBezTo>
                    <a:pt x="1062" y="14400"/>
                    <a:pt x="5223" y="18720"/>
                    <a:pt x="10800" y="18720"/>
                  </a:cubicBezTo>
                  <a:cubicBezTo>
                    <a:pt x="16377" y="18720"/>
                    <a:pt x="20538" y="14400"/>
                    <a:pt x="20538" y="10560"/>
                  </a:cubicBezTo>
                  <a:cubicBezTo>
                    <a:pt x="20538" y="7920"/>
                    <a:pt x="18236" y="4080"/>
                    <a:pt x="13898" y="2880"/>
                  </a:cubicBezTo>
                  <a:cubicBezTo>
                    <a:pt x="13633" y="2880"/>
                    <a:pt x="13456" y="2160"/>
                    <a:pt x="13456" y="1200"/>
                  </a:cubicBezTo>
                  <a:cubicBezTo>
                    <a:pt x="13544" y="480"/>
                    <a:pt x="13810" y="0"/>
                    <a:pt x="14075" y="0"/>
                  </a:cubicBezTo>
                  <a:cubicBezTo>
                    <a:pt x="17705" y="1200"/>
                    <a:pt x="21600" y="4560"/>
                    <a:pt x="21600" y="10560"/>
                  </a:cubicBezTo>
                  <a:cubicBezTo>
                    <a:pt x="21600" y="17760"/>
                    <a:pt x="16023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85" name="Shape"/>
            <p:cNvSpPr/>
            <p:nvPr/>
          </p:nvSpPr>
          <p:spPr>
            <a:xfrm>
              <a:off x="71141" y="274347"/>
              <a:ext cx="250339" cy="786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278" extrusionOk="0">
                  <a:moveTo>
                    <a:pt x="10800" y="21278"/>
                  </a:moveTo>
                  <a:cubicBezTo>
                    <a:pt x="5538" y="21278"/>
                    <a:pt x="0" y="17822"/>
                    <a:pt x="0" y="10046"/>
                  </a:cubicBezTo>
                  <a:cubicBezTo>
                    <a:pt x="0" y="3998"/>
                    <a:pt x="3046" y="1406"/>
                    <a:pt x="5677" y="110"/>
                  </a:cubicBezTo>
                  <a:cubicBezTo>
                    <a:pt x="6092" y="-322"/>
                    <a:pt x="6508" y="542"/>
                    <a:pt x="6646" y="2270"/>
                  </a:cubicBezTo>
                  <a:cubicBezTo>
                    <a:pt x="6646" y="3566"/>
                    <a:pt x="6369" y="4862"/>
                    <a:pt x="5954" y="5294"/>
                  </a:cubicBezTo>
                  <a:cubicBezTo>
                    <a:pt x="2631" y="6590"/>
                    <a:pt x="1662" y="9614"/>
                    <a:pt x="1662" y="10046"/>
                  </a:cubicBezTo>
                  <a:cubicBezTo>
                    <a:pt x="1800" y="11774"/>
                    <a:pt x="4708" y="16094"/>
                    <a:pt x="10800" y="16094"/>
                  </a:cubicBezTo>
                  <a:cubicBezTo>
                    <a:pt x="16892" y="16094"/>
                    <a:pt x="19800" y="11774"/>
                    <a:pt x="19938" y="10046"/>
                  </a:cubicBezTo>
                  <a:cubicBezTo>
                    <a:pt x="19938" y="9614"/>
                    <a:pt x="18969" y="7022"/>
                    <a:pt x="15646" y="5294"/>
                  </a:cubicBezTo>
                  <a:cubicBezTo>
                    <a:pt x="15231" y="4862"/>
                    <a:pt x="14954" y="3566"/>
                    <a:pt x="14954" y="2270"/>
                  </a:cubicBezTo>
                  <a:cubicBezTo>
                    <a:pt x="15092" y="542"/>
                    <a:pt x="15508" y="-322"/>
                    <a:pt x="15923" y="110"/>
                  </a:cubicBezTo>
                  <a:cubicBezTo>
                    <a:pt x="18554" y="1406"/>
                    <a:pt x="21600" y="3998"/>
                    <a:pt x="21600" y="10046"/>
                  </a:cubicBezTo>
                  <a:cubicBezTo>
                    <a:pt x="21600" y="17822"/>
                    <a:pt x="16062" y="21278"/>
                    <a:pt x="10800" y="2127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187" name="Shape"/>
          <p:cNvSpPr/>
          <p:nvPr/>
        </p:nvSpPr>
        <p:spPr>
          <a:xfrm>
            <a:off x="6502428" y="2100363"/>
            <a:ext cx="367766" cy="3702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479"/>
                </a:moveTo>
                <a:lnTo>
                  <a:pt x="14877" y="10800"/>
                </a:lnTo>
                <a:lnTo>
                  <a:pt x="18882" y="10800"/>
                </a:lnTo>
                <a:lnTo>
                  <a:pt x="13446" y="5400"/>
                </a:lnTo>
                <a:lnTo>
                  <a:pt x="16164" y="5400"/>
                </a:lnTo>
                <a:lnTo>
                  <a:pt x="10728" y="0"/>
                </a:lnTo>
                <a:lnTo>
                  <a:pt x="5293" y="5400"/>
                </a:lnTo>
                <a:lnTo>
                  <a:pt x="8011" y="5400"/>
                </a:lnTo>
                <a:lnTo>
                  <a:pt x="2575" y="10800"/>
                </a:lnTo>
                <a:lnTo>
                  <a:pt x="6723" y="10800"/>
                </a:lnTo>
                <a:lnTo>
                  <a:pt x="0" y="17479"/>
                </a:lnTo>
                <a:lnTo>
                  <a:pt x="8011" y="17479"/>
                </a:lnTo>
                <a:lnTo>
                  <a:pt x="8011" y="21600"/>
                </a:lnTo>
                <a:lnTo>
                  <a:pt x="13446" y="21600"/>
                </a:lnTo>
                <a:lnTo>
                  <a:pt x="13446" y="17479"/>
                </a:lnTo>
                <a:lnTo>
                  <a:pt x="21600" y="17479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188" name="Shape"/>
          <p:cNvSpPr/>
          <p:nvPr/>
        </p:nvSpPr>
        <p:spPr>
          <a:xfrm>
            <a:off x="9607098" y="427455"/>
            <a:ext cx="376750" cy="3483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753" y="5600"/>
                </a:moveTo>
                <a:lnTo>
                  <a:pt x="17753" y="320"/>
                </a:lnTo>
                <a:lnTo>
                  <a:pt x="15090" y="320"/>
                </a:lnTo>
                <a:lnTo>
                  <a:pt x="15090" y="3360"/>
                </a:lnTo>
                <a:lnTo>
                  <a:pt x="10800" y="0"/>
                </a:lnTo>
                <a:lnTo>
                  <a:pt x="0" y="8960"/>
                </a:lnTo>
                <a:lnTo>
                  <a:pt x="1775" y="11360"/>
                </a:lnTo>
                <a:lnTo>
                  <a:pt x="2811" y="10560"/>
                </a:lnTo>
                <a:lnTo>
                  <a:pt x="2811" y="21600"/>
                </a:lnTo>
                <a:lnTo>
                  <a:pt x="18937" y="21600"/>
                </a:lnTo>
                <a:lnTo>
                  <a:pt x="18937" y="10560"/>
                </a:lnTo>
                <a:lnTo>
                  <a:pt x="19973" y="11360"/>
                </a:lnTo>
                <a:lnTo>
                  <a:pt x="21600" y="8960"/>
                </a:lnTo>
                <a:lnTo>
                  <a:pt x="17753" y="5600"/>
                </a:lnTo>
                <a:close/>
                <a:moveTo>
                  <a:pt x="17162" y="20000"/>
                </a:moveTo>
                <a:lnTo>
                  <a:pt x="13611" y="20000"/>
                </a:lnTo>
                <a:lnTo>
                  <a:pt x="13611" y="13600"/>
                </a:lnTo>
                <a:lnTo>
                  <a:pt x="7989" y="13600"/>
                </a:lnTo>
                <a:lnTo>
                  <a:pt x="7989" y="20000"/>
                </a:lnTo>
                <a:lnTo>
                  <a:pt x="4586" y="20000"/>
                </a:lnTo>
                <a:lnTo>
                  <a:pt x="4586" y="9440"/>
                </a:lnTo>
                <a:lnTo>
                  <a:pt x="10800" y="4160"/>
                </a:lnTo>
                <a:lnTo>
                  <a:pt x="17162" y="9440"/>
                </a:lnTo>
                <a:lnTo>
                  <a:pt x="17162" y="200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191" name="Group"/>
          <p:cNvGrpSpPr/>
          <p:nvPr/>
        </p:nvGrpSpPr>
        <p:grpSpPr>
          <a:xfrm>
            <a:off x="4455050" y="2999858"/>
            <a:ext cx="288345" cy="306620"/>
            <a:chOff x="0" y="0"/>
            <a:chExt cx="288344" cy="306619"/>
          </a:xfrm>
        </p:grpSpPr>
        <p:sp>
          <p:nvSpPr>
            <p:cNvPr id="1189" name="Shape"/>
            <p:cNvSpPr/>
            <p:nvPr/>
          </p:nvSpPr>
          <p:spPr>
            <a:xfrm>
              <a:off x="38581" y="115743"/>
              <a:ext cx="211183" cy="1908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673" y="17280"/>
                  </a:moveTo>
                  <a:cubicBezTo>
                    <a:pt x="15709" y="17280"/>
                    <a:pt x="15709" y="17280"/>
                    <a:pt x="15709" y="17280"/>
                  </a:cubicBezTo>
                  <a:cubicBezTo>
                    <a:pt x="15709" y="0"/>
                    <a:pt x="15709" y="0"/>
                    <a:pt x="15709" y="0"/>
                  </a:cubicBezTo>
                  <a:cubicBezTo>
                    <a:pt x="11782" y="0"/>
                    <a:pt x="11782" y="0"/>
                    <a:pt x="11782" y="0"/>
                  </a:cubicBezTo>
                  <a:cubicBezTo>
                    <a:pt x="11782" y="17280"/>
                    <a:pt x="11782" y="17280"/>
                    <a:pt x="11782" y="17280"/>
                  </a:cubicBezTo>
                  <a:cubicBezTo>
                    <a:pt x="9818" y="17280"/>
                    <a:pt x="9818" y="17280"/>
                    <a:pt x="9818" y="17280"/>
                  </a:cubicBezTo>
                  <a:cubicBezTo>
                    <a:pt x="9818" y="0"/>
                    <a:pt x="9818" y="0"/>
                    <a:pt x="9818" y="0"/>
                  </a:cubicBezTo>
                  <a:cubicBezTo>
                    <a:pt x="5891" y="0"/>
                    <a:pt x="5891" y="0"/>
                    <a:pt x="5891" y="0"/>
                  </a:cubicBezTo>
                  <a:cubicBezTo>
                    <a:pt x="5891" y="17280"/>
                    <a:pt x="5891" y="17280"/>
                    <a:pt x="5891" y="17280"/>
                  </a:cubicBezTo>
                  <a:cubicBezTo>
                    <a:pt x="3927" y="17280"/>
                    <a:pt x="3927" y="17280"/>
                    <a:pt x="3927" y="17280"/>
                  </a:cubicBezTo>
                  <a:cubicBezTo>
                    <a:pt x="3927" y="0"/>
                    <a:pt x="3927" y="0"/>
                    <a:pt x="3927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0520"/>
                    <a:pt x="0" y="20520"/>
                    <a:pt x="0" y="20520"/>
                  </a:cubicBezTo>
                  <a:cubicBezTo>
                    <a:pt x="0" y="21060"/>
                    <a:pt x="491" y="21600"/>
                    <a:pt x="982" y="21600"/>
                  </a:cubicBezTo>
                  <a:cubicBezTo>
                    <a:pt x="20618" y="21600"/>
                    <a:pt x="20618" y="21600"/>
                    <a:pt x="20618" y="21600"/>
                  </a:cubicBezTo>
                  <a:cubicBezTo>
                    <a:pt x="21109" y="21600"/>
                    <a:pt x="21600" y="21060"/>
                    <a:pt x="21600" y="20520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17673" y="0"/>
                    <a:pt x="17673" y="0"/>
                    <a:pt x="17673" y="0"/>
                  </a:cubicBezTo>
                  <a:lnTo>
                    <a:pt x="17673" y="1728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90" name="Shape"/>
            <p:cNvSpPr/>
            <p:nvPr/>
          </p:nvSpPr>
          <p:spPr>
            <a:xfrm>
              <a:off x="0" y="-1"/>
              <a:ext cx="288345" cy="954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160" y="8640"/>
                  </a:moveTo>
                  <a:cubicBezTo>
                    <a:pt x="14400" y="8640"/>
                    <a:pt x="14400" y="8640"/>
                    <a:pt x="14400" y="8640"/>
                  </a:cubicBezTo>
                  <a:cubicBezTo>
                    <a:pt x="14400" y="2160"/>
                    <a:pt x="14400" y="2160"/>
                    <a:pt x="14400" y="2160"/>
                  </a:cubicBezTo>
                  <a:cubicBezTo>
                    <a:pt x="14400" y="1080"/>
                    <a:pt x="14040" y="0"/>
                    <a:pt x="13680" y="0"/>
                  </a:cubicBezTo>
                  <a:cubicBezTo>
                    <a:pt x="7920" y="0"/>
                    <a:pt x="7920" y="0"/>
                    <a:pt x="7920" y="0"/>
                  </a:cubicBezTo>
                  <a:cubicBezTo>
                    <a:pt x="7560" y="0"/>
                    <a:pt x="7200" y="1080"/>
                    <a:pt x="7200" y="2160"/>
                  </a:cubicBezTo>
                  <a:cubicBezTo>
                    <a:pt x="7200" y="8640"/>
                    <a:pt x="7200" y="8640"/>
                    <a:pt x="7200" y="8640"/>
                  </a:cubicBezTo>
                  <a:cubicBezTo>
                    <a:pt x="1440" y="8640"/>
                    <a:pt x="1440" y="8640"/>
                    <a:pt x="1440" y="8640"/>
                  </a:cubicBezTo>
                  <a:cubicBezTo>
                    <a:pt x="720" y="8640"/>
                    <a:pt x="0" y="10800"/>
                    <a:pt x="0" y="12960"/>
                  </a:cubicBezTo>
                  <a:cubicBezTo>
                    <a:pt x="0" y="17280"/>
                    <a:pt x="0" y="17280"/>
                    <a:pt x="0" y="17280"/>
                  </a:cubicBezTo>
                  <a:cubicBezTo>
                    <a:pt x="0" y="19440"/>
                    <a:pt x="720" y="21600"/>
                    <a:pt x="1440" y="21600"/>
                  </a:cubicBezTo>
                  <a:cubicBezTo>
                    <a:pt x="20160" y="21600"/>
                    <a:pt x="20160" y="21600"/>
                    <a:pt x="20160" y="21600"/>
                  </a:cubicBezTo>
                  <a:cubicBezTo>
                    <a:pt x="20880" y="21600"/>
                    <a:pt x="21600" y="19440"/>
                    <a:pt x="21600" y="17280"/>
                  </a:cubicBezTo>
                  <a:cubicBezTo>
                    <a:pt x="21600" y="12960"/>
                    <a:pt x="21600" y="12960"/>
                    <a:pt x="21600" y="12960"/>
                  </a:cubicBezTo>
                  <a:cubicBezTo>
                    <a:pt x="21600" y="10800"/>
                    <a:pt x="20880" y="8640"/>
                    <a:pt x="20160" y="8640"/>
                  </a:cubicBezTo>
                  <a:close/>
                  <a:moveTo>
                    <a:pt x="8640" y="8640"/>
                  </a:moveTo>
                  <a:cubicBezTo>
                    <a:pt x="8640" y="4320"/>
                    <a:pt x="8640" y="4320"/>
                    <a:pt x="8640" y="4320"/>
                  </a:cubicBezTo>
                  <a:cubicBezTo>
                    <a:pt x="12960" y="4320"/>
                    <a:pt x="12960" y="4320"/>
                    <a:pt x="12960" y="4320"/>
                  </a:cubicBezTo>
                  <a:cubicBezTo>
                    <a:pt x="12960" y="8640"/>
                    <a:pt x="12960" y="8640"/>
                    <a:pt x="12960" y="8640"/>
                  </a:cubicBezTo>
                  <a:lnTo>
                    <a:pt x="8640" y="864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199" name="Group"/>
          <p:cNvGrpSpPr/>
          <p:nvPr/>
        </p:nvGrpSpPr>
        <p:grpSpPr>
          <a:xfrm>
            <a:off x="2361184" y="1248953"/>
            <a:ext cx="393038" cy="390453"/>
            <a:chOff x="0" y="0"/>
            <a:chExt cx="393037" cy="390451"/>
          </a:xfrm>
        </p:grpSpPr>
        <p:sp>
          <p:nvSpPr>
            <p:cNvPr id="1192" name="Shape"/>
            <p:cNvSpPr/>
            <p:nvPr/>
          </p:nvSpPr>
          <p:spPr>
            <a:xfrm>
              <a:off x="-1" y="121531"/>
              <a:ext cx="393039" cy="2689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479" y="0"/>
                  </a:moveTo>
                  <a:lnTo>
                    <a:pt x="17479" y="2077"/>
                  </a:lnTo>
                  <a:lnTo>
                    <a:pt x="20179" y="2077"/>
                  </a:lnTo>
                  <a:lnTo>
                    <a:pt x="20179" y="19731"/>
                  </a:lnTo>
                  <a:lnTo>
                    <a:pt x="13500" y="19731"/>
                  </a:lnTo>
                  <a:lnTo>
                    <a:pt x="13500" y="13915"/>
                  </a:lnTo>
                  <a:lnTo>
                    <a:pt x="8100" y="13915"/>
                  </a:lnTo>
                  <a:lnTo>
                    <a:pt x="8100" y="19731"/>
                  </a:lnTo>
                  <a:lnTo>
                    <a:pt x="1421" y="19731"/>
                  </a:lnTo>
                  <a:lnTo>
                    <a:pt x="1421" y="2077"/>
                  </a:lnTo>
                  <a:lnTo>
                    <a:pt x="4121" y="2077"/>
                  </a:lnTo>
                  <a:lnTo>
                    <a:pt x="4121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1600" y="0"/>
                  </a:lnTo>
                  <a:lnTo>
                    <a:pt x="17479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93" name="Shape"/>
            <p:cNvSpPr/>
            <p:nvPr/>
          </p:nvSpPr>
          <p:spPr>
            <a:xfrm>
              <a:off x="98259" y="0"/>
              <a:ext cx="196519" cy="1706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8655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21600" y="0"/>
                  </a:lnTo>
                  <a:lnTo>
                    <a:pt x="0" y="0"/>
                  </a:lnTo>
                  <a:lnTo>
                    <a:pt x="0" y="18655"/>
                  </a:lnTo>
                  <a:close/>
                  <a:moveTo>
                    <a:pt x="7958" y="2945"/>
                  </a:moveTo>
                  <a:lnTo>
                    <a:pt x="7958" y="9164"/>
                  </a:lnTo>
                  <a:lnTo>
                    <a:pt x="13358" y="9164"/>
                  </a:lnTo>
                  <a:lnTo>
                    <a:pt x="13358" y="2945"/>
                  </a:lnTo>
                  <a:lnTo>
                    <a:pt x="16200" y="2945"/>
                  </a:lnTo>
                  <a:lnTo>
                    <a:pt x="16200" y="18655"/>
                  </a:lnTo>
                  <a:lnTo>
                    <a:pt x="13358" y="18655"/>
                  </a:lnTo>
                  <a:lnTo>
                    <a:pt x="13358" y="12436"/>
                  </a:lnTo>
                  <a:lnTo>
                    <a:pt x="7958" y="12436"/>
                  </a:lnTo>
                  <a:lnTo>
                    <a:pt x="7958" y="18655"/>
                  </a:lnTo>
                  <a:lnTo>
                    <a:pt x="5400" y="18655"/>
                  </a:lnTo>
                  <a:lnTo>
                    <a:pt x="5400" y="2945"/>
                  </a:lnTo>
                  <a:lnTo>
                    <a:pt x="7958" y="294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94" name="Rectangle"/>
            <p:cNvSpPr/>
            <p:nvPr/>
          </p:nvSpPr>
          <p:spPr>
            <a:xfrm>
              <a:off x="49130" y="219791"/>
              <a:ext cx="72402" cy="4913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95" name="Rectangle"/>
            <p:cNvSpPr/>
            <p:nvPr/>
          </p:nvSpPr>
          <p:spPr>
            <a:xfrm>
              <a:off x="49130" y="294777"/>
              <a:ext cx="72402" cy="46544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96" name="Rectangle"/>
            <p:cNvSpPr/>
            <p:nvPr/>
          </p:nvSpPr>
          <p:spPr>
            <a:xfrm>
              <a:off x="268920" y="219791"/>
              <a:ext cx="74989" cy="4913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97" name="Rectangle"/>
            <p:cNvSpPr/>
            <p:nvPr/>
          </p:nvSpPr>
          <p:spPr>
            <a:xfrm>
              <a:off x="268920" y="294777"/>
              <a:ext cx="74989" cy="46544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198" name="Rectangle"/>
            <p:cNvSpPr/>
            <p:nvPr/>
          </p:nvSpPr>
          <p:spPr>
            <a:xfrm>
              <a:off x="147389" y="219791"/>
              <a:ext cx="98260" cy="4913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02" name="Group"/>
          <p:cNvGrpSpPr/>
          <p:nvPr/>
        </p:nvGrpSpPr>
        <p:grpSpPr>
          <a:xfrm>
            <a:off x="7529400" y="2081546"/>
            <a:ext cx="501776" cy="407831"/>
            <a:chOff x="0" y="0"/>
            <a:chExt cx="501774" cy="407830"/>
          </a:xfrm>
        </p:grpSpPr>
        <p:sp>
          <p:nvSpPr>
            <p:cNvPr id="1200" name="Shape"/>
            <p:cNvSpPr/>
            <p:nvPr/>
          </p:nvSpPr>
          <p:spPr>
            <a:xfrm>
              <a:off x="245361" y="211098"/>
              <a:ext cx="198942" cy="19673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232" y="16992"/>
                  </a:moveTo>
                  <a:cubicBezTo>
                    <a:pt x="10232" y="16992"/>
                    <a:pt x="10232" y="16992"/>
                    <a:pt x="10232" y="16992"/>
                  </a:cubicBezTo>
                  <a:cubicBezTo>
                    <a:pt x="10232" y="17280"/>
                    <a:pt x="10232" y="17280"/>
                    <a:pt x="10232" y="17280"/>
                  </a:cubicBezTo>
                  <a:cubicBezTo>
                    <a:pt x="3695" y="8928"/>
                    <a:pt x="3695" y="8928"/>
                    <a:pt x="3695" y="8928"/>
                  </a:cubicBezTo>
                  <a:cubicBezTo>
                    <a:pt x="7105" y="6048"/>
                    <a:pt x="7105" y="6048"/>
                    <a:pt x="7105" y="6048"/>
                  </a:cubicBezTo>
                  <a:cubicBezTo>
                    <a:pt x="10800" y="10944"/>
                    <a:pt x="10800" y="10944"/>
                    <a:pt x="10800" y="10944"/>
                  </a:cubicBezTo>
                  <a:cubicBezTo>
                    <a:pt x="19326" y="4032"/>
                    <a:pt x="19326" y="4032"/>
                    <a:pt x="19326" y="4032"/>
                  </a:cubicBezTo>
                  <a:cubicBezTo>
                    <a:pt x="17337" y="1440"/>
                    <a:pt x="14211" y="0"/>
                    <a:pt x="10800" y="0"/>
                  </a:cubicBezTo>
                  <a:cubicBezTo>
                    <a:pt x="4832" y="0"/>
                    <a:pt x="0" y="4896"/>
                    <a:pt x="0" y="10944"/>
                  </a:cubicBezTo>
                  <a:cubicBezTo>
                    <a:pt x="0" y="16704"/>
                    <a:pt x="4832" y="21600"/>
                    <a:pt x="10800" y="21600"/>
                  </a:cubicBezTo>
                  <a:cubicBezTo>
                    <a:pt x="16768" y="21600"/>
                    <a:pt x="21600" y="16704"/>
                    <a:pt x="21600" y="10944"/>
                  </a:cubicBezTo>
                  <a:cubicBezTo>
                    <a:pt x="21600" y="9792"/>
                    <a:pt x="21600" y="8928"/>
                    <a:pt x="21316" y="8064"/>
                  </a:cubicBezTo>
                  <a:lnTo>
                    <a:pt x="10232" y="16992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01" name="Shape"/>
            <p:cNvSpPr/>
            <p:nvPr/>
          </p:nvSpPr>
          <p:spPr>
            <a:xfrm>
              <a:off x="-1" y="-1"/>
              <a:ext cx="501776" cy="3160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100" y="7140"/>
                  </a:moveTo>
                  <a:cubicBezTo>
                    <a:pt x="16538" y="7140"/>
                    <a:pt x="16088" y="7319"/>
                    <a:pt x="15637" y="7498"/>
                  </a:cubicBezTo>
                  <a:cubicBezTo>
                    <a:pt x="15637" y="7498"/>
                    <a:pt x="15637" y="7319"/>
                    <a:pt x="15637" y="7140"/>
                  </a:cubicBezTo>
                  <a:cubicBezTo>
                    <a:pt x="15637" y="3213"/>
                    <a:pt x="13612" y="0"/>
                    <a:pt x="11138" y="0"/>
                  </a:cubicBezTo>
                  <a:cubicBezTo>
                    <a:pt x="8662" y="0"/>
                    <a:pt x="6638" y="3213"/>
                    <a:pt x="6638" y="7140"/>
                  </a:cubicBezTo>
                  <a:cubicBezTo>
                    <a:pt x="6638" y="7498"/>
                    <a:pt x="6638" y="7676"/>
                    <a:pt x="6638" y="8033"/>
                  </a:cubicBezTo>
                  <a:cubicBezTo>
                    <a:pt x="5963" y="7498"/>
                    <a:pt x="5288" y="7140"/>
                    <a:pt x="4500" y="7140"/>
                  </a:cubicBezTo>
                  <a:cubicBezTo>
                    <a:pt x="2025" y="7140"/>
                    <a:pt x="0" y="10354"/>
                    <a:pt x="0" y="14281"/>
                  </a:cubicBezTo>
                  <a:cubicBezTo>
                    <a:pt x="0" y="18387"/>
                    <a:pt x="2025" y="21600"/>
                    <a:pt x="4500" y="21600"/>
                  </a:cubicBezTo>
                  <a:cubicBezTo>
                    <a:pt x="4613" y="21600"/>
                    <a:pt x="6862" y="21600"/>
                    <a:pt x="9450" y="21600"/>
                  </a:cubicBezTo>
                  <a:cubicBezTo>
                    <a:pt x="9450" y="21243"/>
                    <a:pt x="9450" y="21064"/>
                    <a:pt x="9450" y="20886"/>
                  </a:cubicBezTo>
                  <a:cubicBezTo>
                    <a:pt x="9450" y="16245"/>
                    <a:pt x="11813" y="12496"/>
                    <a:pt x="14737" y="12496"/>
                  </a:cubicBezTo>
                  <a:cubicBezTo>
                    <a:pt x="17437" y="12496"/>
                    <a:pt x="19687" y="15709"/>
                    <a:pt x="20025" y="19815"/>
                  </a:cubicBezTo>
                  <a:cubicBezTo>
                    <a:pt x="21037" y="18565"/>
                    <a:pt x="21600" y="16602"/>
                    <a:pt x="21600" y="14281"/>
                  </a:cubicBezTo>
                  <a:cubicBezTo>
                    <a:pt x="21600" y="10354"/>
                    <a:pt x="19575" y="7140"/>
                    <a:pt x="17100" y="71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06" name="Group"/>
          <p:cNvGrpSpPr/>
          <p:nvPr/>
        </p:nvGrpSpPr>
        <p:grpSpPr>
          <a:xfrm>
            <a:off x="7553502" y="444755"/>
            <a:ext cx="455731" cy="313767"/>
            <a:chOff x="0" y="0"/>
            <a:chExt cx="455730" cy="313765"/>
          </a:xfrm>
        </p:grpSpPr>
        <p:sp>
          <p:nvSpPr>
            <p:cNvPr id="1203" name="Shape"/>
            <p:cNvSpPr/>
            <p:nvPr/>
          </p:nvSpPr>
          <p:spPr>
            <a:xfrm>
              <a:off x="487" y="0"/>
              <a:ext cx="455243" cy="1996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5" h="21600" extrusionOk="0">
                  <a:moveTo>
                    <a:pt x="10759" y="3086"/>
                  </a:moveTo>
                  <a:cubicBezTo>
                    <a:pt x="20135" y="11571"/>
                    <a:pt x="20135" y="11571"/>
                    <a:pt x="20135" y="11571"/>
                  </a:cubicBezTo>
                  <a:cubicBezTo>
                    <a:pt x="10759" y="18514"/>
                    <a:pt x="10759" y="18514"/>
                    <a:pt x="10759" y="18514"/>
                  </a:cubicBezTo>
                  <a:cubicBezTo>
                    <a:pt x="1382" y="11571"/>
                    <a:pt x="1382" y="11571"/>
                    <a:pt x="1382" y="11571"/>
                  </a:cubicBezTo>
                  <a:cubicBezTo>
                    <a:pt x="10759" y="3086"/>
                    <a:pt x="10759" y="3086"/>
                    <a:pt x="10759" y="3086"/>
                  </a:cubicBezTo>
                  <a:moveTo>
                    <a:pt x="10759" y="0"/>
                  </a:moveTo>
                  <a:cubicBezTo>
                    <a:pt x="10591" y="0"/>
                    <a:pt x="10424" y="0"/>
                    <a:pt x="10256" y="0"/>
                  </a:cubicBezTo>
                  <a:cubicBezTo>
                    <a:pt x="880" y="8486"/>
                    <a:pt x="880" y="8486"/>
                    <a:pt x="880" y="8486"/>
                  </a:cubicBezTo>
                  <a:cubicBezTo>
                    <a:pt x="210" y="9257"/>
                    <a:pt x="-125" y="10414"/>
                    <a:pt x="42" y="11571"/>
                  </a:cubicBezTo>
                  <a:cubicBezTo>
                    <a:pt x="42" y="13114"/>
                    <a:pt x="377" y="13886"/>
                    <a:pt x="880" y="14657"/>
                  </a:cubicBezTo>
                  <a:cubicBezTo>
                    <a:pt x="10256" y="21600"/>
                    <a:pt x="10256" y="21600"/>
                    <a:pt x="10256" y="21600"/>
                  </a:cubicBezTo>
                  <a:cubicBezTo>
                    <a:pt x="10424" y="21600"/>
                    <a:pt x="10591" y="21600"/>
                    <a:pt x="10759" y="21600"/>
                  </a:cubicBezTo>
                  <a:cubicBezTo>
                    <a:pt x="10759" y="21600"/>
                    <a:pt x="10926" y="21600"/>
                    <a:pt x="11094" y="21600"/>
                  </a:cubicBezTo>
                  <a:cubicBezTo>
                    <a:pt x="20470" y="14657"/>
                    <a:pt x="20470" y="14657"/>
                    <a:pt x="20470" y="14657"/>
                  </a:cubicBezTo>
                  <a:cubicBezTo>
                    <a:pt x="20973" y="13886"/>
                    <a:pt x="21308" y="13114"/>
                    <a:pt x="21475" y="11571"/>
                  </a:cubicBezTo>
                  <a:cubicBezTo>
                    <a:pt x="21475" y="10414"/>
                    <a:pt x="21140" y="9257"/>
                    <a:pt x="20470" y="8486"/>
                  </a:cubicBezTo>
                  <a:cubicBezTo>
                    <a:pt x="11094" y="0"/>
                    <a:pt x="11094" y="0"/>
                    <a:pt x="11094" y="0"/>
                  </a:cubicBezTo>
                  <a:cubicBezTo>
                    <a:pt x="11094" y="0"/>
                    <a:pt x="10926" y="0"/>
                    <a:pt x="10759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04" name="Shape"/>
            <p:cNvSpPr/>
            <p:nvPr/>
          </p:nvSpPr>
          <p:spPr>
            <a:xfrm>
              <a:off x="0" y="155751"/>
              <a:ext cx="453573" cy="1009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96" h="21053" extrusionOk="0">
                  <a:moveTo>
                    <a:pt x="10782" y="21053"/>
                  </a:moveTo>
                  <a:cubicBezTo>
                    <a:pt x="10614" y="21053"/>
                    <a:pt x="10614" y="21053"/>
                    <a:pt x="10447" y="21053"/>
                  </a:cubicBezTo>
                  <a:cubicBezTo>
                    <a:pt x="400" y="6156"/>
                    <a:pt x="400" y="6156"/>
                    <a:pt x="400" y="6156"/>
                  </a:cubicBezTo>
                  <a:cubicBezTo>
                    <a:pt x="65" y="5412"/>
                    <a:pt x="-102" y="3922"/>
                    <a:pt x="65" y="2432"/>
                  </a:cubicBezTo>
                  <a:cubicBezTo>
                    <a:pt x="65" y="943"/>
                    <a:pt x="568" y="-547"/>
                    <a:pt x="903" y="198"/>
                  </a:cubicBezTo>
                  <a:cubicBezTo>
                    <a:pt x="10782" y="15094"/>
                    <a:pt x="10782" y="15094"/>
                    <a:pt x="10782" y="15094"/>
                  </a:cubicBezTo>
                  <a:cubicBezTo>
                    <a:pt x="20493" y="198"/>
                    <a:pt x="20493" y="198"/>
                    <a:pt x="20493" y="198"/>
                  </a:cubicBezTo>
                  <a:cubicBezTo>
                    <a:pt x="20828" y="-547"/>
                    <a:pt x="21331" y="943"/>
                    <a:pt x="21331" y="2432"/>
                  </a:cubicBezTo>
                  <a:cubicBezTo>
                    <a:pt x="21498" y="3922"/>
                    <a:pt x="21331" y="5412"/>
                    <a:pt x="20996" y="6156"/>
                  </a:cubicBezTo>
                  <a:cubicBezTo>
                    <a:pt x="10949" y="21053"/>
                    <a:pt x="10949" y="21053"/>
                    <a:pt x="10949" y="21053"/>
                  </a:cubicBezTo>
                  <a:cubicBezTo>
                    <a:pt x="10782" y="21053"/>
                    <a:pt x="10782" y="21053"/>
                    <a:pt x="10782" y="2105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05" name="Shape"/>
            <p:cNvSpPr/>
            <p:nvPr/>
          </p:nvSpPr>
          <p:spPr>
            <a:xfrm>
              <a:off x="0" y="212799"/>
              <a:ext cx="453573" cy="1009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96" h="21053" extrusionOk="0">
                  <a:moveTo>
                    <a:pt x="10782" y="21053"/>
                  </a:moveTo>
                  <a:cubicBezTo>
                    <a:pt x="10614" y="21053"/>
                    <a:pt x="10614" y="21053"/>
                    <a:pt x="10447" y="21053"/>
                  </a:cubicBezTo>
                  <a:cubicBezTo>
                    <a:pt x="400" y="6156"/>
                    <a:pt x="400" y="6156"/>
                    <a:pt x="400" y="6156"/>
                  </a:cubicBezTo>
                  <a:cubicBezTo>
                    <a:pt x="65" y="5412"/>
                    <a:pt x="-102" y="3922"/>
                    <a:pt x="65" y="2432"/>
                  </a:cubicBezTo>
                  <a:cubicBezTo>
                    <a:pt x="65" y="943"/>
                    <a:pt x="568" y="-547"/>
                    <a:pt x="903" y="198"/>
                  </a:cubicBezTo>
                  <a:cubicBezTo>
                    <a:pt x="10782" y="15094"/>
                    <a:pt x="10782" y="15094"/>
                    <a:pt x="10782" y="15094"/>
                  </a:cubicBezTo>
                  <a:cubicBezTo>
                    <a:pt x="20493" y="198"/>
                    <a:pt x="20493" y="198"/>
                    <a:pt x="20493" y="198"/>
                  </a:cubicBezTo>
                  <a:cubicBezTo>
                    <a:pt x="20828" y="-547"/>
                    <a:pt x="21331" y="943"/>
                    <a:pt x="21331" y="2432"/>
                  </a:cubicBezTo>
                  <a:cubicBezTo>
                    <a:pt x="21498" y="3922"/>
                    <a:pt x="21331" y="5412"/>
                    <a:pt x="20996" y="6156"/>
                  </a:cubicBezTo>
                  <a:cubicBezTo>
                    <a:pt x="10949" y="21053"/>
                    <a:pt x="10949" y="21053"/>
                    <a:pt x="10949" y="21053"/>
                  </a:cubicBezTo>
                  <a:cubicBezTo>
                    <a:pt x="10782" y="21053"/>
                    <a:pt x="10782" y="21053"/>
                    <a:pt x="10782" y="2105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17" name="Group"/>
          <p:cNvGrpSpPr/>
          <p:nvPr/>
        </p:nvGrpSpPr>
        <p:grpSpPr>
          <a:xfrm>
            <a:off x="414540" y="1248505"/>
            <a:ext cx="332031" cy="391348"/>
            <a:chOff x="0" y="0"/>
            <a:chExt cx="332029" cy="391347"/>
          </a:xfrm>
        </p:grpSpPr>
        <p:sp>
          <p:nvSpPr>
            <p:cNvPr id="1207" name="Shape"/>
            <p:cNvSpPr/>
            <p:nvPr/>
          </p:nvSpPr>
          <p:spPr>
            <a:xfrm>
              <a:off x="0" y="0"/>
              <a:ext cx="137596" cy="3913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89" h="21600" extrusionOk="0">
                  <a:moveTo>
                    <a:pt x="18647" y="0"/>
                  </a:moveTo>
                  <a:cubicBezTo>
                    <a:pt x="18647" y="1218"/>
                    <a:pt x="18647" y="1218"/>
                    <a:pt x="18647" y="1218"/>
                  </a:cubicBezTo>
                  <a:cubicBezTo>
                    <a:pt x="13208" y="1274"/>
                    <a:pt x="9013" y="1828"/>
                    <a:pt x="6216" y="2769"/>
                  </a:cubicBezTo>
                  <a:cubicBezTo>
                    <a:pt x="-311" y="5040"/>
                    <a:pt x="621" y="9194"/>
                    <a:pt x="9013" y="10634"/>
                  </a:cubicBezTo>
                  <a:cubicBezTo>
                    <a:pt x="10877" y="10966"/>
                    <a:pt x="14141" y="11354"/>
                    <a:pt x="18647" y="11797"/>
                  </a:cubicBezTo>
                  <a:cubicBezTo>
                    <a:pt x="18647" y="16062"/>
                    <a:pt x="18647" y="16062"/>
                    <a:pt x="18647" y="16062"/>
                  </a:cubicBezTo>
                  <a:cubicBezTo>
                    <a:pt x="15073" y="15452"/>
                    <a:pt x="14296" y="14732"/>
                    <a:pt x="13675" y="13403"/>
                  </a:cubicBezTo>
                  <a:cubicBezTo>
                    <a:pt x="0" y="13957"/>
                    <a:pt x="0" y="13957"/>
                    <a:pt x="0" y="13957"/>
                  </a:cubicBezTo>
                  <a:cubicBezTo>
                    <a:pt x="1865" y="17668"/>
                    <a:pt x="8547" y="18997"/>
                    <a:pt x="18647" y="19329"/>
                  </a:cubicBezTo>
                  <a:cubicBezTo>
                    <a:pt x="18647" y="21600"/>
                    <a:pt x="18647" y="21600"/>
                    <a:pt x="18647" y="21600"/>
                  </a:cubicBezTo>
                  <a:cubicBezTo>
                    <a:pt x="21289" y="21600"/>
                    <a:pt x="21289" y="21600"/>
                    <a:pt x="21289" y="21600"/>
                  </a:cubicBezTo>
                  <a:cubicBezTo>
                    <a:pt x="21289" y="0"/>
                    <a:pt x="21289" y="0"/>
                    <a:pt x="21289" y="0"/>
                  </a:cubicBezTo>
                  <a:lnTo>
                    <a:pt x="18647" y="0"/>
                  </a:lnTo>
                  <a:close/>
                  <a:moveTo>
                    <a:pt x="18647" y="7422"/>
                  </a:moveTo>
                  <a:cubicBezTo>
                    <a:pt x="17249" y="7200"/>
                    <a:pt x="16316" y="7034"/>
                    <a:pt x="15695" y="6757"/>
                  </a:cubicBezTo>
                  <a:cubicBezTo>
                    <a:pt x="13364" y="5705"/>
                    <a:pt x="15539" y="4652"/>
                    <a:pt x="18647" y="4320"/>
                  </a:cubicBezTo>
                  <a:lnTo>
                    <a:pt x="18647" y="7422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08" name="Shape"/>
            <p:cNvSpPr/>
            <p:nvPr/>
          </p:nvSpPr>
          <p:spPr>
            <a:xfrm>
              <a:off x="191848" y="62197"/>
              <a:ext cx="69236" cy="472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8765" y="4136"/>
                    <a:pt x="15965" y="11489"/>
                    <a:pt x="21600" y="21600"/>
                  </a:cubicBezTo>
                  <a:cubicBezTo>
                    <a:pt x="6261" y="21600"/>
                    <a:pt x="6261" y="21600"/>
                    <a:pt x="6261" y="21600"/>
                  </a:cubicBezTo>
                  <a:cubicBezTo>
                    <a:pt x="4696" y="14247"/>
                    <a:pt x="2504" y="7353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09" name="Shape"/>
            <p:cNvSpPr/>
            <p:nvPr/>
          </p:nvSpPr>
          <p:spPr>
            <a:xfrm>
              <a:off x="151669" y="56068"/>
              <a:ext cx="44266" cy="533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3927" y="0"/>
                    <a:pt x="7364" y="408"/>
                    <a:pt x="10800" y="815"/>
                  </a:cubicBezTo>
                  <a:cubicBezTo>
                    <a:pt x="15218" y="7743"/>
                    <a:pt x="19145" y="14672"/>
                    <a:pt x="21600" y="21600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10" name="Shape"/>
            <p:cNvSpPr/>
            <p:nvPr/>
          </p:nvSpPr>
          <p:spPr>
            <a:xfrm>
              <a:off x="217045" y="127346"/>
              <a:ext cx="74230" cy="592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16346" y="0"/>
                    <a:pt x="16346" y="0"/>
                    <a:pt x="16346" y="0"/>
                  </a:cubicBezTo>
                  <a:cubicBezTo>
                    <a:pt x="19265" y="6224"/>
                    <a:pt x="21016" y="13912"/>
                    <a:pt x="21600" y="21600"/>
                  </a:cubicBezTo>
                  <a:cubicBezTo>
                    <a:pt x="2043" y="21600"/>
                    <a:pt x="2043" y="21600"/>
                    <a:pt x="2043" y="21600"/>
                  </a:cubicBezTo>
                  <a:cubicBezTo>
                    <a:pt x="2043" y="14278"/>
                    <a:pt x="1459" y="6956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11" name="Shape"/>
            <p:cNvSpPr/>
            <p:nvPr/>
          </p:nvSpPr>
          <p:spPr>
            <a:xfrm>
              <a:off x="151669" y="127346"/>
              <a:ext cx="57205" cy="592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18568" y="0"/>
                    <a:pt x="18568" y="0"/>
                    <a:pt x="18568" y="0"/>
                  </a:cubicBezTo>
                  <a:cubicBezTo>
                    <a:pt x="20463" y="6956"/>
                    <a:pt x="21600" y="14278"/>
                    <a:pt x="21600" y="21600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12" name="Shape"/>
            <p:cNvSpPr/>
            <p:nvPr/>
          </p:nvSpPr>
          <p:spPr>
            <a:xfrm>
              <a:off x="215002" y="204753"/>
              <a:ext cx="76273" cy="601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558" y="0"/>
                  </a:moveTo>
                  <a:cubicBezTo>
                    <a:pt x="21600" y="0"/>
                    <a:pt x="21600" y="0"/>
                    <a:pt x="21600" y="0"/>
                  </a:cubicBezTo>
                  <a:cubicBezTo>
                    <a:pt x="21032" y="7920"/>
                    <a:pt x="19326" y="15120"/>
                    <a:pt x="16484" y="21600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1421" y="14400"/>
                    <a:pt x="2274" y="7200"/>
                    <a:pt x="2558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13" name="Shape"/>
            <p:cNvSpPr/>
            <p:nvPr/>
          </p:nvSpPr>
          <p:spPr>
            <a:xfrm>
              <a:off x="151669" y="204753"/>
              <a:ext cx="56297" cy="601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21600" y="0"/>
                    <a:pt x="21600" y="0"/>
                    <a:pt x="21600" y="0"/>
                  </a:cubicBezTo>
                  <a:cubicBezTo>
                    <a:pt x="21214" y="7200"/>
                    <a:pt x="19671" y="14400"/>
                    <a:pt x="17357" y="21600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14" name="Shape"/>
            <p:cNvSpPr/>
            <p:nvPr/>
          </p:nvSpPr>
          <p:spPr>
            <a:xfrm>
              <a:off x="190713" y="282841"/>
              <a:ext cx="70371" cy="472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863" y="0"/>
                  </a:moveTo>
                  <a:cubicBezTo>
                    <a:pt x="21600" y="0"/>
                    <a:pt x="21600" y="0"/>
                    <a:pt x="21600" y="0"/>
                  </a:cubicBezTo>
                  <a:cubicBezTo>
                    <a:pt x="16046" y="10111"/>
                    <a:pt x="8640" y="17923"/>
                    <a:pt x="0" y="21600"/>
                  </a:cubicBezTo>
                  <a:cubicBezTo>
                    <a:pt x="2160" y="14247"/>
                    <a:pt x="4011" y="6894"/>
                    <a:pt x="5863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15" name="Shape"/>
            <p:cNvSpPr/>
            <p:nvPr/>
          </p:nvSpPr>
          <p:spPr>
            <a:xfrm>
              <a:off x="151669" y="14981"/>
              <a:ext cx="180361" cy="3613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681" h="21600" extrusionOk="0">
                  <a:moveTo>
                    <a:pt x="0" y="0"/>
                  </a:moveTo>
                  <a:cubicBezTo>
                    <a:pt x="5044" y="0"/>
                    <a:pt x="10087" y="1080"/>
                    <a:pt x="13925" y="3180"/>
                  </a:cubicBezTo>
                  <a:cubicBezTo>
                    <a:pt x="21600" y="7380"/>
                    <a:pt x="21600" y="14280"/>
                    <a:pt x="13925" y="18480"/>
                  </a:cubicBezTo>
                  <a:cubicBezTo>
                    <a:pt x="10087" y="20520"/>
                    <a:pt x="5044" y="21600"/>
                    <a:pt x="0" y="21600"/>
                  </a:cubicBezTo>
                  <a:cubicBezTo>
                    <a:pt x="0" y="20040"/>
                    <a:pt x="0" y="20040"/>
                    <a:pt x="0" y="20040"/>
                  </a:cubicBezTo>
                  <a:cubicBezTo>
                    <a:pt x="4386" y="20040"/>
                    <a:pt x="8662" y="19140"/>
                    <a:pt x="11951" y="17340"/>
                  </a:cubicBezTo>
                  <a:cubicBezTo>
                    <a:pt x="18530" y="13740"/>
                    <a:pt x="18530" y="7860"/>
                    <a:pt x="11951" y="4260"/>
                  </a:cubicBezTo>
                  <a:cubicBezTo>
                    <a:pt x="8662" y="2520"/>
                    <a:pt x="4386" y="1620"/>
                    <a:pt x="0" y="162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16" name="Shape"/>
            <p:cNvSpPr/>
            <p:nvPr/>
          </p:nvSpPr>
          <p:spPr>
            <a:xfrm>
              <a:off x="151669" y="282841"/>
              <a:ext cx="40180" cy="522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21600" y="0"/>
                    <a:pt x="21600" y="0"/>
                    <a:pt x="21600" y="0"/>
                  </a:cubicBezTo>
                  <a:cubicBezTo>
                    <a:pt x="18360" y="7062"/>
                    <a:pt x="14580" y="14123"/>
                    <a:pt x="9720" y="21185"/>
                  </a:cubicBezTo>
                  <a:cubicBezTo>
                    <a:pt x="6480" y="21600"/>
                    <a:pt x="3240" y="21600"/>
                    <a:pt x="0" y="21600"/>
                  </a:cubicBezTo>
                  <a:cubicBezTo>
                    <a:pt x="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20" name="Group"/>
          <p:cNvGrpSpPr/>
          <p:nvPr/>
        </p:nvGrpSpPr>
        <p:grpSpPr>
          <a:xfrm>
            <a:off x="374744" y="2951659"/>
            <a:ext cx="414253" cy="403018"/>
            <a:chOff x="0" y="0"/>
            <a:chExt cx="414252" cy="403016"/>
          </a:xfrm>
        </p:grpSpPr>
        <p:sp>
          <p:nvSpPr>
            <p:cNvPr id="1218" name="Circle"/>
            <p:cNvSpPr/>
            <p:nvPr/>
          </p:nvSpPr>
          <p:spPr>
            <a:xfrm>
              <a:off x="206882" y="220315"/>
              <a:ext cx="52393" cy="52393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19" name="Shape"/>
            <p:cNvSpPr/>
            <p:nvPr/>
          </p:nvSpPr>
          <p:spPr>
            <a:xfrm>
              <a:off x="0" y="0"/>
              <a:ext cx="414253" cy="4030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45" h="21600" extrusionOk="0">
                  <a:moveTo>
                    <a:pt x="18982" y="8361"/>
                  </a:moveTo>
                  <a:cubicBezTo>
                    <a:pt x="18982" y="8361"/>
                    <a:pt x="18982" y="8361"/>
                    <a:pt x="18982" y="8361"/>
                  </a:cubicBezTo>
                  <a:cubicBezTo>
                    <a:pt x="18982" y="4181"/>
                    <a:pt x="18982" y="4181"/>
                    <a:pt x="18982" y="4181"/>
                  </a:cubicBezTo>
                  <a:cubicBezTo>
                    <a:pt x="18982" y="3832"/>
                    <a:pt x="18982" y="3832"/>
                    <a:pt x="18982" y="3832"/>
                  </a:cubicBezTo>
                  <a:cubicBezTo>
                    <a:pt x="18982" y="2090"/>
                    <a:pt x="18982" y="2090"/>
                    <a:pt x="18982" y="2090"/>
                  </a:cubicBezTo>
                  <a:cubicBezTo>
                    <a:pt x="18982" y="871"/>
                    <a:pt x="18164" y="0"/>
                    <a:pt x="17018" y="0"/>
                  </a:cubicBezTo>
                  <a:cubicBezTo>
                    <a:pt x="14400" y="0"/>
                    <a:pt x="14400" y="0"/>
                    <a:pt x="14400" y="0"/>
                  </a:cubicBezTo>
                  <a:cubicBezTo>
                    <a:pt x="3600" y="0"/>
                    <a:pt x="3600" y="0"/>
                    <a:pt x="3600" y="0"/>
                  </a:cubicBezTo>
                  <a:cubicBezTo>
                    <a:pt x="1636" y="0"/>
                    <a:pt x="0" y="1742"/>
                    <a:pt x="0" y="3832"/>
                  </a:cubicBezTo>
                  <a:cubicBezTo>
                    <a:pt x="0" y="17768"/>
                    <a:pt x="0" y="17768"/>
                    <a:pt x="0" y="17768"/>
                  </a:cubicBezTo>
                  <a:cubicBezTo>
                    <a:pt x="0" y="19858"/>
                    <a:pt x="1636" y="21600"/>
                    <a:pt x="3600" y="21600"/>
                  </a:cubicBezTo>
                  <a:cubicBezTo>
                    <a:pt x="15382" y="21600"/>
                    <a:pt x="15382" y="21600"/>
                    <a:pt x="15382" y="21600"/>
                  </a:cubicBezTo>
                  <a:cubicBezTo>
                    <a:pt x="17345" y="21600"/>
                    <a:pt x="18982" y="19858"/>
                    <a:pt x="18982" y="17768"/>
                  </a:cubicBezTo>
                  <a:cubicBezTo>
                    <a:pt x="18982" y="16723"/>
                    <a:pt x="18982" y="16723"/>
                    <a:pt x="18982" y="16723"/>
                  </a:cubicBezTo>
                  <a:cubicBezTo>
                    <a:pt x="18982" y="16723"/>
                    <a:pt x="18982" y="16723"/>
                    <a:pt x="18982" y="16723"/>
                  </a:cubicBezTo>
                  <a:cubicBezTo>
                    <a:pt x="21600" y="14632"/>
                    <a:pt x="21600" y="10452"/>
                    <a:pt x="18982" y="8361"/>
                  </a:cubicBezTo>
                  <a:close/>
                  <a:moveTo>
                    <a:pt x="3600" y="1394"/>
                  </a:moveTo>
                  <a:cubicBezTo>
                    <a:pt x="14400" y="1394"/>
                    <a:pt x="14400" y="1394"/>
                    <a:pt x="14400" y="1394"/>
                  </a:cubicBezTo>
                  <a:cubicBezTo>
                    <a:pt x="17018" y="1394"/>
                    <a:pt x="17018" y="1394"/>
                    <a:pt x="17018" y="1394"/>
                  </a:cubicBezTo>
                  <a:cubicBezTo>
                    <a:pt x="17345" y="1394"/>
                    <a:pt x="17673" y="1742"/>
                    <a:pt x="17673" y="2090"/>
                  </a:cubicBezTo>
                  <a:cubicBezTo>
                    <a:pt x="17673" y="3832"/>
                    <a:pt x="17673" y="3832"/>
                    <a:pt x="17673" y="3832"/>
                  </a:cubicBezTo>
                  <a:cubicBezTo>
                    <a:pt x="17673" y="4181"/>
                    <a:pt x="17673" y="4181"/>
                    <a:pt x="17673" y="4181"/>
                  </a:cubicBezTo>
                  <a:cubicBezTo>
                    <a:pt x="17673" y="6445"/>
                    <a:pt x="17673" y="6445"/>
                    <a:pt x="17673" y="6445"/>
                  </a:cubicBezTo>
                  <a:cubicBezTo>
                    <a:pt x="17509" y="6271"/>
                    <a:pt x="17182" y="6271"/>
                    <a:pt x="17018" y="6271"/>
                  </a:cubicBezTo>
                  <a:cubicBezTo>
                    <a:pt x="17018" y="6271"/>
                    <a:pt x="17018" y="6271"/>
                    <a:pt x="17018" y="6271"/>
                  </a:cubicBezTo>
                  <a:cubicBezTo>
                    <a:pt x="17018" y="5574"/>
                    <a:pt x="17018" y="5574"/>
                    <a:pt x="17018" y="5574"/>
                  </a:cubicBezTo>
                  <a:cubicBezTo>
                    <a:pt x="17018" y="4181"/>
                    <a:pt x="17018" y="4181"/>
                    <a:pt x="17018" y="4181"/>
                  </a:cubicBezTo>
                  <a:cubicBezTo>
                    <a:pt x="17018" y="2787"/>
                    <a:pt x="17018" y="2787"/>
                    <a:pt x="17018" y="2787"/>
                  </a:cubicBezTo>
                  <a:cubicBezTo>
                    <a:pt x="17018" y="2439"/>
                    <a:pt x="16691" y="2090"/>
                    <a:pt x="16364" y="2090"/>
                  </a:cubicBezTo>
                  <a:cubicBezTo>
                    <a:pt x="2618" y="2090"/>
                    <a:pt x="2618" y="2090"/>
                    <a:pt x="2618" y="2090"/>
                  </a:cubicBezTo>
                  <a:cubicBezTo>
                    <a:pt x="2291" y="2090"/>
                    <a:pt x="1964" y="2439"/>
                    <a:pt x="1964" y="2787"/>
                  </a:cubicBezTo>
                  <a:cubicBezTo>
                    <a:pt x="1964" y="4181"/>
                    <a:pt x="1964" y="4181"/>
                    <a:pt x="1964" y="4181"/>
                  </a:cubicBezTo>
                  <a:cubicBezTo>
                    <a:pt x="1964" y="5574"/>
                    <a:pt x="1964" y="5574"/>
                    <a:pt x="1964" y="5574"/>
                  </a:cubicBezTo>
                  <a:cubicBezTo>
                    <a:pt x="1636" y="5052"/>
                    <a:pt x="1309" y="4529"/>
                    <a:pt x="1309" y="3832"/>
                  </a:cubicBezTo>
                  <a:cubicBezTo>
                    <a:pt x="1309" y="2439"/>
                    <a:pt x="2291" y="1394"/>
                    <a:pt x="3600" y="1394"/>
                  </a:cubicBezTo>
                  <a:close/>
                  <a:moveTo>
                    <a:pt x="16364" y="3484"/>
                  </a:moveTo>
                  <a:cubicBezTo>
                    <a:pt x="2618" y="3484"/>
                    <a:pt x="2618" y="3484"/>
                    <a:pt x="2618" y="3484"/>
                  </a:cubicBezTo>
                  <a:cubicBezTo>
                    <a:pt x="2618" y="2787"/>
                    <a:pt x="2618" y="2787"/>
                    <a:pt x="2618" y="2787"/>
                  </a:cubicBezTo>
                  <a:cubicBezTo>
                    <a:pt x="16364" y="2787"/>
                    <a:pt x="16364" y="2787"/>
                    <a:pt x="16364" y="2787"/>
                  </a:cubicBezTo>
                  <a:lnTo>
                    <a:pt x="16364" y="3484"/>
                  </a:lnTo>
                  <a:close/>
                  <a:moveTo>
                    <a:pt x="16364" y="4181"/>
                  </a:moveTo>
                  <a:cubicBezTo>
                    <a:pt x="16364" y="4877"/>
                    <a:pt x="16364" y="4877"/>
                    <a:pt x="16364" y="4877"/>
                  </a:cubicBezTo>
                  <a:cubicBezTo>
                    <a:pt x="2618" y="4877"/>
                    <a:pt x="2618" y="4877"/>
                    <a:pt x="2618" y="4877"/>
                  </a:cubicBezTo>
                  <a:cubicBezTo>
                    <a:pt x="2618" y="4181"/>
                    <a:pt x="2618" y="4181"/>
                    <a:pt x="2618" y="4181"/>
                  </a:cubicBezTo>
                  <a:lnTo>
                    <a:pt x="16364" y="4181"/>
                  </a:lnTo>
                  <a:close/>
                  <a:moveTo>
                    <a:pt x="16364" y="5574"/>
                  </a:moveTo>
                  <a:cubicBezTo>
                    <a:pt x="16364" y="6271"/>
                    <a:pt x="16364" y="6271"/>
                    <a:pt x="16364" y="6271"/>
                  </a:cubicBezTo>
                  <a:cubicBezTo>
                    <a:pt x="14400" y="6271"/>
                    <a:pt x="14400" y="6271"/>
                    <a:pt x="14400" y="6271"/>
                  </a:cubicBezTo>
                  <a:cubicBezTo>
                    <a:pt x="3600" y="6271"/>
                    <a:pt x="3600" y="6271"/>
                    <a:pt x="3600" y="6271"/>
                  </a:cubicBezTo>
                  <a:cubicBezTo>
                    <a:pt x="3273" y="6271"/>
                    <a:pt x="2945" y="6097"/>
                    <a:pt x="2618" y="6097"/>
                  </a:cubicBezTo>
                  <a:cubicBezTo>
                    <a:pt x="2618" y="5574"/>
                    <a:pt x="2618" y="5574"/>
                    <a:pt x="2618" y="5574"/>
                  </a:cubicBezTo>
                  <a:lnTo>
                    <a:pt x="16364" y="5574"/>
                  </a:lnTo>
                  <a:close/>
                  <a:moveTo>
                    <a:pt x="17673" y="17768"/>
                  </a:moveTo>
                  <a:cubicBezTo>
                    <a:pt x="17673" y="19161"/>
                    <a:pt x="16691" y="20206"/>
                    <a:pt x="15382" y="20206"/>
                  </a:cubicBezTo>
                  <a:cubicBezTo>
                    <a:pt x="3600" y="20206"/>
                    <a:pt x="3600" y="20206"/>
                    <a:pt x="3600" y="20206"/>
                  </a:cubicBezTo>
                  <a:cubicBezTo>
                    <a:pt x="2291" y="20206"/>
                    <a:pt x="1309" y="19161"/>
                    <a:pt x="1309" y="17768"/>
                  </a:cubicBezTo>
                  <a:cubicBezTo>
                    <a:pt x="1309" y="6794"/>
                    <a:pt x="1309" y="6794"/>
                    <a:pt x="1309" y="6794"/>
                  </a:cubicBezTo>
                  <a:cubicBezTo>
                    <a:pt x="1964" y="7316"/>
                    <a:pt x="2782" y="7665"/>
                    <a:pt x="3600" y="7665"/>
                  </a:cubicBezTo>
                  <a:cubicBezTo>
                    <a:pt x="14400" y="7665"/>
                    <a:pt x="14400" y="7665"/>
                    <a:pt x="14400" y="7665"/>
                  </a:cubicBezTo>
                  <a:cubicBezTo>
                    <a:pt x="17018" y="7665"/>
                    <a:pt x="17018" y="7665"/>
                    <a:pt x="17018" y="7665"/>
                  </a:cubicBezTo>
                  <a:cubicBezTo>
                    <a:pt x="17345" y="7665"/>
                    <a:pt x="17673" y="8013"/>
                    <a:pt x="17673" y="8361"/>
                  </a:cubicBezTo>
                  <a:cubicBezTo>
                    <a:pt x="17673" y="9755"/>
                    <a:pt x="17673" y="9755"/>
                    <a:pt x="17673" y="9755"/>
                  </a:cubicBezTo>
                  <a:cubicBezTo>
                    <a:pt x="11782" y="9755"/>
                    <a:pt x="11782" y="9755"/>
                    <a:pt x="11782" y="9755"/>
                  </a:cubicBezTo>
                  <a:cubicBezTo>
                    <a:pt x="9982" y="9755"/>
                    <a:pt x="8509" y="11323"/>
                    <a:pt x="8509" y="13239"/>
                  </a:cubicBezTo>
                  <a:cubicBezTo>
                    <a:pt x="8509" y="15155"/>
                    <a:pt x="9982" y="16723"/>
                    <a:pt x="11782" y="16723"/>
                  </a:cubicBezTo>
                  <a:cubicBezTo>
                    <a:pt x="17673" y="16723"/>
                    <a:pt x="17673" y="16723"/>
                    <a:pt x="17673" y="16723"/>
                  </a:cubicBezTo>
                  <a:lnTo>
                    <a:pt x="17673" y="17768"/>
                  </a:lnTo>
                  <a:close/>
                  <a:moveTo>
                    <a:pt x="18491" y="15329"/>
                  </a:moveTo>
                  <a:cubicBezTo>
                    <a:pt x="11782" y="15329"/>
                    <a:pt x="11782" y="15329"/>
                    <a:pt x="11782" y="15329"/>
                  </a:cubicBezTo>
                  <a:cubicBezTo>
                    <a:pt x="10636" y="15329"/>
                    <a:pt x="9818" y="14458"/>
                    <a:pt x="9818" y="13239"/>
                  </a:cubicBezTo>
                  <a:cubicBezTo>
                    <a:pt x="9818" y="12019"/>
                    <a:pt x="10636" y="11148"/>
                    <a:pt x="11782" y="11148"/>
                  </a:cubicBezTo>
                  <a:cubicBezTo>
                    <a:pt x="17673" y="11148"/>
                    <a:pt x="17673" y="11148"/>
                    <a:pt x="17673" y="11148"/>
                  </a:cubicBezTo>
                  <a:cubicBezTo>
                    <a:pt x="18000" y="11148"/>
                    <a:pt x="18491" y="10974"/>
                    <a:pt x="18655" y="10626"/>
                  </a:cubicBezTo>
                  <a:cubicBezTo>
                    <a:pt x="18818" y="10452"/>
                    <a:pt x="18818" y="10452"/>
                    <a:pt x="18818" y="10277"/>
                  </a:cubicBezTo>
                  <a:cubicBezTo>
                    <a:pt x="18818" y="10277"/>
                    <a:pt x="18982" y="10277"/>
                    <a:pt x="18982" y="10277"/>
                  </a:cubicBezTo>
                  <a:cubicBezTo>
                    <a:pt x="19309" y="10800"/>
                    <a:pt x="19636" y="11671"/>
                    <a:pt x="19636" y="12542"/>
                  </a:cubicBezTo>
                  <a:cubicBezTo>
                    <a:pt x="19636" y="13587"/>
                    <a:pt x="19309" y="14632"/>
                    <a:pt x="18491" y="1532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26" name="Group"/>
          <p:cNvGrpSpPr/>
          <p:nvPr/>
        </p:nvGrpSpPr>
        <p:grpSpPr>
          <a:xfrm>
            <a:off x="5390204" y="1203144"/>
            <a:ext cx="450075" cy="482072"/>
            <a:chOff x="0" y="0"/>
            <a:chExt cx="450074" cy="482071"/>
          </a:xfrm>
        </p:grpSpPr>
        <p:sp>
          <p:nvSpPr>
            <p:cNvPr id="1221" name="Circle"/>
            <p:cNvSpPr/>
            <p:nvPr/>
          </p:nvSpPr>
          <p:spPr>
            <a:xfrm>
              <a:off x="188893" y="202666"/>
              <a:ext cx="74771" cy="74771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22" name="Circle"/>
            <p:cNvSpPr/>
            <p:nvPr/>
          </p:nvSpPr>
          <p:spPr>
            <a:xfrm>
              <a:off x="341385" y="89527"/>
              <a:ext cx="52143" cy="52143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23" name="Circle"/>
            <p:cNvSpPr/>
            <p:nvPr/>
          </p:nvSpPr>
          <p:spPr>
            <a:xfrm>
              <a:off x="0" y="172168"/>
              <a:ext cx="52143" cy="5115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24" name="Shape"/>
            <p:cNvSpPr/>
            <p:nvPr/>
          </p:nvSpPr>
          <p:spPr>
            <a:xfrm>
              <a:off x="1617" y="0"/>
              <a:ext cx="448458" cy="4820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60" h="21600" extrusionOk="0">
                  <a:moveTo>
                    <a:pt x="18792" y="10747"/>
                  </a:moveTo>
                  <a:cubicBezTo>
                    <a:pt x="18792" y="10747"/>
                    <a:pt x="18901" y="10642"/>
                    <a:pt x="18901" y="10642"/>
                  </a:cubicBezTo>
                  <a:cubicBezTo>
                    <a:pt x="20656" y="8956"/>
                    <a:pt x="21204" y="7376"/>
                    <a:pt x="20656" y="6217"/>
                  </a:cubicBezTo>
                  <a:cubicBezTo>
                    <a:pt x="20436" y="5690"/>
                    <a:pt x="19888" y="5163"/>
                    <a:pt x="18682" y="4847"/>
                  </a:cubicBezTo>
                  <a:cubicBezTo>
                    <a:pt x="18682" y="4952"/>
                    <a:pt x="18682" y="5058"/>
                    <a:pt x="18682" y="5163"/>
                  </a:cubicBezTo>
                  <a:cubicBezTo>
                    <a:pt x="18682" y="5374"/>
                    <a:pt x="18573" y="5690"/>
                    <a:pt x="18463" y="5900"/>
                  </a:cubicBezTo>
                  <a:cubicBezTo>
                    <a:pt x="19121" y="6006"/>
                    <a:pt x="19450" y="6322"/>
                    <a:pt x="19669" y="6638"/>
                  </a:cubicBezTo>
                  <a:cubicBezTo>
                    <a:pt x="19998" y="7376"/>
                    <a:pt x="19450" y="8640"/>
                    <a:pt x="18134" y="9904"/>
                  </a:cubicBezTo>
                  <a:cubicBezTo>
                    <a:pt x="18134" y="9904"/>
                    <a:pt x="18024" y="10010"/>
                    <a:pt x="18024" y="10010"/>
                  </a:cubicBezTo>
                  <a:cubicBezTo>
                    <a:pt x="17147" y="9378"/>
                    <a:pt x="16051" y="8640"/>
                    <a:pt x="14954" y="8008"/>
                  </a:cubicBezTo>
                  <a:cubicBezTo>
                    <a:pt x="14845" y="7270"/>
                    <a:pt x="14735" y="6533"/>
                    <a:pt x="14625" y="5900"/>
                  </a:cubicBezTo>
                  <a:cubicBezTo>
                    <a:pt x="14954" y="5795"/>
                    <a:pt x="15283" y="5795"/>
                    <a:pt x="15612" y="5690"/>
                  </a:cubicBezTo>
                  <a:cubicBezTo>
                    <a:pt x="15502" y="5584"/>
                    <a:pt x="15502" y="5374"/>
                    <a:pt x="15502" y="5163"/>
                  </a:cubicBezTo>
                  <a:cubicBezTo>
                    <a:pt x="15502" y="4952"/>
                    <a:pt x="15502" y="4847"/>
                    <a:pt x="15502" y="4636"/>
                  </a:cubicBezTo>
                  <a:cubicBezTo>
                    <a:pt x="15174" y="4741"/>
                    <a:pt x="14735" y="4741"/>
                    <a:pt x="14406" y="4847"/>
                  </a:cubicBezTo>
                  <a:cubicBezTo>
                    <a:pt x="14187" y="4320"/>
                    <a:pt x="14077" y="3793"/>
                    <a:pt x="13858" y="3266"/>
                  </a:cubicBezTo>
                  <a:cubicBezTo>
                    <a:pt x="12981" y="1159"/>
                    <a:pt x="11775" y="0"/>
                    <a:pt x="10459" y="0"/>
                  </a:cubicBezTo>
                  <a:cubicBezTo>
                    <a:pt x="9033" y="0"/>
                    <a:pt x="7827" y="1159"/>
                    <a:pt x="6950" y="3266"/>
                  </a:cubicBezTo>
                  <a:cubicBezTo>
                    <a:pt x="6841" y="3793"/>
                    <a:pt x="6621" y="4320"/>
                    <a:pt x="6512" y="4847"/>
                  </a:cubicBezTo>
                  <a:cubicBezTo>
                    <a:pt x="5634" y="4741"/>
                    <a:pt x="4867" y="4636"/>
                    <a:pt x="4099" y="4636"/>
                  </a:cubicBezTo>
                  <a:cubicBezTo>
                    <a:pt x="1578" y="4636"/>
                    <a:pt x="591" y="5479"/>
                    <a:pt x="262" y="6217"/>
                  </a:cubicBezTo>
                  <a:cubicBezTo>
                    <a:pt x="43" y="6638"/>
                    <a:pt x="-67" y="7165"/>
                    <a:pt x="43" y="7692"/>
                  </a:cubicBezTo>
                  <a:cubicBezTo>
                    <a:pt x="372" y="7481"/>
                    <a:pt x="700" y="7270"/>
                    <a:pt x="1139" y="7270"/>
                  </a:cubicBezTo>
                  <a:cubicBezTo>
                    <a:pt x="1139" y="7060"/>
                    <a:pt x="1139" y="6849"/>
                    <a:pt x="1249" y="6638"/>
                  </a:cubicBezTo>
                  <a:cubicBezTo>
                    <a:pt x="1468" y="6006"/>
                    <a:pt x="2564" y="5690"/>
                    <a:pt x="4099" y="5690"/>
                  </a:cubicBezTo>
                  <a:cubicBezTo>
                    <a:pt x="4757" y="5690"/>
                    <a:pt x="5415" y="5690"/>
                    <a:pt x="6292" y="5900"/>
                  </a:cubicBezTo>
                  <a:cubicBezTo>
                    <a:pt x="6073" y="6533"/>
                    <a:pt x="5963" y="7270"/>
                    <a:pt x="5854" y="8008"/>
                  </a:cubicBezTo>
                  <a:cubicBezTo>
                    <a:pt x="4757" y="8640"/>
                    <a:pt x="3770" y="9378"/>
                    <a:pt x="2893" y="10010"/>
                  </a:cubicBezTo>
                  <a:cubicBezTo>
                    <a:pt x="2784" y="10010"/>
                    <a:pt x="2784" y="9904"/>
                    <a:pt x="2784" y="9904"/>
                  </a:cubicBezTo>
                  <a:cubicBezTo>
                    <a:pt x="2674" y="9799"/>
                    <a:pt x="2564" y="9799"/>
                    <a:pt x="2564" y="9694"/>
                  </a:cubicBezTo>
                  <a:cubicBezTo>
                    <a:pt x="2345" y="10010"/>
                    <a:pt x="2016" y="10220"/>
                    <a:pt x="1687" y="10326"/>
                  </a:cubicBezTo>
                  <a:cubicBezTo>
                    <a:pt x="1687" y="10431"/>
                    <a:pt x="1797" y="10537"/>
                    <a:pt x="1907" y="10642"/>
                  </a:cubicBezTo>
                  <a:cubicBezTo>
                    <a:pt x="2016" y="10642"/>
                    <a:pt x="2016" y="10747"/>
                    <a:pt x="2126" y="10747"/>
                  </a:cubicBezTo>
                  <a:cubicBezTo>
                    <a:pt x="2016" y="10853"/>
                    <a:pt x="2016" y="10853"/>
                    <a:pt x="1907" y="10958"/>
                  </a:cubicBezTo>
                  <a:cubicBezTo>
                    <a:pt x="262" y="12539"/>
                    <a:pt x="-396" y="14119"/>
                    <a:pt x="262" y="15278"/>
                  </a:cubicBezTo>
                  <a:cubicBezTo>
                    <a:pt x="591" y="16016"/>
                    <a:pt x="1578" y="16964"/>
                    <a:pt x="4099" y="16964"/>
                  </a:cubicBezTo>
                  <a:cubicBezTo>
                    <a:pt x="4867" y="16964"/>
                    <a:pt x="5634" y="16859"/>
                    <a:pt x="6512" y="16648"/>
                  </a:cubicBezTo>
                  <a:cubicBezTo>
                    <a:pt x="6621" y="17280"/>
                    <a:pt x="6841" y="17807"/>
                    <a:pt x="6950" y="18228"/>
                  </a:cubicBezTo>
                  <a:cubicBezTo>
                    <a:pt x="7827" y="20441"/>
                    <a:pt x="9033" y="21600"/>
                    <a:pt x="10459" y="21600"/>
                  </a:cubicBezTo>
                  <a:cubicBezTo>
                    <a:pt x="11226" y="21600"/>
                    <a:pt x="11884" y="21179"/>
                    <a:pt x="12542" y="20441"/>
                  </a:cubicBezTo>
                  <a:cubicBezTo>
                    <a:pt x="12213" y="20336"/>
                    <a:pt x="11884" y="20125"/>
                    <a:pt x="11665" y="19809"/>
                  </a:cubicBezTo>
                  <a:cubicBezTo>
                    <a:pt x="11226" y="20336"/>
                    <a:pt x="10897" y="20546"/>
                    <a:pt x="10459" y="20546"/>
                  </a:cubicBezTo>
                  <a:cubicBezTo>
                    <a:pt x="9362" y="20546"/>
                    <a:pt x="8266" y="18966"/>
                    <a:pt x="7608" y="16437"/>
                  </a:cubicBezTo>
                  <a:cubicBezTo>
                    <a:pt x="8485" y="16226"/>
                    <a:pt x="9472" y="16016"/>
                    <a:pt x="10459" y="15594"/>
                  </a:cubicBezTo>
                  <a:cubicBezTo>
                    <a:pt x="11446" y="16016"/>
                    <a:pt x="12323" y="16226"/>
                    <a:pt x="13310" y="16437"/>
                  </a:cubicBezTo>
                  <a:cubicBezTo>
                    <a:pt x="13200" y="16859"/>
                    <a:pt x="13090" y="17069"/>
                    <a:pt x="12981" y="17385"/>
                  </a:cubicBezTo>
                  <a:cubicBezTo>
                    <a:pt x="13419" y="17385"/>
                    <a:pt x="13748" y="17596"/>
                    <a:pt x="14077" y="17807"/>
                  </a:cubicBezTo>
                  <a:cubicBezTo>
                    <a:pt x="14187" y="17385"/>
                    <a:pt x="14296" y="17069"/>
                    <a:pt x="14406" y="16648"/>
                  </a:cubicBezTo>
                  <a:cubicBezTo>
                    <a:pt x="15283" y="16859"/>
                    <a:pt x="16051" y="16964"/>
                    <a:pt x="16818" y="16964"/>
                  </a:cubicBezTo>
                  <a:cubicBezTo>
                    <a:pt x="16818" y="16964"/>
                    <a:pt x="16818" y="16964"/>
                    <a:pt x="16818" y="16964"/>
                  </a:cubicBezTo>
                  <a:cubicBezTo>
                    <a:pt x="19340" y="16964"/>
                    <a:pt x="20327" y="16016"/>
                    <a:pt x="20656" y="15278"/>
                  </a:cubicBezTo>
                  <a:cubicBezTo>
                    <a:pt x="21204" y="14119"/>
                    <a:pt x="20656" y="12539"/>
                    <a:pt x="18901" y="10958"/>
                  </a:cubicBezTo>
                  <a:cubicBezTo>
                    <a:pt x="18901" y="10853"/>
                    <a:pt x="18792" y="10853"/>
                    <a:pt x="18792" y="10747"/>
                  </a:cubicBezTo>
                  <a:close/>
                  <a:moveTo>
                    <a:pt x="5744" y="9272"/>
                  </a:moveTo>
                  <a:cubicBezTo>
                    <a:pt x="5744" y="9799"/>
                    <a:pt x="5744" y="10220"/>
                    <a:pt x="5744" y="10747"/>
                  </a:cubicBezTo>
                  <a:cubicBezTo>
                    <a:pt x="5744" y="11274"/>
                    <a:pt x="5744" y="11801"/>
                    <a:pt x="5744" y="12222"/>
                  </a:cubicBezTo>
                  <a:cubicBezTo>
                    <a:pt x="4977" y="11801"/>
                    <a:pt x="4319" y="11274"/>
                    <a:pt x="3661" y="10747"/>
                  </a:cubicBezTo>
                  <a:cubicBezTo>
                    <a:pt x="4319" y="10326"/>
                    <a:pt x="4977" y="9799"/>
                    <a:pt x="5744" y="9272"/>
                  </a:cubicBezTo>
                  <a:close/>
                  <a:moveTo>
                    <a:pt x="4099" y="15910"/>
                  </a:moveTo>
                  <a:cubicBezTo>
                    <a:pt x="2564" y="15910"/>
                    <a:pt x="1468" y="15489"/>
                    <a:pt x="1249" y="14857"/>
                  </a:cubicBezTo>
                  <a:cubicBezTo>
                    <a:pt x="810" y="14119"/>
                    <a:pt x="1468" y="12855"/>
                    <a:pt x="2893" y="11485"/>
                  </a:cubicBezTo>
                  <a:cubicBezTo>
                    <a:pt x="3770" y="12222"/>
                    <a:pt x="4757" y="12855"/>
                    <a:pt x="5854" y="13592"/>
                  </a:cubicBezTo>
                  <a:cubicBezTo>
                    <a:pt x="5963" y="14330"/>
                    <a:pt x="6073" y="14962"/>
                    <a:pt x="6292" y="15700"/>
                  </a:cubicBezTo>
                  <a:cubicBezTo>
                    <a:pt x="5415" y="15805"/>
                    <a:pt x="4757" y="15910"/>
                    <a:pt x="4099" y="15910"/>
                  </a:cubicBezTo>
                  <a:close/>
                  <a:moveTo>
                    <a:pt x="13748" y="7376"/>
                  </a:moveTo>
                  <a:cubicBezTo>
                    <a:pt x="13310" y="7165"/>
                    <a:pt x="12871" y="6849"/>
                    <a:pt x="12432" y="6638"/>
                  </a:cubicBezTo>
                  <a:cubicBezTo>
                    <a:pt x="12213" y="6638"/>
                    <a:pt x="12103" y="6533"/>
                    <a:pt x="11994" y="6533"/>
                  </a:cubicBezTo>
                  <a:cubicBezTo>
                    <a:pt x="12542" y="6322"/>
                    <a:pt x="13090" y="6217"/>
                    <a:pt x="13529" y="6111"/>
                  </a:cubicBezTo>
                  <a:cubicBezTo>
                    <a:pt x="13639" y="6533"/>
                    <a:pt x="13748" y="6954"/>
                    <a:pt x="13748" y="7376"/>
                  </a:cubicBezTo>
                  <a:close/>
                  <a:moveTo>
                    <a:pt x="10459" y="1054"/>
                  </a:moveTo>
                  <a:cubicBezTo>
                    <a:pt x="11446" y="1054"/>
                    <a:pt x="12652" y="2529"/>
                    <a:pt x="13310" y="5058"/>
                  </a:cubicBezTo>
                  <a:cubicBezTo>
                    <a:pt x="12323" y="5268"/>
                    <a:pt x="11446" y="5584"/>
                    <a:pt x="10459" y="5900"/>
                  </a:cubicBezTo>
                  <a:cubicBezTo>
                    <a:pt x="9472" y="5584"/>
                    <a:pt x="8485" y="5268"/>
                    <a:pt x="7608" y="5058"/>
                  </a:cubicBezTo>
                  <a:cubicBezTo>
                    <a:pt x="8266" y="2529"/>
                    <a:pt x="9362" y="1054"/>
                    <a:pt x="10459" y="1054"/>
                  </a:cubicBezTo>
                  <a:close/>
                  <a:moveTo>
                    <a:pt x="7279" y="6111"/>
                  </a:moveTo>
                  <a:cubicBezTo>
                    <a:pt x="7827" y="6217"/>
                    <a:pt x="8376" y="6322"/>
                    <a:pt x="8924" y="6533"/>
                  </a:cubicBezTo>
                  <a:cubicBezTo>
                    <a:pt x="8705" y="6533"/>
                    <a:pt x="8595" y="6638"/>
                    <a:pt x="8485" y="6638"/>
                  </a:cubicBezTo>
                  <a:cubicBezTo>
                    <a:pt x="8047" y="6849"/>
                    <a:pt x="7498" y="7165"/>
                    <a:pt x="7060" y="7376"/>
                  </a:cubicBezTo>
                  <a:cubicBezTo>
                    <a:pt x="7169" y="6954"/>
                    <a:pt x="7279" y="6533"/>
                    <a:pt x="7279" y="6111"/>
                  </a:cubicBezTo>
                  <a:close/>
                  <a:moveTo>
                    <a:pt x="7279" y="15489"/>
                  </a:moveTo>
                  <a:cubicBezTo>
                    <a:pt x="7279" y="15067"/>
                    <a:pt x="7169" y="14646"/>
                    <a:pt x="7060" y="14224"/>
                  </a:cubicBezTo>
                  <a:cubicBezTo>
                    <a:pt x="7498" y="14435"/>
                    <a:pt x="8047" y="14646"/>
                    <a:pt x="8485" y="14857"/>
                  </a:cubicBezTo>
                  <a:cubicBezTo>
                    <a:pt x="8595" y="14962"/>
                    <a:pt x="8705" y="14962"/>
                    <a:pt x="8924" y="15067"/>
                  </a:cubicBezTo>
                  <a:cubicBezTo>
                    <a:pt x="8376" y="15173"/>
                    <a:pt x="7827" y="15383"/>
                    <a:pt x="7279" y="15489"/>
                  </a:cubicBezTo>
                  <a:close/>
                  <a:moveTo>
                    <a:pt x="13529" y="15489"/>
                  </a:moveTo>
                  <a:cubicBezTo>
                    <a:pt x="13090" y="15383"/>
                    <a:pt x="12542" y="15173"/>
                    <a:pt x="11994" y="15067"/>
                  </a:cubicBezTo>
                  <a:cubicBezTo>
                    <a:pt x="12103" y="14962"/>
                    <a:pt x="12213" y="14962"/>
                    <a:pt x="12432" y="14857"/>
                  </a:cubicBezTo>
                  <a:cubicBezTo>
                    <a:pt x="12871" y="14646"/>
                    <a:pt x="13310" y="14435"/>
                    <a:pt x="13748" y="14224"/>
                  </a:cubicBezTo>
                  <a:cubicBezTo>
                    <a:pt x="13748" y="14646"/>
                    <a:pt x="13639" y="15067"/>
                    <a:pt x="13529" y="15489"/>
                  </a:cubicBezTo>
                  <a:close/>
                  <a:moveTo>
                    <a:pt x="13967" y="12960"/>
                  </a:moveTo>
                  <a:cubicBezTo>
                    <a:pt x="13310" y="13276"/>
                    <a:pt x="12652" y="13592"/>
                    <a:pt x="11994" y="13908"/>
                  </a:cubicBezTo>
                  <a:cubicBezTo>
                    <a:pt x="11446" y="14119"/>
                    <a:pt x="10897" y="14330"/>
                    <a:pt x="10459" y="14540"/>
                  </a:cubicBezTo>
                  <a:cubicBezTo>
                    <a:pt x="9911" y="14330"/>
                    <a:pt x="9472" y="14119"/>
                    <a:pt x="8924" y="13908"/>
                  </a:cubicBezTo>
                  <a:cubicBezTo>
                    <a:pt x="8266" y="13592"/>
                    <a:pt x="7608" y="13276"/>
                    <a:pt x="6950" y="12960"/>
                  </a:cubicBezTo>
                  <a:cubicBezTo>
                    <a:pt x="6841" y="12222"/>
                    <a:pt x="6841" y="11485"/>
                    <a:pt x="6841" y="10747"/>
                  </a:cubicBezTo>
                  <a:cubicBezTo>
                    <a:pt x="6841" y="10010"/>
                    <a:pt x="6841" y="9272"/>
                    <a:pt x="6950" y="8640"/>
                  </a:cubicBezTo>
                  <a:cubicBezTo>
                    <a:pt x="7608" y="8324"/>
                    <a:pt x="8266" y="8008"/>
                    <a:pt x="8924" y="7692"/>
                  </a:cubicBezTo>
                  <a:cubicBezTo>
                    <a:pt x="9472" y="7376"/>
                    <a:pt x="9911" y="7165"/>
                    <a:pt x="10459" y="7060"/>
                  </a:cubicBezTo>
                  <a:cubicBezTo>
                    <a:pt x="10897" y="7165"/>
                    <a:pt x="11446" y="7376"/>
                    <a:pt x="11994" y="7692"/>
                  </a:cubicBezTo>
                  <a:cubicBezTo>
                    <a:pt x="12652" y="8008"/>
                    <a:pt x="13310" y="8324"/>
                    <a:pt x="13967" y="8640"/>
                  </a:cubicBezTo>
                  <a:cubicBezTo>
                    <a:pt x="13967" y="9272"/>
                    <a:pt x="13967" y="10010"/>
                    <a:pt x="13967" y="10747"/>
                  </a:cubicBezTo>
                  <a:cubicBezTo>
                    <a:pt x="13967" y="11485"/>
                    <a:pt x="13967" y="12222"/>
                    <a:pt x="13967" y="12960"/>
                  </a:cubicBezTo>
                  <a:close/>
                  <a:moveTo>
                    <a:pt x="15064" y="9272"/>
                  </a:moveTo>
                  <a:cubicBezTo>
                    <a:pt x="15831" y="9799"/>
                    <a:pt x="16599" y="10326"/>
                    <a:pt x="17147" y="10747"/>
                  </a:cubicBezTo>
                  <a:cubicBezTo>
                    <a:pt x="16489" y="11274"/>
                    <a:pt x="15831" y="11801"/>
                    <a:pt x="15064" y="12222"/>
                  </a:cubicBezTo>
                  <a:cubicBezTo>
                    <a:pt x="15064" y="11801"/>
                    <a:pt x="15064" y="11274"/>
                    <a:pt x="15064" y="10747"/>
                  </a:cubicBezTo>
                  <a:cubicBezTo>
                    <a:pt x="15064" y="10220"/>
                    <a:pt x="15064" y="9799"/>
                    <a:pt x="15064" y="9272"/>
                  </a:cubicBezTo>
                  <a:close/>
                  <a:moveTo>
                    <a:pt x="19669" y="14857"/>
                  </a:moveTo>
                  <a:cubicBezTo>
                    <a:pt x="19340" y="15489"/>
                    <a:pt x="18353" y="15910"/>
                    <a:pt x="16818" y="15910"/>
                  </a:cubicBezTo>
                  <a:cubicBezTo>
                    <a:pt x="16818" y="15910"/>
                    <a:pt x="16818" y="15910"/>
                    <a:pt x="16818" y="15910"/>
                  </a:cubicBezTo>
                  <a:cubicBezTo>
                    <a:pt x="16160" y="15910"/>
                    <a:pt x="15393" y="15805"/>
                    <a:pt x="14625" y="15700"/>
                  </a:cubicBezTo>
                  <a:cubicBezTo>
                    <a:pt x="14735" y="14962"/>
                    <a:pt x="14845" y="14330"/>
                    <a:pt x="14954" y="13592"/>
                  </a:cubicBezTo>
                  <a:cubicBezTo>
                    <a:pt x="16051" y="12855"/>
                    <a:pt x="17147" y="12222"/>
                    <a:pt x="18024" y="11485"/>
                  </a:cubicBezTo>
                  <a:cubicBezTo>
                    <a:pt x="19450" y="12855"/>
                    <a:pt x="19998" y="14119"/>
                    <a:pt x="19669" y="1485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25" name="Circle"/>
            <p:cNvSpPr/>
            <p:nvPr/>
          </p:nvSpPr>
          <p:spPr>
            <a:xfrm>
              <a:off x="254809" y="397462"/>
              <a:ext cx="52143" cy="52143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227" name="Shape"/>
          <p:cNvSpPr/>
          <p:nvPr/>
        </p:nvSpPr>
        <p:spPr>
          <a:xfrm>
            <a:off x="5450738" y="2080186"/>
            <a:ext cx="329523" cy="4105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9257"/>
                </a:moveTo>
                <a:cubicBezTo>
                  <a:pt x="18655" y="9257"/>
                  <a:pt x="17673" y="10029"/>
                  <a:pt x="17673" y="10800"/>
                </a:cubicBezTo>
                <a:cubicBezTo>
                  <a:pt x="17673" y="10800"/>
                  <a:pt x="17673" y="10800"/>
                  <a:pt x="17673" y="10800"/>
                </a:cubicBezTo>
                <a:cubicBezTo>
                  <a:pt x="17673" y="9257"/>
                  <a:pt x="17673" y="9257"/>
                  <a:pt x="17673" y="9257"/>
                </a:cubicBezTo>
                <a:cubicBezTo>
                  <a:pt x="17673" y="8486"/>
                  <a:pt x="16691" y="7714"/>
                  <a:pt x="15709" y="7714"/>
                </a:cubicBezTo>
                <a:cubicBezTo>
                  <a:pt x="14727" y="7714"/>
                  <a:pt x="13745" y="8486"/>
                  <a:pt x="13745" y="9257"/>
                </a:cubicBezTo>
                <a:cubicBezTo>
                  <a:pt x="13745" y="7714"/>
                  <a:pt x="13745" y="7714"/>
                  <a:pt x="13745" y="7714"/>
                </a:cubicBezTo>
                <a:cubicBezTo>
                  <a:pt x="13745" y="6943"/>
                  <a:pt x="12764" y="6171"/>
                  <a:pt x="11782" y="6171"/>
                </a:cubicBezTo>
                <a:cubicBezTo>
                  <a:pt x="10800" y="6171"/>
                  <a:pt x="9818" y="6943"/>
                  <a:pt x="9818" y="7714"/>
                </a:cubicBezTo>
                <a:cubicBezTo>
                  <a:pt x="9818" y="1543"/>
                  <a:pt x="9818" y="1543"/>
                  <a:pt x="9818" y="1543"/>
                </a:cubicBezTo>
                <a:cubicBezTo>
                  <a:pt x="9818" y="771"/>
                  <a:pt x="8836" y="0"/>
                  <a:pt x="7855" y="0"/>
                </a:cubicBezTo>
                <a:cubicBezTo>
                  <a:pt x="6873" y="0"/>
                  <a:pt x="5891" y="771"/>
                  <a:pt x="5891" y="1543"/>
                </a:cubicBezTo>
                <a:cubicBezTo>
                  <a:pt x="5891" y="2700"/>
                  <a:pt x="5891" y="2700"/>
                  <a:pt x="5891" y="2700"/>
                </a:cubicBezTo>
                <a:cubicBezTo>
                  <a:pt x="5891" y="10800"/>
                  <a:pt x="5891" y="10800"/>
                  <a:pt x="5891" y="10800"/>
                </a:cubicBezTo>
                <a:cubicBezTo>
                  <a:pt x="5891" y="11957"/>
                  <a:pt x="5891" y="11957"/>
                  <a:pt x="5891" y="11957"/>
                </a:cubicBezTo>
                <a:cubicBezTo>
                  <a:pt x="5891" y="11957"/>
                  <a:pt x="5891" y="12343"/>
                  <a:pt x="5400" y="12343"/>
                </a:cubicBezTo>
                <a:cubicBezTo>
                  <a:pt x="5400" y="12343"/>
                  <a:pt x="4909" y="12343"/>
                  <a:pt x="4909" y="12343"/>
                </a:cubicBezTo>
                <a:cubicBezTo>
                  <a:pt x="3436" y="10800"/>
                  <a:pt x="3436" y="9257"/>
                  <a:pt x="1473" y="9257"/>
                </a:cubicBezTo>
                <a:cubicBezTo>
                  <a:pt x="982" y="9257"/>
                  <a:pt x="491" y="9257"/>
                  <a:pt x="0" y="9643"/>
                </a:cubicBezTo>
                <a:cubicBezTo>
                  <a:pt x="0" y="10029"/>
                  <a:pt x="0" y="10414"/>
                  <a:pt x="0" y="10800"/>
                </a:cubicBezTo>
                <a:cubicBezTo>
                  <a:pt x="6382" y="21214"/>
                  <a:pt x="6382" y="21214"/>
                  <a:pt x="6382" y="21214"/>
                </a:cubicBezTo>
                <a:cubicBezTo>
                  <a:pt x="6382" y="21600"/>
                  <a:pt x="6873" y="21600"/>
                  <a:pt x="7364" y="21600"/>
                </a:cubicBezTo>
                <a:cubicBezTo>
                  <a:pt x="8836" y="21600"/>
                  <a:pt x="14727" y="21600"/>
                  <a:pt x="18655" y="21600"/>
                </a:cubicBezTo>
                <a:cubicBezTo>
                  <a:pt x="20127" y="21600"/>
                  <a:pt x="21600" y="20443"/>
                  <a:pt x="21600" y="19286"/>
                </a:cubicBezTo>
                <a:cubicBezTo>
                  <a:pt x="21600" y="15043"/>
                  <a:pt x="21600" y="10800"/>
                  <a:pt x="21600" y="10800"/>
                </a:cubicBezTo>
                <a:cubicBezTo>
                  <a:pt x="21600" y="10029"/>
                  <a:pt x="20618" y="9257"/>
                  <a:pt x="19636" y="925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230" name="Group"/>
          <p:cNvGrpSpPr/>
          <p:nvPr/>
        </p:nvGrpSpPr>
        <p:grpSpPr>
          <a:xfrm>
            <a:off x="3357681" y="1230355"/>
            <a:ext cx="452806" cy="427650"/>
            <a:chOff x="0" y="0"/>
            <a:chExt cx="452804" cy="427648"/>
          </a:xfrm>
        </p:grpSpPr>
        <p:sp>
          <p:nvSpPr>
            <p:cNvPr id="1228" name="Shape"/>
            <p:cNvSpPr/>
            <p:nvPr/>
          </p:nvSpPr>
          <p:spPr>
            <a:xfrm>
              <a:off x="0" y="222798"/>
              <a:ext cx="417210" cy="2048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94" h="21393" extrusionOk="0">
                  <a:moveTo>
                    <a:pt x="21077" y="6521"/>
                  </a:moveTo>
                  <a:cubicBezTo>
                    <a:pt x="20729" y="6167"/>
                    <a:pt x="20381" y="6521"/>
                    <a:pt x="20206" y="7229"/>
                  </a:cubicBezTo>
                  <a:cubicBezTo>
                    <a:pt x="18813" y="14311"/>
                    <a:pt x="15329" y="18560"/>
                    <a:pt x="11497" y="18560"/>
                  </a:cubicBezTo>
                  <a:cubicBezTo>
                    <a:pt x="8013" y="18560"/>
                    <a:pt x="4877" y="14665"/>
                    <a:pt x="3310" y="8645"/>
                  </a:cubicBezTo>
                  <a:cubicBezTo>
                    <a:pt x="4181" y="7583"/>
                    <a:pt x="5052" y="6875"/>
                    <a:pt x="5052" y="6521"/>
                  </a:cubicBezTo>
                  <a:cubicBezTo>
                    <a:pt x="5400" y="6167"/>
                    <a:pt x="5400" y="5813"/>
                    <a:pt x="5052" y="5459"/>
                  </a:cubicBezTo>
                  <a:cubicBezTo>
                    <a:pt x="4877" y="5104"/>
                    <a:pt x="697" y="147"/>
                    <a:pt x="523" y="147"/>
                  </a:cubicBezTo>
                  <a:cubicBezTo>
                    <a:pt x="348" y="-207"/>
                    <a:pt x="0" y="147"/>
                    <a:pt x="0" y="501"/>
                  </a:cubicBezTo>
                  <a:cubicBezTo>
                    <a:pt x="0" y="1209"/>
                    <a:pt x="0" y="10416"/>
                    <a:pt x="0" y="11124"/>
                  </a:cubicBezTo>
                  <a:cubicBezTo>
                    <a:pt x="0" y="11832"/>
                    <a:pt x="174" y="12186"/>
                    <a:pt x="523" y="11832"/>
                  </a:cubicBezTo>
                  <a:cubicBezTo>
                    <a:pt x="523" y="11832"/>
                    <a:pt x="1219" y="11124"/>
                    <a:pt x="2090" y="10062"/>
                  </a:cubicBezTo>
                  <a:cubicBezTo>
                    <a:pt x="4006" y="17144"/>
                    <a:pt x="7490" y="21393"/>
                    <a:pt x="11497" y="21393"/>
                  </a:cubicBezTo>
                  <a:cubicBezTo>
                    <a:pt x="15852" y="21393"/>
                    <a:pt x="19858" y="16436"/>
                    <a:pt x="21426" y="8291"/>
                  </a:cubicBezTo>
                  <a:cubicBezTo>
                    <a:pt x="21600" y="7583"/>
                    <a:pt x="21426" y="6875"/>
                    <a:pt x="21077" y="652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29" name="Shape"/>
            <p:cNvSpPr/>
            <p:nvPr/>
          </p:nvSpPr>
          <p:spPr>
            <a:xfrm>
              <a:off x="30746" y="0"/>
              <a:ext cx="422059" cy="2090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396" extrusionOk="0">
                  <a:moveTo>
                    <a:pt x="21600" y="10103"/>
                  </a:moveTo>
                  <a:cubicBezTo>
                    <a:pt x="21600" y="9755"/>
                    <a:pt x="21427" y="9406"/>
                    <a:pt x="21082" y="9755"/>
                  </a:cubicBezTo>
                  <a:cubicBezTo>
                    <a:pt x="21082" y="9755"/>
                    <a:pt x="20390" y="10452"/>
                    <a:pt x="19354" y="11497"/>
                  </a:cubicBezTo>
                  <a:cubicBezTo>
                    <a:pt x="17798" y="4529"/>
                    <a:pt x="14170" y="0"/>
                    <a:pt x="9850" y="0"/>
                  </a:cubicBezTo>
                  <a:cubicBezTo>
                    <a:pt x="5530" y="0"/>
                    <a:pt x="1728" y="5226"/>
                    <a:pt x="0" y="13239"/>
                  </a:cubicBezTo>
                  <a:cubicBezTo>
                    <a:pt x="0" y="13935"/>
                    <a:pt x="0" y="14632"/>
                    <a:pt x="346" y="14981"/>
                  </a:cubicBezTo>
                  <a:cubicBezTo>
                    <a:pt x="864" y="15329"/>
                    <a:pt x="1210" y="14981"/>
                    <a:pt x="1382" y="14284"/>
                  </a:cubicBezTo>
                  <a:cubicBezTo>
                    <a:pt x="2765" y="7316"/>
                    <a:pt x="6221" y="2787"/>
                    <a:pt x="9850" y="2787"/>
                  </a:cubicBezTo>
                  <a:cubicBezTo>
                    <a:pt x="13651" y="2787"/>
                    <a:pt x="16762" y="6619"/>
                    <a:pt x="18317" y="12890"/>
                  </a:cubicBezTo>
                  <a:cubicBezTo>
                    <a:pt x="17453" y="13935"/>
                    <a:pt x="16589" y="14981"/>
                    <a:pt x="16589" y="14981"/>
                  </a:cubicBezTo>
                  <a:cubicBezTo>
                    <a:pt x="16243" y="15329"/>
                    <a:pt x="16243" y="16026"/>
                    <a:pt x="16589" y="16026"/>
                  </a:cubicBezTo>
                  <a:cubicBezTo>
                    <a:pt x="16762" y="16374"/>
                    <a:pt x="20909" y="20903"/>
                    <a:pt x="21082" y="21252"/>
                  </a:cubicBezTo>
                  <a:cubicBezTo>
                    <a:pt x="21427" y="21600"/>
                    <a:pt x="21600" y="21252"/>
                    <a:pt x="21600" y="20903"/>
                  </a:cubicBezTo>
                  <a:cubicBezTo>
                    <a:pt x="21600" y="19858"/>
                    <a:pt x="21600" y="10800"/>
                    <a:pt x="21600" y="1010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33" name="Group"/>
          <p:cNvGrpSpPr/>
          <p:nvPr/>
        </p:nvGrpSpPr>
        <p:grpSpPr>
          <a:xfrm>
            <a:off x="6504454" y="1263503"/>
            <a:ext cx="358588" cy="356154"/>
            <a:chOff x="0" y="0"/>
            <a:chExt cx="358587" cy="356152"/>
          </a:xfrm>
        </p:grpSpPr>
        <p:sp>
          <p:nvSpPr>
            <p:cNvPr id="1231" name="Shape"/>
            <p:cNvSpPr/>
            <p:nvPr/>
          </p:nvSpPr>
          <p:spPr>
            <a:xfrm>
              <a:off x="0" y="0"/>
              <a:ext cx="302308" cy="2999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800" y="9200"/>
                  </a:moveTo>
                  <a:cubicBezTo>
                    <a:pt x="14000" y="8400"/>
                    <a:pt x="13200" y="8400"/>
                    <a:pt x="12400" y="9200"/>
                  </a:cubicBezTo>
                  <a:cubicBezTo>
                    <a:pt x="12400" y="9200"/>
                    <a:pt x="14800" y="6800"/>
                    <a:pt x="11200" y="3200"/>
                  </a:cubicBezTo>
                  <a:cubicBezTo>
                    <a:pt x="10400" y="2400"/>
                    <a:pt x="8000" y="0"/>
                    <a:pt x="8000" y="0"/>
                  </a:cubicBezTo>
                  <a:cubicBezTo>
                    <a:pt x="6800" y="5600"/>
                    <a:pt x="6800" y="5600"/>
                    <a:pt x="6800" y="5600"/>
                  </a:cubicBezTo>
                  <a:cubicBezTo>
                    <a:pt x="10400" y="9200"/>
                    <a:pt x="10400" y="9200"/>
                    <a:pt x="10400" y="9200"/>
                  </a:cubicBezTo>
                  <a:cubicBezTo>
                    <a:pt x="9200" y="10000"/>
                    <a:pt x="9200" y="10000"/>
                    <a:pt x="9200" y="10000"/>
                  </a:cubicBezTo>
                  <a:cubicBezTo>
                    <a:pt x="5600" y="6800"/>
                    <a:pt x="5600" y="6800"/>
                    <a:pt x="5600" y="6800"/>
                  </a:cubicBezTo>
                  <a:cubicBezTo>
                    <a:pt x="0" y="8000"/>
                    <a:pt x="0" y="8000"/>
                    <a:pt x="0" y="8000"/>
                  </a:cubicBezTo>
                  <a:cubicBezTo>
                    <a:pt x="0" y="8000"/>
                    <a:pt x="2400" y="10000"/>
                    <a:pt x="3600" y="11200"/>
                  </a:cubicBezTo>
                  <a:cubicBezTo>
                    <a:pt x="6800" y="14800"/>
                    <a:pt x="9200" y="12400"/>
                    <a:pt x="9200" y="12400"/>
                  </a:cubicBezTo>
                  <a:cubicBezTo>
                    <a:pt x="8400" y="13200"/>
                    <a:pt x="8400" y="14000"/>
                    <a:pt x="9200" y="14800"/>
                  </a:cubicBezTo>
                  <a:cubicBezTo>
                    <a:pt x="16000" y="21600"/>
                    <a:pt x="16000" y="21600"/>
                    <a:pt x="16000" y="21600"/>
                  </a:cubicBezTo>
                  <a:cubicBezTo>
                    <a:pt x="21600" y="16000"/>
                    <a:pt x="21600" y="16000"/>
                    <a:pt x="21600" y="16000"/>
                  </a:cubicBezTo>
                  <a:lnTo>
                    <a:pt x="14800" y="92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32" name="Shape"/>
            <p:cNvSpPr/>
            <p:nvPr/>
          </p:nvSpPr>
          <p:spPr>
            <a:xfrm>
              <a:off x="240901" y="233815"/>
              <a:ext cx="117687" cy="1223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98" h="20720" extrusionOk="0">
                  <a:moveTo>
                    <a:pt x="16691" y="2817"/>
                  </a:moveTo>
                  <a:cubicBezTo>
                    <a:pt x="13745" y="0"/>
                    <a:pt x="13745" y="0"/>
                    <a:pt x="13745" y="0"/>
                  </a:cubicBezTo>
                  <a:cubicBezTo>
                    <a:pt x="0" y="14087"/>
                    <a:pt x="0" y="14087"/>
                    <a:pt x="0" y="14087"/>
                  </a:cubicBezTo>
                  <a:cubicBezTo>
                    <a:pt x="0" y="14087"/>
                    <a:pt x="0" y="14087"/>
                    <a:pt x="1964" y="15965"/>
                  </a:cubicBezTo>
                  <a:cubicBezTo>
                    <a:pt x="7855" y="21600"/>
                    <a:pt x="20618" y="20661"/>
                    <a:pt x="20618" y="20661"/>
                  </a:cubicBezTo>
                  <a:cubicBezTo>
                    <a:pt x="20618" y="20661"/>
                    <a:pt x="21600" y="8452"/>
                    <a:pt x="16691" y="281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36" name="Group"/>
          <p:cNvGrpSpPr/>
          <p:nvPr/>
        </p:nvGrpSpPr>
        <p:grpSpPr>
          <a:xfrm>
            <a:off x="4426765" y="2113004"/>
            <a:ext cx="344915" cy="344915"/>
            <a:chOff x="0" y="0"/>
            <a:chExt cx="344914" cy="344914"/>
          </a:xfrm>
        </p:grpSpPr>
        <p:sp>
          <p:nvSpPr>
            <p:cNvPr id="1234" name="Shape"/>
            <p:cNvSpPr/>
            <p:nvPr/>
          </p:nvSpPr>
          <p:spPr>
            <a:xfrm>
              <a:off x="107357" y="138078"/>
              <a:ext cx="136658" cy="135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85" h="20590" extrusionOk="0">
                  <a:moveTo>
                    <a:pt x="3323" y="20264"/>
                  </a:moveTo>
                  <a:cubicBezTo>
                    <a:pt x="19938" y="11957"/>
                    <a:pt x="19938" y="11957"/>
                    <a:pt x="19938" y="11957"/>
                  </a:cubicBezTo>
                  <a:cubicBezTo>
                    <a:pt x="21600" y="11126"/>
                    <a:pt x="21600" y="9464"/>
                    <a:pt x="19938" y="8633"/>
                  </a:cubicBezTo>
                  <a:cubicBezTo>
                    <a:pt x="3323" y="326"/>
                    <a:pt x="3323" y="326"/>
                    <a:pt x="3323" y="326"/>
                  </a:cubicBezTo>
                  <a:cubicBezTo>
                    <a:pt x="1662" y="-505"/>
                    <a:pt x="0" y="326"/>
                    <a:pt x="0" y="1987"/>
                  </a:cubicBezTo>
                  <a:cubicBezTo>
                    <a:pt x="0" y="18603"/>
                    <a:pt x="0" y="18603"/>
                    <a:pt x="0" y="18603"/>
                  </a:cubicBezTo>
                  <a:cubicBezTo>
                    <a:pt x="0" y="20264"/>
                    <a:pt x="1662" y="21095"/>
                    <a:pt x="3323" y="2026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35" name="Shape"/>
            <p:cNvSpPr/>
            <p:nvPr/>
          </p:nvSpPr>
          <p:spPr>
            <a:xfrm>
              <a:off x="-1" y="-1"/>
              <a:ext cx="344916" cy="34491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575" y="0"/>
                  </a:moveTo>
                  <a:cubicBezTo>
                    <a:pt x="2025" y="0"/>
                    <a:pt x="2025" y="0"/>
                    <a:pt x="2025" y="0"/>
                  </a:cubicBezTo>
                  <a:cubicBezTo>
                    <a:pt x="1013" y="0"/>
                    <a:pt x="0" y="1013"/>
                    <a:pt x="0" y="2025"/>
                  </a:cubicBezTo>
                  <a:cubicBezTo>
                    <a:pt x="0" y="19575"/>
                    <a:pt x="0" y="19575"/>
                    <a:pt x="0" y="19575"/>
                  </a:cubicBezTo>
                  <a:cubicBezTo>
                    <a:pt x="0" y="20588"/>
                    <a:pt x="1013" y="21600"/>
                    <a:pt x="2025" y="21600"/>
                  </a:cubicBezTo>
                  <a:cubicBezTo>
                    <a:pt x="19575" y="21600"/>
                    <a:pt x="19575" y="21600"/>
                    <a:pt x="19575" y="21600"/>
                  </a:cubicBezTo>
                  <a:cubicBezTo>
                    <a:pt x="20588" y="21600"/>
                    <a:pt x="21600" y="20588"/>
                    <a:pt x="21600" y="19575"/>
                  </a:cubicBezTo>
                  <a:cubicBezTo>
                    <a:pt x="21600" y="2025"/>
                    <a:pt x="21600" y="2025"/>
                    <a:pt x="21600" y="2025"/>
                  </a:cubicBezTo>
                  <a:cubicBezTo>
                    <a:pt x="21600" y="1013"/>
                    <a:pt x="20588" y="0"/>
                    <a:pt x="19575" y="0"/>
                  </a:cubicBezTo>
                  <a:close/>
                  <a:moveTo>
                    <a:pt x="13500" y="1350"/>
                  </a:moveTo>
                  <a:cubicBezTo>
                    <a:pt x="14850" y="4050"/>
                    <a:pt x="14850" y="4050"/>
                    <a:pt x="14850" y="4050"/>
                  </a:cubicBezTo>
                  <a:cubicBezTo>
                    <a:pt x="12150" y="4050"/>
                    <a:pt x="12150" y="4050"/>
                    <a:pt x="12150" y="4050"/>
                  </a:cubicBezTo>
                  <a:cubicBezTo>
                    <a:pt x="10800" y="1350"/>
                    <a:pt x="10800" y="1350"/>
                    <a:pt x="10800" y="1350"/>
                  </a:cubicBezTo>
                  <a:lnTo>
                    <a:pt x="13500" y="1350"/>
                  </a:lnTo>
                  <a:close/>
                  <a:moveTo>
                    <a:pt x="8100" y="1350"/>
                  </a:moveTo>
                  <a:cubicBezTo>
                    <a:pt x="9450" y="4050"/>
                    <a:pt x="9450" y="4050"/>
                    <a:pt x="9450" y="4050"/>
                  </a:cubicBezTo>
                  <a:cubicBezTo>
                    <a:pt x="6750" y="4050"/>
                    <a:pt x="6750" y="4050"/>
                    <a:pt x="6750" y="4050"/>
                  </a:cubicBezTo>
                  <a:cubicBezTo>
                    <a:pt x="5400" y="1350"/>
                    <a:pt x="5400" y="1350"/>
                    <a:pt x="5400" y="1350"/>
                  </a:cubicBezTo>
                  <a:lnTo>
                    <a:pt x="8100" y="1350"/>
                  </a:lnTo>
                  <a:close/>
                  <a:moveTo>
                    <a:pt x="1350" y="2025"/>
                  </a:moveTo>
                  <a:cubicBezTo>
                    <a:pt x="1350" y="1688"/>
                    <a:pt x="1688" y="1350"/>
                    <a:pt x="2025" y="1350"/>
                  </a:cubicBezTo>
                  <a:cubicBezTo>
                    <a:pt x="2700" y="1350"/>
                    <a:pt x="2700" y="1350"/>
                    <a:pt x="2700" y="1350"/>
                  </a:cubicBezTo>
                  <a:cubicBezTo>
                    <a:pt x="4050" y="4050"/>
                    <a:pt x="4050" y="4050"/>
                    <a:pt x="4050" y="4050"/>
                  </a:cubicBezTo>
                  <a:cubicBezTo>
                    <a:pt x="1350" y="4050"/>
                    <a:pt x="1350" y="4050"/>
                    <a:pt x="1350" y="4050"/>
                  </a:cubicBezTo>
                  <a:lnTo>
                    <a:pt x="1350" y="2025"/>
                  </a:lnTo>
                  <a:close/>
                  <a:moveTo>
                    <a:pt x="20250" y="19575"/>
                  </a:moveTo>
                  <a:cubicBezTo>
                    <a:pt x="20250" y="19913"/>
                    <a:pt x="19913" y="20250"/>
                    <a:pt x="19575" y="20250"/>
                  </a:cubicBezTo>
                  <a:cubicBezTo>
                    <a:pt x="2025" y="20250"/>
                    <a:pt x="2025" y="20250"/>
                    <a:pt x="2025" y="20250"/>
                  </a:cubicBezTo>
                  <a:cubicBezTo>
                    <a:pt x="1688" y="20250"/>
                    <a:pt x="1350" y="19913"/>
                    <a:pt x="1350" y="19575"/>
                  </a:cubicBezTo>
                  <a:cubicBezTo>
                    <a:pt x="1350" y="5400"/>
                    <a:pt x="1350" y="5400"/>
                    <a:pt x="1350" y="5400"/>
                  </a:cubicBezTo>
                  <a:cubicBezTo>
                    <a:pt x="20250" y="5400"/>
                    <a:pt x="20250" y="5400"/>
                    <a:pt x="20250" y="5400"/>
                  </a:cubicBezTo>
                  <a:lnTo>
                    <a:pt x="20250" y="19575"/>
                  </a:lnTo>
                  <a:close/>
                  <a:moveTo>
                    <a:pt x="17550" y="4050"/>
                  </a:moveTo>
                  <a:cubicBezTo>
                    <a:pt x="16200" y="1350"/>
                    <a:pt x="16200" y="1350"/>
                    <a:pt x="16200" y="1350"/>
                  </a:cubicBezTo>
                  <a:cubicBezTo>
                    <a:pt x="18900" y="1350"/>
                    <a:pt x="18900" y="1350"/>
                    <a:pt x="18900" y="1350"/>
                  </a:cubicBezTo>
                  <a:cubicBezTo>
                    <a:pt x="20250" y="4050"/>
                    <a:pt x="20250" y="4050"/>
                    <a:pt x="20250" y="4050"/>
                  </a:cubicBezTo>
                  <a:lnTo>
                    <a:pt x="17550" y="405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39" name="Group"/>
          <p:cNvGrpSpPr/>
          <p:nvPr/>
        </p:nvGrpSpPr>
        <p:grpSpPr>
          <a:xfrm>
            <a:off x="11421426" y="1306942"/>
            <a:ext cx="366778" cy="274476"/>
            <a:chOff x="0" y="0"/>
            <a:chExt cx="366777" cy="274475"/>
          </a:xfrm>
        </p:grpSpPr>
        <p:sp>
          <p:nvSpPr>
            <p:cNvPr id="1237" name="Shape"/>
            <p:cNvSpPr/>
            <p:nvPr/>
          </p:nvSpPr>
          <p:spPr>
            <a:xfrm>
              <a:off x="0" y="0"/>
              <a:ext cx="366778" cy="2744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595" y="0"/>
                  </a:moveTo>
                  <a:lnTo>
                    <a:pt x="4005" y="0"/>
                  </a:lnTo>
                  <a:lnTo>
                    <a:pt x="0" y="12616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1600" y="12616"/>
                  </a:lnTo>
                  <a:lnTo>
                    <a:pt x="17595" y="0"/>
                  </a:lnTo>
                  <a:close/>
                  <a:moveTo>
                    <a:pt x="20313" y="19880"/>
                  </a:moveTo>
                  <a:lnTo>
                    <a:pt x="1287" y="19880"/>
                  </a:lnTo>
                  <a:lnTo>
                    <a:pt x="1287" y="14336"/>
                  </a:lnTo>
                  <a:lnTo>
                    <a:pt x="20313" y="14336"/>
                  </a:lnTo>
                  <a:lnTo>
                    <a:pt x="20313" y="1988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38" name="Square"/>
            <p:cNvSpPr/>
            <p:nvPr/>
          </p:nvSpPr>
          <p:spPr>
            <a:xfrm>
              <a:off x="298763" y="206463"/>
              <a:ext cx="21862" cy="21862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240" name="Shape"/>
          <p:cNvSpPr/>
          <p:nvPr/>
        </p:nvSpPr>
        <p:spPr>
          <a:xfrm>
            <a:off x="9570360" y="2123226"/>
            <a:ext cx="450226" cy="32447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491" y="7662"/>
                </a:moveTo>
                <a:cubicBezTo>
                  <a:pt x="17198" y="3342"/>
                  <a:pt x="14674" y="0"/>
                  <a:pt x="11504" y="0"/>
                </a:cubicBezTo>
                <a:cubicBezTo>
                  <a:pt x="9039" y="0"/>
                  <a:pt x="6926" y="2038"/>
                  <a:pt x="5987" y="4891"/>
                </a:cubicBezTo>
                <a:cubicBezTo>
                  <a:pt x="5693" y="4809"/>
                  <a:pt x="5400" y="4728"/>
                  <a:pt x="5048" y="4728"/>
                </a:cubicBezTo>
                <a:cubicBezTo>
                  <a:pt x="3404" y="4728"/>
                  <a:pt x="2054" y="6602"/>
                  <a:pt x="2054" y="8885"/>
                </a:cubicBezTo>
                <a:cubicBezTo>
                  <a:pt x="2054" y="9374"/>
                  <a:pt x="2113" y="9781"/>
                  <a:pt x="2172" y="10270"/>
                </a:cubicBezTo>
                <a:cubicBezTo>
                  <a:pt x="880" y="11330"/>
                  <a:pt x="0" y="13205"/>
                  <a:pt x="0" y="15487"/>
                </a:cubicBezTo>
                <a:cubicBezTo>
                  <a:pt x="0" y="18829"/>
                  <a:pt x="1996" y="21600"/>
                  <a:pt x="4402" y="21600"/>
                </a:cubicBezTo>
                <a:cubicBezTo>
                  <a:pt x="4402" y="21600"/>
                  <a:pt x="4402" y="21600"/>
                  <a:pt x="4402" y="21600"/>
                </a:cubicBezTo>
                <a:cubicBezTo>
                  <a:pt x="16552" y="21600"/>
                  <a:pt x="16552" y="21600"/>
                  <a:pt x="16552" y="21600"/>
                </a:cubicBezTo>
                <a:cubicBezTo>
                  <a:pt x="16552" y="21600"/>
                  <a:pt x="16552" y="21600"/>
                  <a:pt x="16552" y="21600"/>
                </a:cubicBezTo>
                <a:cubicBezTo>
                  <a:pt x="19370" y="21600"/>
                  <a:pt x="21600" y="18421"/>
                  <a:pt x="21600" y="14509"/>
                </a:cubicBezTo>
                <a:cubicBezTo>
                  <a:pt x="21600" y="11085"/>
                  <a:pt x="19839" y="8232"/>
                  <a:pt x="17491" y="7662"/>
                </a:cubicBezTo>
                <a:close/>
                <a:moveTo>
                  <a:pt x="16552" y="19725"/>
                </a:moveTo>
                <a:cubicBezTo>
                  <a:pt x="16552" y="19725"/>
                  <a:pt x="16552" y="19725"/>
                  <a:pt x="16552" y="19725"/>
                </a:cubicBezTo>
                <a:cubicBezTo>
                  <a:pt x="4402" y="19725"/>
                  <a:pt x="4402" y="19725"/>
                  <a:pt x="4402" y="19725"/>
                </a:cubicBezTo>
                <a:cubicBezTo>
                  <a:pt x="2700" y="19725"/>
                  <a:pt x="1350" y="17851"/>
                  <a:pt x="1350" y="15487"/>
                </a:cubicBezTo>
                <a:cubicBezTo>
                  <a:pt x="1350" y="14020"/>
                  <a:pt x="1937" y="12634"/>
                  <a:pt x="2876" y="11819"/>
                </a:cubicBezTo>
                <a:cubicBezTo>
                  <a:pt x="3815" y="11085"/>
                  <a:pt x="3874" y="11004"/>
                  <a:pt x="3463" y="9618"/>
                </a:cubicBezTo>
                <a:cubicBezTo>
                  <a:pt x="3404" y="9374"/>
                  <a:pt x="3404" y="9129"/>
                  <a:pt x="3404" y="8885"/>
                </a:cubicBezTo>
                <a:cubicBezTo>
                  <a:pt x="3404" y="7662"/>
                  <a:pt x="4109" y="6602"/>
                  <a:pt x="5048" y="6602"/>
                </a:cubicBezTo>
                <a:cubicBezTo>
                  <a:pt x="5048" y="6602"/>
                  <a:pt x="5517" y="6521"/>
                  <a:pt x="5987" y="6765"/>
                </a:cubicBezTo>
                <a:cubicBezTo>
                  <a:pt x="6750" y="7254"/>
                  <a:pt x="6867" y="6765"/>
                  <a:pt x="7220" y="5706"/>
                </a:cubicBezTo>
                <a:cubicBezTo>
                  <a:pt x="7983" y="3342"/>
                  <a:pt x="9685" y="1875"/>
                  <a:pt x="11504" y="1875"/>
                </a:cubicBezTo>
                <a:cubicBezTo>
                  <a:pt x="13911" y="1875"/>
                  <a:pt x="15907" y="4402"/>
                  <a:pt x="16141" y="7825"/>
                </a:cubicBezTo>
                <a:cubicBezTo>
                  <a:pt x="16259" y="9129"/>
                  <a:pt x="16259" y="9129"/>
                  <a:pt x="17257" y="9455"/>
                </a:cubicBezTo>
                <a:cubicBezTo>
                  <a:pt x="19017" y="9944"/>
                  <a:pt x="20250" y="12063"/>
                  <a:pt x="20250" y="14509"/>
                </a:cubicBezTo>
                <a:cubicBezTo>
                  <a:pt x="20250" y="17362"/>
                  <a:pt x="18607" y="19725"/>
                  <a:pt x="16552" y="1972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243" name="Group"/>
          <p:cNvGrpSpPr/>
          <p:nvPr/>
        </p:nvGrpSpPr>
        <p:grpSpPr>
          <a:xfrm>
            <a:off x="3394886" y="2969300"/>
            <a:ext cx="385519" cy="379646"/>
            <a:chOff x="0" y="0"/>
            <a:chExt cx="385518" cy="379645"/>
          </a:xfrm>
        </p:grpSpPr>
        <p:sp>
          <p:nvSpPr>
            <p:cNvPr id="1241" name="Shape"/>
            <p:cNvSpPr/>
            <p:nvPr/>
          </p:nvSpPr>
          <p:spPr>
            <a:xfrm>
              <a:off x="-1" y="119331"/>
              <a:ext cx="237242" cy="2603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13" h="21600" extrusionOk="0">
                  <a:moveTo>
                    <a:pt x="7765" y="21600"/>
                  </a:moveTo>
                  <a:cubicBezTo>
                    <a:pt x="5980" y="21600"/>
                    <a:pt x="4373" y="21094"/>
                    <a:pt x="3302" y="19913"/>
                  </a:cubicBezTo>
                  <a:cubicBezTo>
                    <a:pt x="1874" y="18562"/>
                    <a:pt x="1874" y="18562"/>
                    <a:pt x="1874" y="18562"/>
                  </a:cubicBezTo>
                  <a:cubicBezTo>
                    <a:pt x="-625" y="16200"/>
                    <a:pt x="-625" y="12150"/>
                    <a:pt x="1874" y="9787"/>
                  </a:cubicBezTo>
                  <a:cubicBezTo>
                    <a:pt x="9729" y="2362"/>
                    <a:pt x="9729" y="2362"/>
                    <a:pt x="9729" y="2362"/>
                  </a:cubicBezTo>
                  <a:cubicBezTo>
                    <a:pt x="11871" y="337"/>
                    <a:pt x="13835" y="0"/>
                    <a:pt x="15263" y="0"/>
                  </a:cubicBezTo>
                  <a:cubicBezTo>
                    <a:pt x="17226" y="169"/>
                    <a:pt x="19190" y="1181"/>
                    <a:pt x="20618" y="3037"/>
                  </a:cubicBezTo>
                  <a:cubicBezTo>
                    <a:pt x="20975" y="3544"/>
                    <a:pt x="20796" y="4219"/>
                    <a:pt x="20439" y="4556"/>
                  </a:cubicBezTo>
                  <a:cubicBezTo>
                    <a:pt x="19904" y="4894"/>
                    <a:pt x="19190" y="4725"/>
                    <a:pt x="18833" y="4387"/>
                  </a:cubicBezTo>
                  <a:cubicBezTo>
                    <a:pt x="17762" y="2869"/>
                    <a:pt x="16512" y="2194"/>
                    <a:pt x="15084" y="2025"/>
                  </a:cubicBezTo>
                  <a:cubicBezTo>
                    <a:pt x="13835" y="2025"/>
                    <a:pt x="12406" y="2531"/>
                    <a:pt x="11157" y="3712"/>
                  </a:cubicBezTo>
                  <a:cubicBezTo>
                    <a:pt x="3302" y="11137"/>
                    <a:pt x="3302" y="11137"/>
                    <a:pt x="3302" y="11137"/>
                  </a:cubicBezTo>
                  <a:cubicBezTo>
                    <a:pt x="1696" y="12825"/>
                    <a:pt x="1696" y="15525"/>
                    <a:pt x="3302" y="17213"/>
                  </a:cubicBezTo>
                  <a:cubicBezTo>
                    <a:pt x="4730" y="18562"/>
                    <a:pt x="4730" y="18562"/>
                    <a:pt x="4730" y="18562"/>
                  </a:cubicBezTo>
                  <a:cubicBezTo>
                    <a:pt x="5623" y="19237"/>
                    <a:pt x="6694" y="19744"/>
                    <a:pt x="7944" y="19575"/>
                  </a:cubicBezTo>
                  <a:cubicBezTo>
                    <a:pt x="9372" y="19575"/>
                    <a:pt x="10621" y="18900"/>
                    <a:pt x="11871" y="17888"/>
                  </a:cubicBezTo>
                  <a:cubicBezTo>
                    <a:pt x="17583" y="12487"/>
                    <a:pt x="17583" y="12487"/>
                    <a:pt x="17583" y="12487"/>
                  </a:cubicBezTo>
                  <a:cubicBezTo>
                    <a:pt x="17940" y="11981"/>
                    <a:pt x="18654" y="11981"/>
                    <a:pt x="19011" y="12487"/>
                  </a:cubicBezTo>
                  <a:cubicBezTo>
                    <a:pt x="19547" y="12825"/>
                    <a:pt x="19547" y="13500"/>
                    <a:pt x="19011" y="13837"/>
                  </a:cubicBezTo>
                  <a:cubicBezTo>
                    <a:pt x="13299" y="19237"/>
                    <a:pt x="13299" y="19237"/>
                    <a:pt x="13299" y="19237"/>
                  </a:cubicBezTo>
                  <a:cubicBezTo>
                    <a:pt x="11871" y="20756"/>
                    <a:pt x="9907" y="21600"/>
                    <a:pt x="8122" y="21600"/>
                  </a:cubicBezTo>
                  <a:cubicBezTo>
                    <a:pt x="7944" y="21600"/>
                    <a:pt x="7765" y="21600"/>
                    <a:pt x="7765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42" name="Shape"/>
            <p:cNvSpPr/>
            <p:nvPr/>
          </p:nvSpPr>
          <p:spPr>
            <a:xfrm>
              <a:off x="163605" y="-1"/>
              <a:ext cx="221914" cy="2559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53" h="20640" extrusionOk="0">
                  <a:moveTo>
                    <a:pt x="5548" y="20640"/>
                  </a:moveTo>
                  <a:cubicBezTo>
                    <a:pt x="5351" y="20640"/>
                    <a:pt x="5155" y="20640"/>
                    <a:pt x="4958" y="20640"/>
                  </a:cubicBezTo>
                  <a:cubicBezTo>
                    <a:pt x="2995" y="20476"/>
                    <a:pt x="1228" y="19658"/>
                    <a:pt x="246" y="18349"/>
                  </a:cubicBezTo>
                  <a:cubicBezTo>
                    <a:pt x="-147" y="18022"/>
                    <a:pt x="49" y="17367"/>
                    <a:pt x="638" y="17040"/>
                  </a:cubicBezTo>
                  <a:cubicBezTo>
                    <a:pt x="1031" y="16713"/>
                    <a:pt x="1817" y="16876"/>
                    <a:pt x="2209" y="17367"/>
                  </a:cubicBezTo>
                  <a:cubicBezTo>
                    <a:pt x="2798" y="18022"/>
                    <a:pt x="3977" y="18676"/>
                    <a:pt x="5155" y="18676"/>
                  </a:cubicBezTo>
                  <a:cubicBezTo>
                    <a:pt x="6333" y="18840"/>
                    <a:pt x="7511" y="18513"/>
                    <a:pt x="8297" y="17858"/>
                  </a:cubicBezTo>
                  <a:cubicBezTo>
                    <a:pt x="17722" y="10004"/>
                    <a:pt x="17722" y="10004"/>
                    <a:pt x="17722" y="10004"/>
                  </a:cubicBezTo>
                  <a:cubicBezTo>
                    <a:pt x="18508" y="9185"/>
                    <a:pt x="19097" y="8367"/>
                    <a:pt x="19097" y="7385"/>
                  </a:cubicBezTo>
                  <a:cubicBezTo>
                    <a:pt x="19097" y="6404"/>
                    <a:pt x="18508" y="5585"/>
                    <a:pt x="17722" y="4767"/>
                  </a:cubicBezTo>
                  <a:cubicBezTo>
                    <a:pt x="16151" y="3458"/>
                    <a:pt x="16151" y="3458"/>
                    <a:pt x="16151" y="3458"/>
                  </a:cubicBezTo>
                  <a:cubicBezTo>
                    <a:pt x="14188" y="1985"/>
                    <a:pt x="11046" y="1331"/>
                    <a:pt x="9082" y="2804"/>
                  </a:cubicBezTo>
                  <a:cubicBezTo>
                    <a:pt x="2013" y="8695"/>
                    <a:pt x="2013" y="8695"/>
                    <a:pt x="2013" y="8695"/>
                  </a:cubicBezTo>
                  <a:cubicBezTo>
                    <a:pt x="1620" y="9185"/>
                    <a:pt x="835" y="9185"/>
                    <a:pt x="442" y="8695"/>
                  </a:cubicBezTo>
                  <a:cubicBezTo>
                    <a:pt x="-147" y="8367"/>
                    <a:pt x="-147" y="7713"/>
                    <a:pt x="442" y="7385"/>
                  </a:cubicBezTo>
                  <a:cubicBezTo>
                    <a:pt x="7511" y="1495"/>
                    <a:pt x="7511" y="1495"/>
                    <a:pt x="7511" y="1495"/>
                  </a:cubicBezTo>
                  <a:cubicBezTo>
                    <a:pt x="10260" y="-960"/>
                    <a:pt x="15169" y="-142"/>
                    <a:pt x="17722" y="2149"/>
                  </a:cubicBezTo>
                  <a:cubicBezTo>
                    <a:pt x="19293" y="3458"/>
                    <a:pt x="19293" y="3458"/>
                    <a:pt x="19293" y="3458"/>
                  </a:cubicBezTo>
                  <a:cubicBezTo>
                    <a:pt x="20668" y="4604"/>
                    <a:pt x="21453" y="5913"/>
                    <a:pt x="21453" y="7385"/>
                  </a:cubicBezTo>
                  <a:cubicBezTo>
                    <a:pt x="21453" y="8858"/>
                    <a:pt x="20668" y="10167"/>
                    <a:pt x="19293" y="11313"/>
                  </a:cubicBezTo>
                  <a:cubicBezTo>
                    <a:pt x="9868" y="19167"/>
                    <a:pt x="9868" y="19167"/>
                    <a:pt x="9868" y="19167"/>
                  </a:cubicBezTo>
                  <a:cubicBezTo>
                    <a:pt x="8689" y="20149"/>
                    <a:pt x="7315" y="20640"/>
                    <a:pt x="5548" y="206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46" name="Group"/>
          <p:cNvGrpSpPr/>
          <p:nvPr/>
        </p:nvGrpSpPr>
        <p:grpSpPr>
          <a:xfrm>
            <a:off x="1354746" y="397419"/>
            <a:ext cx="310029" cy="408438"/>
            <a:chOff x="0" y="0"/>
            <a:chExt cx="310028" cy="408436"/>
          </a:xfrm>
        </p:grpSpPr>
        <p:sp>
          <p:nvSpPr>
            <p:cNvPr id="1244" name="Shape"/>
            <p:cNvSpPr/>
            <p:nvPr/>
          </p:nvSpPr>
          <p:spPr>
            <a:xfrm>
              <a:off x="0" y="-1"/>
              <a:ext cx="310029" cy="4084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49" y="3496"/>
                  </a:moveTo>
                  <a:cubicBezTo>
                    <a:pt x="15943" y="3496"/>
                    <a:pt x="15943" y="3496"/>
                    <a:pt x="15943" y="3496"/>
                  </a:cubicBezTo>
                  <a:cubicBezTo>
                    <a:pt x="15943" y="3186"/>
                    <a:pt x="15943" y="3186"/>
                    <a:pt x="15943" y="3186"/>
                  </a:cubicBezTo>
                  <a:cubicBezTo>
                    <a:pt x="15943" y="2797"/>
                    <a:pt x="15531" y="2486"/>
                    <a:pt x="15017" y="2486"/>
                  </a:cubicBezTo>
                  <a:cubicBezTo>
                    <a:pt x="12857" y="2486"/>
                    <a:pt x="12857" y="2486"/>
                    <a:pt x="12857" y="2486"/>
                  </a:cubicBezTo>
                  <a:cubicBezTo>
                    <a:pt x="13063" y="2253"/>
                    <a:pt x="13166" y="2020"/>
                    <a:pt x="13166" y="1709"/>
                  </a:cubicBezTo>
                  <a:cubicBezTo>
                    <a:pt x="13166" y="777"/>
                    <a:pt x="12137" y="0"/>
                    <a:pt x="10800" y="0"/>
                  </a:cubicBezTo>
                  <a:cubicBezTo>
                    <a:pt x="9566" y="0"/>
                    <a:pt x="8537" y="777"/>
                    <a:pt x="8537" y="1709"/>
                  </a:cubicBezTo>
                  <a:cubicBezTo>
                    <a:pt x="8537" y="2020"/>
                    <a:pt x="8640" y="2253"/>
                    <a:pt x="8743" y="2486"/>
                  </a:cubicBezTo>
                  <a:cubicBezTo>
                    <a:pt x="6686" y="2486"/>
                    <a:pt x="6686" y="2486"/>
                    <a:pt x="6686" y="2486"/>
                  </a:cubicBezTo>
                  <a:cubicBezTo>
                    <a:pt x="6069" y="2486"/>
                    <a:pt x="5657" y="2797"/>
                    <a:pt x="5657" y="3186"/>
                  </a:cubicBezTo>
                  <a:cubicBezTo>
                    <a:pt x="5657" y="3496"/>
                    <a:pt x="5657" y="3496"/>
                    <a:pt x="5657" y="3496"/>
                  </a:cubicBezTo>
                  <a:cubicBezTo>
                    <a:pt x="1954" y="3496"/>
                    <a:pt x="1954" y="3496"/>
                    <a:pt x="1954" y="3496"/>
                  </a:cubicBezTo>
                  <a:cubicBezTo>
                    <a:pt x="823" y="3496"/>
                    <a:pt x="0" y="4118"/>
                    <a:pt x="0" y="4973"/>
                  </a:cubicBezTo>
                  <a:cubicBezTo>
                    <a:pt x="0" y="20124"/>
                    <a:pt x="0" y="20124"/>
                    <a:pt x="0" y="20124"/>
                  </a:cubicBezTo>
                  <a:cubicBezTo>
                    <a:pt x="0" y="20978"/>
                    <a:pt x="823" y="21600"/>
                    <a:pt x="1954" y="21600"/>
                  </a:cubicBezTo>
                  <a:cubicBezTo>
                    <a:pt x="19749" y="21600"/>
                    <a:pt x="19749" y="21600"/>
                    <a:pt x="19749" y="21600"/>
                  </a:cubicBezTo>
                  <a:cubicBezTo>
                    <a:pt x="20777" y="21600"/>
                    <a:pt x="21600" y="20978"/>
                    <a:pt x="21600" y="20124"/>
                  </a:cubicBezTo>
                  <a:cubicBezTo>
                    <a:pt x="21600" y="4973"/>
                    <a:pt x="21600" y="4973"/>
                    <a:pt x="21600" y="4973"/>
                  </a:cubicBezTo>
                  <a:cubicBezTo>
                    <a:pt x="21600" y="4118"/>
                    <a:pt x="20777" y="3496"/>
                    <a:pt x="19749" y="3496"/>
                  </a:cubicBezTo>
                  <a:close/>
                  <a:moveTo>
                    <a:pt x="10800" y="1010"/>
                  </a:moveTo>
                  <a:cubicBezTo>
                    <a:pt x="11417" y="1010"/>
                    <a:pt x="11829" y="1321"/>
                    <a:pt x="11829" y="1709"/>
                  </a:cubicBezTo>
                  <a:cubicBezTo>
                    <a:pt x="11829" y="2176"/>
                    <a:pt x="11417" y="2486"/>
                    <a:pt x="10800" y="2486"/>
                  </a:cubicBezTo>
                  <a:cubicBezTo>
                    <a:pt x="10286" y="2486"/>
                    <a:pt x="9874" y="2176"/>
                    <a:pt x="9874" y="1709"/>
                  </a:cubicBezTo>
                  <a:cubicBezTo>
                    <a:pt x="9874" y="1321"/>
                    <a:pt x="10286" y="1010"/>
                    <a:pt x="10800" y="1010"/>
                  </a:cubicBezTo>
                  <a:close/>
                  <a:moveTo>
                    <a:pt x="20160" y="20124"/>
                  </a:moveTo>
                  <a:cubicBezTo>
                    <a:pt x="20160" y="20279"/>
                    <a:pt x="19954" y="20435"/>
                    <a:pt x="19749" y="20435"/>
                  </a:cubicBezTo>
                  <a:cubicBezTo>
                    <a:pt x="1954" y="20435"/>
                    <a:pt x="1954" y="20435"/>
                    <a:pt x="1954" y="20435"/>
                  </a:cubicBezTo>
                  <a:cubicBezTo>
                    <a:pt x="1749" y="20435"/>
                    <a:pt x="1543" y="20279"/>
                    <a:pt x="1543" y="20124"/>
                  </a:cubicBezTo>
                  <a:cubicBezTo>
                    <a:pt x="1543" y="4973"/>
                    <a:pt x="1543" y="4973"/>
                    <a:pt x="1543" y="4973"/>
                  </a:cubicBezTo>
                  <a:cubicBezTo>
                    <a:pt x="1543" y="4740"/>
                    <a:pt x="1749" y="4584"/>
                    <a:pt x="1954" y="4584"/>
                  </a:cubicBezTo>
                  <a:cubicBezTo>
                    <a:pt x="2571" y="4584"/>
                    <a:pt x="2571" y="4584"/>
                    <a:pt x="2571" y="4584"/>
                  </a:cubicBezTo>
                  <a:cubicBezTo>
                    <a:pt x="3291" y="4584"/>
                    <a:pt x="3291" y="4584"/>
                    <a:pt x="3291" y="4584"/>
                  </a:cubicBezTo>
                  <a:cubicBezTo>
                    <a:pt x="5657" y="4584"/>
                    <a:pt x="5657" y="4584"/>
                    <a:pt x="5657" y="4584"/>
                  </a:cubicBezTo>
                  <a:cubicBezTo>
                    <a:pt x="5657" y="4895"/>
                    <a:pt x="5657" y="4895"/>
                    <a:pt x="5657" y="4895"/>
                  </a:cubicBezTo>
                  <a:cubicBezTo>
                    <a:pt x="5657" y="5283"/>
                    <a:pt x="6069" y="5594"/>
                    <a:pt x="6686" y="5594"/>
                  </a:cubicBezTo>
                  <a:cubicBezTo>
                    <a:pt x="15017" y="5594"/>
                    <a:pt x="15017" y="5594"/>
                    <a:pt x="15017" y="5594"/>
                  </a:cubicBezTo>
                  <a:cubicBezTo>
                    <a:pt x="15531" y="5594"/>
                    <a:pt x="15943" y="5283"/>
                    <a:pt x="15943" y="4895"/>
                  </a:cubicBezTo>
                  <a:cubicBezTo>
                    <a:pt x="15943" y="4584"/>
                    <a:pt x="15943" y="4584"/>
                    <a:pt x="15943" y="4584"/>
                  </a:cubicBezTo>
                  <a:cubicBezTo>
                    <a:pt x="18411" y="4584"/>
                    <a:pt x="18411" y="4584"/>
                    <a:pt x="18411" y="4584"/>
                  </a:cubicBezTo>
                  <a:cubicBezTo>
                    <a:pt x="19131" y="4584"/>
                    <a:pt x="19131" y="4584"/>
                    <a:pt x="19131" y="4584"/>
                  </a:cubicBezTo>
                  <a:cubicBezTo>
                    <a:pt x="19749" y="4584"/>
                    <a:pt x="19749" y="4584"/>
                    <a:pt x="19749" y="4584"/>
                  </a:cubicBezTo>
                  <a:cubicBezTo>
                    <a:pt x="19954" y="4584"/>
                    <a:pt x="20160" y="4740"/>
                    <a:pt x="20160" y="4973"/>
                  </a:cubicBezTo>
                  <a:lnTo>
                    <a:pt x="20160" y="2012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45" name="Shape"/>
            <p:cNvSpPr/>
            <p:nvPr/>
          </p:nvSpPr>
          <p:spPr>
            <a:xfrm>
              <a:off x="63603" y="145947"/>
              <a:ext cx="183214" cy="1684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038" h="21315" extrusionOk="0">
                  <a:moveTo>
                    <a:pt x="20283" y="460"/>
                  </a:moveTo>
                  <a:cubicBezTo>
                    <a:pt x="19271" y="-285"/>
                    <a:pt x="18090" y="-99"/>
                    <a:pt x="17415" y="832"/>
                  </a:cubicBezTo>
                  <a:cubicBezTo>
                    <a:pt x="7121" y="14798"/>
                    <a:pt x="7121" y="14798"/>
                    <a:pt x="7121" y="14798"/>
                  </a:cubicBezTo>
                  <a:cubicBezTo>
                    <a:pt x="3746" y="10515"/>
                    <a:pt x="3746" y="10515"/>
                    <a:pt x="3746" y="10515"/>
                  </a:cubicBezTo>
                  <a:cubicBezTo>
                    <a:pt x="2902" y="9584"/>
                    <a:pt x="1721" y="9398"/>
                    <a:pt x="877" y="10143"/>
                  </a:cubicBezTo>
                  <a:cubicBezTo>
                    <a:pt x="-135" y="10887"/>
                    <a:pt x="-304" y="12005"/>
                    <a:pt x="540" y="12936"/>
                  </a:cubicBezTo>
                  <a:cubicBezTo>
                    <a:pt x="7290" y="21315"/>
                    <a:pt x="7290" y="21315"/>
                    <a:pt x="7290" y="21315"/>
                  </a:cubicBezTo>
                  <a:cubicBezTo>
                    <a:pt x="20621" y="3253"/>
                    <a:pt x="20621" y="3253"/>
                    <a:pt x="20621" y="3253"/>
                  </a:cubicBezTo>
                  <a:cubicBezTo>
                    <a:pt x="21296" y="2322"/>
                    <a:pt x="21127" y="1018"/>
                    <a:pt x="20283" y="46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50" name="Group"/>
          <p:cNvGrpSpPr/>
          <p:nvPr/>
        </p:nvGrpSpPr>
        <p:grpSpPr>
          <a:xfrm>
            <a:off x="10527605" y="2952608"/>
            <a:ext cx="401097" cy="401120"/>
            <a:chOff x="0" y="0"/>
            <a:chExt cx="401096" cy="401118"/>
          </a:xfrm>
        </p:grpSpPr>
        <p:sp>
          <p:nvSpPr>
            <p:cNvPr id="1247" name="Shape"/>
            <p:cNvSpPr/>
            <p:nvPr/>
          </p:nvSpPr>
          <p:spPr>
            <a:xfrm>
              <a:off x="219358" y="50626"/>
              <a:ext cx="131111" cy="1311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543" y="20571"/>
                  </a:moveTo>
                  <a:cubicBezTo>
                    <a:pt x="19543" y="20571"/>
                    <a:pt x="19543" y="20571"/>
                    <a:pt x="19543" y="20571"/>
                  </a:cubicBezTo>
                  <a:cubicBezTo>
                    <a:pt x="19543" y="21086"/>
                    <a:pt x="20057" y="21600"/>
                    <a:pt x="20571" y="21600"/>
                  </a:cubicBezTo>
                  <a:cubicBezTo>
                    <a:pt x="21086" y="21600"/>
                    <a:pt x="21600" y="21086"/>
                    <a:pt x="21600" y="20571"/>
                  </a:cubicBezTo>
                  <a:cubicBezTo>
                    <a:pt x="21600" y="20571"/>
                    <a:pt x="21600" y="20571"/>
                    <a:pt x="21600" y="20571"/>
                  </a:cubicBezTo>
                  <a:cubicBezTo>
                    <a:pt x="21600" y="9257"/>
                    <a:pt x="12343" y="0"/>
                    <a:pt x="1029" y="0"/>
                  </a:cubicBezTo>
                  <a:cubicBezTo>
                    <a:pt x="1029" y="0"/>
                    <a:pt x="1029" y="0"/>
                    <a:pt x="1029" y="0"/>
                  </a:cubicBezTo>
                  <a:cubicBezTo>
                    <a:pt x="514" y="0"/>
                    <a:pt x="0" y="514"/>
                    <a:pt x="0" y="1029"/>
                  </a:cubicBezTo>
                  <a:cubicBezTo>
                    <a:pt x="0" y="1543"/>
                    <a:pt x="514" y="2057"/>
                    <a:pt x="1029" y="2057"/>
                  </a:cubicBezTo>
                  <a:cubicBezTo>
                    <a:pt x="1029" y="2057"/>
                    <a:pt x="1029" y="2057"/>
                    <a:pt x="1029" y="2057"/>
                  </a:cubicBezTo>
                  <a:cubicBezTo>
                    <a:pt x="11314" y="2057"/>
                    <a:pt x="19543" y="10286"/>
                    <a:pt x="19543" y="2057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48" name="Shape"/>
            <p:cNvSpPr/>
            <p:nvPr/>
          </p:nvSpPr>
          <p:spPr>
            <a:xfrm>
              <a:off x="-1" y="0"/>
              <a:ext cx="400558" cy="4011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26" h="21600" extrusionOk="0">
                  <a:moveTo>
                    <a:pt x="5940" y="675"/>
                  </a:moveTo>
                  <a:cubicBezTo>
                    <a:pt x="5607" y="169"/>
                    <a:pt x="5109" y="0"/>
                    <a:pt x="4610" y="0"/>
                  </a:cubicBezTo>
                  <a:cubicBezTo>
                    <a:pt x="4278" y="0"/>
                    <a:pt x="4112" y="0"/>
                    <a:pt x="3780" y="169"/>
                  </a:cubicBezTo>
                  <a:cubicBezTo>
                    <a:pt x="3115" y="506"/>
                    <a:pt x="2617" y="1181"/>
                    <a:pt x="2617" y="2025"/>
                  </a:cubicBezTo>
                  <a:cubicBezTo>
                    <a:pt x="2617" y="11306"/>
                    <a:pt x="2617" y="11306"/>
                    <a:pt x="2617" y="11306"/>
                  </a:cubicBezTo>
                  <a:cubicBezTo>
                    <a:pt x="623" y="13500"/>
                    <a:pt x="623" y="13500"/>
                    <a:pt x="623" y="13500"/>
                  </a:cubicBezTo>
                  <a:cubicBezTo>
                    <a:pt x="-208" y="14175"/>
                    <a:pt x="-208" y="15525"/>
                    <a:pt x="623" y="16200"/>
                  </a:cubicBezTo>
                  <a:cubicBezTo>
                    <a:pt x="5275" y="20925"/>
                    <a:pt x="5275" y="20925"/>
                    <a:pt x="5275" y="20925"/>
                  </a:cubicBezTo>
                  <a:cubicBezTo>
                    <a:pt x="5607" y="21431"/>
                    <a:pt x="6106" y="21600"/>
                    <a:pt x="6604" y="21600"/>
                  </a:cubicBezTo>
                  <a:cubicBezTo>
                    <a:pt x="7103" y="21600"/>
                    <a:pt x="7601" y="21431"/>
                    <a:pt x="7934" y="20925"/>
                  </a:cubicBezTo>
                  <a:cubicBezTo>
                    <a:pt x="10094" y="18900"/>
                    <a:pt x="10094" y="18900"/>
                    <a:pt x="10094" y="18900"/>
                  </a:cubicBezTo>
                  <a:cubicBezTo>
                    <a:pt x="19232" y="18900"/>
                    <a:pt x="19232" y="18900"/>
                    <a:pt x="19232" y="18900"/>
                  </a:cubicBezTo>
                  <a:cubicBezTo>
                    <a:pt x="20063" y="18900"/>
                    <a:pt x="20727" y="18394"/>
                    <a:pt x="21060" y="17719"/>
                  </a:cubicBezTo>
                  <a:cubicBezTo>
                    <a:pt x="21392" y="16875"/>
                    <a:pt x="21226" y="16031"/>
                    <a:pt x="20561" y="15525"/>
                  </a:cubicBezTo>
                  <a:lnTo>
                    <a:pt x="5940" y="675"/>
                  </a:lnTo>
                  <a:close/>
                  <a:moveTo>
                    <a:pt x="9097" y="17888"/>
                  </a:moveTo>
                  <a:cubicBezTo>
                    <a:pt x="7103" y="20081"/>
                    <a:pt x="7103" y="20081"/>
                    <a:pt x="7103" y="20081"/>
                  </a:cubicBezTo>
                  <a:cubicBezTo>
                    <a:pt x="6937" y="20250"/>
                    <a:pt x="6770" y="20250"/>
                    <a:pt x="6604" y="20250"/>
                  </a:cubicBezTo>
                  <a:cubicBezTo>
                    <a:pt x="6438" y="20250"/>
                    <a:pt x="6272" y="20250"/>
                    <a:pt x="6106" y="20081"/>
                  </a:cubicBezTo>
                  <a:cubicBezTo>
                    <a:pt x="1454" y="15356"/>
                    <a:pt x="1454" y="15356"/>
                    <a:pt x="1454" y="15356"/>
                  </a:cubicBezTo>
                  <a:cubicBezTo>
                    <a:pt x="1287" y="15188"/>
                    <a:pt x="1287" y="15019"/>
                    <a:pt x="1287" y="14850"/>
                  </a:cubicBezTo>
                  <a:cubicBezTo>
                    <a:pt x="1287" y="14681"/>
                    <a:pt x="1287" y="14513"/>
                    <a:pt x="1454" y="14344"/>
                  </a:cubicBezTo>
                  <a:cubicBezTo>
                    <a:pt x="3614" y="12319"/>
                    <a:pt x="3614" y="12319"/>
                    <a:pt x="3614" y="12319"/>
                  </a:cubicBezTo>
                  <a:cubicBezTo>
                    <a:pt x="3614" y="12319"/>
                    <a:pt x="3614" y="12319"/>
                    <a:pt x="3614" y="12319"/>
                  </a:cubicBezTo>
                  <a:cubicBezTo>
                    <a:pt x="9097" y="17888"/>
                    <a:pt x="9097" y="17888"/>
                    <a:pt x="9097" y="17888"/>
                  </a:cubicBezTo>
                  <a:cubicBezTo>
                    <a:pt x="9097" y="17888"/>
                    <a:pt x="9097" y="17888"/>
                    <a:pt x="9097" y="17888"/>
                  </a:cubicBezTo>
                  <a:close/>
                  <a:moveTo>
                    <a:pt x="10094" y="17550"/>
                  </a:moveTo>
                  <a:cubicBezTo>
                    <a:pt x="9927" y="17550"/>
                    <a:pt x="9927" y="17550"/>
                    <a:pt x="9761" y="17550"/>
                  </a:cubicBezTo>
                  <a:cubicBezTo>
                    <a:pt x="3946" y="11644"/>
                    <a:pt x="3946" y="11644"/>
                    <a:pt x="3946" y="11644"/>
                  </a:cubicBezTo>
                  <a:cubicBezTo>
                    <a:pt x="3946" y="11475"/>
                    <a:pt x="3946" y="11475"/>
                    <a:pt x="3946" y="11306"/>
                  </a:cubicBezTo>
                  <a:cubicBezTo>
                    <a:pt x="3946" y="3206"/>
                    <a:pt x="3946" y="3206"/>
                    <a:pt x="3946" y="3206"/>
                  </a:cubicBezTo>
                  <a:cubicBezTo>
                    <a:pt x="18069" y="17550"/>
                    <a:pt x="18069" y="17550"/>
                    <a:pt x="18069" y="17550"/>
                  </a:cubicBezTo>
                  <a:lnTo>
                    <a:pt x="10094" y="17550"/>
                  </a:lnTo>
                  <a:close/>
                  <a:moveTo>
                    <a:pt x="19897" y="17213"/>
                  </a:moveTo>
                  <a:cubicBezTo>
                    <a:pt x="19730" y="17381"/>
                    <a:pt x="19564" y="17550"/>
                    <a:pt x="19232" y="17550"/>
                  </a:cubicBezTo>
                  <a:cubicBezTo>
                    <a:pt x="19066" y="17550"/>
                    <a:pt x="19066" y="17550"/>
                    <a:pt x="19066" y="17550"/>
                  </a:cubicBezTo>
                  <a:cubicBezTo>
                    <a:pt x="3946" y="2194"/>
                    <a:pt x="3946" y="2194"/>
                    <a:pt x="3946" y="2194"/>
                  </a:cubicBezTo>
                  <a:cubicBezTo>
                    <a:pt x="3946" y="2025"/>
                    <a:pt x="3946" y="2025"/>
                    <a:pt x="3946" y="2025"/>
                  </a:cubicBezTo>
                  <a:cubicBezTo>
                    <a:pt x="3946" y="1687"/>
                    <a:pt x="4112" y="1519"/>
                    <a:pt x="4278" y="1350"/>
                  </a:cubicBezTo>
                  <a:cubicBezTo>
                    <a:pt x="4444" y="1350"/>
                    <a:pt x="4444" y="1350"/>
                    <a:pt x="4610" y="1350"/>
                  </a:cubicBezTo>
                  <a:cubicBezTo>
                    <a:pt x="4777" y="1350"/>
                    <a:pt x="4943" y="1350"/>
                    <a:pt x="5109" y="1519"/>
                  </a:cubicBezTo>
                  <a:cubicBezTo>
                    <a:pt x="19730" y="16369"/>
                    <a:pt x="19730" y="16369"/>
                    <a:pt x="19730" y="16369"/>
                  </a:cubicBezTo>
                  <a:cubicBezTo>
                    <a:pt x="19897" y="16538"/>
                    <a:pt x="19897" y="16875"/>
                    <a:pt x="19897" y="1721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49" name="Shape"/>
            <p:cNvSpPr/>
            <p:nvPr/>
          </p:nvSpPr>
          <p:spPr>
            <a:xfrm>
              <a:off x="212867" y="0"/>
              <a:ext cx="188230" cy="1882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40" y="2880"/>
                  </a:moveTo>
                  <a:cubicBezTo>
                    <a:pt x="1440" y="2880"/>
                    <a:pt x="1440" y="2880"/>
                    <a:pt x="1440" y="2880"/>
                  </a:cubicBezTo>
                  <a:cubicBezTo>
                    <a:pt x="10800" y="2880"/>
                    <a:pt x="18720" y="10800"/>
                    <a:pt x="18720" y="20160"/>
                  </a:cubicBezTo>
                  <a:cubicBezTo>
                    <a:pt x="18720" y="20160"/>
                    <a:pt x="18720" y="20160"/>
                    <a:pt x="18720" y="20160"/>
                  </a:cubicBezTo>
                  <a:cubicBezTo>
                    <a:pt x="18720" y="20880"/>
                    <a:pt x="19440" y="21600"/>
                    <a:pt x="20160" y="21600"/>
                  </a:cubicBezTo>
                  <a:cubicBezTo>
                    <a:pt x="20880" y="21600"/>
                    <a:pt x="21600" y="20880"/>
                    <a:pt x="21600" y="20160"/>
                  </a:cubicBezTo>
                  <a:cubicBezTo>
                    <a:pt x="21600" y="20160"/>
                    <a:pt x="21600" y="20160"/>
                    <a:pt x="21600" y="20160"/>
                  </a:cubicBezTo>
                  <a:cubicBezTo>
                    <a:pt x="21600" y="9000"/>
                    <a:pt x="12600" y="0"/>
                    <a:pt x="1440" y="0"/>
                  </a:cubicBezTo>
                  <a:cubicBezTo>
                    <a:pt x="1440" y="0"/>
                    <a:pt x="1440" y="0"/>
                    <a:pt x="1440" y="0"/>
                  </a:cubicBezTo>
                  <a:cubicBezTo>
                    <a:pt x="720" y="0"/>
                    <a:pt x="0" y="720"/>
                    <a:pt x="0" y="1440"/>
                  </a:cubicBezTo>
                  <a:cubicBezTo>
                    <a:pt x="0" y="2160"/>
                    <a:pt x="720" y="2880"/>
                    <a:pt x="1440" y="288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251" name="Shape"/>
          <p:cNvSpPr/>
          <p:nvPr/>
        </p:nvSpPr>
        <p:spPr>
          <a:xfrm>
            <a:off x="11447977" y="2996330"/>
            <a:ext cx="313676" cy="31367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475" y="6125"/>
                </a:moveTo>
                <a:lnTo>
                  <a:pt x="15475" y="0"/>
                </a:lnTo>
                <a:lnTo>
                  <a:pt x="0" y="0"/>
                </a:lnTo>
                <a:lnTo>
                  <a:pt x="0" y="15367"/>
                </a:lnTo>
                <a:lnTo>
                  <a:pt x="6233" y="15367"/>
                </a:lnTo>
                <a:lnTo>
                  <a:pt x="6233" y="21600"/>
                </a:lnTo>
                <a:lnTo>
                  <a:pt x="21600" y="21600"/>
                </a:lnTo>
                <a:lnTo>
                  <a:pt x="21600" y="6125"/>
                </a:lnTo>
                <a:lnTo>
                  <a:pt x="15475" y="6125"/>
                </a:lnTo>
                <a:close/>
                <a:moveTo>
                  <a:pt x="20096" y="20096"/>
                </a:moveTo>
                <a:lnTo>
                  <a:pt x="7737" y="20096"/>
                </a:lnTo>
                <a:lnTo>
                  <a:pt x="7737" y="7737"/>
                </a:lnTo>
                <a:lnTo>
                  <a:pt x="20096" y="7737"/>
                </a:lnTo>
                <a:lnTo>
                  <a:pt x="20096" y="20096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252" name="Shape"/>
          <p:cNvSpPr/>
          <p:nvPr/>
        </p:nvSpPr>
        <p:spPr>
          <a:xfrm>
            <a:off x="430488" y="3818901"/>
            <a:ext cx="308372" cy="31482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559" h="20989" extrusionOk="0">
                <a:moveTo>
                  <a:pt x="6597" y="20989"/>
                </a:moveTo>
                <a:cubicBezTo>
                  <a:pt x="15760" y="20989"/>
                  <a:pt x="15760" y="20989"/>
                  <a:pt x="15760" y="20989"/>
                </a:cubicBezTo>
                <a:cubicBezTo>
                  <a:pt x="15760" y="20989"/>
                  <a:pt x="19360" y="11825"/>
                  <a:pt x="20342" y="8880"/>
                </a:cubicBezTo>
                <a:cubicBezTo>
                  <a:pt x="21324" y="5934"/>
                  <a:pt x="18706" y="5280"/>
                  <a:pt x="17724" y="7898"/>
                </a:cubicBezTo>
                <a:cubicBezTo>
                  <a:pt x="17069" y="9862"/>
                  <a:pt x="16415" y="10189"/>
                  <a:pt x="16415" y="10189"/>
                </a:cubicBezTo>
                <a:cubicBezTo>
                  <a:pt x="16415" y="10189"/>
                  <a:pt x="15433" y="10189"/>
                  <a:pt x="15760" y="9207"/>
                </a:cubicBezTo>
                <a:cubicBezTo>
                  <a:pt x="15760" y="7571"/>
                  <a:pt x="16088" y="5607"/>
                  <a:pt x="16742" y="2662"/>
                </a:cubicBezTo>
                <a:cubicBezTo>
                  <a:pt x="17069" y="1025"/>
                  <a:pt x="14124" y="698"/>
                  <a:pt x="13797" y="2334"/>
                </a:cubicBezTo>
                <a:cubicBezTo>
                  <a:pt x="13797" y="3644"/>
                  <a:pt x="13142" y="7571"/>
                  <a:pt x="12815" y="8553"/>
                </a:cubicBezTo>
                <a:cubicBezTo>
                  <a:pt x="12815" y="9534"/>
                  <a:pt x="11833" y="10189"/>
                  <a:pt x="11506" y="7898"/>
                </a:cubicBezTo>
                <a:cubicBezTo>
                  <a:pt x="11506" y="6589"/>
                  <a:pt x="11506" y="4298"/>
                  <a:pt x="11506" y="1353"/>
                </a:cubicBezTo>
                <a:cubicBezTo>
                  <a:pt x="11506" y="-611"/>
                  <a:pt x="8233" y="-284"/>
                  <a:pt x="8233" y="1353"/>
                </a:cubicBezTo>
                <a:cubicBezTo>
                  <a:pt x="8233" y="2662"/>
                  <a:pt x="8560" y="7898"/>
                  <a:pt x="8560" y="8880"/>
                </a:cubicBezTo>
                <a:cubicBezTo>
                  <a:pt x="8560" y="9862"/>
                  <a:pt x="7906" y="10189"/>
                  <a:pt x="7251" y="8880"/>
                </a:cubicBezTo>
                <a:cubicBezTo>
                  <a:pt x="6597" y="7244"/>
                  <a:pt x="5942" y="5607"/>
                  <a:pt x="5288" y="3971"/>
                </a:cubicBezTo>
                <a:cubicBezTo>
                  <a:pt x="4633" y="2007"/>
                  <a:pt x="2015" y="3316"/>
                  <a:pt x="2669" y="4953"/>
                </a:cubicBezTo>
                <a:cubicBezTo>
                  <a:pt x="2997" y="6262"/>
                  <a:pt x="4306" y="9207"/>
                  <a:pt x="5288" y="11171"/>
                </a:cubicBezTo>
                <a:cubicBezTo>
                  <a:pt x="5615" y="12480"/>
                  <a:pt x="6269" y="14771"/>
                  <a:pt x="4960" y="13462"/>
                </a:cubicBezTo>
                <a:cubicBezTo>
                  <a:pt x="3651" y="12807"/>
                  <a:pt x="3324" y="11825"/>
                  <a:pt x="2015" y="11171"/>
                </a:cubicBezTo>
                <a:cubicBezTo>
                  <a:pt x="1033" y="10189"/>
                  <a:pt x="-276" y="12153"/>
                  <a:pt x="51" y="12480"/>
                </a:cubicBezTo>
                <a:cubicBezTo>
                  <a:pt x="1360" y="13789"/>
                  <a:pt x="2997" y="16080"/>
                  <a:pt x="4306" y="18044"/>
                </a:cubicBezTo>
                <a:cubicBezTo>
                  <a:pt x="5288" y="19353"/>
                  <a:pt x="6597" y="20989"/>
                  <a:pt x="6597" y="2098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258" name="Group"/>
          <p:cNvGrpSpPr/>
          <p:nvPr/>
        </p:nvGrpSpPr>
        <p:grpSpPr>
          <a:xfrm>
            <a:off x="1251832" y="3794547"/>
            <a:ext cx="515859" cy="354373"/>
            <a:chOff x="0" y="0"/>
            <a:chExt cx="515857" cy="354371"/>
          </a:xfrm>
        </p:grpSpPr>
        <p:sp>
          <p:nvSpPr>
            <p:cNvPr id="1253" name="Shape"/>
            <p:cNvSpPr/>
            <p:nvPr/>
          </p:nvSpPr>
          <p:spPr>
            <a:xfrm>
              <a:off x="65043" y="65043"/>
              <a:ext cx="148056" cy="1345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68" h="21600" extrusionOk="0">
                  <a:moveTo>
                    <a:pt x="20463" y="21600"/>
                  </a:moveTo>
                  <a:cubicBezTo>
                    <a:pt x="20463" y="21600"/>
                    <a:pt x="21600" y="19059"/>
                    <a:pt x="20463" y="17788"/>
                  </a:cubicBezTo>
                  <a:cubicBezTo>
                    <a:pt x="20463" y="17788"/>
                    <a:pt x="18189" y="16518"/>
                    <a:pt x="15916" y="15247"/>
                  </a:cubicBezTo>
                  <a:cubicBezTo>
                    <a:pt x="13642" y="13976"/>
                    <a:pt x="13642" y="13976"/>
                    <a:pt x="13642" y="13976"/>
                  </a:cubicBezTo>
                  <a:cubicBezTo>
                    <a:pt x="13642" y="11435"/>
                    <a:pt x="13642" y="11435"/>
                    <a:pt x="13642" y="11435"/>
                  </a:cubicBezTo>
                  <a:cubicBezTo>
                    <a:pt x="13642" y="11435"/>
                    <a:pt x="13642" y="11435"/>
                    <a:pt x="13642" y="8894"/>
                  </a:cubicBezTo>
                  <a:cubicBezTo>
                    <a:pt x="14779" y="8894"/>
                    <a:pt x="14779" y="8894"/>
                    <a:pt x="14779" y="7624"/>
                  </a:cubicBezTo>
                  <a:cubicBezTo>
                    <a:pt x="14779" y="7624"/>
                    <a:pt x="14779" y="6353"/>
                    <a:pt x="14779" y="6353"/>
                  </a:cubicBezTo>
                  <a:cubicBezTo>
                    <a:pt x="14779" y="5082"/>
                    <a:pt x="14779" y="3812"/>
                    <a:pt x="14779" y="3812"/>
                  </a:cubicBezTo>
                  <a:cubicBezTo>
                    <a:pt x="14779" y="1271"/>
                    <a:pt x="12505" y="0"/>
                    <a:pt x="10232" y="0"/>
                  </a:cubicBezTo>
                  <a:cubicBezTo>
                    <a:pt x="7958" y="0"/>
                    <a:pt x="6821" y="1271"/>
                    <a:pt x="6821" y="3812"/>
                  </a:cubicBezTo>
                  <a:cubicBezTo>
                    <a:pt x="6821" y="3812"/>
                    <a:pt x="6821" y="5082"/>
                    <a:pt x="6821" y="6353"/>
                  </a:cubicBezTo>
                  <a:cubicBezTo>
                    <a:pt x="5684" y="6353"/>
                    <a:pt x="5684" y="7624"/>
                    <a:pt x="5684" y="7624"/>
                  </a:cubicBezTo>
                  <a:cubicBezTo>
                    <a:pt x="5684" y="8894"/>
                    <a:pt x="6821" y="8894"/>
                    <a:pt x="6821" y="8894"/>
                  </a:cubicBezTo>
                  <a:cubicBezTo>
                    <a:pt x="6821" y="11435"/>
                    <a:pt x="7958" y="11435"/>
                    <a:pt x="7958" y="11435"/>
                  </a:cubicBezTo>
                  <a:cubicBezTo>
                    <a:pt x="7958" y="13976"/>
                    <a:pt x="7958" y="13976"/>
                    <a:pt x="7958" y="13976"/>
                  </a:cubicBezTo>
                  <a:cubicBezTo>
                    <a:pt x="7958" y="13976"/>
                    <a:pt x="6821" y="13976"/>
                    <a:pt x="5684" y="15247"/>
                  </a:cubicBezTo>
                  <a:cubicBezTo>
                    <a:pt x="3411" y="16518"/>
                    <a:pt x="1137" y="17788"/>
                    <a:pt x="0" y="17788"/>
                  </a:cubicBezTo>
                  <a:cubicBezTo>
                    <a:pt x="0" y="19059"/>
                    <a:pt x="0" y="21600"/>
                    <a:pt x="0" y="21600"/>
                  </a:cubicBezTo>
                  <a:lnTo>
                    <a:pt x="20463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54" name="Rectangle"/>
            <p:cNvSpPr/>
            <p:nvPr/>
          </p:nvSpPr>
          <p:spPr>
            <a:xfrm>
              <a:off x="257929" y="65043"/>
              <a:ext cx="127843" cy="3140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55" name="Rectangle"/>
            <p:cNvSpPr/>
            <p:nvPr/>
          </p:nvSpPr>
          <p:spPr>
            <a:xfrm>
              <a:off x="257929" y="127843"/>
              <a:ext cx="192887" cy="33644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56" name="Rectangle"/>
            <p:cNvSpPr/>
            <p:nvPr/>
          </p:nvSpPr>
          <p:spPr>
            <a:xfrm>
              <a:off x="257929" y="192886"/>
              <a:ext cx="161486" cy="3140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57" name="Shape"/>
            <p:cNvSpPr/>
            <p:nvPr/>
          </p:nvSpPr>
          <p:spPr>
            <a:xfrm>
              <a:off x="0" y="0"/>
              <a:ext cx="515858" cy="3543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cubicBezTo>
                    <a:pt x="0" y="21600"/>
                    <a:pt x="0" y="21600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0"/>
                    <a:pt x="21600" y="0"/>
                    <a:pt x="21600" y="0"/>
                  </a:cubicBezTo>
                  <a:lnTo>
                    <a:pt x="0" y="0"/>
                  </a:lnTo>
                  <a:close/>
                  <a:moveTo>
                    <a:pt x="20250" y="19636"/>
                  </a:moveTo>
                  <a:cubicBezTo>
                    <a:pt x="17550" y="19636"/>
                    <a:pt x="17550" y="19636"/>
                    <a:pt x="17550" y="19636"/>
                  </a:cubicBezTo>
                  <a:cubicBezTo>
                    <a:pt x="17550" y="19145"/>
                    <a:pt x="17550" y="19145"/>
                    <a:pt x="17550" y="18655"/>
                  </a:cubicBezTo>
                  <a:cubicBezTo>
                    <a:pt x="17550" y="17182"/>
                    <a:pt x="16537" y="15709"/>
                    <a:pt x="15525" y="15709"/>
                  </a:cubicBezTo>
                  <a:cubicBezTo>
                    <a:pt x="14512" y="15709"/>
                    <a:pt x="13500" y="17182"/>
                    <a:pt x="13500" y="18655"/>
                  </a:cubicBezTo>
                  <a:cubicBezTo>
                    <a:pt x="13500" y="19145"/>
                    <a:pt x="13500" y="19145"/>
                    <a:pt x="13500" y="19636"/>
                  </a:cubicBezTo>
                  <a:cubicBezTo>
                    <a:pt x="8100" y="19636"/>
                    <a:pt x="8100" y="19636"/>
                    <a:pt x="8100" y="19636"/>
                  </a:cubicBezTo>
                  <a:cubicBezTo>
                    <a:pt x="8100" y="19145"/>
                    <a:pt x="8100" y="19145"/>
                    <a:pt x="8100" y="18655"/>
                  </a:cubicBezTo>
                  <a:cubicBezTo>
                    <a:pt x="8100" y="17182"/>
                    <a:pt x="7088" y="15709"/>
                    <a:pt x="6075" y="15709"/>
                  </a:cubicBezTo>
                  <a:cubicBezTo>
                    <a:pt x="5063" y="15709"/>
                    <a:pt x="4050" y="17182"/>
                    <a:pt x="4050" y="18655"/>
                  </a:cubicBezTo>
                  <a:cubicBezTo>
                    <a:pt x="4050" y="19145"/>
                    <a:pt x="4050" y="19145"/>
                    <a:pt x="4050" y="19636"/>
                  </a:cubicBezTo>
                  <a:cubicBezTo>
                    <a:pt x="1350" y="19636"/>
                    <a:pt x="1350" y="19636"/>
                    <a:pt x="1350" y="19636"/>
                  </a:cubicBezTo>
                  <a:cubicBezTo>
                    <a:pt x="1350" y="1964"/>
                    <a:pt x="1350" y="1964"/>
                    <a:pt x="1350" y="1964"/>
                  </a:cubicBezTo>
                  <a:cubicBezTo>
                    <a:pt x="20250" y="1964"/>
                    <a:pt x="20250" y="1964"/>
                    <a:pt x="20250" y="1964"/>
                  </a:cubicBezTo>
                  <a:lnTo>
                    <a:pt x="20250" y="1963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61" name="Group"/>
          <p:cNvGrpSpPr/>
          <p:nvPr/>
        </p:nvGrpSpPr>
        <p:grpSpPr>
          <a:xfrm>
            <a:off x="5489593" y="3804937"/>
            <a:ext cx="251811" cy="333595"/>
            <a:chOff x="0" y="0"/>
            <a:chExt cx="251809" cy="333594"/>
          </a:xfrm>
        </p:grpSpPr>
        <p:sp>
          <p:nvSpPr>
            <p:cNvPr id="1259" name="Shape"/>
            <p:cNvSpPr/>
            <p:nvPr/>
          </p:nvSpPr>
          <p:spPr>
            <a:xfrm>
              <a:off x="62414" y="60262"/>
              <a:ext cx="125906" cy="1248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650" y="21600"/>
                    <a:pt x="21600" y="16650"/>
                    <a:pt x="21600" y="10800"/>
                  </a:cubicBezTo>
                  <a:cubicBezTo>
                    <a:pt x="21600" y="4950"/>
                    <a:pt x="16650" y="0"/>
                    <a:pt x="10800" y="0"/>
                  </a:cubicBezTo>
                  <a:cubicBezTo>
                    <a:pt x="4950" y="0"/>
                    <a:pt x="0" y="4950"/>
                    <a:pt x="0" y="10800"/>
                  </a:cubicBezTo>
                  <a:cubicBezTo>
                    <a:pt x="0" y="16650"/>
                    <a:pt x="4950" y="21600"/>
                    <a:pt x="10800" y="21600"/>
                  </a:cubicBezTo>
                  <a:close/>
                  <a:moveTo>
                    <a:pt x="10800" y="1800"/>
                  </a:moveTo>
                  <a:cubicBezTo>
                    <a:pt x="15750" y="1800"/>
                    <a:pt x="19800" y="5850"/>
                    <a:pt x="19800" y="10800"/>
                  </a:cubicBezTo>
                  <a:cubicBezTo>
                    <a:pt x="19800" y="15750"/>
                    <a:pt x="15750" y="19800"/>
                    <a:pt x="10800" y="19800"/>
                  </a:cubicBezTo>
                  <a:cubicBezTo>
                    <a:pt x="5850" y="19800"/>
                    <a:pt x="1800" y="15750"/>
                    <a:pt x="1800" y="10800"/>
                  </a:cubicBezTo>
                  <a:cubicBezTo>
                    <a:pt x="1800" y="5850"/>
                    <a:pt x="5850" y="1800"/>
                    <a:pt x="10800" y="1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60" name="Shape"/>
            <p:cNvSpPr/>
            <p:nvPr/>
          </p:nvSpPr>
          <p:spPr>
            <a:xfrm>
              <a:off x="-1" y="-1"/>
              <a:ext cx="251811" cy="3335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950" y="0"/>
                    <a:pt x="0" y="3544"/>
                    <a:pt x="0" y="8100"/>
                  </a:cubicBezTo>
                  <a:cubicBezTo>
                    <a:pt x="0" y="12825"/>
                    <a:pt x="5400" y="17719"/>
                    <a:pt x="9225" y="21094"/>
                  </a:cubicBezTo>
                  <a:cubicBezTo>
                    <a:pt x="9450" y="21094"/>
                    <a:pt x="99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1700" y="21600"/>
                    <a:pt x="12150" y="21094"/>
                    <a:pt x="12150" y="21094"/>
                  </a:cubicBezTo>
                  <a:cubicBezTo>
                    <a:pt x="16200" y="17719"/>
                    <a:pt x="21600" y="12825"/>
                    <a:pt x="21600" y="8100"/>
                  </a:cubicBezTo>
                  <a:cubicBezTo>
                    <a:pt x="21600" y="3544"/>
                    <a:pt x="16650" y="0"/>
                    <a:pt x="10800" y="0"/>
                  </a:cubicBezTo>
                  <a:close/>
                  <a:moveTo>
                    <a:pt x="10800" y="20250"/>
                  </a:moveTo>
                  <a:cubicBezTo>
                    <a:pt x="10800" y="20250"/>
                    <a:pt x="10800" y="20250"/>
                    <a:pt x="10800" y="20250"/>
                  </a:cubicBezTo>
                  <a:cubicBezTo>
                    <a:pt x="10800" y="20250"/>
                    <a:pt x="10800" y="20250"/>
                    <a:pt x="10575" y="20081"/>
                  </a:cubicBezTo>
                  <a:cubicBezTo>
                    <a:pt x="7425" y="17381"/>
                    <a:pt x="1800" y="12488"/>
                    <a:pt x="1800" y="8100"/>
                  </a:cubicBezTo>
                  <a:cubicBezTo>
                    <a:pt x="1800" y="4387"/>
                    <a:pt x="5850" y="1350"/>
                    <a:pt x="10800" y="1350"/>
                  </a:cubicBezTo>
                  <a:cubicBezTo>
                    <a:pt x="15750" y="1350"/>
                    <a:pt x="19800" y="4387"/>
                    <a:pt x="19800" y="8100"/>
                  </a:cubicBezTo>
                  <a:cubicBezTo>
                    <a:pt x="19800" y="12488"/>
                    <a:pt x="14175" y="17381"/>
                    <a:pt x="10800" y="2025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262" name="Shape"/>
          <p:cNvSpPr/>
          <p:nvPr/>
        </p:nvSpPr>
        <p:spPr>
          <a:xfrm>
            <a:off x="11434702" y="3801576"/>
            <a:ext cx="340348" cy="34031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76" h="21600" extrusionOk="0">
                <a:moveTo>
                  <a:pt x="20788" y="19129"/>
                </a:moveTo>
                <a:cubicBezTo>
                  <a:pt x="20642" y="19047"/>
                  <a:pt x="18213" y="17427"/>
                  <a:pt x="14586" y="16642"/>
                </a:cubicBezTo>
                <a:cubicBezTo>
                  <a:pt x="15914" y="14924"/>
                  <a:pt x="16772" y="12649"/>
                  <a:pt x="17128" y="11111"/>
                </a:cubicBezTo>
                <a:cubicBezTo>
                  <a:pt x="17630" y="9000"/>
                  <a:pt x="17436" y="4876"/>
                  <a:pt x="15428" y="2307"/>
                </a:cubicBezTo>
                <a:cubicBezTo>
                  <a:pt x="14262" y="802"/>
                  <a:pt x="12611" y="0"/>
                  <a:pt x="10684" y="0"/>
                </a:cubicBezTo>
                <a:cubicBezTo>
                  <a:pt x="8757" y="0"/>
                  <a:pt x="7106" y="802"/>
                  <a:pt x="5940" y="2307"/>
                </a:cubicBezTo>
                <a:cubicBezTo>
                  <a:pt x="3932" y="4876"/>
                  <a:pt x="3738" y="9000"/>
                  <a:pt x="4240" y="11111"/>
                </a:cubicBezTo>
                <a:cubicBezTo>
                  <a:pt x="4612" y="12649"/>
                  <a:pt x="5454" y="14924"/>
                  <a:pt x="6782" y="16642"/>
                </a:cubicBezTo>
                <a:cubicBezTo>
                  <a:pt x="3171" y="17427"/>
                  <a:pt x="726" y="19047"/>
                  <a:pt x="596" y="19129"/>
                </a:cubicBezTo>
                <a:cubicBezTo>
                  <a:pt x="94" y="19456"/>
                  <a:pt x="-116" y="20078"/>
                  <a:pt x="62" y="20651"/>
                </a:cubicBezTo>
                <a:cubicBezTo>
                  <a:pt x="224" y="21224"/>
                  <a:pt x="742" y="21600"/>
                  <a:pt x="1341" y="21600"/>
                </a:cubicBezTo>
                <a:cubicBezTo>
                  <a:pt x="20043" y="21600"/>
                  <a:pt x="20043" y="21600"/>
                  <a:pt x="20043" y="21600"/>
                </a:cubicBezTo>
                <a:cubicBezTo>
                  <a:pt x="20626" y="21600"/>
                  <a:pt x="21144" y="21224"/>
                  <a:pt x="21322" y="20651"/>
                </a:cubicBezTo>
                <a:cubicBezTo>
                  <a:pt x="21484" y="20078"/>
                  <a:pt x="21274" y="19456"/>
                  <a:pt x="20788" y="19129"/>
                </a:cubicBezTo>
                <a:close/>
                <a:moveTo>
                  <a:pt x="13534" y="15791"/>
                </a:moveTo>
                <a:cubicBezTo>
                  <a:pt x="13323" y="16085"/>
                  <a:pt x="13323" y="16085"/>
                  <a:pt x="13323" y="16085"/>
                </a:cubicBezTo>
                <a:cubicBezTo>
                  <a:pt x="11720" y="17935"/>
                  <a:pt x="9648" y="17935"/>
                  <a:pt x="8061" y="16085"/>
                </a:cubicBezTo>
                <a:cubicBezTo>
                  <a:pt x="7834" y="15791"/>
                  <a:pt x="7834" y="15791"/>
                  <a:pt x="7834" y="15791"/>
                </a:cubicBezTo>
                <a:cubicBezTo>
                  <a:pt x="5972" y="13418"/>
                  <a:pt x="5049" y="10260"/>
                  <a:pt x="5454" y="7265"/>
                </a:cubicBezTo>
                <a:cubicBezTo>
                  <a:pt x="5810" y="4369"/>
                  <a:pt x="7446" y="1358"/>
                  <a:pt x="10684" y="1358"/>
                </a:cubicBezTo>
                <a:cubicBezTo>
                  <a:pt x="13922" y="1358"/>
                  <a:pt x="15558" y="4369"/>
                  <a:pt x="15930" y="7265"/>
                </a:cubicBezTo>
                <a:cubicBezTo>
                  <a:pt x="16319" y="10260"/>
                  <a:pt x="15396" y="13418"/>
                  <a:pt x="13534" y="15791"/>
                </a:cubicBezTo>
                <a:close/>
                <a:moveTo>
                  <a:pt x="1341" y="20258"/>
                </a:moveTo>
                <a:cubicBezTo>
                  <a:pt x="1422" y="20193"/>
                  <a:pt x="3689" y="18687"/>
                  <a:pt x="7073" y="17951"/>
                </a:cubicBezTo>
                <a:cubicBezTo>
                  <a:pt x="8725" y="17591"/>
                  <a:pt x="8725" y="17591"/>
                  <a:pt x="8725" y="17591"/>
                </a:cubicBezTo>
                <a:cubicBezTo>
                  <a:pt x="9324" y="17984"/>
                  <a:pt x="9972" y="18229"/>
                  <a:pt x="10684" y="18229"/>
                </a:cubicBezTo>
                <a:cubicBezTo>
                  <a:pt x="11396" y="18229"/>
                  <a:pt x="12060" y="17984"/>
                  <a:pt x="12643" y="17591"/>
                </a:cubicBezTo>
                <a:cubicBezTo>
                  <a:pt x="14311" y="17951"/>
                  <a:pt x="14311" y="17951"/>
                  <a:pt x="14311" y="17951"/>
                </a:cubicBezTo>
                <a:cubicBezTo>
                  <a:pt x="17663" y="18687"/>
                  <a:pt x="19913" y="20176"/>
                  <a:pt x="20043" y="20258"/>
                </a:cubicBezTo>
                <a:lnTo>
                  <a:pt x="1341" y="2025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267" name="Group"/>
          <p:cNvGrpSpPr/>
          <p:nvPr/>
        </p:nvGrpSpPr>
        <p:grpSpPr>
          <a:xfrm>
            <a:off x="7573119" y="3783615"/>
            <a:ext cx="414339" cy="376239"/>
            <a:chOff x="0" y="0"/>
            <a:chExt cx="414337" cy="376238"/>
          </a:xfrm>
        </p:grpSpPr>
        <p:sp>
          <p:nvSpPr>
            <p:cNvPr id="1263" name="Shape"/>
            <p:cNvSpPr/>
            <p:nvPr/>
          </p:nvSpPr>
          <p:spPr>
            <a:xfrm>
              <a:off x="0" y="-1"/>
              <a:ext cx="414338" cy="3762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887" y="21600"/>
                  </a:moveTo>
                  <a:cubicBezTo>
                    <a:pt x="16691" y="21600"/>
                    <a:pt x="16691" y="21600"/>
                    <a:pt x="16495" y="21600"/>
                  </a:cubicBezTo>
                  <a:cubicBezTo>
                    <a:pt x="13942" y="19837"/>
                    <a:pt x="13942" y="19837"/>
                    <a:pt x="13942" y="19837"/>
                  </a:cubicBezTo>
                  <a:cubicBezTo>
                    <a:pt x="12764" y="20057"/>
                    <a:pt x="11585" y="20278"/>
                    <a:pt x="10211" y="20278"/>
                  </a:cubicBezTo>
                  <a:cubicBezTo>
                    <a:pt x="4124" y="20278"/>
                    <a:pt x="0" y="16090"/>
                    <a:pt x="0" y="10139"/>
                  </a:cubicBezTo>
                  <a:cubicBezTo>
                    <a:pt x="0" y="4188"/>
                    <a:pt x="4320" y="0"/>
                    <a:pt x="10211" y="0"/>
                  </a:cubicBezTo>
                  <a:cubicBezTo>
                    <a:pt x="16691" y="0"/>
                    <a:pt x="21600" y="4408"/>
                    <a:pt x="21600" y="10139"/>
                  </a:cubicBezTo>
                  <a:cubicBezTo>
                    <a:pt x="21600" y="13224"/>
                    <a:pt x="20225" y="15869"/>
                    <a:pt x="17673" y="17853"/>
                  </a:cubicBezTo>
                  <a:cubicBezTo>
                    <a:pt x="17673" y="20498"/>
                    <a:pt x="17673" y="20498"/>
                    <a:pt x="17673" y="20498"/>
                  </a:cubicBezTo>
                  <a:cubicBezTo>
                    <a:pt x="17673" y="20718"/>
                    <a:pt x="17673" y="20718"/>
                    <a:pt x="17673" y="20718"/>
                  </a:cubicBezTo>
                  <a:cubicBezTo>
                    <a:pt x="17673" y="21159"/>
                    <a:pt x="17280" y="21600"/>
                    <a:pt x="16887" y="21600"/>
                  </a:cubicBezTo>
                  <a:cubicBezTo>
                    <a:pt x="16887" y="21600"/>
                    <a:pt x="16887" y="21600"/>
                    <a:pt x="16887" y="21600"/>
                  </a:cubicBezTo>
                  <a:close/>
                  <a:moveTo>
                    <a:pt x="13942" y="17853"/>
                  </a:moveTo>
                  <a:cubicBezTo>
                    <a:pt x="14138" y="17853"/>
                    <a:pt x="14335" y="18073"/>
                    <a:pt x="14335" y="18073"/>
                  </a:cubicBezTo>
                  <a:cubicBezTo>
                    <a:pt x="16102" y="19176"/>
                    <a:pt x="16102" y="19176"/>
                    <a:pt x="16102" y="19176"/>
                  </a:cubicBezTo>
                  <a:cubicBezTo>
                    <a:pt x="16102" y="17412"/>
                    <a:pt x="16102" y="17412"/>
                    <a:pt x="16102" y="17412"/>
                  </a:cubicBezTo>
                  <a:cubicBezTo>
                    <a:pt x="16102" y="17192"/>
                    <a:pt x="16298" y="16751"/>
                    <a:pt x="16495" y="16751"/>
                  </a:cubicBezTo>
                  <a:cubicBezTo>
                    <a:pt x="18851" y="14988"/>
                    <a:pt x="20029" y="12784"/>
                    <a:pt x="20029" y="10139"/>
                  </a:cubicBezTo>
                  <a:cubicBezTo>
                    <a:pt x="20029" y="5510"/>
                    <a:pt x="15709" y="1763"/>
                    <a:pt x="10211" y="1763"/>
                  </a:cubicBezTo>
                  <a:cubicBezTo>
                    <a:pt x="5105" y="1763"/>
                    <a:pt x="1571" y="5290"/>
                    <a:pt x="1571" y="10139"/>
                  </a:cubicBezTo>
                  <a:cubicBezTo>
                    <a:pt x="1571" y="14988"/>
                    <a:pt x="5105" y="18514"/>
                    <a:pt x="10211" y="18514"/>
                  </a:cubicBezTo>
                  <a:cubicBezTo>
                    <a:pt x="11389" y="18514"/>
                    <a:pt x="12567" y="18294"/>
                    <a:pt x="13745" y="18073"/>
                  </a:cubicBezTo>
                  <a:cubicBezTo>
                    <a:pt x="13745" y="18073"/>
                    <a:pt x="13942" y="17853"/>
                    <a:pt x="13942" y="1785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64" name="Shape"/>
            <p:cNvSpPr/>
            <p:nvPr/>
          </p:nvSpPr>
          <p:spPr>
            <a:xfrm>
              <a:off x="82550" y="146050"/>
              <a:ext cx="65088" cy="682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435" y="21600"/>
                  </a:moveTo>
                  <a:cubicBezTo>
                    <a:pt x="5082" y="21600"/>
                    <a:pt x="0" y="16800"/>
                    <a:pt x="0" y="10800"/>
                  </a:cubicBezTo>
                  <a:cubicBezTo>
                    <a:pt x="0" y="4800"/>
                    <a:pt x="5082" y="0"/>
                    <a:pt x="11435" y="0"/>
                  </a:cubicBezTo>
                  <a:cubicBezTo>
                    <a:pt x="16518" y="0"/>
                    <a:pt x="21600" y="4800"/>
                    <a:pt x="21600" y="10800"/>
                  </a:cubicBezTo>
                  <a:cubicBezTo>
                    <a:pt x="21600" y="16800"/>
                    <a:pt x="16518" y="21600"/>
                    <a:pt x="11435" y="21600"/>
                  </a:cubicBezTo>
                  <a:close/>
                  <a:moveTo>
                    <a:pt x="11435" y="4800"/>
                  </a:moveTo>
                  <a:cubicBezTo>
                    <a:pt x="7624" y="4800"/>
                    <a:pt x="5082" y="7200"/>
                    <a:pt x="5082" y="10800"/>
                  </a:cubicBezTo>
                  <a:cubicBezTo>
                    <a:pt x="5082" y="14400"/>
                    <a:pt x="7624" y="16800"/>
                    <a:pt x="11435" y="16800"/>
                  </a:cubicBezTo>
                  <a:cubicBezTo>
                    <a:pt x="13976" y="16800"/>
                    <a:pt x="16518" y="14400"/>
                    <a:pt x="16518" y="10800"/>
                  </a:cubicBezTo>
                  <a:cubicBezTo>
                    <a:pt x="16518" y="7200"/>
                    <a:pt x="13976" y="4800"/>
                    <a:pt x="11435" y="4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65" name="Shape"/>
            <p:cNvSpPr/>
            <p:nvPr/>
          </p:nvSpPr>
          <p:spPr>
            <a:xfrm>
              <a:off x="169861" y="146050"/>
              <a:ext cx="68264" cy="682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800" y="21600"/>
                    <a:pt x="0" y="16800"/>
                    <a:pt x="0" y="10800"/>
                  </a:cubicBezTo>
                  <a:cubicBezTo>
                    <a:pt x="0" y="4800"/>
                    <a:pt x="4800" y="0"/>
                    <a:pt x="10800" y="0"/>
                  </a:cubicBezTo>
                  <a:cubicBezTo>
                    <a:pt x="16800" y="0"/>
                    <a:pt x="21600" y="4800"/>
                    <a:pt x="21600" y="10800"/>
                  </a:cubicBezTo>
                  <a:cubicBezTo>
                    <a:pt x="21600" y="16800"/>
                    <a:pt x="16800" y="21600"/>
                    <a:pt x="10800" y="21600"/>
                  </a:cubicBezTo>
                  <a:close/>
                  <a:moveTo>
                    <a:pt x="10800" y="4800"/>
                  </a:moveTo>
                  <a:cubicBezTo>
                    <a:pt x="7200" y="4800"/>
                    <a:pt x="4800" y="7200"/>
                    <a:pt x="4800" y="10800"/>
                  </a:cubicBezTo>
                  <a:cubicBezTo>
                    <a:pt x="4800" y="14400"/>
                    <a:pt x="7200" y="16800"/>
                    <a:pt x="10800" y="16800"/>
                  </a:cubicBezTo>
                  <a:cubicBezTo>
                    <a:pt x="13200" y="16800"/>
                    <a:pt x="16800" y="14400"/>
                    <a:pt x="16800" y="10800"/>
                  </a:cubicBezTo>
                  <a:cubicBezTo>
                    <a:pt x="16800" y="7200"/>
                    <a:pt x="13200" y="4800"/>
                    <a:pt x="10800" y="4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66" name="Shape"/>
            <p:cNvSpPr/>
            <p:nvPr/>
          </p:nvSpPr>
          <p:spPr>
            <a:xfrm>
              <a:off x="257175" y="146050"/>
              <a:ext cx="66675" cy="682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800" y="21600"/>
                    <a:pt x="0" y="16800"/>
                    <a:pt x="0" y="10800"/>
                  </a:cubicBezTo>
                  <a:cubicBezTo>
                    <a:pt x="0" y="4800"/>
                    <a:pt x="4800" y="0"/>
                    <a:pt x="10800" y="0"/>
                  </a:cubicBezTo>
                  <a:cubicBezTo>
                    <a:pt x="16800" y="0"/>
                    <a:pt x="21600" y="4800"/>
                    <a:pt x="21600" y="10800"/>
                  </a:cubicBezTo>
                  <a:cubicBezTo>
                    <a:pt x="21600" y="16800"/>
                    <a:pt x="16800" y="21600"/>
                    <a:pt x="10800" y="21600"/>
                  </a:cubicBezTo>
                  <a:close/>
                  <a:moveTo>
                    <a:pt x="10800" y="4800"/>
                  </a:moveTo>
                  <a:cubicBezTo>
                    <a:pt x="7200" y="4800"/>
                    <a:pt x="4800" y="7200"/>
                    <a:pt x="4800" y="10800"/>
                  </a:cubicBezTo>
                  <a:cubicBezTo>
                    <a:pt x="4800" y="14400"/>
                    <a:pt x="7200" y="16800"/>
                    <a:pt x="10800" y="16800"/>
                  </a:cubicBezTo>
                  <a:cubicBezTo>
                    <a:pt x="13200" y="16800"/>
                    <a:pt x="16800" y="14400"/>
                    <a:pt x="16800" y="10800"/>
                  </a:cubicBezTo>
                  <a:cubicBezTo>
                    <a:pt x="16800" y="7200"/>
                    <a:pt x="13200" y="4800"/>
                    <a:pt x="10800" y="4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70" name="Group"/>
          <p:cNvGrpSpPr/>
          <p:nvPr/>
        </p:nvGrpSpPr>
        <p:grpSpPr>
          <a:xfrm>
            <a:off x="3414819" y="6123336"/>
            <a:ext cx="338532" cy="405271"/>
            <a:chOff x="0" y="0"/>
            <a:chExt cx="338531" cy="405270"/>
          </a:xfrm>
        </p:grpSpPr>
        <p:sp>
          <p:nvSpPr>
            <p:cNvPr id="1268" name="Shape"/>
            <p:cNvSpPr/>
            <p:nvPr/>
          </p:nvSpPr>
          <p:spPr>
            <a:xfrm>
              <a:off x="0" y="-1"/>
              <a:ext cx="338532" cy="4052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34" extrusionOk="0">
                  <a:moveTo>
                    <a:pt x="10800" y="21534"/>
                  </a:moveTo>
                  <a:cubicBezTo>
                    <a:pt x="10694" y="21534"/>
                    <a:pt x="10694" y="21534"/>
                    <a:pt x="10588" y="21534"/>
                  </a:cubicBezTo>
                  <a:cubicBezTo>
                    <a:pt x="1271" y="19330"/>
                    <a:pt x="106" y="14216"/>
                    <a:pt x="0" y="14040"/>
                  </a:cubicBezTo>
                  <a:cubicBezTo>
                    <a:pt x="0" y="14040"/>
                    <a:pt x="0" y="13952"/>
                    <a:pt x="0" y="13952"/>
                  </a:cubicBezTo>
                  <a:cubicBezTo>
                    <a:pt x="0" y="1256"/>
                    <a:pt x="0" y="1256"/>
                    <a:pt x="0" y="1256"/>
                  </a:cubicBezTo>
                  <a:cubicBezTo>
                    <a:pt x="0" y="1080"/>
                    <a:pt x="106" y="816"/>
                    <a:pt x="424" y="727"/>
                  </a:cubicBezTo>
                  <a:cubicBezTo>
                    <a:pt x="635" y="727"/>
                    <a:pt x="953" y="727"/>
                    <a:pt x="1059" y="904"/>
                  </a:cubicBezTo>
                  <a:cubicBezTo>
                    <a:pt x="2224" y="1785"/>
                    <a:pt x="3176" y="2138"/>
                    <a:pt x="4871" y="2138"/>
                  </a:cubicBezTo>
                  <a:cubicBezTo>
                    <a:pt x="6988" y="2138"/>
                    <a:pt x="9212" y="1345"/>
                    <a:pt x="10271" y="198"/>
                  </a:cubicBezTo>
                  <a:cubicBezTo>
                    <a:pt x="10482" y="-66"/>
                    <a:pt x="11012" y="-66"/>
                    <a:pt x="11329" y="198"/>
                  </a:cubicBezTo>
                  <a:cubicBezTo>
                    <a:pt x="12388" y="1345"/>
                    <a:pt x="14612" y="2138"/>
                    <a:pt x="16729" y="2138"/>
                  </a:cubicBezTo>
                  <a:cubicBezTo>
                    <a:pt x="18424" y="2138"/>
                    <a:pt x="19376" y="1785"/>
                    <a:pt x="20541" y="904"/>
                  </a:cubicBezTo>
                  <a:cubicBezTo>
                    <a:pt x="20647" y="727"/>
                    <a:pt x="20965" y="727"/>
                    <a:pt x="21176" y="727"/>
                  </a:cubicBezTo>
                  <a:cubicBezTo>
                    <a:pt x="21494" y="816"/>
                    <a:pt x="21600" y="1080"/>
                    <a:pt x="21600" y="1256"/>
                  </a:cubicBezTo>
                  <a:cubicBezTo>
                    <a:pt x="21600" y="13952"/>
                    <a:pt x="21600" y="13952"/>
                    <a:pt x="21600" y="13952"/>
                  </a:cubicBezTo>
                  <a:cubicBezTo>
                    <a:pt x="21600" y="13952"/>
                    <a:pt x="21600" y="14040"/>
                    <a:pt x="21600" y="14040"/>
                  </a:cubicBezTo>
                  <a:cubicBezTo>
                    <a:pt x="21494" y="14216"/>
                    <a:pt x="20329" y="19330"/>
                    <a:pt x="11012" y="21534"/>
                  </a:cubicBezTo>
                  <a:cubicBezTo>
                    <a:pt x="10906" y="21534"/>
                    <a:pt x="10906" y="21534"/>
                    <a:pt x="10800" y="21534"/>
                  </a:cubicBezTo>
                  <a:close/>
                  <a:moveTo>
                    <a:pt x="1271" y="13864"/>
                  </a:moveTo>
                  <a:cubicBezTo>
                    <a:pt x="1376" y="14393"/>
                    <a:pt x="2647" y="18536"/>
                    <a:pt x="10800" y="20476"/>
                  </a:cubicBezTo>
                  <a:cubicBezTo>
                    <a:pt x="18953" y="18536"/>
                    <a:pt x="20224" y="14393"/>
                    <a:pt x="20329" y="13864"/>
                  </a:cubicBezTo>
                  <a:cubicBezTo>
                    <a:pt x="20329" y="2403"/>
                    <a:pt x="20329" y="2403"/>
                    <a:pt x="20329" y="2403"/>
                  </a:cubicBezTo>
                  <a:cubicBezTo>
                    <a:pt x="19271" y="2932"/>
                    <a:pt x="18212" y="3196"/>
                    <a:pt x="16729" y="3196"/>
                  </a:cubicBezTo>
                  <a:cubicBezTo>
                    <a:pt x="14506" y="3196"/>
                    <a:pt x="12176" y="2403"/>
                    <a:pt x="10800" y="1345"/>
                  </a:cubicBezTo>
                  <a:cubicBezTo>
                    <a:pt x="9424" y="2403"/>
                    <a:pt x="7094" y="3196"/>
                    <a:pt x="4871" y="3196"/>
                  </a:cubicBezTo>
                  <a:cubicBezTo>
                    <a:pt x="3388" y="3196"/>
                    <a:pt x="2329" y="2932"/>
                    <a:pt x="1271" y="2403"/>
                  </a:cubicBezTo>
                  <a:lnTo>
                    <a:pt x="1271" y="1386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69" name="Shape"/>
            <p:cNvSpPr/>
            <p:nvPr/>
          </p:nvSpPr>
          <p:spPr>
            <a:xfrm>
              <a:off x="66596" y="93100"/>
              <a:ext cx="206033" cy="20603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3587" y="21600"/>
                  </a:moveTo>
                  <a:cubicBezTo>
                    <a:pt x="8013" y="21600"/>
                    <a:pt x="8013" y="21600"/>
                    <a:pt x="8013" y="21600"/>
                  </a:cubicBezTo>
                  <a:cubicBezTo>
                    <a:pt x="7490" y="21600"/>
                    <a:pt x="6968" y="21077"/>
                    <a:pt x="6968" y="20555"/>
                  </a:cubicBezTo>
                  <a:cubicBezTo>
                    <a:pt x="6968" y="14632"/>
                    <a:pt x="6968" y="14632"/>
                    <a:pt x="6968" y="14632"/>
                  </a:cubicBezTo>
                  <a:cubicBezTo>
                    <a:pt x="1045" y="14632"/>
                    <a:pt x="1045" y="14632"/>
                    <a:pt x="1045" y="14632"/>
                  </a:cubicBezTo>
                  <a:cubicBezTo>
                    <a:pt x="523" y="14632"/>
                    <a:pt x="0" y="14110"/>
                    <a:pt x="0" y="13587"/>
                  </a:cubicBezTo>
                  <a:cubicBezTo>
                    <a:pt x="0" y="8013"/>
                    <a:pt x="0" y="8013"/>
                    <a:pt x="0" y="8013"/>
                  </a:cubicBezTo>
                  <a:cubicBezTo>
                    <a:pt x="0" y="7490"/>
                    <a:pt x="523" y="6968"/>
                    <a:pt x="1045" y="6968"/>
                  </a:cubicBezTo>
                  <a:cubicBezTo>
                    <a:pt x="6968" y="6968"/>
                    <a:pt x="6968" y="6968"/>
                    <a:pt x="6968" y="6968"/>
                  </a:cubicBezTo>
                  <a:cubicBezTo>
                    <a:pt x="6968" y="1045"/>
                    <a:pt x="6968" y="1045"/>
                    <a:pt x="6968" y="1045"/>
                  </a:cubicBezTo>
                  <a:cubicBezTo>
                    <a:pt x="6968" y="523"/>
                    <a:pt x="7490" y="0"/>
                    <a:pt x="8013" y="0"/>
                  </a:cubicBezTo>
                  <a:cubicBezTo>
                    <a:pt x="13587" y="0"/>
                    <a:pt x="13587" y="0"/>
                    <a:pt x="13587" y="0"/>
                  </a:cubicBezTo>
                  <a:cubicBezTo>
                    <a:pt x="14110" y="0"/>
                    <a:pt x="14632" y="523"/>
                    <a:pt x="14632" y="1045"/>
                  </a:cubicBezTo>
                  <a:cubicBezTo>
                    <a:pt x="14632" y="6968"/>
                    <a:pt x="14632" y="6968"/>
                    <a:pt x="14632" y="6968"/>
                  </a:cubicBezTo>
                  <a:cubicBezTo>
                    <a:pt x="20555" y="6968"/>
                    <a:pt x="20555" y="6968"/>
                    <a:pt x="20555" y="6968"/>
                  </a:cubicBezTo>
                  <a:cubicBezTo>
                    <a:pt x="21077" y="6968"/>
                    <a:pt x="21600" y="7490"/>
                    <a:pt x="21600" y="8013"/>
                  </a:cubicBezTo>
                  <a:cubicBezTo>
                    <a:pt x="21600" y="13587"/>
                    <a:pt x="21600" y="13587"/>
                    <a:pt x="21600" y="13587"/>
                  </a:cubicBezTo>
                  <a:cubicBezTo>
                    <a:pt x="21600" y="14110"/>
                    <a:pt x="21077" y="14632"/>
                    <a:pt x="20555" y="14632"/>
                  </a:cubicBezTo>
                  <a:cubicBezTo>
                    <a:pt x="14632" y="14632"/>
                    <a:pt x="14632" y="14632"/>
                    <a:pt x="14632" y="14632"/>
                  </a:cubicBezTo>
                  <a:cubicBezTo>
                    <a:pt x="14632" y="20555"/>
                    <a:pt x="14632" y="20555"/>
                    <a:pt x="14632" y="20555"/>
                  </a:cubicBezTo>
                  <a:cubicBezTo>
                    <a:pt x="14632" y="21077"/>
                    <a:pt x="14110" y="21600"/>
                    <a:pt x="13587" y="21600"/>
                  </a:cubicBezTo>
                  <a:close/>
                  <a:moveTo>
                    <a:pt x="9058" y="19510"/>
                  </a:moveTo>
                  <a:cubicBezTo>
                    <a:pt x="12542" y="19510"/>
                    <a:pt x="12542" y="19510"/>
                    <a:pt x="12542" y="19510"/>
                  </a:cubicBezTo>
                  <a:cubicBezTo>
                    <a:pt x="12542" y="13587"/>
                    <a:pt x="12542" y="13587"/>
                    <a:pt x="12542" y="13587"/>
                  </a:cubicBezTo>
                  <a:cubicBezTo>
                    <a:pt x="12542" y="13065"/>
                    <a:pt x="13065" y="12542"/>
                    <a:pt x="13587" y="12542"/>
                  </a:cubicBezTo>
                  <a:cubicBezTo>
                    <a:pt x="19510" y="12542"/>
                    <a:pt x="19510" y="12542"/>
                    <a:pt x="19510" y="12542"/>
                  </a:cubicBezTo>
                  <a:cubicBezTo>
                    <a:pt x="19510" y="9058"/>
                    <a:pt x="19510" y="9058"/>
                    <a:pt x="19510" y="9058"/>
                  </a:cubicBezTo>
                  <a:cubicBezTo>
                    <a:pt x="13587" y="9058"/>
                    <a:pt x="13587" y="9058"/>
                    <a:pt x="13587" y="9058"/>
                  </a:cubicBezTo>
                  <a:cubicBezTo>
                    <a:pt x="13065" y="9058"/>
                    <a:pt x="12542" y="8535"/>
                    <a:pt x="12542" y="8013"/>
                  </a:cubicBezTo>
                  <a:cubicBezTo>
                    <a:pt x="12542" y="2090"/>
                    <a:pt x="12542" y="2090"/>
                    <a:pt x="12542" y="2090"/>
                  </a:cubicBezTo>
                  <a:cubicBezTo>
                    <a:pt x="9058" y="2090"/>
                    <a:pt x="9058" y="2090"/>
                    <a:pt x="9058" y="2090"/>
                  </a:cubicBezTo>
                  <a:cubicBezTo>
                    <a:pt x="9058" y="8013"/>
                    <a:pt x="9058" y="8013"/>
                    <a:pt x="9058" y="8013"/>
                  </a:cubicBezTo>
                  <a:cubicBezTo>
                    <a:pt x="9058" y="8535"/>
                    <a:pt x="8535" y="9058"/>
                    <a:pt x="8013" y="9058"/>
                  </a:cubicBezTo>
                  <a:cubicBezTo>
                    <a:pt x="2090" y="9058"/>
                    <a:pt x="2090" y="9058"/>
                    <a:pt x="2090" y="9058"/>
                  </a:cubicBezTo>
                  <a:cubicBezTo>
                    <a:pt x="2090" y="12542"/>
                    <a:pt x="2090" y="12542"/>
                    <a:pt x="2090" y="12542"/>
                  </a:cubicBezTo>
                  <a:cubicBezTo>
                    <a:pt x="8013" y="12542"/>
                    <a:pt x="8013" y="12542"/>
                    <a:pt x="8013" y="12542"/>
                  </a:cubicBezTo>
                  <a:cubicBezTo>
                    <a:pt x="8535" y="12542"/>
                    <a:pt x="9058" y="13065"/>
                    <a:pt x="9058" y="13587"/>
                  </a:cubicBezTo>
                  <a:lnTo>
                    <a:pt x="9058" y="1951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271" name="Shape"/>
          <p:cNvSpPr/>
          <p:nvPr/>
        </p:nvSpPr>
        <p:spPr>
          <a:xfrm rot="21545400">
            <a:off x="8599458" y="3781773"/>
            <a:ext cx="406386" cy="3799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179" y="0"/>
                </a:moveTo>
                <a:cubicBezTo>
                  <a:pt x="4060" y="0"/>
                  <a:pt x="0" y="8673"/>
                  <a:pt x="0" y="14400"/>
                </a:cubicBezTo>
                <a:cubicBezTo>
                  <a:pt x="0" y="15873"/>
                  <a:pt x="2681" y="18736"/>
                  <a:pt x="4060" y="14400"/>
                </a:cubicBezTo>
                <a:cubicBezTo>
                  <a:pt x="4672" y="12518"/>
                  <a:pt x="8119" y="13009"/>
                  <a:pt x="8119" y="15873"/>
                </a:cubicBezTo>
                <a:cubicBezTo>
                  <a:pt x="8119" y="19064"/>
                  <a:pt x="9421" y="21600"/>
                  <a:pt x="12179" y="21600"/>
                </a:cubicBezTo>
                <a:cubicBezTo>
                  <a:pt x="20221" y="21600"/>
                  <a:pt x="21600" y="14400"/>
                  <a:pt x="21600" y="10145"/>
                </a:cubicBezTo>
                <a:cubicBezTo>
                  <a:pt x="21600" y="5809"/>
                  <a:pt x="20221" y="0"/>
                  <a:pt x="12179" y="0"/>
                </a:cubicBezTo>
                <a:close/>
                <a:moveTo>
                  <a:pt x="5438" y="10473"/>
                </a:moveTo>
                <a:cubicBezTo>
                  <a:pt x="4443" y="10473"/>
                  <a:pt x="3753" y="9655"/>
                  <a:pt x="3753" y="8673"/>
                </a:cubicBezTo>
                <a:cubicBezTo>
                  <a:pt x="3753" y="7691"/>
                  <a:pt x="4443" y="6873"/>
                  <a:pt x="5438" y="6873"/>
                </a:cubicBezTo>
                <a:cubicBezTo>
                  <a:pt x="6357" y="6873"/>
                  <a:pt x="7123" y="7691"/>
                  <a:pt x="7123" y="8673"/>
                </a:cubicBezTo>
                <a:cubicBezTo>
                  <a:pt x="7123" y="9655"/>
                  <a:pt x="6357" y="10473"/>
                  <a:pt x="5438" y="10473"/>
                </a:cubicBezTo>
                <a:close/>
                <a:moveTo>
                  <a:pt x="8426" y="5073"/>
                </a:moveTo>
                <a:cubicBezTo>
                  <a:pt x="8426" y="4091"/>
                  <a:pt x="9191" y="3273"/>
                  <a:pt x="10111" y="3273"/>
                </a:cubicBezTo>
                <a:cubicBezTo>
                  <a:pt x="11030" y="3273"/>
                  <a:pt x="11796" y="4091"/>
                  <a:pt x="11796" y="5073"/>
                </a:cubicBezTo>
                <a:cubicBezTo>
                  <a:pt x="11796" y="6055"/>
                  <a:pt x="11030" y="6873"/>
                  <a:pt x="10111" y="6873"/>
                </a:cubicBezTo>
                <a:cubicBezTo>
                  <a:pt x="9191" y="6873"/>
                  <a:pt x="8426" y="6055"/>
                  <a:pt x="8426" y="5073"/>
                </a:cubicBezTo>
                <a:close/>
                <a:moveTo>
                  <a:pt x="12791" y="17673"/>
                </a:moveTo>
                <a:cubicBezTo>
                  <a:pt x="11489" y="17673"/>
                  <a:pt x="10494" y="16527"/>
                  <a:pt x="10494" y="15136"/>
                </a:cubicBezTo>
                <a:cubicBezTo>
                  <a:pt x="10494" y="13745"/>
                  <a:pt x="11489" y="12600"/>
                  <a:pt x="12791" y="12600"/>
                </a:cubicBezTo>
                <a:cubicBezTo>
                  <a:pt x="14094" y="12600"/>
                  <a:pt x="15166" y="13745"/>
                  <a:pt x="15166" y="15136"/>
                </a:cubicBezTo>
                <a:cubicBezTo>
                  <a:pt x="15166" y="16527"/>
                  <a:pt x="14094" y="17673"/>
                  <a:pt x="12791" y="17673"/>
                </a:cubicBezTo>
                <a:close/>
                <a:moveTo>
                  <a:pt x="16851" y="13336"/>
                </a:moveTo>
                <a:cubicBezTo>
                  <a:pt x="16315" y="13336"/>
                  <a:pt x="15855" y="12845"/>
                  <a:pt x="15855" y="12273"/>
                </a:cubicBezTo>
                <a:cubicBezTo>
                  <a:pt x="15855" y="11700"/>
                  <a:pt x="16315" y="11209"/>
                  <a:pt x="16851" y="11209"/>
                </a:cubicBezTo>
                <a:cubicBezTo>
                  <a:pt x="17387" y="11209"/>
                  <a:pt x="17847" y="11700"/>
                  <a:pt x="17847" y="12273"/>
                </a:cubicBezTo>
                <a:cubicBezTo>
                  <a:pt x="17847" y="12845"/>
                  <a:pt x="17387" y="13336"/>
                  <a:pt x="16851" y="13336"/>
                </a:cubicBezTo>
                <a:close/>
                <a:moveTo>
                  <a:pt x="15549" y="9000"/>
                </a:moveTo>
                <a:cubicBezTo>
                  <a:pt x="14247" y="9000"/>
                  <a:pt x="13174" y="7936"/>
                  <a:pt x="13174" y="6545"/>
                </a:cubicBezTo>
                <a:cubicBezTo>
                  <a:pt x="13174" y="5155"/>
                  <a:pt x="14247" y="4009"/>
                  <a:pt x="15549" y="4009"/>
                </a:cubicBezTo>
                <a:cubicBezTo>
                  <a:pt x="16851" y="4009"/>
                  <a:pt x="17847" y="5155"/>
                  <a:pt x="17847" y="6545"/>
                </a:cubicBezTo>
                <a:cubicBezTo>
                  <a:pt x="17847" y="7936"/>
                  <a:pt x="16851" y="9000"/>
                  <a:pt x="15549" y="90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274" name="Group"/>
          <p:cNvGrpSpPr/>
          <p:nvPr/>
        </p:nvGrpSpPr>
        <p:grpSpPr>
          <a:xfrm>
            <a:off x="4380751" y="4623292"/>
            <a:ext cx="437837" cy="299386"/>
            <a:chOff x="0" y="0"/>
            <a:chExt cx="437836" cy="299385"/>
          </a:xfrm>
        </p:grpSpPr>
        <p:sp>
          <p:nvSpPr>
            <p:cNvPr id="1272" name="Shape"/>
            <p:cNvSpPr/>
            <p:nvPr/>
          </p:nvSpPr>
          <p:spPr>
            <a:xfrm rot="21545400">
              <a:off x="1597" y="61250"/>
              <a:ext cx="236006" cy="2029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9382"/>
                  </a:moveTo>
                  <a:cubicBezTo>
                    <a:pt x="0" y="4145"/>
                    <a:pt x="4737" y="0"/>
                    <a:pt x="10800" y="0"/>
                  </a:cubicBezTo>
                  <a:cubicBezTo>
                    <a:pt x="16674" y="0"/>
                    <a:pt x="21600" y="4145"/>
                    <a:pt x="21600" y="9382"/>
                  </a:cubicBezTo>
                  <a:cubicBezTo>
                    <a:pt x="21600" y="14400"/>
                    <a:pt x="16674" y="18764"/>
                    <a:pt x="10800" y="18764"/>
                  </a:cubicBezTo>
                  <a:cubicBezTo>
                    <a:pt x="9284" y="18764"/>
                    <a:pt x="7768" y="18327"/>
                    <a:pt x="6253" y="17891"/>
                  </a:cubicBezTo>
                  <a:cubicBezTo>
                    <a:pt x="1326" y="21600"/>
                    <a:pt x="1326" y="21600"/>
                    <a:pt x="1326" y="21600"/>
                  </a:cubicBezTo>
                  <a:cubicBezTo>
                    <a:pt x="947" y="21382"/>
                    <a:pt x="947" y="21382"/>
                    <a:pt x="947" y="21382"/>
                  </a:cubicBezTo>
                  <a:cubicBezTo>
                    <a:pt x="3411" y="16145"/>
                    <a:pt x="3411" y="16145"/>
                    <a:pt x="3411" y="16145"/>
                  </a:cubicBezTo>
                  <a:cubicBezTo>
                    <a:pt x="1137" y="14400"/>
                    <a:pt x="0" y="12000"/>
                    <a:pt x="0" y="938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73" name="Shape"/>
            <p:cNvSpPr/>
            <p:nvPr/>
          </p:nvSpPr>
          <p:spPr>
            <a:xfrm rot="21545400">
              <a:off x="138367" y="2341"/>
              <a:ext cx="297148" cy="2947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9450" y="17069"/>
                  </a:moveTo>
                  <a:cubicBezTo>
                    <a:pt x="11100" y="17069"/>
                    <a:pt x="12600" y="16766"/>
                    <a:pt x="13950" y="16313"/>
                  </a:cubicBezTo>
                  <a:cubicBezTo>
                    <a:pt x="14400" y="16162"/>
                    <a:pt x="14400" y="16162"/>
                    <a:pt x="14400" y="16162"/>
                  </a:cubicBezTo>
                  <a:cubicBezTo>
                    <a:pt x="17100" y="17975"/>
                    <a:pt x="17100" y="17975"/>
                    <a:pt x="17100" y="17975"/>
                  </a:cubicBezTo>
                  <a:cubicBezTo>
                    <a:pt x="15750" y="15407"/>
                    <a:pt x="15750" y="15407"/>
                    <a:pt x="15750" y="15407"/>
                  </a:cubicBezTo>
                  <a:cubicBezTo>
                    <a:pt x="16500" y="14954"/>
                    <a:pt x="16500" y="14954"/>
                    <a:pt x="16500" y="14954"/>
                  </a:cubicBezTo>
                  <a:cubicBezTo>
                    <a:pt x="18600" y="13594"/>
                    <a:pt x="19800" y="11480"/>
                    <a:pt x="19800" y="9365"/>
                  </a:cubicBezTo>
                  <a:cubicBezTo>
                    <a:pt x="19800" y="5287"/>
                    <a:pt x="15150" y="1813"/>
                    <a:pt x="9450" y="1813"/>
                  </a:cubicBezTo>
                  <a:cubicBezTo>
                    <a:pt x="6750" y="1813"/>
                    <a:pt x="4200" y="2568"/>
                    <a:pt x="2400" y="3927"/>
                  </a:cubicBezTo>
                  <a:cubicBezTo>
                    <a:pt x="1650" y="3625"/>
                    <a:pt x="900" y="3474"/>
                    <a:pt x="0" y="3323"/>
                  </a:cubicBezTo>
                  <a:cubicBezTo>
                    <a:pt x="2250" y="1359"/>
                    <a:pt x="5700" y="0"/>
                    <a:pt x="9450" y="0"/>
                  </a:cubicBezTo>
                  <a:cubicBezTo>
                    <a:pt x="16200" y="0"/>
                    <a:pt x="21600" y="4229"/>
                    <a:pt x="21600" y="9365"/>
                  </a:cubicBezTo>
                  <a:cubicBezTo>
                    <a:pt x="21600" y="11933"/>
                    <a:pt x="20400" y="14350"/>
                    <a:pt x="18150" y="16011"/>
                  </a:cubicBezTo>
                  <a:cubicBezTo>
                    <a:pt x="20550" y="21600"/>
                    <a:pt x="20550" y="21600"/>
                    <a:pt x="20550" y="21600"/>
                  </a:cubicBezTo>
                  <a:cubicBezTo>
                    <a:pt x="14100" y="18126"/>
                    <a:pt x="14100" y="18126"/>
                    <a:pt x="14100" y="18126"/>
                  </a:cubicBezTo>
                  <a:cubicBezTo>
                    <a:pt x="12600" y="18579"/>
                    <a:pt x="11100" y="18881"/>
                    <a:pt x="9450" y="18881"/>
                  </a:cubicBezTo>
                  <a:cubicBezTo>
                    <a:pt x="6750" y="18881"/>
                    <a:pt x="4350" y="18277"/>
                    <a:pt x="2400" y="17220"/>
                  </a:cubicBezTo>
                  <a:cubicBezTo>
                    <a:pt x="3150" y="16917"/>
                    <a:pt x="3900" y="16464"/>
                    <a:pt x="4500" y="16162"/>
                  </a:cubicBezTo>
                  <a:cubicBezTo>
                    <a:pt x="6000" y="16766"/>
                    <a:pt x="7650" y="17069"/>
                    <a:pt x="9450" y="1706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275" name="Shape"/>
          <p:cNvSpPr/>
          <p:nvPr/>
        </p:nvSpPr>
        <p:spPr>
          <a:xfrm>
            <a:off x="3387918" y="4617965"/>
            <a:ext cx="392334" cy="3122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586" y="2167"/>
                </a:moveTo>
                <a:cubicBezTo>
                  <a:pt x="9352" y="2167"/>
                  <a:pt x="9352" y="2167"/>
                  <a:pt x="9352" y="2167"/>
                </a:cubicBezTo>
                <a:cubicBezTo>
                  <a:pt x="9208" y="948"/>
                  <a:pt x="8372" y="0"/>
                  <a:pt x="7356" y="0"/>
                </a:cubicBezTo>
                <a:cubicBezTo>
                  <a:pt x="2014" y="0"/>
                  <a:pt x="2014" y="0"/>
                  <a:pt x="2014" y="0"/>
                </a:cubicBezTo>
                <a:cubicBezTo>
                  <a:pt x="908" y="0"/>
                  <a:pt x="0" y="1129"/>
                  <a:pt x="0" y="2528"/>
                </a:cubicBezTo>
                <a:cubicBezTo>
                  <a:pt x="0" y="3273"/>
                  <a:pt x="0" y="3273"/>
                  <a:pt x="0" y="3273"/>
                </a:cubicBezTo>
                <a:cubicBezTo>
                  <a:pt x="0" y="6399"/>
                  <a:pt x="0" y="6399"/>
                  <a:pt x="0" y="6399"/>
                </a:cubicBezTo>
                <a:cubicBezTo>
                  <a:pt x="0" y="18767"/>
                  <a:pt x="0" y="18767"/>
                  <a:pt x="0" y="18767"/>
                </a:cubicBezTo>
                <a:cubicBezTo>
                  <a:pt x="0" y="20325"/>
                  <a:pt x="1016" y="21600"/>
                  <a:pt x="2257" y="21600"/>
                </a:cubicBezTo>
                <a:cubicBezTo>
                  <a:pt x="8489" y="21600"/>
                  <a:pt x="8489" y="21600"/>
                  <a:pt x="8489" y="21600"/>
                </a:cubicBezTo>
                <a:cubicBezTo>
                  <a:pt x="19343" y="21600"/>
                  <a:pt x="19343" y="21600"/>
                  <a:pt x="19343" y="21600"/>
                </a:cubicBezTo>
                <a:cubicBezTo>
                  <a:pt x="20584" y="21600"/>
                  <a:pt x="21600" y="20325"/>
                  <a:pt x="21600" y="18767"/>
                </a:cubicBezTo>
                <a:cubicBezTo>
                  <a:pt x="21600" y="16307"/>
                  <a:pt x="21600" y="16307"/>
                  <a:pt x="21600" y="16307"/>
                </a:cubicBezTo>
                <a:cubicBezTo>
                  <a:pt x="21600" y="11793"/>
                  <a:pt x="21600" y="11793"/>
                  <a:pt x="21600" y="11793"/>
                </a:cubicBezTo>
                <a:cubicBezTo>
                  <a:pt x="21600" y="4683"/>
                  <a:pt x="21600" y="4683"/>
                  <a:pt x="21600" y="4683"/>
                </a:cubicBezTo>
                <a:cubicBezTo>
                  <a:pt x="21600" y="3295"/>
                  <a:pt x="20692" y="2167"/>
                  <a:pt x="19586" y="2167"/>
                </a:cubicBezTo>
                <a:close/>
                <a:moveTo>
                  <a:pt x="19343" y="20088"/>
                </a:moveTo>
                <a:cubicBezTo>
                  <a:pt x="2257" y="20088"/>
                  <a:pt x="2257" y="20088"/>
                  <a:pt x="2257" y="20088"/>
                </a:cubicBezTo>
                <a:cubicBezTo>
                  <a:pt x="1673" y="20088"/>
                  <a:pt x="1205" y="19490"/>
                  <a:pt x="1205" y="18767"/>
                </a:cubicBezTo>
                <a:cubicBezTo>
                  <a:pt x="1205" y="6794"/>
                  <a:pt x="1205" y="6794"/>
                  <a:pt x="1205" y="6794"/>
                </a:cubicBezTo>
                <a:cubicBezTo>
                  <a:pt x="16088" y="6794"/>
                  <a:pt x="16088" y="6794"/>
                  <a:pt x="16088" y="6794"/>
                </a:cubicBezTo>
                <a:cubicBezTo>
                  <a:pt x="16088" y="12199"/>
                  <a:pt x="16088" y="12199"/>
                  <a:pt x="16088" y="12199"/>
                </a:cubicBezTo>
                <a:cubicBezTo>
                  <a:pt x="20395" y="12199"/>
                  <a:pt x="20395" y="12199"/>
                  <a:pt x="20395" y="12199"/>
                </a:cubicBezTo>
                <a:cubicBezTo>
                  <a:pt x="20395" y="16307"/>
                  <a:pt x="20395" y="16307"/>
                  <a:pt x="20395" y="16307"/>
                </a:cubicBezTo>
                <a:cubicBezTo>
                  <a:pt x="20395" y="18767"/>
                  <a:pt x="20395" y="18767"/>
                  <a:pt x="20395" y="18767"/>
                </a:cubicBezTo>
                <a:cubicBezTo>
                  <a:pt x="20395" y="19490"/>
                  <a:pt x="19927" y="20088"/>
                  <a:pt x="19343" y="20088"/>
                </a:cubicBezTo>
                <a:close/>
                <a:moveTo>
                  <a:pt x="2014" y="1512"/>
                </a:moveTo>
                <a:cubicBezTo>
                  <a:pt x="7356" y="1512"/>
                  <a:pt x="7356" y="1512"/>
                  <a:pt x="7356" y="1512"/>
                </a:cubicBezTo>
                <a:cubicBezTo>
                  <a:pt x="7805" y="1512"/>
                  <a:pt x="8165" y="1964"/>
                  <a:pt x="8165" y="2528"/>
                </a:cubicBezTo>
                <a:cubicBezTo>
                  <a:pt x="8165" y="3668"/>
                  <a:pt x="8165" y="3668"/>
                  <a:pt x="8165" y="3668"/>
                </a:cubicBezTo>
                <a:cubicBezTo>
                  <a:pt x="19586" y="3668"/>
                  <a:pt x="19586" y="3668"/>
                  <a:pt x="19586" y="3668"/>
                </a:cubicBezTo>
                <a:cubicBezTo>
                  <a:pt x="20035" y="3668"/>
                  <a:pt x="20395" y="4130"/>
                  <a:pt x="20395" y="4683"/>
                </a:cubicBezTo>
                <a:cubicBezTo>
                  <a:pt x="20395" y="10890"/>
                  <a:pt x="20395" y="10890"/>
                  <a:pt x="20395" y="10890"/>
                </a:cubicBezTo>
                <a:cubicBezTo>
                  <a:pt x="19739" y="10055"/>
                  <a:pt x="19739" y="10055"/>
                  <a:pt x="19739" y="10055"/>
                </a:cubicBezTo>
                <a:cubicBezTo>
                  <a:pt x="19739" y="4537"/>
                  <a:pt x="19739" y="4537"/>
                  <a:pt x="19739" y="4537"/>
                </a:cubicBezTo>
                <a:cubicBezTo>
                  <a:pt x="1861" y="4537"/>
                  <a:pt x="1861" y="4537"/>
                  <a:pt x="1861" y="4537"/>
                </a:cubicBezTo>
                <a:cubicBezTo>
                  <a:pt x="1861" y="5992"/>
                  <a:pt x="1861" y="5992"/>
                  <a:pt x="1861" y="5992"/>
                </a:cubicBezTo>
                <a:cubicBezTo>
                  <a:pt x="1205" y="5992"/>
                  <a:pt x="1205" y="5992"/>
                  <a:pt x="1205" y="5992"/>
                </a:cubicBezTo>
                <a:cubicBezTo>
                  <a:pt x="1205" y="2528"/>
                  <a:pt x="1205" y="2528"/>
                  <a:pt x="1205" y="2528"/>
                </a:cubicBezTo>
                <a:cubicBezTo>
                  <a:pt x="1205" y="1964"/>
                  <a:pt x="1565" y="1512"/>
                  <a:pt x="2014" y="1512"/>
                </a:cubicBezTo>
                <a:close/>
                <a:moveTo>
                  <a:pt x="19109" y="9254"/>
                </a:moveTo>
                <a:cubicBezTo>
                  <a:pt x="16537" y="5992"/>
                  <a:pt x="16537" y="5992"/>
                  <a:pt x="16537" y="5992"/>
                </a:cubicBezTo>
                <a:cubicBezTo>
                  <a:pt x="2491" y="5992"/>
                  <a:pt x="2491" y="5992"/>
                  <a:pt x="2491" y="5992"/>
                </a:cubicBezTo>
                <a:cubicBezTo>
                  <a:pt x="2491" y="5327"/>
                  <a:pt x="2491" y="5327"/>
                  <a:pt x="2491" y="5327"/>
                </a:cubicBezTo>
                <a:cubicBezTo>
                  <a:pt x="19109" y="5327"/>
                  <a:pt x="19109" y="5327"/>
                  <a:pt x="19109" y="5327"/>
                </a:cubicBezTo>
                <a:lnTo>
                  <a:pt x="19109" y="9254"/>
                </a:lnTo>
                <a:close/>
                <a:moveTo>
                  <a:pt x="16726" y="7358"/>
                </a:moveTo>
                <a:cubicBezTo>
                  <a:pt x="19909" y="11398"/>
                  <a:pt x="19909" y="11398"/>
                  <a:pt x="19909" y="11398"/>
                </a:cubicBezTo>
                <a:cubicBezTo>
                  <a:pt x="16726" y="11398"/>
                  <a:pt x="16726" y="11398"/>
                  <a:pt x="16726" y="11398"/>
                </a:cubicBezTo>
                <a:lnTo>
                  <a:pt x="16726" y="735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279" name="Group"/>
          <p:cNvGrpSpPr/>
          <p:nvPr/>
        </p:nvGrpSpPr>
        <p:grpSpPr>
          <a:xfrm>
            <a:off x="346580" y="6131364"/>
            <a:ext cx="483527" cy="387969"/>
            <a:chOff x="0" y="0"/>
            <a:chExt cx="483526" cy="387968"/>
          </a:xfrm>
        </p:grpSpPr>
        <p:sp>
          <p:nvSpPr>
            <p:cNvPr id="1276" name="Shape"/>
            <p:cNvSpPr/>
            <p:nvPr/>
          </p:nvSpPr>
          <p:spPr>
            <a:xfrm>
              <a:off x="-1" y="-1"/>
              <a:ext cx="483528" cy="3879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069" y="2965"/>
                  </a:moveTo>
                  <a:cubicBezTo>
                    <a:pt x="21262" y="2965"/>
                    <a:pt x="21262" y="2965"/>
                    <a:pt x="21262" y="2965"/>
                  </a:cubicBezTo>
                  <a:cubicBezTo>
                    <a:pt x="21431" y="2965"/>
                    <a:pt x="21600" y="2965"/>
                    <a:pt x="21600" y="2541"/>
                  </a:cubicBezTo>
                  <a:cubicBezTo>
                    <a:pt x="21600" y="424"/>
                    <a:pt x="21600" y="424"/>
                    <a:pt x="21600" y="424"/>
                  </a:cubicBezTo>
                  <a:cubicBezTo>
                    <a:pt x="21600" y="212"/>
                    <a:pt x="21431" y="0"/>
                    <a:pt x="21262" y="0"/>
                  </a:cubicBezTo>
                  <a:cubicBezTo>
                    <a:pt x="338" y="0"/>
                    <a:pt x="338" y="0"/>
                    <a:pt x="338" y="0"/>
                  </a:cubicBezTo>
                  <a:cubicBezTo>
                    <a:pt x="169" y="0"/>
                    <a:pt x="0" y="212"/>
                    <a:pt x="0" y="424"/>
                  </a:cubicBezTo>
                  <a:cubicBezTo>
                    <a:pt x="0" y="2541"/>
                    <a:pt x="0" y="2541"/>
                    <a:pt x="0" y="2541"/>
                  </a:cubicBezTo>
                  <a:cubicBezTo>
                    <a:pt x="0" y="2965"/>
                    <a:pt x="169" y="2965"/>
                    <a:pt x="338" y="2965"/>
                  </a:cubicBezTo>
                  <a:cubicBezTo>
                    <a:pt x="2363" y="2965"/>
                    <a:pt x="2363" y="2965"/>
                    <a:pt x="2363" y="2965"/>
                  </a:cubicBezTo>
                  <a:cubicBezTo>
                    <a:pt x="2531" y="2965"/>
                    <a:pt x="2700" y="3176"/>
                    <a:pt x="2700" y="3388"/>
                  </a:cubicBezTo>
                  <a:cubicBezTo>
                    <a:pt x="2700" y="18212"/>
                    <a:pt x="2700" y="18212"/>
                    <a:pt x="2700" y="18212"/>
                  </a:cubicBezTo>
                  <a:cubicBezTo>
                    <a:pt x="2700" y="18424"/>
                    <a:pt x="2531" y="18635"/>
                    <a:pt x="2363" y="18635"/>
                  </a:cubicBezTo>
                  <a:cubicBezTo>
                    <a:pt x="338" y="18635"/>
                    <a:pt x="338" y="18635"/>
                    <a:pt x="338" y="18635"/>
                  </a:cubicBezTo>
                  <a:cubicBezTo>
                    <a:pt x="169" y="18635"/>
                    <a:pt x="0" y="18847"/>
                    <a:pt x="0" y="19059"/>
                  </a:cubicBezTo>
                  <a:cubicBezTo>
                    <a:pt x="0" y="21176"/>
                    <a:pt x="0" y="21176"/>
                    <a:pt x="0" y="21176"/>
                  </a:cubicBezTo>
                  <a:cubicBezTo>
                    <a:pt x="0" y="21388"/>
                    <a:pt x="169" y="21600"/>
                    <a:pt x="338" y="21600"/>
                  </a:cubicBezTo>
                  <a:cubicBezTo>
                    <a:pt x="21262" y="21600"/>
                    <a:pt x="21262" y="21600"/>
                    <a:pt x="21262" y="21600"/>
                  </a:cubicBezTo>
                  <a:cubicBezTo>
                    <a:pt x="21431" y="21600"/>
                    <a:pt x="21600" y="21388"/>
                    <a:pt x="21600" y="21176"/>
                  </a:cubicBezTo>
                  <a:cubicBezTo>
                    <a:pt x="21600" y="19059"/>
                    <a:pt x="21600" y="19059"/>
                    <a:pt x="21600" y="19059"/>
                  </a:cubicBezTo>
                  <a:cubicBezTo>
                    <a:pt x="21600" y="18847"/>
                    <a:pt x="21431" y="18635"/>
                    <a:pt x="21262" y="18635"/>
                  </a:cubicBezTo>
                  <a:cubicBezTo>
                    <a:pt x="19069" y="18635"/>
                    <a:pt x="19069" y="18635"/>
                    <a:pt x="19069" y="18635"/>
                  </a:cubicBezTo>
                  <a:cubicBezTo>
                    <a:pt x="18900" y="18635"/>
                    <a:pt x="18731" y="18424"/>
                    <a:pt x="18731" y="18212"/>
                  </a:cubicBezTo>
                  <a:cubicBezTo>
                    <a:pt x="18731" y="3388"/>
                    <a:pt x="18731" y="3388"/>
                    <a:pt x="18731" y="3388"/>
                  </a:cubicBezTo>
                  <a:cubicBezTo>
                    <a:pt x="18731" y="3176"/>
                    <a:pt x="18900" y="2965"/>
                    <a:pt x="19069" y="2965"/>
                  </a:cubicBezTo>
                  <a:close/>
                  <a:moveTo>
                    <a:pt x="19237" y="1059"/>
                  </a:moveTo>
                  <a:cubicBezTo>
                    <a:pt x="19237" y="847"/>
                    <a:pt x="19237" y="635"/>
                    <a:pt x="19406" y="635"/>
                  </a:cubicBezTo>
                  <a:cubicBezTo>
                    <a:pt x="20250" y="635"/>
                    <a:pt x="20250" y="635"/>
                    <a:pt x="20250" y="635"/>
                  </a:cubicBezTo>
                  <a:cubicBezTo>
                    <a:pt x="20419" y="635"/>
                    <a:pt x="20587" y="847"/>
                    <a:pt x="20587" y="1059"/>
                  </a:cubicBezTo>
                  <a:cubicBezTo>
                    <a:pt x="20587" y="2118"/>
                    <a:pt x="20587" y="2118"/>
                    <a:pt x="20587" y="2118"/>
                  </a:cubicBezTo>
                  <a:cubicBezTo>
                    <a:pt x="20587" y="2329"/>
                    <a:pt x="20419" y="2329"/>
                    <a:pt x="20250" y="2329"/>
                  </a:cubicBezTo>
                  <a:cubicBezTo>
                    <a:pt x="19406" y="2329"/>
                    <a:pt x="19406" y="2329"/>
                    <a:pt x="19406" y="2329"/>
                  </a:cubicBezTo>
                  <a:cubicBezTo>
                    <a:pt x="19237" y="2329"/>
                    <a:pt x="19237" y="2329"/>
                    <a:pt x="19237" y="2118"/>
                  </a:cubicBezTo>
                  <a:lnTo>
                    <a:pt x="19237" y="1059"/>
                  </a:lnTo>
                  <a:close/>
                  <a:moveTo>
                    <a:pt x="2363" y="2118"/>
                  </a:moveTo>
                  <a:cubicBezTo>
                    <a:pt x="2363" y="2329"/>
                    <a:pt x="2194" y="2329"/>
                    <a:pt x="2025" y="2329"/>
                  </a:cubicBezTo>
                  <a:cubicBezTo>
                    <a:pt x="1181" y="2329"/>
                    <a:pt x="1181" y="2329"/>
                    <a:pt x="1181" y="2329"/>
                  </a:cubicBezTo>
                  <a:cubicBezTo>
                    <a:pt x="1013" y="2329"/>
                    <a:pt x="1013" y="2329"/>
                    <a:pt x="1013" y="2118"/>
                  </a:cubicBezTo>
                  <a:cubicBezTo>
                    <a:pt x="1013" y="1059"/>
                    <a:pt x="1013" y="1059"/>
                    <a:pt x="1013" y="1059"/>
                  </a:cubicBezTo>
                  <a:cubicBezTo>
                    <a:pt x="1013" y="847"/>
                    <a:pt x="1013" y="635"/>
                    <a:pt x="1181" y="635"/>
                  </a:cubicBezTo>
                  <a:cubicBezTo>
                    <a:pt x="2025" y="635"/>
                    <a:pt x="2025" y="635"/>
                    <a:pt x="2025" y="635"/>
                  </a:cubicBezTo>
                  <a:cubicBezTo>
                    <a:pt x="2194" y="635"/>
                    <a:pt x="2363" y="847"/>
                    <a:pt x="2363" y="1059"/>
                  </a:cubicBezTo>
                  <a:lnTo>
                    <a:pt x="2363" y="2118"/>
                  </a:lnTo>
                  <a:close/>
                  <a:moveTo>
                    <a:pt x="2363" y="20753"/>
                  </a:moveTo>
                  <a:cubicBezTo>
                    <a:pt x="2363" y="20965"/>
                    <a:pt x="2194" y="20965"/>
                    <a:pt x="2025" y="20965"/>
                  </a:cubicBezTo>
                  <a:cubicBezTo>
                    <a:pt x="1181" y="20965"/>
                    <a:pt x="1181" y="20965"/>
                    <a:pt x="1181" y="20965"/>
                  </a:cubicBezTo>
                  <a:cubicBezTo>
                    <a:pt x="1013" y="20965"/>
                    <a:pt x="1013" y="20965"/>
                    <a:pt x="1013" y="20753"/>
                  </a:cubicBezTo>
                  <a:cubicBezTo>
                    <a:pt x="1013" y="19694"/>
                    <a:pt x="1013" y="19694"/>
                    <a:pt x="1013" y="19694"/>
                  </a:cubicBezTo>
                  <a:cubicBezTo>
                    <a:pt x="1013" y="19482"/>
                    <a:pt x="1013" y="19271"/>
                    <a:pt x="1181" y="19271"/>
                  </a:cubicBezTo>
                  <a:cubicBezTo>
                    <a:pt x="2025" y="19271"/>
                    <a:pt x="2025" y="19271"/>
                    <a:pt x="2025" y="19271"/>
                  </a:cubicBezTo>
                  <a:cubicBezTo>
                    <a:pt x="2194" y="19271"/>
                    <a:pt x="2363" y="19482"/>
                    <a:pt x="2363" y="19694"/>
                  </a:cubicBezTo>
                  <a:lnTo>
                    <a:pt x="2363" y="20753"/>
                  </a:lnTo>
                  <a:close/>
                  <a:moveTo>
                    <a:pt x="19237" y="19694"/>
                  </a:moveTo>
                  <a:cubicBezTo>
                    <a:pt x="19237" y="19482"/>
                    <a:pt x="19237" y="19271"/>
                    <a:pt x="19406" y="19271"/>
                  </a:cubicBezTo>
                  <a:cubicBezTo>
                    <a:pt x="20250" y="19271"/>
                    <a:pt x="20250" y="19271"/>
                    <a:pt x="20250" y="19271"/>
                  </a:cubicBezTo>
                  <a:cubicBezTo>
                    <a:pt x="20419" y="19271"/>
                    <a:pt x="20587" y="19482"/>
                    <a:pt x="20587" y="19694"/>
                  </a:cubicBezTo>
                  <a:cubicBezTo>
                    <a:pt x="20587" y="20753"/>
                    <a:pt x="20587" y="20753"/>
                    <a:pt x="20587" y="20753"/>
                  </a:cubicBezTo>
                  <a:cubicBezTo>
                    <a:pt x="20587" y="20965"/>
                    <a:pt x="20419" y="20965"/>
                    <a:pt x="20250" y="20965"/>
                  </a:cubicBezTo>
                  <a:cubicBezTo>
                    <a:pt x="19406" y="20965"/>
                    <a:pt x="19406" y="20965"/>
                    <a:pt x="19406" y="20965"/>
                  </a:cubicBezTo>
                  <a:cubicBezTo>
                    <a:pt x="19237" y="20965"/>
                    <a:pt x="19237" y="20965"/>
                    <a:pt x="19237" y="20753"/>
                  </a:cubicBezTo>
                  <a:lnTo>
                    <a:pt x="19237" y="19694"/>
                  </a:lnTo>
                  <a:close/>
                  <a:moveTo>
                    <a:pt x="15187" y="1059"/>
                  </a:moveTo>
                  <a:cubicBezTo>
                    <a:pt x="15187" y="847"/>
                    <a:pt x="15187" y="635"/>
                    <a:pt x="15356" y="635"/>
                  </a:cubicBezTo>
                  <a:cubicBezTo>
                    <a:pt x="16200" y="635"/>
                    <a:pt x="16200" y="635"/>
                    <a:pt x="16200" y="635"/>
                  </a:cubicBezTo>
                  <a:cubicBezTo>
                    <a:pt x="16369" y="635"/>
                    <a:pt x="16537" y="847"/>
                    <a:pt x="16537" y="1059"/>
                  </a:cubicBezTo>
                  <a:cubicBezTo>
                    <a:pt x="16537" y="2118"/>
                    <a:pt x="16537" y="2118"/>
                    <a:pt x="16537" y="2118"/>
                  </a:cubicBezTo>
                  <a:cubicBezTo>
                    <a:pt x="16537" y="2329"/>
                    <a:pt x="16369" y="2329"/>
                    <a:pt x="16200" y="2329"/>
                  </a:cubicBezTo>
                  <a:cubicBezTo>
                    <a:pt x="15356" y="2329"/>
                    <a:pt x="15356" y="2329"/>
                    <a:pt x="15356" y="2329"/>
                  </a:cubicBezTo>
                  <a:cubicBezTo>
                    <a:pt x="15187" y="2329"/>
                    <a:pt x="15187" y="2329"/>
                    <a:pt x="15187" y="2118"/>
                  </a:cubicBezTo>
                  <a:lnTo>
                    <a:pt x="15187" y="1059"/>
                  </a:lnTo>
                  <a:close/>
                  <a:moveTo>
                    <a:pt x="11813" y="1059"/>
                  </a:moveTo>
                  <a:cubicBezTo>
                    <a:pt x="11813" y="847"/>
                    <a:pt x="11813" y="635"/>
                    <a:pt x="11981" y="635"/>
                  </a:cubicBezTo>
                  <a:cubicBezTo>
                    <a:pt x="12825" y="635"/>
                    <a:pt x="12825" y="635"/>
                    <a:pt x="12825" y="635"/>
                  </a:cubicBezTo>
                  <a:cubicBezTo>
                    <a:pt x="12994" y="635"/>
                    <a:pt x="13162" y="847"/>
                    <a:pt x="13162" y="1059"/>
                  </a:cubicBezTo>
                  <a:cubicBezTo>
                    <a:pt x="13162" y="2118"/>
                    <a:pt x="13162" y="2118"/>
                    <a:pt x="13162" y="2118"/>
                  </a:cubicBezTo>
                  <a:cubicBezTo>
                    <a:pt x="13162" y="2329"/>
                    <a:pt x="12994" y="2329"/>
                    <a:pt x="12825" y="2329"/>
                  </a:cubicBezTo>
                  <a:cubicBezTo>
                    <a:pt x="11981" y="2329"/>
                    <a:pt x="11981" y="2329"/>
                    <a:pt x="11981" y="2329"/>
                  </a:cubicBezTo>
                  <a:cubicBezTo>
                    <a:pt x="11813" y="2329"/>
                    <a:pt x="11813" y="2329"/>
                    <a:pt x="11813" y="2118"/>
                  </a:cubicBezTo>
                  <a:lnTo>
                    <a:pt x="11813" y="1059"/>
                  </a:lnTo>
                  <a:close/>
                  <a:moveTo>
                    <a:pt x="8438" y="1059"/>
                  </a:moveTo>
                  <a:cubicBezTo>
                    <a:pt x="8438" y="847"/>
                    <a:pt x="8438" y="635"/>
                    <a:pt x="8606" y="635"/>
                  </a:cubicBezTo>
                  <a:cubicBezTo>
                    <a:pt x="9450" y="635"/>
                    <a:pt x="9450" y="635"/>
                    <a:pt x="9450" y="635"/>
                  </a:cubicBezTo>
                  <a:cubicBezTo>
                    <a:pt x="9619" y="635"/>
                    <a:pt x="9787" y="847"/>
                    <a:pt x="9787" y="1059"/>
                  </a:cubicBezTo>
                  <a:cubicBezTo>
                    <a:pt x="9787" y="2118"/>
                    <a:pt x="9787" y="2118"/>
                    <a:pt x="9787" y="2118"/>
                  </a:cubicBezTo>
                  <a:cubicBezTo>
                    <a:pt x="9787" y="2329"/>
                    <a:pt x="9619" y="2329"/>
                    <a:pt x="9450" y="2329"/>
                  </a:cubicBezTo>
                  <a:cubicBezTo>
                    <a:pt x="8606" y="2329"/>
                    <a:pt x="8606" y="2329"/>
                    <a:pt x="8606" y="2329"/>
                  </a:cubicBezTo>
                  <a:cubicBezTo>
                    <a:pt x="8438" y="2329"/>
                    <a:pt x="8438" y="2329"/>
                    <a:pt x="8438" y="2118"/>
                  </a:cubicBezTo>
                  <a:lnTo>
                    <a:pt x="8438" y="1059"/>
                  </a:lnTo>
                  <a:close/>
                  <a:moveTo>
                    <a:pt x="5062" y="1059"/>
                  </a:moveTo>
                  <a:cubicBezTo>
                    <a:pt x="5062" y="847"/>
                    <a:pt x="5062" y="635"/>
                    <a:pt x="5231" y="635"/>
                  </a:cubicBezTo>
                  <a:cubicBezTo>
                    <a:pt x="6075" y="635"/>
                    <a:pt x="6075" y="635"/>
                    <a:pt x="6075" y="635"/>
                  </a:cubicBezTo>
                  <a:cubicBezTo>
                    <a:pt x="6244" y="635"/>
                    <a:pt x="6413" y="847"/>
                    <a:pt x="6413" y="1059"/>
                  </a:cubicBezTo>
                  <a:cubicBezTo>
                    <a:pt x="6413" y="2118"/>
                    <a:pt x="6413" y="2118"/>
                    <a:pt x="6413" y="2118"/>
                  </a:cubicBezTo>
                  <a:cubicBezTo>
                    <a:pt x="6413" y="2329"/>
                    <a:pt x="6244" y="2329"/>
                    <a:pt x="6075" y="2329"/>
                  </a:cubicBezTo>
                  <a:cubicBezTo>
                    <a:pt x="5231" y="2329"/>
                    <a:pt x="5231" y="2329"/>
                    <a:pt x="5231" y="2329"/>
                  </a:cubicBezTo>
                  <a:cubicBezTo>
                    <a:pt x="5062" y="2329"/>
                    <a:pt x="5062" y="2329"/>
                    <a:pt x="5062" y="2118"/>
                  </a:cubicBezTo>
                  <a:lnTo>
                    <a:pt x="5062" y="1059"/>
                  </a:lnTo>
                  <a:close/>
                  <a:moveTo>
                    <a:pt x="6413" y="20753"/>
                  </a:moveTo>
                  <a:cubicBezTo>
                    <a:pt x="6413" y="20965"/>
                    <a:pt x="6244" y="20965"/>
                    <a:pt x="6075" y="20965"/>
                  </a:cubicBezTo>
                  <a:cubicBezTo>
                    <a:pt x="5231" y="20965"/>
                    <a:pt x="5231" y="20965"/>
                    <a:pt x="5231" y="20965"/>
                  </a:cubicBezTo>
                  <a:cubicBezTo>
                    <a:pt x="5062" y="20965"/>
                    <a:pt x="5062" y="20965"/>
                    <a:pt x="5062" y="20753"/>
                  </a:cubicBezTo>
                  <a:cubicBezTo>
                    <a:pt x="5062" y="19694"/>
                    <a:pt x="5062" y="19694"/>
                    <a:pt x="5062" y="19694"/>
                  </a:cubicBezTo>
                  <a:cubicBezTo>
                    <a:pt x="5062" y="19482"/>
                    <a:pt x="5062" y="19271"/>
                    <a:pt x="5231" y="19271"/>
                  </a:cubicBezTo>
                  <a:cubicBezTo>
                    <a:pt x="6075" y="19271"/>
                    <a:pt x="6075" y="19271"/>
                    <a:pt x="6075" y="19271"/>
                  </a:cubicBezTo>
                  <a:cubicBezTo>
                    <a:pt x="6244" y="19271"/>
                    <a:pt x="6413" y="19482"/>
                    <a:pt x="6413" y="19694"/>
                  </a:cubicBezTo>
                  <a:lnTo>
                    <a:pt x="6413" y="20753"/>
                  </a:lnTo>
                  <a:close/>
                  <a:moveTo>
                    <a:pt x="9787" y="20753"/>
                  </a:moveTo>
                  <a:cubicBezTo>
                    <a:pt x="9787" y="20965"/>
                    <a:pt x="9619" y="20965"/>
                    <a:pt x="9450" y="20965"/>
                  </a:cubicBezTo>
                  <a:cubicBezTo>
                    <a:pt x="8606" y="20965"/>
                    <a:pt x="8606" y="20965"/>
                    <a:pt x="8606" y="20965"/>
                  </a:cubicBezTo>
                  <a:cubicBezTo>
                    <a:pt x="8438" y="20965"/>
                    <a:pt x="8438" y="20965"/>
                    <a:pt x="8438" y="20753"/>
                  </a:cubicBezTo>
                  <a:cubicBezTo>
                    <a:pt x="8438" y="19694"/>
                    <a:pt x="8438" y="19694"/>
                    <a:pt x="8438" y="19694"/>
                  </a:cubicBezTo>
                  <a:cubicBezTo>
                    <a:pt x="8438" y="19482"/>
                    <a:pt x="8438" y="19271"/>
                    <a:pt x="8606" y="19271"/>
                  </a:cubicBezTo>
                  <a:cubicBezTo>
                    <a:pt x="9450" y="19271"/>
                    <a:pt x="9450" y="19271"/>
                    <a:pt x="9450" y="19271"/>
                  </a:cubicBezTo>
                  <a:cubicBezTo>
                    <a:pt x="9619" y="19271"/>
                    <a:pt x="9787" y="19482"/>
                    <a:pt x="9787" y="19694"/>
                  </a:cubicBezTo>
                  <a:lnTo>
                    <a:pt x="9787" y="20753"/>
                  </a:lnTo>
                  <a:close/>
                  <a:moveTo>
                    <a:pt x="13162" y="20753"/>
                  </a:moveTo>
                  <a:cubicBezTo>
                    <a:pt x="13162" y="20965"/>
                    <a:pt x="12994" y="20965"/>
                    <a:pt x="12825" y="20965"/>
                  </a:cubicBezTo>
                  <a:cubicBezTo>
                    <a:pt x="11981" y="20965"/>
                    <a:pt x="11981" y="20965"/>
                    <a:pt x="11981" y="20965"/>
                  </a:cubicBezTo>
                  <a:cubicBezTo>
                    <a:pt x="11813" y="20965"/>
                    <a:pt x="11813" y="20965"/>
                    <a:pt x="11813" y="20753"/>
                  </a:cubicBezTo>
                  <a:cubicBezTo>
                    <a:pt x="11813" y="19694"/>
                    <a:pt x="11813" y="19694"/>
                    <a:pt x="11813" y="19694"/>
                  </a:cubicBezTo>
                  <a:cubicBezTo>
                    <a:pt x="11813" y="19482"/>
                    <a:pt x="11813" y="19271"/>
                    <a:pt x="11981" y="19271"/>
                  </a:cubicBezTo>
                  <a:cubicBezTo>
                    <a:pt x="12825" y="19271"/>
                    <a:pt x="12825" y="19271"/>
                    <a:pt x="12825" y="19271"/>
                  </a:cubicBezTo>
                  <a:cubicBezTo>
                    <a:pt x="12994" y="19271"/>
                    <a:pt x="13162" y="19482"/>
                    <a:pt x="13162" y="19694"/>
                  </a:cubicBezTo>
                  <a:lnTo>
                    <a:pt x="13162" y="20753"/>
                  </a:lnTo>
                  <a:close/>
                  <a:moveTo>
                    <a:pt x="16537" y="20753"/>
                  </a:moveTo>
                  <a:cubicBezTo>
                    <a:pt x="16537" y="20965"/>
                    <a:pt x="16369" y="20965"/>
                    <a:pt x="16200" y="20965"/>
                  </a:cubicBezTo>
                  <a:cubicBezTo>
                    <a:pt x="15356" y="20965"/>
                    <a:pt x="15356" y="20965"/>
                    <a:pt x="15356" y="20965"/>
                  </a:cubicBezTo>
                  <a:cubicBezTo>
                    <a:pt x="15187" y="20965"/>
                    <a:pt x="15187" y="20965"/>
                    <a:pt x="15187" y="20753"/>
                  </a:cubicBezTo>
                  <a:cubicBezTo>
                    <a:pt x="15187" y="19694"/>
                    <a:pt x="15187" y="19694"/>
                    <a:pt x="15187" y="19694"/>
                  </a:cubicBezTo>
                  <a:cubicBezTo>
                    <a:pt x="15187" y="19482"/>
                    <a:pt x="15187" y="19271"/>
                    <a:pt x="15356" y="19271"/>
                  </a:cubicBezTo>
                  <a:cubicBezTo>
                    <a:pt x="16200" y="19271"/>
                    <a:pt x="16200" y="19271"/>
                    <a:pt x="16200" y="19271"/>
                  </a:cubicBezTo>
                  <a:cubicBezTo>
                    <a:pt x="16369" y="19271"/>
                    <a:pt x="16537" y="19482"/>
                    <a:pt x="16537" y="19694"/>
                  </a:cubicBezTo>
                  <a:lnTo>
                    <a:pt x="16537" y="20753"/>
                  </a:lnTo>
                  <a:close/>
                  <a:moveTo>
                    <a:pt x="16706" y="18212"/>
                  </a:moveTo>
                  <a:cubicBezTo>
                    <a:pt x="16706" y="18424"/>
                    <a:pt x="16537" y="18635"/>
                    <a:pt x="16369" y="18635"/>
                  </a:cubicBezTo>
                  <a:cubicBezTo>
                    <a:pt x="5062" y="18635"/>
                    <a:pt x="5062" y="18635"/>
                    <a:pt x="5062" y="18635"/>
                  </a:cubicBezTo>
                  <a:cubicBezTo>
                    <a:pt x="4894" y="18635"/>
                    <a:pt x="4725" y="18424"/>
                    <a:pt x="4725" y="18212"/>
                  </a:cubicBezTo>
                  <a:cubicBezTo>
                    <a:pt x="4725" y="3388"/>
                    <a:pt x="4725" y="3388"/>
                    <a:pt x="4725" y="3388"/>
                  </a:cubicBezTo>
                  <a:cubicBezTo>
                    <a:pt x="4725" y="3176"/>
                    <a:pt x="4894" y="2965"/>
                    <a:pt x="5062" y="2965"/>
                  </a:cubicBezTo>
                  <a:cubicBezTo>
                    <a:pt x="16369" y="2965"/>
                    <a:pt x="16369" y="2965"/>
                    <a:pt x="16369" y="2965"/>
                  </a:cubicBezTo>
                  <a:cubicBezTo>
                    <a:pt x="16537" y="2965"/>
                    <a:pt x="16706" y="3176"/>
                    <a:pt x="16706" y="3388"/>
                  </a:cubicBezTo>
                  <a:lnTo>
                    <a:pt x="16706" y="18212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77" name="Shape"/>
            <p:cNvSpPr/>
            <p:nvPr/>
          </p:nvSpPr>
          <p:spPr>
            <a:xfrm>
              <a:off x="218829" y="158083"/>
              <a:ext cx="62142" cy="725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65" h="20510" extrusionOk="0">
                  <a:moveTo>
                    <a:pt x="0" y="2584"/>
                  </a:moveTo>
                  <a:cubicBezTo>
                    <a:pt x="0" y="424"/>
                    <a:pt x="1271" y="-656"/>
                    <a:pt x="3812" y="424"/>
                  </a:cubicBezTo>
                  <a:cubicBezTo>
                    <a:pt x="19059" y="7984"/>
                    <a:pt x="19059" y="7984"/>
                    <a:pt x="19059" y="7984"/>
                  </a:cubicBezTo>
                  <a:cubicBezTo>
                    <a:pt x="21600" y="9064"/>
                    <a:pt x="21600" y="11224"/>
                    <a:pt x="19059" y="12304"/>
                  </a:cubicBezTo>
                  <a:cubicBezTo>
                    <a:pt x="3812" y="19864"/>
                    <a:pt x="3812" y="19864"/>
                    <a:pt x="3812" y="19864"/>
                  </a:cubicBezTo>
                  <a:cubicBezTo>
                    <a:pt x="1271" y="20944"/>
                    <a:pt x="0" y="20944"/>
                    <a:pt x="0" y="17704"/>
                  </a:cubicBezTo>
                  <a:lnTo>
                    <a:pt x="0" y="258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78" name="Shape"/>
            <p:cNvSpPr/>
            <p:nvPr/>
          </p:nvSpPr>
          <p:spPr>
            <a:xfrm>
              <a:off x="158627" y="109892"/>
              <a:ext cx="166272" cy="1672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909" y="21600"/>
                    <a:pt x="0" y="17182"/>
                    <a:pt x="0" y="10800"/>
                  </a:cubicBezTo>
                  <a:cubicBezTo>
                    <a:pt x="0" y="4909"/>
                    <a:pt x="4909" y="0"/>
                    <a:pt x="10800" y="0"/>
                  </a:cubicBezTo>
                  <a:cubicBezTo>
                    <a:pt x="16691" y="0"/>
                    <a:pt x="21600" y="4909"/>
                    <a:pt x="21600" y="10800"/>
                  </a:cubicBezTo>
                  <a:cubicBezTo>
                    <a:pt x="21600" y="17182"/>
                    <a:pt x="16691" y="21600"/>
                    <a:pt x="10800" y="21600"/>
                  </a:cubicBezTo>
                  <a:close/>
                  <a:moveTo>
                    <a:pt x="10800" y="1964"/>
                  </a:moveTo>
                  <a:cubicBezTo>
                    <a:pt x="5891" y="1964"/>
                    <a:pt x="1473" y="5891"/>
                    <a:pt x="1473" y="10800"/>
                  </a:cubicBezTo>
                  <a:cubicBezTo>
                    <a:pt x="1473" y="16200"/>
                    <a:pt x="5891" y="20127"/>
                    <a:pt x="10800" y="20127"/>
                  </a:cubicBezTo>
                  <a:cubicBezTo>
                    <a:pt x="15709" y="20127"/>
                    <a:pt x="19636" y="16200"/>
                    <a:pt x="19636" y="10800"/>
                  </a:cubicBezTo>
                  <a:cubicBezTo>
                    <a:pt x="19636" y="5891"/>
                    <a:pt x="15709" y="1964"/>
                    <a:pt x="10800" y="196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83" name="Group"/>
          <p:cNvGrpSpPr/>
          <p:nvPr/>
        </p:nvGrpSpPr>
        <p:grpSpPr>
          <a:xfrm>
            <a:off x="8577346" y="5423444"/>
            <a:ext cx="450610" cy="310495"/>
            <a:chOff x="0" y="0"/>
            <a:chExt cx="450608" cy="310494"/>
          </a:xfrm>
        </p:grpSpPr>
        <p:sp>
          <p:nvSpPr>
            <p:cNvPr id="1280" name="Shape"/>
            <p:cNvSpPr/>
            <p:nvPr/>
          </p:nvSpPr>
          <p:spPr>
            <a:xfrm>
              <a:off x="79585" y="79025"/>
              <a:ext cx="259493" cy="1692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7184" y="16665"/>
                  </a:moveTo>
                  <a:lnTo>
                    <a:pt x="4525" y="9584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13483" y="0"/>
                  </a:lnTo>
                  <a:lnTo>
                    <a:pt x="7184" y="1666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chemeClr val="accent4"/>
                  </a:solidFill>
                </a:defRPr>
              </a:pPr>
              <a:endParaRPr/>
            </a:p>
          </p:txBody>
        </p:sp>
        <p:sp>
          <p:nvSpPr>
            <p:cNvPr id="1281" name="Circle"/>
            <p:cNvSpPr/>
            <p:nvPr/>
          </p:nvSpPr>
          <p:spPr>
            <a:xfrm>
              <a:off x="297603" y="62771"/>
              <a:ext cx="68937" cy="69497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chemeClr val="accent4"/>
                  </a:solidFill>
                </a:defRPr>
              </a:pPr>
              <a:endParaRPr/>
            </a:p>
          </p:txBody>
        </p:sp>
        <p:sp>
          <p:nvSpPr>
            <p:cNvPr id="1282" name="Shape"/>
            <p:cNvSpPr/>
            <p:nvPr/>
          </p:nvSpPr>
          <p:spPr>
            <a:xfrm>
              <a:off x="-1" y="-1"/>
              <a:ext cx="450610" cy="3104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26" y="0"/>
                  </a:moveTo>
                  <a:cubicBezTo>
                    <a:pt x="18539" y="0"/>
                    <a:pt x="18539" y="0"/>
                    <a:pt x="18539" y="0"/>
                  </a:cubicBezTo>
                  <a:cubicBezTo>
                    <a:pt x="3061" y="0"/>
                    <a:pt x="3061" y="0"/>
                    <a:pt x="3061" y="0"/>
                  </a:cubicBezTo>
                  <a:cubicBezTo>
                    <a:pt x="874" y="0"/>
                    <a:pt x="874" y="0"/>
                    <a:pt x="874" y="0"/>
                  </a:cubicBezTo>
                  <a:cubicBezTo>
                    <a:pt x="394" y="0"/>
                    <a:pt x="0" y="604"/>
                    <a:pt x="0" y="1302"/>
                  </a:cubicBezTo>
                  <a:cubicBezTo>
                    <a:pt x="0" y="20361"/>
                    <a:pt x="0" y="20361"/>
                    <a:pt x="0" y="20361"/>
                  </a:cubicBezTo>
                  <a:cubicBezTo>
                    <a:pt x="0" y="21060"/>
                    <a:pt x="394" y="21600"/>
                    <a:pt x="874" y="21600"/>
                  </a:cubicBezTo>
                  <a:cubicBezTo>
                    <a:pt x="3061" y="21600"/>
                    <a:pt x="3061" y="21600"/>
                    <a:pt x="3061" y="21600"/>
                  </a:cubicBezTo>
                  <a:cubicBezTo>
                    <a:pt x="18539" y="21600"/>
                    <a:pt x="18539" y="21600"/>
                    <a:pt x="18539" y="21600"/>
                  </a:cubicBezTo>
                  <a:cubicBezTo>
                    <a:pt x="20726" y="21600"/>
                    <a:pt x="20726" y="21600"/>
                    <a:pt x="20726" y="21600"/>
                  </a:cubicBezTo>
                  <a:cubicBezTo>
                    <a:pt x="21206" y="21600"/>
                    <a:pt x="21600" y="21060"/>
                    <a:pt x="21600" y="20361"/>
                  </a:cubicBezTo>
                  <a:cubicBezTo>
                    <a:pt x="21600" y="1302"/>
                    <a:pt x="21600" y="1302"/>
                    <a:pt x="21600" y="1302"/>
                  </a:cubicBezTo>
                  <a:cubicBezTo>
                    <a:pt x="21600" y="604"/>
                    <a:pt x="21206" y="0"/>
                    <a:pt x="20726" y="0"/>
                  </a:cubicBezTo>
                  <a:close/>
                  <a:moveTo>
                    <a:pt x="19676" y="17534"/>
                  </a:moveTo>
                  <a:cubicBezTo>
                    <a:pt x="19676" y="18233"/>
                    <a:pt x="19283" y="18805"/>
                    <a:pt x="18802" y="18805"/>
                  </a:cubicBezTo>
                  <a:cubicBezTo>
                    <a:pt x="2798" y="18805"/>
                    <a:pt x="2798" y="18805"/>
                    <a:pt x="2798" y="18805"/>
                  </a:cubicBezTo>
                  <a:cubicBezTo>
                    <a:pt x="2317" y="18805"/>
                    <a:pt x="1924" y="18233"/>
                    <a:pt x="1924" y="17534"/>
                  </a:cubicBezTo>
                  <a:cubicBezTo>
                    <a:pt x="1924" y="4066"/>
                    <a:pt x="1924" y="4066"/>
                    <a:pt x="1924" y="4066"/>
                  </a:cubicBezTo>
                  <a:cubicBezTo>
                    <a:pt x="1924" y="3367"/>
                    <a:pt x="2317" y="2795"/>
                    <a:pt x="2798" y="2795"/>
                  </a:cubicBezTo>
                  <a:cubicBezTo>
                    <a:pt x="18802" y="2795"/>
                    <a:pt x="18802" y="2795"/>
                    <a:pt x="18802" y="2795"/>
                  </a:cubicBezTo>
                  <a:cubicBezTo>
                    <a:pt x="19283" y="2795"/>
                    <a:pt x="19676" y="3367"/>
                    <a:pt x="19676" y="4066"/>
                  </a:cubicBezTo>
                  <a:lnTo>
                    <a:pt x="19676" y="17534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chemeClr val="accent4"/>
                  </a:solidFill>
                </a:defRPr>
              </a:pPr>
              <a:endParaRPr/>
            </a:p>
          </p:txBody>
        </p:sp>
      </p:grpSp>
      <p:grpSp>
        <p:nvGrpSpPr>
          <p:cNvPr id="1288" name="Group"/>
          <p:cNvGrpSpPr/>
          <p:nvPr/>
        </p:nvGrpSpPr>
        <p:grpSpPr>
          <a:xfrm>
            <a:off x="10554479" y="3854715"/>
            <a:ext cx="346023" cy="234040"/>
            <a:chOff x="0" y="0"/>
            <a:chExt cx="346021" cy="234039"/>
          </a:xfrm>
        </p:grpSpPr>
        <p:sp>
          <p:nvSpPr>
            <p:cNvPr id="1284" name="Shape"/>
            <p:cNvSpPr/>
            <p:nvPr/>
          </p:nvSpPr>
          <p:spPr>
            <a:xfrm>
              <a:off x="-1" y="0"/>
              <a:ext cx="346023" cy="2340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652" y="21600"/>
                  </a:moveTo>
                  <a:cubicBezTo>
                    <a:pt x="1948" y="21600"/>
                    <a:pt x="1948" y="21600"/>
                    <a:pt x="1948" y="21600"/>
                  </a:cubicBezTo>
                  <a:cubicBezTo>
                    <a:pt x="885" y="21600"/>
                    <a:pt x="0" y="20283"/>
                    <a:pt x="0" y="18702"/>
                  </a:cubicBezTo>
                  <a:cubicBezTo>
                    <a:pt x="0" y="2898"/>
                    <a:pt x="0" y="2898"/>
                    <a:pt x="0" y="2898"/>
                  </a:cubicBezTo>
                  <a:cubicBezTo>
                    <a:pt x="0" y="1317"/>
                    <a:pt x="885" y="0"/>
                    <a:pt x="1948" y="0"/>
                  </a:cubicBezTo>
                  <a:cubicBezTo>
                    <a:pt x="19652" y="0"/>
                    <a:pt x="19652" y="0"/>
                    <a:pt x="19652" y="0"/>
                  </a:cubicBezTo>
                  <a:cubicBezTo>
                    <a:pt x="20715" y="0"/>
                    <a:pt x="21600" y="1317"/>
                    <a:pt x="21600" y="2898"/>
                  </a:cubicBezTo>
                  <a:cubicBezTo>
                    <a:pt x="21600" y="18702"/>
                    <a:pt x="21600" y="18702"/>
                    <a:pt x="21600" y="18702"/>
                  </a:cubicBezTo>
                  <a:cubicBezTo>
                    <a:pt x="21600" y="20283"/>
                    <a:pt x="20715" y="21600"/>
                    <a:pt x="19652" y="21600"/>
                  </a:cubicBezTo>
                  <a:close/>
                  <a:moveTo>
                    <a:pt x="1948" y="1580"/>
                  </a:moveTo>
                  <a:cubicBezTo>
                    <a:pt x="1505" y="1580"/>
                    <a:pt x="1062" y="2239"/>
                    <a:pt x="1062" y="2898"/>
                  </a:cubicBezTo>
                  <a:cubicBezTo>
                    <a:pt x="1062" y="18702"/>
                    <a:pt x="1062" y="18702"/>
                    <a:pt x="1062" y="18702"/>
                  </a:cubicBezTo>
                  <a:cubicBezTo>
                    <a:pt x="1062" y="19361"/>
                    <a:pt x="1505" y="20020"/>
                    <a:pt x="1948" y="20020"/>
                  </a:cubicBezTo>
                  <a:cubicBezTo>
                    <a:pt x="19652" y="20020"/>
                    <a:pt x="19652" y="20020"/>
                    <a:pt x="19652" y="20020"/>
                  </a:cubicBezTo>
                  <a:cubicBezTo>
                    <a:pt x="20095" y="20020"/>
                    <a:pt x="20538" y="19361"/>
                    <a:pt x="20538" y="18702"/>
                  </a:cubicBezTo>
                  <a:cubicBezTo>
                    <a:pt x="20538" y="2898"/>
                    <a:pt x="20538" y="2898"/>
                    <a:pt x="20538" y="2898"/>
                  </a:cubicBezTo>
                  <a:cubicBezTo>
                    <a:pt x="20538" y="2239"/>
                    <a:pt x="20095" y="1580"/>
                    <a:pt x="19652" y="1580"/>
                  </a:cubicBezTo>
                  <a:lnTo>
                    <a:pt x="1948" y="158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85" name="Shape"/>
            <p:cNvSpPr/>
            <p:nvPr/>
          </p:nvSpPr>
          <p:spPr>
            <a:xfrm>
              <a:off x="45207" y="57063"/>
              <a:ext cx="255608" cy="969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72" h="21300" extrusionOk="0">
                  <a:moveTo>
                    <a:pt x="10686" y="21300"/>
                  </a:moveTo>
                  <a:cubicBezTo>
                    <a:pt x="10567" y="21300"/>
                    <a:pt x="10449" y="21300"/>
                    <a:pt x="10330" y="20987"/>
                  </a:cubicBezTo>
                  <a:cubicBezTo>
                    <a:pt x="361" y="3457"/>
                    <a:pt x="361" y="3457"/>
                    <a:pt x="361" y="3457"/>
                  </a:cubicBezTo>
                  <a:cubicBezTo>
                    <a:pt x="5" y="2830"/>
                    <a:pt x="-114" y="1578"/>
                    <a:pt x="123" y="952"/>
                  </a:cubicBezTo>
                  <a:cubicBezTo>
                    <a:pt x="361" y="13"/>
                    <a:pt x="835" y="-300"/>
                    <a:pt x="1073" y="326"/>
                  </a:cubicBezTo>
                  <a:cubicBezTo>
                    <a:pt x="10686" y="17230"/>
                    <a:pt x="10686" y="17230"/>
                    <a:pt x="10686" y="17230"/>
                  </a:cubicBezTo>
                  <a:cubicBezTo>
                    <a:pt x="20299" y="326"/>
                    <a:pt x="20299" y="326"/>
                    <a:pt x="20299" y="326"/>
                  </a:cubicBezTo>
                  <a:cubicBezTo>
                    <a:pt x="20537" y="-300"/>
                    <a:pt x="21011" y="13"/>
                    <a:pt x="21249" y="952"/>
                  </a:cubicBezTo>
                  <a:cubicBezTo>
                    <a:pt x="21486" y="1578"/>
                    <a:pt x="21367" y="2830"/>
                    <a:pt x="21011" y="3457"/>
                  </a:cubicBezTo>
                  <a:cubicBezTo>
                    <a:pt x="11042" y="20987"/>
                    <a:pt x="11042" y="20987"/>
                    <a:pt x="11042" y="20987"/>
                  </a:cubicBezTo>
                  <a:cubicBezTo>
                    <a:pt x="10923" y="21300"/>
                    <a:pt x="10805" y="21300"/>
                    <a:pt x="10686" y="213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86" name="Shape"/>
            <p:cNvSpPr/>
            <p:nvPr/>
          </p:nvSpPr>
          <p:spPr>
            <a:xfrm>
              <a:off x="45209" y="131125"/>
              <a:ext cx="68373" cy="513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71" h="21040" extrusionOk="0">
                  <a:moveTo>
                    <a:pt x="2610" y="21040"/>
                  </a:moveTo>
                  <a:cubicBezTo>
                    <a:pt x="1746" y="21040"/>
                    <a:pt x="882" y="20456"/>
                    <a:pt x="450" y="19289"/>
                  </a:cubicBezTo>
                  <a:cubicBezTo>
                    <a:pt x="-414" y="18121"/>
                    <a:pt x="18" y="15786"/>
                    <a:pt x="1314" y="14618"/>
                  </a:cubicBezTo>
                  <a:cubicBezTo>
                    <a:pt x="16866" y="608"/>
                    <a:pt x="16866" y="608"/>
                    <a:pt x="16866" y="608"/>
                  </a:cubicBezTo>
                  <a:cubicBezTo>
                    <a:pt x="17730" y="-560"/>
                    <a:pt x="19458" y="24"/>
                    <a:pt x="20322" y="1775"/>
                  </a:cubicBezTo>
                  <a:cubicBezTo>
                    <a:pt x="21186" y="2943"/>
                    <a:pt x="20754" y="5278"/>
                    <a:pt x="19458" y="6445"/>
                  </a:cubicBezTo>
                  <a:cubicBezTo>
                    <a:pt x="3906" y="20456"/>
                    <a:pt x="3906" y="20456"/>
                    <a:pt x="3906" y="20456"/>
                  </a:cubicBezTo>
                  <a:cubicBezTo>
                    <a:pt x="3474" y="21040"/>
                    <a:pt x="3042" y="21040"/>
                    <a:pt x="2610" y="210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87" name="Shape"/>
            <p:cNvSpPr/>
            <p:nvPr/>
          </p:nvSpPr>
          <p:spPr>
            <a:xfrm>
              <a:off x="232440" y="131125"/>
              <a:ext cx="68373" cy="513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71" h="21040" extrusionOk="0">
                  <a:moveTo>
                    <a:pt x="18162" y="21040"/>
                  </a:moveTo>
                  <a:cubicBezTo>
                    <a:pt x="17730" y="21040"/>
                    <a:pt x="17298" y="21040"/>
                    <a:pt x="16866" y="20456"/>
                  </a:cubicBezTo>
                  <a:cubicBezTo>
                    <a:pt x="1314" y="6445"/>
                    <a:pt x="1314" y="6445"/>
                    <a:pt x="1314" y="6445"/>
                  </a:cubicBezTo>
                  <a:cubicBezTo>
                    <a:pt x="18" y="5278"/>
                    <a:pt x="-414" y="2943"/>
                    <a:pt x="450" y="1775"/>
                  </a:cubicBezTo>
                  <a:cubicBezTo>
                    <a:pt x="1314" y="24"/>
                    <a:pt x="3042" y="-560"/>
                    <a:pt x="3906" y="608"/>
                  </a:cubicBezTo>
                  <a:cubicBezTo>
                    <a:pt x="19458" y="14618"/>
                    <a:pt x="19458" y="14618"/>
                    <a:pt x="19458" y="14618"/>
                  </a:cubicBezTo>
                  <a:cubicBezTo>
                    <a:pt x="20754" y="15786"/>
                    <a:pt x="21186" y="18121"/>
                    <a:pt x="20322" y="19289"/>
                  </a:cubicBezTo>
                  <a:cubicBezTo>
                    <a:pt x="19890" y="20456"/>
                    <a:pt x="19026" y="21040"/>
                    <a:pt x="18162" y="210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93" name="Group"/>
          <p:cNvGrpSpPr/>
          <p:nvPr/>
        </p:nvGrpSpPr>
        <p:grpSpPr>
          <a:xfrm>
            <a:off x="9580060" y="5363640"/>
            <a:ext cx="430826" cy="430101"/>
            <a:chOff x="0" y="0"/>
            <a:chExt cx="430825" cy="430100"/>
          </a:xfrm>
        </p:grpSpPr>
        <p:sp>
          <p:nvSpPr>
            <p:cNvPr id="1289" name="Shape"/>
            <p:cNvSpPr/>
            <p:nvPr/>
          </p:nvSpPr>
          <p:spPr>
            <a:xfrm>
              <a:off x="0" y="-1"/>
              <a:ext cx="430826" cy="4301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877" y="21600"/>
                    <a:pt x="0" y="16723"/>
                    <a:pt x="0" y="10800"/>
                  </a:cubicBezTo>
                  <a:cubicBezTo>
                    <a:pt x="0" y="4790"/>
                    <a:pt x="4877" y="0"/>
                    <a:pt x="10800" y="0"/>
                  </a:cubicBezTo>
                  <a:cubicBezTo>
                    <a:pt x="16723" y="0"/>
                    <a:pt x="21600" y="4790"/>
                    <a:pt x="21600" y="10800"/>
                  </a:cubicBezTo>
                  <a:cubicBezTo>
                    <a:pt x="21600" y="16723"/>
                    <a:pt x="16723" y="21600"/>
                    <a:pt x="10800" y="21600"/>
                  </a:cubicBezTo>
                  <a:close/>
                  <a:moveTo>
                    <a:pt x="10800" y="1394"/>
                  </a:moveTo>
                  <a:cubicBezTo>
                    <a:pt x="5574" y="1394"/>
                    <a:pt x="1394" y="5574"/>
                    <a:pt x="1394" y="10800"/>
                  </a:cubicBezTo>
                  <a:cubicBezTo>
                    <a:pt x="1394" y="15939"/>
                    <a:pt x="5574" y="20206"/>
                    <a:pt x="10800" y="20206"/>
                  </a:cubicBezTo>
                  <a:cubicBezTo>
                    <a:pt x="16026" y="20206"/>
                    <a:pt x="20206" y="15939"/>
                    <a:pt x="20206" y="10800"/>
                  </a:cubicBezTo>
                  <a:cubicBezTo>
                    <a:pt x="20206" y="5574"/>
                    <a:pt x="16026" y="1394"/>
                    <a:pt x="10800" y="139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90" name="Shape"/>
            <p:cNvSpPr/>
            <p:nvPr/>
          </p:nvSpPr>
          <p:spPr>
            <a:xfrm>
              <a:off x="69628" y="215412"/>
              <a:ext cx="291569" cy="1610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886" y="21600"/>
                    <a:pt x="0" y="12542"/>
                    <a:pt x="0" y="1858"/>
                  </a:cubicBezTo>
                  <a:cubicBezTo>
                    <a:pt x="0" y="697"/>
                    <a:pt x="514" y="0"/>
                    <a:pt x="1029" y="0"/>
                  </a:cubicBezTo>
                  <a:cubicBezTo>
                    <a:pt x="1543" y="0"/>
                    <a:pt x="2057" y="697"/>
                    <a:pt x="2057" y="1858"/>
                  </a:cubicBezTo>
                  <a:cubicBezTo>
                    <a:pt x="2057" y="10452"/>
                    <a:pt x="6043" y="17884"/>
                    <a:pt x="10800" y="17884"/>
                  </a:cubicBezTo>
                  <a:cubicBezTo>
                    <a:pt x="15557" y="17884"/>
                    <a:pt x="19543" y="10452"/>
                    <a:pt x="19543" y="1858"/>
                  </a:cubicBezTo>
                  <a:cubicBezTo>
                    <a:pt x="19543" y="697"/>
                    <a:pt x="20057" y="0"/>
                    <a:pt x="20571" y="0"/>
                  </a:cubicBezTo>
                  <a:cubicBezTo>
                    <a:pt x="21086" y="0"/>
                    <a:pt x="21600" y="697"/>
                    <a:pt x="21600" y="1858"/>
                  </a:cubicBezTo>
                  <a:cubicBezTo>
                    <a:pt x="21600" y="12542"/>
                    <a:pt x="16586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91" name="Shape"/>
            <p:cNvSpPr/>
            <p:nvPr/>
          </p:nvSpPr>
          <p:spPr>
            <a:xfrm>
              <a:off x="83409" y="129827"/>
              <a:ext cx="103718" cy="645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20" y="21600"/>
                  </a:moveTo>
                  <a:cubicBezTo>
                    <a:pt x="17280" y="21600"/>
                    <a:pt x="15840" y="19265"/>
                    <a:pt x="15840" y="16930"/>
                  </a:cubicBezTo>
                  <a:cubicBezTo>
                    <a:pt x="15840" y="12843"/>
                    <a:pt x="13680" y="9341"/>
                    <a:pt x="11160" y="9341"/>
                  </a:cubicBezTo>
                  <a:cubicBezTo>
                    <a:pt x="8280" y="9341"/>
                    <a:pt x="5760" y="13427"/>
                    <a:pt x="5760" y="16930"/>
                  </a:cubicBezTo>
                  <a:cubicBezTo>
                    <a:pt x="5760" y="19265"/>
                    <a:pt x="4320" y="21600"/>
                    <a:pt x="2880" y="21600"/>
                  </a:cubicBezTo>
                  <a:cubicBezTo>
                    <a:pt x="1440" y="21600"/>
                    <a:pt x="0" y="19265"/>
                    <a:pt x="0" y="16930"/>
                  </a:cubicBezTo>
                  <a:cubicBezTo>
                    <a:pt x="0" y="8173"/>
                    <a:pt x="5040" y="0"/>
                    <a:pt x="11160" y="0"/>
                  </a:cubicBezTo>
                  <a:cubicBezTo>
                    <a:pt x="16920" y="0"/>
                    <a:pt x="21600" y="7589"/>
                    <a:pt x="21600" y="16930"/>
                  </a:cubicBezTo>
                  <a:cubicBezTo>
                    <a:pt x="21600" y="19265"/>
                    <a:pt x="20160" y="21600"/>
                    <a:pt x="1872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92" name="Shape"/>
            <p:cNvSpPr/>
            <p:nvPr/>
          </p:nvSpPr>
          <p:spPr>
            <a:xfrm>
              <a:off x="242973" y="129827"/>
              <a:ext cx="104444" cy="645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20" y="21600"/>
                  </a:moveTo>
                  <a:cubicBezTo>
                    <a:pt x="17280" y="21600"/>
                    <a:pt x="15840" y="19265"/>
                    <a:pt x="15840" y="16930"/>
                  </a:cubicBezTo>
                  <a:cubicBezTo>
                    <a:pt x="15840" y="13427"/>
                    <a:pt x="13320" y="9341"/>
                    <a:pt x="10440" y="9341"/>
                  </a:cubicBezTo>
                  <a:cubicBezTo>
                    <a:pt x="7920" y="9341"/>
                    <a:pt x="5760" y="12843"/>
                    <a:pt x="5760" y="16930"/>
                  </a:cubicBezTo>
                  <a:cubicBezTo>
                    <a:pt x="5760" y="19265"/>
                    <a:pt x="4320" y="21600"/>
                    <a:pt x="2880" y="21600"/>
                  </a:cubicBezTo>
                  <a:cubicBezTo>
                    <a:pt x="1440" y="21600"/>
                    <a:pt x="0" y="19265"/>
                    <a:pt x="0" y="16930"/>
                  </a:cubicBezTo>
                  <a:cubicBezTo>
                    <a:pt x="0" y="7589"/>
                    <a:pt x="4680" y="0"/>
                    <a:pt x="10440" y="0"/>
                  </a:cubicBezTo>
                  <a:cubicBezTo>
                    <a:pt x="16560" y="0"/>
                    <a:pt x="21600" y="8173"/>
                    <a:pt x="21600" y="16930"/>
                  </a:cubicBezTo>
                  <a:cubicBezTo>
                    <a:pt x="21600" y="19265"/>
                    <a:pt x="20160" y="21600"/>
                    <a:pt x="1872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297" name="Group"/>
          <p:cNvGrpSpPr/>
          <p:nvPr/>
        </p:nvGrpSpPr>
        <p:grpSpPr>
          <a:xfrm>
            <a:off x="6516295" y="3801966"/>
            <a:ext cx="341196" cy="340947"/>
            <a:chOff x="0" y="0"/>
            <a:chExt cx="341194" cy="340946"/>
          </a:xfrm>
        </p:grpSpPr>
        <p:sp>
          <p:nvSpPr>
            <p:cNvPr id="1294" name="Shape"/>
            <p:cNvSpPr/>
            <p:nvPr/>
          </p:nvSpPr>
          <p:spPr>
            <a:xfrm>
              <a:off x="0" y="121884"/>
              <a:ext cx="219658" cy="2190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11" h="21524" extrusionOk="0">
                  <a:moveTo>
                    <a:pt x="944" y="21524"/>
                  </a:moveTo>
                  <a:cubicBezTo>
                    <a:pt x="642" y="21524"/>
                    <a:pt x="491" y="21372"/>
                    <a:pt x="340" y="21220"/>
                  </a:cubicBezTo>
                  <a:cubicBezTo>
                    <a:pt x="-113" y="20916"/>
                    <a:pt x="-113" y="20307"/>
                    <a:pt x="340" y="20003"/>
                  </a:cubicBezTo>
                  <a:cubicBezTo>
                    <a:pt x="19825" y="228"/>
                    <a:pt x="19825" y="228"/>
                    <a:pt x="19825" y="228"/>
                  </a:cubicBezTo>
                  <a:cubicBezTo>
                    <a:pt x="20279" y="-76"/>
                    <a:pt x="20732" y="-76"/>
                    <a:pt x="21185" y="228"/>
                  </a:cubicBezTo>
                  <a:cubicBezTo>
                    <a:pt x="21487" y="685"/>
                    <a:pt x="21487" y="1141"/>
                    <a:pt x="21185" y="1597"/>
                  </a:cubicBezTo>
                  <a:cubicBezTo>
                    <a:pt x="1549" y="21220"/>
                    <a:pt x="1549" y="21220"/>
                    <a:pt x="1549" y="21220"/>
                  </a:cubicBezTo>
                  <a:cubicBezTo>
                    <a:pt x="1397" y="21372"/>
                    <a:pt x="1246" y="21524"/>
                    <a:pt x="944" y="2152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95" name="Shape"/>
            <p:cNvSpPr/>
            <p:nvPr/>
          </p:nvSpPr>
          <p:spPr>
            <a:xfrm>
              <a:off x="136601" y="0"/>
              <a:ext cx="204594" cy="2049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52" extrusionOk="0">
                  <a:moveTo>
                    <a:pt x="10800" y="21452"/>
                  </a:moveTo>
                  <a:cubicBezTo>
                    <a:pt x="10800" y="21452"/>
                    <a:pt x="10636" y="21452"/>
                    <a:pt x="10636" y="21452"/>
                  </a:cubicBezTo>
                  <a:cubicBezTo>
                    <a:pt x="10309" y="21452"/>
                    <a:pt x="9818" y="21127"/>
                    <a:pt x="9818" y="20640"/>
                  </a:cubicBezTo>
                  <a:cubicBezTo>
                    <a:pt x="8673" y="12844"/>
                    <a:pt x="8673" y="12844"/>
                    <a:pt x="8673" y="12844"/>
                  </a:cubicBezTo>
                  <a:cubicBezTo>
                    <a:pt x="818" y="11708"/>
                    <a:pt x="818" y="11708"/>
                    <a:pt x="818" y="11708"/>
                  </a:cubicBezTo>
                  <a:cubicBezTo>
                    <a:pt x="327" y="11708"/>
                    <a:pt x="0" y="11220"/>
                    <a:pt x="0" y="10896"/>
                  </a:cubicBezTo>
                  <a:cubicBezTo>
                    <a:pt x="0" y="10408"/>
                    <a:pt x="164" y="9921"/>
                    <a:pt x="655" y="9759"/>
                  </a:cubicBezTo>
                  <a:cubicBezTo>
                    <a:pt x="7691" y="6835"/>
                    <a:pt x="7691" y="6835"/>
                    <a:pt x="7691" y="6835"/>
                  </a:cubicBezTo>
                  <a:cubicBezTo>
                    <a:pt x="6545" y="1151"/>
                    <a:pt x="6545" y="1151"/>
                    <a:pt x="6545" y="1151"/>
                  </a:cubicBezTo>
                  <a:cubicBezTo>
                    <a:pt x="6545" y="826"/>
                    <a:pt x="6709" y="339"/>
                    <a:pt x="7036" y="177"/>
                  </a:cubicBezTo>
                  <a:cubicBezTo>
                    <a:pt x="7527" y="-148"/>
                    <a:pt x="7855" y="14"/>
                    <a:pt x="8182" y="339"/>
                  </a:cubicBezTo>
                  <a:cubicBezTo>
                    <a:pt x="12273" y="4399"/>
                    <a:pt x="12273" y="4399"/>
                    <a:pt x="12273" y="4399"/>
                  </a:cubicBezTo>
                  <a:cubicBezTo>
                    <a:pt x="18982" y="1476"/>
                    <a:pt x="18982" y="1476"/>
                    <a:pt x="18982" y="1476"/>
                  </a:cubicBezTo>
                  <a:cubicBezTo>
                    <a:pt x="19309" y="1314"/>
                    <a:pt x="19636" y="1314"/>
                    <a:pt x="19964" y="1638"/>
                  </a:cubicBezTo>
                  <a:cubicBezTo>
                    <a:pt x="20291" y="1963"/>
                    <a:pt x="20291" y="2288"/>
                    <a:pt x="20127" y="2613"/>
                  </a:cubicBezTo>
                  <a:cubicBezTo>
                    <a:pt x="17182" y="9272"/>
                    <a:pt x="17182" y="9272"/>
                    <a:pt x="17182" y="9272"/>
                  </a:cubicBezTo>
                  <a:cubicBezTo>
                    <a:pt x="21273" y="13169"/>
                    <a:pt x="21273" y="13169"/>
                    <a:pt x="21273" y="13169"/>
                  </a:cubicBezTo>
                  <a:cubicBezTo>
                    <a:pt x="21436" y="13332"/>
                    <a:pt x="21600" y="13657"/>
                    <a:pt x="21600" y="13981"/>
                  </a:cubicBezTo>
                  <a:cubicBezTo>
                    <a:pt x="21600" y="14469"/>
                    <a:pt x="21109" y="14956"/>
                    <a:pt x="20618" y="14956"/>
                  </a:cubicBezTo>
                  <a:cubicBezTo>
                    <a:pt x="20618" y="14956"/>
                    <a:pt x="20618" y="14956"/>
                    <a:pt x="20618" y="14956"/>
                  </a:cubicBezTo>
                  <a:cubicBezTo>
                    <a:pt x="20618" y="14956"/>
                    <a:pt x="20618" y="14956"/>
                    <a:pt x="20455" y="14956"/>
                  </a:cubicBezTo>
                  <a:cubicBezTo>
                    <a:pt x="14727" y="14306"/>
                    <a:pt x="14727" y="14306"/>
                    <a:pt x="14727" y="14306"/>
                  </a:cubicBezTo>
                  <a:cubicBezTo>
                    <a:pt x="11618" y="20802"/>
                    <a:pt x="11618" y="20802"/>
                    <a:pt x="11618" y="20802"/>
                  </a:cubicBezTo>
                  <a:cubicBezTo>
                    <a:pt x="11455" y="21290"/>
                    <a:pt x="11127" y="21452"/>
                    <a:pt x="10800" y="21452"/>
                  </a:cubicBezTo>
                  <a:close/>
                  <a:moveTo>
                    <a:pt x="4582" y="10246"/>
                  </a:moveTo>
                  <a:cubicBezTo>
                    <a:pt x="9655" y="11058"/>
                    <a:pt x="9655" y="11058"/>
                    <a:pt x="9655" y="11058"/>
                  </a:cubicBezTo>
                  <a:cubicBezTo>
                    <a:pt x="10145" y="11058"/>
                    <a:pt x="10473" y="11545"/>
                    <a:pt x="10473" y="11870"/>
                  </a:cubicBezTo>
                  <a:cubicBezTo>
                    <a:pt x="11291" y="17067"/>
                    <a:pt x="11291" y="17067"/>
                    <a:pt x="11291" y="17067"/>
                  </a:cubicBezTo>
                  <a:cubicBezTo>
                    <a:pt x="13255" y="13007"/>
                    <a:pt x="13255" y="13007"/>
                    <a:pt x="13255" y="13007"/>
                  </a:cubicBezTo>
                  <a:cubicBezTo>
                    <a:pt x="13418" y="12520"/>
                    <a:pt x="13745" y="12357"/>
                    <a:pt x="14236" y="12357"/>
                  </a:cubicBezTo>
                  <a:cubicBezTo>
                    <a:pt x="18000" y="12682"/>
                    <a:pt x="18000" y="12682"/>
                    <a:pt x="18000" y="12682"/>
                  </a:cubicBezTo>
                  <a:cubicBezTo>
                    <a:pt x="15382" y="10084"/>
                    <a:pt x="15382" y="10084"/>
                    <a:pt x="15382" y="10084"/>
                  </a:cubicBezTo>
                  <a:cubicBezTo>
                    <a:pt x="15055" y="9759"/>
                    <a:pt x="15055" y="9434"/>
                    <a:pt x="15218" y="9109"/>
                  </a:cubicBezTo>
                  <a:cubicBezTo>
                    <a:pt x="17345" y="4237"/>
                    <a:pt x="17345" y="4237"/>
                    <a:pt x="17345" y="4237"/>
                  </a:cubicBezTo>
                  <a:cubicBezTo>
                    <a:pt x="12436" y="6348"/>
                    <a:pt x="12436" y="6348"/>
                    <a:pt x="12436" y="6348"/>
                  </a:cubicBezTo>
                  <a:cubicBezTo>
                    <a:pt x="12109" y="6511"/>
                    <a:pt x="11782" y="6511"/>
                    <a:pt x="11455" y="6186"/>
                  </a:cubicBezTo>
                  <a:cubicBezTo>
                    <a:pt x="9164" y="3912"/>
                    <a:pt x="9164" y="3912"/>
                    <a:pt x="9164" y="3912"/>
                  </a:cubicBezTo>
                  <a:cubicBezTo>
                    <a:pt x="9818" y="7323"/>
                    <a:pt x="9818" y="7323"/>
                    <a:pt x="9818" y="7323"/>
                  </a:cubicBezTo>
                  <a:cubicBezTo>
                    <a:pt x="9818" y="7810"/>
                    <a:pt x="9655" y="8135"/>
                    <a:pt x="9164" y="8460"/>
                  </a:cubicBezTo>
                  <a:lnTo>
                    <a:pt x="4582" y="10246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96" name="Shape"/>
            <p:cNvSpPr/>
            <p:nvPr/>
          </p:nvSpPr>
          <p:spPr>
            <a:xfrm>
              <a:off x="201269" y="105263"/>
              <a:ext cx="35010" cy="357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75" h="20925" extrusionOk="0">
                  <a:moveTo>
                    <a:pt x="4950" y="20925"/>
                  </a:moveTo>
                  <a:cubicBezTo>
                    <a:pt x="4050" y="20925"/>
                    <a:pt x="2250" y="20025"/>
                    <a:pt x="1350" y="19125"/>
                  </a:cubicBezTo>
                  <a:cubicBezTo>
                    <a:pt x="-450" y="16425"/>
                    <a:pt x="-450" y="13725"/>
                    <a:pt x="1350" y="11025"/>
                  </a:cubicBezTo>
                  <a:cubicBezTo>
                    <a:pt x="11250" y="2025"/>
                    <a:pt x="11250" y="2025"/>
                    <a:pt x="11250" y="2025"/>
                  </a:cubicBezTo>
                  <a:cubicBezTo>
                    <a:pt x="13050" y="-675"/>
                    <a:pt x="16650" y="-675"/>
                    <a:pt x="18450" y="2025"/>
                  </a:cubicBezTo>
                  <a:cubicBezTo>
                    <a:pt x="21150" y="3825"/>
                    <a:pt x="21150" y="7425"/>
                    <a:pt x="18450" y="9225"/>
                  </a:cubicBezTo>
                  <a:cubicBezTo>
                    <a:pt x="9450" y="19125"/>
                    <a:pt x="9450" y="19125"/>
                    <a:pt x="9450" y="19125"/>
                  </a:cubicBezTo>
                  <a:cubicBezTo>
                    <a:pt x="8550" y="20025"/>
                    <a:pt x="6750" y="20925"/>
                    <a:pt x="4950" y="2092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02" name="Group"/>
          <p:cNvGrpSpPr/>
          <p:nvPr/>
        </p:nvGrpSpPr>
        <p:grpSpPr>
          <a:xfrm>
            <a:off x="6471758" y="4559517"/>
            <a:ext cx="429108" cy="429109"/>
            <a:chOff x="0" y="0"/>
            <a:chExt cx="429106" cy="429108"/>
          </a:xfrm>
        </p:grpSpPr>
        <p:sp>
          <p:nvSpPr>
            <p:cNvPr id="1298" name="Shape"/>
            <p:cNvSpPr/>
            <p:nvPr/>
          </p:nvSpPr>
          <p:spPr>
            <a:xfrm>
              <a:off x="0" y="-1"/>
              <a:ext cx="429107" cy="4291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894" y="0"/>
                    <a:pt x="0" y="4894"/>
                    <a:pt x="0" y="10800"/>
                  </a:cubicBezTo>
                  <a:cubicBezTo>
                    <a:pt x="0" y="16706"/>
                    <a:pt x="4894" y="21600"/>
                    <a:pt x="10800" y="21600"/>
                  </a:cubicBezTo>
                  <a:cubicBezTo>
                    <a:pt x="16875" y="21600"/>
                    <a:pt x="21600" y="16706"/>
                    <a:pt x="21600" y="10800"/>
                  </a:cubicBezTo>
                  <a:cubicBezTo>
                    <a:pt x="21600" y="4894"/>
                    <a:pt x="16875" y="0"/>
                    <a:pt x="10800" y="0"/>
                  </a:cubicBezTo>
                  <a:close/>
                  <a:moveTo>
                    <a:pt x="11813" y="20250"/>
                  </a:moveTo>
                  <a:cubicBezTo>
                    <a:pt x="11813" y="18056"/>
                    <a:pt x="11813" y="18056"/>
                    <a:pt x="11813" y="18056"/>
                  </a:cubicBezTo>
                  <a:cubicBezTo>
                    <a:pt x="11644" y="18056"/>
                    <a:pt x="11475" y="18056"/>
                    <a:pt x="11306" y="18056"/>
                  </a:cubicBezTo>
                  <a:cubicBezTo>
                    <a:pt x="11306" y="15862"/>
                    <a:pt x="11306" y="15862"/>
                    <a:pt x="11306" y="15862"/>
                  </a:cubicBezTo>
                  <a:cubicBezTo>
                    <a:pt x="11138" y="15862"/>
                    <a:pt x="10969" y="16031"/>
                    <a:pt x="10800" y="16031"/>
                  </a:cubicBezTo>
                  <a:cubicBezTo>
                    <a:pt x="10800" y="16031"/>
                    <a:pt x="10631" y="15862"/>
                    <a:pt x="10462" y="15862"/>
                  </a:cubicBezTo>
                  <a:cubicBezTo>
                    <a:pt x="10462" y="18056"/>
                    <a:pt x="10462" y="18056"/>
                    <a:pt x="10462" y="18056"/>
                  </a:cubicBezTo>
                  <a:cubicBezTo>
                    <a:pt x="10294" y="18056"/>
                    <a:pt x="10125" y="18056"/>
                    <a:pt x="9956" y="18056"/>
                  </a:cubicBezTo>
                  <a:cubicBezTo>
                    <a:pt x="9956" y="20250"/>
                    <a:pt x="9956" y="20250"/>
                    <a:pt x="9956" y="20250"/>
                  </a:cubicBezTo>
                  <a:cubicBezTo>
                    <a:pt x="5400" y="19912"/>
                    <a:pt x="1856" y="16200"/>
                    <a:pt x="1350" y="11813"/>
                  </a:cubicBezTo>
                  <a:cubicBezTo>
                    <a:pt x="3712" y="11813"/>
                    <a:pt x="3712" y="11813"/>
                    <a:pt x="3712" y="11813"/>
                  </a:cubicBezTo>
                  <a:cubicBezTo>
                    <a:pt x="3712" y="11644"/>
                    <a:pt x="3712" y="11306"/>
                    <a:pt x="3712" y="11137"/>
                  </a:cubicBezTo>
                  <a:cubicBezTo>
                    <a:pt x="5738" y="11137"/>
                    <a:pt x="5738" y="11137"/>
                    <a:pt x="5738" y="11137"/>
                  </a:cubicBezTo>
                  <a:cubicBezTo>
                    <a:pt x="5738" y="11137"/>
                    <a:pt x="5738" y="10969"/>
                    <a:pt x="5738" y="10800"/>
                  </a:cubicBezTo>
                  <a:cubicBezTo>
                    <a:pt x="5738" y="10631"/>
                    <a:pt x="5738" y="10631"/>
                    <a:pt x="5738" y="10462"/>
                  </a:cubicBezTo>
                  <a:cubicBezTo>
                    <a:pt x="3712" y="10462"/>
                    <a:pt x="3712" y="10462"/>
                    <a:pt x="3712" y="10462"/>
                  </a:cubicBezTo>
                  <a:cubicBezTo>
                    <a:pt x="3712" y="10294"/>
                    <a:pt x="3712" y="10125"/>
                    <a:pt x="3712" y="9787"/>
                  </a:cubicBezTo>
                  <a:cubicBezTo>
                    <a:pt x="1350" y="9787"/>
                    <a:pt x="1350" y="9787"/>
                    <a:pt x="1350" y="9787"/>
                  </a:cubicBezTo>
                  <a:cubicBezTo>
                    <a:pt x="1856" y="5400"/>
                    <a:pt x="5400" y="1856"/>
                    <a:pt x="9956" y="1350"/>
                  </a:cubicBezTo>
                  <a:cubicBezTo>
                    <a:pt x="9956" y="3713"/>
                    <a:pt x="9956" y="3713"/>
                    <a:pt x="9956" y="3713"/>
                  </a:cubicBezTo>
                  <a:cubicBezTo>
                    <a:pt x="10125" y="3544"/>
                    <a:pt x="10294" y="3544"/>
                    <a:pt x="10462" y="3544"/>
                  </a:cubicBezTo>
                  <a:cubicBezTo>
                    <a:pt x="10462" y="5737"/>
                    <a:pt x="10462" y="5737"/>
                    <a:pt x="10462" y="5737"/>
                  </a:cubicBezTo>
                  <a:cubicBezTo>
                    <a:pt x="10631" y="5737"/>
                    <a:pt x="10800" y="5737"/>
                    <a:pt x="10800" y="5737"/>
                  </a:cubicBezTo>
                  <a:cubicBezTo>
                    <a:pt x="10969" y="5737"/>
                    <a:pt x="11138" y="5737"/>
                    <a:pt x="11306" y="5737"/>
                  </a:cubicBezTo>
                  <a:cubicBezTo>
                    <a:pt x="11306" y="3544"/>
                    <a:pt x="11306" y="3544"/>
                    <a:pt x="11306" y="3544"/>
                  </a:cubicBezTo>
                  <a:cubicBezTo>
                    <a:pt x="11475" y="3544"/>
                    <a:pt x="11644" y="3544"/>
                    <a:pt x="11813" y="3713"/>
                  </a:cubicBezTo>
                  <a:cubicBezTo>
                    <a:pt x="11813" y="1350"/>
                    <a:pt x="11813" y="1350"/>
                    <a:pt x="11813" y="1350"/>
                  </a:cubicBezTo>
                  <a:cubicBezTo>
                    <a:pt x="16369" y="1856"/>
                    <a:pt x="19913" y="5400"/>
                    <a:pt x="20419" y="9787"/>
                  </a:cubicBezTo>
                  <a:cubicBezTo>
                    <a:pt x="18056" y="9787"/>
                    <a:pt x="18056" y="9787"/>
                    <a:pt x="18056" y="9787"/>
                  </a:cubicBezTo>
                  <a:cubicBezTo>
                    <a:pt x="18056" y="10125"/>
                    <a:pt x="18056" y="10294"/>
                    <a:pt x="18056" y="10462"/>
                  </a:cubicBezTo>
                  <a:cubicBezTo>
                    <a:pt x="16031" y="10462"/>
                    <a:pt x="16031" y="10462"/>
                    <a:pt x="16031" y="10462"/>
                  </a:cubicBezTo>
                  <a:cubicBezTo>
                    <a:pt x="16031" y="10631"/>
                    <a:pt x="16031" y="10631"/>
                    <a:pt x="16031" y="10800"/>
                  </a:cubicBezTo>
                  <a:cubicBezTo>
                    <a:pt x="16031" y="10969"/>
                    <a:pt x="16031" y="11137"/>
                    <a:pt x="16031" y="11137"/>
                  </a:cubicBezTo>
                  <a:cubicBezTo>
                    <a:pt x="18056" y="11137"/>
                    <a:pt x="18056" y="11137"/>
                    <a:pt x="18056" y="11137"/>
                  </a:cubicBezTo>
                  <a:cubicBezTo>
                    <a:pt x="18056" y="11306"/>
                    <a:pt x="18056" y="11644"/>
                    <a:pt x="18056" y="11813"/>
                  </a:cubicBezTo>
                  <a:cubicBezTo>
                    <a:pt x="20419" y="11813"/>
                    <a:pt x="20419" y="11813"/>
                    <a:pt x="20419" y="11813"/>
                  </a:cubicBezTo>
                  <a:cubicBezTo>
                    <a:pt x="19913" y="16200"/>
                    <a:pt x="16369" y="19912"/>
                    <a:pt x="11813" y="2025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299" name="Shape"/>
            <p:cNvSpPr/>
            <p:nvPr/>
          </p:nvSpPr>
          <p:spPr>
            <a:xfrm>
              <a:off x="134703" y="154145"/>
              <a:ext cx="163867" cy="1485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343" y="13745"/>
                  </a:moveTo>
                  <a:cubicBezTo>
                    <a:pt x="12343" y="12764"/>
                    <a:pt x="12343" y="12764"/>
                    <a:pt x="12343" y="12764"/>
                  </a:cubicBezTo>
                  <a:cubicBezTo>
                    <a:pt x="14106" y="11291"/>
                    <a:pt x="15429" y="7855"/>
                    <a:pt x="15429" y="5400"/>
                  </a:cubicBezTo>
                  <a:cubicBezTo>
                    <a:pt x="15429" y="1473"/>
                    <a:pt x="12784" y="0"/>
                    <a:pt x="10580" y="0"/>
                  </a:cubicBezTo>
                  <a:cubicBezTo>
                    <a:pt x="9257" y="0"/>
                    <a:pt x="6171" y="1473"/>
                    <a:pt x="6171" y="5400"/>
                  </a:cubicBezTo>
                  <a:cubicBezTo>
                    <a:pt x="6171" y="7855"/>
                    <a:pt x="7494" y="11291"/>
                    <a:pt x="9257" y="12764"/>
                  </a:cubicBezTo>
                  <a:cubicBezTo>
                    <a:pt x="9257" y="13745"/>
                    <a:pt x="9257" y="13745"/>
                    <a:pt x="9257" y="13745"/>
                  </a:cubicBezTo>
                  <a:cubicBezTo>
                    <a:pt x="4849" y="13745"/>
                    <a:pt x="1322" y="16200"/>
                    <a:pt x="0" y="19145"/>
                  </a:cubicBezTo>
                  <a:cubicBezTo>
                    <a:pt x="3086" y="20618"/>
                    <a:pt x="6612" y="21600"/>
                    <a:pt x="10580" y="21600"/>
                  </a:cubicBezTo>
                  <a:cubicBezTo>
                    <a:pt x="14988" y="21600"/>
                    <a:pt x="18514" y="20618"/>
                    <a:pt x="21600" y="19145"/>
                  </a:cubicBezTo>
                  <a:cubicBezTo>
                    <a:pt x="20278" y="16200"/>
                    <a:pt x="16751" y="13745"/>
                    <a:pt x="12343" y="13745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00" name="Shape"/>
            <p:cNvSpPr/>
            <p:nvPr/>
          </p:nvSpPr>
          <p:spPr>
            <a:xfrm>
              <a:off x="241633" y="151368"/>
              <a:ext cx="99987" cy="1235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9360" y="13427"/>
                  </a:moveTo>
                  <a:cubicBezTo>
                    <a:pt x="9360" y="12843"/>
                    <a:pt x="9360" y="12843"/>
                    <a:pt x="9360" y="12843"/>
                  </a:cubicBezTo>
                  <a:cubicBezTo>
                    <a:pt x="12240" y="11676"/>
                    <a:pt x="13680" y="8173"/>
                    <a:pt x="13680" y="5254"/>
                  </a:cubicBezTo>
                  <a:cubicBezTo>
                    <a:pt x="13680" y="1751"/>
                    <a:pt x="10080" y="0"/>
                    <a:pt x="7200" y="0"/>
                  </a:cubicBezTo>
                  <a:cubicBezTo>
                    <a:pt x="5760" y="0"/>
                    <a:pt x="3600" y="584"/>
                    <a:pt x="2160" y="2335"/>
                  </a:cubicBezTo>
                  <a:cubicBezTo>
                    <a:pt x="3600" y="3503"/>
                    <a:pt x="4320" y="4670"/>
                    <a:pt x="4320" y="7005"/>
                  </a:cubicBezTo>
                  <a:cubicBezTo>
                    <a:pt x="4320" y="8173"/>
                    <a:pt x="3600" y="9341"/>
                    <a:pt x="2880" y="11092"/>
                  </a:cubicBezTo>
                  <a:cubicBezTo>
                    <a:pt x="3600" y="11676"/>
                    <a:pt x="4320" y="12259"/>
                    <a:pt x="5040" y="12843"/>
                  </a:cubicBezTo>
                  <a:cubicBezTo>
                    <a:pt x="5040" y="13427"/>
                    <a:pt x="5040" y="13427"/>
                    <a:pt x="5040" y="13427"/>
                  </a:cubicBezTo>
                  <a:cubicBezTo>
                    <a:pt x="3600" y="13427"/>
                    <a:pt x="2160" y="14011"/>
                    <a:pt x="1440" y="14011"/>
                  </a:cubicBezTo>
                  <a:cubicBezTo>
                    <a:pt x="720" y="14595"/>
                    <a:pt x="0" y="15178"/>
                    <a:pt x="0" y="15762"/>
                  </a:cubicBezTo>
                  <a:cubicBezTo>
                    <a:pt x="5760" y="16346"/>
                    <a:pt x="10080" y="18681"/>
                    <a:pt x="12240" y="21600"/>
                  </a:cubicBezTo>
                  <a:cubicBezTo>
                    <a:pt x="15840" y="21016"/>
                    <a:pt x="19440" y="20432"/>
                    <a:pt x="21600" y="19265"/>
                  </a:cubicBezTo>
                  <a:cubicBezTo>
                    <a:pt x="20160" y="16346"/>
                    <a:pt x="15840" y="14011"/>
                    <a:pt x="9360" y="1342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01" name="Shape"/>
            <p:cNvSpPr/>
            <p:nvPr/>
          </p:nvSpPr>
          <p:spPr>
            <a:xfrm>
              <a:off x="91654" y="151368"/>
              <a:ext cx="99987" cy="1235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5762"/>
                  </a:moveTo>
                  <a:cubicBezTo>
                    <a:pt x="21600" y="15178"/>
                    <a:pt x="20880" y="14595"/>
                    <a:pt x="20160" y="14011"/>
                  </a:cubicBezTo>
                  <a:cubicBezTo>
                    <a:pt x="19440" y="14011"/>
                    <a:pt x="18000" y="13427"/>
                    <a:pt x="16560" y="13427"/>
                  </a:cubicBezTo>
                  <a:cubicBezTo>
                    <a:pt x="16560" y="12843"/>
                    <a:pt x="16560" y="12843"/>
                    <a:pt x="16560" y="12843"/>
                  </a:cubicBezTo>
                  <a:cubicBezTo>
                    <a:pt x="17280" y="12259"/>
                    <a:pt x="18000" y="11676"/>
                    <a:pt x="18720" y="11092"/>
                  </a:cubicBezTo>
                  <a:cubicBezTo>
                    <a:pt x="18000" y="9341"/>
                    <a:pt x="17280" y="8173"/>
                    <a:pt x="17280" y="7005"/>
                  </a:cubicBezTo>
                  <a:cubicBezTo>
                    <a:pt x="17280" y="4670"/>
                    <a:pt x="18000" y="3503"/>
                    <a:pt x="19440" y="2335"/>
                  </a:cubicBezTo>
                  <a:cubicBezTo>
                    <a:pt x="18000" y="584"/>
                    <a:pt x="15840" y="0"/>
                    <a:pt x="14400" y="0"/>
                  </a:cubicBezTo>
                  <a:cubicBezTo>
                    <a:pt x="11520" y="0"/>
                    <a:pt x="7920" y="1751"/>
                    <a:pt x="7920" y="5254"/>
                  </a:cubicBezTo>
                  <a:cubicBezTo>
                    <a:pt x="7920" y="8173"/>
                    <a:pt x="9360" y="11676"/>
                    <a:pt x="12240" y="12843"/>
                  </a:cubicBezTo>
                  <a:cubicBezTo>
                    <a:pt x="12240" y="13427"/>
                    <a:pt x="12240" y="13427"/>
                    <a:pt x="12240" y="13427"/>
                  </a:cubicBezTo>
                  <a:cubicBezTo>
                    <a:pt x="5760" y="14011"/>
                    <a:pt x="1440" y="16346"/>
                    <a:pt x="0" y="19265"/>
                  </a:cubicBezTo>
                  <a:cubicBezTo>
                    <a:pt x="2160" y="20432"/>
                    <a:pt x="5760" y="21016"/>
                    <a:pt x="9360" y="21600"/>
                  </a:cubicBezTo>
                  <a:cubicBezTo>
                    <a:pt x="11520" y="18681"/>
                    <a:pt x="15840" y="16346"/>
                    <a:pt x="21600" y="1576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07" name="Group"/>
          <p:cNvGrpSpPr/>
          <p:nvPr/>
        </p:nvGrpSpPr>
        <p:grpSpPr>
          <a:xfrm>
            <a:off x="9658867" y="4564638"/>
            <a:ext cx="273209" cy="418867"/>
            <a:chOff x="0" y="0"/>
            <a:chExt cx="273208" cy="418866"/>
          </a:xfrm>
        </p:grpSpPr>
        <p:sp>
          <p:nvSpPr>
            <p:cNvPr id="1303" name="Shape"/>
            <p:cNvSpPr/>
            <p:nvPr/>
          </p:nvSpPr>
          <p:spPr>
            <a:xfrm>
              <a:off x="-1" y="-1"/>
              <a:ext cx="273210" cy="3094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950" y="0"/>
                    <a:pt x="0" y="4215"/>
                    <a:pt x="0" y="9351"/>
                  </a:cubicBezTo>
                  <a:cubicBezTo>
                    <a:pt x="0" y="11459"/>
                    <a:pt x="1050" y="13302"/>
                    <a:pt x="1950" y="14751"/>
                  </a:cubicBezTo>
                  <a:cubicBezTo>
                    <a:pt x="1950" y="14883"/>
                    <a:pt x="2550" y="15937"/>
                    <a:pt x="2850" y="16463"/>
                  </a:cubicBezTo>
                  <a:cubicBezTo>
                    <a:pt x="3150" y="16990"/>
                    <a:pt x="3450" y="17517"/>
                    <a:pt x="3750" y="18044"/>
                  </a:cubicBezTo>
                  <a:cubicBezTo>
                    <a:pt x="4200" y="19098"/>
                    <a:pt x="4500" y="20283"/>
                    <a:pt x="4950" y="21468"/>
                  </a:cubicBezTo>
                  <a:cubicBezTo>
                    <a:pt x="4950" y="21468"/>
                    <a:pt x="4950" y="21600"/>
                    <a:pt x="4950" y="21600"/>
                  </a:cubicBezTo>
                  <a:cubicBezTo>
                    <a:pt x="7050" y="21600"/>
                    <a:pt x="7050" y="21600"/>
                    <a:pt x="7050" y="21600"/>
                  </a:cubicBezTo>
                  <a:cubicBezTo>
                    <a:pt x="7050" y="21468"/>
                    <a:pt x="6900" y="21205"/>
                    <a:pt x="6900" y="20941"/>
                  </a:cubicBezTo>
                  <a:cubicBezTo>
                    <a:pt x="6450" y="19756"/>
                    <a:pt x="6000" y="18571"/>
                    <a:pt x="5550" y="17517"/>
                  </a:cubicBezTo>
                  <a:cubicBezTo>
                    <a:pt x="5250" y="16859"/>
                    <a:pt x="4950" y="16200"/>
                    <a:pt x="4650" y="15673"/>
                  </a:cubicBezTo>
                  <a:cubicBezTo>
                    <a:pt x="4350" y="15146"/>
                    <a:pt x="3750" y="13961"/>
                    <a:pt x="3750" y="13961"/>
                  </a:cubicBezTo>
                  <a:cubicBezTo>
                    <a:pt x="3750" y="13961"/>
                    <a:pt x="3750" y="13961"/>
                    <a:pt x="3750" y="13961"/>
                  </a:cubicBezTo>
                  <a:cubicBezTo>
                    <a:pt x="2700" y="12249"/>
                    <a:pt x="2100" y="10932"/>
                    <a:pt x="2100" y="9351"/>
                  </a:cubicBezTo>
                  <a:cubicBezTo>
                    <a:pt x="2100" y="5137"/>
                    <a:pt x="6000" y="1712"/>
                    <a:pt x="10800" y="1712"/>
                  </a:cubicBezTo>
                  <a:cubicBezTo>
                    <a:pt x="15600" y="1712"/>
                    <a:pt x="19650" y="5137"/>
                    <a:pt x="19650" y="9351"/>
                  </a:cubicBezTo>
                  <a:cubicBezTo>
                    <a:pt x="19650" y="11063"/>
                    <a:pt x="18900" y="12380"/>
                    <a:pt x="18000" y="14093"/>
                  </a:cubicBezTo>
                  <a:cubicBezTo>
                    <a:pt x="17850" y="14093"/>
                    <a:pt x="17250" y="15146"/>
                    <a:pt x="16950" y="15673"/>
                  </a:cubicBezTo>
                  <a:cubicBezTo>
                    <a:pt x="16650" y="16200"/>
                    <a:pt x="16350" y="16727"/>
                    <a:pt x="16050" y="17517"/>
                  </a:cubicBezTo>
                  <a:cubicBezTo>
                    <a:pt x="15600" y="18571"/>
                    <a:pt x="15150" y="19756"/>
                    <a:pt x="14850" y="20941"/>
                  </a:cubicBezTo>
                  <a:cubicBezTo>
                    <a:pt x="14700" y="21205"/>
                    <a:pt x="14700" y="21468"/>
                    <a:pt x="14550" y="21600"/>
                  </a:cubicBezTo>
                  <a:cubicBezTo>
                    <a:pt x="16650" y="21600"/>
                    <a:pt x="16650" y="21600"/>
                    <a:pt x="16650" y="21600"/>
                  </a:cubicBezTo>
                  <a:cubicBezTo>
                    <a:pt x="16650" y="21600"/>
                    <a:pt x="16650" y="21468"/>
                    <a:pt x="16800" y="21468"/>
                  </a:cubicBezTo>
                  <a:cubicBezTo>
                    <a:pt x="17100" y="20283"/>
                    <a:pt x="17550" y="19229"/>
                    <a:pt x="18000" y="18044"/>
                  </a:cubicBezTo>
                  <a:cubicBezTo>
                    <a:pt x="18300" y="17517"/>
                    <a:pt x="18450" y="16990"/>
                    <a:pt x="18750" y="16463"/>
                  </a:cubicBezTo>
                  <a:cubicBezTo>
                    <a:pt x="19050" y="15937"/>
                    <a:pt x="19650" y="14883"/>
                    <a:pt x="19650" y="14883"/>
                  </a:cubicBezTo>
                  <a:cubicBezTo>
                    <a:pt x="20850" y="13039"/>
                    <a:pt x="21600" y="11327"/>
                    <a:pt x="21600" y="9351"/>
                  </a:cubicBezTo>
                  <a:cubicBezTo>
                    <a:pt x="21600" y="4215"/>
                    <a:pt x="16800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04" name="Shape"/>
            <p:cNvSpPr/>
            <p:nvPr/>
          </p:nvSpPr>
          <p:spPr>
            <a:xfrm>
              <a:off x="62200" y="352729"/>
              <a:ext cx="148021" cy="661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3703"/>
                  </a:moveTo>
                  <a:cubicBezTo>
                    <a:pt x="0" y="8640"/>
                    <a:pt x="1938" y="12343"/>
                    <a:pt x="4154" y="12343"/>
                  </a:cubicBezTo>
                  <a:cubicBezTo>
                    <a:pt x="5262" y="12343"/>
                    <a:pt x="5262" y="12343"/>
                    <a:pt x="5262" y="12343"/>
                  </a:cubicBezTo>
                  <a:cubicBezTo>
                    <a:pt x="5262" y="12960"/>
                    <a:pt x="5262" y="12960"/>
                    <a:pt x="5262" y="12960"/>
                  </a:cubicBezTo>
                  <a:cubicBezTo>
                    <a:pt x="5262" y="17897"/>
                    <a:pt x="6923" y="21600"/>
                    <a:pt x="9138" y="21600"/>
                  </a:cubicBezTo>
                  <a:cubicBezTo>
                    <a:pt x="12738" y="21600"/>
                    <a:pt x="12738" y="21600"/>
                    <a:pt x="12738" y="21600"/>
                  </a:cubicBezTo>
                  <a:cubicBezTo>
                    <a:pt x="14677" y="21600"/>
                    <a:pt x="16615" y="17897"/>
                    <a:pt x="16615" y="12960"/>
                  </a:cubicBezTo>
                  <a:cubicBezTo>
                    <a:pt x="16615" y="12343"/>
                    <a:pt x="16615" y="12343"/>
                    <a:pt x="16615" y="12343"/>
                  </a:cubicBezTo>
                  <a:cubicBezTo>
                    <a:pt x="17723" y="12343"/>
                    <a:pt x="17723" y="12343"/>
                    <a:pt x="17723" y="12343"/>
                  </a:cubicBezTo>
                  <a:cubicBezTo>
                    <a:pt x="19938" y="12343"/>
                    <a:pt x="21600" y="8640"/>
                    <a:pt x="21600" y="3703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3703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05" name="Rectangle"/>
            <p:cNvSpPr/>
            <p:nvPr/>
          </p:nvSpPr>
          <p:spPr>
            <a:xfrm>
              <a:off x="62200" y="324384"/>
              <a:ext cx="148021" cy="14960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06" name="Shape"/>
            <p:cNvSpPr/>
            <p:nvPr/>
          </p:nvSpPr>
          <p:spPr>
            <a:xfrm>
              <a:off x="56688" y="158255"/>
              <a:ext cx="161407" cy="1511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485" y="21600"/>
                  </a:moveTo>
                  <a:cubicBezTo>
                    <a:pt x="21092" y="2430"/>
                    <a:pt x="21092" y="2430"/>
                    <a:pt x="21092" y="2430"/>
                  </a:cubicBezTo>
                  <a:cubicBezTo>
                    <a:pt x="21600" y="810"/>
                    <a:pt x="21600" y="810"/>
                    <a:pt x="21600" y="810"/>
                  </a:cubicBezTo>
                  <a:cubicBezTo>
                    <a:pt x="21346" y="270"/>
                    <a:pt x="20838" y="0"/>
                    <a:pt x="20329" y="0"/>
                  </a:cubicBezTo>
                  <a:cubicBezTo>
                    <a:pt x="20329" y="0"/>
                    <a:pt x="20329" y="0"/>
                    <a:pt x="20329" y="0"/>
                  </a:cubicBezTo>
                  <a:cubicBezTo>
                    <a:pt x="19059" y="0"/>
                    <a:pt x="18296" y="1350"/>
                    <a:pt x="18042" y="2160"/>
                  </a:cubicBezTo>
                  <a:cubicBezTo>
                    <a:pt x="17534" y="2970"/>
                    <a:pt x="17280" y="3240"/>
                    <a:pt x="17026" y="3240"/>
                  </a:cubicBezTo>
                  <a:cubicBezTo>
                    <a:pt x="16772" y="3240"/>
                    <a:pt x="16518" y="2970"/>
                    <a:pt x="16264" y="2160"/>
                  </a:cubicBezTo>
                  <a:cubicBezTo>
                    <a:pt x="15755" y="1350"/>
                    <a:pt x="15247" y="0"/>
                    <a:pt x="13976" y="0"/>
                  </a:cubicBezTo>
                  <a:cubicBezTo>
                    <a:pt x="12706" y="0"/>
                    <a:pt x="11944" y="1350"/>
                    <a:pt x="11689" y="2160"/>
                  </a:cubicBezTo>
                  <a:cubicBezTo>
                    <a:pt x="11181" y="2970"/>
                    <a:pt x="10927" y="3240"/>
                    <a:pt x="10673" y="3240"/>
                  </a:cubicBezTo>
                  <a:cubicBezTo>
                    <a:pt x="10419" y="3240"/>
                    <a:pt x="10165" y="2970"/>
                    <a:pt x="9911" y="2160"/>
                  </a:cubicBezTo>
                  <a:cubicBezTo>
                    <a:pt x="9402" y="1350"/>
                    <a:pt x="8894" y="0"/>
                    <a:pt x="7624" y="0"/>
                  </a:cubicBezTo>
                  <a:cubicBezTo>
                    <a:pt x="6353" y="0"/>
                    <a:pt x="5591" y="1350"/>
                    <a:pt x="5336" y="2160"/>
                  </a:cubicBezTo>
                  <a:cubicBezTo>
                    <a:pt x="4828" y="2970"/>
                    <a:pt x="4574" y="3240"/>
                    <a:pt x="4320" y="3240"/>
                  </a:cubicBezTo>
                  <a:cubicBezTo>
                    <a:pt x="4066" y="3240"/>
                    <a:pt x="3812" y="2970"/>
                    <a:pt x="3558" y="2160"/>
                  </a:cubicBezTo>
                  <a:cubicBezTo>
                    <a:pt x="3049" y="1350"/>
                    <a:pt x="2541" y="0"/>
                    <a:pt x="1271" y="0"/>
                  </a:cubicBezTo>
                  <a:cubicBezTo>
                    <a:pt x="1016" y="0"/>
                    <a:pt x="1016" y="0"/>
                    <a:pt x="1016" y="0"/>
                  </a:cubicBezTo>
                  <a:cubicBezTo>
                    <a:pt x="508" y="0"/>
                    <a:pt x="0" y="270"/>
                    <a:pt x="0" y="810"/>
                  </a:cubicBezTo>
                  <a:cubicBezTo>
                    <a:pt x="508" y="2700"/>
                    <a:pt x="508" y="2700"/>
                    <a:pt x="508" y="2700"/>
                  </a:cubicBezTo>
                  <a:cubicBezTo>
                    <a:pt x="7369" y="21600"/>
                    <a:pt x="7369" y="21600"/>
                    <a:pt x="7369" y="21600"/>
                  </a:cubicBezTo>
                  <a:cubicBezTo>
                    <a:pt x="8894" y="21600"/>
                    <a:pt x="8894" y="21600"/>
                    <a:pt x="8894" y="21600"/>
                  </a:cubicBezTo>
                  <a:cubicBezTo>
                    <a:pt x="2541" y="3510"/>
                    <a:pt x="2541" y="3510"/>
                    <a:pt x="2541" y="3510"/>
                  </a:cubicBezTo>
                  <a:cubicBezTo>
                    <a:pt x="2795" y="4320"/>
                    <a:pt x="3558" y="4860"/>
                    <a:pt x="4320" y="4860"/>
                  </a:cubicBezTo>
                  <a:cubicBezTo>
                    <a:pt x="5591" y="4860"/>
                    <a:pt x="6353" y="3780"/>
                    <a:pt x="6607" y="2970"/>
                  </a:cubicBezTo>
                  <a:cubicBezTo>
                    <a:pt x="7115" y="2160"/>
                    <a:pt x="7369" y="1620"/>
                    <a:pt x="7624" y="1620"/>
                  </a:cubicBezTo>
                  <a:cubicBezTo>
                    <a:pt x="7878" y="1620"/>
                    <a:pt x="8132" y="2160"/>
                    <a:pt x="8386" y="2970"/>
                  </a:cubicBezTo>
                  <a:cubicBezTo>
                    <a:pt x="8894" y="3780"/>
                    <a:pt x="9402" y="4860"/>
                    <a:pt x="10673" y="4860"/>
                  </a:cubicBezTo>
                  <a:cubicBezTo>
                    <a:pt x="11944" y="4860"/>
                    <a:pt x="12452" y="3780"/>
                    <a:pt x="12960" y="2970"/>
                  </a:cubicBezTo>
                  <a:cubicBezTo>
                    <a:pt x="13468" y="2160"/>
                    <a:pt x="13468" y="1620"/>
                    <a:pt x="13976" y="1620"/>
                  </a:cubicBezTo>
                  <a:cubicBezTo>
                    <a:pt x="14231" y="1620"/>
                    <a:pt x="14485" y="2160"/>
                    <a:pt x="14739" y="2970"/>
                  </a:cubicBezTo>
                  <a:cubicBezTo>
                    <a:pt x="15247" y="3780"/>
                    <a:pt x="15755" y="4860"/>
                    <a:pt x="17026" y="4860"/>
                  </a:cubicBezTo>
                  <a:cubicBezTo>
                    <a:pt x="18042" y="4860"/>
                    <a:pt x="18551" y="4050"/>
                    <a:pt x="19059" y="3510"/>
                  </a:cubicBezTo>
                  <a:cubicBezTo>
                    <a:pt x="12706" y="21600"/>
                    <a:pt x="12706" y="21600"/>
                    <a:pt x="12706" y="21600"/>
                  </a:cubicBezTo>
                  <a:lnTo>
                    <a:pt x="14485" y="216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16" name="Group"/>
          <p:cNvGrpSpPr/>
          <p:nvPr/>
        </p:nvGrpSpPr>
        <p:grpSpPr>
          <a:xfrm>
            <a:off x="2358721" y="5323313"/>
            <a:ext cx="397963" cy="510757"/>
            <a:chOff x="0" y="0"/>
            <a:chExt cx="397961" cy="510755"/>
          </a:xfrm>
        </p:grpSpPr>
        <p:sp>
          <p:nvSpPr>
            <p:cNvPr id="1308" name="Shape"/>
            <p:cNvSpPr/>
            <p:nvPr/>
          </p:nvSpPr>
          <p:spPr>
            <a:xfrm>
              <a:off x="42297" y="78227"/>
              <a:ext cx="355665" cy="3383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02" y="7315"/>
                  </a:moveTo>
                  <a:cubicBezTo>
                    <a:pt x="17451" y="4693"/>
                    <a:pt x="14949" y="3036"/>
                    <a:pt x="12117" y="3036"/>
                  </a:cubicBezTo>
                  <a:cubicBezTo>
                    <a:pt x="11985" y="3036"/>
                    <a:pt x="11854" y="3036"/>
                    <a:pt x="11722" y="3036"/>
                  </a:cubicBezTo>
                  <a:cubicBezTo>
                    <a:pt x="10932" y="1242"/>
                    <a:pt x="9154" y="0"/>
                    <a:pt x="7178" y="0"/>
                  </a:cubicBezTo>
                  <a:cubicBezTo>
                    <a:pt x="4412" y="0"/>
                    <a:pt x="2173" y="2346"/>
                    <a:pt x="2173" y="5245"/>
                  </a:cubicBezTo>
                  <a:cubicBezTo>
                    <a:pt x="2173" y="5728"/>
                    <a:pt x="2239" y="6280"/>
                    <a:pt x="2371" y="6694"/>
                  </a:cubicBezTo>
                  <a:cubicBezTo>
                    <a:pt x="922" y="7867"/>
                    <a:pt x="0" y="9730"/>
                    <a:pt x="0" y="11801"/>
                  </a:cubicBezTo>
                  <a:cubicBezTo>
                    <a:pt x="0" y="14906"/>
                    <a:pt x="2173" y="17528"/>
                    <a:pt x="5071" y="18012"/>
                  </a:cubicBezTo>
                  <a:cubicBezTo>
                    <a:pt x="5071" y="18288"/>
                    <a:pt x="5071" y="18288"/>
                    <a:pt x="5071" y="18288"/>
                  </a:cubicBezTo>
                  <a:cubicBezTo>
                    <a:pt x="5071" y="18909"/>
                    <a:pt x="5532" y="19392"/>
                    <a:pt x="6124" y="19392"/>
                  </a:cubicBezTo>
                  <a:cubicBezTo>
                    <a:pt x="6717" y="19392"/>
                    <a:pt x="7178" y="18909"/>
                    <a:pt x="7178" y="18288"/>
                  </a:cubicBezTo>
                  <a:cubicBezTo>
                    <a:pt x="7178" y="18012"/>
                    <a:pt x="7178" y="18012"/>
                    <a:pt x="7178" y="18012"/>
                  </a:cubicBezTo>
                  <a:cubicBezTo>
                    <a:pt x="7639" y="17873"/>
                    <a:pt x="8100" y="17735"/>
                    <a:pt x="8561" y="17528"/>
                  </a:cubicBezTo>
                  <a:cubicBezTo>
                    <a:pt x="8956" y="17735"/>
                    <a:pt x="9417" y="17942"/>
                    <a:pt x="9812" y="18081"/>
                  </a:cubicBezTo>
                  <a:cubicBezTo>
                    <a:pt x="9812" y="18150"/>
                    <a:pt x="9812" y="18219"/>
                    <a:pt x="9812" y="18288"/>
                  </a:cubicBezTo>
                  <a:cubicBezTo>
                    <a:pt x="9812" y="20496"/>
                    <a:pt x="9812" y="20496"/>
                    <a:pt x="9812" y="20496"/>
                  </a:cubicBezTo>
                  <a:cubicBezTo>
                    <a:pt x="9812" y="21117"/>
                    <a:pt x="10273" y="21600"/>
                    <a:pt x="10866" y="21600"/>
                  </a:cubicBezTo>
                  <a:cubicBezTo>
                    <a:pt x="11459" y="21600"/>
                    <a:pt x="11920" y="21117"/>
                    <a:pt x="11920" y="20496"/>
                  </a:cubicBezTo>
                  <a:cubicBezTo>
                    <a:pt x="11920" y="18495"/>
                    <a:pt x="11920" y="18495"/>
                    <a:pt x="11920" y="18495"/>
                  </a:cubicBezTo>
                  <a:cubicBezTo>
                    <a:pt x="11985" y="18495"/>
                    <a:pt x="12051" y="18495"/>
                    <a:pt x="12117" y="18495"/>
                  </a:cubicBezTo>
                  <a:cubicBezTo>
                    <a:pt x="12973" y="18495"/>
                    <a:pt x="13763" y="18357"/>
                    <a:pt x="14554" y="18081"/>
                  </a:cubicBezTo>
                  <a:cubicBezTo>
                    <a:pt x="14554" y="18288"/>
                    <a:pt x="14554" y="18288"/>
                    <a:pt x="14554" y="18288"/>
                  </a:cubicBezTo>
                  <a:cubicBezTo>
                    <a:pt x="14554" y="18909"/>
                    <a:pt x="15015" y="19392"/>
                    <a:pt x="15607" y="19392"/>
                  </a:cubicBezTo>
                  <a:cubicBezTo>
                    <a:pt x="16200" y="19392"/>
                    <a:pt x="16661" y="18909"/>
                    <a:pt x="16661" y="18288"/>
                  </a:cubicBezTo>
                  <a:cubicBezTo>
                    <a:pt x="16661" y="16838"/>
                    <a:pt x="16661" y="16838"/>
                    <a:pt x="16661" y="16838"/>
                  </a:cubicBezTo>
                  <a:cubicBezTo>
                    <a:pt x="16661" y="16838"/>
                    <a:pt x="16661" y="16838"/>
                    <a:pt x="16661" y="16838"/>
                  </a:cubicBezTo>
                  <a:cubicBezTo>
                    <a:pt x="16727" y="16838"/>
                    <a:pt x="16793" y="16838"/>
                    <a:pt x="16859" y="16838"/>
                  </a:cubicBezTo>
                  <a:cubicBezTo>
                    <a:pt x="19427" y="16838"/>
                    <a:pt x="21600" y="14630"/>
                    <a:pt x="21600" y="11870"/>
                  </a:cubicBezTo>
                  <a:cubicBezTo>
                    <a:pt x="21600" y="9868"/>
                    <a:pt x="20480" y="8074"/>
                    <a:pt x="18702" y="7315"/>
                  </a:cubicBezTo>
                  <a:close/>
                  <a:moveTo>
                    <a:pt x="16859" y="14630"/>
                  </a:moveTo>
                  <a:cubicBezTo>
                    <a:pt x="16727" y="14630"/>
                    <a:pt x="16661" y="14630"/>
                    <a:pt x="16463" y="14561"/>
                  </a:cubicBezTo>
                  <a:cubicBezTo>
                    <a:pt x="16002" y="14561"/>
                    <a:pt x="16002" y="14561"/>
                    <a:pt x="16002" y="14561"/>
                  </a:cubicBezTo>
                  <a:cubicBezTo>
                    <a:pt x="15673" y="14837"/>
                    <a:pt x="15673" y="14837"/>
                    <a:pt x="15673" y="14837"/>
                  </a:cubicBezTo>
                  <a:cubicBezTo>
                    <a:pt x="14685" y="15803"/>
                    <a:pt x="13434" y="16286"/>
                    <a:pt x="12117" y="16286"/>
                  </a:cubicBezTo>
                  <a:cubicBezTo>
                    <a:pt x="11063" y="16286"/>
                    <a:pt x="10076" y="15941"/>
                    <a:pt x="9220" y="15320"/>
                  </a:cubicBezTo>
                  <a:cubicBezTo>
                    <a:pt x="8627" y="14975"/>
                    <a:pt x="8627" y="14975"/>
                    <a:pt x="8627" y="14975"/>
                  </a:cubicBezTo>
                  <a:cubicBezTo>
                    <a:pt x="8034" y="15320"/>
                    <a:pt x="8034" y="15320"/>
                    <a:pt x="8034" y="15320"/>
                  </a:cubicBezTo>
                  <a:cubicBezTo>
                    <a:pt x="7441" y="15734"/>
                    <a:pt x="6717" y="15941"/>
                    <a:pt x="6059" y="15941"/>
                  </a:cubicBezTo>
                  <a:cubicBezTo>
                    <a:pt x="3885" y="15941"/>
                    <a:pt x="2107" y="14078"/>
                    <a:pt x="2107" y="11801"/>
                  </a:cubicBezTo>
                  <a:cubicBezTo>
                    <a:pt x="2107" y="9454"/>
                    <a:pt x="3885" y="7660"/>
                    <a:pt x="6059" y="7660"/>
                  </a:cubicBezTo>
                  <a:cubicBezTo>
                    <a:pt x="6322" y="7660"/>
                    <a:pt x="6651" y="7660"/>
                    <a:pt x="6915" y="7729"/>
                  </a:cubicBezTo>
                  <a:cubicBezTo>
                    <a:pt x="7573" y="7867"/>
                    <a:pt x="7573" y="7867"/>
                    <a:pt x="7573" y="7867"/>
                  </a:cubicBezTo>
                  <a:cubicBezTo>
                    <a:pt x="7968" y="7315"/>
                    <a:pt x="7968" y="7315"/>
                    <a:pt x="7968" y="7315"/>
                  </a:cubicBezTo>
                  <a:cubicBezTo>
                    <a:pt x="8956" y="6004"/>
                    <a:pt x="10471" y="5245"/>
                    <a:pt x="12117" y="5245"/>
                  </a:cubicBezTo>
                  <a:cubicBezTo>
                    <a:pt x="14224" y="5245"/>
                    <a:pt x="16134" y="6556"/>
                    <a:pt x="16990" y="8626"/>
                  </a:cubicBezTo>
                  <a:cubicBezTo>
                    <a:pt x="17188" y="9040"/>
                    <a:pt x="17188" y="9040"/>
                    <a:pt x="17188" y="9040"/>
                  </a:cubicBezTo>
                  <a:cubicBezTo>
                    <a:pt x="17649" y="9247"/>
                    <a:pt x="17649" y="9247"/>
                    <a:pt x="17649" y="9247"/>
                  </a:cubicBezTo>
                  <a:cubicBezTo>
                    <a:pt x="18768" y="9592"/>
                    <a:pt x="19493" y="10627"/>
                    <a:pt x="19493" y="11870"/>
                  </a:cubicBezTo>
                  <a:cubicBezTo>
                    <a:pt x="19493" y="13388"/>
                    <a:pt x="18307" y="14630"/>
                    <a:pt x="16859" y="1463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09" name="Shape"/>
            <p:cNvSpPr/>
            <p:nvPr/>
          </p:nvSpPr>
          <p:spPr>
            <a:xfrm>
              <a:off x="143266" y="0"/>
              <a:ext cx="34567" cy="518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5525" y="21600"/>
                    <a:pt x="21600" y="19350"/>
                    <a:pt x="21600" y="14400"/>
                  </a:cubicBezTo>
                  <a:cubicBezTo>
                    <a:pt x="21600" y="6750"/>
                    <a:pt x="11475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9450" y="0"/>
                    <a:pt x="0" y="6750"/>
                    <a:pt x="0" y="14400"/>
                  </a:cubicBezTo>
                  <a:cubicBezTo>
                    <a:pt x="0" y="19350"/>
                    <a:pt x="6075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10" name="Shape"/>
            <p:cNvSpPr/>
            <p:nvPr/>
          </p:nvSpPr>
          <p:spPr>
            <a:xfrm>
              <a:off x="-1" y="142811"/>
              <a:ext cx="52305" cy="345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6075"/>
                    <a:pt x="19350" y="0"/>
                    <a:pt x="14400" y="0"/>
                  </a:cubicBezTo>
                  <a:cubicBezTo>
                    <a:pt x="6750" y="0"/>
                    <a:pt x="0" y="945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1475"/>
                    <a:pt x="6750" y="21600"/>
                    <a:pt x="14400" y="21600"/>
                  </a:cubicBezTo>
                  <a:cubicBezTo>
                    <a:pt x="19350" y="21600"/>
                    <a:pt x="21600" y="15525"/>
                    <a:pt x="21600" y="10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11" name="Shape"/>
            <p:cNvSpPr/>
            <p:nvPr/>
          </p:nvSpPr>
          <p:spPr>
            <a:xfrm>
              <a:off x="231705" y="46131"/>
              <a:ext cx="41899" cy="424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508" h="19760" extrusionOk="0">
                  <a:moveTo>
                    <a:pt x="2732" y="17279"/>
                  </a:moveTo>
                  <a:cubicBezTo>
                    <a:pt x="2732" y="17279"/>
                    <a:pt x="2732" y="17279"/>
                    <a:pt x="2732" y="17279"/>
                  </a:cubicBezTo>
                  <a:cubicBezTo>
                    <a:pt x="2732" y="17279"/>
                    <a:pt x="2732" y="17279"/>
                    <a:pt x="2732" y="17279"/>
                  </a:cubicBezTo>
                  <a:cubicBezTo>
                    <a:pt x="2732" y="17279"/>
                    <a:pt x="2732" y="17279"/>
                    <a:pt x="2732" y="17279"/>
                  </a:cubicBezTo>
                  <a:cubicBezTo>
                    <a:pt x="4741" y="19791"/>
                    <a:pt x="9764" y="21298"/>
                    <a:pt x="13783" y="17279"/>
                  </a:cubicBezTo>
                  <a:cubicBezTo>
                    <a:pt x="19811" y="11251"/>
                    <a:pt x="19811" y="1205"/>
                    <a:pt x="19309" y="200"/>
                  </a:cubicBezTo>
                  <a:cubicBezTo>
                    <a:pt x="19309" y="200"/>
                    <a:pt x="19309" y="200"/>
                    <a:pt x="19309" y="200"/>
                  </a:cubicBezTo>
                  <a:cubicBezTo>
                    <a:pt x="19309" y="200"/>
                    <a:pt x="19309" y="200"/>
                    <a:pt x="19309" y="200"/>
                  </a:cubicBezTo>
                  <a:cubicBezTo>
                    <a:pt x="19309" y="200"/>
                    <a:pt x="19309" y="200"/>
                    <a:pt x="19309" y="200"/>
                  </a:cubicBezTo>
                  <a:cubicBezTo>
                    <a:pt x="19309" y="200"/>
                    <a:pt x="19309" y="200"/>
                    <a:pt x="19309" y="200"/>
                  </a:cubicBezTo>
                  <a:cubicBezTo>
                    <a:pt x="18806" y="-302"/>
                    <a:pt x="8760" y="-302"/>
                    <a:pt x="2732" y="5726"/>
                  </a:cubicBezTo>
                  <a:cubicBezTo>
                    <a:pt x="-1789" y="10247"/>
                    <a:pt x="220" y="14768"/>
                    <a:pt x="2230" y="17279"/>
                  </a:cubicBezTo>
                  <a:cubicBezTo>
                    <a:pt x="2230" y="17279"/>
                    <a:pt x="2732" y="17279"/>
                    <a:pt x="2732" y="1727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12" name="Shape"/>
            <p:cNvSpPr/>
            <p:nvPr/>
          </p:nvSpPr>
          <p:spPr>
            <a:xfrm>
              <a:off x="46137" y="46131"/>
              <a:ext cx="42855" cy="424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60" h="19760" extrusionOk="0">
                  <a:moveTo>
                    <a:pt x="17279" y="17279"/>
                  </a:moveTo>
                  <a:cubicBezTo>
                    <a:pt x="17279" y="17279"/>
                    <a:pt x="17279" y="17279"/>
                    <a:pt x="17279" y="17279"/>
                  </a:cubicBezTo>
                  <a:cubicBezTo>
                    <a:pt x="17279" y="17279"/>
                    <a:pt x="17279" y="17279"/>
                    <a:pt x="17279" y="17279"/>
                  </a:cubicBezTo>
                  <a:cubicBezTo>
                    <a:pt x="17279" y="17279"/>
                    <a:pt x="17279" y="17279"/>
                    <a:pt x="17279" y="17279"/>
                  </a:cubicBezTo>
                  <a:cubicBezTo>
                    <a:pt x="17279" y="17279"/>
                    <a:pt x="17279" y="17279"/>
                    <a:pt x="17279" y="17279"/>
                  </a:cubicBezTo>
                  <a:cubicBezTo>
                    <a:pt x="19791" y="14768"/>
                    <a:pt x="21298" y="10247"/>
                    <a:pt x="17279" y="5726"/>
                  </a:cubicBezTo>
                  <a:cubicBezTo>
                    <a:pt x="11251" y="-302"/>
                    <a:pt x="1205" y="-302"/>
                    <a:pt x="200" y="200"/>
                  </a:cubicBezTo>
                  <a:cubicBezTo>
                    <a:pt x="200" y="200"/>
                    <a:pt x="200" y="200"/>
                    <a:pt x="200" y="200"/>
                  </a:cubicBezTo>
                  <a:cubicBezTo>
                    <a:pt x="200" y="200"/>
                    <a:pt x="200" y="200"/>
                    <a:pt x="200" y="200"/>
                  </a:cubicBezTo>
                  <a:cubicBezTo>
                    <a:pt x="200" y="200"/>
                    <a:pt x="200" y="200"/>
                    <a:pt x="200" y="200"/>
                  </a:cubicBezTo>
                  <a:cubicBezTo>
                    <a:pt x="200" y="200"/>
                    <a:pt x="200" y="200"/>
                    <a:pt x="200" y="200"/>
                  </a:cubicBezTo>
                  <a:cubicBezTo>
                    <a:pt x="-302" y="1205"/>
                    <a:pt x="-302" y="11251"/>
                    <a:pt x="5726" y="17279"/>
                  </a:cubicBezTo>
                  <a:cubicBezTo>
                    <a:pt x="10247" y="21298"/>
                    <a:pt x="14768" y="19791"/>
                    <a:pt x="17279" y="1727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13" name="Shape"/>
            <p:cNvSpPr/>
            <p:nvPr/>
          </p:nvSpPr>
          <p:spPr>
            <a:xfrm>
              <a:off x="203756" y="442533"/>
              <a:ext cx="34567" cy="682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725" y="0"/>
                    <a:pt x="0" y="2400"/>
                    <a:pt x="0" y="5486"/>
                  </a:cubicBezTo>
                  <a:cubicBezTo>
                    <a:pt x="0" y="16114"/>
                    <a:pt x="0" y="16114"/>
                    <a:pt x="0" y="16114"/>
                  </a:cubicBezTo>
                  <a:cubicBezTo>
                    <a:pt x="0" y="19200"/>
                    <a:pt x="4725" y="21600"/>
                    <a:pt x="10800" y="21600"/>
                  </a:cubicBezTo>
                  <a:cubicBezTo>
                    <a:pt x="16875" y="21600"/>
                    <a:pt x="21600" y="19200"/>
                    <a:pt x="21600" y="16114"/>
                  </a:cubicBezTo>
                  <a:cubicBezTo>
                    <a:pt x="21600" y="5486"/>
                    <a:pt x="21600" y="5486"/>
                    <a:pt x="21600" y="5486"/>
                  </a:cubicBezTo>
                  <a:cubicBezTo>
                    <a:pt x="21600" y="2400"/>
                    <a:pt x="16875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14" name="Shape"/>
            <p:cNvSpPr/>
            <p:nvPr/>
          </p:nvSpPr>
          <p:spPr>
            <a:xfrm>
              <a:off x="125983" y="407968"/>
              <a:ext cx="34567" cy="6913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725" y="0"/>
                    <a:pt x="0" y="2362"/>
                    <a:pt x="0" y="5400"/>
                  </a:cubicBezTo>
                  <a:cubicBezTo>
                    <a:pt x="0" y="16200"/>
                    <a:pt x="0" y="16200"/>
                    <a:pt x="0" y="16200"/>
                  </a:cubicBezTo>
                  <a:cubicBezTo>
                    <a:pt x="0" y="19238"/>
                    <a:pt x="4725" y="21600"/>
                    <a:pt x="10800" y="21600"/>
                  </a:cubicBezTo>
                  <a:cubicBezTo>
                    <a:pt x="16875" y="21600"/>
                    <a:pt x="21600" y="19238"/>
                    <a:pt x="21600" y="16200"/>
                  </a:cubicBezTo>
                  <a:cubicBezTo>
                    <a:pt x="21600" y="5400"/>
                    <a:pt x="21600" y="5400"/>
                    <a:pt x="21600" y="5400"/>
                  </a:cubicBezTo>
                  <a:cubicBezTo>
                    <a:pt x="21600" y="2362"/>
                    <a:pt x="16875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15" name="Shape"/>
            <p:cNvSpPr/>
            <p:nvPr/>
          </p:nvSpPr>
          <p:spPr>
            <a:xfrm>
              <a:off x="281984" y="407968"/>
              <a:ext cx="34567" cy="6913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725" y="0"/>
                    <a:pt x="0" y="2362"/>
                    <a:pt x="0" y="5400"/>
                  </a:cubicBezTo>
                  <a:cubicBezTo>
                    <a:pt x="0" y="16200"/>
                    <a:pt x="0" y="16200"/>
                    <a:pt x="0" y="16200"/>
                  </a:cubicBezTo>
                  <a:cubicBezTo>
                    <a:pt x="0" y="19238"/>
                    <a:pt x="4725" y="21600"/>
                    <a:pt x="10800" y="21600"/>
                  </a:cubicBezTo>
                  <a:cubicBezTo>
                    <a:pt x="16875" y="21600"/>
                    <a:pt x="21600" y="19238"/>
                    <a:pt x="21600" y="16200"/>
                  </a:cubicBezTo>
                  <a:cubicBezTo>
                    <a:pt x="21600" y="5400"/>
                    <a:pt x="21600" y="5400"/>
                    <a:pt x="21600" y="5400"/>
                  </a:cubicBezTo>
                  <a:cubicBezTo>
                    <a:pt x="21600" y="2362"/>
                    <a:pt x="16875" y="0"/>
                    <a:pt x="108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23" name="Group"/>
          <p:cNvGrpSpPr/>
          <p:nvPr/>
        </p:nvGrpSpPr>
        <p:grpSpPr>
          <a:xfrm>
            <a:off x="4362353" y="5312045"/>
            <a:ext cx="471365" cy="533294"/>
            <a:chOff x="0" y="0"/>
            <a:chExt cx="471364" cy="533292"/>
          </a:xfrm>
        </p:grpSpPr>
        <p:sp>
          <p:nvSpPr>
            <p:cNvPr id="1317" name="Shape"/>
            <p:cNvSpPr/>
            <p:nvPr/>
          </p:nvSpPr>
          <p:spPr>
            <a:xfrm>
              <a:off x="168464" y="0"/>
              <a:ext cx="40776" cy="611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5525" y="21600"/>
                    <a:pt x="21600" y="19800"/>
                    <a:pt x="21600" y="14400"/>
                  </a:cubicBezTo>
                  <a:cubicBezTo>
                    <a:pt x="21600" y="6750"/>
                    <a:pt x="12150" y="45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9450" y="450"/>
                    <a:pt x="0" y="6750"/>
                    <a:pt x="0" y="14400"/>
                  </a:cubicBezTo>
                  <a:cubicBezTo>
                    <a:pt x="0" y="19800"/>
                    <a:pt x="6075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18" name="Shape"/>
            <p:cNvSpPr/>
            <p:nvPr/>
          </p:nvSpPr>
          <p:spPr>
            <a:xfrm>
              <a:off x="0" y="168464"/>
              <a:ext cx="61163" cy="407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6075"/>
                    <a:pt x="19800" y="0"/>
                    <a:pt x="14400" y="0"/>
                  </a:cubicBezTo>
                  <a:cubicBezTo>
                    <a:pt x="6750" y="0"/>
                    <a:pt x="450" y="945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450" y="12150"/>
                    <a:pt x="6750" y="21600"/>
                    <a:pt x="14400" y="21600"/>
                  </a:cubicBezTo>
                  <a:cubicBezTo>
                    <a:pt x="19800" y="21600"/>
                    <a:pt x="21600" y="15525"/>
                    <a:pt x="21600" y="10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19" name="Shape"/>
            <p:cNvSpPr/>
            <p:nvPr/>
          </p:nvSpPr>
          <p:spPr>
            <a:xfrm>
              <a:off x="272897" y="54724"/>
              <a:ext cx="50084" cy="505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68" h="19768" extrusionOk="0">
                  <a:moveTo>
                    <a:pt x="2689" y="17079"/>
                  </a:moveTo>
                  <a:cubicBezTo>
                    <a:pt x="2689" y="17079"/>
                    <a:pt x="2689" y="17079"/>
                    <a:pt x="2689" y="17079"/>
                  </a:cubicBezTo>
                  <a:cubicBezTo>
                    <a:pt x="2689" y="17079"/>
                    <a:pt x="2689" y="17079"/>
                    <a:pt x="2689" y="17079"/>
                  </a:cubicBezTo>
                  <a:cubicBezTo>
                    <a:pt x="2689" y="17079"/>
                    <a:pt x="2689" y="17079"/>
                    <a:pt x="2689" y="17079"/>
                  </a:cubicBezTo>
                  <a:cubicBezTo>
                    <a:pt x="5201" y="19591"/>
                    <a:pt x="9721" y="21600"/>
                    <a:pt x="13740" y="17079"/>
                  </a:cubicBezTo>
                  <a:cubicBezTo>
                    <a:pt x="19768" y="11051"/>
                    <a:pt x="19768" y="1005"/>
                    <a:pt x="19768" y="0"/>
                  </a:cubicBezTo>
                  <a:cubicBezTo>
                    <a:pt x="19768" y="0"/>
                    <a:pt x="19768" y="0"/>
                    <a:pt x="19768" y="0"/>
                  </a:cubicBezTo>
                  <a:cubicBezTo>
                    <a:pt x="19768" y="0"/>
                    <a:pt x="19768" y="0"/>
                    <a:pt x="19768" y="0"/>
                  </a:cubicBezTo>
                  <a:cubicBezTo>
                    <a:pt x="19768" y="0"/>
                    <a:pt x="19768" y="0"/>
                    <a:pt x="19768" y="0"/>
                  </a:cubicBezTo>
                  <a:cubicBezTo>
                    <a:pt x="19768" y="0"/>
                    <a:pt x="19768" y="0"/>
                    <a:pt x="19768" y="0"/>
                  </a:cubicBezTo>
                  <a:cubicBezTo>
                    <a:pt x="18763" y="0"/>
                    <a:pt x="8717" y="0"/>
                    <a:pt x="2689" y="6028"/>
                  </a:cubicBezTo>
                  <a:cubicBezTo>
                    <a:pt x="-1832" y="10047"/>
                    <a:pt x="177" y="14567"/>
                    <a:pt x="2689" y="17079"/>
                  </a:cubicBezTo>
                  <a:cubicBezTo>
                    <a:pt x="2689" y="17079"/>
                    <a:pt x="2689" y="17079"/>
                    <a:pt x="2689" y="1707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20" name="Shape"/>
            <p:cNvSpPr/>
            <p:nvPr/>
          </p:nvSpPr>
          <p:spPr>
            <a:xfrm>
              <a:off x="54724" y="54724"/>
              <a:ext cx="50084" cy="505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68" h="19768" extrusionOk="0">
                  <a:moveTo>
                    <a:pt x="17079" y="17079"/>
                  </a:moveTo>
                  <a:cubicBezTo>
                    <a:pt x="17079" y="17079"/>
                    <a:pt x="17079" y="17079"/>
                    <a:pt x="17079" y="17079"/>
                  </a:cubicBezTo>
                  <a:cubicBezTo>
                    <a:pt x="17079" y="17079"/>
                    <a:pt x="17079" y="17079"/>
                    <a:pt x="17079" y="17079"/>
                  </a:cubicBezTo>
                  <a:cubicBezTo>
                    <a:pt x="17079" y="17079"/>
                    <a:pt x="17079" y="17079"/>
                    <a:pt x="17079" y="17079"/>
                  </a:cubicBezTo>
                  <a:cubicBezTo>
                    <a:pt x="17079" y="17079"/>
                    <a:pt x="17079" y="17079"/>
                    <a:pt x="17079" y="17079"/>
                  </a:cubicBezTo>
                  <a:cubicBezTo>
                    <a:pt x="19591" y="14567"/>
                    <a:pt x="21600" y="10047"/>
                    <a:pt x="17079" y="6028"/>
                  </a:cubicBezTo>
                  <a:cubicBezTo>
                    <a:pt x="11051" y="0"/>
                    <a:pt x="1005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005"/>
                    <a:pt x="0" y="11051"/>
                    <a:pt x="6028" y="17079"/>
                  </a:cubicBezTo>
                  <a:cubicBezTo>
                    <a:pt x="10047" y="21600"/>
                    <a:pt x="14567" y="19591"/>
                    <a:pt x="17079" y="1707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21" name="Shape"/>
            <p:cNvSpPr/>
            <p:nvPr/>
          </p:nvSpPr>
          <p:spPr>
            <a:xfrm>
              <a:off x="52041" y="91743"/>
              <a:ext cx="419324" cy="3782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78" h="21600" extrusionOk="0">
                  <a:moveTo>
                    <a:pt x="19964" y="18462"/>
                  </a:moveTo>
                  <a:cubicBezTo>
                    <a:pt x="16691" y="20214"/>
                    <a:pt x="14465" y="18827"/>
                    <a:pt x="12371" y="17514"/>
                  </a:cubicBezTo>
                  <a:cubicBezTo>
                    <a:pt x="10865" y="16492"/>
                    <a:pt x="9360" y="15543"/>
                    <a:pt x="7658" y="16200"/>
                  </a:cubicBezTo>
                  <a:cubicBezTo>
                    <a:pt x="7658" y="16200"/>
                    <a:pt x="7658" y="16200"/>
                    <a:pt x="7658" y="16200"/>
                  </a:cubicBezTo>
                  <a:cubicBezTo>
                    <a:pt x="7658" y="16200"/>
                    <a:pt x="7658" y="16200"/>
                    <a:pt x="7658" y="16200"/>
                  </a:cubicBezTo>
                  <a:cubicBezTo>
                    <a:pt x="7135" y="16492"/>
                    <a:pt x="6611" y="16565"/>
                    <a:pt x="6022" y="16565"/>
                  </a:cubicBezTo>
                  <a:cubicBezTo>
                    <a:pt x="3862" y="16565"/>
                    <a:pt x="2095" y="14668"/>
                    <a:pt x="2095" y="12186"/>
                  </a:cubicBezTo>
                  <a:cubicBezTo>
                    <a:pt x="2095" y="9778"/>
                    <a:pt x="3862" y="7881"/>
                    <a:pt x="6022" y="7881"/>
                  </a:cubicBezTo>
                  <a:cubicBezTo>
                    <a:pt x="6284" y="7881"/>
                    <a:pt x="6611" y="7881"/>
                    <a:pt x="6873" y="7954"/>
                  </a:cubicBezTo>
                  <a:cubicBezTo>
                    <a:pt x="7527" y="8100"/>
                    <a:pt x="7527" y="8100"/>
                    <a:pt x="7527" y="8100"/>
                  </a:cubicBezTo>
                  <a:cubicBezTo>
                    <a:pt x="7920" y="7516"/>
                    <a:pt x="7920" y="7516"/>
                    <a:pt x="7920" y="7516"/>
                  </a:cubicBezTo>
                  <a:cubicBezTo>
                    <a:pt x="8967" y="6130"/>
                    <a:pt x="10473" y="5327"/>
                    <a:pt x="12044" y="5327"/>
                  </a:cubicBezTo>
                  <a:cubicBezTo>
                    <a:pt x="14204" y="5327"/>
                    <a:pt x="16102" y="6714"/>
                    <a:pt x="16887" y="8903"/>
                  </a:cubicBezTo>
                  <a:cubicBezTo>
                    <a:pt x="17084" y="9341"/>
                    <a:pt x="17084" y="9341"/>
                    <a:pt x="17084" y="9341"/>
                  </a:cubicBezTo>
                  <a:cubicBezTo>
                    <a:pt x="17542" y="9559"/>
                    <a:pt x="17542" y="9559"/>
                    <a:pt x="17542" y="9559"/>
                  </a:cubicBezTo>
                  <a:cubicBezTo>
                    <a:pt x="18655" y="9924"/>
                    <a:pt x="19375" y="11019"/>
                    <a:pt x="19375" y="12332"/>
                  </a:cubicBezTo>
                  <a:cubicBezTo>
                    <a:pt x="19375" y="13792"/>
                    <a:pt x="18393" y="15032"/>
                    <a:pt x="17084" y="15178"/>
                  </a:cubicBezTo>
                  <a:cubicBezTo>
                    <a:pt x="17084" y="15178"/>
                    <a:pt x="17018" y="15178"/>
                    <a:pt x="17018" y="15178"/>
                  </a:cubicBezTo>
                  <a:cubicBezTo>
                    <a:pt x="15905" y="15178"/>
                    <a:pt x="14793" y="14522"/>
                    <a:pt x="13680" y="13719"/>
                  </a:cubicBezTo>
                  <a:cubicBezTo>
                    <a:pt x="12371" y="12843"/>
                    <a:pt x="10865" y="11895"/>
                    <a:pt x="9098" y="11895"/>
                  </a:cubicBezTo>
                  <a:cubicBezTo>
                    <a:pt x="8509" y="11895"/>
                    <a:pt x="8051" y="12405"/>
                    <a:pt x="8051" y="13062"/>
                  </a:cubicBezTo>
                  <a:cubicBezTo>
                    <a:pt x="8051" y="13719"/>
                    <a:pt x="8509" y="14230"/>
                    <a:pt x="9098" y="14230"/>
                  </a:cubicBezTo>
                  <a:cubicBezTo>
                    <a:pt x="10276" y="14230"/>
                    <a:pt x="11389" y="14959"/>
                    <a:pt x="12567" y="15762"/>
                  </a:cubicBezTo>
                  <a:cubicBezTo>
                    <a:pt x="13942" y="16638"/>
                    <a:pt x="15316" y="17514"/>
                    <a:pt x="17018" y="17514"/>
                  </a:cubicBezTo>
                  <a:cubicBezTo>
                    <a:pt x="17018" y="17514"/>
                    <a:pt x="17018" y="17514"/>
                    <a:pt x="17084" y="17514"/>
                  </a:cubicBezTo>
                  <a:cubicBezTo>
                    <a:pt x="17084" y="17586"/>
                    <a:pt x="17084" y="17586"/>
                    <a:pt x="17084" y="17586"/>
                  </a:cubicBezTo>
                  <a:cubicBezTo>
                    <a:pt x="19505" y="17368"/>
                    <a:pt x="21469" y="15105"/>
                    <a:pt x="21469" y="12332"/>
                  </a:cubicBezTo>
                  <a:cubicBezTo>
                    <a:pt x="21469" y="10216"/>
                    <a:pt x="20356" y="8319"/>
                    <a:pt x="18655" y="7516"/>
                  </a:cubicBezTo>
                  <a:cubicBezTo>
                    <a:pt x="17411" y="4743"/>
                    <a:pt x="14858" y="2992"/>
                    <a:pt x="12044" y="2992"/>
                  </a:cubicBezTo>
                  <a:cubicBezTo>
                    <a:pt x="11847" y="2992"/>
                    <a:pt x="11651" y="2992"/>
                    <a:pt x="11389" y="2992"/>
                  </a:cubicBezTo>
                  <a:cubicBezTo>
                    <a:pt x="10604" y="1241"/>
                    <a:pt x="8902" y="0"/>
                    <a:pt x="7004" y="0"/>
                  </a:cubicBezTo>
                  <a:cubicBezTo>
                    <a:pt x="4255" y="0"/>
                    <a:pt x="2029" y="2481"/>
                    <a:pt x="2029" y="5546"/>
                  </a:cubicBezTo>
                  <a:cubicBezTo>
                    <a:pt x="2029" y="6057"/>
                    <a:pt x="2095" y="6568"/>
                    <a:pt x="2225" y="7005"/>
                  </a:cubicBezTo>
                  <a:cubicBezTo>
                    <a:pt x="851" y="8246"/>
                    <a:pt x="0" y="10143"/>
                    <a:pt x="0" y="12186"/>
                  </a:cubicBezTo>
                  <a:cubicBezTo>
                    <a:pt x="0" y="15908"/>
                    <a:pt x="2684" y="18900"/>
                    <a:pt x="6022" y="18900"/>
                  </a:cubicBezTo>
                  <a:cubicBezTo>
                    <a:pt x="6807" y="18900"/>
                    <a:pt x="7593" y="18754"/>
                    <a:pt x="8313" y="18462"/>
                  </a:cubicBezTo>
                  <a:cubicBezTo>
                    <a:pt x="8247" y="18462"/>
                    <a:pt x="8247" y="18462"/>
                    <a:pt x="8247" y="18462"/>
                  </a:cubicBezTo>
                  <a:cubicBezTo>
                    <a:pt x="8313" y="18389"/>
                    <a:pt x="8378" y="18389"/>
                    <a:pt x="8378" y="18389"/>
                  </a:cubicBezTo>
                  <a:cubicBezTo>
                    <a:pt x="9098" y="18097"/>
                    <a:pt x="9949" y="18608"/>
                    <a:pt x="11324" y="19484"/>
                  </a:cubicBezTo>
                  <a:cubicBezTo>
                    <a:pt x="12829" y="20432"/>
                    <a:pt x="14662" y="21600"/>
                    <a:pt x="17018" y="21600"/>
                  </a:cubicBezTo>
                  <a:cubicBezTo>
                    <a:pt x="18131" y="21600"/>
                    <a:pt x="19440" y="21308"/>
                    <a:pt x="20880" y="20578"/>
                  </a:cubicBezTo>
                  <a:cubicBezTo>
                    <a:pt x="21404" y="20286"/>
                    <a:pt x="21600" y="19630"/>
                    <a:pt x="21404" y="19046"/>
                  </a:cubicBezTo>
                  <a:cubicBezTo>
                    <a:pt x="21142" y="18462"/>
                    <a:pt x="20487" y="18170"/>
                    <a:pt x="19964" y="1846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22" name="Shape"/>
            <p:cNvSpPr/>
            <p:nvPr/>
          </p:nvSpPr>
          <p:spPr>
            <a:xfrm>
              <a:off x="168529" y="442794"/>
              <a:ext cx="170929" cy="904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09" h="20241" extrusionOk="0">
                  <a:moveTo>
                    <a:pt x="20040" y="11999"/>
                  </a:moveTo>
                  <a:cubicBezTo>
                    <a:pt x="19409" y="11146"/>
                    <a:pt x="18779" y="10294"/>
                    <a:pt x="18148" y="9441"/>
                  </a:cubicBezTo>
                  <a:cubicBezTo>
                    <a:pt x="13260" y="3473"/>
                    <a:pt x="9477" y="-1359"/>
                    <a:pt x="2224" y="346"/>
                  </a:cubicBezTo>
                  <a:cubicBezTo>
                    <a:pt x="805" y="630"/>
                    <a:pt x="-141" y="2904"/>
                    <a:pt x="17" y="5462"/>
                  </a:cubicBezTo>
                  <a:cubicBezTo>
                    <a:pt x="174" y="8020"/>
                    <a:pt x="1436" y="9725"/>
                    <a:pt x="2855" y="9441"/>
                  </a:cubicBezTo>
                  <a:cubicBezTo>
                    <a:pt x="8215" y="8020"/>
                    <a:pt x="10738" y="11146"/>
                    <a:pt x="15152" y="16830"/>
                  </a:cubicBezTo>
                  <a:cubicBezTo>
                    <a:pt x="15783" y="17683"/>
                    <a:pt x="16414" y="18536"/>
                    <a:pt x="17202" y="19388"/>
                  </a:cubicBezTo>
                  <a:cubicBezTo>
                    <a:pt x="17675" y="19957"/>
                    <a:pt x="18148" y="20241"/>
                    <a:pt x="18621" y="20241"/>
                  </a:cubicBezTo>
                  <a:cubicBezTo>
                    <a:pt x="19409" y="20241"/>
                    <a:pt x="20198" y="19673"/>
                    <a:pt x="20671" y="18252"/>
                  </a:cubicBezTo>
                  <a:cubicBezTo>
                    <a:pt x="21459" y="16262"/>
                    <a:pt x="21144" y="13420"/>
                    <a:pt x="20040" y="1199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29" name="Group"/>
          <p:cNvGrpSpPr/>
          <p:nvPr/>
        </p:nvGrpSpPr>
        <p:grpSpPr>
          <a:xfrm>
            <a:off x="1281534" y="5367158"/>
            <a:ext cx="456454" cy="423067"/>
            <a:chOff x="0" y="0"/>
            <a:chExt cx="456453" cy="423065"/>
          </a:xfrm>
        </p:grpSpPr>
        <p:sp>
          <p:nvSpPr>
            <p:cNvPr id="1324" name="Shape"/>
            <p:cNvSpPr/>
            <p:nvPr/>
          </p:nvSpPr>
          <p:spPr>
            <a:xfrm>
              <a:off x="48514" y="89725"/>
              <a:ext cx="407939" cy="3333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768" y="8543"/>
                  </a:moveTo>
                  <a:cubicBezTo>
                    <a:pt x="17517" y="5481"/>
                    <a:pt x="14949" y="3546"/>
                    <a:pt x="12117" y="3546"/>
                  </a:cubicBezTo>
                  <a:cubicBezTo>
                    <a:pt x="11985" y="3546"/>
                    <a:pt x="11854" y="3546"/>
                    <a:pt x="11722" y="3546"/>
                  </a:cubicBezTo>
                  <a:cubicBezTo>
                    <a:pt x="10932" y="1451"/>
                    <a:pt x="9220" y="0"/>
                    <a:pt x="7178" y="0"/>
                  </a:cubicBezTo>
                  <a:cubicBezTo>
                    <a:pt x="4412" y="0"/>
                    <a:pt x="2173" y="2740"/>
                    <a:pt x="2173" y="6125"/>
                  </a:cubicBezTo>
                  <a:cubicBezTo>
                    <a:pt x="2173" y="6690"/>
                    <a:pt x="2239" y="7334"/>
                    <a:pt x="2371" y="7899"/>
                  </a:cubicBezTo>
                  <a:cubicBezTo>
                    <a:pt x="922" y="9188"/>
                    <a:pt x="0" y="11364"/>
                    <a:pt x="0" y="13782"/>
                  </a:cubicBezTo>
                  <a:cubicBezTo>
                    <a:pt x="0" y="17812"/>
                    <a:pt x="2700" y="21197"/>
                    <a:pt x="6059" y="21197"/>
                  </a:cubicBezTo>
                  <a:cubicBezTo>
                    <a:pt x="6915" y="21197"/>
                    <a:pt x="7771" y="20955"/>
                    <a:pt x="8561" y="20472"/>
                  </a:cubicBezTo>
                  <a:cubicBezTo>
                    <a:pt x="9680" y="21197"/>
                    <a:pt x="10866" y="21600"/>
                    <a:pt x="12117" y="21600"/>
                  </a:cubicBezTo>
                  <a:cubicBezTo>
                    <a:pt x="13829" y="21600"/>
                    <a:pt x="15410" y="20955"/>
                    <a:pt x="16727" y="19666"/>
                  </a:cubicBezTo>
                  <a:cubicBezTo>
                    <a:pt x="16793" y="19666"/>
                    <a:pt x="16793" y="19666"/>
                    <a:pt x="16859" y="19666"/>
                  </a:cubicBezTo>
                  <a:cubicBezTo>
                    <a:pt x="19493" y="19666"/>
                    <a:pt x="21600" y="17087"/>
                    <a:pt x="21600" y="13863"/>
                  </a:cubicBezTo>
                  <a:cubicBezTo>
                    <a:pt x="21600" y="11525"/>
                    <a:pt x="20480" y="9430"/>
                    <a:pt x="18768" y="8543"/>
                  </a:cubicBezTo>
                  <a:close/>
                  <a:moveTo>
                    <a:pt x="16859" y="17087"/>
                  </a:moveTo>
                  <a:cubicBezTo>
                    <a:pt x="16727" y="17087"/>
                    <a:pt x="16661" y="17087"/>
                    <a:pt x="16529" y="17087"/>
                  </a:cubicBezTo>
                  <a:cubicBezTo>
                    <a:pt x="16002" y="17006"/>
                    <a:pt x="16002" y="17006"/>
                    <a:pt x="16002" y="17006"/>
                  </a:cubicBezTo>
                  <a:cubicBezTo>
                    <a:pt x="15673" y="17409"/>
                    <a:pt x="15673" y="17409"/>
                    <a:pt x="15673" y="17409"/>
                  </a:cubicBezTo>
                  <a:cubicBezTo>
                    <a:pt x="14685" y="18457"/>
                    <a:pt x="13434" y="19021"/>
                    <a:pt x="12117" y="19021"/>
                  </a:cubicBezTo>
                  <a:cubicBezTo>
                    <a:pt x="11063" y="19021"/>
                    <a:pt x="10076" y="18618"/>
                    <a:pt x="9220" y="17973"/>
                  </a:cubicBezTo>
                  <a:cubicBezTo>
                    <a:pt x="8627" y="17490"/>
                    <a:pt x="8627" y="17490"/>
                    <a:pt x="8627" y="17490"/>
                  </a:cubicBezTo>
                  <a:cubicBezTo>
                    <a:pt x="8100" y="17893"/>
                    <a:pt x="8100" y="17893"/>
                    <a:pt x="8100" y="17893"/>
                  </a:cubicBezTo>
                  <a:cubicBezTo>
                    <a:pt x="7441" y="18376"/>
                    <a:pt x="6783" y="18618"/>
                    <a:pt x="6059" y="18618"/>
                  </a:cubicBezTo>
                  <a:cubicBezTo>
                    <a:pt x="3885" y="18618"/>
                    <a:pt x="2107" y="16442"/>
                    <a:pt x="2107" y="13782"/>
                  </a:cubicBezTo>
                  <a:cubicBezTo>
                    <a:pt x="2107" y="11122"/>
                    <a:pt x="3885" y="8946"/>
                    <a:pt x="6059" y="8946"/>
                  </a:cubicBezTo>
                  <a:cubicBezTo>
                    <a:pt x="6322" y="8946"/>
                    <a:pt x="6651" y="8946"/>
                    <a:pt x="6915" y="9027"/>
                  </a:cubicBezTo>
                  <a:cubicBezTo>
                    <a:pt x="7573" y="9188"/>
                    <a:pt x="7573" y="9188"/>
                    <a:pt x="7573" y="9188"/>
                  </a:cubicBezTo>
                  <a:cubicBezTo>
                    <a:pt x="7968" y="8624"/>
                    <a:pt x="7968" y="8624"/>
                    <a:pt x="7968" y="8624"/>
                  </a:cubicBezTo>
                  <a:cubicBezTo>
                    <a:pt x="9022" y="7012"/>
                    <a:pt x="10537" y="6125"/>
                    <a:pt x="12117" y="6125"/>
                  </a:cubicBezTo>
                  <a:cubicBezTo>
                    <a:pt x="14290" y="6125"/>
                    <a:pt x="16200" y="7657"/>
                    <a:pt x="16990" y="10075"/>
                  </a:cubicBezTo>
                  <a:cubicBezTo>
                    <a:pt x="17188" y="10639"/>
                    <a:pt x="17188" y="10639"/>
                    <a:pt x="17188" y="10639"/>
                  </a:cubicBezTo>
                  <a:cubicBezTo>
                    <a:pt x="17649" y="10800"/>
                    <a:pt x="17649" y="10800"/>
                    <a:pt x="17649" y="10800"/>
                  </a:cubicBezTo>
                  <a:cubicBezTo>
                    <a:pt x="18768" y="11203"/>
                    <a:pt x="19493" y="12412"/>
                    <a:pt x="19493" y="13863"/>
                  </a:cubicBezTo>
                  <a:cubicBezTo>
                    <a:pt x="19493" y="15636"/>
                    <a:pt x="18307" y="17087"/>
                    <a:pt x="16859" y="1708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25" name="Shape"/>
            <p:cNvSpPr/>
            <p:nvPr/>
          </p:nvSpPr>
          <p:spPr>
            <a:xfrm>
              <a:off x="164322" y="0"/>
              <a:ext cx="39648" cy="599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5525" y="21600"/>
                    <a:pt x="21600" y="19350"/>
                    <a:pt x="21600" y="14400"/>
                  </a:cubicBezTo>
                  <a:cubicBezTo>
                    <a:pt x="21600" y="6750"/>
                    <a:pt x="1215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9450" y="0"/>
                    <a:pt x="0" y="6750"/>
                    <a:pt x="0" y="14400"/>
                  </a:cubicBezTo>
                  <a:cubicBezTo>
                    <a:pt x="0" y="19350"/>
                    <a:pt x="6075" y="21600"/>
                    <a:pt x="10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26" name="Shape"/>
            <p:cNvSpPr/>
            <p:nvPr/>
          </p:nvSpPr>
          <p:spPr>
            <a:xfrm>
              <a:off x="-1" y="164322"/>
              <a:ext cx="59992" cy="396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6075"/>
                    <a:pt x="19800" y="0"/>
                    <a:pt x="14400" y="0"/>
                  </a:cubicBezTo>
                  <a:cubicBezTo>
                    <a:pt x="6750" y="0"/>
                    <a:pt x="450" y="945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450" y="11475"/>
                    <a:pt x="6750" y="21600"/>
                    <a:pt x="14400" y="21600"/>
                  </a:cubicBezTo>
                  <a:cubicBezTo>
                    <a:pt x="19800" y="21600"/>
                    <a:pt x="21600" y="15525"/>
                    <a:pt x="21600" y="10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27" name="Shape"/>
            <p:cNvSpPr/>
            <p:nvPr/>
          </p:nvSpPr>
          <p:spPr>
            <a:xfrm>
              <a:off x="266183" y="52918"/>
              <a:ext cx="48547" cy="491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07" h="19760" extrusionOk="0">
                  <a:moveTo>
                    <a:pt x="2481" y="17279"/>
                  </a:moveTo>
                  <a:cubicBezTo>
                    <a:pt x="2481" y="17279"/>
                    <a:pt x="2481" y="17279"/>
                    <a:pt x="2481" y="17279"/>
                  </a:cubicBezTo>
                  <a:cubicBezTo>
                    <a:pt x="2481" y="17279"/>
                    <a:pt x="2481" y="17279"/>
                    <a:pt x="2481" y="17279"/>
                  </a:cubicBezTo>
                  <a:cubicBezTo>
                    <a:pt x="2481" y="17279"/>
                    <a:pt x="2481" y="17279"/>
                    <a:pt x="2481" y="17279"/>
                  </a:cubicBezTo>
                  <a:cubicBezTo>
                    <a:pt x="4992" y="19791"/>
                    <a:pt x="9513" y="21298"/>
                    <a:pt x="13532" y="17279"/>
                  </a:cubicBezTo>
                  <a:cubicBezTo>
                    <a:pt x="19560" y="11251"/>
                    <a:pt x="20062" y="1205"/>
                    <a:pt x="19560" y="200"/>
                  </a:cubicBezTo>
                  <a:cubicBezTo>
                    <a:pt x="19560" y="200"/>
                    <a:pt x="19560" y="200"/>
                    <a:pt x="19560" y="200"/>
                  </a:cubicBezTo>
                  <a:cubicBezTo>
                    <a:pt x="19560" y="200"/>
                    <a:pt x="19560" y="200"/>
                    <a:pt x="19560" y="200"/>
                  </a:cubicBezTo>
                  <a:cubicBezTo>
                    <a:pt x="19560" y="200"/>
                    <a:pt x="19560" y="200"/>
                    <a:pt x="19560" y="200"/>
                  </a:cubicBezTo>
                  <a:cubicBezTo>
                    <a:pt x="19560" y="200"/>
                    <a:pt x="19560" y="200"/>
                    <a:pt x="19560" y="200"/>
                  </a:cubicBezTo>
                  <a:cubicBezTo>
                    <a:pt x="18555" y="-302"/>
                    <a:pt x="8509" y="-302"/>
                    <a:pt x="2481" y="5726"/>
                  </a:cubicBezTo>
                  <a:cubicBezTo>
                    <a:pt x="-1538" y="10247"/>
                    <a:pt x="-31" y="14768"/>
                    <a:pt x="2481" y="17279"/>
                  </a:cubicBezTo>
                  <a:cubicBezTo>
                    <a:pt x="2481" y="17279"/>
                    <a:pt x="2481" y="17279"/>
                    <a:pt x="2481" y="1727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28" name="Shape"/>
            <p:cNvSpPr/>
            <p:nvPr/>
          </p:nvSpPr>
          <p:spPr>
            <a:xfrm>
              <a:off x="53730" y="52918"/>
              <a:ext cx="48698" cy="491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68" h="19760" extrusionOk="0">
                  <a:moveTo>
                    <a:pt x="17079" y="17279"/>
                  </a:moveTo>
                  <a:cubicBezTo>
                    <a:pt x="17079" y="17279"/>
                    <a:pt x="17079" y="17279"/>
                    <a:pt x="17079" y="17279"/>
                  </a:cubicBezTo>
                  <a:cubicBezTo>
                    <a:pt x="17079" y="17279"/>
                    <a:pt x="17079" y="17279"/>
                    <a:pt x="17079" y="17279"/>
                  </a:cubicBezTo>
                  <a:cubicBezTo>
                    <a:pt x="17079" y="17279"/>
                    <a:pt x="17079" y="17279"/>
                    <a:pt x="17079" y="17279"/>
                  </a:cubicBezTo>
                  <a:cubicBezTo>
                    <a:pt x="17079" y="17279"/>
                    <a:pt x="17079" y="17279"/>
                    <a:pt x="17079" y="17279"/>
                  </a:cubicBezTo>
                  <a:cubicBezTo>
                    <a:pt x="19591" y="14768"/>
                    <a:pt x="21600" y="10247"/>
                    <a:pt x="17079" y="5726"/>
                  </a:cubicBezTo>
                  <a:cubicBezTo>
                    <a:pt x="11051" y="-302"/>
                    <a:pt x="1005" y="-302"/>
                    <a:pt x="0" y="200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0" y="200"/>
                    <a:pt x="0" y="200"/>
                    <a:pt x="0" y="200"/>
                  </a:cubicBezTo>
                  <a:cubicBezTo>
                    <a:pt x="0" y="1205"/>
                    <a:pt x="0" y="11251"/>
                    <a:pt x="6028" y="17279"/>
                  </a:cubicBezTo>
                  <a:cubicBezTo>
                    <a:pt x="10047" y="21298"/>
                    <a:pt x="14567" y="19791"/>
                    <a:pt x="17079" y="1727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330" name="Shape"/>
          <p:cNvSpPr/>
          <p:nvPr/>
        </p:nvSpPr>
        <p:spPr>
          <a:xfrm>
            <a:off x="3354985" y="5421660"/>
            <a:ext cx="458200" cy="3140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117" y="21600"/>
                </a:moveTo>
                <a:cubicBezTo>
                  <a:pt x="10866" y="21600"/>
                  <a:pt x="9680" y="21214"/>
                  <a:pt x="8561" y="20346"/>
                </a:cubicBezTo>
                <a:cubicBezTo>
                  <a:pt x="7771" y="20829"/>
                  <a:pt x="6915" y="21118"/>
                  <a:pt x="6059" y="21118"/>
                </a:cubicBezTo>
                <a:cubicBezTo>
                  <a:pt x="2700" y="21118"/>
                  <a:pt x="0" y="17164"/>
                  <a:pt x="0" y="12246"/>
                </a:cubicBezTo>
                <a:cubicBezTo>
                  <a:pt x="0" y="7329"/>
                  <a:pt x="2700" y="3375"/>
                  <a:pt x="6059" y="3375"/>
                </a:cubicBezTo>
                <a:cubicBezTo>
                  <a:pt x="6256" y="3375"/>
                  <a:pt x="6520" y="3375"/>
                  <a:pt x="6717" y="3471"/>
                </a:cubicBezTo>
                <a:cubicBezTo>
                  <a:pt x="8166" y="1254"/>
                  <a:pt x="10076" y="0"/>
                  <a:pt x="12117" y="0"/>
                </a:cubicBezTo>
                <a:cubicBezTo>
                  <a:pt x="14949" y="0"/>
                  <a:pt x="17517" y="2314"/>
                  <a:pt x="18702" y="5979"/>
                </a:cubicBezTo>
                <a:cubicBezTo>
                  <a:pt x="20480" y="7136"/>
                  <a:pt x="21600" y="9546"/>
                  <a:pt x="21600" y="12343"/>
                </a:cubicBezTo>
                <a:cubicBezTo>
                  <a:pt x="21600" y="16200"/>
                  <a:pt x="19493" y="19286"/>
                  <a:pt x="16859" y="19286"/>
                </a:cubicBezTo>
                <a:cubicBezTo>
                  <a:pt x="16793" y="19286"/>
                  <a:pt x="16727" y="19286"/>
                  <a:pt x="16727" y="19286"/>
                </a:cubicBezTo>
                <a:cubicBezTo>
                  <a:pt x="15410" y="20829"/>
                  <a:pt x="13763" y="21600"/>
                  <a:pt x="12117" y="21600"/>
                </a:cubicBezTo>
                <a:close/>
                <a:moveTo>
                  <a:pt x="8627" y="16682"/>
                </a:moveTo>
                <a:cubicBezTo>
                  <a:pt x="9220" y="17261"/>
                  <a:pt x="9220" y="17261"/>
                  <a:pt x="9220" y="17261"/>
                </a:cubicBezTo>
                <a:cubicBezTo>
                  <a:pt x="10076" y="18129"/>
                  <a:pt x="11063" y="18514"/>
                  <a:pt x="12117" y="18514"/>
                </a:cubicBezTo>
                <a:cubicBezTo>
                  <a:pt x="13434" y="18514"/>
                  <a:pt x="14685" y="17839"/>
                  <a:pt x="15673" y="16586"/>
                </a:cubicBezTo>
                <a:cubicBezTo>
                  <a:pt x="16002" y="16104"/>
                  <a:pt x="16002" y="16104"/>
                  <a:pt x="16002" y="16104"/>
                </a:cubicBezTo>
                <a:cubicBezTo>
                  <a:pt x="16463" y="16200"/>
                  <a:pt x="16463" y="16200"/>
                  <a:pt x="16463" y="16200"/>
                </a:cubicBezTo>
                <a:cubicBezTo>
                  <a:pt x="16661" y="16200"/>
                  <a:pt x="16727" y="16200"/>
                  <a:pt x="16859" y="16200"/>
                </a:cubicBezTo>
                <a:cubicBezTo>
                  <a:pt x="18307" y="16200"/>
                  <a:pt x="19493" y="14464"/>
                  <a:pt x="19493" y="12343"/>
                </a:cubicBezTo>
                <a:cubicBezTo>
                  <a:pt x="19493" y="10704"/>
                  <a:pt x="18768" y="9161"/>
                  <a:pt x="17649" y="8679"/>
                </a:cubicBezTo>
                <a:cubicBezTo>
                  <a:pt x="17188" y="8486"/>
                  <a:pt x="17188" y="8486"/>
                  <a:pt x="17188" y="8486"/>
                </a:cubicBezTo>
                <a:cubicBezTo>
                  <a:pt x="16990" y="7811"/>
                  <a:pt x="16990" y="7811"/>
                  <a:pt x="16990" y="7811"/>
                </a:cubicBezTo>
                <a:cubicBezTo>
                  <a:pt x="16134" y="4918"/>
                  <a:pt x="14224" y="3086"/>
                  <a:pt x="12117" y="3086"/>
                </a:cubicBezTo>
                <a:cubicBezTo>
                  <a:pt x="10471" y="3086"/>
                  <a:pt x="9022" y="4146"/>
                  <a:pt x="7968" y="6075"/>
                </a:cubicBezTo>
                <a:cubicBezTo>
                  <a:pt x="7573" y="6846"/>
                  <a:pt x="7573" y="6846"/>
                  <a:pt x="7573" y="6846"/>
                </a:cubicBezTo>
                <a:cubicBezTo>
                  <a:pt x="6915" y="6654"/>
                  <a:pt x="6915" y="6654"/>
                  <a:pt x="6915" y="6654"/>
                </a:cubicBezTo>
                <a:cubicBezTo>
                  <a:pt x="6651" y="6557"/>
                  <a:pt x="6322" y="6461"/>
                  <a:pt x="6059" y="6461"/>
                </a:cubicBezTo>
                <a:cubicBezTo>
                  <a:pt x="3885" y="6461"/>
                  <a:pt x="2107" y="9064"/>
                  <a:pt x="2107" y="12246"/>
                </a:cubicBezTo>
                <a:cubicBezTo>
                  <a:pt x="2107" y="15429"/>
                  <a:pt x="3885" y="18032"/>
                  <a:pt x="6059" y="18032"/>
                </a:cubicBezTo>
                <a:cubicBezTo>
                  <a:pt x="6783" y="18032"/>
                  <a:pt x="7441" y="17743"/>
                  <a:pt x="8100" y="17261"/>
                </a:cubicBezTo>
                <a:lnTo>
                  <a:pt x="8627" y="1668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340" name="Group"/>
          <p:cNvGrpSpPr/>
          <p:nvPr/>
        </p:nvGrpSpPr>
        <p:grpSpPr>
          <a:xfrm>
            <a:off x="354122" y="5344469"/>
            <a:ext cx="468442" cy="468443"/>
            <a:chOff x="0" y="0"/>
            <a:chExt cx="468441" cy="468441"/>
          </a:xfrm>
        </p:grpSpPr>
        <p:sp>
          <p:nvSpPr>
            <p:cNvPr id="1331" name="Circle"/>
            <p:cNvSpPr/>
            <p:nvPr/>
          </p:nvSpPr>
          <p:spPr>
            <a:xfrm>
              <a:off x="114124" y="114124"/>
              <a:ext cx="240857" cy="240193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32" name="Shape"/>
            <p:cNvSpPr/>
            <p:nvPr/>
          </p:nvSpPr>
          <p:spPr>
            <a:xfrm>
              <a:off x="209007" y="0"/>
              <a:ext cx="50428" cy="763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4400"/>
                  </a:moveTo>
                  <a:cubicBezTo>
                    <a:pt x="21600" y="6750"/>
                    <a:pt x="1215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125" y="0"/>
                    <a:pt x="0" y="6750"/>
                    <a:pt x="0" y="14400"/>
                  </a:cubicBezTo>
                  <a:cubicBezTo>
                    <a:pt x="0" y="19350"/>
                    <a:pt x="6075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5525" y="21600"/>
                    <a:pt x="21600" y="19350"/>
                    <a:pt x="21600" y="14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33" name="Shape"/>
            <p:cNvSpPr/>
            <p:nvPr/>
          </p:nvSpPr>
          <p:spPr>
            <a:xfrm>
              <a:off x="209007" y="392801"/>
              <a:ext cx="50428" cy="756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7200"/>
                  </a:moveTo>
                  <a:cubicBezTo>
                    <a:pt x="0" y="14850"/>
                    <a:pt x="10125" y="2115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0800" y="21600"/>
                    <a:pt x="10800" y="21600"/>
                    <a:pt x="10800" y="21600"/>
                  </a:cubicBezTo>
                  <a:cubicBezTo>
                    <a:pt x="12150" y="21150"/>
                    <a:pt x="21600" y="14850"/>
                    <a:pt x="21600" y="7200"/>
                  </a:cubicBezTo>
                  <a:cubicBezTo>
                    <a:pt x="21600" y="1800"/>
                    <a:pt x="15525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10800" y="0"/>
                    <a:pt x="10800" y="0"/>
                    <a:pt x="10800" y="0"/>
                  </a:cubicBezTo>
                  <a:cubicBezTo>
                    <a:pt x="6075" y="0"/>
                    <a:pt x="0" y="1800"/>
                    <a:pt x="0" y="72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34" name="Shape"/>
            <p:cNvSpPr/>
            <p:nvPr/>
          </p:nvSpPr>
          <p:spPr>
            <a:xfrm>
              <a:off x="392801" y="209007"/>
              <a:ext cx="75641" cy="504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7200" y="21600"/>
                  </a:moveTo>
                  <a:cubicBezTo>
                    <a:pt x="14850" y="21600"/>
                    <a:pt x="21600" y="11475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9450"/>
                    <a:pt x="14850" y="0"/>
                    <a:pt x="7200" y="0"/>
                  </a:cubicBezTo>
                  <a:cubicBezTo>
                    <a:pt x="2250" y="0"/>
                    <a:pt x="0" y="6075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5525"/>
                    <a:pt x="2250" y="21600"/>
                    <a:pt x="72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35" name="Shape"/>
            <p:cNvSpPr/>
            <p:nvPr/>
          </p:nvSpPr>
          <p:spPr>
            <a:xfrm>
              <a:off x="0" y="209007"/>
              <a:ext cx="76305" cy="504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400" y="0"/>
                  </a:moveTo>
                  <a:cubicBezTo>
                    <a:pt x="6750" y="0"/>
                    <a:pt x="450" y="945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450" y="11475"/>
                    <a:pt x="6750" y="21600"/>
                    <a:pt x="14400" y="21600"/>
                  </a:cubicBezTo>
                  <a:cubicBezTo>
                    <a:pt x="19800" y="21600"/>
                    <a:pt x="21600" y="15525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6075"/>
                    <a:pt x="19800" y="0"/>
                    <a:pt x="144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36" name="Shape"/>
            <p:cNvSpPr/>
            <p:nvPr/>
          </p:nvSpPr>
          <p:spPr>
            <a:xfrm>
              <a:off x="339230" y="67963"/>
              <a:ext cx="61913" cy="619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60" h="19760" extrusionOk="0">
                  <a:moveTo>
                    <a:pt x="14034" y="17279"/>
                  </a:moveTo>
                  <a:cubicBezTo>
                    <a:pt x="20062" y="11251"/>
                    <a:pt x="20062" y="1205"/>
                    <a:pt x="19560" y="200"/>
                  </a:cubicBezTo>
                  <a:cubicBezTo>
                    <a:pt x="19560" y="200"/>
                    <a:pt x="19560" y="200"/>
                    <a:pt x="19560" y="200"/>
                  </a:cubicBezTo>
                  <a:cubicBezTo>
                    <a:pt x="19560" y="200"/>
                    <a:pt x="19560" y="200"/>
                    <a:pt x="19560" y="200"/>
                  </a:cubicBezTo>
                  <a:cubicBezTo>
                    <a:pt x="19560" y="200"/>
                    <a:pt x="19560" y="200"/>
                    <a:pt x="19560" y="200"/>
                  </a:cubicBezTo>
                  <a:cubicBezTo>
                    <a:pt x="19560" y="200"/>
                    <a:pt x="19560" y="200"/>
                    <a:pt x="19560" y="200"/>
                  </a:cubicBezTo>
                  <a:cubicBezTo>
                    <a:pt x="19057" y="-302"/>
                    <a:pt x="8509" y="-302"/>
                    <a:pt x="2481" y="5726"/>
                  </a:cubicBezTo>
                  <a:cubicBezTo>
                    <a:pt x="-1538" y="10247"/>
                    <a:pt x="-31" y="14768"/>
                    <a:pt x="2481" y="17279"/>
                  </a:cubicBezTo>
                  <a:cubicBezTo>
                    <a:pt x="2481" y="17279"/>
                    <a:pt x="2481" y="17279"/>
                    <a:pt x="2481" y="17279"/>
                  </a:cubicBezTo>
                  <a:cubicBezTo>
                    <a:pt x="2481" y="17279"/>
                    <a:pt x="2481" y="17279"/>
                    <a:pt x="2481" y="17279"/>
                  </a:cubicBezTo>
                  <a:cubicBezTo>
                    <a:pt x="2481" y="17279"/>
                    <a:pt x="2481" y="17279"/>
                    <a:pt x="2481" y="17279"/>
                  </a:cubicBezTo>
                  <a:cubicBezTo>
                    <a:pt x="2481" y="17279"/>
                    <a:pt x="2481" y="17279"/>
                    <a:pt x="2481" y="17279"/>
                  </a:cubicBezTo>
                  <a:cubicBezTo>
                    <a:pt x="4992" y="19791"/>
                    <a:pt x="9513" y="21298"/>
                    <a:pt x="14034" y="17279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37" name="Shape"/>
            <p:cNvSpPr/>
            <p:nvPr/>
          </p:nvSpPr>
          <p:spPr>
            <a:xfrm>
              <a:off x="69290" y="337743"/>
              <a:ext cx="61912" cy="61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60" h="19599" extrusionOk="0">
                  <a:moveTo>
                    <a:pt x="5726" y="2321"/>
                  </a:moveTo>
                  <a:cubicBezTo>
                    <a:pt x="-302" y="8349"/>
                    <a:pt x="-302" y="18897"/>
                    <a:pt x="200" y="19400"/>
                  </a:cubicBezTo>
                  <a:cubicBezTo>
                    <a:pt x="200" y="19400"/>
                    <a:pt x="200" y="19400"/>
                    <a:pt x="200" y="19400"/>
                  </a:cubicBezTo>
                  <a:cubicBezTo>
                    <a:pt x="200" y="19400"/>
                    <a:pt x="200" y="19400"/>
                    <a:pt x="200" y="19400"/>
                  </a:cubicBezTo>
                  <a:cubicBezTo>
                    <a:pt x="200" y="19400"/>
                    <a:pt x="200" y="19400"/>
                    <a:pt x="200" y="19400"/>
                  </a:cubicBezTo>
                  <a:cubicBezTo>
                    <a:pt x="200" y="19400"/>
                    <a:pt x="200" y="19400"/>
                    <a:pt x="200" y="19400"/>
                  </a:cubicBezTo>
                  <a:cubicBezTo>
                    <a:pt x="703" y="19902"/>
                    <a:pt x="11251" y="19902"/>
                    <a:pt x="17279" y="13874"/>
                  </a:cubicBezTo>
                  <a:cubicBezTo>
                    <a:pt x="21298" y="9855"/>
                    <a:pt x="19791" y="4832"/>
                    <a:pt x="17279" y="2321"/>
                  </a:cubicBezTo>
                  <a:cubicBezTo>
                    <a:pt x="17279" y="2321"/>
                    <a:pt x="17279" y="2321"/>
                    <a:pt x="17279" y="2321"/>
                  </a:cubicBezTo>
                  <a:cubicBezTo>
                    <a:pt x="17279" y="2321"/>
                    <a:pt x="17279" y="2321"/>
                    <a:pt x="17279" y="2321"/>
                  </a:cubicBezTo>
                  <a:cubicBezTo>
                    <a:pt x="17279" y="2321"/>
                    <a:pt x="17279" y="2321"/>
                    <a:pt x="17279" y="2321"/>
                  </a:cubicBezTo>
                  <a:cubicBezTo>
                    <a:pt x="17279" y="2321"/>
                    <a:pt x="17279" y="2321"/>
                    <a:pt x="17279" y="2321"/>
                  </a:cubicBezTo>
                  <a:cubicBezTo>
                    <a:pt x="14768" y="311"/>
                    <a:pt x="9745" y="-1698"/>
                    <a:pt x="5726" y="232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38" name="Shape"/>
            <p:cNvSpPr/>
            <p:nvPr/>
          </p:nvSpPr>
          <p:spPr>
            <a:xfrm>
              <a:off x="339230" y="337743"/>
              <a:ext cx="61913" cy="61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60" h="19599" extrusionOk="0">
                  <a:moveTo>
                    <a:pt x="2481" y="13874"/>
                  </a:moveTo>
                  <a:cubicBezTo>
                    <a:pt x="8509" y="19902"/>
                    <a:pt x="19057" y="19902"/>
                    <a:pt x="19560" y="19400"/>
                  </a:cubicBezTo>
                  <a:cubicBezTo>
                    <a:pt x="19560" y="19400"/>
                    <a:pt x="19560" y="19400"/>
                    <a:pt x="19560" y="19400"/>
                  </a:cubicBezTo>
                  <a:cubicBezTo>
                    <a:pt x="19560" y="19400"/>
                    <a:pt x="19560" y="19400"/>
                    <a:pt x="19560" y="19400"/>
                  </a:cubicBezTo>
                  <a:cubicBezTo>
                    <a:pt x="19560" y="19400"/>
                    <a:pt x="19560" y="19400"/>
                    <a:pt x="19560" y="19400"/>
                  </a:cubicBezTo>
                  <a:cubicBezTo>
                    <a:pt x="19560" y="19400"/>
                    <a:pt x="19560" y="19400"/>
                    <a:pt x="19560" y="19400"/>
                  </a:cubicBezTo>
                  <a:cubicBezTo>
                    <a:pt x="20062" y="18897"/>
                    <a:pt x="20062" y="8349"/>
                    <a:pt x="14034" y="2321"/>
                  </a:cubicBezTo>
                  <a:cubicBezTo>
                    <a:pt x="9513" y="-1698"/>
                    <a:pt x="4992" y="311"/>
                    <a:pt x="2481" y="2321"/>
                  </a:cubicBezTo>
                  <a:cubicBezTo>
                    <a:pt x="2481" y="2321"/>
                    <a:pt x="2481" y="2321"/>
                    <a:pt x="2481" y="2321"/>
                  </a:cubicBezTo>
                  <a:cubicBezTo>
                    <a:pt x="2481" y="2321"/>
                    <a:pt x="2481" y="2321"/>
                    <a:pt x="2481" y="2321"/>
                  </a:cubicBezTo>
                  <a:cubicBezTo>
                    <a:pt x="2481" y="2321"/>
                    <a:pt x="2481" y="2321"/>
                    <a:pt x="2481" y="2321"/>
                  </a:cubicBezTo>
                  <a:cubicBezTo>
                    <a:pt x="2481" y="2321"/>
                    <a:pt x="2481" y="2321"/>
                    <a:pt x="2481" y="2321"/>
                  </a:cubicBezTo>
                  <a:cubicBezTo>
                    <a:pt x="-31" y="4832"/>
                    <a:pt x="-1538" y="9855"/>
                    <a:pt x="2481" y="1387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39" name="Shape"/>
            <p:cNvSpPr/>
            <p:nvPr/>
          </p:nvSpPr>
          <p:spPr>
            <a:xfrm>
              <a:off x="69290" y="67963"/>
              <a:ext cx="61912" cy="619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60" h="19760" extrusionOk="0">
                  <a:moveTo>
                    <a:pt x="17279" y="5726"/>
                  </a:moveTo>
                  <a:cubicBezTo>
                    <a:pt x="11251" y="-302"/>
                    <a:pt x="703" y="-302"/>
                    <a:pt x="200" y="200"/>
                  </a:cubicBezTo>
                  <a:cubicBezTo>
                    <a:pt x="200" y="200"/>
                    <a:pt x="200" y="200"/>
                    <a:pt x="200" y="200"/>
                  </a:cubicBezTo>
                  <a:cubicBezTo>
                    <a:pt x="200" y="200"/>
                    <a:pt x="200" y="200"/>
                    <a:pt x="200" y="200"/>
                  </a:cubicBezTo>
                  <a:cubicBezTo>
                    <a:pt x="200" y="200"/>
                    <a:pt x="200" y="200"/>
                    <a:pt x="200" y="200"/>
                  </a:cubicBezTo>
                  <a:cubicBezTo>
                    <a:pt x="200" y="200"/>
                    <a:pt x="200" y="200"/>
                    <a:pt x="200" y="200"/>
                  </a:cubicBezTo>
                  <a:cubicBezTo>
                    <a:pt x="-302" y="1205"/>
                    <a:pt x="-302" y="11251"/>
                    <a:pt x="5726" y="17279"/>
                  </a:cubicBezTo>
                  <a:cubicBezTo>
                    <a:pt x="9745" y="21298"/>
                    <a:pt x="14768" y="19791"/>
                    <a:pt x="17279" y="17279"/>
                  </a:cubicBezTo>
                  <a:cubicBezTo>
                    <a:pt x="17279" y="17279"/>
                    <a:pt x="17279" y="17279"/>
                    <a:pt x="17279" y="17279"/>
                  </a:cubicBezTo>
                  <a:cubicBezTo>
                    <a:pt x="17279" y="17279"/>
                    <a:pt x="17279" y="17279"/>
                    <a:pt x="17279" y="17279"/>
                  </a:cubicBezTo>
                  <a:cubicBezTo>
                    <a:pt x="17279" y="17279"/>
                    <a:pt x="17279" y="17279"/>
                    <a:pt x="17279" y="17279"/>
                  </a:cubicBezTo>
                  <a:cubicBezTo>
                    <a:pt x="17279" y="17279"/>
                    <a:pt x="17279" y="17279"/>
                    <a:pt x="17279" y="17279"/>
                  </a:cubicBezTo>
                  <a:cubicBezTo>
                    <a:pt x="19791" y="14768"/>
                    <a:pt x="21298" y="10247"/>
                    <a:pt x="17279" y="572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341" name="Shape"/>
          <p:cNvSpPr/>
          <p:nvPr/>
        </p:nvSpPr>
        <p:spPr>
          <a:xfrm>
            <a:off x="399384" y="4608734"/>
            <a:ext cx="377918" cy="3306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550" y="1543"/>
                </a:moveTo>
                <a:cubicBezTo>
                  <a:pt x="17550" y="3086"/>
                  <a:pt x="17550" y="3086"/>
                  <a:pt x="17550" y="3086"/>
                </a:cubicBezTo>
                <a:cubicBezTo>
                  <a:pt x="2700" y="7714"/>
                  <a:pt x="2700" y="7714"/>
                  <a:pt x="2700" y="7714"/>
                </a:cubicBezTo>
                <a:cubicBezTo>
                  <a:pt x="0" y="6171"/>
                  <a:pt x="0" y="6171"/>
                  <a:pt x="0" y="6171"/>
                </a:cubicBezTo>
                <a:cubicBezTo>
                  <a:pt x="0" y="15429"/>
                  <a:pt x="0" y="15429"/>
                  <a:pt x="0" y="15429"/>
                </a:cubicBezTo>
                <a:cubicBezTo>
                  <a:pt x="2700" y="13886"/>
                  <a:pt x="2700" y="13886"/>
                  <a:pt x="2700" y="13886"/>
                </a:cubicBezTo>
                <a:cubicBezTo>
                  <a:pt x="4388" y="14271"/>
                  <a:pt x="4388" y="14271"/>
                  <a:pt x="4388" y="14271"/>
                </a:cubicBezTo>
                <a:cubicBezTo>
                  <a:pt x="3713" y="16200"/>
                  <a:pt x="3713" y="16200"/>
                  <a:pt x="3713" y="16200"/>
                </a:cubicBezTo>
                <a:cubicBezTo>
                  <a:pt x="3713" y="17743"/>
                  <a:pt x="4388" y="18900"/>
                  <a:pt x="5400" y="19286"/>
                </a:cubicBezTo>
                <a:cubicBezTo>
                  <a:pt x="9450" y="20443"/>
                  <a:pt x="9450" y="20443"/>
                  <a:pt x="9450" y="20443"/>
                </a:cubicBezTo>
                <a:cubicBezTo>
                  <a:pt x="9450" y="20443"/>
                  <a:pt x="9788" y="20443"/>
                  <a:pt x="9788" y="20443"/>
                </a:cubicBezTo>
                <a:cubicBezTo>
                  <a:pt x="10800" y="20443"/>
                  <a:pt x="11475" y="19671"/>
                  <a:pt x="11813" y="18514"/>
                </a:cubicBezTo>
                <a:cubicBezTo>
                  <a:pt x="12150" y="16971"/>
                  <a:pt x="12150" y="16971"/>
                  <a:pt x="12150" y="16971"/>
                </a:cubicBezTo>
                <a:cubicBezTo>
                  <a:pt x="17550" y="18514"/>
                  <a:pt x="17550" y="18514"/>
                  <a:pt x="17550" y="18514"/>
                </a:cubicBezTo>
                <a:cubicBezTo>
                  <a:pt x="17550" y="20057"/>
                  <a:pt x="17550" y="20057"/>
                  <a:pt x="17550" y="20057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0"/>
                  <a:pt x="21600" y="0"/>
                  <a:pt x="21600" y="0"/>
                </a:cubicBezTo>
                <a:lnTo>
                  <a:pt x="17550" y="1543"/>
                </a:lnTo>
                <a:close/>
                <a:moveTo>
                  <a:pt x="10463" y="18129"/>
                </a:moveTo>
                <a:cubicBezTo>
                  <a:pt x="10463" y="18514"/>
                  <a:pt x="10125" y="18900"/>
                  <a:pt x="9788" y="18900"/>
                </a:cubicBezTo>
                <a:cubicBezTo>
                  <a:pt x="5738" y="17743"/>
                  <a:pt x="5738" y="17743"/>
                  <a:pt x="5738" y="17743"/>
                </a:cubicBezTo>
                <a:cubicBezTo>
                  <a:pt x="5400" y="17357"/>
                  <a:pt x="5063" y="16971"/>
                  <a:pt x="5063" y="16586"/>
                </a:cubicBezTo>
                <a:cubicBezTo>
                  <a:pt x="5738" y="14657"/>
                  <a:pt x="5738" y="14657"/>
                  <a:pt x="5738" y="14657"/>
                </a:cubicBezTo>
                <a:cubicBezTo>
                  <a:pt x="10800" y="16586"/>
                  <a:pt x="10800" y="16586"/>
                  <a:pt x="10800" y="16586"/>
                </a:cubicBezTo>
                <a:lnTo>
                  <a:pt x="10463" y="18129"/>
                </a:lnTo>
                <a:close/>
                <a:moveTo>
                  <a:pt x="17550" y="10800"/>
                </a:moveTo>
                <a:cubicBezTo>
                  <a:pt x="2700" y="10800"/>
                  <a:pt x="2700" y="10800"/>
                  <a:pt x="2700" y="10800"/>
                </a:cubicBezTo>
                <a:cubicBezTo>
                  <a:pt x="2700" y="9257"/>
                  <a:pt x="2700" y="9257"/>
                  <a:pt x="2700" y="9257"/>
                </a:cubicBezTo>
                <a:cubicBezTo>
                  <a:pt x="17550" y="4629"/>
                  <a:pt x="17550" y="4629"/>
                  <a:pt x="17550" y="4629"/>
                </a:cubicBezTo>
                <a:lnTo>
                  <a:pt x="17550" y="10800"/>
                </a:lnTo>
                <a:close/>
                <a:moveTo>
                  <a:pt x="20250" y="10800"/>
                </a:moveTo>
                <a:cubicBezTo>
                  <a:pt x="18900" y="10800"/>
                  <a:pt x="18900" y="10800"/>
                  <a:pt x="18900" y="10800"/>
                </a:cubicBezTo>
                <a:cubicBezTo>
                  <a:pt x="18900" y="3086"/>
                  <a:pt x="18900" y="3086"/>
                  <a:pt x="18900" y="3086"/>
                </a:cubicBezTo>
                <a:cubicBezTo>
                  <a:pt x="20250" y="3086"/>
                  <a:pt x="20250" y="3086"/>
                  <a:pt x="20250" y="3086"/>
                </a:cubicBezTo>
                <a:lnTo>
                  <a:pt x="20250" y="108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342" name="Shape"/>
          <p:cNvSpPr/>
          <p:nvPr/>
        </p:nvSpPr>
        <p:spPr>
          <a:xfrm>
            <a:off x="3413666" y="3801316"/>
            <a:ext cx="340836" cy="34083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419" y="17071"/>
                </a:moveTo>
                <a:cubicBezTo>
                  <a:pt x="16374" y="17071"/>
                  <a:pt x="15677" y="17768"/>
                  <a:pt x="15329" y="18813"/>
                </a:cubicBezTo>
                <a:cubicBezTo>
                  <a:pt x="8361" y="18813"/>
                  <a:pt x="8361" y="18813"/>
                  <a:pt x="8361" y="18813"/>
                </a:cubicBezTo>
                <a:cubicBezTo>
                  <a:pt x="8013" y="18116"/>
                  <a:pt x="7665" y="17768"/>
                  <a:pt x="7316" y="17419"/>
                </a:cubicBezTo>
                <a:cubicBezTo>
                  <a:pt x="8361" y="14632"/>
                  <a:pt x="8361" y="14632"/>
                  <a:pt x="8361" y="14632"/>
                </a:cubicBezTo>
                <a:cubicBezTo>
                  <a:pt x="19510" y="14632"/>
                  <a:pt x="19510" y="14632"/>
                  <a:pt x="19510" y="14632"/>
                </a:cubicBezTo>
                <a:cubicBezTo>
                  <a:pt x="21600" y="4877"/>
                  <a:pt x="21600" y="4877"/>
                  <a:pt x="21600" y="4877"/>
                </a:cubicBezTo>
                <a:cubicBezTo>
                  <a:pt x="3832" y="2439"/>
                  <a:pt x="3832" y="2439"/>
                  <a:pt x="3832" y="2439"/>
                </a:cubicBezTo>
                <a:cubicBezTo>
                  <a:pt x="2439" y="1742"/>
                  <a:pt x="2439" y="1742"/>
                  <a:pt x="2439" y="1742"/>
                </a:cubicBezTo>
                <a:cubicBezTo>
                  <a:pt x="2439" y="1394"/>
                  <a:pt x="2439" y="1394"/>
                  <a:pt x="2439" y="1394"/>
                </a:cubicBezTo>
                <a:cubicBezTo>
                  <a:pt x="2439" y="697"/>
                  <a:pt x="2090" y="0"/>
                  <a:pt x="1394" y="0"/>
                </a:cubicBezTo>
                <a:cubicBezTo>
                  <a:pt x="348" y="0"/>
                  <a:pt x="0" y="697"/>
                  <a:pt x="0" y="1394"/>
                </a:cubicBezTo>
                <a:cubicBezTo>
                  <a:pt x="0" y="2090"/>
                  <a:pt x="348" y="2787"/>
                  <a:pt x="1394" y="2787"/>
                </a:cubicBezTo>
                <a:cubicBezTo>
                  <a:pt x="1394" y="2787"/>
                  <a:pt x="1394" y="2787"/>
                  <a:pt x="1394" y="2787"/>
                </a:cubicBezTo>
                <a:cubicBezTo>
                  <a:pt x="3135" y="3832"/>
                  <a:pt x="3135" y="3832"/>
                  <a:pt x="3135" y="3832"/>
                </a:cubicBezTo>
                <a:cubicBezTo>
                  <a:pt x="5923" y="14632"/>
                  <a:pt x="5923" y="14632"/>
                  <a:pt x="5923" y="14632"/>
                </a:cubicBezTo>
                <a:cubicBezTo>
                  <a:pt x="6619" y="14632"/>
                  <a:pt x="6619" y="14632"/>
                  <a:pt x="6619" y="14632"/>
                </a:cubicBezTo>
                <a:cubicBezTo>
                  <a:pt x="5923" y="17071"/>
                  <a:pt x="5923" y="17071"/>
                  <a:pt x="5923" y="17071"/>
                </a:cubicBezTo>
                <a:cubicBezTo>
                  <a:pt x="5923" y="17071"/>
                  <a:pt x="5923" y="17071"/>
                  <a:pt x="5923" y="17071"/>
                </a:cubicBezTo>
                <a:cubicBezTo>
                  <a:pt x="4529" y="17071"/>
                  <a:pt x="3484" y="18116"/>
                  <a:pt x="3484" y="19161"/>
                </a:cubicBezTo>
                <a:cubicBezTo>
                  <a:pt x="3484" y="20555"/>
                  <a:pt x="4529" y="21600"/>
                  <a:pt x="5923" y="21600"/>
                </a:cubicBezTo>
                <a:cubicBezTo>
                  <a:pt x="6968" y="21600"/>
                  <a:pt x="7665" y="20903"/>
                  <a:pt x="8013" y="20206"/>
                </a:cubicBezTo>
                <a:cubicBezTo>
                  <a:pt x="15329" y="20206"/>
                  <a:pt x="15329" y="20206"/>
                  <a:pt x="15329" y="20206"/>
                </a:cubicBezTo>
                <a:cubicBezTo>
                  <a:pt x="15677" y="20903"/>
                  <a:pt x="16374" y="21600"/>
                  <a:pt x="17419" y="21600"/>
                </a:cubicBezTo>
                <a:cubicBezTo>
                  <a:pt x="18813" y="21600"/>
                  <a:pt x="19858" y="20555"/>
                  <a:pt x="19858" y="19161"/>
                </a:cubicBezTo>
                <a:cubicBezTo>
                  <a:pt x="19858" y="18116"/>
                  <a:pt x="18813" y="17071"/>
                  <a:pt x="17419" y="1707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343" name="Shape"/>
          <p:cNvSpPr/>
          <p:nvPr/>
        </p:nvSpPr>
        <p:spPr>
          <a:xfrm>
            <a:off x="4440025" y="3801324"/>
            <a:ext cx="318397" cy="34081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60" y="0"/>
                </a:moveTo>
                <a:cubicBezTo>
                  <a:pt x="2880" y="0"/>
                  <a:pt x="2880" y="0"/>
                  <a:pt x="2880" y="0"/>
                </a:cubicBezTo>
                <a:cubicBezTo>
                  <a:pt x="2160" y="0"/>
                  <a:pt x="1440" y="675"/>
                  <a:pt x="1440" y="1350"/>
                </a:cubicBezTo>
                <a:cubicBezTo>
                  <a:pt x="1440" y="4050"/>
                  <a:pt x="1440" y="4050"/>
                  <a:pt x="1440" y="4050"/>
                </a:cubicBezTo>
                <a:cubicBezTo>
                  <a:pt x="3600" y="4050"/>
                  <a:pt x="3600" y="4050"/>
                  <a:pt x="3600" y="4050"/>
                </a:cubicBezTo>
                <a:cubicBezTo>
                  <a:pt x="3960" y="4050"/>
                  <a:pt x="4320" y="4388"/>
                  <a:pt x="4320" y="4725"/>
                </a:cubicBezTo>
                <a:cubicBezTo>
                  <a:pt x="4320" y="5063"/>
                  <a:pt x="3960" y="5400"/>
                  <a:pt x="3600" y="5400"/>
                </a:cubicBezTo>
                <a:cubicBezTo>
                  <a:pt x="720" y="5400"/>
                  <a:pt x="720" y="5400"/>
                  <a:pt x="720" y="5400"/>
                </a:cubicBezTo>
                <a:cubicBezTo>
                  <a:pt x="360" y="5400"/>
                  <a:pt x="0" y="5738"/>
                  <a:pt x="0" y="6075"/>
                </a:cubicBezTo>
                <a:cubicBezTo>
                  <a:pt x="0" y="6413"/>
                  <a:pt x="360" y="6750"/>
                  <a:pt x="720" y="6750"/>
                </a:cubicBezTo>
                <a:cubicBezTo>
                  <a:pt x="1440" y="6750"/>
                  <a:pt x="1440" y="6750"/>
                  <a:pt x="1440" y="6750"/>
                </a:cubicBezTo>
                <a:cubicBezTo>
                  <a:pt x="1440" y="9450"/>
                  <a:pt x="1440" y="9450"/>
                  <a:pt x="1440" y="9450"/>
                </a:cubicBezTo>
                <a:cubicBezTo>
                  <a:pt x="3600" y="9450"/>
                  <a:pt x="3600" y="9450"/>
                  <a:pt x="3600" y="9450"/>
                </a:cubicBezTo>
                <a:cubicBezTo>
                  <a:pt x="3960" y="9450"/>
                  <a:pt x="4320" y="9788"/>
                  <a:pt x="4320" y="10125"/>
                </a:cubicBezTo>
                <a:cubicBezTo>
                  <a:pt x="4320" y="10463"/>
                  <a:pt x="3960" y="10800"/>
                  <a:pt x="3600" y="10800"/>
                </a:cubicBezTo>
                <a:cubicBezTo>
                  <a:pt x="720" y="10800"/>
                  <a:pt x="720" y="10800"/>
                  <a:pt x="720" y="10800"/>
                </a:cubicBezTo>
                <a:cubicBezTo>
                  <a:pt x="360" y="10800"/>
                  <a:pt x="0" y="11137"/>
                  <a:pt x="0" y="11475"/>
                </a:cubicBezTo>
                <a:cubicBezTo>
                  <a:pt x="0" y="11812"/>
                  <a:pt x="360" y="12150"/>
                  <a:pt x="720" y="12150"/>
                </a:cubicBezTo>
                <a:cubicBezTo>
                  <a:pt x="1440" y="12150"/>
                  <a:pt x="1440" y="12150"/>
                  <a:pt x="1440" y="12150"/>
                </a:cubicBezTo>
                <a:cubicBezTo>
                  <a:pt x="1440" y="14850"/>
                  <a:pt x="1440" y="14850"/>
                  <a:pt x="1440" y="14850"/>
                </a:cubicBezTo>
                <a:cubicBezTo>
                  <a:pt x="3600" y="14850"/>
                  <a:pt x="3600" y="14850"/>
                  <a:pt x="3600" y="14850"/>
                </a:cubicBezTo>
                <a:cubicBezTo>
                  <a:pt x="3960" y="14850"/>
                  <a:pt x="4320" y="15187"/>
                  <a:pt x="4320" y="15525"/>
                </a:cubicBezTo>
                <a:cubicBezTo>
                  <a:pt x="4320" y="15862"/>
                  <a:pt x="3960" y="16200"/>
                  <a:pt x="3600" y="16200"/>
                </a:cubicBezTo>
                <a:cubicBezTo>
                  <a:pt x="720" y="16200"/>
                  <a:pt x="720" y="16200"/>
                  <a:pt x="720" y="16200"/>
                </a:cubicBezTo>
                <a:cubicBezTo>
                  <a:pt x="360" y="16200"/>
                  <a:pt x="0" y="16538"/>
                  <a:pt x="0" y="16875"/>
                </a:cubicBezTo>
                <a:cubicBezTo>
                  <a:pt x="0" y="17213"/>
                  <a:pt x="360" y="17550"/>
                  <a:pt x="720" y="17550"/>
                </a:cubicBezTo>
                <a:cubicBezTo>
                  <a:pt x="1440" y="17550"/>
                  <a:pt x="1440" y="17550"/>
                  <a:pt x="1440" y="17550"/>
                </a:cubicBezTo>
                <a:cubicBezTo>
                  <a:pt x="1440" y="20250"/>
                  <a:pt x="1440" y="20250"/>
                  <a:pt x="1440" y="20250"/>
                </a:cubicBezTo>
                <a:cubicBezTo>
                  <a:pt x="1440" y="20925"/>
                  <a:pt x="2160" y="21600"/>
                  <a:pt x="2880" y="21600"/>
                </a:cubicBezTo>
                <a:cubicBezTo>
                  <a:pt x="20160" y="21600"/>
                  <a:pt x="20160" y="21600"/>
                  <a:pt x="20160" y="21600"/>
                </a:cubicBezTo>
                <a:cubicBezTo>
                  <a:pt x="20880" y="21600"/>
                  <a:pt x="21600" y="20925"/>
                  <a:pt x="21600" y="20250"/>
                </a:cubicBezTo>
                <a:cubicBezTo>
                  <a:pt x="21600" y="1350"/>
                  <a:pt x="21600" y="1350"/>
                  <a:pt x="21600" y="1350"/>
                </a:cubicBezTo>
                <a:cubicBezTo>
                  <a:pt x="21600" y="675"/>
                  <a:pt x="20880" y="0"/>
                  <a:pt x="20160" y="0"/>
                </a:cubicBezTo>
                <a:close/>
                <a:moveTo>
                  <a:pt x="17280" y="9450"/>
                </a:moveTo>
                <a:cubicBezTo>
                  <a:pt x="8640" y="9450"/>
                  <a:pt x="8640" y="9450"/>
                  <a:pt x="8640" y="9450"/>
                </a:cubicBezTo>
                <a:cubicBezTo>
                  <a:pt x="8640" y="4050"/>
                  <a:pt x="8640" y="4050"/>
                  <a:pt x="8640" y="4050"/>
                </a:cubicBezTo>
                <a:cubicBezTo>
                  <a:pt x="17280" y="4050"/>
                  <a:pt x="17280" y="4050"/>
                  <a:pt x="17280" y="4050"/>
                </a:cubicBezTo>
                <a:lnTo>
                  <a:pt x="17280" y="945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347" name="Group"/>
          <p:cNvGrpSpPr/>
          <p:nvPr/>
        </p:nvGrpSpPr>
        <p:grpSpPr>
          <a:xfrm>
            <a:off x="8625148" y="4585320"/>
            <a:ext cx="355005" cy="377505"/>
            <a:chOff x="0" y="0"/>
            <a:chExt cx="355003" cy="377504"/>
          </a:xfrm>
        </p:grpSpPr>
        <p:sp>
          <p:nvSpPr>
            <p:cNvPr id="1344" name="Square"/>
            <p:cNvSpPr/>
            <p:nvPr/>
          </p:nvSpPr>
          <p:spPr>
            <a:xfrm>
              <a:off x="22501" y="235002"/>
              <a:ext cx="142503" cy="14250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45" name="Square"/>
            <p:cNvSpPr/>
            <p:nvPr/>
          </p:nvSpPr>
          <p:spPr>
            <a:xfrm>
              <a:off x="190002" y="235002"/>
              <a:ext cx="140002" cy="142503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46" name="Shape"/>
            <p:cNvSpPr/>
            <p:nvPr/>
          </p:nvSpPr>
          <p:spPr>
            <a:xfrm>
              <a:off x="0" y="-1"/>
              <a:ext cx="355004" cy="2125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960" y="12000"/>
                  </a:moveTo>
                  <a:cubicBezTo>
                    <a:pt x="12960" y="12000"/>
                    <a:pt x="12960" y="12000"/>
                    <a:pt x="12960" y="12000"/>
                  </a:cubicBezTo>
                  <a:cubicBezTo>
                    <a:pt x="15120" y="11400"/>
                    <a:pt x="18720" y="10200"/>
                    <a:pt x="18720" y="6000"/>
                  </a:cubicBezTo>
                  <a:cubicBezTo>
                    <a:pt x="18720" y="3000"/>
                    <a:pt x="16920" y="0"/>
                    <a:pt x="15120" y="0"/>
                  </a:cubicBezTo>
                  <a:cubicBezTo>
                    <a:pt x="13320" y="0"/>
                    <a:pt x="11880" y="2400"/>
                    <a:pt x="11520" y="9600"/>
                  </a:cubicBezTo>
                  <a:cubicBezTo>
                    <a:pt x="11520" y="9600"/>
                    <a:pt x="11520" y="9600"/>
                    <a:pt x="11520" y="9600"/>
                  </a:cubicBezTo>
                  <a:cubicBezTo>
                    <a:pt x="10080" y="9600"/>
                    <a:pt x="10080" y="9600"/>
                    <a:pt x="10080" y="9600"/>
                  </a:cubicBezTo>
                  <a:cubicBezTo>
                    <a:pt x="10080" y="9600"/>
                    <a:pt x="10080" y="9600"/>
                    <a:pt x="10080" y="9600"/>
                  </a:cubicBezTo>
                  <a:cubicBezTo>
                    <a:pt x="9720" y="2400"/>
                    <a:pt x="8280" y="0"/>
                    <a:pt x="6480" y="0"/>
                  </a:cubicBezTo>
                  <a:cubicBezTo>
                    <a:pt x="4680" y="0"/>
                    <a:pt x="2880" y="3000"/>
                    <a:pt x="2880" y="6000"/>
                  </a:cubicBezTo>
                  <a:cubicBezTo>
                    <a:pt x="2880" y="10200"/>
                    <a:pt x="6480" y="11400"/>
                    <a:pt x="8640" y="12000"/>
                  </a:cubicBezTo>
                  <a:cubicBezTo>
                    <a:pt x="8640" y="12000"/>
                    <a:pt x="8640" y="12000"/>
                    <a:pt x="8640" y="12000"/>
                  </a:cubicBezTo>
                  <a:cubicBezTo>
                    <a:pt x="0" y="12000"/>
                    <a:pt x="0" y="12000"/>
                    <a:pt x="0" y="12000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10080" y="21600"/>
                    <a:pt x="10080" y="21600"/>
                    <a:pt x="10080" y="21600"/>
                  </a:cubicBezTo>
                  <a:cubicBezTo>
                    <a:pt x="10080" y="12000"/>
                    <a:pt x="10080" y="12000"/>
                    <a:pt x="10080" y="12000"/>
                  </a:cubicBezTo>
                  <a:cubicBezTo>
                    <a:pt x="11520" y="12000"/>
                    <a:pt x="11520" y="12000"/>
                    <a:pt x="11520" y="12000"/>
                  </a:cubicBezTo>
                  <a:cubicBezTo>
                    <a:pt x="11520" y="21600"/>
                    <a:pt x="11520" y="21600"/>
                    <a:pt x="1152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12000"/>
                    <a:pt x="21600" y="12000"/>
                    <a:pt x="21600" y="12000"/>
                  </a:cubicBezTo>
                  <a:lnTo>
                    <a:pt x="12960" y="12000"/>
                  </a:lnTo>
                  <a:close/>
                  <a:moveTo>
                    <a:pt x="4320" y="6000"/>
                  </a:moveTo>
                  <a:cubicBezTo>
                    <a:pt x="4320" y="4200"/>
                    <a:pt x="5400" y="2400"/>
                    <a:pt x="6480" y="2400"/>
                  </a:cubicBezTo>
                  <a:cubicBezTo>
                    <a:pt x="7560" y="2400"/>
                    <a:pt x="8280" y="4800"/>
                    <a:pt x="8640" y="9600"/>
                  </a:cubicBezTo>
                  <a:cubicBezTo>
                    <a:pt x="6480" y="9000"/>
                    <a:pt x="4320" y="7800"/>
                    <a:pt x="4320" y="6000"/>
                  </a:cubicBezTo>
                  <a:close/>
                  <a:moveTo>
                    <a:pt x="15120" y="2400"/>
                  </a:moveTo>
                  <a:cubicBezTo>
                    <a:pt x="16200" y="2400"/>
                    <a:pt x="17280" y="4200"/>
                    <a:pt x="17280" y="6000"/>
                  </a:cubicBezTo>
                  <a:cubicBezTo>
                    <a:pt x="17280" y="7800"/>
                    <a:pt x="15120" y="9000"/>
                    <a:pt x="12960" y="9600"/>
                  </a:cubicBezTo>
                  <a:cubicBezTo>
                    <a:pt x="13320" y="4800"/>
                    <a:pt x="14040" y="2400"/>
                    <a:pt x="15120" y="2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348" name="Shape"/>
          <p:cNvSpPr/>
          <p:nvPr/>
        </p:nvSpPr>
        <p:spPr>
          <a:xfrm>
            <a:off x="1326782" y="6109015"/>
            <a:ext cx="365958" cy="4326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5637"/>
                </a:moveTo>
                <a:lnTo>
                  <a:pt x="21600" y="5900"/>
                </a:lnTo>
                <a:lnTo>
                  <a:pt x="10800" y="0"/>
                </a:lnTo>
                <a:lnTo>
                  <a:pt x="0" y="5900"/>
                </a:lnTo>
                <a:lnTo>
                  <a:pt x="0" y="15637"/>
                </a:lnTo>
                <a:lnTo>
                  <a:pt x="10800" y="21600"/>
                </a:lnTo>
                <a:lnTo>
                  <a:pt x="21600" y="15637"/>
                </a:lnTo>
                <a:close/>
                <a:moveTo>
                  <a:pt x="19950" y="6439"/>
                </a:moveTo>
                <a:lnTo>
                  <a:pt x="10875" y="11482"/>
                </a:lnTo>
                <a:lnTo>
                  <a:pt x="7163" y="9420"/>
                </a:lnTo>
                <a:lnTo>
                  <a:pt x="16200" y="4377"/>
                </a:lnTo>
                <a:lnTo>
                  <a:pt x="19950" y="6439"/>
                </a:lnTo>
                <a:close/>
                <a:moveTo>
                  <a:pt x="5175" y="8247"/>
                </a:moveTo>
                <a:lnTo>
                  <a:pt x="1763" y="6375"/>
                </a:lnTo>
                <a:lnTo>
                  <a:pt x="10800" y="1396"/>
                </a:lnTo>
                <a:lnTo>
                  <a:pt x="14175" y="3267"/>
                </a:lnTo>
                <a:lnTo>
                  <a:pt x="5175" y="8247"/>
                </a:lnTo>
                <a:close/>
                <a:moveTo>
                  <a:pt x="1425" y="14971"/>
                </a:moveTo>
                <a:lnTo>
                  <a:pt x="1425" y="7073"/>
                </a:lnTo>
                <a:lnTo>
                  <a:pt x="4800" y="8913"/>
                </a:lnTo>
                <a:lnTo>
                  <a:pt x="4800" y="12338"/>
                </a:lnTo>
                <a:lnTo>
                  <a:pt x="6825" y="13290"/>
                </a:lnTo>
                <a:lnTo>
                  <a:pt x="6825" y="10055"/>
                </a:lnTo>
                <a:lnTo>
                  <a:pt x="10387" y="12021"/>
                </a:lnTo>
                <a:lnTo>
                  <a:pt x="10387" y="19919"/>
                </a:lnTo>
                <a:lnTo>
                  <a:pt x="1425" y="14971"/>
                </a:lnTo>
                <a:close/>
                <a:moveTo>
                  <a:pt x="11137" y="12053"/>
                </a:moveTo>
                <a:lnTo>
                  <a:pt x="20213" y="7073"/>
                </a:lnTo>
                <a:lnTo>
                  <a:pt x="20213" y="14971"/>
                </a:lnTo>
                <a:lnTo>
                  <a:pt x="11137" y="20014"/>
                </a:lnTo>
                <a:lnTo>
                  <a:pt x="11137" y="1205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351" name="Group"/>
          <p:cNvGrpSpPr/>
          <p:nvPr/>
        </p:nvGrpSpPr>
        <p:grpSpPr>
          <a:xfrm>
            <a:off x="6496492" y="5469645"/>
            <a:ext cx="379638" cy="218091"/>
            <a:chOff x="0" y="0"/>
            <a:chExt cx="379637" cy="218090"/>
          </a:xfrm>
        </p:grpSpPr>
        <p:sp>
          <p:nvSpPr>
            <p:cNvPr id="1349" name="Shape"/>
            <p:cNvSpPr/>
            <p:nvPr/>
          </p:nvSpPr>
          <p:spPr>
            <a:xfrm>
              <a:off x="-1" y="-1"/>
              <a:ext cx="379638" cy="2180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057" y="5400"/>
                  </a:moveTo>
                  <a:cubicBezTo>
                    <a:pt x="20057" y="2700"/>
                    <a:pt x="20057" y="2700"/>
                    <a:pt x="20057" y="2700"/>
                  </a:cubicBezTo>
                  <a:cubicBezTo>
                    <a:pt x="20057" y="1350"/>
                    <a:pt x="19286" y="0"/>
                    <a:pt x="18514" y="0"/>
                  </a:cubicBezTo>
                  <a:cubicBezTo>
                    <a:pt x="1543" y="0"/>
                    <a:pt x="1543" y="0"/>
                    <a:pt x="1543" y="0"/>
                  </a:cubicBezTo>
                  <a:cubicBezTo>
                    <a:pt x="771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771" y="21600"/>
                    <a:pt x="1543" y="21600"/>
                  </a:cubicBezTo>
                  <a:cubicBezTo>
                    <a:pt x="18514" y="21600"/>
                    <a:pt x="18514" y="21600"/>
                    <a:pt x="18514" y="21600"/>
                  </a:cubicBezTo>
                  <a:cubicBezTo>
                    <a:pt x="19286" y="21600"/>
                    <a:pt x="20057" y="20250"/>
                    <a:pt x="20057" y="18900"/>
                  </a:cubicBezTo>
                  <a:cubicBezTo>
                    <a:pt x="20057" y="16200"/>
                    <a:pt x="20057" y="16200"/>
                    <a:pt x="20057" y="16200"/>
                  </a:cubicBezTo>
                  <a:cubicBezTo>
                    <a:pt x="20829" y="16200"/>
                    <a:pt x="21600" y="14850"/>
                    <a:pt x="21600" y="13500"/>
                  </a:cubicBezTo>
                  <a:cubicBezTo>
                    <a:pt x="21600" y="8100"/>
                    <a:pt x="21600" y="8100"/>
                    <a:pt x="21600" y="8100"/>
                  </a:cubicBezTo>
                  <a:cubicBezTo>
                    <a:pt x="21600" y="6750"/>
                    <a:pt x="20829" y="5400"/>
                    <a:pt x="20057" y="5400"/>
                  </a:cubicBezTo>
                  <a:close/>
                  <a:moveTo>
                    <a:pt x="1543" y="18900"/>
                  </a:moveTo>
                  <a:cubicBezTo>
                    <a:pt x="1543" y="2700"/>
                    <a:pt x="1543" y="2700"/>
                    <a:pt x="1543" y="2700"/>
                  </a:cubicBezTo>
                  <a:cubicBezTo>
                    <a:pt x="18514" y="2700"/>
                    <a:pt x="18514" y="2700"/>
                    <a:pt x="18514" y="2700"/>
                  </a:cubicBezTo>
                  <a:cubicBezTo>
                    <a:pt x="18514" y="6750"/>
                    <a:pt x="18514" y="6750"/>
                    <a:pt x="18514" y="6750"/>
                  </a:cubicBezTo>
                  <a:cubicBezTo>
                    <a:pt x="18514" y="14850"/>
                    <a:pt x="18514" y="14850"/>
                    <a:pt x="18514" y="14850"/>
                  </a:cubicBezTo>
                  <a:cubicBezTo>
                    <a:pt x="18514" y="18900"/>
                    <a:pt x="18514" y="18900"/>
                    <a:pt x="18514" y="18900"/>
                  </a:cubicBezTo>
                  <a:lnTo>
                    <a:pt x="1543" y="189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50" name="Rectangle"/>
            <p:cNvSpPr/>
            <p:nvPr/>
          </p:nvSpPr>
          <p:spPr>
            <a:xfrm>
              <a:off x="54521" y="54523"/>
              <a:ext cx="242322" cy="109046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55" name="Group"/>
          <p:cNvGrpSpPr/>
          <p:nvPr/>
        </p:nvGrpSpPr>
        <p:grpSpPr>
          <a:xfrm>
            <a:off x="5415477" y="5436877"/>
            <a:ext cx="400044" cy="283629"/>
            <a:chOff x="0" y="0"/>
            <a:chExt cx="400042" cy="283627"/>
          </a:xfrm>
        </p:grpSpPr>
        <p:sp>
          <p:nvSpPr>
            <p:cNvPr id="1352" name="Shape"/>
            <p:cNvSpPr/>
            <p:nvPr/>
          </p:nvSpPr>
          <p:spPr>
            <a:xfrm>
              <a:off x="0" y="27515"/>
              <a:ext cx="156631" cy="2285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636" y="18900"/>
                  </a:moveTo>
                  <a:cubicBezTo>
                    <a:pt x="3927" y="18900"/>
                    <a:pt x="3927" y="18900"/>
                    <a:pt x="3927" y="18900"/>
                  </a:cubicBezTo>
                  <a:cubicBezTo>
                    <a:pt x="3927" y="2700"/>
                    <a:pt x="3927" y="2700"/>
                    <a:pt x="3927" y="2700"/>
                  </a:cubicBezTo>
                  <a:cubicBezTo>
                    <a:pt x="15709" y="2700"/>
                    <a:pt x="15709" y="2700"/>
                    <a:pt x="15709" y="2700"/>
                  </a:cubicBezTo>
                  <a:cubicBezTo>
                    <a:pt x="16691" y="2700"/>
                    <a:pt x="17673" y="2025"/>
                    <a:pt x="17673" y="1350"/>
                  </a:cubicBezTo>
                  <a:cubicBezTo>
                    <a:pt x="17673" y="675"/>
                    <a:pt x="16691" y="0"/>
                    <a:pt x="15709" y="0"/>
                  </a:cubicBezTo>
                  <a:cubicBezTo>
                    <a:pt x="3927" y="0"/>
                    <a:pt x="3927" y="0"/>
                    <a:pt x="3927" y="0"/>
                  </a:cubicBezTo>
                  <a:cubicBezTo>
                    <a:pt x="1964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964" y="21600"/>
                    <a:pt x="3927" y="21600"/>
                  </a:cubicBezTo>
                  <a:cubicBezTo>
                    <a:pt x="19636" y="21600"/>
                    <a:pt x="19636" y="21600"/>
                    <a:pt x="19636" y="21600"/>
                  </a:cubicBezTo>
                  <a:cubicBezTo>
                    <a:pt x="20618" y="21600"/>
                    <a:pt x="21600" y="20925"/>
                    <a:pt x="21600" y="20250"/>
                  </a:cubicBezTo>
                  <a:cubicBezTo>
                    <a:pt x="21600" y="19575"/>
                    <a:pt x="20618" y="18900"/>
                    <a:pt x="19636" y="189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53" name="Shape"/>
            <p:cNvSpPr/>
            <p:nvPr/>
          </p:nvSpPr>
          <p:spPr>
            <a:xfrm>
              <a:off x="213779" y="27515"/>
              <a:ext cx="186264" cy="2285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277" y="5400"/>
                  </a:moveTo>
                  <a:cubicBezTo>
                    <a:pt x="18277" y="2700"/>
                    <a:pt x="18277" y="2700"/>
                    <a:pt x="18277" y="2700"/>
                  </a:cubicBezTo>
                  <a:cubicBezTo>
                    <a:pt x="18277" y="1350"/>
                    <a:pt x="16615" y="0"/>
                    <a:pt x="14954" y="0"/>
                  </a:cubicBezTo>
                  <a:cubicBezTo>
                    <a:pt x="4985" y="0"/>
                    <a:pt x="4985" y="0"/>
                    <a:pt x="4985" y="0"/>
                  </a:cubicBezTo>
                  <a:cubicBezTo>
                    <a:pt x="4154" y="0"/>
                    <a:pt x="3323" y="675"/>
                    <a:pt x="3323" y="1350"/>
                  </a:cubicBezTo>
                  <a:cubicBezTo>
                    <a:pt x="3323" y="2025"/>
                    <a:pt x="4154" y="2700"/>
                    <a:pt x="4985" y="2700"/>
                  </a:cubicBezTo>
                  <a:cubicBezTo>
                    <a:pt x="14954" y="2700"/>
                    <a:pt x="14954" y="2700"/>
                    <a:pt x="14954" y="2700"/>
                  </a:cubicBezTo>
                  <a:cubicBezTo>
                    <a:pt x="14954" y="6750"/>
                    <a:pt x="14954" y="6750"/>
                    <a:pt x="14954" y="6750"/>
                  </a:cubicBezTo>
                  <a:cubicBezTo>
                    <a:pt x="14954" y="14850"/>
                    <a:pt x="14954" y="14850"/>
                    <a:pt x="14954" y="14850"/>
                  </a:cubicBezTo>
                  <a:cubicBezTo>
                    <a:pt x="14954" y="18900"/>
                    <a:pt x="14954" y="18900"/>
                    <a:pt x="14954" y="18900"/>
                  </a:cubicBezTo>
                  <a:cubicBezTo>
                    <a:pt x="1662" y="18900"/>
                    <a:pt x="1662" y="18900"/>
                    <a:pt x="1662" y="18900"/>
                  </a:cubicBezTo>
                  <a:cubicBezTo>
                    <a:pt x="831" y="18900"/>
                    <a:pt x="0" y="19575"/>
                    <a:pt x="0" y="20250"/>
                  </a:cubicBezTo>
                  <a:cubicBezTo>
                    <a:pt x="0" y="20925"/>
                    <a:pt x="831" y="21600"/>
                    <a:pt x="1662" y="21600"/>
                  </a:cubicBezTo>
                  <a:cubicBezTo>
                    <a:pt x="14954" y="21600"/>
                    <a:pt x="14954" y="21600"/>
                    <a:pt x="14954" y="21600"/>
                  </a:cubicBezTo>
                  <a:cubicBezTo>
                    <a:pt x="16615" y="21600"/>
                    <a:pt x="18277" y="20250"/>
                    <a:pt x="18277" y="18900"/>
                  </a:cubicBezTo>
                  <a:cubicBezTo>
                    <a:pt x="18277" y="16200"/>
                    <a:pt x="18277" y="16200"/>
                    <a:pt x="18277" y="16200"/>
                  </a:cubicBezTo>
                  <a:cubicBezTo>
                    <a:pt x="19938" y="16200"/>
                    <a:pt x="21600" y="14850"/>
                    <a:pt x="21600" y="13500"/>
                  </a:cubicBezTo>
                  <a:cubicBezTo>
                    <a:pt x="21600" y="8100"/>
                    <a:pt x="21600" y="8100"/>
                    <a:pt x="21600" y="8100"/>
                  </a:cubicBezTo>
                  <a:cubicBezTo>
                    <a:pt x="21600" y="6750"/>
                    <a:pt x="19938" y="5400"/>
                    <a:pt x="18277" y="54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54" name="Shape"/>
            <p:cNvSpPr/>
            <p:nvPr/>
          </p:nvSpPr>
          <p:spPr>
            <a:xfrm>
              <a:off x="101598" y="0"/>
              <a:ext cx="169331" cy="2836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8640"/>
                  </a:moveTo>
                  <a:cubicBezTo>
                    <a:pt x="21600" y="7560"/>
                    <a:pt x="21600" y="6750"/>
                    <a:pt x="21600" y="6480"/>
                  </a:cubicBezTo>
                  <a:cubicBezTo>
                    <a:pt x="16200" y="6480"/>
                    <a:pt x="16200" y="6480"/>
                    <a:pt x="16200" y="6480"/>
                  </a:cubicBezTo>
                  <a:cubicBezTo>
                    <a:pt x="16200" y="1080"/>
                    <a:pt x="16200" y="1080"/>
                    <a:pt x="16200" y="1080"/>
                  </a:cubicBezTo>
                  <a:cubicBezTo>
                    <a:pt x="16200" y="540"/>
                    <a:pt x="15300" y="0"/>
                    <a:pt x="14400" y="0"/>
                  </a:cubicBezTo>
                  <a:cubicBezTo>
                    <a:pt x="13500" y="0"/>
                    <a:pt x="12600" y="540"/>
                    <a:pt x="12600" y="1080"/>
                  </a:cubicBezTo>
                  <a:cubicBezTo>
                    <a:pt x="12600" y="6480"/>
                    <a:pt x="12600" y="6480"/>
                    <a:pt x="12600" y="6480"/>
                  </a:cubicBezTo>
                  <a:cubicBezTo>
                    <a:pt x="9000" y="6480"/>
                    <a:pt x="9000" y="6480"/>
                    <a:pt x="9000" y="6480"/>
                  </a:cubicBezTo>
                  <a:cubicBezTo>
                    <a:pt x="9000" y="1080"/>
                    <a:pt x="9000" y="1080"/>
                    <a:pt x="9000" y="1080"/>
                  </a:cubicBezTo>
                  <a:cubicBezTo>
                    <a:pt x="9000" y="540"/>
                    <a:pt x="8100" y="0"/>
                    <a:pt x="7200" y="0"/>
                  </a:cubicBezTo>
                  <a:cubicBezTo>
                    <a:pt x="6300" y="0"/>
                    <a:pt x="5400" y="540"/>
                    <a:pt x="5400" y="1080"/>
                  </a:cubicBezTo>
                  <a:cubicBezTo>
                    <a:pt x="5400" y="6480"/>
                    <a:pt x="5400" y="6480"/>
                    <a:pt x="5400" y="6480"/>
                  </a:cubicBezTo>
                  <a:cubicBezTo>
                    <a:pt x="0" y="6480"/>
                    <a:pt x="0" y="6480"/>
                    <a:pt x="0" y="6480"/>
                  </a:cubicBezTo>
                  <a:cubicBezTo>
                    <a:pt x="0" y="8640"/>
                    <a:pt x="0" y="8640"/>
                    <a:pt x="0" y="8640"/>
                  </a:cubicBezTo>
                  <a:cubicBezTo>
                    <a:pt x="0" y="11880"/>
                    <a:pt x="4050" y="13500"/>
                    <a:pt x="9000" y="14040"/>
                  </a:cubicBezTo>
                  <a:cubicBezTo>
                    <a:pt x="9000" y="20520"/>
                    <a:pt x="9000" y="20520"/>
                    <a:pt x="9000" y="20520"/>
                  </a:cubicBezTo>
                  <a:cubicBezTo>
                    <a:pt x="9000" y="21060"/>
                    <a:pt x="9900" y="21600"/>
                    <a:pt x="10800" y="21600"/>
                  </a:cubicBezTo>
                  <a:cubicBezTo>
                    <a:pt x="11700" y="21600"/>
                    <a:pt x="12600" y="21060"/>
                    <a:pt x="12600" y="20520"/>
                  </a:cubicBezTo>
                  <a:cubicBezTo>
                    <a:pt x="12600" y="14040"/>
                    <a:pt x="12600" y="14040"/>
                    <a:pt x="12600" y="14040"/>
                  </a:cubicBezTo>
                  <a:cubicBezTo>
                    <a:pt x="17550" y="13500"/>
                    <a:pt x="21600" y="11880"/>
                    <a:pt x="21600" y="864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60" name="Group"/>
          <p:cNvGrpSpPr/>
          <p:nvPr/>
        </p:nvGrpSpPr>
        <p:grpSpPr>
          <a:xfrm>
            <a:off x="10566717" y="5394862"/>
            <a:ext cx="321549" cy="367659"/>
            <a:chOff x="0" y="0"/>
            <a:chExt cx="321548" cy="367658"/>
          </a:xfrm>
        </p:grpSpPr>
        <p:sp>
          <p:nvSpPr>
            <p:cNvPr id="1356" name="Shape"/>
            <p:cNvSpPr/>
            <p:nvPr/>
          </p:nvSpPr>
          <p:spPr>
            <a:xfrm>
              <a:off x="-1" y="-1"/>
              <a:ext cx="321550" cy="3676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4556"/>
                  </a:moveTo>
                  <a:cubicBezTo>
                    <a:pt x="21600" y="3544"/>
                    <a:pt x="20443" y="2700"/>
                    <a:pt x="19286" y="2700"/>
                  </a:cubicBezTo>
                  <a:cubicBezTo>
                    <a:pt x="16971" y="2700"/>
                    <a:pt x="16971" y="2700"/>
                    <a:pt x="16971" y="2700"/>
                  </a:cubicBezTo>
                  <a:cubicBezTo>
                    <a:pt x="16971" y="2025"/>
                    <a:pt x="16971" y="2025"/>
                    <a:pt x="16971" y="2025"/>
                  </a:cubicBezTo>
                  <a:cubicBezTo>
                    <a:pt x="16971" y="2025"/>
                    <a:pt x="16971" y="2025"/>
                    <a:pt x="16971" y="2025"/>
                  </a:cubicBezTo>
                  <a:cubicBezTo>
                    <a:pt x="16971" y="844"/>
                    <a:pt x="16007" y="0"/>
                    <a:pt x="14657" y="0"/>
                  </a:cubicBezTo>
                  <a:cubicBezTo>
                    <a:pt x="6943" y="0"/>
                    <a:pt x="6943" y="0"/>
                    <a:pt x="6943" y="0"/>
                  </a:cubicBezTo>
                  <a:cubicBezTo>
                    <a:pt x="5593" y="0"/>
                    <a:pt x="4629" y="844"/>
                    <a:pt x="4629" y="2025"/>
                  </a:cubicBezTo>
                  <a:cubicBezTo>
                    <a:pt x="4629" y="2025"/>
                    <a:pt x="4629" y="2025"/>
                    <a:pt x="4629" y="2025"/>
                  </a:cubicBezTo>
                  <a:cubicBezTo>
                    <a:pt x="4629" y="2700"/>
                    <a:pt x="4629" y="2700"/>
                    <a:pt x="4629" y="2700"/>
                  </a:cubicBezTo>
                  <a:cubicBezTo>
                    <a:pt x="2314" y="2700"/>
                    <a:pt x="2314" y="2700"/>
                    <a:pt x="2314" y="2700"/>
                  </a:cubicBezTo>
                  <a:cubicBezTo>
                    <a:pt x="1157" y="2700"/>
                    <a:pt x="0" y="3544"/>
                    <a:pt x="0" y="4556"/>
                  </a:cubicBezTo>
                  <a:cubicBezTo>
                    <a:pt x="0" y="4556"/>
                    <a:pt x="0" y="4556"/>
                    <a:pt x="0" y="4556"/>
                  </a:cubicBezTo>
                  <a:cubicBezTo>
                    <a:pt x="0" y="5400"/>
                    <a:pt x="0" y="5400"/>
                    <a:pt x="0" y="5400"/>
                  </a:cubicBezTo>
                  <a:cubicBezTo>
                    <a:pt x="0" y="6075"/>
                    <a:pt x="0" y="6075"/>
                    <a:pt x="0" y="6075"/>
                  </a:cubicBezTo>
                  <a:cubicBezTo>
                    <a:pt x="0" y="6750"/>
                    <a:pt x="771" y="7425"/>
                    <a:pt x="1543" y="7425"/>
                  </a:cubicBezTo>
                  <a:cubicBezTo>
                    <a:pt x="1543" y="7425"/>
                    <a:pt x="1543" y="7425"/>
                    <a:pt x="1543" y="7425"/>
                  </a:cubicBezTo>
                  <a:cubicBezTo>
                    <a:pt x="1543" y="18900"/>
                    <a:pt x="1543" y="18900"/>
                    <a:pt x="1543" y="18900"/>
                  </a:cubicBezTo>
                  <a:cubicBezTo>
                    <a:pt x="1543" y="20419"/>
                    <a:pt x="2893" y="21600"/>
                    <a:pt x="4629" y="21600"/>
                  </a:cubicBezTo>
                  <a:cubicBezTo>
                    <a:pt x="16971" y="21600"/>
                    <a:pt x="16971" y="21600"/>
                    <a:pt x="16971" y="21600"/>
                  </a:cubicBezTo>
                  <a:cubicBezTo>
                    <a:pt x="18707" y="21600"/>
                    <a:pt x="20057" y="20419"/>
                    <a:pt x="20057" y="18900"/>
                  </a:cubicBezTo>
                  <a:cubicBezTo>
                    <a:pt x="20057" y="7425"/>
                    <a:pt x="20057" y="7425"/>
                    <a:pt x="20057" y="7425"/>
                  </a:cubicBezTo>
                  <a:cubicBezTo>
                    <a:pt x="20057" y="7425"/>
                    <a:pt x="20057" y="7425"/>
                    <a:pt x="20057" y="7425"/>
                  </a:cubicBezTo>
                  <a:cubicBezTo>
                    <a:pt x="20829" y="7425"/>
                    <a:pt x="21600" y="6750"/>
                    <a:pt x="21600" y="6075"/>
                  </a:cubicBezTo>
                  <a:cubicBezTo>
                    <a:pt x="21600" y="5400"/>
                    <a:pt x="21600" y="5400"/>
                    <a:pt x="21600" y="5400"/>
                  </a:cubicBezTo>
                  <a:cubicBezTo>
                    <a:pt x="21600" y="4556"/>
                    <a:pt x="21600" y="4556"/>
                    <a:pt x="21600" y="4556"/>
                  </a:cubicBezTo>
                  <a:close/>
                  <a:moveTo>
                    <a:pt x="6171" y="2025"/>
                  </a:moveTo>
                  <a:cubicBezTo>
                    <a:pt x="6171" y="1688"/>
                    <a:pt x="6557" y="1350"/>
                    <a:pt x="6943" y="1350"/>
                  </a:cubicBezTo>
                  <a:cubicBezTo>
                    <a:pt x="14657" y="1350"/>
                    <a:pt x="14657" y="1350"/>
                    <a:pt x="14657" y="1350"/>
                  </a:cubicBezTo>
                  <a:cubicBezTo>
                    <a:pt x="15043" y="1350"/>
                    <a:pt x="15429" y="1688"/>
                    <a:pt x="15429" y="2025"/>
                  </a:cubicBezTo>
                  <a:cubicBezTo>
                    <a:pt x="15429" y="2700"/>
                    <a:pt x="15429" y="2700"/>
                    <a:pt x="15429" y="2700"/>
                  </a:cubicBezTo>
                  <a:cubicBezTo>
                    <a:pt x="6171" y="2700"/>
                    <a:pt x="6171" y="2700"/>
                    <a:pt x="6171" y="2700"/>
                  </a:cubicBezTo>
                  <a:lnTo>
                    <a:pt x="6171" y="2025"/>
                  </a:lnTo>
                  <a:close/>
                  <a:moveTo>
                    <a:pt x="18514" y="18900"/>
                  </a:moveTo>
                  <a:cubicBezTo>
                    <a:pt x="18514" y="19575"/>
                    <a:pt x="17743" y="20250"/>
                    <a:pt x="16971" y="20250"/>
                  </a:cubicBezTo>
                  <a:cubicBezTo>
                    <a:pt x="4629" y="20250"/>
                    <a:pt x="4629" y="20250"/>
                    <a:pt x="4629" y="20250"/>
                  </a:cubicBezTo>
                  <a:cubicBezTo>
                    <a:pt x="3857" y="20250"/>
                    <a:pt x="3086" y="19575"/>
                    <a:pt x="3086" y="18900"/>
                  </a:cubicBezTo>
                  <a:cubicBezTo>
                    <a:pt x="3086" y="7425"/>
                    <a:pt x="3086" y="7425"/>
                    <a:pt x="3086" y="7425"/>
                  </a:cubicBezTo>
                  <a:cubicBezTo>
                    <a:pt x="18514" y="7425"/>
                    <a:pt x="18514" y="7425"/>
                    <a:pt x="18514" y="7425"/>
                  </a:cubicBezTo>
                  <a:lnTo>
                    <a:pt x="18514" y="18900"/>
                  </a:lnTo>
                  <a:close/>
                  <a:moveTo>
                    <a:pt x="20057" y="5400"/>
                  </a:moveTo>
                  <a:cubicBezTo>
                    <a:pt x="20057" y="6075"/>
                    <a:pt x="20057" y="6075"/>
                    <a:pt x="20057" y="6075"/>
                  </a:cubicBezTo>
                  <a:cubicBezTo>
                    <a:pt x="1543" y="6075"/>
                    <a:pt x="1543" y="6075"/>
                    <a:pt x="1543" y="6075"/>
                  </a:cubicBezTo>
                  <a:cubicBezTo>
                    <a:pt x="1543" y="5400"/>
                    <a:pt x="1543" y="5400"/>
                    <a:pt x="1543" y="5400"/>
                  </a:cubicBezTo>
                  <a:cubicBezTo>
                    <a:pt x="1543" y="4725"/>
                    <a:pt x="1543" y="4725"/>
                    <a:pt x="1543" y="4725"/>
                  </a:cubicBezTo>
                  <a:cubicBezTo>
                    <a:pt x="1543" y="4387"/>
                    <a:pt x="1929" y="4050"/>
                    <a:pt x="2314" y="4050"/>
                  </a:cubicBezTo>
                  <a:cubicBezTo>
                    <a:pt x="19286" y="4050"/>
                    <a:pt x="19286" y="4050"/>
                    <a:pt x="19286" y="4050"/>
                  </a:cubicBezTo>
                  <a:cubicBezTo>
                    <a:pt x="19671" y="4050"/>
                    <a:pt x="20057" y="4387"/>
                    <a:pt x="20057" y="4725"/>
                  </a:cubicBezTo>
                  <a:lnTo>
                    <a:pt x="20057" y="54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57" name="Shape"/>
            <p:cNvSpPr/>
            <p:nvPr/>
          </p:nvSpPr>
          <p:spPr>
            <a:xfrm>
              <a:off x="69163" y="149246"/>
              <a:ext cx="46110" cy="1723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400" y="21600"/>
                  </a:moveTo>
                  <a:cubicBezTo>
                    <a:pt x="16200" y="21600"/>
                    <a:pt x="16200" y="21600"/>
                    <a:pt x="16200" y="21600"/>
                  </a:cubicBezTo>
                  <a:cubicBezTo>
                    <a:pt x="18900" y="21600"/>
                    <a:pt x="21600" y="20880"/>
                    <a:pt x="21600" y="20160"/>
                  </a:cubicBezTo>
                  <a:cubicBezTo>
                    <a:pt x="21600" y="1440"/>
                    <a:pt x="21600" y="1440"/>
                    <a:pt x="21600" y="1440"/>
                  </a:cubicBezTo>
                  <a:cubicBezTo>
                    <a:pt x="21600" y="720"/>
                    <a:pt x="18900" y="0"/>
                    <a:pt x="16200" y="0"/>
                  </a:cubicBezTo>
                  <a:cubicBezTo>
                    <a:pt x="5400" y="0"/>
                    <a:pt x="5400" y="0"/>
                    <a:pt x="5400" y="0"/>
                  </a:cubicBezTo>
                  <a:cubicBezTo>
                    <a:pt x="2700" y="0"/>
                    <a:pt x="0" y="720"/>
                    <a:pt x="0" y="1440"/>
                  </a:cubicBezTo>
                  <a:cubicBezTo>
                    <a:pt x="0" y="20160"/>
                    <a:pt x="0" y="20160"/>
                    <a:pt x="0" y="20160"/>
                  </a:cubicBezTo>
                  <a:cubicBezTo>
                    <a:pt x="0" y="20880"/>
                    <a:pt x="2700" y="21600"/>
                    <a:pt x="5400" y="21600"/>
                  </a:cubicBezTo>
                  <a:close/>
                  <a:moveTo>
                    <a:pt x="5400" y="1440"/>
                  </a:moveTo>
                  <a:cubicBezTo>
                    <a:pt x="16200" y="1440"/>
                    <a:pt x="16200" y="1440"/>
                    <a:pt x="16200" y="1440"/>
                  </a:cubicBezTo>
                  <a:cubicBezTo>
                    <a:pt x="16200" y="20160"/>
                    <a:pt x="16200" y="20160"/>
                    <a:pt x="16200" y="20160"/>
                  </a:cubicBezTo>
                  <a:cubicBezTo>
                    <a:pt x="5400" y="20160"/>
                    <a:pt x="5400" y="20160"/>
                    <a:pt x="5400" y="20160"/>
                  </a:cubicBezTo>
                  <a:lnTo>
                    <a:pt x="5400" y="144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58" name="Shape"/>
            <p:cNvSpPr/>
            <p:nvPr/>
          </p:nvSpPr>
          <p:spPr>
            <a:xfrm>
              <a:off x="138326" y="149246"/>
              <a:ext cx="44896" cy="1723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400" y="21600"/>
                  </a:moveTo>
                  <a:cubicBezTo>
                    <a:pt x="16200" y="21600"/>
                    <a:pt x="16200" y="21600"/>
                    <a:pt x="16200" y="21600"/>
                  </a:cubicBezTo>
                  <a:cubicBezTo>
                    <a:pt x="18900" y="21600"/>
                    <a:pt x="21600" y="20880"/>
                    <a:pt x="21600" y="20160"/>
                  </a:cubicBezTo>
                  <a:cubicBezTo>
                    <a:pt x="21600" y="1440"/>
                    <a:pt x="21600" y="1440"/>
                    <a:pt x="21600" y="1440"/>
                  </a:cubicBezTo>
                  <a:cubicBezTo>
                    <a:pt x="21600" y="720"/>
                    <a:pt x="18900" y="0"/>
                    <a:pt x="16200" y="0"/>
                  </a:cubicBezTo>
                  <a:cubicBezTo>
                    <a:pt x="5400" y="0"/>
                    <a:pt x="5400" y="0"/>
                    <a:pt x="5400" y="0"/>
                  </a:cubicBezTo>
                  <a:cubicBezTo>
                    <a:pt x="2700" y="0"/>
                    <a:pt x="0" y="720"/>
                    <a:pt x="0" y="1440"/>
                  </a:cubicBezTo>
                  <a:cubicBezTo>
                    <a:pt x="0" y="20160"/>
                    <a:pt x="0" y="20160"/>
                    <a:pt x="0" y="20160"/>
                  </a:cubicBezTo>
                  <a:cubicBezTo>
                    <a:pt x="0" y="20880"/>
                    <a:pt x="2700" y="21600"/>
                    <a:pt x="5400" y="21600"/>
                  </a:cubicBezTo>
                  <a:close/>
                  <a:moveTo>
                    <a:pt x="5400" y="1440"/>
                  </a:moveTo>
                  <a:cubicBezTo>
                    <a:pt x="16200" y="1440"/>
                    <a:pt x="16200" y="1440"/>
                    <a:pt x="16200" y="1440"/>
                  </a:cubicBezTo>
                  <a:cubicBezTo>
                    <a:pt x="16200" y="20160"/>
                    <a:pt x="16200" y="20160"/>
                    <a:pt x="16200" y="20160"/>
                  </a:cubicBezTo>
                  <a:cubicBezTo>
                    <a:pt x="5400" y="20160"/>
                    <a:pt x="5400" y="20160"/>
                    <a:pt x="5400" y="20160"/>
                  </a:cubicBezTo>
                  <a:lnTo>
                    <a:pt x="5400" y="144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59" name="Shape"/>
            <p:cNvSpPr/>
            <p:nvPr/>
          </p:nvSpPr>
          <p:spPr>
            <a:xfrm>
              <a:off x="206276" y="149246"/>
              <a:ext cx="46110" cy="1723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400" y="21600"/>
                  </a:moveTo>
                  <a:cubicBezTo>
                    <a:pt x="16200" y="21600"/>
                    <a:pt x="16200" y="21600"/>
                    <a:pt x="16200" y="21600"/>
                  </a:cubicBezTo>
                  <a:cubicBezTo>
                    <a:pt x="18900" y="21600"/>
                    <a:pt x="21600" y="20880"/>
                    <a:pt x="21600" y="20160"/>
                  </a:cubicBezTo>
                  <a:cubicBezTo>
                    <a:pt x="21600" y="1440"/>
                    <a:pt x="21600" y="1440"/>
                    <a:pt x="21600" y="1440"/>
                  </a:cubicBezTo>
                  <a:cubicBezTo>
                    <a:pt x="21600" y="720"/>
                    <a:pt x="18900" y="0"/>
                    <a:pt x="16200" y="0"/>
                  </a:cubicBezTo>
                  <a:cubicBezTo>
                    <a:pt x="5400" y="0"/>
                    <a:pt x="5400" y="0"/>
                    <a:pt x="5400" y="0"/>
                  </a:cubicBezTo>
                  <a:cubicBezTo>
                    <a:pt x="2700" y="0"/>
                    <a:pt x="0" y="720"/>
                    <a:pt x="0" y="1440"/>
                  </a:cubicBezTo>
                  <a:cubicBezTo>
                    <a:pt x="0" y="20160"/>
                    <a:pt x="0" y="20160"/>
                    <a:pt x="0" y="20160"/>
                  </a:cubicBezTo>
                  <a:cubicBezTo>
                    <a:pt x="0" y="20880"/>
                    <a:pt x="2700" y="21600"/>
                    <a:pt x="5400" y="21600"/>
                  </a:cubicBezTo>
                  <a:close/>
                  <a:moveTo>
                    <a:pt x="5400" y="1440"/>
                  </a:moveTo>
                  <a:cubicBezTo>
                    <a:pt x="16200" y="1440"/>
                    <a:pt x="16200" y="1440"/>
                    <a:pt x="16200" y="1440"/>
                  </a:cubicBezTo>
                  <a:cubicBezTo>
                    <a:pt x="16200" y="20160"/>
                    <a:pt x="16200" y="20160"/>
                    <a:pt x="16200" y="20160"/>
                  </a:cubicBezTo>
                  <a:cubicBezTo>
                    <a:pt x="5400" y="20160"/>
                    <a:pt x="5400" y="20160"/>
                    <a:pt x="5400" y="20160"/>
                  </a:cubicBezTo>
                  <a:lnTo>
                    <a:pt x="5400" y="144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361" name="Shape"/>
          <p:cNvSpPr/>
          <p:nvPr/>
        </p:nvSpPr>
        <p:spPr>
          <a:xfrm>
            <a:off x="2402414" y="6147206"/>
            <a:ext cx="310577" cy="35628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3375"/>
                </a:moveTo>
                <a:cubicBezTo>
                  <a:pt x="19286" y="844"/>
                  <a:pt x="19286" y="844"/>
                  <a:pt x="19286" y="844"/>
                </a:cubicBezTo>
                <a:cubicBezTo>
                  <a:pt x="19093" y="338"/>
                  <a:pt x="18321" y="0"/>
                  <a:pt x="17743" y="0"/>
                </a:cubicBezTo>
                <a:cubicBezTo>
                  <a:pt x="3857" y="0"/>
                  <a:pt x="3857" y="0"/>
                  <a:pt x="3857" y="0"/>
                </a:cubicBezTo>
                <a:cubicBezTo>
                  <a:pt x="3279" y="0"/>
                  <a:pt x="2507" y="338"/>
                  <a:pt x="2314" y="844"/>
                </a:cubicBezTo>
                <a:cubicBezTo>
                  <a:pt x="1543" y="3375"/>
                  <a:pt x="1543" y="3375"/>
                  <a:pt x="1543" y="3375"/>
                </a:cubicBezTo>
                <a:cubicBezTo>
                  <a:pt x="579" y="3375"/>
                  <a:pt x="0" y="4050"/>
                  <a:pt x="0" y="4725"/>
                </a:cubicBezTo>
                <a:cubicBezTo>
                  <a:pt x="0" y="6750"/>
                  <a:pt x="0" y="6750"/>
                  <a:pt x="0" y="6750"/>
                </a:cubicBezTo>
                <a:cubicBezTo>
                  <a:pt x="0" y="7425"/>
                  <a:pt x="771" y="8100"/>
                  <a:pt x="1543" y="8100"/>
                </a:cubicBezTo>
                <a:cubicBezTo>
                  <a:pt x="2314" y="8100"/>
                  <a:pt x="2314" y="8100"/>
                  <a:pt x="2314" y="8100"/>
                </a:cubicBezTo>
                <a:cubicBezTo>
                  <a:pt x="2314" y="8100"/>
                  <a:pt x="2314" y="8269"/>
                  <a:pt x="2314" y="8269"/>
                </a:cubicBezTo>
                <a:cubicBezTo>
                  <a:pt x="3857" y="20419"/>
                  <a:pt x="3857" y="20419"/>
                  <a:pt x="3857" y="20419"/>
                </a:cubicBezTo>
                <a:cubicBezTo>
                  <a:pt x="3857" y="21094"/>
                  <a:pt x="4629" y="21600"/>
                  <a:pt x="5400" y="21600"/>
                </a:cubicBezTo>
                <a:cubicBezTo>
                  <a:pt x="16200" y="21600"/>
                  <a:pt x="16200" y="21600"/>
                  <a:pt x="16200" y="21600"/>
                </a:cubicBezTo>
                <a:cubicBezTo>
                  <a:pt x="16971" y="21600"/>
                  <a:pt x="17743" y="21094"/>
                  <a:pt x="17743" y="20419"/>
                </a:cubicBezTo>
                <a:cubicBezTo>
                  <a:pt x="19286" y="8269"/>
                  <a:pt x="19286" y="8269"/>
                  <a:pt x="19286" y="8269"/>
                </a:cubicBezTo>
                <a:cubicBezTo>
                  <a:pt x="19286" y="8269"/>
                  <a:pt x="19286" y="8100"/>
                  <a:pt x="19286" y="8100"/>
                </a:cubicBezTo>
                <a:cubicBezTo>
                  <a:pt x="20057" y="8100"/>
                  <a:pt x="20057" y="8100"/>
                  <a:pt x="20057" y="8100"/>
                </a:cubicBezTo>
                <a:cubicBezTo>
                  <a:pt x="20829" y="8100"/>
                  <a:pt x="21600" y="7425"/>
                  <a:pt x="21600" y="6750"/>
                </a:cubicBezTo>
                <a:cubicBezTo>
                  <a:pt x="21600" y="4725"/>
                  <a:pt x="21600" y="4725"/>
                  <a:pt x="21600" y="4725"/>
                </a:cubicBezTo>
                <a:cubicBezTo>
                  <a:pt x="21600" y="4050"/>
                  <a:pt x="21021" y="3375"/>
                  <a:pt x="20057" y="3375"/>
                </a:cubicBezTo>
                <a:close/>
                <a:moveTo>
                  <a:pt x="3857" y="1350"/>
                </a:moveTo>
                <a:cubicBezTo>
                  <a:pt x="17743" y="1350"/>
                  <a:pt x="17743" y="1350"/>
                  <a:pt x="17743" y="1350"/>
                </a:cubicBezTo>
                <a:cubicBezTo>
                  <a:pt x="18514" y="3375"/>
                  <a:pt x="18514" y="3375"/>
                  <a:pt x="18514" y="3375"/>
                </a:cubicBezTo>
                <a:cubicBezTo>
                  <a:pt x="3086" y="3375"/>
                  <a:pt x="3086" y="3375"/>
                  <a:pt x="3086" y="3375"/>
                </a:cubicBezTo>
                <a:lnTo>
                  <a:pt x="3857" y="1350"/>
                </a:lnTo>
                <a:close/>
                <a:moveTo>
                  <a:pt x="5400" y="20250"/>
                </a:moveTo>
                <a:cubicBezTo>
                  <a:pt x="5207" y="18225"/>
                  <a:pt x="5207" y="18225"/>
                  <a:pt x="5207" y="18225"/>
                </a:cubicBezTo>
                <a:cubicBezTo>
                  <a:pt x="16393" y="18225"/>
                  <a:pt x="16393" y="18225"/>
                  <a:pt x="16393" y="18225"/>
                </a:cubicBezTo>
                <a:cubicBezTo>
                  <a:pt x="16200" y="20250"/>
                  <a:pt x="16200" y="20250"/>
                  <a:pt x="16200" y="20250"/>
                </a:cubicBezTo>
                <a:lnTo>
                  <a:pt x="5400" y="20250"/>
                </a:lnTo>
                <a:close/>
                <a:moveTo>
                  <a:pt x="16586" y="17550"/>
                </a:moveTo>
                <a:cubicBezTo>
                  <a:pt x="5014" y="17550"/>
                  <a:pt x="5014" y="17550"/>
                  <a:pt x="5014" y="17550"/>
                </a:cubicBezTo>
                <a:cubicBezTo>
                  <a:pt x="4243" y="10800"/>
                  <a:pt x="4243" y="10800"/>
                  <a:pt x="4243" y="10800"/>
                </a:cubicBezTo>
                <a:cubicBezTo>
                  <a:pt x="17357" y="10800"/>
                  <a:pt x="17357" y="10800"/>
                  <a:pt x="17357" y="10800"/>
                </a:cubicBezTo>
                <a:lnTo>
                  <a:pt x="16586" y="17550"/>
                </a:lnTo>
                <a:close/>
                <a:moveTo>
                  <a:pt x="17550" y="10125"/>
                </a:moveTo>
                <a:cubicBezTo>
                  <a:pt x="4050" y="10125"/>
                  <a:pt x="4050" y="10125"/>
                  <a:pt x="4050" y="10125"/>
                </a:cubicBezTo>
                <a:cubicBezTo>
                  <a:pt x="3857" y="8100"/>
                  <a:pt x="3857" y="8100"/>
                  <a:pt x="3857" y="8100"/>
                </a:cubicBezTo>
                <a:cubicBezTo>
                  <a:pt x="17743" y="8100"/>
                  <a:pt x="17743" y="8100"/>
                  <a:pt x="17743" y="8100"/>
                </a:cubicBezTo>
                <a:lnTo>
                  <a:pt x="17550" y="10125"/>
                </a:lnTo>
                <a:close/>
                <a:moveTo>
                  <a:pt x="20057" y="6750"/>
                </a:moveTo>
                <a:cubicBezTo>
                  <a:pt x="1543" y="6750"/>
                  <a:pt x="1543" y="6750"/>
                  <a:pt x="1543" y="6750"/>
                </a:cubicBezTo>
                <a:cubicBezTo>
                  <a:pt x="1543" y="4725"/>
                  <a:pt x="1543" y="4725"/>
                  <a:pt x="1543" y="4725"/>
                </a:cubicBezTo>
                <a:cubicBezTo>
                  <a:pt x="20057" y="4725"/>
                  <a:pt x="20057" y="4725"/>
                  <a:pt x="20057" y="4725"/>
                </a:cubicBezTo>
                <a:lnTo>
                  <a:pt x="20057" y="675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368" name="Group"/>
          <p:cNvGrpSpPr/>
          <p:nvPr/>
        </p:nvGrpSpPr>
        <p:grpSpPr>
          <a:xfrm>
            <a:off x="1374031" y="4538071"/>
            <a:ext cx="271460" cy="472004"/>
            <a:chOff x="0" y="0"/>
            <a:chExt cx="271459" cy="472003"/>
          </a:xfrm>
        </p:grpSpPr>
        <p:grpSp>
          <p:nvGrpSpPr>
            <p:cNvPr id="1366" name="Group"/>
            <p:cNvGrpSpPr/>
            <p:nvPr/>
          </p:nvGrpSpPr>
          <p:grpSpPr>
            <a:xfrm>
              <a:off x="28527" y="0"/>
              <a:ext cx="211264" cy="446087"/>
              <a:chOff x="0" y="0"/>
              <a:chExt cx="211263" cy="446086"/>
            </a:xfrm>
          </p:grpSpPr>
          <p:sp>
            <p:nvSpPr>
              <p:cNvPr id="1362" name="Shape"/>
              <p:cNvSpPr/>
              <p:nvPr/>
            </p:nvSpPr>
            <p:spPr>
              <a:xfrm>
                <a:off x="-1" y="369905"/>
                <a:ext cx="211265" cy="7618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863" y="21600"/>
                    </a:moveTo>
                    <a:cubicBezTo>
                      <a:pt x="1171" y="21600"/>
                      <a:pt x="260" y="20520"/>
                      <a:pt x="130" y="19440"/>
                    </a:cubicBezTo>
                    <a:cubicBezTo>
                      <a:pt x="0" y="19440"/>
                      <a:pt x="0" y="19080"/>
                      <a:pt x="0" y="18720"/>
                    </a:cubicBezTo>
                    <a:cubicBezTo>
                      <a:pt x="0" y="17640"/>
                      <a:pt x="130" y="16560"/>
                      <a:pt x="260" y="16200"/>
                    </a:cubicBezTo>
                    <a:cubicBezTo>
                      <a:pt x="3383" y="0"/>
                      <a:pt x="3383" y="0"/>
                      <a:pt x="3383" y="0"/>
                    </a:cubicBezTo>
                    <a:cubicBezTo>
                      <a:pt x="18087" y="0"/>
                      <a:pt x="18087" y="0"/>
                      <a:pt x="18087" y="0"/>
                    </a:cubicBezTo>
                    <a:cubicBezTo>
                      <a:pt x="21340" y="16200"/>
                      <a:pt x="21340" y="16200"/>
                      <a:pt x="21340" y="16200"/>
                    </a:cubicBezTo>
                    <a:cubicBezTo>
                      <a:pt x="21340" y="16560"/>
                      <a:pt x="21600" y="17640"/>
                      <a:pt x="21600" y="18720"/>
                    </a:cubicBezTo>
                    <a:cubicBezTo>
                      <a:pt x="21600" y="19080"/>
                      <a:pt x="21470" y="19440"/>
                      <a:pt x="21470" y="19440"/>
                    </a:cubicBezTo>
                    <a:cubicBezTo>
                      <a:pt x="21340" y="20520"/>
                      <a:pt x="20429" y="21600"/>
                      <a:pt x="18607" y="21600"/>
                    </a:cubicBezTo>
                    <a:lnTo>
                      <a:pt x="2863" y="21600"/>
                    </a:ln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1363" name="Circle"/>
              <p:cNvSpPr/>
              <p:nvPr/>
            </p:nvSpPr>
            <p:spPr>
              <a:xfrm>
                <a:off x="67541" y="89531"/>
                <a:ext cx="36913" cy="36913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1364" name="Circle"/>
              <p:cNvSpPr/>
              <p:nvPr/>
            </p:nvSpPr>
            <p:spPr>
              <a:xfrm>
                <a:off x="100526" y="27487"/>
                <a:ext cx="57333" cy="57333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  <p:sp>
            <p:nvSpPr>
              <p:cNvPr id="1365" name="Circle"/>
              <p:cNvSpPr/>
              <p:nvPr/>
            </p:nvSpPr>
            <p:spPr>
              <a:xfrm>
                <a:off x="75394" y="-1"/>
                <a:ext cx="25133" cy="25133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endParaRPr/>
              </a:p>
            </p:txBody>
          </p:sp>
        </p:grpSp>
        <p:sp>
          <p:nvSpPr>
            <p:cNvPr id="1367" name="Shape"/>
            <p:cNvSpPr/>
            <p:nvPr/>
          </p:nvSpPr>
          <p:spPr>
            <a:xfrm>
              <a:off x="-1" y="146863"/>
              <a:ext cx="271461" cy="3251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97" h="21600" extrusionOk="0">
                  <a:moveTo>
                    <a:pt x="16820" y="21600"/>
                  </a:moveTo>
                  <a:cubicBezTo>
                    <a:pt x="3976" y="21600"/>
                    <a:pt x="3976" y="21600"/>
                    <a:pt x="3976" y="21600"/>
                  </a:cubicBezTo>
                  <a:cubicBezTo>
                    <a:pt x="2030" y="21600"/>
                    <a:pt x="766" y="21181"/>
                    <a:pt x="279" y="20428"/>
                  </a:cubicBezTo>
                  <a:cubicBezTo>
                    <a:pt x="-402" y="19423"/>
                    <a:pt x="376" y="18335"/>
                    <a:pt x="376" y="18251"/>
                  </a:cubicBezTo>
                  <a:cubicBezTo>
                    <a:pt x="7284" y="7367"/>
                    <a:pt x="7284" y="7367"/>
                    <a:pt x="7284" y="7367"/>
                  </a:cubicBezTo>
                  <a:cubicBezTo>
                    <a:pt x="7284" y="2512"/>
                    <a:pt x="7284" y="2512"/>
                    <a:pt x="7284" y="2512"/>
                  </a:cubicBezTo>
                  <a:cubicBezTo>
                    <a:pt x="7187" y="2512"/>
                    <a:pt x="7090" y="2428"/>
                    <a:pt x="6993" y="2428"/>
                  </a:cubicBezTo>
                  <a:cubicBezTo>
                    <a:pt x="6701" y="2428"/>
                    <a:pt x="6409" y="2344"/>
                    <a:pt x="6117" y="2093"/>
                  </a:cubicBezTo>
                  <a:cubicBezTo>
                    <a:pt x="6020" y="2093"/>
                    <a:pt x="5922" y="2009"/>
                    <a:pt x="5922" y="1926"/>
                  </a:cubicBezTo>
                  <a:cubicBezTo>
                    <a:pt x="5728" y="1423"/>
                    <a:pt x="5728" y="670"/>
                    <a:pt x="5728" y="502"/>
                  </a:cubicBezTo>
                  <a:cubicBezTo>
                    <a:pt x="5728" y="251"/>
                    <a:pt x="5922" y="0"/>
                    <a:pt x="6312" y="0"/>
                  </a:cubicBezTo>
                  <a:cubicBezTo>
                    <a:pt x="14484" y="0"/>
                    <a:pt x="14484" y="0"/>
                    <a:pt x="14484" y="0"/>
                  </a:cubicBezTo>
                  <a:cubicBezTo>
                    <a:pt x="14874" y="0"/>
                    <a:pt x="15068" y="251"/>
                    <a:pt x="15068" y="502"/>
                  </a:cubicBezTo>
                  <a:cubicBezTo>
                    <a:pt x="15068" y="670"/>
                    <a:pt x="15068" y="1423"/>
                    <a:pt x="14874" y="1926"/>
                  </a:cubicBezTo>
                  <a:cubicBezTo>
                    <a:pt x="14874" y="2009"/>
                    <a:pt x="14776" y="2009"/>
                    <a:pt x="14679" y="2093"/>
                  </a:cubicBezTo>
                  <a:cubicBezTo>
                    <a:pt x="14387" y="2344"/>
                    <a:pt x="14095" y="2428"/>
                    <a:pt x="13803" y="2428"/>
                  </a:cubicBezTo>
                  <a:cubicBezTo>
                    <a:pt x="13706" y="2428"/>
                    <a:pt x="13609" y="2512"/>
                    <a:pt x="13512" y="2512"/>
                  </a:cubicBezTo>
                  <a:cubicBezTo>
                    <a:pt x="13512" y="7367"/>
                    <a:pt x="13512" y="7367"/>
                    <a:pt x="13512" y="7367"/>
                  </a:cubicBezTo>
                  <a:cubicBezTo>
                    <a:pt x="20420" y="18251"/>
                    <a:pt x="20420" y="18251"/>
                    <a:pt x="20420" y="18251"/>
                  </a:cubicBezTo>
                  <a:cubicBezTo>
                    <a:pt x="20420" y="18335"/>
                    <a:pt x="21198" y="19423"/>
                    <a:pt x="20517" y="20428"/>
                  </a:cubicBezTo>
                  <a:cubicBezTo>
                    <a:pt x="20030" y="21181"/>
                    <a:pt x="18766" y="21600"/>
                    <a:pt x="16820" y="21600"/>
                  </a:cubicBezTo>
                  <a:close/>
                  <a:moveTo>
                    <a:pt x="6993" y="1423"/>
                  </a:moveTo>
                  <a:cubicBezTo>
                    <a:pt x="7090" y="1423"/>
                    <a:pt x="7187" y="1423"/>
                    <a:pt x="7284" y="1423"/>
                  </a:cubicBezTo>
                  <a:cubicBezTo>
                    <a:pt x="7576" y="1507"/>
                    <a:pt x="8355" y="1591"/>
                    <a:pt x="8452" y="2344"/>
                  </a:cubicBezTo>
                  <a:cubicBezTo>
                    <a:pt x="8452" y="2428"/>
                    <a:pt x="8452" y="2428"/>
                    <a:pt x="8452" y="2428"/>
                  </a:cubicBezTo>
                  <a:cubicBezTo>
                    <a:pt x="8452" y="7535"/>
                    <a:pt x="8452" y="7535"/>
                    <a:pt x="8452" y="7535"/>
                  </a:cubicBezTo>
                  <a:cubicBezTo>
                    <a:pt x="8452" y="7619"/>
                    <a:pt x="8452" y="7702"/>
                    <a:pt x="8355" y="7786"/>
                  </a:cubicBezTo>
                  <a:cubicBezTo>
                    <a:pt x="1447" y="18753"/>
                    <a:pt x="1447" y="18753"/>
                    <a:pt x="1447" y="18753"/>
                  </a:cubicBezTo>
                  <a:cubicBezTo>
                    <a:pt x="1447" y="18753"/>
                    <a:pt x="960" y="19423"/>
                    <a:pt x="1252" y="19926"/>
                  </a:cubicBezTo>
                  <a:cubicBezTo>
                    <a:pt x="1544" y="20344"/>
                    <a:pt x="2517" y="20595"/>
                    <a:pt x="3976" y="20595"/>
                  </a:cubicBezTo>
                  <a:cubicBezTo>
                    <a:pt x="16820" y="20595"/>
                    <a:pt x="16820" y="20595"/>
                    <a:pt x="16820" y="20595"/>
                  </a:cubicBezTo>
                  <a:cubicBezTo>
                    <a:pt x="18279" y="20595"/>
                    <a:pt x="19252" y="20344"/>
                    <a:pt x="19544" y="19926"/>
                  </a:cubicBezTo>
                  <a:cubicBezTo>
                    <a:pt x="19836" y="19423"/>
                    <a:pt x="19349" y="18753"/>
                    <a:pt x="19349" y="18753"/>
                  </a:cubicBezTo>
                  <a:cubicBezTo>
                    <a:pt x="12441" y="7786"/>
                    <a:pt x="12441" y="7786"/>
                    <a:pt x="12441" y="7786"/>
                  </a:cubicBezTo>
                  <a:cubicBezTo>
                    <a:pt x="12344" y="7702"/>
                    <a:pt x="12344" y="7619"/>
                    <a:pt x="12344" y="7535"/>
                  </a:cubicBezTo>
                  <a:cubicBezTo>
                    <a:pt x="12344" y="2428"/>
                    <a:pt x="12344" y="2428"/>
                    <a:pt x="12344" y="2428"/>
                  </a:cubicBezTo>
                  <a:cubicBezTo>
                    <a:pt x="12344" y="2344"/>
                    <a:pt x="12344" y="2344"/>
                    <a:pt x="12344" y="2344"/>
                  </a:cubicBezTo>
                  <a:cubicBezTo>
                    <a:pt x="12441" y="1591"/>
                    <a:pt x="13220" y="1507"/>
                    <a:pt x="13609" y="1423"/>
                  </a:cubicBezTo>
                  <a:cubicBezTo>
                    <a:pt x="13609" y="1423"/>
                    <a:pt x="13706" y="1423"/>
                    <a:pt x="13803" y="1423"/>
                  </a:cubicBezTo>
                  <a:cubicBezTo>
                    <a:pt x="13901" y="1256"/>
                    <a:pt x="13901" y="1172"/>
                    <a:pt x="13901" y="1005"/>
                  </a:cubicBezTo>
                  <a:cubicBezTo>
                    <a:pt x="6895" y="1005"/>
                    <a:pt x="6895" y="1005"/>
                    <a:pt x="6895" y="1005"/>
                  </a:cubicBezTo>
                  <a:cubicBezTo>
                    <a:pt x="6895" y="1172"/>
                    <a:pt x="6895" y="1256"/>
                    <a:pt x="6993" y="142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74" name="Group"/>
          <p:cNvGrpSpPr/>
          <p:nvPr/>
        </p:nvGrpSpPr>
        <p:grpSpPr>
          <a:xfrm>
            <a:off x="11408350" y="4541719"/>
            <a:ext cx="410527" cy="480555"/>
            <a:chOff x="0" y="0"/>
            <a:chExt cx="410526" cy="480554"/>
          </a:xfrm>
        </p:grpSpPr>
        <p:sp>
          <p:nvSpPr>
            <p:cNvPr id="1369" name="Shape"/>
            <p:cNvSpPr/>
            <p:nvPr/>
          </p:nvSpPr>
          <p:spPr>
            <a:xfrm rot="468924">
              <a:off x="21817" y="118456"/>
              <a:ext cx="314000" cy="3423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973" h="19965" extrusionOk="0">
                  <a:moveTo>
                    <a:pt x="18640" y="12627"/>
                  </a:moveTo>
                  <a:cubicBezTo>
                    <a:pt x="18640" y="12627"/>
                    <a:pt x="15106" y="11553"/>
                    <a:pt x="15106" y="9644"/>
                  </a:cubicBezTo>
                  <a:cubicBezTo>
                    <a:pt x="15106" y="9524"/>
                    <a:pt x="15106" y="9405"/>
                    <a:pt x="15106" y="9286"/>
                  </a:cubicBezTo>
                  <a:cubicBezTo>
                    <a:pt x="13797" y="10121"/>
                    <a:pt x="12357" y="10956"/>
                    <a:pt x="11833" y="11195"/>
                  </a:cubicBezTo>
                  <a:cubicBezTo>
                    <a:pt x="11178" y="11553"/>
                    <a:pt x="11178" y="11553"/>
                    <a:pt x="11178" y="11553"/>
                  </a:cubicBezTo>
                  <a:cubicBezTo>
                    <a:pt x="11047" y="10718"/>
                    <a:pt x="11047" y="10718"/>
                    <a:pt x="11047" y="10718"/>
                  </a:cubicBezTo>
                  <a:cubicBezTo>
                    <a:pt x="10917" y="10121"/>
                    <a:pt x="10524" y="6541"/>
                    <a:pt x="11309" y="5348"/>
                  </a:cubicBezTo>
                  <a:cubicBezTo>
                    <a:pt x="11702" y="4751"/>
                    <a:pt x="12226" y="4273"/>
                    <a:pt x="13011" y="4035"/>
                  </a:cubicBezTo>
                  <a:cubicBezTo>
                    <a:pt x="13011" y="4035"/>
                    <a:pt x="13142" y="4035"/>
                    <a:pt x="13142" y="4035"/>
                  </a:cubicBezTo>
                  <a:cubicBezTo>
                    <a:pt x="13142" y="3796"/>
                    <a:pt x="13142" y="3796"/>
                    <a:pt x="13142" y="3796"/>
                  </a:cubicBezTo>
                  <a:cubicBezTo>
                    <a:pt x="13142" y="3199"/>
                    <a:pt x="13142" y="2125"/>
                    <a:pt x="13535" y="1409"/>
                  </a:cubicBezTo>
                  <a:cubicBezTo>
                    <a:pt x="13797" y="813"/>
                    <a:pt x="13797" y="813"/>
                    <a:pt x="13797" y="813"/>
                  </a:cubicBezTo>
                  <a:cubicBezTo>
                    <a:pt x="13797" y="932"/>
                    <a:pt x="13797" y="932"/>
                    <a:pt x="13797" y="932"/>
                  </a:cubicBezTo>
                  <a:cubicBezTo>
                    <a:pt x="14189" y="455"/>
                    <a:pt x="14189" y="455"/>
                    <a:pt x="14189" y="455"/>
                  </a:cubicBezTo>
                  <a:cubicBezTo>
                    <a:pt x="14189" y="335"/>
                    <a:pt x="14320" y="335"/>
                    <a:pt x="14451" y="216"/>
                  </a:cubicBezTo>
                  <a:cubicBezTo>
                    <a:pt x="10786" y="-500"/>
                    <a:pt x="6727" y="574"/>
                    <a:pt x="3717" y="3319"/>
                  </a:cubicBezTo>
                  <a:cubicBezTo>
                    <a:pt x="-865" y="7376"/>
                    <a:pt x="-1258" y="13701"/>
                    <a:pt x="2800" y="17401"/>
                  </a:cubicBezTo>
                  <a:cubicBezTo>
                    <a:pt x="6858" y="21100"/>
                    <a:pt x="13797" y="20742"/>
                    <a:pt x="18378" y="16685"/>
                  </a:cubicBezTo>
                  <a:cubicBezTo>
                    <a:pt x="19426" y="15610"/>
                    <a:pt x="19687" y="15133"/>
                    <a:pt x="19687" y="15133"/>
                  </a:cubicBezTo>
                  <a:cubicBezTo>
                    <a:pt x="20342" y="14178"/>
                    <a:pt x="19818" y="13104"/>
                    <a:pt x="18640" y="12627"/>
                  </a:cubicBezTo>
                  <a:close/>
                  <a:moveTo>
                    <a:pt x="5680" y="13582"/>
                  </a:moveTo>
                  <a:cubicBezTo>
                    <a:pt x="5026" y="14178"/>
                    <a:pt x="3978" y="14178"/>
                    <a:pt x="3324" y="13582"/>
                  </a:cubicBezTo>
                  <a:cubicBezTo>
                    <a:pt x="2669" y="12985"/>
                    <a:pt x="2669" y="12030"/>
                    <a:pt x="3324" y="11434"/>
                  </a:cubicBezTo>
                  <a:cubicBezTo>
                    <a:pt x="3978" y="10837"/>
                    <a:pt x="5026" y="10837"/>
                    <a:pt x="5680" y="11434"/>
                  </a:cubicBezTo>
                  <a:cubicBezTo>
                    <a:pt x="6335" y="12030"/>
                    <a:pt x="6335" y="12985"/>
                    <a:pt x="5680" y="13582"/>
                  </a:cubicBezTo>
                  <a:close/>
                  <a:moveTo>
                    <a:pt x="4109" y="8570"/>
                  </a:moveTo>
                  <a:cubicBezTo>
                    <a:pt x="3455" y="7973"/>
                    <a:pt x="3455" y="7018"/>
                    <a:pt x="4109" y="6422"/>
                  </a:cubicBezTo>
                  <a:cubicBezTo>
                    <a:pt x="4764" y="5825"/>
                    <a:pt x="5811" y="5825"/>
                    <a:pt x="6466" y="6422"/>
                  </a:cubicBezTo>
                  <a:cubicBezTo>
                    <a:pt x="7120" y="7018"/>
                    <a:pt x="7120" y="7973"/>
                    <a:pt x="6466" y="8570"/>
                  </a:cubicBezTo>
                  <a:cubicBezTo>
                    <a:pt x="5811" y="9166"/>
                    <a:pt x="4764" y="9166"/>
                    <a:pt x="4109" y="8570"/>
                  </a:cubicBezTo>
                  <a:close/>
                  <a:moveTo>
                    <a:pt x="9738" y="17043"/>
                  </a:moveTo>
                  <a:cubicBezTo>
                    <a:pt x="9084" y="17639"/>
                    <a:pt x="8037" y="17639"/>
                    <a:pt x="7382" y="17043"/>
                  </a:cubicBezTo>
                  <a:cubicBezTo>
                    <a:pt x="6727" y="16446"/>
                    <a:pt x="6727" y="15491"/>
                    <a:pt x="7382" y="14894"/>
                  </a:cubicBezTo>
                  <a:cubicBezTo>
                    <a:pt x="8037" y="14298"/>
                    <a:pt x="9084" y="14298"/>
                    <a:pt x="9738" y="14894"/>
                  </a:cubicBezTo>
                  <a:cubicBezTo>
                    <a:pt x="10393" y="15491"/>
                    <a:pt x="10393" y="16446"/>
                    <a:pt x="9738" y="17043"/>
                  </a:cubicBezTo>
                  <a:close/>
                  <a:moveTo>
                    <a:pt x="8037" y="4990"/>
                  </a:moveTo>
                  <a:cubicBezTo>
                    <a:pt x="7382" y="4393"/>
                    <a:pt x="7382" y="3438"/>
                    <a:pt x="8037" y="2841"/>
                  </a:cubicBezTo>
                  <a:cubicBezTo>
                    <a:pt x="8691" y="2245"/>
                    <a:pt x="9738" y="2245"/>
                    <a:pt x="10393" y="2841"/>
                  </a:cubicBezTo>
                  <a:cubicBezTo>
                    <a:pt x="11047" y="3438"/>
                    <a:pt x="11047" y="4393"/>
                    <a:pt x="10393" y="4990"/>
                  </a:cubicBezTo>
                  <a:cubicBezTo>
                    <a:pt x="9738" y="5586"/>
                    <a:pt x="8691" y="5586"/>
                    <a:pt x="8037" y="4990"/>
                  </a:cubicBezTo>
                  <a:close/>
                  <a:moveTo>
                    <a:pt x="15106" y="17043"/>
                  </a:moveTo>
                  <a:cubicBezTo>
                    <a:pt x="14451" y="17639"/>
                    <a:pt x="13404" y="17639"/>
                    <a:pt x="12749" y="17043"/>
                  </a:cubicBezTo>
                  <a:cubicBezTo>
                    <a:pt x="12095" y="16446"/>
                    <a:pt x="12095" y="15491"/>
                    <a:pt x="12749" y="14894"/>
                  </a:cubicBezTo>
                  <a:cubicBezTo>
                    <a:pt x="13404" y="14298"/>
                    <a:pt x="14451" y="14298"/>
                    <a:pt x="15106" y="14894"/>
                  </a:cubicBezTo>
                  <a:cubicBezTo>
                    <a:pt x="15760" y="15491"/>
                    <a:pt x="15760" y="16446"/>
                    <a:pt x="15106" y="1704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70" name="Shape"/>
            <p:cNvSpPr/>
            <p:nvPr/>
          </p:nvSpPr>
          <p:spPr>
            <a:xfrm rot="468924">
              <a:off x="296219" y="184974"/>
              <a:ext cx="60823" cy="795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947" h="21600" extrusionOk="0">
                  <a:moveTo>
                    <a:pt x="13500" y="0"/>
                  </a:moveTo>
                  <a:cubicBezTo>
                    <a:pt x="13500" y="554"/>
                    <a:pt x="13500" y="1108"/>
                    <a:pt x="13500" y="1108"/>
                  </a:cubicBezTo>
                  <a:cubicBezTo>
                    <a:pt x="12150" y="3323"/>
                    <a:pt x="12150" y="3323"/>
                    <a:pt x="12150" y="3323"/>
                  </a:cubicBezTo>
                  <a:cubicBezTo>
                    <a:pt x="12150" y="3323"/>
                    <a:pt x="12150" y="3323"/>
                    <a:pt x="12150" y="3323"/>
                  </a:cubicBezTo>
                  <a:cubicBezTo>
                    <a:pt x="10800" y="5538"/>
                    <a:pt x="10800" y="5538"/>
                    <a:pt x="10800" y="5538"/>
                  </a:cubicBezTo>
                  <a:cubicBezTo>
                    <a:pt x="8100" y="8862"/>
                    <a:pt x="4050" y="12185"/>
                    <a:pt x="675" y="13846"/>
                  </a:cubicBezTo>
                  <a:cubicBezTo>
                    <a:pt x="0" y="13846"/>
                    <a:pt x="0" y="13846"/>
                    <a:pt x="0" y="13846"/>
                  </a:cubicBezTo>
                  <a:cubicBezTo>
                    <a:pt x="675" y="16615"/>
                    <a:pt x="1350" y="18831"/>
                    <a:pt x="0" y="21600"/>
                  </a:cubicBezTo>
                  <a:cubicBezTo>
                    <a:pt x="6075" y="18831"/>
                    <a:pt x="12825" y="17169"/>
                    <a:pt x="12825" y="17169"/>
                  </a:cubicBezTo>
                  <a:cubicBezTo>
                    <a:pt x="18900" y="15508"/>
                    <a:pt x="21600" y="10523"/>
                    <a:pt x="18900" y="5538"/>
                  </a:cubicBezTo>
                  <a:cubicBezTo>
                    <a:pt x="18900" y="5538"/>
                    <a:pt x="17550" y="3877"/>
                    <a:pt x="135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71" name="Shape"/>
            <p:cNvSpPr/>
            <p:nvPr/>
          </p:nvSpPr>
          <p:spPr>
            <a:xfrm rot="468924">
              <a:off x="206112" y="203949"/>
              <a:ext cx="77633" cy="1096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033" h="20512" extrusionOk="0">
                  <a:moveTo>
                    <a:pt x="13822" y="841"/>
                  </a:moveTo>
                  <a:cubicBezTo>
                    <a:pt x="9301" y="-1088"/>
                    <a:pt x="3775" y="455"/>
                    <a:pt x="1264" y="3926"/>
                  </a:cubicBezTo>
                  <a:cubicBezTo>
                    <a:pt x="-1248" y="7398"/>
                    <a:pt x="761" y="20512"/>
                    <a:pt x="761" y="20512"/>
                  </a:cubicBezTo>
                  <a:cubicBezTo>
                    <a:pt x="761" y="20512"/>
                    <a:pt x="15831" y="13955"/>
                    <a:pt x="17840" y="10483"/>
                  </a:cubicBezTo>
                  <a:cubicBezTo>
                    <a:pt x="20352" y="7012"/>
                    <a:pt x="18845" y="2769"/>
                    <a:pt x="13822" y="841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72" name="Shape"/>
            <p:cNvSpPr/>
            <p:nvPr/>
          </p:nvSpPr>
          <p:spPr>
            <a:xfrm rot="468924">
              <a:off x="278600" y="7341"/>
              <a:ext cx="120260" cy="1798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44" h="20828" extrusionOk="0">
                  <a:moveTo>
                    <a:pt x="18360" y="1364"/>
                  </a:moveTo>
                  <a:cubicBezTo>
                    <a:pt x="18360" y="1364"/>
                    <a:pt x="4320" y="12758"/>
                    <a:pt x="0" y="17030"/>
                  </a:cubicBezTo>
                  <a:cubicBezTo>
                    <a:pt x="11520" y="20828"/>
                    <a:pt x="11520" y="20828"/>
                    <a:pt x="11520" y="20828"/>
                  </a:cubicBezTo>
                  <a:cubicBezTo>
                    <a:pt x="14400" y="16081"/>
                    <a:pt x="20520" y="2076"/>
                    <a:pt x="20520" y="2076"/>
                  </a:cubicBezTo>
                  <a:cubicBezTo>
                    <a:pt x="21600" y="-297"/>
                    <a:pt x="20520" y="-772"/>
                    <a:pt x="18360" y="1364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73" name="Shape"/>
            <p:cNvSpPr/>
            <p:nvPr/>
          </p:nvSpPr>
          <p:spPr>
            <a:xfrm rot="468924">
              <a:off x="251521" y="160642"/>
              <a:ext cx="73562" cy="632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2542"/>
                  </a:moveTo>
                  <a:cubicBezTo>
                    <a:pt x="1800" y="0"/>
                    <a:pt x="1800" y="0"/>
                    <a:pt x="1800" y="0"/>
                  </a:cubicBezTo>
                  <a:cubicBezTo>
                    <a:pt x="0" y="4181"/>
                    <a:pt x="0" y="10452"/>
                    <a:pt x="0" y="13239"/>
                  </a:cubicBezTo>
                  <a:cubicBezTo>
                    <a:pt x="2400" y="13239"/>
                    <a:pt x="4800" y="13935"/>
                    <a:pt x="7800" y="15329"/>
                  </a:cubicBezTo>
                  <a:cubicBezTo>
                    <a:pt x="10200" y="16723"/>
                    <a:pt x="12000" y="18813"/>
                    <a:pt x="13200" y="21600"/>
                  </a:cubicBezTo>
                  <a:cubicBezTo>
                    <a:pt x="15600" y="19510"/>
                    <a:pt x="19200" y="16026"/>
                    <a:pt x="21600" y="12542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83" name="Group"/>
          <p:cNvGrpSpPr/>
          <p:nvPr/>
        </p:nvGrpSpPr>
        <p:grpSpPr>
          <a:xfrm>
            <a:off x="9594050" y="3767611"/>
            <a:ext cx="402845" cy="408247"/>
            <a:chOff x="0" y="0"/>
            <a:chExt cx="402843" cy="408246"/>
          </a:xfrm>
        </p:grpSpPr>
        <p:sp>
          <p:nvSpPr>
            <p:cNvPr id="1375" name="Rectangle"/>
            <p:cNvSpPr/>
            <p:nvPr/>
          </p:nvSpPr>
          <p:spPr>
            <a:xfrm>
              <a:off x="81803" y="243867"/>
              <a:ext cx="240009" cy="18522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76" name="Rectangle"/>
            <p:cNvSpPr/>
            <p:nvPr/>
          </p:nvSpPr>
          <p:spPr>
            <a:xfrm>
              <a:off x="81803" y="164378"/>
              <a:ext cx="46304" cy="7177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77" name="Rectangle"/>
            <p:cNvSpPr/>
            <p:nvPr/>
          </p:nvSpPr>
          <p:spPr>
            <a:xfrm>
              <a:off x="145857" y="131194"/>
              <a:ext cx="46304" cy="104956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78" name="Rectangle"/>
            <p:cNvSpPr/>
            <p:nvPr/>
          </p:nvSpPr>
          <p:spPr>
            <a:xfrm>
              <a:off x="210683" y="91835"/>
              <a:ext cx="46304" cy="144314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79" name="Rectangle"/>
            <p:cNvSpPr/>
            <p:nvPr/>
          </p:nvSpPr>
          <p:spPr>
            <a:xfrm>
              <a:off x="275508" y="144313"/>
              <a:ext cx="47848" cy="91836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80" name="Shape"/>
            <p:cNvSpPr/>
            <p:nvPr/>
          </p:nvSpPr>
          <p:spPr>
            <a:xfrm>
              <a:off x="-1" y="-1"/>
              <a:ext cx="402845" cy="3256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628" y="1595"/>
                  </a:moveTo>
                  <a:cubicBezTo>
                    <a:pt x="14466" y="1595"/>
                    <a:pt x="14466" y="1595"/>
                    <a:pt x="14466" y="1595"/>
                  </a:cubicBezTo>
                  <a:cubicBezTo>
                    <a:pt x="14367" y="736"/>
                    <a:pt x="13772" y="0"/>
                    <a:pt x="13079" y="0"/>
                  </a:cubicBezTo>
                  <a:cubicBezTo>
                    <a:pt x="8521" y="0"/>
                    <a:pt x="8521" y="0"/>
                    <a:pt x="8521" y="0"/>
                  </a:cubicBezTo>
                  <a:cubicBezTo>
                    <a:pt x="7828" y="0"/>
                    <a:pt x="7233" y="736"/>
                    <a:pt x="7134" y="1595"/>
                  </a:cubicBezTo>
                  <a:cubicBezTo>
                    <a:pt x="2972" y="1595"/>
                    <a:pt x="2972" y="1595"/>
                    <a:pt x="2972" y="1595"/>
                  </a:cubicBezTo>
                  <a:cubicBezTo>
                    <a:pt x="1288" y="1595"/>
                    <a:pt x="0" y="3191"/>
                    <a:pt x="0" y="5277"/>
                  </a:cubicBezTo>
                  <a:cubicBezTo>
                    <a:pt x="0" y="17918"/>
                    <a:pt x="0" y="17918"/>
                    <a:pt x="0" y="17918"/>
                  </a:cubicBezTo>
                  <a:cubicBezTo>
                    <a:pt x="0" y="19882"/>
                    <a:pt x="1288" y="21600"/>
                    <a:pt x="2972" y="21600"/>
                  </a:cubicBezTo>
                  <a:cubicBezTo>
                    <a:pt x="18628" y="21600"/>
                    <a:pt x="18628" y="21600"/>
                    <a:pt x="18628" y="21600"/>
                  </a:cubicBezTo>
                  <a:cubicBezTo>
                    <a:pt x="20312" y="21600"/>
                    <a:pt x="21600" y="19882"/>
                    <a:pt x="21600" y="17918"/>
                  </a:cubicBezTo>
                  <a:cubicBezTo>
                    <a:pt x="21600" y="5277"/>
                    <a:pt x="21600" y="5277"/>
                    <a:pt x="21600" y="5277"/>
                  </a:cubicBezTo>
                  <a:cubicBezTo>
                    <a:pt x="21600" y="3191"/>
                    <a:pt x="20312" y="1595"/>
                    <a:pt x="18628" y="1595"/>
                  </a:cubicBezTo>
                  <a:close/>
                  <a:moveTo>
                    <a:pt x="19817" y="17918"/>
                  </a:moveTo>
                  <a:cubicBezTo>
                    <a:pt x="19817" y="18655"/>
                    <a:pt x="19321" y="19391"/>
                    <a:pt x="18628" y="19391"/>
                  </a:cubicBezTo>
                  <a:cubicBezTo>
                    <a:pt x="2972" y="19391"/>
                    <a:pt x="2972" y="19391"/>
                    <a:pt x="2972" y="19391"/>
                  </a:cubicBezTo>
                  <a:cubicBezTo>
                    <a:pt x="2378" y="19391"/>
                    <a:pt x="1783" y="18655"/>
                    <a:pt x="1783" y="17918"/>
                  </a:cubicBezTo>
                  <a:cubicBezTo>
                    <a:pt x="1783" y="5277"/>
                    <a:pt x="1783" y="5277"/>
                    <a:pt x="1783" y="5277"/>
                  </a:cubicBezTo>
                  <a:cubicBezTo>
                    <a:pt x="1783" y="4418"/>
                    <a:pt x="2378" y="3805"/>
                    <a:pt x="2972" y="3805"/>
                  </a:cubicBezTo>
                  <a:cubicBezTo>
                    <a:pt x="18628" y="3805"/>
                    <a:pt x="18628" y="3805"/>
                    <a:pt x="18628" y="3805"/>
                  </a:cubicBezTo>
                  <a:cubicBezTo>
                    <a:pt x="19321" y="3805"/>
                    <a:pt x="19817" y="4418"/>
                    <a:pt x="19817" y="5277"/>
                  </a:cubicBezTo>
                  <a:lnTo>
                    <a:pt x="19817" y="17918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81" name="Shape"/>
            <p:cNvSpPr/>
            <p:nvPr/>
          </p:nvSpPr>
          <p:spPr>
            <a:xfrm>
              <a:off x="57471" y="341877"/>
              <a:ext cx="64463" cy="663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79" h="21600" extrusionOk="0">
                  <a:moveTo>
                    <a:pt x="579" y="13200"/>
                  </a:moveTo>
                  <a:cubicBezTo>
                    <a:pt x="-621" y="15600"/>
                    <a:pt x="-21" y="19200"/>
                    <a:pt x="2979" y="21000"/>
                  </a:cubicBezTo>
                  <a:cubicBezTo>
                    <a:pt x="3579" y="21000"/>
                    <a:pt x="4779" y="21600"/>
                    <a:pt x="5379" y="21600"/>
                  </a:cubicBezTo>
                  <a:cubicBezTo>
                    <a:pt x="7779" y="21600"/>
                    <a:pt x="9579" y="20400"/>
                    <a:pt x="10179" y="18600"/>
                  </a:cubicBezTo>
                  <a:cubicBezTo>
                    <a:pt x="20979" y="0"/>
                    <a:pt x="20979" y="0"/>
                    <a:pt x="20979" y="0"/>
                  </a:cubicBezTo>
                  <a:cubicBezTo>
                    <a:pt x="8379" y="0"/>
                    <a:pt x="8379" y="0"/>
                    <a:pt x="8379" y="0"/>
                  </a:cubicBezTo>
                  <a:lnTo>
                    <a:pt x="579" y="132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82" name="Shape"/>
            <p:cNvSpPr/>
            <p:nvPr/>
          </p:nvSpPr>
          <p:spPr>
            <a:xfrm>
              <a:off x="280910" y="341877"/>
              <a:ext cx="64463" cy="663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79" h="21600" extrusionOk="0">
                  <a:moveTo>
                    <a:pt x="1260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0800" y="18600"/>
                    <a:pt x="10800" y="18600"/>
                    <a:pt x="10800" y="18600"/>
                  </a:cubicBezTo>
                  <a:cubicBezTo>
                    <a:pt x="11400" y="20400"/>
                    <a:pt x="13800" y="21600"/>
                    <a:pt x="15600" y="21600"/>
                  </a:cubicBezTo>
                  <a:cubicBezTo>
                    <a:pt x="16200" y="21600"/>
                    <a:pt x="17400" y="21000"/>
                    <a:pt x="18000" y="21000"/>
                  </a:cubicBezTo>
                  <a:cubicBezTo>
                    <a:pt x="21000" y="19200"/>
                    <a:pt x="21600" y="15600"/>
                    <a:pt x="20400" y="13200"/>
                  </a:cubicBezTo>
                  <a:lnTo>
                    <a:pt x="12600" y="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86" name="Group"/>
          <p:cNvGrpSpPr/>
          <p:nvPr/>
        </p:nvGrpSpPr>
        <p:grpSpPr>
          <a:xfrm>
            <a:off x="7576987" y="4584994"/>
            <a:ext cx="398670" cy="378156"/>
            <a:chOff x="0" y="0"/>
            <a:chExt cx="398669" cy="378154"/>
          </a:xfrm>
        </p:grpSpPr>
        <p:sp>
          <p:nvSpPr>
            <p:cNvPr id="1384" name="Shape"/>
            <p:cNvSpPr/>
            <p:nvPr/>
          </p:nvSpPr>
          <p:spPr>
            <a:xfrm>
              <a:off x="130513" y="0"/>
              <a:ext cx="268157" cy="3781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80" h="21600" extrusionOk="0">
                  <a:moveTo>
                    <a:pt x="19872" y="7958"/>
                  </a:moveTo>
                  <a:cubicBezTo>
                    <a:pt x="18144" y="7200"/>
                    <a:pt x="11923" y="7958"/>
                    <a:pt x="11923" y="7958"/>
                  </a:cubicBezTo>
                  <a:cubicBezTo>
                    <a:pt x="12960" y="7453"/>
                    <a:pt x="14688" y="4800"/>
                    <a:pt x="14688" y="4042"/>
                  </a:cubicBezTo>
                  <a:cubicBezTo>
                    <a:pt x="14861" y="2400"/>
                    <a:pt x="14342" y="0"/>
                    <a:pt x="12787" y="0"/>
                  </a:cubicBezTo>
                  <a:cubicBezTo>
                    <a:pt x="11059" y="0"/>
                    <a:pt x="10714" y="2021"/>
                    <a:pt x="10541" y="2653"/>
                  </a:cubicBezTo>
                  <a:cubicBezTo>
                    <a:pt x="10195" y="4421"/>
                    <a:pt x="7949" y="6063"/>
                    <a:pt x="6394" y="6695"/>
                  </a:cubicBezTo>
                  <a:cubicBezTo>
                    <a:pt x="4320" y="7579"/>
                    <a:pt x="2765" y="8337"/>
                    <a:pt x="0" y="8842"/>
                  </a:cubicBezTo>
                  <a:cubicBezTo>
                    <a:pt x="0" y="8842"/>
                    <a:pt x="0" y="8968"/>
                    <a:pt x="0" y="8968"/>
                  </a:cubicBezTo>
                  <a:cubicBezTo>
                    <a:pt x="0" y="18695"/>
                    <a:pt x="0" y="18695"/>
                    <a:pt x="0" y="18695"/>
                  </a:cubicBezTo>
                  <a:cubicBezTo>
                    <a:pt x="1555" y="18695"/>
                    <a:pt x="3110" y="18947"/>
                    <a:pt x="4493" y="19579"/>
                  </a:cubicBezTo>
                  <a:cubicBezTo>
                    <a:pt x="7430" y="20716"/>
                    <a:pt x="9677" y="21600"/>
                    <a:pt x="13133" y="21600"/>
                  </a:cubicBezTo>
                  <a:cubicBezTo>
                    <a:pt x="18317" y="21600"/>
                    <a:pt x="17798" y="18695"/>
                    <a:pt x="15725" y="18568"/>
                  </a:cubicBezTo>
                  <a:cubicBezTo>
                    <a:pt x="19872" y="18695"/>
                    <a:pt x="20218" y="16168"/>
                    <a:pt x="17798" y="15284"/>
                  </a:cubicBezTo>
                  <a:cubicBezTo>
                    <a:pt x="21600" y="15284"/>
                    <a:pt x="21082" y="11747"/>
                    <a:pt x="18490" y="11495"/>
                  </a:cubicBezTo>
                  <a:cubicBezTo>
                    <a:pt x="21427" y="11621"/>
                    <a:pt x="21600" y="8842"/>
                    <a:pt x="19872" y="795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85" name="Rectangle"/>
            <p:cNvSpPr/>
            <p:nvPr/>
          </p:nvSpPr>
          <p:spPr>
            <a:xfrm>
              <a:off x="0" y="138879"/>
              <a:ext cx="86172" cy="205811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91" name="Group"/>
          <p:cNvGrpSpPr/>
          <p:nvPr/>
        </p:nvGrpSpPr>
        <p:grpSpPr>
          <a:xfrm>
            <a:off x="11386838" y="5415207"/>
            <a:ext cx="435956" cy="326967"/>
            <a:chOff x="0" y="0"/>
            <a:chExt cx="435954" cy="326965"/>
          </a:xfrm>
        </p:grpSpPr>
        <p:sp>
          <p:nvSpPr>
            <p:cNvPr id="1387" name="Shape"/>
            <p:cNvSpPr/>
            <p:nvPr/>
          </p:nvSpPr>
          <p:spPr>
            <a:xfrm>
              <a:off x="-1" y="-1"/>
              <a:ext cx="435956" cy="3269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800"/>
                    <a:pt x="0" y="3600"/>
                  </a:cubicBezTo>
                  <a:cubicBezTo>
                    <a:pt x="0" y="18000"/>
                    <a:pt x="0" y="18000"/>
                    <a:pt x="0" y="18000"/>
                  </a:cubicBezTo>
                  <a:cubicBezTo>
                    <a:pt x="0" y="1980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19800"/>
                    <a:pt x="21600" y="18000"/>
                  </a:cubicBezTo>
                  <a:cubicBezTo>
                    <a:pt x="21600" y="3600"/>
                    <a:pt x="21600" y="3600"/>
                    <a:pt x="21600" y="3600"/>
                  </a:cubicBezTo>
                  <a:cubicBezTo>
                    <a:pt x="21600" y="1800"/>
                    <a:pt x="20250" y="0"/>
                    <a:pt x="18900" y="0"/>
                  </a:cubicBezTo>
                  <a:close/>
                  <a:moveTo>
                    <a:pt x="20250" y="18000"/>
                  </a:moveTo>
                  <a:cubicBezTo>
                    <a:pt x="20250" y="18900"/>
                    <a:pt x="19575" y="19800"/>
                    <a:pt x="18900" y="19800"/>
                  </a:cubicBezTo>
                  <a:cubicBezTo>
                    <a:pt x="2700" y="19800"/>
                    <a:pt x="2700" y="19800"/>
                    <a:pt x="2700" y="19800"/>
                  </a:cubicBezTo>
                  <a:cubicBezTo>
                    <a:pt x="2025" y="19800"/>
                    <a:pt x="1350" y="18900"/>
                    <a:pt x="1350" y="18000"/>
                  </a:cubicBezTo>
                  <a:cubicBezTo>
                    <a:pt x="1350" y="9000"/>
                    <a:pt x="1350" y="9000"/>
                    <a:pt x="1350" y="9000"/>
                  </a:cubicBezTo>
                  <a:cubicBezTo>
                    <a:pt x="20250" y="9000"/>
                    <a:pt x="20250" y="9000"/>
                    <a:pt x="20250" y="9000"/>
                  </a:cubicBezTo>
                  <a:lnTo>
                    <a:pt x="20250" y="18000"/>
                  </a:lnTo>
                  <a:close/>
                  <a:moveTo>
                    <a:pt x="20250" y="5400"/>
                  </a:moveTo>
                  <a:cubicBezTo>
                    <a:pt x="1350" y="5400"/>
                    <a:pt x="1350" y="5400"/>
                    <a:pt x="1350" y="5400"/>
                  </a:cubicBezTo>
                  <a:cubicBezTo>
                    <a:pt x="1350" y="3600"/>
                    <a:pt x="1350" y="3600"/>
                    <a:pt x="1350" y="3600"/>
                  </a:cubicBezTo>
                  <a:cubicBezTo>
                    <a:pt x="1350" y="2700"/>
                    <a:pt x="2025" y="1800"/>
                    <a:pt x="2700" y="1800"/>
                  </a:cubicBezTo>
                  <a:cubicBezTo>
                    <a:pt x="18900" y="1800"/>
                    <a:pt x="18900" y="1800"/>
                    <a:pt x="18900" y="1800"/>
                  </a:cubicBezTo>
                  <a:cubicBezTo>
                    <a:pt x="19575" y="1800"/>
                    <a:pt x="20250" y="2700"/>
                    <a:pt x="20250" y="3600"/>
                  </a:cubicBezTo>
                  <a:lnTo>
                    <a:pt x="20250" y="54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88" name="Rectangle"/>
            <p:cNvSpPr/>
            <p:nvPr/>
          </p:nvSpPr>
          <p:spPr>
            <a:xfrm>
              <a:off x="54493" y="163482"/>
              <a:ext cx="163485" cy="25815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89" name="Rectangle"/>
            <p:cNvSpPr/>
            <p:nvPr/>
          </p:nvSpPr>
          <p:spPr>
            <a:xfrm>
              <a:off x="54493" y="217977"/>
              <a:ext cx="54496" cy="25815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90" name="Rectangle"/>
            <p:cNvSpPr/>
            <p:nvPr/>
          </p:nvSpPr>
          <p:spPr>
            <a:xfrm>
              <a:off x="298284" y="163482"/>
              <a:ext cx="83177" cy="54496"/>
            </a:xfrm>
            <a:prstGeom prst="rect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398" name="Group"/>
          <p:cNvGrpSpPr/>
          <p:nvPr/>
        </p:nvGrpSpPr>
        <p:grpSpPr>
          <a:xfrm>
            <a:off x="2411535" y="3825566"/>
            <a:ext cx="292335" cy="292335"/>
            <a:chOff x="0" y="0"/>
            <a:chExt cx="292333" cy="292333"/>
          </a:xfrm>
        </p:grpSpPr>
        <p:sp>
          <p:nvSpPr>
            <p:cNvPr id="1392" name="Shape"/>
            <p:cNvSpPr/>
            <p:nvPr/>
          </p:nvSpPr>
          <p:spPr>
            <a:xfrm>
              <a:off x="0" y="0"/>
              <a:ext cx="73568" cy="7163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93" name="Shape"/>
            <p:cNvSpPr/>
            <p:nvPr/>
          </p:nvSpPr>
          <p:spPr>
            <a:xfrm>
              <a:off x="0" y="108415"/>
              <a:ext cx="73568" cy="735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94" name="Shape"/>
            <p:cNvSpPr/>
            <p:nvPr/>
          </p:nvSpPr>
          <p:spPr>
            <a:xfrm>
              <a:off x="0" y="218766"/>
              <a:ext cx="73568" cy="735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95" name="Shape"/>
            <p:cNvSpPr/>
            <p:nvPr/>
          </p:nvSpPr>
          <p:spPr>
            <a:xfrm>
              <a:off x="110350" y="0"/>
              <a:ext cx="181984" cy="7163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520" y="0"/>
                  </a:moveTo>
                  <a:cubicBezTo>
                    <a:pt x="1080" y="0"/>
                    <a:pt x="1080" y="0"/>
                    <a:pt x="1080" y="0"/>
                  </a:cubicBezTo>
                  <a:cubicBezTo>
                    <a:pt x="54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540" y="21600"/>
                    <a:pt x="1080" y="21600"/>
                  </a:cubicBezTo>
                  <a:cubicBezTo>
                    <a:pt x="20520" y="21600"/>
                    <a:pt x="20520" y="21600"/>
                    <a:pt x="20520" y="21600"/>
                  </a:cubicBezTo>
                  <a:cubicBezTo>
                    <a:pt x="2106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1060" y="0"/>
                    <a:pt x="2052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96" name="Shape"/>
            <p:cNvSpPr/>
            <p:nvPr/>
          </p:nvSpPr>
          <p:spPr>
            <a:xfrm>
              <a:off x="110350" y="108415"/>
              <a:ext cx="181984" cy="735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520" y="0"/>
                  </a:moveTo>
                  <a:cubicBezTo>
                    <a:pt x="1080" y="0"/>
                    <a:pt x="1080" y="0"/>
                    <a:pt x="1080" y="0"/>
                  </a:cubicBezTo>
                  <a:cubicBezTo>
                    <a:pt x="54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540" y="21600"/>
                    <a:pt x="1080" y="21600"/>
                  </a:cubicBezTo>
                  <a:cubicBezTo>
                    <a:pt x="20520" y="21600"/>
                    <a:pt x="20520" y="21600"/>
                    <a:pt x="20520" y="21600"/>
                  </a:cubicBezTo>
                  <a:cubicBezTo>
                    <a:pt x="2106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1060" y="0"/>
                    <a:pt x="2052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397" name="Shape"/>
            <p:cNvSpPr/>
            <p:nvPr/>
          </p:nvSpPr>
          <p:spPr>
            <a:xfrm>
              <a:off x="110350" y="218766"/>
              <a:ext cx="181984" cy="735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520" y="0"/>
                  </a:moveTo>
                  <a:cubicBezTo>
                    <a:pt x="1080" y="0"/>
                    <a:pt x="1080" y="0"/>
                    <a:pt x="1080" y="0"/>
                  </a:cubicBezTo>
                  <a:cubicBezTo>
                    <a:pt x="54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540" y="21600"/>
                    <a:pt x="1080" y="21600"/>
                  </a:cubicBezTo>
                  <a:cubicBezTo>
                    <a:pt x="20520" y="21600"/>
                    <a:pt x="20520" y="21600"/>
                    <a:pt x="20520" y="21600"/>
                  </a:cubicBezTo>
                  <a:cubicBezTo>
                    <a:pt x="2106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1060" y="0"/>
                    <a:pt x="2052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399" name="Shape"/>
          <p:cNvSpPr/>
          <p:nvPr/>
        </p:nvSpPr>
        <p:spPr>
          <a:xfrm>
            <a:off x="2369172" y="4569564"/>
            <a:ext cx="393039" cy="393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756" h="20756" extrusionOk="0">
                <a:moveTo>
                  <a:pt x="17719" y="8775"/>
                </a:moveTo>
                <a:cubicBezTo>
                  <a:pt x="11306" y="15525"/>
                  <a:pt x="11306" y="15525"/>
                  <a:pt x="11306" y="15525"/>
                </a:cubicBezTo>
                <a:cubicBezTo>
                  <a:pt x="9618" y="17213"/>
                  <a:pt x="6918" y="17213"/>
                  <a:pt x="5231" y="15525"/>
                </a:cubicBezTo>
                <a:cubicBezTo>
                  <a:pt x="3543" y="13838"/>
                  <a:pt x="3543" y="11138"/>
                  <a:pt x="5231" y="9450"/>
                </a:cubicBezTo>
                <a:cubicBezTo>
                  <a:pt x="11981" y="3037"/>
                  <a:pt x="11981" y="3037"/>
                  <a:pt x="11981" y="3037"/>
                </a:cubicBezTo>
                <a:cubicBezTo>
                  <a:pt x="8944" y="0"/>
                  <a:pt x="8944" y="0"/>
                  <a:pt x="8944" y="0"/>
                </a:cubicBezTo>
                <a:cubicBezTo>
                  <a:pt x="2531" y="6750"/>
                  <a:pt x="2531" y="6750"/>
                  <a:pt x="2531" y="6750"/>
                </a:cubicBezTo>
                <a:cubicBezTo>
                  <a:pt x="-844" y="9788"/>
                  <a:pt x="-844" y="15188"/>
                  <a:pt x="2531" y="18225"/>
                </a:cubicBezTo>
                <a:cubicBezTo>
                  <a:pt x="5568" y="21600"/>
                  <a:pt x="10969" y="21600"/>
                  <a:pt x="14006" y="18225"/>
                </a:cubicBezTo>
                <a:cubicBezTo>
                  <a:pt x="20756" y="11813"/>
                  <a:pt x="20756" y="11813"/>
                  <a:pt x="20756" y="11813"/>
                </a:cubicBezTo>
                <a:lnTo>
                  <a:pt x="17719" y="8775"/>
                </a:lnTo>
                <a:close/>
                <a:moveTo>
                  <a:pt x="8944" y="1350"/>
                </a:moveTo>
                <a:cubicBezTo>
                  <a:pt x="10293" y="3037"/>
                  <a:pt x="10293" y="3037"/>
                  <a:pt x="10293" y="3037"/>
                </a:cubicBezTo>
                <a:cubicBezTo>
                  <a:pt x="8268" y="5063"/>
                  <a:pt x="8268" y="5063"/>
                  <a:pt x="8268" y="5063"/>
                </a:cubicBezTo>
                <a:cubicBezTo>
                  <a:pt x="6918" y="3712"/>
                  <a:pt x="6918" y="3712"/>
                  <a:pt x="6918" y="3712"/>
                </a:cubicBezTo>
                <a:lnTo>
                  <a:pt x="8944" y="1350"/>
                </a:lnTo>
                <a:close/>
                <a:moveTo>
                  <a:pt x="15694" y="12488"/>
                </a:moveTo>
                <a:cubicBezTo>
                  <a:pt x="17719" y="10463"/>
                  <a:pt x="17719" y="10463"/>
                  <a:pt x="17719" y="10463"/>
                </a:cubicBezTo>
                <a:cubicBezTo>
                  <a:pt x="19406" y="11813"/>
                  <a:pt x="19406" y="11813"/>
                  <a:pt x="19406" y="11813"/>
                </a:cubicBezTo>
                <a:cubicBezTo>
                  <a:pt x="17044" y="13838"/>
                  <a:pt x="17044" y="13838"/>
                  <a:pt x="17044" y="13838"/>
                </a:cubicBezTo>
                <a:lnTo>
                  <a:pt x="15694" y="1248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400" name="Shape"/>
          <p:cNvSpPr/>
          <p:nvPr/>
        </p:nvSpPr>
        <p:spPr>
          <a:xfrm>
            <a:off x="5422401" y="4565910"/>
            <a:ext cx="386195" cy="41632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60" y="5400"/>
                </a:moveTo>
                <a:cubicBezTo>
                  <a:pt x="8640" y="5400"/>
                  <a:pt x="8640" y="5400"/>
                  <a:pt x="8640" y="5400"/>
                </a:cubicBezTo>
                <a:cubicBezTo>
                  <a:pt x="8640" y="4050"/>
                  <a:pt x="8640" y="4050"/>
                  <a:pt x="8640" y="4050"/>
                </a:cubicBezTo>
                <a:cubicBezTo>
                  <a:pt x="10800" y="4050"/>
                  <a:pt x="10800" y="4050"/>
                  <a:pt x="10800" y="4050"/>
                </a:cubicBezTo>
                <a:cubicBezTo>
                  <a:pt x="11880" y="4050"/>
                  <a:pt x="12960" y="3038"/>
                  <a:pt x="12960" y="2025"/>
                </a:cubicBezTo>
                <a:cubicBezTo>
                  <a:pt x="12960" y="1012"/>
                  <a:pt x="11880" y="0"/>
                  <a:pt x="10800" y="0"/>
                </a:cubicBezTo>
                <a:cubicBezTo>
                  <a:pt x="7200" y="0"/>
                  <a:pt x="7200" y="0"/>
                  <a:pt x="7200" y="0"/>
                </a:cubicBezTo>
                <a:cubicBezTo>
                  <a:pt x="6480" y="0"/>
                  <a:pt x="5760" y="675"/>
                  <a:pt x="5760" y="1350"/>
                </a:cubicBezTo>
                <a:cubicBezTo>
                  <a:pt x="5760" y="5400"/>
                  <a:pt x="5760" y="5400"/>
                  <a:pt x="5760" y="5400"/>
                </a:cubicBezTo>
                <a:cubicBezTo>
                  <a:pt x="1440" y="5400"/>
                  <a:pt x="1440" y="5400"/>
                  <a:pt x="1440" y="5400"/>
                </a:cubicBezTo>
                <a:cubicBezTo>
                  <a:pt x="720" y="5400"/>
                  <a:pt x="0" y="6075"/>
                  <a:pt x="0" y="6750"/>
                </a:cubicBezTo>
                <a:cubicBezTo>
                  <a:pt x="0" y="14850"/>
                  <a:pt x="0" y="14850"/>
                  <a:pt x="0" y="14850"/>
                </a:cubicBezTo>
                <a:cubicBezTo>
                  <a:pt x="0" y="15525"/>
                  <a:pt x="720" y="16200"/>
                  <a:pt x="1440" y="16200"/>
                </a:cubicBezTo>
                <a:cubicBezTo>
                  <a:pt x="8640" y="16200"/>
                  <a:pt x="8640" y="16200"/>
                  <a:pt x="8640" y="16200"/>
                </a:cubicBezTo>
                <a:cubicBezTo>
                  <a:pt x="8640" y="21600"/>
                  <a:pt x="8640" y="21600"/>
                  <a:pt x="8640" y="21600"/>
                </a:cubicBezTo>
                <a:cubicBezTo>
                  <a:pt x="14400" y="21600"/>
                  <a:pt x="14400" y="21600"/>
                  <a:pt x="14400" y="21600"/>
                </a:cubicBezTo>
                <a:cubicBezTo>
                  <a:pt x="14400" y="16200"/>
                  <a:pt x="14400" y="16200"/>
                  <a:pt x="14400" y="16200"/>
                </a:cubicBezTo>
                <a:cubicBezTo>
                  <a:pt x="20160" y="16200"/>
                  <a:pt x="20160" y="16200"/>
                  <a:pt x="20160" y="16200"/>
                </a:cubicBezTo>
                <a:cubicBezTo>
                  <a:pt x="20880" y="16200"/>
                  <a:pt x="21600" y="15525"/>
                  <a:pt x="21600" y="14850"/>
                </a:cubicBezTo>
                <a:cubicBezTo>
                  <a:pt x="21600" y="6750"/>
                  <a:pt x="21600" y="6750"/>
                  <a:pt x="21600" y="6750"/>
                </a:cubicBezTo>
                <a:cubicBezTo>
                  <a:pt x="21600" y="6075"/>
                  <a:pt x="20880" y="5400"/>
                  <a:pt x="20160" y="5400"/>
                </a:cubicBezTo>
                <a:close/>
                <a:moveTo>
                  <a:pt x="11520" y="20250"/>
                </a:moveTo>
                <a:cubicBezTo>
                  <a:pt x="10080" y="20250"/>
                  <a:pt x="10080" y="20250"/>
                  <a:pt x="10080" y="20250"/>
                </a:cubicBezTo>
                <a:cubicBezTo>
                  <a:pt x="10080" y="16200"/>
                  <a:pt x="10080" y="16200"/>
                  <a:pt x="10080" y="16200"/>
                </a:cubicBezTo>
                <a:cubicBezTo>
                  <a:pt x="11520" y="16200"/>
                  <a:pt x="11520" y="16200"/>
                  <a:pt x="11520" y="16200"/>
                </a:cubicBezTo>
                <a:lnTo>
                  <a:pt x="11520" y="20250"/>
                </a:lnTo>
                <a:close/>
                <a:moveTo>
                  <a:pt x="20160" y="14850"/>
                </a:moveTo>
                <a:cubicBezTo>
                  <a:pt x="1440" y="14850"/>
                  <a:pt x="1440" y="14850"/>
                  <a:pt x="1440" y="14850"/>
                </a:cubicBezTo>
                <a:cubicBezTo>
                  <a:pt x="1440" y="6750"/>
                  <a:pt x="1440" y="6750"/>
                  <a:pt x="1440" y="6750"/>
                </a:cubicBezTo>
                <a:cubicBezTo>
                  <a:pt x="5760" y="6750"/>
                  <a:pt x="5760" y="6750"/>
                  <a:pt x="5760" y="6750"/>
                </a:cubicBezTo>
                <a:cubicBezTo>
                  <a:pt x="5760" y="10800"/>
                  <a:pt x="5760" y="10800"/>
                  <a:pt x="5760" y="10800"/>
                </a:cubicBezTo>
                <a:cubicBezTo>
                  <a:pt x="5760" y="11475"/>
                  <a:pt x="6480" y="12150"/>
                  <a:pt x="7200" y="12150"/>
                </a:cubicBezTo>
                <a:cubicBezTo>
                  <a:pt x="7920" y="12150"/>
                  <a:pt x="8640" y="11475"/>
                  <a:pt x="8640" y="10800"/>
                </a:cubicBezTo>
                <a:cubicBezTo>
                  <a:pt x="8640" y="6750"/>
                  <a:pt x="8640" y="6750"/>
                  <a:pt x="8640" y="6750"/>
                </a:cubicBezTo>
                <a:cubicBezTo>
                  <a:pt x="20160" y="6750"/>
                  <a:pt x="20160" y="6750"/>
                  <a:pt x="20160" y="6750"/>
                </a:cubicBezTo>
                <a:lnTo>
                  <a:pt x="20160" y="1485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401" name="Shape"/>
          <p:cNvSpPr/>
          <p:nvPr/>
        </p:nvSpPr>
        <p:spPr>
          <a:xfrm>
            <a:off x="7596437" y="5394840"/>
            <a:ext cx="367702" cy="3677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5737"/>
                </a:moveTo>
                <a:cubicBezTo>
                  <a:pt x="18900" y="5400"/>
                  <a:pt x="18900" y="5400"/>
                  <a:pt x="18900" y="5400"/>
                </a:cubicBezTo>
                <a:cubicBezTo>
                  <a:pt x="18900" y="3375"/>
                  <a:pt x="17213" y="1687"/>
                  <a:pt x="15187" y="1350"/>
                </a:cubicBezTo>
                <a:cubicBezTo>
                  <a:pt x="14513" y="675"/>
                  <a:pt x="13500" y="0"/>
                  <a:pt x="12150" y="0"/>
                </a:cubicBezTo>
                <a:cubicBezTo>
                  <a:pt x="10800" y="0"/>
                  <a:pt x="9450" y="675"/>
                  <a:pt x="8775" y="2025"/>
                </a:cubicBezTo>
                <a:cubicBezTo>
                  <a:pt x="8100" y="1687"/>
                  <a:pt x="7425" y="1350"/>
                  <a:pt x="6750" y="1350"/>
                </a:cubicBezTo>
                <a:cubicBezTo>
                  <a:pt x="4387" y="1350"/>
                  <a:pt x="2700" y="3037"/>
                  <a:pt x="2700" y="5400"/>
                </a:cubicBezTo>
                <a:cubicBezTo>
                  <a:pt x="2700" y="5400"/>
                  <a:pt x="2700" y="5400"/>
                  <a:pt x="2700" y="5737"/>
                </a:cubicBezTo>
                <a:cubicBezTo>
                  <a:pt x="1012" y="6075"/>
                  <a:pt x="0" y="7763"/>
                  <a:pt x="0" y="9450"/>
                </a:cubicBezTo>
                <a:cubicBezTo>
                  <a:pt x="0" y="11813"/>
                  <a:pt x="1687" y="13500"/>
                  <a:pt x="4050" y="13500"/>
                </a:cubicBezTo>
                <a:cubicBezTo>
                  <a:pt x="4725" y="13500"/>
                  <a:pt x="5400" y="13162"/>
                  <a:pt x="6075" y="12825"/>
                </a:cubicBezTo>
                <a:cubicBezTo>
                  <a:pt x="6750" y="13162"/>
                  <a:pt x="7425" y="13500"/>
                  <a:pt x="8100" y="13500"/>
                </a:cubicBezTo>
                <a:cubicBezTo>
                  <a:pt x="8437" y="13500"/>
                  <a:pt x="9113" y="13500"/>
                  <a:pt x="9450" y="13162"/>
                </a:cubicBezTo>
                <a:cubicBezTo>
                  <a:pt x="9450" y="20250"/>
                  <a:pt x="9450" y="20250"/>
                  <a:pt x="9450" y="20250"/>
                </a:cubicBezTo>
                <a:cubicBezTo>
                  <a:pt x="8100" y="20250"/>
                  <a:pt x="8100" y="20250"/>
                  <a:pt x="8100" y="20250"/>
                </a:cubicBezTo>
                <a:cubicBezTo>
                  <a:pt x="8100" y="21600"/>
                  <a:pt x="8100" y="21600"/>
                  <a:pt x="8100" y="21600"/>
                </a:cubicBezTo>
                <a:cubicBezTo>
                  <a:pt x="13500" y="21600"/>
                  <a:pt x="13500" y="21600"/>
                  <a:pt x="13500" y="21600"/>
                </a:cubicBezTo>
                <a:cubicBezTo>
                  <a:pt x="13500" y="20250"/>
                  <a:pt x="13500" y="20250"/>
                  <a:pt x="13500" y="20250"/>
                </a:cubicBezTo>
                <a:cubicBezTo>
                  <a:pt x="12150" y="20250"/>
                  <a:pt x="12150" y="20250"/>
                  <a:pt x="12150" y="20250"/>
                </a:cubicBezTo>
                <a:cubicBezTo>
                  <a:pt x="12150" y="13500"/>
                  <a:pt x="12150" y="13500"/>
                  <a:pt x="12150" y="13500"/>
                </a:cubicBezTo>
                <a:cubicBezTo>
                  <a:pt x="12487" y="13500"/>
                  <a:pt x="12487" y="13500"/>
                  <a:pt x="12825" y="13500"/>
                </a:cubicBezTo>
                <a:cubicBezTo>
                  <a:pt x="13162" y="13500"/>
                  <a:pt x="13162" y="13500"/>
                  <a:pt x="13500" y="13500"/>
                </a:cubicBezTo>
                <a:cubicBezTo>
                  <a:pt x="14175" y="13500"/>
                  <a:pt x="14850" y="13162"/>
                  <a:pt x="15525" y="12825"/>
                </a:cubicBezTo>
                <a:cubicBezTo>
                  <a:pt x="16200" y="13162"/>
                  <a:pt x="16875" y="13500"/>
                  <a:pt x="17550" y="13500"/>
                </a:cubicBezTo>
                <a:cubicBezTo>
                  <a:pt x="19913" y="13500"/>
                  <a:pt x="21600" y="11813"/>
                  <a:pt x="21600" y="9450"/>
                </a:cubicBezTo>
                <a:cubicBezTo>
                  <a:pt x="21600" y="7763"/>
                  <a:pt x="20588" y="6075"/>
                  <a:pt x="18900" y="573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405" name="Group"/>
          <p:cNvGrpSpPr/>
          <p:nvPr/>
        </p:nvGrpSpPr>
        <p:grpSpPr>
          <a:xfrm>
            <a:off x="10590189" y="4574059"/>
            <a:ext cx="274605" cy="400025"/>
            <a:chOff x="0" y="0"/>
            <a:chExt cx="274603" cy="400024"/>
          </a:xfrm>
        </p:grpSpPr>
        <p:sp>
          <p:nvSpPr>
            <p:cNvPr id="1402" name="Shape"/>
            <p:cNvSpPr/>
            <p:nvPr/>
          </p:nvSpPr>
          <p:spPr>
            <a:xfrm>
              <a:off x="0" y="-1"/>
              <a:ext cx="274604" cy="4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655" y="0"/>
                  </a:moveTo>
                  <a:cubicBezTo>
                    <a:pt x="2945" y="0"/>
                    <a:pt x="2945" y="0"/>
                    <a:pt x="2945" y="0"/>
                  </a:cubicBezTo>
                  <a:cubicBezTo>
                    <a:pt x="1227" y="0"/>
                    <a:pt x="0" y="844"/>
                    <a:pt x="0" y="2025"/>
                  </a:cubicBezTo>
                  <a:cubicBezTo>
                    <a:pt x="0" y="19575"/>
                    <a:pt x="0" y="19575"/>
                    <a:pt x="0" y="19575"/>
                  </a:cubicBezTo>
                  <a:cubicBezTo>
                    <a:pt x="0" y="20756"/>
                    <a:pt x="1227" y="21600"/>
                    <a:pt x="2945" y="21600"/>
                  </a:cubicBezTo>
                  <a:cubicBezTo>
                    <a:pt x="18655" y="21600"/>
                    <a:pt x="18655" y="21600"/>
                    <a:pt x="18655" y="21600"/>
                  </a:cubicBezTo>
                  <a:cubicBezTo>
                    <a:pt x="20373" y="21600"/>
                    <a:pt x="21600" y="20756"/>
                    <a:pt x="21600" y="19575"/>
                  </a:cubicBezTo>
                  <a:cubicBezTo>
                    <a:pt x="21600" y="2025"/>
                    <a:pt x="21600" y="2025"/>
                    <a:pt x="21600" y="2025"/>
                  </a:cubicBezTo>
                  <a:cubicBezTo>
                    <a:pt x="21600" y="844"/>
                    <a:pt x="20373" y="0"/>
                    <a:pt x="18655" y="0"/>
                  </a:cubicBezTo>
                  <a:close/>
                  <a:moveTo>
                    <a:pt x="19636" y="19575"/>
                  </a:moveTo>
                  <a:cubicBezTo>
                    <a:pt x="19636" y="19913"/>
                    <a:pt x="19145" y="20250"/>
                    <a:pt x="18655" y="20250"/>
                  </a:cubicBezTo>
                  <a:cubicBezTo>
                    <a:pt x="2945" y="20250"/>
                    <a:pt x="2945" y="20250"/>
                    <a:pt x="2945" y="20250"/>
                  </a:cubicBezTo>
                  <a:cubicBezTo>
                    <a:pt x="2455" y="20250"/>
                    <a:pt x="1964" y="19913"/>
                    <a:pt x="1964" y="19575"/>
                  </a:cubicBezTo>
                  <a:cubicBezTo>
                    <a:pt x="1964" y="18225"/>
                    <a:pt x="1964" y="18225"/>
                    <a:pt x="1964" y="18225"/>
                  </a:cubicBezTo>
                  <a:cubicBezTo>
                    <a:pt x="19636" y="18225"/>
                    <a:pt x="19636" y="18225"/>
                    <a:pt x="19636" y="18225"/>
                  </a:cubicBezTo>
                  <a:lnTo>
                    <a:pt x="19636" y="19575"/>
                  </a:lnTo>
                  <a:close/>
                  <a:moveTo>
                    <a:pt x="19636" y="17550"/>
                  </a:moveTo>
                  <a:cubicBezTo>
                    <a:pt x="1964" y="17550"/>
                    <a:pt x="1964" y="17550"/>
                    <a:pt x="1964" y="17550"/>
                  </a:cubicBezTo>
                  <a:cubicBezTo>
                    <a:pt x="1964" y="4050"/>
                    <a:pt x="1964" y="4050"/>
                    <a:pt x="1964" y="4050"/>
                  </a:cubicBezTo>
                  <a:cubicBezTo>
                    <a:pt x="19636" y="4050"/>
                    <a:pt x="19636" y="4050"/>
                    <a:pt x="19636" y="4050"/>
                  </a:cubicBezTo>
                  <a:lnTo>
                    <a:pt x="19636" y="17550"/>
                  </a:lnTo>
                  <a:close/>
                  <a:moveTo>
                    <a:pt x="19636" y="3375"/>
                  </a:moveTo>
                  <a:cubicBezTo>
                    <a:pt x="1964" y="3375"/>
                    <a:pt x="1964" y="3375"/>
                    <a:pt x="1964" y="3375"/>
                  </a:cubicBezTo>
                  <a:cubicBezTo>
                    <a:pt x="1964" y="2025"/>
                    <a:pt x="1964" y="2025"/>
                    <a:pt x="1964" y="2025"/>
                  </a:cubicBezTo>
                  <a:cubicBezTo>
                    <a:pt x="1964" y="1687"/>
                    <a:pt x="2455" y="1350"/>
                    <a:pt x="2945" y="1350"/>
                  </a:cubicBezTo>
                  <a:cubicBezTo>
                    <a:pt x="18655" y="1350"/>
                    <a:pt x="18655" y="1350"/>
                    <a:pt x="18655" y="1350"/>
                  </a:cubicBezTo>
                  <a:cubicBezTo>
                    <a:pt x="19145" y="1350"/>
                    <a:pt x="19636" y="1687"/>
                    <a:pt x="19636" y="2025"/>
                  </a:cubicBezTo>
                  <a:lnTo>
                    <a:pt x="19636" y="3375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03" name="Shape"/>
            <p:cNvSpPr/>
            <p:nvPr/>
          </p:nvSpPr>
          <p:spPr>
            <a:xfrm>
              <a:off x="112216" y="36966"/>
              <a:ext cx="50170" cy="13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1600" y="16200"/>
                    <a:pt x="20250" y="21600"/>
                    <a:pt x="18900" y="21600"/>
                  </a:cubicBezTo>
                  <a:cubicBezTo>
                    <a:pt x="2700" y="21600"/>
                    <a:pt x="2700" y="21600"/>
                    <a:pt x="2700" y="21600"/>
                  </a:cubicBezTo>
                  <a:cubicBezTo>
                    <a:pt x="1350" y="21600"/>
                    <a:pt x="0" y="162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5400"/>
                    <a:pt x="1350" y="0"/>
                    <a:pt x="2700" y="0"/>
                  </a:cubicBezTo>
                  <a:cubicBezTo>
                    <a:pt x="18900" y="0"/>
                    <a:pt x="18900" y="0"/>
                    <a:pt x="18900" y="0"/>
                  </a:cubicBezTo>
                  <a:cubicBezTo>
                    <a:pt x="20250" y="0"/>
                    <a:pt x="21600" y="5400"/>
                    <a:pt x="21600" y="10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04" name="Shape"/>
            <p:cNvSpPr/>
            <p:nvPr/>
          </p:nvSpPr>
          <p:spPr>
            <a:xfrm>
              <a:off x="124099" y="349446"/>
              <a:ext cx="25085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21600" y="16200"/>
                    <a:pt x="18900" y="21600"/>
                    <a:pt x="16200" y="21600"/>
                  </a:cubicBezTo>
                  <a:cubicBezTo>
                    <a:pt x="5400" y="21600"/>
                    <a:pt x="5400" y="21600"/>
                    <a:pt x="5400" y="21600"/>
                  </a:cubicBezTo>
                  <a:cubicBezTo>
                    <a:pt x="2700" y="21600"/>
                    <a:pt x="0" y="16200"/>
                    <a:pt x="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5400"/>
                    <a:pt x="2700" y="0"/>
                    <a:pt x="5400" y="0"/>
                  </a:cubicBezTo>
                  <a:cubicBezTo>
                    <a:pt x="16200" y="0"/>
                    <a:pt x="16200" y="0"/>
                    <a:pt x="16200" y="0"/>
                  </a:cubicBezTo>
                  <a:cubicBezTo>
                    <a:pt x="18900" y="0"/>
                    <a:pt x="21600" y="5400"/>
                    <a:pt x="21600" y="10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406" name="Shape"/>
          <p:cNvSpPr/>
          <p:nvPr/>
        </p:nvSpPr>
        <p:spPr>
          <a:xfrm>
            <a:off x="5432739" y="6141334"/>
            <a:ext cx="367993" cy="36803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56" h="21600" extrusionOk="0">
                <a:moveTo>
                  <a:pt x="20744" y="3360"/>
                </a:moveTo>
                <a:cubicBezTo>
                  <a:pt x="18133" y="720"/>
                  <a:pt x="18133" y="720"/>
                  <a:pt x="18133" y="720"/>
                </a:cubicBezTo>
                <a:cubicBezTo>
                  <a:pt x="17421" y="240"/>
                  <a:pt x="16709" y="0"/>
                  <a:pt x="15997" y="0"/>
                </a:cubicBezTo>
                <a:cubicBezTo>
                  <a:pt x="15285" y="0"/>
                  <a:pt x="14572" y="240"/>
                  <a:pt x="14098" y="720"/>
                </a:cubicBezTo>
                <a:cubicBezTo>
                  <a:pt x="3179" y="11520"/>
                  <a:pt x="3179" y="11520"/>
                  <a:pt x="3179" y="11520"/>
                </a:cubicBezTo>
                <a:cubicBezTo>
                  <a:pt x="3179" y="11760"/>
                  <a:pt x="2942" y="12000"/>
                  <a:pt x="2942" y="12240"/>
                </a:cubicBezTo>
                <a:cubicBezTo>
                  <a:pt x="93" y="18960"/>
                  <a:pt x="93" y="18960"/>
                  <a:pt x="93" y="18960"/>
                </a:cubicBezTo>
                <a:cubicBezTo>
                  <a:pt x="-144" y="19680"/>
                  <a:pt x="93" y="20640"/>
                  <a:pt x="568" y="21120"/>
                </a:cubicBezTo>
                <a:cubicBezTo>
                  <a:pt x="805" y="21600"/>
                  <a:pt x="1518" y="21600"/>
                  <a:pt x="1992" y="21600"/>
                </a:cubicBezTo>
                <a:cubicBezTo>
                  <a:pt x="2230" y="21600"/>
                  <a:pt x="2467" y="21600"/>
                  <a:pt x="2704" y="21600"/>
                </a:cubicBezTo>
                <a:cubicBezTo>
                  <a:pt x="9351" y="18720"/>
                  <a:pt x="9351" y="18720"/>
                  <a:pt x="9351" y="18720"/>
                </a:cubicBezTo>
                <a:cubicBezTo>
                  <a:pt x="9588" y="18720"/>
                  <a:pt x="9825" y="18480"/>
                  <a:pt x="10063" y="18480"/>
                </a:cubicBezTo>
                <a:cubicBezTo>
                  <a:pt x="20744" y="7440"/>
                  <a:pt x="20744" y="7440"/>
                  <a:pt x="20744" y="7440"/>
                </a:cubicBezTo>
                <a:cubicBezTo>
                  <a:pt x="21219" y="6960"/>
                  <a:pt x="21456" y="6240"/>
                  <a:pt x="21456" y="5520"/>
                </a:cubicBezTo>
                <a:cubicBezTo>
                  <a:pt x="21456" y="4800"/>
                  <a:pt x="21219" y="4080"/>
                  <a:pt x="20744" y="3360"/>
                </a:cubicBezTo>
                <a:close/>
                <a:moveTo>
                  <a:pt x="1992" y="19680"/>
                </a:moveTo>
                <a:cubicBezTo>
                  <a:pt x="4366" y="13440"/>
                  <a:pt x="4366" y="13440"/>
                  <a:pt x="4366" y="13440"/>
                </a:cubicBezTo>
                <a:cubicBezTo>
                  <a:pt x="6265" y="14400"/>
                  <a:pt x="7214" y="15360"/>
                  <a:pt x="8164" y="17280"/>
                </a:cubicBezTo>
                <a:lnTo>
                  <a:pt x="1992" y="19680"/>
                </a:lnTo>
                <a:close/>
                <a:moveTo>
                  <a:pt x="19320" y="6240"/>
                </a:moveTo>
                <a:cubicBezTo>
                  <a:pt x="9113" y="16560"/>
                  <a:pt x="9113" y="16560"/>
                  <a:pt x="9113" y="16560"/>
                </a:cubicBezTo>
                <a:cubicBezTo>
                  <a:pt x="7926" y="14880"/>
                  <a:pt x="6740" y="13680"/>
                  <a:pt x="4841" y="12720"/>
                </a:cubicBezTo>
                <a:cubicBezTo>
                  <a:pt x="15285" y="2160"/>
                  <a:pt x="15285" y="2160"/>
                  <a:pt x="15285" y="2160"/>
                </a:cubicBezTo>
                <a:cubicBezTo>
                  <a:pt x="15522" y="1920"/>
                  <a:pt x="15759" y="1920"/>
                  <a:pt x="15997" y="1920"/>
                </a:cubicBezTo>
                <a:cubicBezTo>
                  <a:pt x="16234" y="1920"/>
                  <a:pt x="16471" y="1920"/>
                  <a:pt x="16709" y="2160"/>
                </a:cubicBezTo>
                <a:cubicBezTo>
                  <a:pt x="19320" y="4800"/>
                  <a:pt x="19320" y="4800"/>
                  <a:pt x="19320" y="4800"/>
                </a:cubicBezTo>
                <a:cubicBezTo>
                  <a:pt x="19794" y="5280"/>
                  <a:pt x="19794" y="5760"/>
                  <a:pt x="19320" y="624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413" name="Group"/>
          <p:cNvGrpSpPr/>
          <p:nvPr/>
        </p:nvGrpSpPr>
        <p:grpSpPr>
          <a:xfrm>
            <a:off x="4440106" y="6203510"/>
            <a:ext cx="318233" cy="243677"/>
            <a:chOff x="0" y="0"/>
            <a:chExt cx="318232" cy="243675"/>
          </a:xfrm>
        </p:grpSpPr>
        <p:sp>
          <p:nvSpPr>
            <p:cNvPr id="1407" name="Shape"/>
            <p:cNvSpPr/>
            <p:nvPr/>
          </p:nvSpPr>
          <p:spPr>
            <a:xfrm>
              <a:off x="85467" y="0"/>
              <a:ext cx="232766" cy="491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37" y="0"/>
                  </a:moveTo>
                  <a:cubicBezTo>
                    <a:pt x="20463" y="0"/>
                    <a:pt x="20463" y="0"/>
                    <a:pt x="20463" y="0"/>
                  </a:cubicBezTo>
                  <a:cubicBezTo>
                    <a:pt x="21032" y="0"/>
                    <a:pt x="21600" y="2700"/>
                    <a:pt x="21600" y="5400"/>
                  </a:cubicBezTo>
                  <a:cubicBezTo>
                    <a:pt x="21600" y="16200"/>
                    <a:pt x="21600" y="16200"/>
                    <a:pt x="21600" y="16200"/>
                  </a:cubicBezTo>
                  <a:cubicBezTo>
                    <a:pt x="21600" y="18900"/>
                    <a:pt x="21032" y="21600"/>
                    <a:pt x="20463" y="21600"/>
                  </a:cubicBezTo>
                  <a:cubicBezTo>
                    <a:pt x="1137" y="21600"/>
                    <a:pt x="1137" y="21600"/>
                    <a:pt x="1137" y="21600"/>
                  </a:cubicBezTo>
                  <a:cubicBezTo>
                    <a:pt x="568" y="21600"/>
                    <a:pt x="0" y="18900"/>
                    <a:pt x="0" y="16200"/>
                  </a:cubicBezTo>
                  <a:cubicBezTo>
                    <a:pt x="0" y="5400"/>
                    <a:pt x="0" y="5400"/>
                    <a:pt x="0" y="5400"/>
                  </a:cubicBezTo>
                  <a:cubicBezTo>
                    <a:pt x="0" y="2700"/>
                    <a:pt x="568" y="0"/>
                    <a:pt x="1137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08" name="Shape"/>
            <p:cNvSpPr/>
            <p:nvPr/>
          </p:nvSpPr>
          <p:spPr>
            <a:xfrm>
              <a:off x="85467" y="96379"/>
              <a:ext cx="183667" cy="491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40" y="0"/>
                  </a:moveTo>
                  <a:cubicBezTo>
                    <a:pt x="20160" y="0"/>
                    <a:pt x="20160" y="0"/>
                    <a:pt x="20160" y="0"/>
                  </a:cubicBezTo>
                  <a:cubicBezTo>
                    <a:pt x="20880" y="0"/>
                    <a:pt x="21600" y="2700"/>
                    <a:pt x="21600" y="5400"/>
                  </a:cubicBezTo>
                  <a:cubicBezTo>
                    <a:pt x="21600" y="16200"/>
                    <a:pt x="21600" y="16200"/>
                    <a:pt x="21600" y="16200"/>
                  </a:cubicBezTo>
                  <a:cubicBezTo>
                    <a:pt x="21600" y="18900"/>
                    <a:pt x="20880" y="21600"/>
                    <a:pt x="20160" y="21600"/>
                  </a:cubicBezTo>
                  <a:cubicBezTo>
                    <a:pt x="1440" y="21600"/>
                    <a:pt x="1440" y="21600"/>
                    <a:pt x="1440" y="21600"/>
                  </a:cubicBezTo>
                  <a:cubicBezTo>
                    <a:pt x="720" y="21600"/>
                    <a:pt x="0" y="18900"/>
                    <a:pt x="0" y="16200"/>
                  </a:cubicBezTo>
                  <a:cubicBezTo>
                    <a:pt x="0" y="5400"/>
                    <a:pt x="0" y="5400"/>
                    <a:pt x="0" y="5400"/>
                  </a:cubicBezTo>
                  <a:cubicBezTo>
                    <a:pt x="0" y="2700"/>
                    <a:pt x="720" y="0"/>
                    <a:pt x="144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09" name="Shape"/>
            <p:cNvSpPr/>
            <p:nvPr/>
          </p:nvSpPr>
          <p:spPr>
            <a:xfrm>
              <a:off x="85467" y="194576"/>
              <a:ext cx="220037" cy="491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00" y="0"/>
                  </a:moveTo>
                  <a:cubicBezTo>
                    <a:pt x="20400" y="0"/>
                    <a:pt x="20400" y="0"/>
                    <a:pt x="20400" y="0"/>
                  </a:cubicBezTo>
                  <a:cubicBezTo>
                    <a:pt x="21000" y="0"/>
                    <a:pt x="21600" y="2700"/>
                    <a:pt x="21600" y="5400"/>
                  </a:cubicBezTo>
                  <a:cubicBezTo>
                    <a:pt x="21600" y="16200"/>
                    <a:pt x="21600" y="16200"/>
                    <a:pt x="21600" y="16200"/>
                  </a:cubicBezTo>
                  <a:cubicBezTo>
                    <a:pt x="21600" y="18900"/>
                    <a:pt x="21000" y="21600"/>
                    <a:pt x="20400" y="21600"/>
                  </a:cubicBezTo>
                  <a:cubicBezTo>
                    <a:pt x="1200" y="21600"/>
                    <a:pt x="1200" y="21600"/>
                    <a:pt x="1200" y="21600"/>
                  </a:cubicBezTo>
                  <a:cubicBezTo>
                    <a:pt x="600" y="21600"/>
                    <a:pt x="0" y="18900"/>
                    <a:pt x="0" y="16200"/>
                  </a:cubicBezTo>
                  <a:cubicBezTo>
                    <a:pt x="0" y="5400"/>
                    <a:pt x="0" y="5400"/>
                    <a:pt x="0" y="5400"/>
                  </a:cubicBezTo>
                  <a:cubicBezTo>
                    <a:pt x="0" y="2700"/>
                    <a:pt x="600" y="0"/>
                    <a:pt x="12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10" name="Shape"/>
            <p:cNvSpPr/>
            <p:nvPr/>
          </p:nvSpPr>
          <p:spPr>
            <a:xfrm>
              <a:off x="-1" y="0"/>
              <a:ext cx="49101" cy="491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400" y="0"/>
                  </a:moveTo>
                  <a:cubicBezTo>
                    <a:pt x="16200" y="0"/>
                    <a:pt x="16200" y="0"/>
                    <a:pt x="16200" y="0"/>
                  </a:cubicBezTo>
                  <a:cubicBezTo>
                    <a:pt x="18900" y="0"/>
                    <a:pt x="21600" y="2700"/>
                    <a:pt x="21600" y="5400"/>
                  </a:cubicBezTo>
                  <a:cubicBezTo>
                    <a:pt x="21600" y="16200"/>
                    <a:pt x="21600" y="16200"/>
                    <a:pt x="21600" y="16200"/>
                  </a:cubicBezTo>
                  <a:cubicBezTo>
                    <a:pt x="21600" y="18900"/>
                    <a:pt x="18900" y="21600"/>
                    <a:pt x="16200" y="21600"/>
                  </a:cubicBezTo>
                  <a:cubicBezTo>
                    <a:pt x="5400" y="21600"/>
                    <a:pt x="5400" y="21600"/>
                    <a:pt x="5400" y="21600"/>
                  </a:cubicBezTo>
                  <a:cubicBezTo>
                    <a:pt x="2700" y="21600"/>
                    <a:pt x="0" y="18900"/>
                    <a:pt x="0" y="16200"/>
                  </a:cubicBezTo>
                  <a:cubicBezTo>
                    <a:pt x="0" y="5400"/>
                    <a:pt x="0" y="5400"/>
                    <a:pt x="0" y="5400"/>
                  </a:cubicBezTo>
                  <a:cubicBezTo>
                    <a:pt x="0" y="2700"/>
                    <a:pt x="2700" y="0"/>
                    <a:pt x="54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11" name="Shape"/>
            <p:cNvSpPr/>
            <p:nvPr/>
          </p:nvSpPr>
          <p:spPr>
            <a:xfrm>
              <a:off x="-1" y="96379"/>
              <a:ext cx="49101" cy="491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400" y="0"/>
                  </a:moveTo>
                  <a:cubicBezTo>
                    <a:pt x="16200" y="0"/>
                    <a:pt x="16200" y="0"/>
                    <a:pt x="16200" y="0"/>
                  </a:cubicBezTo>
                  <a:cubicBezTo>
                    <a:pt x="18900" y="0"/>
                    <a:pt x="21600" y="2700"/>
                    <a:pt x="21600" y="5400"/>
                  </a:cubicBezTo>
                  <a:cubicBezTo>
                    <a:pt x="21600" y="16200"/>
                    <a:pt x="21600" y="16200"/>
                    <a:pt x="21600" y="16200"/>
                  </a:cubicBezTo>
                  <a:cubicBezTo>
                    <a:pt x="21600" y="18900"/>
                    <a:pt x="18900" y="21600"/>
                    <a:pt x="16200" y="21600"/>
                  </a:cubicBezTo>
                  <a:cubicBezTo>
                    <a:pt x="5400" y="21600"/>
                    <a:pt x="5400" y="21600"/>
                    <a:pt x="5400" y="21600"/>
                  </a:cubicBezTo>
                  <a:cubicBezTo>
                    <a:pt x="2700" y="21600"/>
                    <a:pt x="0" y="18900"/>
                    <a:pt x="0" y="16200"/>
                  </a:cubicBezTo>
                  <a:cubicBezTo>
                    <a:pt x="0" y="5400"/>
                    <a:pt x="0" y="5400"/>
                    <a:pt x="0" y="5400"/>
                  </a:cubicBezTo>
                  <a:cubicBezTo>
                    <a:pt x="0" y="2700"/>
                    <a:pt x="2700" y="0"/>
                    <a:pt x="54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12" name="Shape"/>
            <p:cNvSpPr/>
            <p:nvPr/>
          </p:nvSpPr>
          <p:spPr>
            <a:xfrm>
              <a:off x="-1" y="194576"/>
              <a:ext cx="49101" cy="491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400" y="0"/>
                  </a:moveTo>
                  <a:cubicBezTo>
                    <a:pt x="16200" y="0"/>
                    <a:pt x="16200" y="0"/>
                    <a:pt x="16200" y="0"/>
                  </a:cubicBezTo>
                  <a:cubicBezTo>
                    <a:pt x="18900" y="0"/>
                    <a:pt x="21600" y="2700"/>
                    <a:pt x="21600" y="5400"/>
                  </a:cubicBezTo>
                  <a:cubicBezTo>
                    <a:pt x="21600" y="16200"/>
                    <a:pt x="21600" y="16200"/>
                    <a:pt x="21600" y="16200"/>
                  </a:cubicBezTo>
                  <a:cubicBezTo>
                    <a:pt x="21600" y="18900"/>
                    <a:pt x="18900" y="21600"/>
                    <a:pt x="16200" y="21600"/>
                  </a:cubicBezTo>
                  <a:cubicBezTo>
                    <a:pt x="5400" y="21600"/>
                    <a:pt x="5400" y="21600"/>
                    <a:pt x="5400" y="21600"/>
                  </a:cubicBezTo>
                  <a:cubicBezTo>
                    <a:pt x="2700" y="21600"/>
                    <a:pt x="0" y="18900"/>
                    <a:pt x="0" y="16200"/>
                  </a:cubicBezTo>
                  <a:cubicBezTo>
                    <a:pt x="0" y="5400"/>
                    <a:pt x="0" y="5400"/>
                    <a:pt x="0" y="5400"/>
                  </a:cubicBezTo>
                  <a:cubicBezTo>
                    <a:pt x="0" y="2700"/>
                    <a:pt x="2700" y="0"/>
                    <a:pt x="54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421" name="Group"/>
          <p:cNvGrpSpPr/>
          <p:nvPr/>
        </p:nvGrpSpPr>
        <p:grpSpPr>
          <a:xfrm>
            <a:off x="6547329" y="6187282"/>
            <a:ext cx="277964" cy="276136"/>
            <a:chOff x="0" y="0"/>
            <a:chExt cx="277963" cy="276135"/>
          </a:xfrm>
        </p:grpSpPr>
        <p:sp>
          <p:nvSpPr>
            <p:cNvPr id="1414" name="Shape"/>
            <p:cNvSpPr/>
            <p:nvPr/>
          </p:nvSpPr>
          <p:spPr>
            <a:xfrm>
              <a:off x="-1" y="102407"/>
              <a:ext cx="69492" cy="694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15" name="Shape"/>
            <p:cNvSpPr/>
            <p:nvPr/>
          </p:nvSpPr>
          <p:spPr>
            <a:xfrm>
              <a:off x="-1" y="206644"/>
              <a:ext cx="69492" cy="694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16" name="Shape"/>
            <p:cNvSpPr/>
            <p:nvPr/>
          </p:nvSpPr>
          <p:spPr>
            <a:xfrm>
              <a:off x="104236" y="-1"/>
              <a:ext cx="69492" cy="676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17" name="Shape"/>
            <p:cNvSpPr/>
            <p:nvPr/>
          </p:nvSpPr>
          <p:spPr>
            <a:xfrm>
              <a:off x="104236" y="102407"/>
              <a:ext cx="69492" cy="694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18" name="Shape"/>
            <p:cNvSpPr/>
            <p:nvPr/>
          </p:nvSpPr>
          <p:spPr>
            <a:xfrm>
              <a:off x="104236" y="206644"/>
              <a:ext cx="69492" cy="694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19" name="Shape"/>
            <p:cNvSpPr/>
            <p:nvPr/>
          </p:nvSpPr>
          <p:spPr>
            <a:xfrm>
              <a:off x="208472" y="-1"/>
              <a:ext cx="69492" cy="676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20" name="Shape"/>
            <p:cNvSpPr/>
            <p:nvPr/>
          </p:nvSpPr>
          <p:spPr>
            <a:xfrm>
              <a:off x="208472" y="206644"/>
              <a:ext cx="69492" cy="694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428" name="Group"/>
          <p:cNvGrpSpPr/>
          <p:nvPr/>
        </p:nvGrpSpPr>
        <p:grpSpPr>
          <a:xfrm>
            <a:off x="7633172" y="6114605"/>
            <a:ext cx="294231" cy="421487"/>
            <a:chOff x="0" y="0"/>
            <a:chExt cx="294230" cy="421485"/>
          </a:xfrm>
        </p:grpSpPr>
        <p:sp>
          <p:nvSpPr>
            <p:cNvPr id="1422" name="Shape"/>
            <p:cNvSpPr/>
            <p:nvPr/>
          </p:nvSpPr>
          <p:spPr>
            <a:xfrm>
              <a:off x="0" y="-1"/>
              <a:ext cx="294231" cy="4214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187" y="21600"/>
                  </a:moveTo>
                  <a:cubicBezTo>
                    <a:pt x="19615" y="21600"/>
                    <a:pt x="21600" y="20218"/>
                    <a:pt x="21600" y="18527"/>
                  </a:cubicBezTo>
                  <a:cubicBezTo>
                    <a:pt x="21600" y="3073"/>
                    <a:pt x="21600" y="3073"/>
                    <a:pt x="21600" y="3073"/>
                  </a:cubicBezTo>
                  <a:cubicBezTo>
                    <a:pt x="21600" y="1382"/>
                    <a:pt x="19615" y="0"/>
                    <a:pt x="17187" y="0"/>
                  </a:cubicBezTo>
                  <a:cubicBezTo>
                    <a:pt x="4392" y="0"/>
                    <a:pt x="4392" y="0"/>
                    <a:pt x="4392" y="0"/>
                  </a:cubicBezTo>
                  <a:cubicBezTo>
                    <a:pt x="1964" y="0"/>
                    <a:pt x="0" y="1382"/>
                    <a:pt x="0" y="3073"/>
                  </a:cubicBezTo>
                  <a:cubicBezTo>
                    <a:pt x="0" y="18527"/>
                    <a:pt x="0" y="18527"/>
                    <a:pt x="0" y="18527"/>
                  </a:cubicBezTo>
                  <a:cubicBezTo>
                    <a:pt x="0" y="20218"/>
                    <a:pt x="1964" y="21600"/>
                    <a:pt x="4392" y="21600"/>
                  </a:cubicBezTo>
                  <a:lnTo>
                    <a:pt x="17187" y="21600"/>
                  </a:lnTo>
                  <a:close/>
                  <a:moveTo>
                    <a:pt x="1774" y="18527"/>
                  </a:moveTo>
                  <a:cubicBezTo>
                    <a:pt x="1774" y="3073"/>
                    <a:pt x="1774" y="3073"/>
                    <a:pt x="1774" y="3073"/>
                  </a:cubicBezTo>
                  <a:cubicBezTo>
                    <a:pt x="1774" y="2059"/>
                    <a:pt x="2956" y="1250"/>
                    <a:pt x="4392" y="1250"/>
                  </a:cubicBezTo>
                  <a:cubicBezTo>
                    <a:pt x="17187" y="1250"/>
                    <a:pt x="17187" y="1250"/>
                    <a:pt x="17187" y="1250"/>
                  </a:cubicBezTo>
                  <a:cubicBezTo>
                    <a:pt x="18644" y="1250"/>
                    <a:pt x="19805" y="2059"/>
                    <a:pt x="19805" y="3073"/>
                  </a:cubicBezTo>
                  <a:cubicBezTo>
                    <a:pt x="19805" y="18527"/>
                    <a:pt x="19805" y="18527"/>
                    <a:pt x="19805" y="18527"/>
                  </a:cubicBezTo>
                  <a:cubicBezTo>
                    <a:pt x="19805" y="19541"/>
                    <a:pt x="18644" y="20350"/>
                    <a:pt x="17187" y="20350"/>
                  </a:cubicBezTo>
                  <a:cubicBezTo>
                    <a:pt x="4392" y="20350"/>
                    <a:pt x="4392" y="20350"/>
                    <a:pt x="4392" y="20350"/>
                  </a:cubicBezTo>
                  <a:cubicBezTo>
                    <a:pt x="2956" y="20350"/>
                    <a:pt x="1774" y="19541"/>
                    <a:pt x="1774" y="18527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23" name="Shape"/>
            <p:cNvSpPr/>
            <p:nvPr/>
          </p:nvSpPr>
          <p:spPr>
            <a:xfrm>
              <a:off x="44985" y="45795"/>
              <a:ext cx="203855" cy="2990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1600" y="0"/>
                  </a:lnTo>
                  <a:close/>
                  <a:moveTo>
                    <a:pt x="20355" y="20722"/>
                  </a:moveTo>
                  <a:lnTo>
                    <a:pt x="1288" y="20722"/>
                  </a:lnTo>
                  <a:lnTo>
                    <a:pt x="1288" y="907"/>
                  </a:lnTo>
                  <a:lnTo>
                    <a:pt x="20355" y="907"/>
                  </a:lnTo>
                  <a:lnTo>
                    <a:pt x="20355" y="20722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24" name="Shape"/>
            <p:cNvSpPr/>
            <p:nvPr/>
          </p:nvSpPr>
          <p:spPr>
            <a:xfrm>
              <a:off x="126446" y="349347"/>
              <a:ext cx="40934" cy="413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5256" y="0"/>
                  </a:moveTo>
                  <a:cubicBezTo>
                    <a:pt x="6344" y="0"/>
                    <a:pt x="6344" y="0"/>
                    <a:pt x="6344" y="0"/>
                  </a:cubicBezTo>
                  <a:cubicBezTo>
                    <a:pt x="2870" y="0"/>
                    <a:pt x="0" y="2850"/>
                    <a:pt x="0" y="6450"/>
                  </a:cubicBezTo>
                  <a:cubicBezTo>
                    <a:pt x="0" y="15150"/>
                    <a:pt x="0" y="15150"/>
                    <a:pt x="0" y="15150"/>
                  </a:cubicBezTo>
                  <a:cubicBezTo>
                    <a:pt x="0" y="18750"/>
                    <a:pt x="2870" y="21600"/>
                    <a:pt x="6344" y="21600"/>
                  </a:cubicBezTo>
                  <a:cubicBezTo>
                    <a:pt x="15256" y="21600"/>
                    <a:pt x="15256" y="21600"/>
                    <a:pt x="15256" y="21600"/>
                  </a:cubicBezTo>
                  <a:cubicBezTo>
                    <a:pt x="18730" y="21600"/>
                    <a:pt x="21600" y="18750"/>
                    <a:pt x="21600" y="15150"/>
                  </a:cubicBezTo>
                  <a:cubicBezTo>
                    <a:pt x="21600" y="6450"/>
                    <a:pt x="21600" y="6450"/>
                    <a:pt x="21600" y="6450"/>
                  </a:cubicBezTo>
                  <a:cubicBezTo>
                    <a:pt x="21600" y="2850"/>
                    <a:pt x="18730" y="0"/>
                    <a:pt x="15256" y="0"/>
                  </a:cubicBezTo>
                  <a:close/>
                  <a:moveTo>
                    <a:pt x="15256" y="15150"/>
                  </a:moveTo>
                  <a:cubicBezTo>
                    <a:pt x="15256" y="15150"/>
                    <a:pt x="15256" y="15300"/>
                    <a:pt x="15256" y="15300"/>
                  </a:cubicBezTo>
                  <a:cubicBezTo>
                    <a:pt x="6344" y="15300"/>
                    <a:pt x="6344" y="15300"/>
                    <a:pt x="6344" y="15300"/>
                  </a:cubicBezTo>
                  <a:cubicBezTo>
                    <a:pt x="6344" y="15300"/>
                    <a:pt x="6344" y="15150"/>
                    <a:pt x="6344" y="15150"/>
                  </a:cubicBezTo>
                  <a:cubicBezTo>
                    <a:pt x="6344" y="6450"/>
                    <a:pt x="6344" y="6450"/>
                    <a:pt x="6344" y="6450"/>
                  </a:cubicBezTo>
                  <a:cubicBezTo>
                    <a:pt x="6344" y="6450"/>
                    <a:pt x="6344" y="6450"/>
                    <a:pt x="6344" y="6450"/>
                  </a:cubicBezTo>
                  <a:cubicBezTo>
                    <a:pt x="15256" y="6450"/>
                    <a:pt x="15256" y="6450"/>
                    <a:pt x="15256" y="6450"/>
                  </a:cubicBezTo>
                  <a:cubicBezTo>
                    <a:pt x="15256" y="6450"/>
                    <a:pt x="15256" y="6450"/>
                    <a:pt x="15256" y="6450"/>
                  </a:cubicBezTo>
                  <a:lnTo>
                    <a:pt x="15256" y="1515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25" name="Shape"/>
            <p:cNvSpPr/>
            <p:nvPr/>
          </p:nvSpPr>
          <p:spPr>
            <a:xfrm>
              <a:off x="130904" y="223306"/>
              <a:ext cx="93619" cy="936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837" y="21600"/>
                    <a:pt x="0" y="16763"/>
                    <a:pt x="0" y="10800"/>
                  </a:cubicBezTo>
                  <a:cubicBezTo>
                    <a:pt x="0" y="4837"/>
                    <a:pt x="4837" y="0"/>
                    <a:pt x="10800" y="0"/>
                  </a:cubicBezTo>
                  <a:cubicBezTo>
                    <a:pt x="16763" y="0"/>
                    <a:pt x="21600" y="4837"/>
                    <a:pt x="21600" y="10800"/>
                  </a:cubicBezTo>
                  <a:cubicBezTo>
                    <a:pt x="21600" y="16763"/>
                    <a:pt x="16763" y="21600"/>
                    <a:pt x="10800" y="21600"/>
                  </a:cubicBezTo>
                  <a:close/>
                  <a:moveTo>
                    <a:pt x="10800" y="1656"/>
                  </a:moveTo>
                  <a:cubicBezTo>
                    <a:pt x="5764" y="1656"/>
                    <a:pt x="1656" y="5764"/>
                    <a:pt x="1656" y="10800"/>
                  </a:cubicBezTo>
                  <a:cubicBezTo>
                    <a:pt x="1656" y="15836"/>
                    <a:pt x="5764" y="19944"/>
                    <a:pt x="10800" y="19944"/>
                  </a:cubicBezTo>
                  <a:cubicBezTo>
                    <a:pt x="15836" y="19944"/>
                    <a:pt x="19944" y="15836"/>
                    <a:pt x="19944" y="10800"/>
                  </a:cubicBezTo>
                  <a:cubicBezTo>
                    <a:pt x="19944" y="5764"/>
                    <a:pt x="15836" y="1656"/>
                    <a:pt x="10800" y="1656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26" name="Shape"/>
            <p:cNvSpPr/>
            <p:nvPr/>
          </p:nvSpPr>
          <p:spPr>
            <a:xfrm>
              <a:off x="152383" y="245190"/>
              <a:ext cx="50660" cy="502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4909" y="21600"/>
                    <a:pt x="0" y="16691"/>
                    <a:pt x="0" y="10800"/>
                  </a:cubicBezTo>
                  <a:cubicBezTo>
                    <a:pt x="0" y="4786"/>
                    <a:pt x="4909" y="0"/>
                    <a:pt x="10800" y="0"/>
                  </a:cubicBezTo>
                  <a:cubicBezTo>
                    <a:pt x="16814" y="0"/>
                    <a:pt x="21600" y="4786"/>
                    <a:pt x="21600" y="10800"/>
                  </a:cubicBezTo>
                  <a:cubicBezTo>
                    <a:pt x="21600" y="16691"/>
                    <a:pt x="16814" y="21600"/>
                    <a:pt x="10800" y="21600"/>
                  </a:cubicBezTo>
                  <a:close/>
                  <a:moveTo>
                    <a:pt x="10800" y="3068"/>
                  </a:moveTo>
                  <a:cubicBezTo>
                    <a:pt x="6627" y="3068"/>
                    <a:pt x="3068" y="6505"/>
                    <a:pt x="3068" y="10800"/>
                  </a:cubicBezTo>
                  <a:cubicBezTo>
                    <a:pt x="3068" y="14973"/>
                    <a:pt x="6627" y="18532"/>
                    <a:pt x="10800" y="18532"/>
                  </a:cubicBezTo>
                  <a:cubicBezTo>
                    <a:pt x="15095" y="18532"/>
                    <a:pt x="18532" y="14973"/>
                    <a:pt x="18532" y="10800"/>
                  </a:cubicBezTo>
                  <a:cubicBezTo>
                    <a:pt x="18532" y="6505"/>
                    <a:pt x="15095" y="3068"/>
                    <a:pt x="10800" y="306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27" name="Shape"/>
            <p:cNvSpPr/>
            <p:nvPr/>
          </p:nvSpPr>
          <p:spPr>
            <a:xfrm>
              <a:off x="76596" y="169405"/>
              <a:ext cx="123611" cy="1317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31" y="0"/>
                  </a:moveTo>
                  <a:cubicBezTo>
                    <a:pt x="16414" y="0"/>
                    <a:pt x="16414" y="0"/>
                    <a:pt x="16414" y="0"/>
                  </a:cubicBezTo>
                  <a:cubicBezTo>
                    <a:pt x="14450" y="0"/>
                    <a:pt x="12839" y="1412"/>
                    <a:pt x="12638" y="3200"/>
                  </a:cubicBezTo>
                  <a:cubicBezTo>
                    <a:pt x="12134" y="3388"/>
                    <a:pt x="11631" y="3576"/>
                    <a:pt x="11127" y="3812"/>
                  </a:cubicBezTo>
                  <a:cubicBezTo>
                    <a:pt x="10473" y="3294"/>
                    <a:pt x="9617" y="3012"/>
                    <a:pt x="8761" y="3012"/>
                  </a:cubicBezTo>
                  <a:cubicBezTo>
                    <a:pt x="7754" y="3012"/>
                    <a:pt x="6797" y="3341"/>
                    <a:pt x="6042" y="4047"/>
                  </a:cubicBezTo>
                  <a:cubicBezTo>
                    <a:pt x="4280" y="5694"/>
                    <a:pt x="4280" y="5694"/>
                    <a:pt x="4280" y="5694"/>
                  </a:cubicBezTo>
                  <a:cubicBezTo>
                    <a:pt x="3575" y="6353"/>
                    <a:pt x="3172" y="7247"/>
                    <a:pt x="3172" y="8188"/>
                  </a:cubicBezTo>
                  <a:cubicBezTo>
                    <a:pt x="3172" y="9035"/>
                    <a:pt x="3474" y="9835"/>
                    <a:pt x="4028" y="10447"/>
                  </a:cubicBezTo>
                  <a:cubicBezTo>
                    <a:pt x="3776" y="10918"/>
                    <a:pt x="3575" y="11388"/>
                    <a:pt x="3373" y="11859"/>
                  </a:cubicBezTo>
                  <a:cubicBezTo>
                    <a:pt x="1510" y="12047"/>
                    <a:pt x="0" y="13553"/>
                    <a:pt x="0" y="15388"/>
                  </a:cubicBezTo>
                  <a:cubicBezTo>
                    <a:pt x="0" y="17741"/>
                    <a:pt x="0" y="17741"/>
                    <a:pt x="0" y="17741"/>
                  </a:cubicBezTo>
                  <a:cubicBezTo>
                    <a:pt x="0" y="19576"/>
                    <a:pt x="1510" y="21082"/>
                    <a:pt x="3373" y="21271"/>
                  </a:cubicBezTo>
                  <a:cubicBezTo>
                    <a:pt x="3424" y="21365"/>
                    <a:pt x="3474" y="21506"/>
                    <a:pt x="3524" y="21600"/>
                  </a:cubicBezTo>
                  <a:cubicBezTo>
                    <a:pt x="6294" y="21600"/>
                    <a:pt x="6294" y="21600"/>
                    <a:pt x="6294" y="21600"/>
                  </a:cubicBezTo>
                  <a:cubicBezTo>
                    <a:pt x="5841" y="20753"/>
                    <a:pt x="5538" y="19859"/>
                    <a:pt x="5287" y="18918"/>
                  </a:cubicBezTo>
                  <a:cubicBezTo>
                    <a:pt x="3776" y="18918"/>
                    <a:pt x="3776" y="18918"/>
                    <a:pt x="3776" y="18918"/>
                  </a:cubicBezTo>
                  <a:cubicBezTo>
                    <a:pt x="3071" y="18918"/>
                    <a:pt x="2517" y="18400"/>
                    <a:pt x="2517" y="17741"/>
                  </a:cubicBezTo>
                  <a:cubicBezTo>
                    <a:pt x="2517" y="15388"/>
                    <a:pt x="2517" y="15388"/>
                    <a:pt x="2517" y="15388"/>
                  </a:cubicBezTo>
                  <a:cubicBezTo>
                    <a:pt x="2517" y="14729"/>
                    <a:pt x="3071" y="14212"/>
                    <a:pt x="3776" y="14212"/>
                  </a:cubicBezTo>
                  <a:cubicBezTo>
                    <a:pt x="5287" y="14212"/>
                    <a:pt x="5287" y="14212"/>
                    <a:pt x="5287" y="14212"/>
                  </a:cubicBezTo>
                  <a:cubicBezTo>
                    <a:pt x="5639" y="12706"/>
                    <a:pt x="6294" y="11294"/>
                    <a:pt x="7150" y="10071"/>
                  </a:cubicBezTo>
                  <a:cubicBezTo>
                    <a:pt x="6042" y="9035"/>
                    <a:pt x="6042" y="9035"/>
                    <a:pt x="6042" y="9035"/>
                  </a:cubicBezTo>
                  <a:cubicBezTo>
                    <a:pt x="5589" y="8565"/>
                    <a:pt x="5589" y="7812"/>
                    <a:pt x="6042" y="7388"/>
                  </a:cubicBezTo>
                  <a:cubicBezTo>
                    <a:pt x="7855" y="5694"/>
                    <a:pt x="7855" y="5694"/>
                    <a:pt x="7855" y="5694"/>
                  </a:cubicBezTo>
                  <a:cubicBezTo>
                    <a:pt x="8106" y="5459"/>
                    <a:pt x="8408" y="5365"/>
                    <a:pt x="8761" y="5365"/>
                  </a:cubicBezTo>
                  <a:cubicBezTo>
                    <a:pt x="9063" y="5365"/>
                    <a:pt x="9415" y="5459"/>
                    <a:pt x="9667" y="5694"/>
                  </a:cubicBezTo>
                  <a:cubicBezTo>
                    <a:pt x="10724" y="6729"/>
                    <a:pt x="10724" y="6729"/>
                    <a:pt x="10724" y="6729"/>
                  </a:cubicBezTo>
                  <a:cubicBezTo>
                    <a:pt x="12084" y="5929"/>
                    <a:pt x="13544" y="5271"/>
                    <a:pt x="15155" y="4988"/>
                  </a:cubicBezTo>
                  <a:cubicBezTo>
                    <a:pt x="15155" y="3576"/>
                    <a:pt x="15155" y="3576"/>
                    <a:pt x="15155" y="3576"/>
                  </a:cubicBezTo>
                  <a:cubicBezTo>
                    <a:pt x="15155" y="2918"/>
                    <a:pt x="15709" y="2400"/>
                    <a:pt x="16414" y="2400"/>
                  </a:cubicBezTo>
                  <a:cubicBezTo>
                    <a:pt x="18931" y="2400"/>
                    <a:pt x="18931" y="2400"/>
                    <a:pt x="18931" y="2400"/>
                  </a:cubicBezTo>
                  <a:cubicBezTo>
                    <a:pt x="19636" y="2400"/>
                    <a:pt x="20190" y="2918"/>
                    <a:pt x="20190" y="3576"/>
                  </a:cubicBezTo>
                  <a:cubicBezTo>
                    <a:pt x="20190" y="4988"/>
                    <a:pt x="20190" y="4988"/>
                    <a:pt x="20190" y="4988"/>
                  </a:cubicBezTo>
                  <a:cubicBezTo>
                    <a:pt x="20694" y="5082"/>
                    <a:pt x="21147" y="5176"/>
                    <a:pt x="21600" y="5318"/>
                  </a:cubicBezTo>
                  <a:cubicBezTo>
                    <a:pt x="21600" y="1035"/>
                    <a:pt x="21600" y="1035"/>
                    <a:pt x="21600" y="1035"/>
                  </a:cubicBezTo>
                  <a:cubicBezTo>
                    <a:pt x="20895" y="424"/>
                    <a:pt x="19989" y="0"/>
                    <a:pt x="18931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429" name="Shape"/>
          <p:cNvSpPr/>
          <p:nvPr/>
        </p:nvSpPr>
        <p:spPr>
          <a:xfrm>
            <a:off x="8622928" y="6143830"/>
            <a:ext cx="359446" cy="36304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066" y="21226"/>
                </a:moveTo>
                <a:lnTo>
                  <a:pt x="14310" y="20958"/>
                </a:lnTo>
                <a:lnTo>
                  <a:pt x="7938" y="18392"/>
                </a:lnTo>
                <a:lnTo>
                  <a:pt x="0" y="21600"/>
                </a:lnTo>
                <a:lnTo>
                  <a:pt x="0" y="3101"/>
                </a:lnTo>
                <a:lnTo>
                  <a:pt x="7290" y="267"/>
                </a:lnTo>
                <a:lnTo>
                  <a:pt x="7938" y="0"/>
                </a:lnTo>
                <a:lnTo>
                  <a:pt x="8586" y="267"/>
                </a:lnTo>
                <a:lnTo>
                  <a:pt x="15066" y="2834"/>
                </a:lnTo>
                <a:lnTo>
                  <a:pt x="21600" y="267"/>
                </a:lnTo>
                <a:lnTo>
                  <a:pt x="21600" y="18659"/>
                </a:lnTo>
                <a:lnTo>
                  <a:pt x="15876" y="20958"/>
                </a:lnTo>
                <a:lnTo>
                  <a:pt x="15066" y="21226"/>
                </a:lnTo>
                <a:close/>
                <a:moveTo>
                  <a:pt x="14310" y="19301"/>
                </a:moveTo>
                <a:lnTo>
                  <a:pt x="14310" y="4277"/>
                </a:lnTo>
                <a:lnTo>
                  <a:pt x="8856" y="2085"/>
                </a:lnTo>
                <a:lnTo>
                  <a:pt x="8856" y="17109"/>
                </a:lnTo>
                <a:lnTo>
                  <a:pt x="14310" y="19301"/>
                </a:lnTo>
                <a:close/>
                <a:moveTo>
                  <a:pt x="1566" y="19301"/>
                </a:moveTo>
                <a:lnTo>
                  <a:pt x="7020" y="17109"/>
                </a:lnTo>
                <a:lnTo>
                  <a:pt x="7020" y="2085"/>
                </a:lnTo>
                <a:lnTo>
                  <a:pt x="1566" y="4277"/>
                </a:lnTo>
                <a:lnTo>
                  <a:pt x="1566" y="19301"/>
                </a:lnTo>
                <a:close/>
                <a:moveTo>
                  <a:pt x="15876" y="19301"/>
                </a:moveTo>
                <a:lnTo>
                  <a:pt x="20034" y="17644"/>
                </a:lnTo>
                <a:lnTo>
                  <a:pt x="20034" y="2620"/>
                </a:lnTo>
                <a:lnTo>
                  <a:pt x="15876" y="4117"/>
                </a:lnTo>
                <a:lnTo>
                  <a:pt x="15876" y="19301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439" name="Group"/>
          <p:cNvGrpSpPr/>
          <p:nvPr/>
        </p:nvGrpSpPr>
        <p:grpSpPr>
          <a:xfrm>
            <a:off x="9609115" y="6150602"/>
            <a:ext cx="372715" cy="349496"/>
            <a:chOff x="0" y="0"/>
            <a:chExt cx="372713" cy="349494"/>
          </a:xfrm>
        </p:grpSpPr>
        <p:sp>
          <p:nvSpPr>
            <p:cNvPr id="1430" name="Shape"/>
            <p:cNvSpPr/>
            <p:nvPr/>
          </p:nvSpPr>
          <p:spPr>
            <a:xfrm>
              <a:off x="0" y="-1"/>
              <a:ext cx="372714" cy="3494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263" y="4680"/>
                  </a:moveTo>
                  <a:cubicBezTo>
                    <a:pt x="17213" y="360"/>
                    <a:pt x="17213" y="360"/>
                    <a:pt x="17213" y="360"/>
                  </a:cubicBezTo>
                  <a:cubicBezTo>
                    <a:pt x="16875" y="180"/>
                    <a:pt x="16538" y="0"/>
                    <a:pt x="16200" y="0"/>
                  </a:cubicBezTo>
                  <a:cubicBezTo>
                    <a:pt x="2025" y="0"/>
                    <a:pt x="2025" y="0"/>
                    <a:pt x="2025" y="0"/>
                  </a:cubicBezTo>
                  <a:cubicBezTo>
                    <a:pt x="844" y="0"/>
                    <a:pt x="0" y="900"/>
                    <a:pt x="0" y="2160"/>
                  </a:cubicBezTo>
                  <a:cubicBezTo>
                    <a:pt x="0" y="19440"/>
                    <a:pt x="0" y="19440"/>
                    <a:pt x="0" y="19440"/>
                  </a:cubicBezTo>
                  <a:cubicBezTo>
                    <a:pt x="0" y="20700"/>
                    <a:pt x="844" y="21600"/>
                    <a:pt x="2025" y="21600"/>
                  </a:cubicBezTo>
                  <a:cubicBezTo>
                    <a:pt x="19575" y="21600"/>
                    <a:pt x="19575" y="21600"/>
                    <a:pt x="19575" y="21600"/>
                  </a:cubicBezTo>
                  <a:cubicBezTo>
                    <a:pt x="20756" y="21600"/>
                    <a:pt x="21600" y="20700"/>
                    <a:pt x="21600" y="19440"/>
                  </a:cubicBezTo>
                  <a:cubicBezTo>
                    <a:pt x="21600" y="5760"/>
                    <a:pt x="21600" y="5760"/>
                    <a:pt x="21600" y="5760"/>
                  </a:cubicBezTo>
                  <a:cubicBezTo>
                    <a:pt x="21600" y="5400"/>
                    <a:pt x="21431" y="5040"/>
                    <a:pt x="21263" y="4680"/>
                  </a:cubicBezTo>
                  <a:close/>
                  <a:moveTo>
                    <a:pt x="20250" y="19440"/>
                  </a:moveTo>
                  <a:cubicBezTo>
                    <a:pt x="20250" y="19800"/>
                    <a:pt x="19913" y="20160"/>
                    <a:pt x="19575" y="20160"/>
                  </a:cubicBezTo>
                  <a:cubicBezTo>
                    <a:pt x="2025" y="20160"/>
                    <a:pt x="2025" y="20160"/>
                    <a:pt x="2025" y="20160"/>
                  </a:cubicBezTo>
                  <a:cubicBezTo>
                    <a:pt x="1687" y="20160"/>
                    <a:pt x="1350" y="19800"/>
                    <a:pt x="1350" y="19440"/>
                  </a:cubicBezTo>
                  <a:cubicBezTo>
                    <a:pt x="1350" y="2160"/>
                    <a:pt x="1350" y="2160"/>
                    <a:pt x="1350" y="2160"/>
                  </a:cubicBezTo>
                  <a:cubicBezTo>
                    <a:pt x="1350" y="1800"/>
                    <a:pt x="1687" y="1440"/>
                    <a:pt x="2025" y="1440"/>
                  </a:cubicBezTo>
                  <a:cubicBezTo>
                    <a:pt x="15525" y="1440"/>
                    <a:pt x="15525" y="1440"/>
                    <a:pt x="15525" y="1440"/>
                  </a:cubicBezTo>
                  <a:cubicBezTo>
                    <a:pt x="15525" y="4320"/>
                    <a:pt x="15525" y="4320"/>
                    <a:pt x="15525" y="4320"/>
                  </a:cubicBezTo>
                  <a:cubicBezTo>
                    <a:pt x="15525" y="4320"/>
                    <a:pt x="15525" y="4320"/>
                    <a:pt x="15525" y="4320"/>
                  </a:cubicBezTo>
                  <a:cubicBezTo>
                    <a:pt x="15525" y="5580"/>
                    <a:pt x="16369" y="6480"/>
                    <a:pt x="17550" y="6480"/>
                  </a:cubicBezTo>
                  <a:cubicBezTo>
                    <a:pt x="18225" y="6480"/>
                    <a:pt x="18225" y="6480"/>
                    <a:pt x="18225" y="6480"/>
                  </a:cubicBezTo>
                  <a:cubicBezTo>
                    <a:pt x="20250" y="6480"/>
                    <a:pt x="20250" y="6480"/>
                    <a:pt x="20250" y="6480"/>
                  </a:cubicBezTo>
                  <a:lnTo>
                    <a:pt x="20250" y="19440"/>
                  </a:lnTo>
                  <a:close/>
                  <a:moveTo>
                    <a:pt x="18225" y="5760"/>
                  </a:moveTo>
                  <a:cubicBezTo>
                    <a:pt x="17550" y="5760"/>
                    <a:pt x="17550" y="5760"/>
                    <a:pt x="17550" y="5760"/>
                  </a:cubicBezTo>
                  <a:cubicBezTo>
                    <a:pt x="16875" y="5760"/>
                    <a:pt x="16200" y="5040"/>
                    <a:pt x="16200" y="4320"/>
                  </a:cubicBezTo>
                  <a:cubicBezTo>
                    <a:pt x="16200" y="4320"/>
                    <a:pt x="16200" y="4320"/>
                    <a:pt x="16200" y="4320"/>
                  </a:cubicBezTo>
                  <a:cubicBezTo>
                    <a:pt x="16200" y="1440"/>
                    <a:pt x="16200" y="1440"/>
                    <a:pt x="16200" y="1440"/>
                  </a:cubicBezTo>
                  <a:cubicBezTo>
                    <a:pt x="20250" y="5760"/>
                    <a:pt x="20250" y="5760"/>
                    <a:pt x="20250" y="5760"/>
                  </a:cubicBezTo>
                  <a:lnTo>
                    <a:pt x="18225" y="576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31" name="Shape"/>
            <p:cNvSpPr/>
            <p:nvPr/>
          </p:nvSpPr>
          <p:spPr>
            <a:xfrm>
              <a:off x="174748" y="70025"/>
              <a:ext cx="69656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" y="21600"/>
                  </a:moveTo>
                  <a:cubicBezTo>
                    <a:pt x="19800" y="21600"/>
                    <a:pt x="19800" y="21600"/>
                    <a:pt x="19800" y="21600"/>
                  </a:cubicBezTo>
                  <a:cubicBezTo>
                    <a:pt x="20700" y="21600"/>
                    <a:pt x="21600" y="16200"/>
                    <a:pt x="21600" y="10800"/>
                  </a:cubicBezTo>
                  <a:cubicBezTo>
                    <a:pt x="21600" y="5400"/>
                    <a:pt x="20700" y="0"/>
                    <a:pt x="19800" y="0"/>
                  </a:cubicBezTo>
                  <a:cubicBezTo>
                    <a:pt x="1800" y="0"/>
                    <a:pt x="1800" y="0"/>
                    <a:pt x="1800" y="0"/>
                  </a:cubicBezTo>
                  <a:cubicBezTo>
                    <a:pt x="900" y="0"/>
                    <a:pt x="0" y="5400"/>
                    <a:pt x="0" y="10800"/>
                  </a:cubicBezTo>
                  <a:cubicBezTo>
                    <a:pt x="0" y="16200"/>
                    <a:pt x="900" y="21600"/>
                    <a:pt x="1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32" name="Shape"/>
            <p:cNvSpPr/>
            <p:nvPr/>
          </p:nvSpPr>
          <p:spPr>
            <a:xfrm>
              <a:off x="174748" y="104852"/>
              <a:ext cx="69656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" y="21600"/>
                  </a:moveTo>
                  <a:cubicBezTo>
                    <a:pt x="19800" y="21600"/>
                    <a:pt x="19800" y="21600"/>
                    <a:pt x="19800" y="21600"/>
                  </a:cubicBezTo>
                  <a:cubicBezTo>
                    <a:pt x="20700" y="21600"/>
                    <a:pt x="21600" y="16200"/>
                    <a:pt x="21600" y="10800"/>
                  </a:cubicBezTo>
                  <a:cubicBezTo>
                    <a:pt x="21600" y="5400"/>
                    <a:pt x="20700" y="0"/>
                    <a:pt x="19800" y="0"/>
                  </a:cubicBezTo>
                  <a:cubicBezTo>
                    <a:pt x="1800" y="0"/>
                    <a:pt x="1800" y="0"/>
                    <a:pt x="1800" y="0"/>
                  </a:cubicBezTo>
                  <a:cubicBezTo>
                    <a:pt x="900" y="0"/>
                    <a:pt x="0" y="5400"/>
                    <a:pt x="0" y="10800"/>
                  </a:cubicBezTo>
                  <a:cubicBezTo>
                    <a:pt x="0" y="16200"/>
                    <a:pt x="900" y="21600"/>
                    <a:pt x="1800" y="216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33" name="Shape"/>
            <p:cNvSpPr/>
            <p:nvPr/>
          </p:nvSpPr>
          <p:spPr>
            <a:xfrm>
              <a:off x="174748" y="139680"/>
              <a:ext cx="151530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0800"/>
                  </a:moveTo>
                  <a:cubicBezTo>
                    <a:pt x="0" y="16200"/>
                    <a:pt x="415" y="21600"/>
                    <a:pt x="831" y="21600"/>
                  </a:cubicBezTo>
                  <a:cubicBezTo>
                    <a:pt x="20769" y="21600"/>
                    <a:pt x="20769" y="21600"/>
                    <a:pt x="20769" y="21600"/>
                  </a:cubicBezTo>
                  <a:cubicBezTo>
                    <a:pt x="21185" y="21600"/>
                    <a:pt x="21600" y="16200"/>
                    <a:pt x="21600" y="10800"/>
                  </a:cubicBezTo>
                  <a:cubicBezTo>
                    <a:pt x="21600" y="5400"/>
                    <a:pt x="21185" y="0"/>
                    <a:pt x="20769" y="0"/>
                  </a:cubicBezTo>
                  <a:cubicBezTo>
                    <a:pt x="831" y="0"/>
                    <a:pt x="831" y="0"/>
                    <a:pt x="831" y="0"/>
                  </a:cubicBezTo>
                  <a:cubicBezTo>
                    <a:pt x="415" y="0"/>
                    <a:pt x="0" y="5400"/>
                    <a:pt x="0" y="1080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34" name="Shape"/>
            <p:cNvSpPr/>
            <p:nvPr/>
          </p:nvSpPr>
          <p:spPr>
            <a:xfrm>
              <a:off x="46436" y="209335"/>
              <a:ext cx="279842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150" y="0"/>
                  </a:moveTo>
                  <a:cubicBezTo>
                    <a:pt x="450" y="0"/>
                    <a:pt x="450" y="0"/>
                    <a:pt x="450" y="0"/>
                  </a:cubicBezTo>
                  <a:cubicBezTo>
                    <a:pt x="225" y="0"/>
                    <a:pt x="0" y="5400"/>
                    <a:pt x="0" y="10800"/>
                  </a:cubicBezTo>
                  <a:cubicBezTo>
                    <a:pt x="0" y="16200"/>
                    <a:pt x="225" y="21600"/>
                    <a:pt x="450" y="21600"/>
                  </a:cubicBezTo>
                  <a:cubicBezTo>
                    <a:pt x="21150" y="21600"/>
                    <a:pt x="21150" y="21600"/>
                    <a:pt x="21150" y="21600"/>
                  </a:cubicBezTo>
                  <a:cubicBezTo>
                    <a:pt x="21375" y="21600"/>
                    <a:pt x="21600" y="16200"/>
                    <a:pt x="21600" y="10800"/>
                  </a:cubicBezTo>
                  <a:cubicBezTo>
                    <a:pt x="21600" y="5400"/>
                    <a:pt x="21375" y="0"/>
                    <a:pt x="2115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35" name="Shape"/>
            <p:cNvSpPr/>
            <p:nvPr/>
          </p:nvSpPr>
          <p:spPr>
            <a:xfrm>
              <a:off x="46436" y="244162"/>
              <a:ext cx="279842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150" y="0"/>
                  </a:moveTo>
                  <a:cubicBezTo>
                    <a:pt x="450" y="0"/>
                    <a:pt x="450" y="0"/>
                    <a:pt x="450" y="0"/>
                  </a:cubicBezTo>
                  <a:cubicBezTo>
                    <a:pt x="225" y="0"/>
                    <a:pt x="0" y="5400"/>
                    <a:pt x="0" y="10800"/>
                  </a:cubicBezTo>
                  <a:cubicBezTo>
                    <a:pt x="0" y="16200"/>
                    <a:pt x="225" y="21600"/>
                    <a:pt x="450" y="21600"/>
                  </a:cubicBezTo>
                  <a:cubicBezTo>
                    <a:pt x="21150" y="21600"/>
                    <a:pt x="21150" y="21600"/>
                    <a:pt x="21150" y="21600"/>
                  </a:cubicBezTo>
                  <a:cubicBezTo>
                    <a:pt x="21375" y="21600"/>
                    <a:pt x="21600" y="16200"/>
                    <a:pt x="21600" y="10800"/>
                  </a:cubicBezTo>
                  <a:cubicBezTo>
                    <a:pt x="21600" y="5400"/>
                    <a:pt x="21375" y="0"/>
                    <a:pt x="2115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36" name="Shape"/>
            <p:cNvSpPr/>
            <p:nvPr/>
          </p:nvSpPr>
          <p:spPr>
            <a:xfrm>
              <a:off x="46436" y="278990"/>
              <a:ext cx="279842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150" y="0"/>
                  </a:moveTo>
                  <a:cubicBezTo>
                    <a:pt x="450" y="0"/>
                    <a:pt x="450" y="0"/>
                    <a:pt x="450" y="0"/>
                  </a:cubicBezTo>
                  <a:cubicBezTo>
                    <a:pt x="225" y="0"/>
                    <a:pt x="0" y="5400"/>
                    <a:pt x="0" y="10800"/>
                  </a:cubicBezTo>
                  <a:cubicBezTo>
                    <a:pt x="0" y="16200"/>
                    <a:pt x="225" y="21600"/>
                    <a:pt x="450" y="21600"/>
                  </a:cubicBezTo>
                  <a:cubicBezTo>
                    <a:pt x="21150" y="21600"/>
                    <a:pt x="21150" y="21600"/>
                    <a:pt x="21150" y="21600"/>
                  </a:cubicBezTo>
                  <a:cubicBezTo>
                    <a:pt x="21375" y="21600"/>
                    <a:pt x="21600" y="16200"/>
                    <a:pt x="21600" y="10800"/>
                  </a:cubicBezTo>
                  <a:cubicBezTo>
                    <a:pt x="21600" y="5400"/>
                    <a:pt x="21375" y="0"/>
                    <a:pt x="2115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37" name="Shape"/>
            <p:cNvSpPr/>
            <p:nvPr/>
          </p:nvSpPr>
          <p:spPr>
            <a:xfrm>
              <a:off x="46436" y="174507"/>
              <a:ext cx="279842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150" y="0"/>
                  </a:moveTo>
                  <a:cubicBezTo>
                    <a:pt x="450" y="0"/>
                    <a:pt x="450" y="0"/>
                    <a:pt x="450" y="0"/>
                  </a:cubicBezTo>
                  <a:cubicBezTo>
                    <a:pt x="225" y="0"/>
                    <a:pt x="0" y="5400"/>
                    <a:pt x="0" y="10800"/>
                  </a:cubicBezTo>
                  <a:cubicBezTo>
                    <a:pt x="0" y="16200"/>
                    <a:pt x="225" y="21600"/>
                    <a:pt x="450" y="21600"/>
                  </a:cubicBezTo>
                  <a:cubicBezTo>
                    <a:pt x="21150" y="21600"/>
                    <a:pt x="21150" y="21600"/>
                    <a:pt x="21150" y="21600"/>
                  </a:cubicBezTo>
                  <a:cubicBezTo>
                    <a:pt x="21375" y="21600"/>
                    <a:pt x="21600" y="16200"/>
                    <a:pt x="21600" y="10800"/>
                  </a:cubicBezTo>
                  <a:cubicBezTo>
                    <a:pt x="21600" y="5400"/>
                    <a:pt x="21375" y="0"/>
                    <a:pt x="21150" y="0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438" name="Shape"/>
            <p:cNvSpPr/>
            <p:nvPr/>
          </p:nvSpPr>
          <p:spPr>
            <a:xfrm>
              <a:off x="46436" y="58656"/>
              <a:ext cx="105094" cy="928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400" y="21600"/>
                  </a:moveTo>
                  <a:cubicBezTo>
                    <a:pt x="19200" y="21600"/>
                    <a:pt x="19200" y="21600"/>
                    <a:pt x="19200" y="21600"/>
                  </a:cubicBezTo>
                  <a:cubicBezTo>
                    <a:pt x="2040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400" y="0"/>
                    <a:pt x="19200" y="0"/>
                  </a:cubicBezTo>
                  <a:cubicBezTo>
                    <a:pt x="2400" y="0"/>
                    <a:pt x="2400" y="0"/>
                    <a:pt x="2400" y="0"/>
                  </a:cubicBezTo>
                  <a:cubicBezTo>
                    <a:pt x="120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200" y="21600"/>
                    <a:pt x="2400" y="21600"/>
                  </a:cubicBezTo>
                  <a:close/>
                  <a:moveTo>
                    <a:pt x="4800" y="5400"/>
                  </a:moveTo>
                  <a:cubicBezTo>
                    <a:pt x="16800" y="5400"/>
                    <a:pt x="16800" y="5400"/>
                    <a:pt x="16800" y="5400"/>
                  </a:cubicBezTo>
                  <a:cubicBezTo>
                    <a:pt x="16800" y="16200"/>
                    <a:pt x="16800" y="16200"/>
                    <a:pt x="16800" y="16200"/>
                  </a:cubicBezTo>
                  <a:cubicBezTo>
                    <a:pt x="4800" y="16200"/>
                    <a:pt x="4800" y="16200"/>
                    <a:pt x="4800" y="16200"/>
                  </a:cubicBezTo>
                  <a:lnTo>
                    <a:pt x="4800" y="54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440" name="Shape"/>
          <p:cNvSpPr/>
          <p:nvPr/>
        </p:nvSpPr>
        <p:spPr>
          <a:xfrm>
            <a:off x="10559781" y="6156923"/>
            <a:ext cx="335421" cy="3368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455" y="0"/>
                </a:moveTo>
                <a:cubicBezTo>
                  <a:pt x="4145" y="0"/>
                  <a:pt x="4145" y="0"/>
                  <a:pt x="4145" y="0"/>
                </a:cubicBezTo>
                <a:cubicBezTo>
                  <a:pt x="1855" y="0"/>
                  <a:pt x="0" y="1855"/>
                  <a:pt x="0" y="4145"/>
                </a:cubicBezTo>
                <a:cubicBezTo>
                  <a:pt x="0" y="8509"/>
                  <a:pt x="0" y="8509"/>
                  <a:pt x="0" y="8509"/>
                </a:cubicBezTo>
                <a:cubicBezTo>
                  <a:pt x="0" y="17345"/>
                  <a:pt x="0" y="17345"/>
                  <a:pt x="0" y="17345"/>
                </a:cubicBezTo>
                <a:cubicBezTo>
                  <a:pt x="0" y="19745"/>
                  <a:pt x="1855" y="21600"/>
                  <a:pt x="4145" y="21600"/>
                </a:cubicBezTo>
                <a:cubicBezTo>
                  <a:pt x="17455" y="21600"/>
                  <a:pt x="17455" y="21600"/>
                  <a:pt x="17455" y="21600"/>
                </a:cubicBezTo>
                <a:cubicBezTo>
                  <a:pt x="19745" y="21600"/>
                  <a:pt x="21600" y="19745"/>
                  <a:pt x="21600" y="17345"/>
                </a:cubicBezTo>
                <a:cubicBezTo>
                  <a:pt x="21600" y="8509"/>
                  <a:pt x="21600" y="8509"/>
                  <a:pt x="21600" y="8509"/>
                </a:cubicBezTo>
                <a:cubicBezTo>
                  <a:pt x="21600" y="4145"/>
                  <a:pt x="21600" y="4145"/>
                  <a:pt x="21600" y="4145"/>
                </a:cubicBezTo>
                <a:cubicBezTo>
                  <a:pt x="21600" y="1855"/>
                  <a:pt x="19745" y="0"/>
                  <a:pt x="17455" y="0"/>
                </a:cubicBezTo>
                <a:close/>
                <a:moveTo>
                  <a:pt x="18655" y="2400"/>
                </a:moveTo>
                <a:cubicBezTo>
                  <a:pt x="19091" y="2400"/>
                  <a:pt x="19091" y="2400"/>
                  <a:pt x="19091" y="2400"/>
                </a:cubicBezTo>
                <a:cubicBezTo>
                  <a:pt x="19091" y="2945"/>
                  <a:pt x="19091" y="2945"/>
                  <a:pt x="19091" y="2945"/>
                </a:cubicBezTo>
                <a:cubicBezTo>
                  <a:pt x="19091" y="6109"/>
                  <a:pt x="19091" y="6109"/>
                  <a:pt x="19091" y="6109"/>
                </a:cubicBezTo>
                <a:cubicBezTo>
                  <a:pt x="15491" y="6109"/>
                  <a:pt x="15491" y="6109"/>
                  <a:pt x="15491" y="6109"/>
                </a:cubicBezTo>
                <a:cubicBezTo>
                  <a:pt x="15491" y="2400"/>
                  <a:pt x="15491" y="2400"/>
                  <a:pt x="15491" y="2400"/>
                </a:cubicBezTo>
                <a:lnTo>
                  <a:pt x="18655" y="2400"/>
                </a:lnTo>
                <a:close/>
                <a:moveTo>
                  <a:pt x="7745" y="8509"/>
                </a:moveTo>
                <a:cubicBezTo>
                  <a:pt x="8400" y="7636"/>
                  <a:pt x="9491" y="6982"/>
                  <a:pt x="10800" y="6982"/>
                </a:cubicBezTo>
                <a:cubicBezTo>
                  <a:pt x="12109" y="6982"/>
                  <a:pt x="13200" y="7636"/>
                  <a:pt x="13855" y="8509"/>
                </a:cubicBezTo>
                <a:cubicBezTo>
                  <a:pt x="14400" y="9164"/>
                  <a:pt x="14618" y="9927"/>
                  <a:pt x="14618" y="10800"/>
                </a:cubicBezTo>
                <a:cubicBezTo>
                  <a:pt x="14618" y="12873"/>
                  <a:pt x="12873" y="14618"/>
                  <a:pt x="10800" y="14618"/>
                </a:cubicBezTo>
                <a:cubicBezTo>
                  <a:pt x="8727" y="14618"/>
                  <a:pt x="6982" y="12873"/>
                  <a:pt x="6982" y="10800"/>
                </a:cubicBezTo>
                <a:cubicBezTo>
                  <a:pt x="6982" y="9927"/>
                  <a:pt x="7309" y="9164"/>
                  <a:pt x="7745" y="8509"/>
                </a:cubicBezTo>
                <a:close/>
                <a:moveTo>
                  <a:pt x="19527" y="17345"/>
                </a:moveTo>
                <a:cubicBezTo>
                  <a:pt x="19527" y="18545"/>
                  <a:pt x="18545" y="19418"/>
                  <a:pt x="17455" y="19418"/>
                </a:cubicBezTo>
                <a:cubicBezTo>
                  <a:pt x="4145" y="19418"/>
                  <a:pt x="4145" y="19418"/>
                  <a:pt x="4145" y="19418"/>
                </a:cubicBezTo>
                <a:cubicBezTo>
                  <a:pt x="3055" y="19418"/>
                  <a:pt x="2073" y="18545"/>
                  <a:pt x="2073" y="17345"/>
                </a:cubicBezTo>
                <a:cubicBezTo>
                  <a:pt x="2073" y="8509"/>
                  <a:pt x="2073" y="8509"/>
                  <a:pt x="2073" y="8509"/>
                </a:cubicBezTo>
                <a:cubicBezTo>
                  <a:pt x="5345" y="8509"/>
                  <a:pt x="5345" y="8509"/>
                  <a:pt x="5345" y="8509"/>
                </a:cubicBezTo>
                <a:cubicBezTo>
                  <a:pt x="5018" y="9273"/>
                  <a:pt x="4909" y="9927"/>
                  <a:pt x="4909" y="10800"/>
                </a:cubicBezTo>
                <a:cubicBezTo>
                  <a:pt x="4909" y="14073"/>
                  <a:pt x="7527" y="16691"/>
                  <a:pt x="10800" y="16691"/>
                </a:cubicBezTo>
                <a:cubicBezTo>
                  <a:pt x="14073" y="16691"/>
                  <a:pt x="16691" y="14073"/>
                  <a:pt x="16691" y="10800"/>
                </a:cubicBezTo>
                <a:cubicBezTo>
                  <a:pt x="16691" y="9927"/>
                  <a:pt x="16582" y="9273"/>
                  <a:pt x="16255" y="8509"/>
                </a:cubicBezTo>
                <a:cubicBezTo>
                  <a:pt x="19527" y="8509"/>
                  <a:pt x="19527" y="8509"/>
                  <a:pt x="19527" y="8509"/>
                </a:cubicBezTo>
                <a:lnTo>
                  <a:pt x="19527" y="1734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441" name="Shape"/>
          <p:cNvSpPr/>
          <p:nvPr/>
        </p:nvSpPr>
        <p:spPr>
          <a:xfrm>
            <a:off x="11443419" y="6118299"/>
            <a:ext cx="322794" cy="4141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411" y="0"/>
                </a:moveTo>
                <a:cubicBezTo>
                  <a:pt x="3872" y="0"/>
                  <a:pt x="0" y="4129"/>
                  <a:pt x="0" y="7782"/>
                </a:cubicBezTo>
                <a:cubicBezTo>
                  <a:pt x="0" y="9847"/>
                  <a:pt x="1019" y="11753"/>
                  <a:pt x="3260" y="12547"/>
                </a:cubicBezTo>
                <a:cubicBezTo>
                  <a:pt x="3668" y="12547"/>
                  <a:pt x="4075" y="12547"/>
                  <a:pt x="4075" y="12229"/>
                </a:cubicBezTo>
                <a:cubicBezTo>
                  <a:pt x="4279" y="11912"/>
                  <a:pt x="4483" y="11435"/>
                  <a:pt x="4483" y="11118"/>
                </a:cubicBezTo>
                <a:cubicBezTo>
                  <a:pt x="4483" y="10800"/>
                  <a:pt x="4483" y="10800"/>
                  <a:pt x="4279" y="10482"/>
                </a:cubicBezTo>
                <a:cubicBezTo>
                  <a:pt x="3668" y="9847"/>
                  <a:pt x="3260" y="9053"/>
                  <a:pt x="3260" y="8100"/>
                </a:cubicBezTo>
                <a:cubicBezTo>
                  <a:pt x="3260" y="4924"/>
                  <a:pt x="6113" y="2065"/>
                  <a:pt x="11004" y="2065"/>
                </a:cubicBezTo>
                <a:cubicBezTo>
                  <a:pt x="15283" y="2065"/>
                  <a:pt x="17728" y="4129"/>
                  <a:pt x="17728" y="6829"/>
                </a:cubicBezTo>
                <a:cubicBezTo>
                  <a:pt x="17728" y="10482"/>
                  <a:pt x="15691" y="13500"/>
                  <a:pt x="12634" y="13500"/>
                </a:cubicBezTo>
                <a:cubicBezTo>
                  <a:pt x="11004" y="13500"/>
                  <a:pt x="9781" y="12388"/>
                  <a:pt x="10189" y="11118"/>
                </a:cubicBezTo>
                <a:cubicBezTo>
                  <a:pt x="10596" y="9529"/>
                  <a:pt x="11615" y="7782"/>
                  <a:pt x="11615" y="6671"/>
                </a:cubicBezTo>
                <a:cubicBezTo>
                  <a:pt x="11615" y="5559"/>
                  <a:pt x="10800" y="4765"/>
                  <a:pt x="9374" y="4765"/>
                </a:cubicBezTo>
                <a:cubicBezTo>
                  <a:pt x="7743" y="4765"/>
                  <a:pt x="6317" y="6194"/>
                  <a:pt x="6317" y="7941"/>
                </a:cubicBezTo>
                <a:cubicBezTo>
                  <a:pt x="6317" y="9212"/>
                  <a:pt x="6725" y="10006"/>
                  <a:pt x="6725" y="10006"/>
                </a:cubicBezTo>
                <a:cubicBezTo>
                  <a:pt x="6725" y="10006"/>
                  <a:pt x="5094" y="15724"/>
                  <a:pt x="4687" y="16676"/>
                </a:cubicBezTo>
                <a:cubicBezTo>
                  <a:pt x="4075" y="18741"/>
                  <a:pt x="4687" y="21282"/>
                  <a:pt x="4687" y="21441"/>
                </a:cubicBezTo>
                <a:cubicBezTo>
                  <a:pt x="4687" y="21600"/>
                  <a:pt x="4891" y="21600"/>
                  <a:pt x="5094" y="21600"/>
                </a:cubicBezTo>
                <a:cubicBezTo>
                  <a:pt x="5298" y="21441"/>
                  <a:pt x="7336" y="19376"/>
                  <a:pt x="7947" y="17471"/>
                </a:cubicBezTo>
                <a:cubicBezTo>
                  <a:pt x="8151" y="16994"/>
                  <a:pt x="9170" y="14135"/>
                  <a:pt x="9170" y="14135"/>
                </a:cubicBezTo>
                <a:cubicBezTo>
                  <a:pt x="9577" y="14929"/>
                  <a:pt x="11208" y="15565"/>
                  <a:pt x="13042" y="15565"/>
                </a:cubicBezTo>
                <a:cubicBezTo>
                  <a:pt x="18136" y="15565"/>
                  <a:pt x="21600" y="11912"/>
                  <a:pt x="21600" y="7147"/>
                </a:cubicBezTo>
                <a:cubicBezTo>
                  <a:pt x="21600" y="3335"/>
                  <a:pt x="17525" y="0"/>
                  <a:pt x="11411" y="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6" name="Shape"/>
          <p:cNvSpPr/>
          <p:nvPr/>
        </p:nvSpPr>
        <p:spPr>
          <a:xfrm>
            <a:off x="1058862" y="631826"/>
            <a:ext cx="379414" cy="3857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958" y="1678"/>
                </a:moveTo>
                <a:cubicBezTo>
                  <a:pt x="12618" y="10066"/>
                  <a:pt x="12618" y="10066"/>
                  <a:pt x="12618" y="10066"/>
                </a:cubicBezTo>
                <a:cubicBezTo>
                  <a:pt x="12618" y="19922"/>
                  <a:pt x="12618" y="19922"/>
                  <a:pt x="12618" y="19922"/>
                </a:cubicBezTo>
                <a:cubicBezTo>
                  <a:pt x="16895" y="19922"/>
                  <a:pt x="16895" y="19922"/>
                  <a:pt x="16895" y="19922"/>
                </a:cubicBezTo>
                <a:cubicBezTo>
                  <a:pt x="17323" y="19922"/>
                  <a:pt x="17750" y="20342"/>
                  <a:pt x="17750" y="20761"/>
                </a:cubicBezTo>
                <a:cubicBezTo>
                  <a:pt x="17750" y="21390"/>
                  <a:pt x="17323" y="21600"/>
                  <a:pt x="16895" y="21600"/>
                </a:cubicBezTo>
                <a:cubicBezTo>
                  <a:pt x="4919" y="21600"/>
                  <a:pt x="4919" y="21600"/>
                  <a:pt x="4919" y="21600"/>
                </a:cubicBezTo>
                <a:cubicBezTo>
                  <a:pt x="4277" y="21600"/>
                  <a:pt x="4063" y="21390"/>
                  <a:pt x="4063" y="20761"/>
                </a:cubicBezTo>
                <a:cubicBezTo>
                  <a:pt x="4063" y="20342"/>
                  <a:pt x="4277" y="19922"/>
                  <a:pt x="4919" y="19922"/>
                </a:cubicBezTo>
                <a:cubicBezTo>
                  <a:pt x="9196" y="19922"/>
                  <a:pt x="9196" y="19922"/>
                  <a:pt x="9196" y="19922"/>
                </a:cubicBezTo>
                <a:cubicBezTo>
                  <a:pt x="9196" y="10066"/>
                  <a:pt x="9196" y="10066"/>
                  <a:pt x="9196" y="10066"/>
                </a:cubicBezTo>
                <a:cubicBezTo>
                  <a:pt x="642" y="1678"/>
                  <a:pt x="642" y="1678"/>
                  <a:pt x="642" y="1678"/>
                </a:cubicBezTo>
                <a:cubicBezTo>
                  <a:pt x="428" y="1468"/>
                  <a:pt x="0" y="1049"/>
                  <a:pt x="0" y="629"/>
                </a:cubicBezTo>
                <a:cubicBezTo>
                  <a:pt x="0" y="0"/>
                  <a:pt x="855" y="0"/>
                  <a:pt x="1497" y="0"/>
                </a:cubicBezTo>
                <a:cubicBezTo>
                  <a:pt x="20317" y="0"/>
                  <a:pt x="20317" y="0"/>
                  <a:pt x="20317" y="0"/>
                </a:cubicBezTo>
                <a:cubicBezTo>
                  <a:pt x="20745" y="0"/>
                  <a:pt x="21600" y="0"/>
                  <a:pt x="21600" y="629"/>
                </a:cubicBezTo>
                <a:cubicBezTo>
                  <a:pt x="21600" y="1049"/>
                  <a:pt x="21172" y="1468"/>
                  <a:pt x="20958" y="167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77" name="Shape"/>
          <p:cNvSpPr/>
          <p:nvPr/>
        </p:nvSpPr>
        <p:spPr>
          <a:xfrm>
            <a:off x="1716088" y="631826"/>
            <a:ext cx="360364" cy="3857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5728"/>
                </a:moveTo>
                <a:cubicBezTo>
                  <a:pt x="21600" y="17616"/>
                  <a:pt x="18450" y="18245"/>
                  <a:pt x="17100" y="18245"/>
                </a:cubicBezTo>
                <a:cubicBezTo>
                  <a:pt x="15525" y="18245"/>
                  <a:pt x="12600" y="17616"/>
                  <a:pt x="12600" y="15728"/>
                </a:cubicBezTo>
                <a:cubicBezTo>
                  <a:pt x="12600" y="14050"/>
                  <a:pt x="15525" y="13212"/>
                  <a:pt x="17100" y="13212"/>
                </a:cubicBezTo>
                <a:cubicBezTo>
                  <a:pt x="18000" y="13212"/>
                  <a:pt x="18900" y="13421"/>
                  <a:pt x="19800" y="13841"/>
                </a:cubicBezTo>
                <a:cubicBezTo>
                  <a:pt x="19800" y="6711"/>
                  <a:pt x="19800" y="6711"/>
                  <a:pt x="19800" y="6711"/>
                </a:cubicBezTo>
                <a:cubicBezTo>
                  <a:pt x="9000" y="9856"/>
                  <a:pt x="9000" y="9856"/>
                  <a:pt x="9000" y="9856"/>
                </a:cubicBezTo>
                <a:cubicBezTo>
                  <a:pt x="9000" y="19083"/>
                  <a:pt x="9000" y="19083"/>
                  <a:pt x="9000" y="19083"/>
                </a:cubicBezTo>
                <a:cubicBezTo>
                  <a:pt x="9000" y="20971"/>
                  <a:pt x="5850" y="21600"/>
                  <a:pt x="4500" y="21600"/>
                </a:cubicBezTo>
                <a:cubicBezTo>
                  <a:pt x="2925" y="21600"/>
                  <a:pt x="0" y="20971"/>
                  <a:pt x="0" y="19083"/>
                </a:cubicBezTo>
                <a:cubicBezTo>
                  <a:pt x="0" y="17406"/>
                  <a:pt x="2925" y="16567"/>
                  <a:pt x="4500" y="16567"/>
                </a:cubicBezTo>
                <a:cubicBezTo>
                  <a:pt x="5400" y="16567"/>
                  <a:pt x="6300" y="16777"/>
                  <a:pt x="7200" y="17196"/>
                </a:cubicBezTo>
                <a:cubicBezTo>
                  <a:pt x="7200" y="4614"/>
                  <a:pt x="7200" y="4614"/>
                  <a:pt x="7200" y="4614"/>
                </a:cubicBezTo>
                <a:cubicBezTo>
                  <a:pt x="7200" y="3984"/>
                  <a:pt x="7425" y="3565"/>
                  <a:pt x="8100" y="3355"/>
                </a:cubicBezTo>
                <a:cubicBezTo>
                  <a:pt x="19800" y="0"/>
                  <a:pt x="19800" y="0"/>
                  <a:pt x="19800" y="0"/>
                </a:cubicBezTo>
                <a:cubicBezTo>
                  <a:pt x="19800" y="0"/>
                  <a:pt x="20025" y="0"/>
                  <a:pt x="20250" y="0"/>
                </a:cubicBezTo>
                <a:cubicBezTo>
                  <a:pt x="20925" y="0"/>
                  <a:pt x="21600" y="419"/>
                  <a:pt x="21600" y="1258"/>
                </a:cubicBezTo>
                <a:lnTo>
                  <a:pt x="21600" y="1572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78" name="Shape"/>
          <p:cNvSpPr/>
          <p:nvPr/>
        </p:nvSpPr>
        <p:spPr>
          <a:xfrm>
            <a:off x="2346325" y="631826"/>
            <a:ext cx="390526" cy="3857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38" y="21600"/>
                </a:moveTo>
                <a:cubicBezTo>
                  <a:pt x="19523" y="21600"/>
                  <a:pt x="19108" y="21600"/>
                  <a:pt x="18692" y="21181"/>
                </a:cubicBezTo>
                <a:cubicBezTo>
                  <a:pt x="14331" y="16777"/>
                  <a:pt x="14331" y="16777"/>
                  <a:pt x="14331" y="16777"/>
                </a:cubicBezTo>
                <a:cubicBezTo>
                  <a:pt x="12669" y="17825"/>
                  <a:pt x="11008" y="18245"/>
                  <a:pt x="9138" y="18245"/>
                </a:cubicBezTo>
                <a:cubicBezTo>
                  <a:pt x="4154" y="18245"/>
                  <a:pt x="0" y="14260"/>
                  <a:pt x="0" y="9227"/>
                </a:cubicBezTo>
                <a:cubicBezTo>
                  <a:pt x="0" y="3984"/>
                  <a:pt x="4154" y="0"/>
                  <a:pt x="9138" y="0"/>
                </a:cubicBezTo>
                <a:cubicBezTo>
                  <a:pt x="14123" y="0"/>
                  <a:pt x="18277" y="3984"/>
                  <a:pt x="18277" y="9227"/>
                </a:cubicBezTo>
                <a:cubicBezTo>
                  <a:pt x="18277" y="10905"/>
                  <a:pt x="17654" y="12792"/>
                  <a:pt x="16615" y="14260"/>
                </a:cubicBezTo>
                <a:cubicBezTo>
                  <a:pt x="20977" y="18874"/>
                  <a:pt x="20977" y="18874"/>
                  <a:pt x="20977" y="18874"/>
                </a:cubicBezTo>
                <a:cubicBezTo>
                  <a:pt x="21392" y="19083"/>
                  <a:pt x="21600" y="19503"/>
                  <a:pt x="21600" y="19922"/>
                </a:cubicBezTo>
                <a:cubicBezTo>
                  <a:pt x="21600" y="20971"/>
                  <a:pt x="20769" y="21600"/>
                  <a:pt x="19938" y="21600"/>
                </a:cubicBezTo>
                <a:close/>
                <a:moveTo>
                  <a:pt x="9138" y="3355"/>
                </a:moveTo>
                <a:cubicBezTo>
                  <a:pt x="5815" y="3355"/>
                  <a:pt x="3323" y="5872"/>
                  <a:pt x="3323" y="9227"/>
                </a:cubicBezTo>
                <a:cubicBezTo>
                  <a:pt x="3323" y="12373"/>
                  <a:pt x="5815" y="14889"/>
                  <a:pt x="9138" y="14889"/>
                </a:cubicBezTo>
                <a:cubicBezTo>
                  <a:pt x="12254" y="14889"/>
                  <a:pt x="14954" y="12373"/>
                  <a:pt x="14954" y="9227"/>
                </a:cubicBezTo>
                <a:cubicBezTo>
                  <a:pt x="14954" y="5872"/>
                  <a:pt x="12254" y="3355"/>
                  <a:pt x="9138" y="335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79" name="Shape"/>
          <p:cNvSpPr/>
          <p:nvPr/>
        </p:nvSpPr>
        <p:spPr>
          <a:xfrm>
            <a:off x="2973388" y="660401"/>
            <a:ext cx="420689" cy="327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9117"/>
                </a:moveTo>
                <a:cubicBezTo>
                  <a:pt x="21600" y="20607"/>
                  <a:pt x="20829" y="21600"/>
                  <a:pt x="19671" y="21600"/>
                </a:cubicBezTo>
                <a:cubicBezTo>
                  <a:pt x="1929" y="21600"/>
                  <a:pt x="1929" y="21600"/>
                  <a:pt x="1929" y="21600"/>
                </a:cubicBezTo>
                <a:cubicBezTo>
                  <a:pt x="964" y="21600"/>
                  <a:pt x="0" y="20607"/>
                  <a:pt x="0" y="19117"/>
                </a:cubicBezTo>
                <a:cubicBezTo>
                  <a:pt x="0" y="2483"/>
                  <a:pt x="0" y="2483"/>
                  <a:pt x="0" y="2483"/>
                </a:cubicBezTo>
                <a:cubicBezTo>
                  <a:pt x="0" y="993"/>
                  <a:pt x="964" y="0"/>
                  <a:pt x="1929" y="0"/>
                </a:cubicBezTo>
                <a:cubicBezTo>
                  <a:pt x="19671" y="0"/>
                  <a:pt x="19671" y="0"/>
                  <a:pt x="19671" y="0"/>
                </a:cubicBezTo>
                <a:cubicBezTo>
                  <a:pt x="20829" y="0"/>
                  <a:pt x="21600" y="993"/>
                  <a:pt x="21600" y="2483"/>
                </a:cubicBezTo>
                <a:lnTo>
                  <a:pt x="21600" y="19117"/>
                </a:lnTo>
                <a:close/>
                <a:moveTo>
                  <a:pt x="19671" y="1986"/>
                </a:moveTo>
                <a:cubicBezTo>
                  <a:pt x="1929" y="1986"/>
                  <a:pt x="1929" y="1986"/>
                  <a:pt x="1929" y="1986"/>
                </a:cubicBezTo>
                <a:cubicBezTo>
                  <a:pt x="1736" y="1986"/>
                  <a:pt x="1543" y="1986"/>
                  <a:pt x="1543" y="2483"/>
                </a:cubicBezTo>
                <a:cubicBezTo>
                  <a:pt x="1543" y="4221"/>
                  <a:pt x="2314" y="5710"/>
                  <a:pt x="3471" y="6703"/>
                </a:cubicBezTo>
                <a:cubicBezTo>
                  <a:pt x="5014" y="8441"/>
                  <a:pt x="6557" y="9931"/>
                  <a:pt x="8293" y="11669"/>
                </a:cubicBezTo>
                <a:cubicBezTo>
                  <a:pt x="8871" y="12414"/>
                  <a:pt x="10029" y="13655"/>
                  <a:pt x="10800" y="13655"/>
                </a:cubicBezTo>
                <a:cubicBezTo>
                  <a:pt x="10800" y="13655"/>
                  <a:pt x="10800" y="13655"/>
                  <a:pt x="10800" y="13655"/>
                </a:cubicBezTo>
                <a:cubicBezTo>
                  <a:pt x="10800" y="13655"/>
                  <a:pt x="10800" y="13655"/>
                  <a:pt x="10800" y="13655"/>
                </a:cubicBezTo>
                <a:cubicBezTo>
                  <a:pt x="11764" y="13655"/>
                  <a:pt x="12921" y="12414"/>
                  <a:pt x="13500" y="11669"/>
                </a:cubicBezTo>
                <a:cubicBezTo>
                  <a:pt x="15043" y="9931"/>
                  <a:pt x="16779" y="8441"/>
                  <a:pt x="18321" y="6703"/>
                </a:cubicBezTo>
                <a:cubicBezTo>
                  <a:pt x="19093" y="5959"/>
                  <a:pt x="20057" y="4221"/>
                  <a:pt x="20057" y="2979"/>
                </a:cubicBezTo>
                <a:cubicBezTo>
                  <a:pt x="20057" y="2483"/>
                  <a:pt x="20250" y="1986"/>
                  <a:pt x="19671" y="1986"/>
                </a:cubicBezTo>
                <a:close/>
                <a:moveTo>
                  <a:pt x="20057" y="7448"/>
                </a:moveTo>
                <a:cubicBezTo>
                  <a:pt x="19864" y="7697"/>
                  <a:pt x="19671" y="7945"/>
                  <a:pt x="19286" y="8441"/>
                </a:cubicBezTo>
                <a:cubicBezTo>
                  <a:pt x="17550" y="10179"/>
                  <a:pt x="15814" y="11917"/>
                  <a:pt x="14079" y="13655"/>
                </a:cubicBezTo>
                <a:cubicBezTo>
                  <a:pt x="13307" y="14648"/>
                  <a:pt x="12150" y="15641"/>
                  <a:pt x="10800" y="15641"/>
                </a:cubicBezTo>
                <a:cubicBezTo>
                  <a:pt x="10800" y="15641"/>
                  <a:pt x="10800" y="15641"/>
                  <a:pt x="10800" y="15641"/>
                </a:cubicBezTo>
                <a:cubicBezTo>
                  <a:pt x="10800" y="15641"/>
                  <a:pt x="10800" y="15641"/>
                  <a:pt x="10800" y="15641"/>
                </a:cubicBezTo>
                <a:cubicBezTo>
                  <a:pt x="9643" y="15641"/>
                  <a:pt x="8486" y="14648"/>
                  <a:pt x="7521" y="13655"/>
                </a:cubicBezTo>
                <a:cubicBezTo>
                  <a:pt x="5979" y="11917"/>
                  <a:pt x="4243" y="10179"/>
                  <a:pt x="2507" y="8441"/>
                </a:cubicBezTo>
                <a:cubicBezTo>
                  <a:pt x="2121" y="7945"/>
                  <a:pt x="1929" y="7697"/>
                  <a:pt x="1543" y="7448"/>
                </a:cubicBezTo>
                <a:cubicBezTo>
                  <a:pt x="1543" y="19117"/>
                  <a:pt x="1543" y="19117"/>
                  <a:pt x="1543" y="19117"/>
                </a:cubicBezTo>
                <a:cubicBezTo>
                  <a:pt x="1543" y="19614"/>
                  <a:pt x="1736" y="19614"/>
                  <a:pt x="1929" y="19614"/>
                </a:cubicBezTo>
                <a:cubicBezTo>
                  <a:pt x="19671" y="19614"/>
                  <a:pt x="19671" y="19614"/>
                  <a:pt x="19671" y="19614"/>
                </a:cubicBezTo>
                <a:cubicBezTo>
                  <a:pt x="19864" y="19614"/>
                  <a:pt x="20057" y="19614"/>
                  <a:pt x="20057" y="19117"/>
                </a:cubicBezTo>
                <a:lnTo>
                  <a:pt x="20057" y="744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80" name="Shape"/>
          <p:cNvSpPr/>
          <p:nvPr/>
        </p:nvSpPr>
        <p:spPr>
          <a:xfrm>
            <a:off x="3617912" y="631826"/>
            <a:ext cx="420689" cy="3556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414" y="21373"/>
                </a:moveTo>
                <a:cubicBezTo>
                  <a:pt x="2893" y="12960"/>
                  <a:pt x="2893" y="12960"/>
                  <a:pt x="2893" y="12960"/>
                </a:cubicBezTo>
                <a:cubicBezTo>
                  <a:pt x="2700" y="12733"/>
                  <a:pt x="0" y="10004"/>
                  <a:pt x="0" y="6594"/>
                </a:cubicBezTo>
                <a:cubicBezTo>
                  <a:pt x="0" y="2274"/>
                  <a:pt x="2314" y="0"/>
                  <a:pt x="5786" y="0"/>
                </a:cubicBezTo>
                <a:cubicBezTo>
                  <a:pt x="7907" y="0"/>
                  <a:pt x="9836" y="1819"/>
                  <a:pt x="10800" y="2956"/>
                </a:cubicBezTo>
                <a:cubicBezTo>
                  <a:pt x="11764" y="1819"/>
                  <a:pt x="13886" y="0"/>
                  <a:pt x="15814" y="0"/>
                </a:cubicBezTo>
                <a:cubicBezTo>
                  <a:pt x="19479" y="0"/>
                  <a:pt x="21600" y="2274"/>
                  <a:pt x="21600" y="6594"/>
                </a:cubicBezTo>
                <a:cubicBezTo>
                  <a:pt x="21600" y="10004"/>
                  <a:pt x="19093" y="12733"/>
                  <a:pt x="18900" y="12960"/>
                </a:cubicBezTo>
                <a:cubicBezTo>
                  <a:pt x="11379" y="21373"/>
                  <a:pt x="11379" y="21373"/>
                  <a:pt x="11379" y="21373"/>
                </a:cubicBezTo>
                <a:cubicBezTo>
                  <a:pt x="11186" y="21600"/>
                  <a:pt x="10993" y="21600"/>
                  <a:pt x="10800" y="21600"/>
                </a:cubicBezTo>
                <a:cubicBezTo>
                  <a:pt x="10607" y="21600"/>
                  <a:pt x="10414" y="21600"/>
                  <a:pt x="10414" y="2137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81" name="Shape"/>
          <p:cNvSpPr/>
          <p:nvPr/>
        </p:nvSpPr>
        <p:spPr>
          <a:xfrm>
            <a:off x="4283076" y="608012"/>
            <a:ext cx="390526" cy="3730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85" y="8945"/>
                </a:moveTo>
                <a:cubicBezTo>
                  <a:pt x="16408" y="13745"/>
                  <a:pt x="16408" y="13745"/>
                  <a:pt x="16408" y="13745"/>
                </a:cubicBezTo>
                <a:cubicBezTo>
                  <a:pt x="17654" y="20509"/>
                  <a:pt x="17654" y="20509"/>
                  <a:pt x="17654" y="20509"/>
                </a:cubicBezTo>
                <a:cubicBezTo>
                  <a:pt x="17654" y="20727"/>
                  <a:pt x="17654" y="20727"/>
                  <a:pt x="17654" y="20945"/>
                </a:cubicBezTo>
                <a:cubicBezTo>
                  <a:pt x="17654" y="21164"/>
                  <a:pt x="17446" y="21600"/>
                  <a:pt x="17031" y="21600"/>
                </a:cubicBezTo>
                <a:cubicBezTo>
                  <a:pt x="16823" y="21600"/>
                  <a:pt x="16615" y="21382"/>
                  <a:pt x="16615" y="21382"/>
                </a:cubicBezTo>
                <a:cubicBezTo>
                  <a:pt x="10800" y="18109"/>
                  <a:pt x="10800" y="18109"/>
                  <a:pt x="10800" y="18109"/>
                </a:cubicBezTo>
                <a:cubicBezTo>
                  <a:pt x="4985" y="21382"/>
                  <a:pt x="4985" y="21382"/>
                  <a:pt x="4985" y="21382"/>
                </a:cubicBezTo>
                <a:cubicBezTo>
                  <a:pt x="4777" y="21382"/>
                  <a:pt x="4569" y="21600"/>
                  <a:pt x="4362" y="21600"/>
                </a:cubicBezTo>
                <a:cubicBezTo>
                  <a:pt x="3946" y="21600"/>
                  <a:pt x="3738" y="21164"/>
                  <a:pt x="3738" y="20945"/>
                </a:cubicBezTo>
                <a:cubicBezTo>
                  <a:pt x="3738" y="20727"/>
                  <a:pt x="3738" y="20727"/>
                  <a:pt x="3946" y="20509"/>
                </a:cubicBezTo>
                <a:cubicBezTo>
                  <a:pt x="4985" y="13745"/>
                  <a:pt x="4985" y="13745"/>
                  <a:pt x="4985" y="13745"/>
                </a:cubicBezTo>
                <a:cubicBezTo>
                  <a:pt x="208" y="8945"/>
                  <a:pt x="208" y="8945"/>
                  <a:pt x="208" y="8945"/>
                </a:cubicBezTo>
                <a:cubicBezTo>
                  <a:pt x="0" y="8727"/>
                  <a:pt x="0" y="8509"/>
                  <a:pt x="0" y="8291"/>
                </a:cubicBezTo>
                <a:cubicBezTo>
                  <a:pt x="0" y="7855"/>
                  <a:pt x="415" y="7636"/>
                  <a:pt x="623" y="7636"/>
                </a:cubicBezTo>
                <a:cubicBezTo>
                  <a:pt x="7062" y="6764"/>
                  <a:pt x="7062" y="6764"/>
                  <a:pt x="7062" y="6764"/>
                </a:cubicBezTo>
                <a:cubicBezTo>
                  <a:pt x="10177" y="436"/>
                  <a:pt x="10177" y="436"/>
                  <a:pt x="10177" y="436"/>
                </a:cubicBezTo>
                <a:cubicBezTo>
                  <a:pt x="10177" y="218"/>
                  <a:pt x="10385" y="0"/>
                  <a:pt x="10800" y="0"/>
                </a:cubicBezTo>
                <a:cubicBezTo>
                  <a:pt x="11008" y="0"/>
                  <a:pt x="11215" y="218"/>
                  <a:pt x="11423" y="436"/>
                </a:cubicBezTo>
                <a:cubicBezTo>
                  <a:pt x="14331" y="6764"/>
                  <a:pt x="14331" y="6764"/>
                  <a:pt x="14331" y="6764"/>
                </a:cubicBezTo>
                <a:cubicBezTo>
                  <a:pt x="20769" y="7636"/>
                  <a:pt x="20769" y="7636"/>
                  <a:pt x="20769" y="7636"/>
                </a:cubicBezTo>
                <a:cubicBezTo>
                  <a:pt x="21185" y="7636"/>
                  <a:pt x="21600" y="7855"/>
                  <a:pt x="21600" y="8291"/>
                </a:cubicBezTo>
                <a:cubicBezTo>
                  <a:pt x="21600" y="8509"/>
                  <a:pt x="21392" y="8727"/>
                  <a:pt x="21185" y="894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82" name="Shape"/>
          <p:cNvSpPr/>
          <p:nvPr/>
        </p:nvSpPr>
        <p:spPr>
          <a:xfrm>
            <a:off x="4929187" y="608012"/>
            <a:ext cx="385764" cy="3730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390" y="8945"/>
                </a:moveTo>
                <a:cubicBezTo>
                  <a:pt x="16567" y="13745"/>
                  <a:pt x="16567" y="13745"/>
                  <a:pt x="16567" y="13745"/>
                </a:cubicBezTo>
                <a:cubicBezTo>
                  <a:pt x="17825" y="20509"/>
                  <a:pt x="17825" y="20509"/>
                  <a:pt x="17825" y="20509"/>
                </a:cubicBezTo>
                <a:cubicBezTo>
                  <a:pt x="17825" y="20727"/>
                  <a:pt x="17825" y="20727"/>
                  <a:pt x="17825" y="20945"/>
                </a:cubicBezTo>
                <a:cubicBezTo>
                  <a:pt x="17825" y="21164"/>
                  <a:pt x="17616" y="21600"/>
                  <a:pt x="17196" y="21600"/>
                </a:cubicBezTo>
                <a:cubicBezTo>
                  <a:pt x="16986" y="21600"/>
                  <a:pt x="16777" y="21382"/>
                  <a:pt x="16777" y="21382"/>
                </a:cubicBezTo>
                <a:cubicBezTo>
                  <a:pt x="10905" y="18109"/>
                  <a:pt x="10905" y="18109"/>
                  <a:pt x="10905" y="18109"/>
                </a:cubicBezTo>
                <a:cubicBezTo>
                  <a:pt x="5033" y="21382"/>
                  <a:pt x="5033" y="21382"/>
                  <a:pt x="5033" y="21382"/>
                </a:cubicBezTo>
                <a:cubicBezTo>
                  <a:pt x="4823" y="21382"/>
                  <a:pt x="4614" y="21600"/>
                  <a:pt x="4404" y="21600"/>
                </a:cubicBezTo>
                <a:cubicBezTo>
                  <a:pt x="3984" y="21600"/>
                  <a:pt x="3775" y="21164"/>
                  <a:pt x="3775" y="20945"/>
                </a:cubicBezTo>
                <a:cubicBezTo>
                  <a:pt x="3775" y="20727"/>
                  <a:pt x="3775" y="20727"/>
                  <a:pt x="3984" y="20509"/>
                </a:cubicBezTo>
                <a:cubicBezTo>
                  <a:pt x="5033" y="13745"/>
                  <a:pt x="5033" y="13745"/>
                  <a:pt x="5033" y="13745"/>
                </a:cubicBezTo>
                <a:cubicBezTo>
                  <a:pt x="210" y="8945"/>
                  <a:pt x="210" y="8945"/>
                  <a:pt x="210" y="8945"/>
                </a:cubicBezTo>
                <a:cubicBezTo>
                  <a:pt x="0" y="8727"/>
                  <a:pt x="0" y="8509"/>
                  <a:pt x="0" y="8291"/>
                </a:cubicBezTo>
                <a:cubicBezTo>
                  <a:pt x="0" y="7855"/>
                  <a:pt x="419" y="7636"/>
                  <a:pt x="629" y="7636"/>
                </a:cubicBezTo>
                <a:cubicBezTo>
                  <a:pt x="7130" y="6764"/>
                  <a:pt x="7130" y="6764"/>
                  <a:pt x="7130" y="6764"/>
                </a:cubicBezTo>
                <a:cubicBezTo>
                  <a:pt x="10066" y="436"/>
                  <a:pt x="10066" y="436"/>
                  <a:pt x="10066" y="436"/>
                </a:cubicBezTo>
                <a:cubicBezTo>
                  <a:pt x="10276" y="218"/>
                  <a:pt x="10485" y="0"/>
                  <a:pt x="10905" y="0"/>
                </a:cubicBezTo>
                <a:cubicBezTo>
                  <a:pt x="11115" y="0"/>
                  <a:pt x="11324" y="218"/>
                  <a:pt x="11534" y="436"/>
                </a:cubicBezTo>
                <a:cubicBezTo>
                  <a:pt x="14470" y="6764"/>
                  <a:pt x="14470" y="6764"/>
                  <a:pt x="14470" y="6764"/>
                </a:cubicBezTo>
                <a:cubicBezTo>
                  <a:pt x="20971" y="7636"/>
                  <a:pt x="20971" y="7636"/>
                  <a:pt x="20971" y="7636"/>
                </a:cubicBezTo>
                <a:cubicBezTo>
                  <a:pt x="21181" y="7636"/>
                  <a:pt x="21600" y="7855"/>
                  <a:pt x="21600" y="8291"/>
                </a:cubicBezTo>
                <a:cubicBezTo>
                  <a:pt x="21600" y="8509"/>
                  <a:pt x="21600" y="8727"/>
                  <a:pt x="21390" y="8945"/>
                </a:cubicBezTo>
                <a:close/>
                <a:moveTo>
                  <a:pt x="18874" y="9164"/>
                </a:moveTo>
                <a:cubicBezTo>
                  <a:pt x="13212" y="8291"/>
                  <a:pt x="13212" y="8291"/>
                  <a:pt x="13212" y="8291"/>
                </a:cubicBezTo>
                <a:cubicBezTo>
                  <a:pt x="10905" y="3055"/>
                  <a:pt x="10905" y="3055"/>
                  <a:pt x="10905" y="3055"/>
                </a:cubicBezTo>
                <a:cubicBezTo>
                  <a:pt x="8388" y="8291"/>
                  <a:pt x="8388" y="8291"/>
                  <a:pt x="8388" y="8291"/>
                </a:cubicBezTo>
                <a:cubicBezTo>
                  <a:pt x="2726" y="9164"/>
                  <a:pt x="2726" y="9164"/>
                  <a:pt x="2726" y="9164"/>
                </a:cubicBezTo>
                <a:cubicBezTo>
                  <a:pt x="6920" y="13091"/>
                  <a:pt x="6920" y="13091"/>
                  <a:pt x="6920" y="13091"/>
                </a:cubicBezTo>
                <a:cubicBezTo>
                  <a:pt x="5872" y="18982"/>
                  <a:pt x="5872" y="18982"/>
                  <a:pt x="5872" y="18982"/>
                </a:cubicBezTo>
                <a:cubicBezTo>
                  <a:pt x="10905" y="16145"/>
                  <a:pt x="10905" y="16145"/>
                  <a:pt x="10905" y="16145"/>
                </a:cubicBezTo>
                <a:cubicBezTo>
                  <a:pt x="15728" y="18982"/>
                  <a:pt x="15728" y="18982"/>
                  <a:pt x="15728" y="18982"/>
                </a:cubicBezTo>
                <a:cubicBezTo>
                  <a:pt x="14889" y="13091"/>
                  <a:pt x="14889" y="13091"/>
                  <a:pt x="14889" y="13091"/>
                </a:cubicBezTo>
                <a:lnTo>
                  <a:pt x="18874" y="916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83" name="Shape"/>
          <p:cNvSpPr/>
          <p:nvPr/>
        </p:nvSpPr>
        <p:spPr>
          <a:xfrm>
            <a:off x="5600701" y="631826"/>
            <a:ext cx="330201" cy="3556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427" y="21600"/>
                </a:moveTo>
                <a:cubicBezTo>
                  <a:pt x="4173" y="21600"/>
                  <a:pt x="4173" y="21600"/>
                  <a:pt x="4173" y="21600"/>
                </a:cubicBezTo>
                <a:cubicBezTo>
                  <a:pt x="1718" y="21600"/>
                  <a:pt x="0" y="20236"/>
                  <a:pt x="0" y="17962"/>
                </a:cubicBezTo>
                <a:cubicBezTo>
                  <a:pt x="0" y="14779"/>
                  <a:pt x="982" y="10004"/>
                  <a:pt x="5400" y="10004"/>
                </a:cubicBezTo>
                <a:cubicBezTo>
                  <a:pt x="5891" y="10004"/>
                  <a:pt x="7855" y="11823"/>
                  <a:pt x="10800" y="11823"/>
                </a:cubicBezTo>
                <a:cubicBezTo>
                  <a:pt x="13745" y="11823"/>
                  <a:pt x="15955" y="10004"/>
                  <a:pt x="16445" y="10004"/>
                </a:cubicBezTo>
                <a:cubicBezTo>
                  <a:pt x="20864" y="10004"/>
                  <a:pt x="21600" y="14779"/>
                  <a:pt x="21600" y="17962"/>
                </a:cubicBezTo>
                <a:cubicBezTo>
                  <a:pt x="21600" y="20236"/>
                  <a:pt x="19882" y="21600"/>
                  <a:pt x="17427" y="21600"/>
                </a:cubicBezTo>
                <a:close/>
                <a:moveTo>
                  <a:pt x="10800" y="10914"/>
                </a:moveTo>
                <a:cubicBezTo>
                  <a:pt x="7609" y="10914"/>
                  <a:pt x="4909" y="8413"/>
                  <a:pt x="4909" y="5457"/>
                </a:cubicBezTo>
                <a:cubicBezTo>
                  <a:pt x="4909" y="2274"/>
                  <a:pt x="7609" y="0"/>
                  <a:pt x="10800" y="0"/>
                </a:cubicBezTo>
                <a:cubicBezTo>
                  <a:pt x="13991" y="0"/>
                  <a:pt x="16691" y="2274"/>
                  <a:pt x="16691" y="5457"/>
                </a:cubicBezTo>
                <a:cubicBezTo>
                  <a:pt x="16691" y="8413"/>
                  <a:pt x="13991" y="10914"/>
                  <a:pt x="10800" y="1091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84" name="Shape"/>
          <p:cNvSpPr/>
          <p:nvPr/>
        </p:nvSpPr>
        <p:spPr>
          <a:xfrm>
            <a:off x="6186487" y="631826"/>
            <a:ext cx="450851" cy="3857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9503"/>
                </a:moveTo>
                <a:cubicBezTo>
                  <a:pt x="21600" y="20761"/>
                  <a:pt x="20880" y="21600"/>
                  <a:pt x="19800" y="21600"/>
                </a:cubicBezTo>
                <a:cubicBezTo>
                  <a:pt x="1800" y="21600"/>
                  <a:pt x="1800" y="21600"/>
                  <a:pt x="1800" y="21600"/>
                </a:cubicBezTo>
                <a:cubicBezTo>
                  <a:pt x="900" y="21600"/>
                  <a:pt x="0" y="20761"/>
                  <a:pt x="0" y="19503"/>
                </a:cubicBezTo>
                <a:cubicBezTo>
                  <a:pt x="0" y="2097"/>
                  <a:pt x="0" y="2097"/>
                  <a:pt x="0" y="2097"/>
                </a:cubicBezTo>
                <a:cubicBezTo>
                  <a:pt x="0" y="839"/>
                  <a:pt x="900" y="0"/>
                  <a:pt x="1800" y="0"/>
                </a:cubicBezTo>
                <a:cubicBezTo>
                  <a:pt x="19800" y="0"/>
                  <a:pt x="19800" y="0"/>
                  <a:pt x="19800" y="0"/>
                </a:cubicBezTo>
                <a:cubicBezTo>
                  <a:pt x="20880" y="0"/>
                  <a:pt x="21600" y="839"/>
                  <a:pt x="21600" y="2097"/>
                </a:cubicBezTo>
                <a:lnTo>
                  <a:pt x="21600" y="19503"/>
                </a:lnTo>
                <a:close/>
                <a:moveTo>
                  <a:pt x="4320" y="2517"/>
                </a:moveTo>
                <a:cubicBezTo>
                  <a:pt x="4320" y="1887"/>
                  <a:pt x="4140" y="1678"/>
                  <a:pt x="3600" y="1678"/>
                </a:cubicBezTo>
                <a:cubicBezTo>
                  <a:pt x="2160" y="1678"/>
                  <a:pt x="2160" y="1678"/>
                  <a:pt x="2160" y="1678"/>
                </a:cubicBezTo>
                <a:cubicBezTo>
                  <a:pt x="1800" y="1678"/>
                  <a:pt x="1440" y="1887"/>
                  <a:pt x="1440" y="2517"/>
                </a:cubicBezTo>
                <a:cubicBezTo>
                  <a:pt x="1440" y="4194"/>
                  <a:pt x="1440" y="4194"/>
                  <a:pt x="1440" y="4194"/>
                </a:cubicBezTo>
                <a:cubicBezTo>
                  <a:pt x="1440" y="4614"/>
                  <a:pt x="1800" y="5033"/>
                  <a:pt x="2160" y="5033"/>
                </a:cubicBezTo>
                <a:cubicBezTo>
                  <a:pt x="3600" y="5033"/>
                  <a:pt x="3600" y="5033"/>
                  <a:pt x="3600" y="5033"/>
                </a:cubicBezTo>
                <a:cubicBezTo>
                  <a:pt x="4140" y="5033"/>
                  <a:pt x="4320" y="4614"/>
                  <a:pt x="4320" y="4194"/>
                </a:cubicBezTo>
                <a:lnTo>
                  <a:pt x="4320" y="2517"/>
                </a:lnTo>
                <a:close/>
                <a:moveTo>
                  <a:pt x="4320" y="7550"/>
                </a:moveTo>
                <a:cubicBezTo>
                  <a:pt x="4320" y="6920"/>
                  <a:pt x="4140" y="6711"/>
                  <a:pt x="3600" y="6711"/>
                </a:cubicBezTo>
                <a:cubicBezTo>
                  <a:pt x="2160" y="6711"/>
                  <a:pt x="2160" y="6711"/>
                  <a:pt x="2160" y="6711"/>
                </a:cubicBezTo>
                <a:cubicBezTo>
                  <a:pt x="1800" y="6711"/>
                  <a:pt x="1440" y="6920"/>
                  <a:pt x="1440" y="7550"/>
                </a:cubicBezTo>
                <a:cubicBezTo>
                  <a:pt x="1440" y="9227"/>
                  <a:pt x="1440" y="9227"/>
                  <a:pt x="1440" y="9227"/>
                </a:cubicBezTo>
                <a:cubicBezTo>
                  <a:pt x="1440" y="9647"/>
                  <a:pt x="1800" y="10066"/>
                  <a:pt x="2160" y="10066"/>
                </a:cubicBezTo>
                <a:cubicBezTo>
                  <a:pt x="3600" y="10066"/>
                  <a:pt x="3600" y="10066"/>
                  <a:pt x="3600" y="10066"/>
                </a:cubicBezTo>
                <a:cubicBezTo>
                  <a:pt x="4140" y="10066"/>
                  <a:pt x="4320" y="9647"/>
                  <a:pt x="4320" y="9227"/>
                </a:cubicBezTo>
                <a:lnTo>
                  <a:pt x="4320" y="7550"/>
                </a:lnTo>
                <a:close/>
                <a:moveTo>
                  <a:pt x="4320" y="12373"/>
                </a:moveTo>
                <a:cubicBezTo>
                  <a:pt x="4320" y="11953"/>
                  <a:pt x="4140" y="11744"/>
                  <a:pt x="3600" y="11744"/>
                </a:cubicBezTo>
                <a:cubicBezTo>
                  <a:pt x="2160" y="11744"/>
                  <a:pt x="2160" y="11744"/>
                  <a:pt x="2160" y="11744"/>
                </a:cubicBezTo>
                <a:cubicBezTo>
                  <a:pt x="1800" y="11744"/>
                  <a:pt x="1440" y="11953"/>
                  <a:pt x="1440" y="12373"/>
                </a:cubicBezTo>
                <a:cubicBezTo>
                  <a:pt x="1440" y="14050"/>
                  <a:pt x="1440" y="14050"/>
                  <a:pt x="1440" y="14050"/>
                </a:cubicBezTo>
                <a:cubicBezTo>
                  <a:pt x="1440" y="14680"/>
                  <a:pt x="1800" y="14889"/>
                  <a:pt x="2160" y="14889"/>
                </a:cubicBezTo>
                <a:cubicBezTo>
                  <a:pt x="3600" y="14889"/>
                  <a:pt x="3600" y="14889"/>
                  <a:pt x="3600" y="14889"/>
                </a:cubicBezTo>
                <a:cubicBezTo>
                  <a:pt x="4140" y="14889"/>
                  <a:pt x="4320" y="14680"/>
                  <a:pt x="4320" y="14050"/>
                </a:cubicBezTo>
                <a:lnTo>
                  <a:pt x="4320" y="12373"/>
                </a:lnTo>
                <a:close/>
                <a:moveTo>
                  <a:pt x="4320" y="17406"/>
                </a:moveTo>
                <a:cubicBezTo>
                  <a:pt x="4320" y="16986"/>
                  <a:pt x="4140" y="16567"/>
                  <a:pt x="3600" y="16567"/>
                </a:cubicBezTo>
                <a:cubicBezTo>
                  <a:pt x="2160" y="16567"/>
                  <a:pt x="2160" y="16567"/>
                  <a:pt x="2160" y="16567"/>
                </a:cubicBezTo>
                <a:cubicBezTo>
                  <a:pt x="1800" y="16567"/>
                  <a:pt x="1440" y="16986"/>
                  <a:pt x="1440" y="17406"/>
                </a:cubicBezTo>
                <a:cubicBezTo>
                  <a:pt x="1440" y="19083"/>
                  <a:pt x="1440" y="19083"/>
                  <a:pt x="1440" y="19083"/>
                </a:cubicBezTo>
                <a:cubicBezTo>
                  <a:pt x="1440" y="19713"/>
                  <a:pt x="1800" y="19922"/>
                  <a:pt x="2160" y="19922"/>
                </a:cubicBezTo>
                <a:cubicBezTo>
                  <a:pt x="3600" y="19922"/>
                  <a:pt x="3600" y="19922"/>
                  <a:pt x="3600" y="19922"/>
                </a:cubicBezTo>
                <a:cubicBezTo>
                  <a:pt x="4140" y="19922"/>
                  <a:pt x="4320" y="19713"/>
                  <a:pt x="4320" y="19083"/>
                </a:cubicBezTo>
                <a:lnTo>
                  <a:pt x="4320" y="17406"/>
                </a:lnTo>
                <a:close/>
                <a:moveTo>
                  <a:pt x="15840" y="2517"/>
                </a:moveTo>
                <a:cubicBezTo>
                  <a:pt x="15840" y="1887"/>
                  <a:pt x="15480" y="1678"/>
                  <a:pt x="15120" y="1678"/>
                </a:cubicBezTo>
                <a:cubicBezTo>
                  <a:pt x="6480" y="1678"/>
                  <a:pt x="6480" y="1678"/>
                  <a:pt x="6480" y="1678"/>
                </a:cubicBezTo>
                <a:cubicBezTo>
                  <a:pt x="6120" y="1678"/>
                  <a:pt x="5760" y="1887"/>
                  <a:pt x="5760" y="2517"/>
                </a:cubicBezTo>
                <a:cubicBezTo>
                  <a:pt x="5760" y="9227"/>
                  <a:pt x="5760" y="9227"/>
                  <a:pt x="5760" y="9227"/>
                </a:cubicBezTo>
                <a:cubicBezTo>
                  <a:pt x="5760" y="9647"/>
                  <a:pt x="6120" y="10066"/>
                  <a:pt x="6480" y="10066"/>
                </a:cubicBezTo>
                <a:cubicBezTo>
                  <a:pt x="15120" y="10066"/>
                  <a:pt x="15120" y="10066"/>
                  <a:pt x="15120" y="10066"/>
                </a:cubicBezTo>
                <a:cubicBezTo>
                  <a:pt x="15480" y="10066"/>
                  <a:pt x="15840" y="9647"/>
                  <a:pt x="15840" y="9227"/>
                </a:cubicBezTo>
                <a:lnTo>
                  <a:pt x="15840" y="2517"/>
                </a:lnTo>
                <a:close/>
                <a:moveTo>
                  <a:pt x="15840" y="12373"/>
                </a:moveTo>
                <a:cubicBezTo>
                  <a:pt x="15840" y="11953"/>
                  <a:pt x="15480" y="11744"/>
                  <a:pt x="15120" y="11744"/>
                </a:cubicBezTo>
                <a:cubicBezTo>
                  <a:pt x="6480" y="11744"/>
                  <a:pt x="6480" y="11744"/>
                  <a:pt x="6480" y="11744"/>
                </a:cubicBezTo>
                <a:cubicBezTo>
                  <a:pt x="6120" y="11744"/>
                  <a:pt x="5760" y="11953"/>
                  <a:pt x="5760" y="12373"/>
                </a:cubicBezTo>
                <a:cubicBezTo>
                  <a:pt x="5760" y="19083"/>
                  <a:pt x="5760" y="19083"/>
                  <a:pt x="5760" y="19083"/>
                </a:cubicBezTo>
                <a:cubicBezTo>
                  <a:pt x="5760" y="19713"/>
                  <a:pt x="6120" y="19922"/>
                  <a:pt x="6480" y="19922"/>
                </a:cubicBezTo>
                <a:cubicBezTo>
                  <a:pt x="15120" y="19922"/>
                  <a:pt x="15120" y="19922"/>
                  <a:pt x="15120" y="19922"/>
                </a:cubicBezTo>
                <a:cubicBezTo>
                  <a:pt x="15480" y="19922"/>
                  <a:pt x="15840" y="19713"/>
                  <a:pt x="15840" y="19083"/>
                </a:cubicBezTo>
                <a:lnTo>
                  <a:pt x="15840" y="12373"/>
                </a:lnTo>
                <a:close/>
                <a:moveTo>
                  <a:pt x="20160" y="2517"/>
                </a:moveTo>
                <a:cubicBezTo>
                  <a:pt x="20160" y="1887"/>
                  <a:pt x="19800" y="1678"/>
                  <a:pt x="19440" y="1678"/>
                </a:cubicBezTo>
                <a:cubicBezTo>
                  <a:pt x="18000" y="1678"/>
                  <a:pt x="18000" y="1678"/>
                  <a:pt x="18000" y="1678"/>
                </a:cubicBezTo>
                <a:cubicBezTo>
                  <a:pt x="17640" y="1678"/>
                  <a:pt x="17280" y="1887"/>
                  <a:pt x="17280" y="2517"/>
                </a:cubicBezTo>
                <a:cubicBezTo>
                  <a:pt x="17280" y="4194"/>
                  <a:pt x="17280" y="4194"/>
                  <a:pt x="17280" y="4194"/>
                </a:cubicBezTo>
                <a:cubicBezTo>
                  <a:pt x="17280" y="4614"/>
                  <a:pt x="17640" y="5033"/>
                  <a:pt x="18000" y="5033"/>
                </a:cubicBezTo>
                <a:cubicBezTo>
                  <a:pt x="19440" y="5033"/>
                  <a:pt x="19440" y="5033"/>
                  <a:pt x="19440" y="5033"/>
                </a:cubicBezTo>
                <a:cubicBezTo>
                  <a:pt x="19800" y="5033"/>
                  <a:pt x="20160" y="4614"/>
                  <a:pt x="20160" y="4194"/>
                </a:cubicBezTo>
                <a:lnTo>
                  <a:pt x="20160" y="2517"/>
                </a:lnTo>
                <a:close/>
                <a:moveTo>
                  <a:pt x="20160" y="7550"/>
                </a:moveTo>
                <a:cubicBezTo>
                  <a:pt x="20160" y="6920"/>
                  <a:pt x="19800" y="6711"/>
                  <a:pt x="19440" y="6711"/>
                </a:cubicBezTo>
                <a:cubicBezTo>
                  <a:pt x="18000" y="6711"/>
                  <a:pt x="18000" y="6711"/>
                  <a:pt x="18000" y="6711"/>
                </a:cubicBezTo>
                <a:cubicBezTo>
                  <a:pt x="17640" y="6711"/>
                  <a:pt x="17280" y="6920"/>
                  <a:pt x="17280" y="7550"/>
                </a:cubicBezTo>
                <a:cubicBezTo>
                  <a:pt x="17280" y="9227"/>
                  <a:pt x="17280" y="9227"/>
                  <a:pt x="17280" y="9227"/>
                </a:cubicBezTo>
                <a:cubicBezTo>
                  <a:pt x="17280" y="9647"/>
                  <a:pt x="17640" y="10066"/>
                  <a:pt x="18000" y="10066"/>
                </a:cubicBezTo>
                <a:cubicBezTo>
                  <a:pt x="19440" y="10066"/>
                  <a:pt x="19440" y="10066"/>
                  <a:pt x="19440" y="10066"/>
                </a:cubicBezTo>
                <a:cubicBezTo>
                  <a:pt x="19800" y="10066"/>
                  <a:pt x="20160" y="9647"/>
                  <a:pt x="20160" y="9227"/>
                </a:cubicBezTo>
                <a:lnTo>
                  <a:pt x="20160" y="7550"/>
                </a:lnTo>
                <a:close/>
                <a:moveTo>
                  <a:pt x="20160" y="12373"/>
                </a:moveTo>
                <a:cubicBezTo>
                  <a:pt x="20160" y="11953"/>
                  <a:pt x="19800" y="11744"/>
                  <a:pt x="19440" y="11744"/>
                </a:cubicBezTo>
                <a:cubicBezTo>
                  <a:pt x="18000" y="11744"/>
                  <a:pt x="18000" y="11744"/>
                  <a:pt x="18000" y="11744"/>
                </a:cubicBezTo>
                <a:cubicBezTo>
                  <a:pt x="17640" y="11744"/>
                  <a:pt x="17280" y="11953"/>
                  <a:pt x="17280" y="12373"/>
                </a:cubicBezTo>
                <a:cubicBezTo>
                  <a:pt x="17280" y="14050"/>
                  <a:pt x="17280" y="14050"/>
                  <a:pt x="17280" y="14050"/>
                </a:cubicBezTo>
                <a:cubicBezTo>
                  <a:pt x="17280" y="14680"/>
                  <a:pt x="17640" y="14889"/>
                  <a:pt x="18000" y="14889"/>
                </a:cubicBezTo>
                <a:cubicBezTo>
                  <a:pt x="19440" y="14889"/>
                  <a:pt x="19440" y="14889"/>
                  <a:pt x="19440" y="14889"/>
                </a:cubicBezTo>
                <a:cubicBezTo>
                  <a:pt x="19800" y="14889"/>
                  <a:pt x="20160" y="14680"/>
                  <a:pt x="20160" y="14050"/>
                </a:cubicBezTo>
                <a:lnTo>
                  <a:pt x="20160" y="12373"/>
                </a:lnTo>
                <a:close/>
                <a:moveTo>
                  <a:pt x="20160" y="17406"/>
                </a:moveTo>
                <a:cubicBezTo>
                  <a:pt x="20160" y="16986"/>
                  <a:pt x="19800" y="16567"/>
                  <a:pt x="19440" y="16567"/>
                </a:cubicBezTo>
                <a:cubicBezTo>
                  <a:pt x="18000" y="16567"/>
                  <a:pt x="18000" y="16567"/>
                  <a:pt x="18000" y="16567"/>
                </a:cubicBezTo>
                <a:cubicBezTo>
                  <a:pt x="17640" y="16567"/>
                  <a:pt x="17280" y="16986"/>
                  <a:pt x="17280" y="17406"/>
                </a:cubicBezTo>
                <a:cubicBezTo>
                  <a:pt x="17280" y="19083"/>
                  <a:pt x="17280" y="19083"/>
                  <a:pt x="17280" y="19083"/>
                </a:cubicBezTo>
                <a:cubicBezTo>
                  <a:pt x="17280" y="19713"/>
                  <a:pt x="17640" y="19922"/>
                  <a:pt x="18000" y="19922"/>
                </a:cubicBezTo>
                <a:cubicBezTo>
                  <a:pt x="19440" y="19922"/>
                  <a:pt x="19440" y="19922"/>
                  <a:pt x="19440" y="19922"/>
                </a:cubicBezTo>
                <a:cubicBezTo>
                  <a:pt x="19800" y="19922"/>
                  <a:pt x="20160" y="19713"/>
                  <a:pt x="20160" y="19083"/>
                </a:cubicBezTo>
                <a:lnTo>
                  <a:pt x="20160" y="1740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85" name="Shape"/>
          <p:cNvSpPr/>
          <p:nvPr/>
        </p:nvSpPr>
        <p:spPr>
          <a:xfrm>
            <a:off x="6846888" y="601662"/>
            <a:ext cx="420689" cy="4159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432"/>
                </a:moveTo>
                <a:cubicBezTo>
                  <a:pt x="21600" y="21211"/>
                  <a:pt x="21021" y="21600"/>
                  <a:pt x="20443" y="21600"/>
                </a:cubicBezTo>
                <a:cubicBezTo>
                  <a:pt x="8871" y="21600"/>
                  <a:pt x="8871" y="21600"/>
                  <a:pt x="8871" y="21600"/>
                </a:cubicBezTo>
                <a:cubicBezTo>
                  <a:pt x="8293" y="21600"/>
                  <a:pt x="7714" y="21211"/>
                  <a:pt x="7714" y="20432"/>
                </a:cubicBezTo>
                <a:cubicBezTo>
                  <a:pt x="7714" y="18486"/>
                  <a:pt x="7714" y="18486"/>
                  <a:pt x="7714" y="18486"/>
                </a:cubicBezTo>
                <a:cubicBezTo>
                  <a:pt x="1157" y="18486"/>
                  <a:pt x="1157" y="18486"/>
                  <a:pt x="1157" y="18486"/>
                </a:cubicBezTo>
                <a:cubicBezTo>
                  <a:pt x="579" y="18486"/>
                  <a:pt x="0" y="18097"/>
                  <a:pt x="0" y="17319"/>
                </a:cubicBezTo>
                <a:cubicBezTo>
                  <a:pt x="0" y="1168"/>
                  <a:pt x="0" y="1168"/>
                  <a:pt x="0" y="1168"/>
                </a:cubicBezTo>
                <a:cubicBezTo>
                  <a:pt x="0" y="389"/>
                  <a:pt x="579" y="0"/>
                  <a:pt x="1157" y="0"/>
                </a:cubicBezTo>
                <a:cubicBezTo>
                  <a:pt x="14271" y="0"/>
                  <a:pt x="14271" y="0"/>
                  <a:pt x="14271" y="0"/>
                </a:cubicBezTo>
                <a:cubicBezTo>
                  <a:pt x="14850" y="0"/>
                  <a:pt x="15429" y="389"/>
                  <a:pt x="15429" y="1168"/>
                </a:cubicBezTo>
                <a:cubicBezTo>
                  <a:pt x="15429" y="5059"/>
                  <a:pt x="15429" y="5059"/>
                  <a:pt x="15429" y="5059"/>
                </a:cubicBezTo>
                <a:cubicBezTo>
                  <a:pt x="15621" y="5254"/>
                  <a:pt x="15814" y="5254"/>
                  <a:pt x="15814" y="5449"/>
                </a:cubicBezTo>
                <a:cubicBezTo>
                  <a:pt x="20829" y="10314"/>
                  <a:pt x="20829" y="10314"/>
                  <a:pt x="20829" y="10314"/>
                </a:cubicBezTo>
                <a:cubicBezTo>
                  <a:pt x="21214" y="10897"/>
                  <a:pt x="21600" y="11676"/>
                  <a:pt x="21600" y="12454"/>
                </a:cubicBezTo>
                <a:lnTo>
                  <a:pt x="21600" y="20432"/>
                </a:lnTo>
                <a:close/>
                <a:moveTo>
                  <a:pt x="12343" y="1946"/>
                </a:moveTo>
                <a:cubicBezTo>
                  <a:pt x="12343" y="1557"/>
                  <a:pt x="12150" y="1557"/>
                  <a:pt x="11957" y="1557"/>
                </a:cubicBezTo>
                <a:cubicBezTo>
                  <a:pt x="3471" y="1557"/>
                  <a:pt x="3471" y="1557"/>
                  <a:pt x="3471" y="1557"/>
                </a:cubicBezTo>
                <a:cubicBezTo>
                  <a:pt x="3279" y="1557"/>
                  <a:pt x="3086" y="1557"/>
                  <a:pt x="3086" y="1946"/>
                </a:cubicBezTo>
                <a:cubicBezTo>
                  <a:pt x="3086" y="2724"/>
                  <a:pt x="3086" y="2724"/>
                  <a:pt x="3086" y="2724"/>
                </a:cubicBezTo>
                <a:cubicBezTo>
                  <a:pt x="3086" y="2919"/>
                  <a:pt x="3279" y="3114"/>
                  <a:pt x="3471" y="3114"/>
                </a:cubicBezTo>
                <a:cubicBezTo>
                  <a:pt x="11957" y="3114"/>
                  <a:pt x="11957" y="3114"/>
                  <a:pt x="11957" y="3114"/>
                </a:cubicBezTo>
                <a:cubicBezTo>
                  <a:pt x="12150" y="3114"/>
                  <a:pt x="12343" y="2919"/>
                  <a:pt x="12343" y="2724"/>
                </a:cubicBezTo>
                <a:lnTo>
                  <a:pt x="12343" y="1946"/>
                </a:lnTo>
                <a:close/>
                <a:moveTo>
                  <a:pt x="20057" y="20043"/>
                </a:moveTo>
                <a:cubicBezTo>
                  <a:pt x="20057" y="12454"/>
                  <a:pt x="20057" y="12454"/>
                  <a:pt x="20057" y="12454"/>
                </a:cubicBezTo>
                <a:cubicBezTo>
                  <a:pt x="15043" y="12454"/>
                  <a:pt x="15043" y="12454"/>
                  <a:pt x="15043" y="12454"/>
                </a:cubicBezTo>
                <a:cubicBezTo>
                  <a:pt x="14464" y="12454"/>
                  <a:pt x="13886" y="11870"/>
                  <a:pt x="13886" y="11286"/>
                </a:cubicBezTo>
                <a:cubicBezTo>
                  <a:pt x="13886" y="6227"/>
                  <a:pt x="13886" y="6227"/>
                  <a:pt x="13886" y="6227"/>
                </a:cubicBezTo>
                <a:cubicBezTo>
                  <a:pt x="9257" y="6227"/>
                  <a:pt x="9257" y="6227"/>
                  <a:pt x="9257" y="6227"/>
                </a:cubicBezTo>
                <a:cubicBezTo>
                  <a:pt x="9257" y="20043"/>
                  <a:pt x="9257" y="20043"/>
                  <a:pt x="9257" y="20043"/>
                </a:cubicBezTo>
                <a:lnTo>
                  <a:pt x="20057" y="20043"/>
                </a:lnTo>
                <a:close/>
                <a:moveTo>
                  <a:pt x="19093" y="10897"/>
                </a:moveTo>
                <a:cubicBezTo>
                  <a:pt x="15429" y="7200"/>
                  <a:pt x="15429" y="7200"/>
                  <a:pt x="15429" y="7200"/>
                </a:cubicBezTo>
                <a:cubicBezTo>
                  <a:pt x="15429" y="10897"/>
                  <a:pt x="15429" y="10897"/>
                  <a:pt x="15429" y="10897"/>
                </a:cubicBezTo>
                <a:lnTo>
                  <a:pt x="19093" y="1089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86" name="Shape"/>
          <p:cNvSpPr/>
          <p:nvPr/>
        </p:nvSpPr>
        <p:spPr>
          <a:xfrm>
            <a:off x="7493000" y="601662"/>
            <a:ext cx="404814" cy="3857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400" y="18664"/>
                </a:moveTo>
                <a:cubicBezTo>
                  <a:pt x="14600" y="20551"/>
                  <a:pt x="12200" y="21600"/>
                  <a:pt x="9600" y="21600"/>
                </a:cubicBezTo>
                <a:cubicBezTo>
                  <a:pt x="4400" y="21600"/>
                  <a:pt x="0" y="17196"/>
                  <a:pt x="0" y="11744"/>
                </a:cubicBezTo>
                <a:cubicBezTo>
                  <a:pt x="0" y="6082"/>
                  <a:pt x="4400" y="1678"/>
                  <a:pt x="9600" y="1678"/>
                </a:cubicBezTo>
                <a:cubicBezTo>
                  <a:pt x="9600" y="11534"/>
                  <a:pt x="9600" y="11534"/>
                  <a:pt x="9600" y="11534"/>
                </a:cubicBezTo>
                <a:lnTo>
                  <a:pt x="16400" y="18664"/>
                </a:lnTo>
                <a:close/>
                <a:moveTo>
                  <a:pt x="11200" y="10066"/>
                </a:moveTo>
                <a:cubicBezTo>
                  <a:pt x="11200" y="0"/>
                  <a:pt x="11200" y="0"/>
                  <a:pt x="11200" y="0"/>
                </a:cubicBezTo>
                <a:cubicBezTo>
                  <a:pt x="16400" y="0"/>
                  <a:pt x="20800" y="4404"/>
                  <a:pt x="20800" y="10066"/>
                </a:cubicBezTo>
                <a:lnTo>
                  <a:pt x="11200" y="10066"/>
                </a:lnTo>
                <a:close/>
                <a:moveTo>
                  <a:pt x="21600" y="11744"/>
                </a:moveTo>
                <a:cubicBezTo>
                  <a:pt x="21600" y="14470"/>
                  <a:pt x="20400" y="16986"/>
                  <a:pt x="18800" y="18874"/>
                </a:cubicBezTo>
                <a:cubicBezTo>
                  <a:pt x="12000" y="11744"/>
                  <a:pt x="12000" y="11744"/>
                  <a:pt x="12000" y="11744"/>
                </a:cubicBezTo>
                <a:lnTo>
                  <a:pt x="21600" y="1174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87" name="Shape"/>
          <p:cNvSpPr/>
          <p:nvPr/>
        </p:nvSpPr>
        <p:spPr>
          <a:xfrm>
            <a:off x="8137525" y="631826"/>
            <a:ext cx="420689" cy="3254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171" y="4469"/>
                </a:moveTo>
                <a:cubicBezTo>
                  <a:pt x="6171" y="5214"/>
                  <a:pt x="5593" y="5959"/>
                  <a:pt x="5014" y="5959"/>
                </a:cubicBezTo>
                <a:cubicBezTo>
                  <a:pt x="1157" y="5959"/>
                  <a:pt x="1157" y="5959"/>
                  <a:pt x="1157" y="5959"/>
                </a:cubicBezTo>
                <a:cubicBezTo>
                  <a:pt x="579" y="5959"/>
                  <a:pt x="0" y="5214"/>
                  <a:pt x="0" y="4469"/>
                </a:cubicBezTo>
                <a:cubicBezTo>
                  <a:pt x="0" y="1490"/>
                  <a:pt x="0" y="1490"/>
                  <a:pt x="0" y="1490"/>
                </a:cubicBezTo>
                <a:cubicBezTo>
                  <a:pt x="0" y="497"/>
                  <a:pt x="579" y="0"/>
                  <a:pt x="1157" y="0"/>
                </a:cubicBezTo>
                <a:cubicBezTo>
                  <a:pt x="5014" y="0"/>
                  <a:pt x="5014" y="0"/>
                  <a:pt x="5014" y="0"/>
                </a:cubicBezTo>
                <a:cubicBezTo>
                  <a:pt x="5593" y="0"/>
                  <a:pt x="6171" y="497"/>
                  <a:pt x="6171" y="1490"/>
                </a:cubicBezTo>
                <a:lnTo>
                  <a:pt x="6171" y="4469"/>
                </a:lnTo>
                <a:close/>
                <a:moveTo>
                  <a:pt x="6171" y="12414"/>
                </a:moveTo>
                <a:cubicBezTo>
                  <a:pt x="6171" y="13159"/>
                  <a:pt x="5593" y="13903"/>
                  <a:pt x="5014" y="13903"/>
                </a:cubicBezTo>
                <a:cubicBezTo>
                  <a:pt x="1157" y="13903"/>
                  <a:pt x="1157" y="13903"/>
                  <a:pt x="1157" y="13903"/>
                </a:cubicBezTo>
                <a:cubicBezTo>
                  <a:pt x="579" y="13903"/>
                  <a:pt x="0" y="13159"/>
                  <a:pt x="0" y="12414"/>
                </a:cubicBezTo>
                <a:cubicBezTo>
                  <a:pt x="0" y="9434"/>
                  <a:pt x="0" y="9434"/>
                  <a:pt x="0" y="9434"/>
                </a:cubicBezTo>
                <a:cubicBezTo>
                  <a:pt x="0" y="8441"/>
                  <a:pt x="579" y="7945"/>
                  <a:pt x="1157" y="7945"/>
                </a:cubicBezTo>
                <a:cubicBezTo>
                  <a:pt x="5014" y="7945"/>
                  <a:pt x="5014" y="7945"/>
                  <a:pt x="5014" y="7945"/>
                </a:cubicBezTo>
                <a:cubicBezTo>
                  <a:pt x="5593" y="7945"/>
                  <a:pt x="6171" y="8441"/>
                  <a:pt x="6171" y="9434"/>
                </a:cubicBezTo>
                <a:lnTo>
                  <a:pt x="6171" y="12414"/>
                </a:lnTo>
                <a:close/>
                <a:moveTo>
                  <a:pt x="6171" y="20110"/>
                </a:moveTo>
                <a:cubicBezTo>
                  <a:pt x="6171" y="21103"/>
                  <a:pt x="5593" y="21600"/>
                  <a:pt x="5014" y="21600"/>
                </a:cubicBezTo>
                <a:cubicBezTo>
                  <a:pt x="1157" y="21600"/>
                  <a:pt x="1157" y="21600"/>
                  <a:pt x="1157" y="21600"/>
                </a:cubicBezTo>
                <a:cubicBezTo>
                  <a:pt x="579" y="21600"/>
                  <a:pt x="0" y="21103"/>
                  <a:pt x="0" y="20110"/>
                </a:cubicBezTo>
                <a:cubicBezTo>
                  <a:pt x="0" y="17131"/>
                  <a:pt x="0" y="17131"/>
                  <a:pt x="0" y="17131"/>
                </a:cubicBezTo>
                <a:cubicBezTo>
                  <a:pt x="0" y="16386"/>
                  <a:pt x="579" y="15641"/>
                  <a:pt x="1157" y="15641"/>
                </a:cubicBezTo>
                <a:cubicBezTo>
                  <a:pt x="5014" y="15641"/>
                  <a:pt x="5014" y="15641"/>
                  <a:pt x="5014" y="15641"/>
                </a:cubicBezTo>
                <a:cubicBezTo>
                  <a:pt x="5593" y="15641"/>
                  <a:pt x="6171" y="16386"/>
                  <a:pt x="6171" y="17131"/>
                </a:cubicBezTo>
                <a:lnTo>
                  <a:pt x="6171" y="20110"/>
                </a:lnTo>
                <a:close/>
                <a:moveTo>
                  <a:pt x="21600" y="4469"/>
                </a:moveTo>
                <a:cubicBezTo>
                  <a:pt x="21600" y="5214"/>
                  <a:pt x="21021" y="5959"/>
                  <a:pt x="20443" y="5959"/>
                </a:cubicBezTo>
                <a:cubicBezTo>
                  <a:pt x="8871" y="5959"/>
                  <a:pt x="8871" y="5959"/>
                  <a:pt x="8871" y="5959"/>
                </a:cubicBezTo>
                <a:cubicBezTo>
                  <a:pt x="8293" y="5959"/>
                  <a:pt x="7714" y="5214"/>
                  <a:pt x="7714" y="4469"/>
                </a:cubicBezTo>
                <a:cubicBezTo>
                  <a:pt x="7714" y="1490"/>
                  <a:pt x="7714" y="1490"/>
                  <a:pt x="7714" y="1490"/>
                </a:cubicBezTo>
                <a:cubicBezTo>
                  <a:pt x="7714" y="497"/>
                  <a:pt x="8293" y="0"/>
                  <a:pt x="8871" y="0"/>
                </a:cubicBezTo>
                <a:cubicBezTo>
                  <a:pt x="20443" y="0"/>
                  <a:pt x="20443" y="0"/>
                  <a:pt x="20443" y="0"/>
                </a:cubicBezTo>
                <a:cubicBezTo>
                  <a:pt x="21021" y="0"/>
                  <a:pt x="21600" y="497"/>
                  <a:pt x="21600" y="1490"/>
                </a:cubicBezTo>
                <a:lnTo>
                  <a:pt x="21600" y="4469"/>
                </a:lnTo>
                <a:close/>
                <a:moveTo>
                  <a:pt x="21600" y="12414"/>
                </a:moveTo>
                <a:cubicBezTo>
                  <a:pt x="21600" y="13159"/>
                  <a:pt x="21021" y="13903"/>
                  <a:pt x="20443" y="13903"/>
                </a:cubicBezTo>
                <a:cubicBezTo>
                  <a:pt x="8871" y="13903"/>
                  <a:pt x="8871" y="13903"/>
                  <a:pt x="8871" y="13903"/>
                </a:cubicBezTo>
                <a:cubicBezTo>
                  <a:pt x="8293" y="13903"/>
                  <a:pt x="7714" y="13159"/>
                  <a:pt x="7714" y="12414"/>
                </a:cubicBezTo>
                <a:cubicBezTo>
                  <a:pt x="7714" y="9434"/>
                  <a:pt x="7714" y="9434"/>
                  <a:pt x="7714" y="9434"/>
                </a:cubicBezTo>
                <a:cubicBezTo>
                  <a:pt x="7714" y="8441"/>
                  <a:pt x="8293" y="7945"/>
                  <a:pt x="8871" y="7945"/>
                </a:cubicBezTo>
                <a:cubicBezTo>
                  <a:pt x="20443" y="7945"/>
                  <a:pt x="20443" y="7945"/>
                  <a:pt x="20443" y="7945"/>
                </a:cubicBezTo>
                <a:cubicBezTo>
                  <a:pt x="21021" y="7945"/>
                  <a:pt x="21600" y="8441"/>
                  <a:pt x="21600" y="9434"/>
                </a:cubicBezTo>
                <a:lnTo>
                  <a:pt x="21600" y="12414"/>
                </a:lnTo>
                <a:close/>
                <a:moveTo>
                  <a:pt x="21600" y="20110"/>
                </a:moveTo>
                <a:cubicBezTo>
                  <a:pt x="21600" y="21103"/>
                  <a:pt x="21021" y="21600"/>
                  <a:pt x="20443" y="21600"/>
                </a:cubicBezTo>
                <a:cubicBezTo>
                  <a:pt x="8871" y="21600"/>
                  <a:pt x="8871" y="21600"/>
                  <a:pt x="8871" y="21600"/>
                </a:cubicBezTo>
                <a:cubicBezTo>
                  <a:pt x="8293" y="21600"/>
                  <a:pt x="7714" y="21103"/>
                  <a:pt x="7714" y="20110"/>
                </a:cubicBezTo>
                <a:cubicBezTo>
                  <a:pt x="7714" y="17131"/>
                  <a:pt x="7714" y="17131"/>
                  <a:pt x="7714" y="17131"/>
                </a:cubicBezTo>
                <a:cubicBezTo>
                  <a:pt x="7714" y="16386"/>
                  <a:pt x="8293" y="15641"/>
                  <a:pt x="8871" y="15641"/>
                </a:cubicBezTo>
                <a:cubicBezTo>
                  <a:pt x="20443" y="15641"/>
                  <a:pt x="20443" y="15641"/>
                  <a:pt x="20443" y="15641"/>
                </a:cubicBezTo>
                <a:cubicBezTo>
                  <a:pt x="21021" y="15641"/>
                  <a:pt x="21600" y="16386"/>
                  <a:pt x="21600" y="17131"/>
                </a:cubicBezTo>
                <a:lnTo>
                  <a:pt x="21600" y="2011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88" name="Shape"/>
          <p:cNvSpPr/>
          <p:nvPr/>
        </p:nvSpPr>
        <p:spPr>
          <a:xfrm>
            <a:off x="8810625" y="676276"/>
            <a:ext cx="363539" cy="2809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377" y="5472"/>
                </a:moveTo>
                <a:cubicBezTo>
                  <a:pt x="11134" y="18432"/>
                  <a:pt x="11134" y="18432"/>
                  <a:pt x="11134" y="18432"/>
                </a:cubicBezTo>
                <a:cubicBezTo>
                  <a:pt x="9353" y="21024"/>
                  <a:pt x="9353" y="21024"/>
                  <a:pt x="9353" y="21024"/>
                </a:cubicBezTo>
                <a:cubicBezTo>
                  <a:pt x="9130" y="21312"/>
                  <a:pt x="8685" y="21600"/>
                  <a:pt x="8462" y="21600"/>
                </a:cubicBezTo>
                <a:cubicBezTo>
                  <a:pt x="8016" y="21600"/>
                  <a:pt x="7571" y="21312"/>
                  <a:pt x="7348" y="21024"/>
                </a:cubicBezTo>
                <a:cubicBezTo>
                  <a:pt x="5567" y="18432"/>
                  <a:pt x="5567" y="18432"/>
                  <a:pt x="5567" y="18432"/>
                </a:cubicBezTo>
                <a:cubicBezTo>
                  <a:pt x="445" y="12096"/>
                  <a:pt x="445" y="12096"/>
                  <a:pt x="445" y="12096"/>
                </a:cubicBezTo>
                <a:cubicBezTo>
                  <a:pt x="223" y="11808"/>
                  <a:pt x="0" y="11232"/>
                  <a:pt x="0" y="10944"/>
                </a:cubicBezTo>
                <a:cubicBezTo>
                  <a:pt x="0" y="10368"/>
                  <a:pt x="223" y="9792"/>
                  <a:pt x="445" y="9504"/>
                </a:cubicBezTo>
                <a:cubicBezTo>
                  <a:pt x="2449" y="7200"/>
                  <a:pt x="2449" y="7200"/>
                  <a:pt x="2449" y="7200"/>
                </a:cubicBezTo>
                <a:cubicBezTo>
                  <a:pt x="2672" y="6912"/>
                  <a:pt x="2895" y="6624"/>
                  <a:pt x="3340" y="6624"/>
                </a:cubicBezTo>
                <a:cubicBezTo>
                  <a:pt x="3786" y="6624"/>
                  <a:pt x="4008" y="6912"/>
                  <a:pt x="4231" y="7200"/>
                </a:cubicBezTo>
                <a:cubicBezTo>
                  <a:pt x="8462" y="12384"/>
                  <a:pt x="8462" y="12384"/>
                  <a:pt x="8462" y="12384"/>
                </a:cubicBezTo>
                <a:cubicBezTo>
                  <a:pt x="17592" y="576"/>
                  <a:pt x="17592" y="576"/>
                  <a:pt x="17592" y="576"/>
                </a:cubicBezTo>
                <a:cubicBezTo>
                  <a:pt x="17814" y="288"/>
                  <a:pt x="18037" y="0"/>
                  <a:pt x="18482" y="0"/>
                </a:cubicBezTo>
                <a:cubicBezTo>
                  <a:pt x="18705" y="0"/>
                  <a:pt x="19151" y="288"/>
                  <a:pt x="19373" y="576"/>
                </a:cubicBezTo>
                <a:cubicBezTo>
                  <a:pt x="21377" y="3168"/>
                  <a:pt x="21377" y="3168"/>
                  <a:pt x="21377" y="3168"/>
                </a:cubicBezTo>
                <a:cubicBezTo>
                  <a:pt x="21600" y="3456"/>
                  <a:pt x="21600" y="3744"/>
                  <a:pt x="21600" y="4320"/>
                </a:cubicBezTo>
                <a:cubicBezTo>
                  <a:pt x="21600" y="4608"/>
                  <a:pt x="21600" y="5184"/>
                  <a:pt x="21377" y="547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89" name="Shape"/>
          <p:cNvSpPr/>
          <p:nvPr/>
        </p:nvSpPr>
        <p:spPr>
          <a:xfrm>
            <a:off x="9501188" y="684212"/>
            <a:ext cx="277814" cy="2809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016" y="18432"/>
                </a:moveTo>
                <a:cubicBezTo>
                  <a:pt x="18681" y="21024"/>
                  <a:pt x="18681" y="21024"/>
                  <a:pt x="18681" y="21024"/>
                </a:cubicBezTo>
                <a:cubicBezTo>
                  <a:pt x="18389" y="21312"/>
                  <a:pt x="17805" y="21600"/>
                  <a:pt x="17222" y="21600"/>
                </a:cubicBezTo>
                <a:cubicBezTo>
                  <a:pt x="16930" y="21600"/>
                  <a:pt x="16346" y="21312"/>
                  <a:pt x="16054" y="21024"/>
                </a:cubicBezTo>
                <a:cubicBezTo>
                  <a:pt x="10800" y="15552"/>
                  <a:pt x="10800" y="15552"/>
                  <a:pt x="10800" y="15552"/>
                </a:cubicBezTo>
                <a:cubicBezTo>
                  <a:pt x="5254" y="21024"/>
                  <a:pt x="5254" y="21024"/>
                  <a:pt x="5254" y="21024"/>
                </a:cubicBezTo>
                <a:cubicBezTo>
                  <a:pt x="4962" y="21312"/>
                  <a:pt x="4670" y="21600"/>
                  <a:pt x="4086" y="21600"/>
                </a:cubicBezTo>
                <a:cubicBezTo>
                  <a:pt x="3795" y="21600"/>
                  <a:pt x="3211" y="21312"/>
                  <a:pt x="2919" y="21024"/>
                </a:cubicBezTo>
                <a:cubicBezTo>
                  <a:pt x="584" y="18432"/>
                  <a:pt x="584" y="18432"/>
                  <a:pt x="584" y="18432"/>
                </a:cubicBezTo>
                <a:cubicBezTo>
                  <a:pt x="0" y="18144"/>
                  <a:pt x="0" y="17856"/>
                  <a:pt x="0" y="17280"/>
                </a:cubicBezTo>
                <a:cubicBezTo>
                  <a:pt x="0" y="16992"/>
                  <a:pt x="0" y="16416"/>
                  <a:pt x="584" y="16128"/>
                </a:cubicBezTo>
                <a:cubicBezTo>
                  <a:pt x="5838" y="10944"/>
                  <a:pt x="5838" y="10944"/>
                  <a:pt x="5838" y="10944"/>
                </a:cubicBezTo>
                <a:cubicBezTo>
                  <a:pt x="584" y="5472"/>
                  <a:pt x="584" y="5472"/>
                  <a:pt x="584" y="5472"/>
                </a:cubicBezTo>
                <a:cubicBezTo>
                  <a:pt x="0" y="5184"/>
                  <a:pt x="0" y="4608"/>
                  <a:pt x="0" y="4320"/>
                </a:cubicBezTo>
                <a:cubicBezTo>
                  <a:pt x="0" y="3744"/>
                  <a:pt x="0" y="3456"/>
                  <a:pt x="584" y="3168"/>
                </a:cubicBezTo>
                <a:cubicBezTo>
                  <a:pt x="2919" y="576"/>
                  <a:pt x="2919" y="576"/>
                  <a:pt x="2919" y="576"/>
                </a:cubicBezTo>
                <a:cubicBezTo>
                  <a:pt x="3211" y="288"/>
                  <a:pt x="3795" y="0"/>
                  <a:pt x="4086" y="0"/>
                </a:cubicBezTo>
                <a:cubicBezTo>
                  <a:pt x="4670" y="0"/>
                  <a:pt x="4962" y="288"/>
                  <a:pt x="5254" y="576"/>
                </a:cubicBezTo>
                <a:cubicBezTo>
                  <a:pt x="10800" y="6048"/>
                  <a:pt x="10800" y="6048"/>
                  <a:pt x="10800" y="6048"/>
                </a:cubicBezTo>
                <a:cubicBezTo>
                  <a:pt x="16054" y="576"/>
                  <a:pt x="16054" y="576"/>
                  <a:pt x="16054" y="576"/>
                </a:cubicBezTo>
                <a:cubicBezTo>
                  <a:pt x="16346" y="288"/>
                  <a:pt x="16930" y="0"/>
                  <a:pt x="17222" y="0"/>
                </a:cubicBezTo>
                <a:cubicBezTo>
                  <a:pt x="17805" y="0"/>
                  <a:pt x="18389" y="288"/>
                  <a:pt x="18681" y="576"/>
                </a:cubicBezTo>
                <a:cubicBezTo>
                  <a:pt x="21016" y="3168"/>
                  <a:pt x="21016" y="3168"/>
                  <a:pt x="21016" y="3168"/>
                </a:cubicBezTo>
                <a:cubicBezTo>
                  <a:pt x="21308" y="3456"/>
                  <a:pt x="21600" y="3744"/>
                  <a:pt x="21600" y="4320"/>
                </a:cubicBezTo>
                <a:cubicBezTo>
                  <a:pt x="21600" y="4608"/>
                  <a:pt x="21308" y="5184"/>
                  <a:pt x="21016" y="5472"/>
                </a:cubicBezTo>
                <a:cubicBezTo>
                  <a:pt x="15762" y="10944"/>
                  <a:pt x="15762" y="10944"/>
                  <a:pt x="15762" y="10944"/>
                </a:cubicBezTo>
                <a:cubicBezTo>
                  <a:pt x="21016" y="16128"/>
                  <a:pt x="21016" y="16128"/>
                  <a:pt x="21016" y="16128"/>
                </a:cubicBezTo>
                <a:cubicBezTo>
                  <a:pt x="21308" y="16416"/>
                  <a:pt x="21600" y="16992"/>
                  <a:pt x="21600" y="17280"/>
                </a:cubicBezTo>
                <a:cubicBezTo>
                  <a:pt x="21600" y="17856"/>
                  <a:pt x="21308" y="18144"/>
                  <a:pt x="21016" y="1843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90" name="Shape"/>
          <p:cNvSpPr/>
          <p:nvPr/>
        </p:nvSpPr>
        <p:spPr>
          <a:xfrm>
            <a:off x="10090150" y="631826"/>
            <a:ext cx="390526" cy="3857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38" y="21600"/>
                </a:moveTo>
                <a:cubicBezTo>
                  <a:pt x="19523" y="21600"/>
                  <a:pt x="19108" y="21600"/>
                  <a:pt x="18692" y="21181"/>
                </a:cubicBezTo>
                <a:cubicBezTo>
                  <a:pt x="14331" y="16777"/>
                  <a:pt x="14331" y="16777"/>
                  <a:pt x="14331" y="16777"/>
                </a:cubicBezTo>
                <a:cubicBezTo>
                  <a:pt x="12877" y="17825"/>
                  <a:pt x="11008" y="18245"/>
                  <a:pt x="9138" y="18245"/>
                </a:cubicBezTo>
                <a:cubicBezTo>
                  <a:pt x="4154" y="18245"/>
                  <a:pt x="0" y="14260"/>
                  <a:pt x="0" y="9227"/>
                </a:cubicBezTo>
                <a:cubicBezTo>
                  <a:pt x="0" y="3984"/>
                  <a:pt x="4154" y="0"/>
                  <a:pt x="9138" y="0"/>
                </a:cubicBezTo>
                <a:cubicBezTo>
                  <a:pt x="14123" y="0"/>
                  <a:pt x="18277" y="3984"/>
                  <a:pt x="18277" y="9227"/>
                </a:cubicBezTo>
                <a:cubicBezTo>
                  <a:pt x="18277" y="10905"/>
                  <a:pt x="17654" y="12792"/>
                  <a:pt x="16615" y="14260"/>
                </a:cubicBezTo>
                <a:cubicBezTo>
                  <a:pt x="21185" y="18874"/>
                  <a:pt x="21185" y="18874"/>
                  <a:pt x="21185" y="18874"/>
                </a:cubicBezTo>
                <a:cubicBezTo>
                  <a:pt x="21392" y="19083"/>
                  <a:pt x="21600" y="19503"/>
                  <a:pt x="21600" y="19922"/>
                </a:cubicBezTo>
                <a:cubicBezTo>
                  <a:pt x="21600" y="20971"/>
                  <a:pt x="20769" y="21600"/>
                  <a:pt x="19938" y="21600"/>
                </a:cubicBezTo>
                <a:close/>
                <a:moveTo>
                  <a:pt x="9138" y="3355"/>
                </a:moveTo>
                <a:cubicBezTo>
                  <a:pt x="6023" y="3355"/>
                  <a:pt x="3323" y="5872"/>
                  <a:pt x="3323" y="9227"/>
                </a:cubicBezTo>
                <a:cubicBezTo>
                  <a:pt x="3323" y="12373"/>
                  <a:pt x="6023" y="14889"/>
                  <a:pt x="9138" y="14889"/>
                </a:cubicBezTo>
                <a:cubicBezTo>
                  <a:pt x="12462" y="14889"/>
                  <a:pt x="14954" y="12373"/>
                  <a:pt x="14954" y="9227"/>
                </a:cubicBezTo>
                <a:cubicBezTo>
                  <a:pt x="14954" y="5872"/>
                  <a:pt x="12462" y="3355"/>
                  <a:pt x="9138" y="3355"/>
                </a:cubicBezTo>
                <a:close/>
                <a:moveTo>
                  <a:pt x="13292" y="9647"/>
                </a:moveTo>
                <a:cubicBezTo>
                  <a:pt x="13292" y="9856"/>
                  <a:pt x="13085" y="10066"/>
                  <a:pt x="12877" y="10066"/>
                </a:cubicBezTo>
                <a:cubicBezTo>
                  <a:pt x="9969" y="10066"/>
                  <a:pt x="9969" y="10066"/>
                  <a:pt x="9969" y="10066"/>
                </a:cubicBezTo>
                <a:cubicBezTo>
                  <a:pt x="9969" y="12792"/>
                  <a:pt x="9969" y="12792"/>
                  <a:pt x="9969" y="12792"/>
                </a:cubicBezTo>
                <a:cubicBezTo>
                  <a:pt x="9969" y="13212"/>
                  <a:pt x="9762" y="13212"/>
                  <a:pt x="9554" y="13212"/>
                </a:cubicBezTo>
                <a:cubicBezTo>
                  <a:pt x="8723" y="13212"/>
                  <a:pt x="8723" y="13212"/>
                  <a:pt x="8723" y="13212"/>
                </a:cubicBezTo>
                <a:cubicBezTo>
                  <a:pt x="8515" y="13212"/>
                  <a:pt x="8308" y="13212"/>
                  <a:pt x="8308" y="12792"/>
                </a:cubicBezTo>
                <a:cubicBezTo>
                  <a:pt x="8308" y="10066"/>
                  <a:pt x="8308" y="10066"/>
                  <a:pt x="8308" y="10066"/>
                </a:cubicBezTo>
                <a:cubicBezTo>
                  <a:pt x="5400" y="10066"/>
                  <a:pt x="5400" y="10066"/>
                  <a:pt x="5400" y="10066"/>
                </a:cubicBezTo>
                <a:cubicBezTo>
                  <a:pt x="5192" y="10066"/>
                  <a:pt x="4985" y="9856"/>
                  <a:pt x="4985" y="9647"/>
                </a:cubicBezTo>
                <a:cubicBezTo>
                  <a:pt x="4985" y="8808"/>
                  <a:pt x="4985" y="8808"/>
                  <a:pt x="4985" y="8808"/>
                </a:cubicBezTo>
                <a:cubicBezTo>
                  <a:pt x="4985" y="8388"/>
                  <a:pt x="5192" y="8388"/>
                  <a:pt x="5400" y="8388"/>
                </a:cubicBezTo>
                <a:cubicBezTo>
                  <a:pt x="8308" y="8388"/>
                  <a:pt x="8308" y="8388"/>
                  <a:pt x="8308" y="8388"/>
                </a:cubicBezTo>
                <a:cubicBezTo>
                  <a:pt x="8308" y="5452"/>
                  <a:pt x="8308" y="5452"/>
                  <a:pt x="8308" y="5452"/>
                </a:cubicBezTo>
                <a:cubicBezTo>
                  <a:pt x="8308" y="5033"/>
                  <a:pt x="8515" y="5033"/>
                  <a:pt x="8723" y="5033"/>
                </a:cubicBezTo>
                <a:cubicBezTo>
                  <a:pt x="9554" y="5033"/>
                  <a:pt x="9554" y="5033"/>
                  <a:pt x="9554" y="5033"/>
                </a:cubicBezTo>
                <a:cubicBezTo>
                  <a:pt x="9762" y="5033"/>
                  <a:pt x="9969" y="5033"/>
                  <a:pt x="9969" y="5452"/>
                </a:cubicBezTo>
                <a:cubicBezTo>
                  <a:pt x="9969" y="8388"/>
                  <a:pt x="9969" y="8388"/>
                  <a:pt x="9969" y="8388"/>
                </a:cubicBezTo>
                <a:cubicBezTo>
                  <a:pt x="12877" y="8388"/>
                  <a:pt x="12877" y="8388"/>
                  <a:pt x="12877" y="8388"/>
                </a:cubicBezTo>
                <a:cubicBezTo>
                  <a:pt x="13085" y="8388"/>
                  <a:pt x="13292" y="8388"/>
                  <a:pt x="13292" y="8808"/>
                </a:cubicBezTo>
                <a:lnTo>
                  <a:pt x="13292" y="964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91" name="Shape"/>
          <p:cNvSpPr/>
          <p:nvPr/>
        </p:nvSpPr>
        <p:spPr>
          <a:xfrm>
            <a:off x="10736263" y="631826"/>
            <a:ext cx="390526" cy="3556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507"/>
                </a:moveTo>
                <a:cubicBezTo>
                  <a:pt x="21600" y="17962"/>
                  <a:pt x="21392" y="17962"/>
                  <a:pt x="21185" y="17962"/>
                </a:cubicBezTo>
                <a:cubicBezTo>
                  <a:pt x="18277" y="17962"/>
                  <a:pt x="18277" y="17962"/>
                  <a:pt x="18277" y="17962"/>
                </a:cubicBezTo>
                <a:cubicBezTo>
                  <a:pt x="18277" y="20236"/>
                  <a:pt x="18277" y="20236"/>
                  <a:pt x="18277" y="20236"/>
                </a:cubicBezTo>
                <a:cubicBezTo>
                  <a:pt x="18277" y="21145"/>
                  <a:pt x="17654" y="21600"/>
                  <a:pt x="17031" y="21600"/>
                </a:cubicBezTo>
                <a:cubicBezTo>
                  <a:pt x="4569" y="21600"/>
                  <a:pt x="4569" y="21600"/>
                  <a:pt x="4569" y="21600"/>
                </a:cubicBezTo>
                <a:cubicBezTo>
                  <a:pt x="3946" y="21600"/>
                  <a:pt x="3323" y="21145"/>
                  <a:pt x="3323" y="20236"/>
                </a:cubicBezTo>
                <a:cubicBezTo>
                  <a:pt x="3323" y="17962"/>
                  <a:pt x="3323" y="17962"/>
                  <a:pt x="3323" y="17962"/>
                </a:cubicBezTo>
                <a:cubicBezTo>
                  <a:pt x="415" y="17962"/>
                  <a:pt x="415" y="17962"/>
                  <a:pt x="415" y="17962"/>
                </a:cubicBezTo>
                <a:cubicBezTo>
                  <a:pt x="208" y="17962"/>
                  <a:pt x="0" y="17962"/>
                  <a:pt x="0" y="17507"/>
                </a:cubicBezTo>
                <a:cubicBezTo>
                  <a:pt x="0" y="11823"/>
                  <a:pt x="0" y="11823"/>
                  <a:pt x="0" y="11823"/>
                </a:cubicBezTo>
                <a:cubicBezTo>
                  <a:pt x="0" y="10232"/>
                  <a:pt x="1246" y="9095"/>
                  <a:pt x="2492" y="9095"/>
                </a:cubicBezTo>
                <a:cubicBezTo>
                  <a:pt x="3323" y="9095"/>
                  <a:pt x="3323" y="9095"/>
                  <a:pt x="3323" y="9095"/>
                </a:cubicBezTo>
                <a:cubicBezTo>
                  <a:pt x="3323" y="1364"/>
                  <a:pt x="3323" y="1364"/>
                  <a:pt x="3323" y="1364"/>
                </a:cubicBezTo>
                <a:cubicBezTo>
                  <a:pt x="3323" y="455"/>
                  <a:pt x="3946" y="0"/>
                  <a:pt x="4569" y="0"/>
                </a:cubicBezTo>
                <a:cubicBezTo>
                  <a:pt x="13292" y="0"/>
                  <a:pt x="13292" y="0"/>
                  <a:pt x="13292" y="0"/>
                </a:cubicBezTo>
                <a:cubicBezTo>
                  <a:pt x="13915" y="0"/>
                  <a:pt x="14954" y="227"/>
                  <a:pt x="15369" y="909"/>
                </a:cubicBezTo>
                <a:cubicBezTo>
                  <a:pt x="17446" y="2956"/>
                  <a:pt x="17446" y="2956"/>
                  <a:pt x="17446" y="2956"/>
                </a:cubicBezTo>
                <a:cubicBezTo>
                  <a:pt x="17862" y="3638"/>
                  <a:pt x="18277" y="4547"/>
                  <a:pt x="18277" y="5457"/>
                </a:cubicBezTo>
                <a:cubicBezTo>
                  <a:pt x="18277" y="9095"/>
                  <a:pt x="18277" y="9095"/>
                  <a:pt x="18277" y="9095"/>
                </a:cubicBezTo>
                <a:cubicBezTo>
                  <a:pt x="19108" y="9095"/>
                  <a:pt x="19108" y="9095"/>
                  <a:pt x="19108" y="9095"/>
                </a:cubicBezTo>
                <a:cubicBezTo>
                  <a:pt x="20562" y="9095"/>
                  <a:pt x="21600" y="10232"/>
                  <a:pt x="21600" y="11823"/>
                </a:cubicBezTo>
                <a:lnTo>
                  <a:pt x="21600" y="17507"/>
                </a:lnTo>
                <a:close/>
                <a:moveTo>
                  <a:pt x="16615" y="10914"/>
                </a:moveTo>
                <a:cubicBezTo>
                  <a:pt x="16615" y="5457"/>
                  <a:pt x="16615" y="5457"/>
                  <a:pt x="16615" y="5457"/>
                </a:cubicBezTo>
                <a:cubicBezTo>
                  <a:pt x="14538" y="5457"/>
                  <a:pt x="14538" y="5457"/>
                  <a:pt x="14538" y="5457"/>
                </a:cubicBezTo>
                <a:cubicBezTo>
                  <a:pt x="13915" y="5457"/>
                  <a:pt x="13292" y="4775"/>
                  <a:pt x="13292" y="4093"/>
                </a:cubicBezTo>
                <a:cubicBezTo>
                  <a:pt x="13292" y="1819"/>
                  <a:pt x="13292" y="1819"/>
                  <a:pt x="13292" y="1819"/>
                </a:cubicBezTo>
                <a:cubicBezTo>
                  <a:pt x="4985" y="1819"/>
                  <a:pt x="4985" y="1819"/>
                  <a:pt x="4985" y="1819"/>
                </a:cubicBezTo>
                <a:cubicBezTo>
                  <a:pt x="4985" y="10914"/>
                  <a:pt x="4985" y="10914"/>
                  <a:pt x="4985" y="10914"/>
                </a:cubicBezTo>
                <a:lnTo>
                  <a:pt x="16615" y="10914"/>
                </a:lnTo>
                <a:close/>
                <a:moveTo>
                  <a:pt x="16615" y="19781"/>
                </a:moveTo>
                <a:cubicBezTo>
                  <a:pt x="16615" y="16143"/>
                  <a:pt x="16615" y="16143"/>
                  <a:pt x="16615" y="16143"/>
                </a:cubicBezTo>
                <a:cubicBezTo>
                  <a:pt x="4985" y="16143"/>
                  <a:pt x="4985" y="16143"/>
                  <a:pt x="4985" y="16143"/>
                </a:cubicBezTo>
                <a:cubicBezTo>
                  <a:pt x="4985" y="19781"/>
                  <a:pt x="4985" y="19781"/>
                  <a:pt x="4985" y="19781"/>
                </a:cubicBezTo>
                <a:lnTo>
                  <a:pt x="16615" y="19781"/>
                </a:lnTo>
                <a:close/>
                <a:moveTo>
                  <a:pt x="19108" y="10914"/>
                </a:moveTo>
                <a:cubicBezTo>
                  <a:pt x="18692" y="10914"/>
                  <a:pt x="18277" y="11141"/>
                  <a:pt x="18277" y="11823"/>
                </a:cubicBezTo>
                <a:cubicBezTo>
                  <a:pt x="18277" y="12278"/>
                  <a:pt x="18692" y="12733"/>
                  <a:pt x="19108" y="12733"/>
                </a:cubicBezTo>
                <a:cubicBezTo>
                  <a:pt x="19523" y="12733"/>
                  <a:pt x="19938" y="12278"/>
                  <a:pt x="19938" y="11823"/>
                </a:cubicBezTo>
                <a:cubicBezTo>
                  <a:pt x="19938" y="11141"/>
                  <a:pt x="19523" y="10914"/>
                  <a:pt x="19108" y="1091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92" name="Shape"/>
          <p:cNvSpPr/>
          <p:nvPr/>
        </p:nvSpPr>
        <p:spPr>
          <a:xfrm>
            <a:off x="1054100" y="1374775"/>
            <a:ext cx="390526" cy="390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38" y="21600"/>
                </a:moveTo>
                <a:cubicBezTo>
                  <a:pt x="19523" y="21600"/>
                  <a:pt x="19108" y="21392"/>
                  <a:pt x="18692" y="21185"/>
                </a:cubicBezTo>
                <a:cubicBezTo>
                  <a:pt x="14331" y="16823"/>
                  <a:pt x="14331" y="16823"/>
                  <a:pt x="14331" y="16823"/>
                </a:cubicBezTo>
                <a:cubicBezTo>
                  <a:pt x="12877" y="17862"/>
                  <a:pt x="11008" y="18277"/>
                  <a:pt x="9138" y="18277"/>
                </a:cubicBezTo>
                <a:cubicBezTo>
                  <a:pt x="4154" y="18277"/>
                  <a:pt x="0" y="14331"/>
                  <a:pt x="0" y="9138"/>
                </a:cubicBezTo>
                <a:cubicBezTo>
                  <a:pt x="0" y="4154"/>
                  <a:pt x="4154" y="0"/>
                  <a:pt x="9138" y="0"/>
                </a:cubicBezTo>
                <a:cubicBezTo>
                  <a:pt x="14123" y="0"/>
                  <a:pt x="18277" y="4154"/>
                  <a:pt x="18277" y="9138"/>
                </a:cubicBezTo>
                <a:cubicBezTo>
                  <a:pt x="18277" y="11008"/>
                  <a:pt x="17654" y="12877"/>
                  <a:pt x="16615" y="14331"/>
                </a:cubicBezTo>
                <a:cubicBezTo>
                  <a:pt x="21185" y="18900"/>
                  <a:pt x="21185" y="18900"/>
                  <a:pt x="21185" y="18900"/>
                </a:cubicBezTo>
                <a:cubicBezTo>
                  <a:pt x="21392" y="19108"/>
                  <a:pt x="21600" y="19523"/>
                  <a:pt x="21600" y="19938"/>
                </a:cubicBezTo>
                <a:cubicBezTo>
                  <a:pt x="21600" y="20977"/>
                  <a:pt x="20769" y="21600"/>
                  <a:pt x="19938" y="21600"/>
                </a:cubicBezTo>
                <a:close/>
                <a:moveTo>
                  <a:pt x="9138" y="3323"/>
                </a:moveTo>
                <a:cubicBezTo>
                  <a:pt x="6023" y="3323"/>
                  <a:pt x="3323" y="6023"/>
                  <a:pt x="3323" y="9138"/>
                </a:cubicBezTo>
                <a:cubicBezTo>
                  <a:pt x="3323" y="12462"/>
                  <a:pt x="6023" y="14954"/>
                  <a:pt x="9138" y="14954"/>
                </a:cubicBezTo>
                <a:cubicBezTo>
                  <a:pt x="12254" y="14954"/>
                  <a:pt x="14954" y="12462"/>
                  <a:pt x="14954" y="9138"/>
                </a:cubicBezTo>
                <a:cubicBezTo>
                  <a:pt x="14954" y="6023"/>
                  <a:pt x="12254" y="3323"/>
                  <a:pt x="9138" y="3323"/>
                </a:cubicBezTo>
                <a:close/>
                <a:moveTo>
                  <a:pt x="13292" y="9554"/>
                </a:moveTo>
                <a:cubicBezTo>
                  <a:pt x="13292" y="9762"/>
                  <a:pt x="13085" y="9969"/>
                  <a:pt x="12877" y="9969"/>
                </a:cubicBezTo>
                <a:cubicBezTo>
                  <a:pt x="5400" y="9969"/>
                  <a:pt x="5400" y="9969"/>
                  <a:pt x="5400" y="9969"/>
                </a:cubicBezTo>
                <a:cubicBezTo>
                  <a:pt x="5192" y="9969"/>
                  <a:pt x="4985" y="9762"/>
                  <a:pt x="4985" y="9554"/>
                </a:cubicBezTo>
                <a:cubicBezTo>
                  <a:pt x="4985" y="8723"/>
                  <a:pt x="4985" y="8723"/>
                  <a:pt x="4985" y="8723"/>
                </a:cubicBezTo>
                <a:cubicBezTo>
                  <a:pt x="4985" y="8515"/>
                  <a:pt x="5192" y="8308"/>
                  <a:pt x="5400" y="8308"/>
                </a:cubicBezTo>
                <a:cubicBezTo>
                  <a:pt x="12877" y="8308"/>
                  <a:pt x="12877" y="8308"/>
                  <a:pt x="12877" y="8308"/>
                </a:cubicBezTo>
                <a:cubicBezTo>
                  <a:pt x="13085" y="8308"/>
                  <a:pt x="13292" y="8515"/>
                  <a:pt x="13292" y="8723"/>
                </a:cubicBezTo>
                <a:lnTo>
                  <a:pt x="13292" y="955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93" name="Shape"/>
          <p:cNvSpPr/>
          <p:nvPr/>
        </p:nvSpPr>
        <p:spPr>
          <a:xfrm>
            <a:off x="1716088" y="1344612"/>
            <a:ext cx="360364" cy="390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4725" y="21600"/>
                  <a:pt x="0" y="17238"/>
                  <a:pt x="0" y="11631"/>
                </a:cubicBezTo>
                <a:cubicBezTo>
                  <a:pt x="0" y="8515"/>
                  <a:pt x="1575" y="5608"/>
                  <a:pt x="4275" y="3738"/>
                </a:cubicBezTo>
                <a:cubicBezTo>
                  <a:pt x="4950" y="3115"/>
                  <a:pt x="6075" y="3323"/>
                  <a:pt x="6750" y="4154"/>
                </a:cubicBezTo>
                <a:cubicBezTo>
                  <a:pt x="7425" y="4777"/>
                  <a:pt x="7200" y="5815"/>
                  <a:pt x="6300" y="6438"/>
                </a:cubicBezTo>
                <a:cubicBezTo>
                  <a:pt x="4500" y="7685"/>
                  <a:pt x="3600" y="9554"/>
                  <a:pt x="3600" y="11631"/>
                </a:cubicBezTo>
                <a:cubicBezTo>
                  <a:pt x="3600" y="15369"/>
                  <a:pt x="6750" y="18277"/>
                  <a:pt x="10800" y="18277"/>
                </a:cubicBezTo>
                <a:cubicBezTo>
                  <a:pt x="14625" y="18277"/>
                  <a:pt x="18000" y="15369"/>
                  <a:pt x="18000" y="11631"/>
                </a:cubicBezTo>
                <a:cubicBezTo>
                  <a:pt x="18000" y="9554"/>
                  <a:pt x="16875" y="7685"/>
                  <a:pt x="15075" y="6438"/>
                </a:cubicBezTo>
                <a:cubicBezTo>
                  <a:pt x="14175" y="5815"/>
                  <a:pt x="14175" y="4777"/>
                  <a:pt x="14625" y="4154"/>
                </a:cubicBezTo>
                <a:cubicBezTo>
                  <a:pt x="15300" y="3323"/>
                  <a:pt x="16425" y="3115"/>
                  <a:pt x="17100" y="3738"/>
                </a:cubicBezTo>
                <a:cubicBezTo>
                  <a:pt x="20025" y="5608"/>
                  <a:pt x="21600" y="8515"/>
                  <a:pt x="21600" y="11631"/>
                </a:cubicBezTo>
                <a:cubicBezTo>
                  <a:pt x="21600" y="17238"/>
                  <a:pt x="16650" y="21600"/>
                  <a:pt x="10800" y="21600"/>
                </a:cubicBezTo>
                <a:close/>
                <a:moveTo>
                  <a:pt x="12600" y="9969"/>
                </a:moveTo>
                <a:cubicBezTo>
                  <a:pt x="12600" y="11008"/>
                  <a:pt x="11700" y="11631"/>
                  <a:pt x="10800" y="11631"/>
                </a:cubicBezTo>
                <a:cubicBezTo>
                  <a:pt x="9675" y="11631"/>
                  <a:pt x="9000" y="11008"/>
                  <a:pt x="9000" y="9969"/>
                </a:cubicBezTo>
                <a:cubicBezTo>
                  <a:pt x="9000" y="1662"/>
                  <a:pt x="9000" y="1662"/>
                  <a:pt x="9000" y="1662"/>
                </a:cubicBezTo>
                <a:cubicBezTo>
                  <a:pt x="9000" y="831"/>
                  <a:pt x="9675" y="0"/>
                  <a:pt x="10800" y="0"/>
                </a:cubicBezTo>
                <a:cubicBezTo>
                  <a:pt x="11700" y="0"/>
                  <a:pt x="12600" y="831"/>
                  <a:pt x="12600" y="1662"/>
                </a:cubicBezTo>
                <a:lnTo>
                  <a:pt x="12600" y="9969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94" name="Shape"/>
          <p:cNvSpPr/>
          <p:nvPr/>
        </p:nvSpPr>
        <p:spPr>
          <a:xfrm>
            <a:off x="2330450" y="1374775"/>
            <a:ext cx="41751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114" y="21150"/>
                </a:moveTo>
                <a:cubicBezTo>
                  <a:pt x="3114" y="21375"/>
                  <a:pt x="2919" y="21600"/>
                  <a:pt x="2724" y="21600"/>
                </a:cubicBezTo>
                <a:cubicBezTo>
                  <a:pt x="389" y="21600"/>
                  <a:pt x="389" y="21600"/>
                  <a:pt x="389" y="21600"/>
                </a:cubicBezTo>
                <a:cubicBezTo>
                  <a:pt x="0" y="21600"/>
                  <a:pt x="0" y="21375"/>
                  <a:pt x="0" y="21150"/>
                </a:cubicBezTo>
                <a:cubicBezTo>
                  <a:pt x="0" y="18450"/>
                  <a:pt x="0" y="18450"/>
                  <a:pt x="0" y="18450"/>
                </a:cubicBezTo>
                <a:cubicBezTo>
                  <a:pt x="0" y="18225"/>
                  <a:pt x="0" y="18000"/>
                  <a:pt x="389" y="18000"/>
                </a:cubicBezTo>
                <a:cubicBezTo>
                  <a:pt x="2724" y="18000"/>
                  <a:pt x="2724" y="18000"/>
                  <a:pt x="2724" y="18000"/>
                </a:cubicBezTo>
                <a:cubicBezTo>
                  <a:pt x="2919" y="18000"/>
                  <a:pt x="3114" y="18225"/>
                  <a:pt x="3114" y="18450"/>
                </a:cubicBezTo>
                <a:lnTo>
                  <a:pt x="3114" y="21150"/>
                </a:lnTo>
                <a:close/>
                <a:moveTo>
                  <a:pt x="7784" y="21150"/>
                </a:moveTo>
                <a:cubicBezTo>
                  <a:pt x="7784" y="21375"/>
                  <a:pt x="7589" y="21600"/>
                  <a:pt x="7395" y="21600"/>
                </a:cubicBezTo>
                <a:cubicBezTo>
                  <a:pt x="5059" y="21600"/>
                  <a:pt x="5059" y="21600"/>
                  <a:pt x="5059" y="21600"/>
                </a:cubicBezTo>
                <a:cubicBezTo>
                  <a:pt x="4670" y="21600"/>
                  <a:pt x="4670" y="21375"/>
                  <a:pt x="4670" y="21150"/>
                </a:cubicBezTo>
                <a:cubicBezTo>
                  <a:pt x="4670" y="16650"/>
                  <a:pt x="4670" y="16650"/>
                  <a:pt x="4670" y="16650"/>
                </a:cubicBezTo>
                <a:cubicBezTo>
                  <a:pt x="4670" y="16425"/>
                  <a:pt x="4670" y="16200"/>
                  <a:pt x="5059" y="16200"/>
                </a:cubicBezTo>
                <a:cubicBezTo>
                  <a:pt x="7395" y="16200"/>
                  <a:pt x="7395" y="16200"/>
                  <a:pt x="7395" y="16200"/>
                </a:cubicBezTo>
                <a:cubicBezTo>
                  <a:pt x="7589" y="16200"/>
                  <a:pt x="7784" y="16425"/>
                  <a:pt x="7784" y="16650"/>
                </a:cubicBezTo>
                <a:lnTo>
                  <a:pt x="7784" y="21150"/>
                </a:lnTo>
                <a:close/>
                <a:moveTo>
                  <a:pt x="12454" y="21150"/>
                </a:moveTo>
                <a:cubicBezTo>
                  <a:pt x="12454" y="21375"/>
                  <a:pt x="12259" y="21600"/>
                  <a:pt x="12065" y="21600"/>
                </a:cubicBezTo>
                <a:cubicBezTo>
                  <a:pt x="9730" y="21600"/>
                  <a:pt x="9730" y="21600"/>
                  <a:pt x="9730" y="21600"/>
                </a:cubicBezTo>
                <a:cubicBezTo>
                  <a:pt x="9341" y="21600"/>
                  <a:pt x="9341" y="21375"/>
                  <a:pt x="9341" y="21150"/>
                </a:cubicBezTo>
                <a:cubicBezTo>
                  <a:pt x="9341" y="13050"/>
                  <a:pt x="9341" y="13050"/>
                  <a:pt x="9341" y="13050"/>
                </a:cubicBezTo>
                <a:cubicBezTo>
                  <a:pt x="9341" y="12825"/>
                  <a:pt x="9341" y="12600"/>
                  <a:pt x="9730" y="12600"/>
                </a:cubicBezTo>
                <a:cubicBezTo>
                  <a:pt x="12065" y="12600"/>
                  <a:pt x="12065" y="12600"/>
                  <a:pt x="12065" y="12600"/>
                </a:cubicBezTo>
                <a:cubicBezTo>
                  <a:pt x="12259" y="12600"/>
                  <a:pt x="12454" y="12825"/>
                  <a:pt x="12454" y="13050"/>
                </a:cubicBezTo>
                <a:lnTo>
                  <a:pt x="12454" y="21150"/>
                </a:lnTo>
                <a:close/>
                <a:moveTo>
                  <a:pt x="16930" y="21150"/>
                </a:moveTo>
                <a:cubicBezTo>
                  <a:pt x="16930" y="21375"/>
                  <a:pt x="16930" y="21600"/>
                  <a:pt x="16541" y="21600"/>
                </a:cubicBezTo>
                <a:cubicBezTo>
                  <a:pt x="14205" y="21600"/>
                  <a:pt x="14205" y="21600"/>
                  <a:pt x="14205" y="21600"/>
                </a:cubicBezTo>
                <a:cubicBezTo>
                  <a:pt x="14011" y="21600"/>
                  <a:pt x="13816" y="21375"/>
                  <a:pt x="13816" y="21150"/>
                </a:cubicBezTo>
                <a:cubicBezTo>
                  <a:pt x="13816" y="7650"/>
                  <a:pt x="13816" y="7650"/>
                  <a:pt x="13816" y="7650"/>
                </a:cubicBezTo>
                <a:cubicBezTo>
                  <a:pt x="13816" y="7425"/>
                  <a:pt x="14011" y="7200"/>
                  <a:pt x="14205" y="7200"/>
                </a:cubicBezTo>
                <a:cubicBezTo>
                  <a:pt x="16541" y="7200"/>
                  <a:pt x="16541" y="7200"/>
                  <a:pt x="16541" y="7200"/>
                </a:cubicBezTo>
                <a:cubicBezTo>
                  <a:pt x="16930" y="7200"/>
                  <a:pt x="16930" y="7425"/>
                  <a:pt x="16930" y="7650"/>
                </a:cubicBezTo>
                <a:lnTo>
                  <a:pt x="16930" y="21150"/>
                </a:lnTo>
                <a:close/>
                <a:moveTo>
                  <a:pt x="21600" y="21150"/>
                </a:moveTo>
                <a:cubicBezTo>
                  <a:pt x="21600" y="21375"/>
                  <a:pt x="21600" y="21600"/>
                  <a:pt x="21211" y="21600"/>
                </a:cubicBezTo>
                <a:cubicBezTo>
                  <a:pt x="18876" y="21600"/>
                  <a:pt x="18876" y="21600"/>
                  <a:pt x="18876" y="21600"/>
                </a:cubicBezTo>
                <a:cubicBezTo>
                  <a:pt x="18681" y="21600"/>
                  <a:pt x="18486" y="21375"/>
                  <a:pt x="18486" y="21150"/>
                </a:cubicBezTo>
                <a:cubicBezTo>
                  <a:pt x="18486" y="450"/>
                  <a:pt x="18486" y="450"/>
                  <a:pt x="18486" y="450"/>
                </a:cubicBezTo>
                <a:cubicBezTo>
                  <a:pt x="18486" y="225"/>
                  <a:pt x="18681" y="0"/>
                  <a:pt x="18876" y="0"/>
                </a:cubicBezTo>
                <a:cubicBezTo>
                  <a:pt x="21211" y="0"/>
                  <a:pt x="21211" y="0"/>
                  <a:pt x="21211" y="0"/>
                </a:cubicBezTo>
                <a:cubicBezTo>
                  <a:pt x="21600" y="0"/>
                  <a:pt x="21600" y="225"/>
                  <a:pt x="21600" y="450"/>
                </a:cubicBezTo>
                <a:lnTo>
                  <a:pt x="21600" y="2115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95" name="Shape"/>
          <p:cNvSpPr/>
          <p:nvPr/>
        </p:nvSpPr>
        <p:spPr>
          <a:xfrm>
            <a:off x="3006725" y="1374775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2375"/>
                </a:moveTo>
                <a:cubicBezTo>
                  <a:pt x="21600" y="12600"/>
                  <a:pt x="21375" y="13050"/>
                  <a:pt x="21150" y="13050"/>
                </a:cubicBezTo>
                <a:cubicBezTo>
                  <a:pt x="18450" y="13275"/>
                  <a:pt x="18450" y="13275"/>
                  <a:pt x="18450" y="13275"/>
                </a:cubicBezTo>
                <a:cubicBezTo>
                  <a:pt x="18450" y="13725"/>
                  <a:pt x="18225" y="14175"/>
                  <a:pt x="18000" y="14625"/>
                </a:cubicBezTo>
                <a:cubicBezTo>
                  <a:pt x="18450" y="15300"/>
                  <a:pt x="18900" y="15975"/>
                  <a:pt x="19350" y="16650"/>
                </a:cubicBezTo>
                <a:cubicBezTo>
                  <a:pt x="19575" y="16650"/>
                  <a:pt x="19575" y="16875"/>
                  <a:pt x="19575" y="16875"/>
                </a:cubicBezTo>
                <a:cubicBezTo>
                  <a:pt x="19575" y="17100"/>
                  <a:pt x="19575" y="17100"/>
                  <a:pt x="19575" y="17325"/>
                </a:cubicBezTo>
                <a:cubicBezTo>
                  <a:pt x="19125" y="17775"/>
                  <a:pt x="17325" y="19800"/>
                  <a:pt x="16650" y="19800"/>
                </a:cubicBezTo>
                <a:cubicBezTo>
                  <a:pt x="16650" y="19800"/>
                  <a:pt x="16425" y="19800"/>
                  <a:pt x="16425" y="19575"/>
                </a:cubicBezTo>
                <a:cubicBezTo>
                  <a:pt x="14400" y="18225"/>
                  <a:pt x="14400" y="18225"/>
                  <a:pt x="14400" y="18225"/>
                </a:cubicBezTo>
                <a:cubicBezTo>
                  <a:pt x="13950" y="18450"/>
                  <a:pt x="13500" y="18450"/>
                  <a:pt x="13275" y="18675"/>
                </a:cubicBezTo>
                <a:cubicBezTo>
                  <a:pt x="13050" y="19575"/>
                  <a:pt x="13050" y="20475"/>
                  <a:pt x="12825" y="21375"/>
                </a:cubicBezTo>
                <a:cubicBezTo>
                  <a:pt x="12600" y="21600"/>
                  <a:pt x="12600" y="21600"/>
                  <a:pt x="12150" y="21600"/>
                </a:cubicBezTo>
                <a:cubicBezTo>
                  <a:pt x="9225" y="21600"/>
                  <a:pt x="9225" y="21600"/>
                  <a:pt x="9225" y="21600"/>
                </a:cubicBezTo>
                <a:cubicBezTo>
                  <a:pt x="9000" y="21600"/>
                  <a:pt x="8775" y="21600"/>
                  <a:pt x="8550" y="21150"/>
                </a:cubicBezTo>
                <a:cubicBezTo>
                  <a:pt x="8325" y="18675"/>
                  <a:pt x="8325" y="18675"/>
                  <a:pt x="8325" y="18675"/>
                </a:cubicBezTo>
                <a:cubicBezTo>
                  <a:pt x="7875" y="18450"/>
                  <a:pt x="7425" y="18450"/>
                  <a:pt x="6975" y="18225"/>
                </a:cubicBezTo>
                <a:cubicBezTo>
                  <a:pt x="4950" y="19575"/>
                  <a:pt x="4950" y="19575"/>
                  <a:pt x="4950" y="19575"/>
                </a:cubicBezTo>
                <a:cubicBezTo>
                  <a:pt x="4950" y="19800"/>
                  <a:pt x="4725" y="19800"/>
                  <a:pt x="4725" y="19800"/>
                </a:cubicBezTo>
                <a:cubicBezTo>
                  <a:pt x="4500" y="19800"/>
                  <a:pt x="4500" y="19800"/>
                  <a:pt x="4275" y="19575"/>
                </a:cubicBezTo>
                <a:cubicBezTo>
                  <a:pt x="3600" y="18900"/>
                  <a:pt x="2475" y="18000"/>
                  <a:pt x="2025" y="17325"/>
                </a:cubicBezTo>
                <a:cubicBezTo>
                  <a:pt x="1800" y="17100"/>
                  <a:pt x="1800" y="17100"/>
                  <a:pt x="1800" y="16875"/>
                </a:cubicBezTo>
                <a:cubicBezTo>
                  <a:pt x="1800" y="16875"/>
                  <a:pt x="2025" y="16650"/>
                  <a:pt x="2025" y="16650"/>
                </a:cubicBezTo>
                <a:cubicBezTo>
                  <a:pt x="2475" y="15975"/>
                  <a:pt x="2925" y="15300"/>
                  <a:pt x="3375" y="14625"/>
                </a:cubicBezTo>
                <a:cubicBezTo>
                  <a:pt x="3150" y="14175"/>
                  <a:pt x="2925" y="13725"/>
                  <a:pt x="2925" y="13275"/>
                </a:cubicBezTo>
                <a:cubicBezTo>
                  <a:pt x="225" y="12825"/>
                  <a:pt x="225" y="12825"/>
                  <a:pt x="225" y="12825"/>
                </a:cubicBezTo>
                <a:cubicBezTo>
                  <a:pt x="0" y="12825"/>
                  <a:pt x="0" y="12600"/>
                  <a:pt x="0" y="12375"/>
                </a:cubicBezTo>
                <a:cubicBezTo>
                  <a:pt x="0" y="9225"/>
                  <a:pt x="0" y="9225"/>
                  <a:pt x="0" y="9225"/>
                </a:cubicBezTo>
                <a:cubicBezTo>
                  <a:pt x="0" y="9000"/>
                  <a:pt x="0" y="8775"/>
                  <a:pt x="225" y="8775"/>
                </a:cubicBezTo>
                <a:cubicBezTo>
                  <a:pt x="2925" y="8325"/>
                  <a:pt x="2925" y="8325"/>
                  <a:pt x="2925" y="8325"/>
                </a:cubicBezTo>
                <a:cubicBezTo>
                  <a:pt x="3150" y="7875"/>
                  <a:pt x="3150" y="7425"/>
                  <a:pt x="3375" y="7200"/>
                </a:cubicBezTo>
                <a:cubicBezTo>
                  <a:pt x="2925" y="6525"/>
                  <a:pt x="2475" y="5850"/>
                  <a:pt x="2025" y="5175"/>
                </a:cubicBezTo>
                <a:cubicBezTo>
                  <a:pt x="1800" y="5175"/>
                  <a:pt x="1800" y="4950"/>
                  <a:pt x="1800" y="4950"/>
                </a:cubicBezTo>
                <a:cubicBezTo>
                  <a:pt x="1800" y="4725"/>
                  <a:pt x="1800" y="4725"/>
                  <a:pt x="2025" y="4500"/>
                </a:cubicBezTo>
                <a:cubicBezTo>
                  <a:pt x="2250" y="4050"/>
                  <a:pt x="4275" y="2025"/>
                  <a:pt x="4725" y="2025"/>
                </a:cubicBezTo>
                <a:cubicBezTo>
                  <a:pt x="4725" y="2025"/>
                  <a:pt x="4950" y="2025"/>
                  <a:pt x="4950" y="2250"/>
                </a:cubicBezTo>
                <a:cubicBezTo>
                  <a:pt x="6975" y="3600"/>
                  <a:pt x="6975" y="3600"/>
                  <a:pt x="6975" y="3600"/>
                </a:cubicBezTo>
                <a:cubicBezTo>
                  <a:pt x="7425" y="3375"/>
                  <a:pt x="7875" y="3150"/>
                  <a:pt x="8325" y="3150"/>
                </a:cubicBezTo>
                <a:cubicBezTo>
                  <a:pt x="8325" y="2250"/>
                  <a:pt x="8325" y="1350"/>
                  <a:pt x="8550" y="450"/>
                </a:cubicBezTo>
                <a:cubicBezTo>
                  <a:pt x="8775" y="225"/>
                  <a:pt x="9000" y="0"/>
                  <a:pt x="9225" y="0"/>
                </a:cubicBezTo>
                <a:cubicBezTo>
                  <a:pt x="12150" y="0"/>
                  <a:pt x="12150" y="0"/>
                  <a:pt x="12150" y="0"/>
                </a:cubicBezTo>
                <a:cubicBezTo>
                  <a:pt x="12600" y="0"/>
                  <a:pt x="12825" y="225"/>
                  <a:pt x="12825" y="450"/>
                </a:cubicBezTo>
                <a:cubicBezTo>
                  <a:pt x="13050" y="3150"/>
                  <a:pt x="13050" y="3150"/>
                  <a:pt x="13050" y="3150"/>
                </a:cubicBezTo>
                <a:cubicBezTo>
                  <a:pt x="13500" y="3150"/>
                  <a:pt x="13950" y="3375"/>
                  <a:pt x="14400" y="3600"/>
                </a:cubicBezTo>
                <a:cubicBezTo>
                  <a:pt x="16425" y="2025"/>
                  <a:pt x="16425" y="2025"/>
                  <a:pt x="16425" y="2025"/>
                </a:cubicBezTo>
                <a:cubicBezTo>
                  <a:pt x="16425" y="2025"/>
                  <a:pt x="16650" y="2025"/>
                  <a:pt x="16650" y="2025"/>
                </a:cubicBezTo>
                <a:cubicBezTo>
                  <a:pt x="16875" y="2025"/>
                  <a:pt x="17100" y="2025"/>
                  <a:pt x="17100" y="2250"/>
                </a:cubicBezTo>
                <a:cubicBezTo>
                  <a:pt x="17775" y="2925"/>
                  <a:pt x="18900" y="3600"/>
                  <a:pt x="19350" y="4500"/>
                </a:cubicBezTo>
                <a:cubicBezTo>
                  <a:pt x="19575" y="4725"/>
                  <a:pt x="19575" y="4725"/>
                  <a:pt x="19575" y="4950"/>
                </a:cubicBezTo>
                <a:cubicBezTo>
                  <a:pt x="19575" y="4950"/>
                  <a:pt x="19575" y="5175"/>
                  <a:pt x="19350" y="5175"/>
                </a:cubicBezTo>
                <a:cubicBezTo>
                  <a:pt x="18900" y="5850"/>
                  <a:pt x="18450" y="6525"/>
                  <a:pt x="18000" y="6975"/>
                </a:cubicBezTo>
                <a:cubicBezTo>
                  <a:pt x="18225" y="7425"/>
                  <a:pt x="18450" y="8100"/>
                  <a:pt x="18450" y="8550"/>
                </a:cubicBezTo>
                <a:cubicBezTo>
                  <a:pt x="21150" y="8775"/>
                  <a:pt x="21150" y="8775"/>
                  <a:pt x="21150" y="8775"/>
                </a:cubicBezTo>
                <a:cubicBezTo>
                  <a:pt x="21375" y="9000"/>
                  <a:pt x="21600" y="9225"/>
                  <a:pt x="21600" y="9450"/>
                </a:cubicBezTo>
                <a:lnTo>
                  <a:pt x="21600" y="12375"/>
                </a:lnTo>
                <a:close/>
                <a:moveTo>
                  <a:pt x="10800" y="7200"/>
                </a:moveTo>
                <a:cubicBezTo>
                  <a:pt x="8775" y="7200"/>
                  <a:pt x="7200" y="9000"/>
                  <a:pt x="7200" y="10800"/>
                </a:cubicBezTo>
                <a:cubicBezTo>
                  <a:pt x="7200" y="12825"/>
                  <a:pt x="8775" y="14400"/>
                  <a:pt x="10800" y="14400"/>
                </a:cubicBezTo>
                <a:cubicBezTo>
                  <a:pt x="12600" y="14400"/>
                  <a:pt x="14400" y="12825"/>
                  <a:pt x="14400" y="10800"/>
                </a:cubicBezTo>
                <a:cubicBezTo>
                  <a:pt x="14400" y="9000"/>
                  <a:pt x="12600" y="7200"/>
                  <a:pt x="10800" y="72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96" name="Shape"/>
          <p:cNvSpPr/>
          <p:nvPr/>
        </p:nvSpPr>
        <p:spPr>
          <a:xfrm>
            <a:off x="3663951" y="1374775"/>
            <a:ext cx="330201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4950"/>
                </a:moveTo>
                <a:cubicBezTo>
                  <a:pt x="21600" y="5400"/>
                  <a:pt x="21355" y="5400"/>
                  <a:pt x="21109" y="5400"/>
                </a:cubicBezTo>
                <a:cubicBezTo>
                  <a:pt x="19636" y="5400"/>
                  <a:pt x="19636" y="5400"/>
                  <a:pt x="19636" y="5400"/>
                </a:cubicBezTo>
                <a:cubicBezTo>
                  <a:pt x="19636" y="18900"/>
                  <a:pt x="19636" y="18900"/>
                  <a:pt x="19636" y="18900"/>
                </a:cubicBezTo>
                <a:cubicBezTo>
                  <a:pt x="19636" y="20250"/>
                  <a:pt x="18655" y="21600"/>
                  <a:pt x="17182" y="21600"/>
                </a:cubicBezTo>
                <a:cubicBezTo>
                  <a:pt x="4418" y="21600"/>
                  <a:pt x="4418" y="21600"/>
                  <a:pt x="4418" y="21600"/>
                </a:cubicBezTo>
                <a:cubicBezTo>
                  <a:pt x="3191" y="21600"/>
                  <a:pt x="1964" y="20475"/>
                  <a:pt x="1964" y="18900"/>
                </a:cubicBezTo>
                <a:cubicBezTo>
                  <a:pt x="1964" y="5400"/>
                  <a:pt x="1964" y="5400"/>
                  <a:pt x="1964" y="5400"/>
                </a:cubicBezTo>
                <a:cubicBezTo>
                  <a:pt x="491" y="5400"/>
                  <a:pt x="491" y="5400"/>
                  <a:pt x="491" y="5400"/>
                </a:cubicBezTo>
                <a:cubicBezTo>
                  <a:pt x="245" y="5400"/>
                  <a:pt x="0" y="5400"/>
                  <a:pt x="0" y="4950"/>
                </a:cubicBezTo>
                <a:cubicBezTo>
                  <a:pt x="0" y="4050"/>
                  <a:pt x="0" y="4050"/>
                  <a:pt x="0" y="4050"/>
                </a:cubicBezTo>
                <a:cubicBezTo>
                  <a:pt x="0" y="3825"/>
                  <a:pt x="245" y="3600"/>
                  <a:pt x="491" y="3600"/>
                </a:cubicBezTo>
                <a:cubicBezTo>
                  <a:pt x="5400" y="3600"/>
                  <a:pt x="5400" y="3600"/>
                  <a:pt x="5400" y="3600"/>
                </a:cubicBezTo>
                <a:cubicBezTo>
                  <a:pt x="6382" y="1350"/>
                  <a:pt x="6382" y="1350"/>
                  <a:pt x="6382" y="1350"/>
                </a:cubicBezTo>
                <a:cubicBezTo>
                  <a:pt x="6627" y="675"/>
                  <a:pt x="7609" y="0"/>
                  <a:pt x="8345" y="0"/>
                </a:cubicBezTo>
                <a:cubicBezTo>
                  <a:pt x="13255" y="0"/>
                  <a:pt x="13255" y="0"/>
                  <a:pt x="13255" y="0"/>
                </a:cubicBezTo>
                <a:cubicBezTo>
                  <a:pt x="14236" y="0"/>
                  <a:pt x="14973" y="675"/>
                  <a:pt x="15464" y="1350"/>
                </a:cubicBezTo>
                <a:cubicBezTo>
                  <a:pt x="16445" y="3600"/>
                  <a:pt x="16445" y="3600"/>
                  <a:pt x="16445" y="3600"/>
                </a:cubicBezTo>
                <a:cubicBezTo>
                  <a:pt x="21109" y="3600"/>
                  <a:pt x="21109" y="3600"/>
                  <a:pt x="21109" y="3600"/>
                </a:cubicBezTo>
                <a:cubicBezTo>
                  <a:pt x="21355" y="3600"/>
                  <a:pt x="21600" y="3825"/>
                  <a:pt x="21600" y="4050"/>
                </a:cubicBezTo>
                <a:lnTo>
                  <a:pt x="21600" y="4950"/>
                </a:lnTo>
                <a:close/>
                <a:moveTo>
                  <a:pt x="17673" y="5400"/>
                </a:moveTo>
                <a:cubicBezTo>
                  <a:pt x="3927" y="5400"/>
                  <a:pt x="3927" y="5400"/>
                  <a:pt x="3927" y="5400"/>
                </a:cubicBezTo>
                <a:cubicBezTo>
                  <a:pt x="3927" y="18900"/>
                  <a:pt x="3927" y="18900"/>
                  <a:pt x="3927" y="18900"/>
                </a:cubicBezTo>
                <a:cubicBezTo>
                  <a:pt x="3927" y="19575"/>
                  <a:pt x="4418" y="19800"/>
                  <a:pt x="4418" y="19800"/>
                </a:cubicBezTo>
                <a:cubicBezTo>
                  <a:pt x="17182" y="19800"/>
                  <a:pt x="17182" y="19800"/>
                  <a:pt x="17182" y="19800"/>
                </a:cubicBezTo>
                <a:cubicBezTo>
                  <a:pt x="17427" y="19800"/>
                  <a:pt x="17673" y="19575"/>
                  <a:pt x="17673" y="18900"/>
                </a:cubicBezTo>
                <a:lnTo>
                  <a:pt x="17673" y="5400"/>
                </a:lnTo>
                <a:close/>
                <a:moveTo>
                  <a:pt x="7855" y="16650"/>
                </a:moveTo>
                <a:cubicBezTo>
                  <a:pt x="7855" y="17100"/>
                  <a:pt x="7855" y="17100"/>
                  <a:pt x="7364" y="17100"/>
                </a:cubicBezTo>
                <a:cubicBezTo>
                  <a:pt x="6382" y="17100"/>
                  <a:pt x="6382" y="17100"/>
                  <a:pt x="6382" y="17100"/>
                </a:cubicBezTo>
                <a:cubicBezTo>
                  <a:pt x="6136" y="17100"/>
                  <a:pt x="5891" y="17100"/>
                  <a:pt x="5891" y="16650"/>
                </a:cubicBezTo>
                <a:cubicBezTo>
                  <a:pt x="5891" y="8550"/>
                  <a:pt x="5891" y="8550"/>
                  <a:pt x="5891" y="8550"/>
                </a:cubicBezTo>
                <a:cubicBezTo>
                  <a:pt x="5891" y="8325"/>
                  <a:pt x="6136" y="8100"/>
                  <a:pt x="6382" y="8100"/>
                </a:cubicBezTo>
                <a:cubicBezTo>
                  <a:pt x="7364" y="8100"/>
                  <a:pt x="7364" y="8100"/>
                  <a:pt x="7364" y="8100"/>
                </a:cubicBezTo>
                <a:cubicBezTo>
                  <a:pt x="7855" y="8100"/>
                  <a:pt x="7855" y="8325"/>
                  <a:pt x="7855" y="8550"/>
                </a:cubicBezTo>
                <a:lnTo>
                  <a:pt x="7855" y="16650"/>
                </a:lnTo>
                <a:close/>
                <a:moveTo>
                  <a:pt x="14236" y="3600"/>
                </a:moveTo>
                <a:cubicBezTo>
                  <a:pt x="13500" y="2025"/>
                  <a:pt x="13500" y="2025"/>
                  <a:pt x="13500" y="2025"/>
                </a:cubicBezTo>
                <a:cubicBezTo>
                  <a:pt x="13500" y="2025"/>
                  <a:pt x="13500" y="2025"/>
                  <a:pt x="13255" y="1800"/>
                </a:cubicBezTo>
                <a:cubicBezTo>
                  <a:pt x="8591" y="1800"/>
                  <a:pt x="8591" y="1800"/>
                  <a:pt x="8591" y="1800"/>
                </a:cubicBezTo>
                <a:cubicBezTo>
                  <a:pt x="8345" y="2025"/>
                  <a:pt x="8345" y="2025"/>
                  <a:pt x="8100" y="2025"/>
                </a:cubicBezTo>
                <a:cubicBezTo>
                  <a:pt x="7364" y="3600"/>
                  <a:pt x="7364" y="3600"/>
                  <a:pt x="7364" y="3600"/>
                </a:cubicBezTo>
                <a:lnTo>
                  <a:pt x="14236" y="3600"/>
                </a:lnTo>
                <a:close/>
                <a:moveTo>
                  <a:pt x="11782" y="16650"/>
                </a:moveTo>
                <a:cubicBezTo>
                  <a:pt x="11782" y="17100"/>
                  <a:pt x="11782" y="17100"/>
                  <a:pt x="11291" y="17100"/>
                </a:cubicBezTo>
                <a:cubicBezTo>
                  <a:pt x="10309" y="17100"/>
                  <a:pt x="10309" y="17100"/>
                  <a:pt x="10309" y="17100"/>
                </a:cubicBezTo>
                <a:cubicBezTo>
                  <a:pt x="10064" y="17100"/>
                  <a:pt x="9818" y="17100"/>
                  <a:pt x="9818" y="16650"/>
                </a:cubicBezTo>
                <a:cubicBezTo>
                  <a:pt x="9818" y="8550"/>
                  <a:pt x="9818" y="8550"/>
                  <a:pt x="9818" y="8550"/>
                </a:cubicBezTo>
                <a:cubicBezTo>
                  <a:pt x="9818" y="8325"/>
                  <a:pt x="10064" y="8100"/>
                  <a:pt x="10309" y="8100"/>
                </a:cubicBezTo>
                <a:cubicBezTo>
                  <a:pt x="11291" y="8100"/>
                  <a:pt x="11291" y="8100"/>
                  <a:pt x="11291" y="8100"/>
                </a:cubicBezTo>
                <a:cubicBezTo>
                  <a:pt x="11782" y="8100"/>
                  <a:pt x="11782" y="8325"/>
                  <a:pt x="11782" y="8550"/>
                </a:cubicBezTo>
                <a:lnTo>
                  <a:pt x="11782" y="16650"/>
                </a:lnTo>
                <a:close/>
                <a:moveTo>
                  <a:pt x="15709" y="16650"/>
                </a:moveTo>
                <a:cubicBezTo>
                  <a:pt x="15709" y="17100"/>
                  <a:pt x="15709" y="17100"/>
                  <a:pt x="15218" y="17100"/>
                </a:cubicBezTo>
                <a:cubicBezTo>
                  <a:pt x="14236" y="17100"/>
                  <a:pt x="14236" y="17100"/>
                  <a:pt x="14236" y="17100"/>
                </a:cubicBezTo>
                <a:cubicBezTo>
                  <a:pt x="13991" y="17100"/>
                  <a:pt x="13745" y="17100"/>
                  <a:pt x="13745" y="16650"/>
                </a:cubicBezTo>
                <a:cubicBezTo>
                  <a:pt x="13745" y="8550"/>
                  <a:pt x="13745" y="8550"/>
                  <a:pt x="13745" y="8550"/>
                </a:cubicBezTo>
                <a:cubicBezTo>
                  <a:pt x="13745" y="8325"/>
                  <a:pt x="13991" y="8100"/>
                  <a:pt x="14236" y="8100"/>
                </a:cubicBezTo>
                <a:cubicBezTo>
                  <a:pt x="15218" y="8100"/>
                  <a:pt x="15218" y="8100"/>
                  <a:pt x="15218" y="8100"/>
                </a:cubicBezTo>
                <a:cubicBezTo>
                  <a:pt x="15709" y="8100"/>
                  <a:pt x="15709" y="8325"/>
                  <a:pt x="15709" y="8550"/>
                </a:cubicBezTo>
                <a:lnTo>
                  <a:pt x="15709" y="1665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97" name="Shape"/>
          <p:cNvSpPr/>
          <p:nvPr/>
        </p:nvSpPr>
        <p:spPr>
          <a:xfrm>
            <a:off x="4287190" y="1404937"/>
            <a:ext cx="377535" cy="3016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3" h="21600" extrusionOk="0">
                <a:moveTo>
                  <a:pt x="20692" y="12690"/>
                </a:moveTo>
                <a:cubicBezTo>
                  <a:pt x="20478" y="12690"/>
                  <a:pt x="20478" y="12690"/>
                  <a:pt x="20264" y="12690"/>
                </a:cubicBezTo>
                <a:cubicBezTo>
                  <a:pt x="20264" y="12690"/>
                  <a:pt x="20264" y="12690"/>
                  <a:pt x="20264" y="12690"/>
                </a:cubicBezTo>
                <a:cubicBezTo>
                  <a:pt x="20264" y="12690"/>
                  <a:pt x="20050" y="12690"/>
                  <a:pt x="20050" y="12690"/>
                </a:cubicBezTo>
                <a:cubicBezTo>
                  <a:pt x="10854" y="2970"/>
                  <a:pt x="10854" y="2970"/>
                  <a:pt x="10854" y="2970"/>
                </a:cubicBezTo>
                <a:cubicBezTo>
                  <a:pt x="1444" y="12690"/>
                  <a:pt x="1444" y="12690"/>
                  <a:pt x="1444" y="12690"/>
                </a:cubicBezTo>
                <a:cubicBezTo>
                  <a:pt x="1444" y="12690"/>
                  <a:pt x="1230" y="12690"/>
                  <a:pt x="1230" y="12690"/>
                </a:cubicBezTo>
                <a:cubicBezTo>
                  <a:pt x="1016" y="12690"/>
                  <a:pt x="1016" y="12690"/>
                  <a:pt x="1016" y="12690"/>
                </a:cubicBezTo>
                <a:cubicBezTo>
                  <a:pt x="161" y="11340"/>
                  <a:pt x="161" y="11340"/>
                  <a:pt x="161" y="11340"/>
                </a:cubicBezTo>
                <a:cubicBezTo>
                  <a:pt x="-53" y="11070"/>
                  <a:pt x="-53" y="10800"/>
                  <a:pt x="161" y="10530"/>
                </a:cubicBezTo>
                <a:cubicBezTo>
                  <a:pt x="9785" y="540"/>
                  <a:pt x="9785" y="540"/>
                  <a:pt x="9785" y="540"/>
                </a:cubicBezTo>
                <a:cubicBezTo>
                  <a:pt x="10212" y="0"/>
                  <a:pt x="11282" y="0"/>
                  <a:pt x="11709" y="540"/>
                </a:cubicBezTo>
                <a:cubicBezTo>
                  <a:pt x="15131" y="4050"/>
                  <a:pt x="15131" y="4050"/>
                  <a:pt x="15131" y="4050"/>
                </a:cubicBezTo>
                <a:cubicBezTo>
                  <a:pt x="15131" y="540"/>
                  <a:pt x="15131" y="540"/>
                  <a:pt x="15131" y="540"/>
                </a:cubicBezTo>
                <a:cubicBezTo>
                  <a:pt x="15131" y="270"/>
                  <a:pt x="15131" y="0"/>
                  <a:pt x="15559" y="0"/>
                </a:cubicBezTo>
                <a:cubicBezTo>
                  <a:pt x="18125" y="0"/>
                  <a:pt x="18125" y="0"/>
                  <a:pt x="18125" y="0"/>
                </a:cubicBezTo>
                <a:cubicBezTo>
                  <a:pt x="18339" y="0"/>
                  <a:pt x="18553" y="270"/>
                  <a:pt x="18553" y="540"/>
                </a:cubicBezTo>
                <a:cubicBezTo>
                  <a:pt x="18553" y="7560"/>
                  <a:pt x="18553" y="7560"/>
                  <a:pt x="18553" y="7560"/>
                </a:cubicBezTo>
                <a:cubicBezTo>
                  <a:pt x="21333" y="10530"/>
                  <a:pt x="21333" y="10530"/>
                  <a:pt x="21333" y="10530"/>
                </a:cubicBezTo>
                <a:cubicBezTo>
                  <a:pt x="21547" y="10800"/>
                  <a:pt x="21547" y="11070"/>
                  <a:pt x="21333" y="11340"/>
                </a:cubicBezTo>
                <a:lnTo>
                  <a:pt x="20692" y="12690"/>
                </a:lnTo>
                <a:close/>
                <a:moveTo>
                  <a:pt x="18553" y="20520"/>
                </a:moveTo>
                <a:cubicBezTo>
                  <a:pt x="18553" y="21330"/>
                  <a:pt x="18125" y="21600"/>
                  <a:pt x="17697" y="21600"/>
                </a:cubicBezTo>
                <a:cubicBezTo>
                  <a:pt x="12565" y="21600"/>
                  <a:pt x="12565" y="21600"/>
                  <a:pt x="12565" y="21600"/>
                </a:cubicBezTo>
                <a:cubicBezTo>
                  <a:pt x="12565" y="15120"/>
                  <a:pt x="12565" y="15120"/>
                  <a:pt x="12565" y="15120"/>
                </a:cubicBezTo>
                <a:cubicBezTo>
                  <a:pt x="9143" y="15120"/>
                  <a:pt x="9143" y="15120"/>
                  <a:pt x="9143" y="15120"/>
                </a:cubicBezTo>
                <a:cubicBezTo>
                  <a:pt x="9143" y="21600"/>
                  <a:pt x="9143" y="21600"/>
                  <a:pt x="9143" y="21600"/>
                </a:cubicBezTo>
                <a:cubicBezTo>
                  <a:pt x="4010" y="21600"/>
                  <a:pt x="4010" y="21600"/>
                  <a:pt x="4010" y="21600"/>
                </a:cubicBezTo>
                <a:cubicBezTo>
                  <a:pt x="3369" y="21600"/>
                  <a:pt x="3155" y="21330"/>
                  <a:pt x="3155" y="20520"/>
                </a:cubicBezTo>
                <a:cubicBezTo>
                  <a:pt x="3155" y="12420"/>
                  <a:pt x="3155" y="12420"/>
                  <a:pt x="3155" y="12420"/>
                </a:cubicBezTo>
                <a:cubicBezTo>
                  <a:pt x="3155" y="12420"/>
                  <a:pt x="3155" y="12420"/>
                  <a:pt x="3155" y="12420"/>
                </a:cubicBezTo>
                <a:cubicBezTo>
                  <a:pt x="10854" y="4320"/>
                  <a:pt x="10854" y="4320"/>
                  <a:pt x="10854" y="4320"/>
                </a:cubicBezTo>
                <a:cubicBezTo>
                  <a:pt x="18339" y="12420"/>
                  <a:pt x="18339" y="12420"/>
                  <a:pt x="18339" y="12420"/>
                </a:cubicBezTo>
                <a:cubicBezTo>
                  <a:pt x="18553" y="12420"/>
                  <a:pt x="18553" y="12420"/>
                  <a:pt x="18553" y="12420"/>
                </a:cubicBezTo>
                <a:lnTo>
                  <a:pt x="18553" y="2052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98" name="Shape"/>
          <p:cNvSpPr/>
          <p:nvPr/>
        </p:nvSpPr>
        <p:spPr>
          <a:xfrm>
            <a:off x="4940301" y="1344612"/>
            <a:ext cx="360364" cy="4206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557"/>
                </a:moveTo>
                <a:cubicBezTo>
                  <a:pt x="21600" y="20443"/>
                  <a:pt x="21600" y="20443"/>
                  <a:pt x="21600" y="20443"/>
                </a:cubicBezTo>
                <a:cubicBezTo>
                  <a:pt x="21600" y="21214"/>
                  <a:pt x="21150" y="21600"/>
                  <a:pt x="20250" y="21600"/>
                </a:cubicBezTo>
                <a:cubicBezTo>
                  <a:pt x="1350" y="21600"/>
                  <a:pt x="1350" y="21600"/>
                  <a:pt x="1350" y="21600"/>
                </a:cubicBezTo>
                <a:cubicBezTo>
                  <a:pt x="675" y="21600"/>
                  <a:pt x="0" y="21214"/>
                  <a:pt x="0" y="20443"/>
                </a:cubicBezTo>
                <a:cubicBezTo>
                  <a:pt x="0" y="1157"/>
                  <a:pt x="0" y="1157"/>
                  <a:pt x="0" y="1157"/>
                </a:cubicBezTo>
                <a:cubicBezTo>
                  <a:pt x="0" y="579"/>
                  <a:pt x="675" y="0"/>
                  <a:pt x="1350" y="0"/>
                </a:cubicBezTo>
                <a:cubicBezTo>
                  <a:pt x="13950" y="0"/>
                  <a:pt x="13950" y="0"/>
                  <a:pt x="13950" y="0"/>
                </a:cubicBezTo>
                <a:cubicBezTo>
                  <a:pt x="14850" y="0"/>
                  <a:pt x="15750" y="386"/>
                  <a:pt x="16425" y="964"/>
                </a:cubicBezTo>
                <a:cubicBezTo>
                  <a:pt x="20700" y="4629"/>
                  <a:pt x="20700" y="4629"/>
                  <a:pt x="20700" y="4629"/>
                </a:cubicBezTo>
                <a:cubicBezTo>
                  <a:pt x="21150" y="5207"/>
                  <a:pt x="21600" y="5979"/>
                  <a:pt x="21600" y="6557"/>
                </a:cubicBezTo>
                <a:close/>
                <a:moveTo>
                  <a:pt x="19800" y="7714"/>
                </a:moveTo>
                <a:cubicBezTo>
                  <a:pt x="13950" y="7714"/>
                  <a:pt x="13950" y="7714"/>
                  <a:pt x="13950" y="7714"/>
                </a:cubicBezTo>
                <a:cubicBezTo>
                  <a:pt x="13275" y="7714"/>
                  <a:pt x="12600" y="7329"/>
                  <a:pt x="12600" y="6557"/>
                </a:cubicBezTo>
                <a:cubicBezTo>
                  <a:pt x="12600" y="1543"/>
                  <a:pt x="12600" y="1543"/>
                  <a:pt x="12600" y="1543"/>
                </a:cubicBezTo>
                <a:cubicBezTo>
                  <a:pt x="1800" y="1543"/>
                  <a:pt x="1800" y="1543"/>
                  <a:pt x="1800" y="1543"/>
                </a:cubicBezTo>
                <a:cubicBezTo>
                  <a:pt x="1800" y="20057"/>
                  <a:pt x="1800" y="20057"/>
                  <a:pt x="1800" y="20057"/>
                </a:cubicBezTo>
                <a:cubicBezTo>
                  <a:pt x="19800" y="20057"/>
                  <a:pt x="19800" y="20057"/>
                  <a:pt x="19800" y="20057"/>
                </a:cubicBezTo>
                <a:lnTo>
                  <a:pt x="19800" y="7714"/>
                </a:lnTo>
                <a:close/>
                <a:moveTo>
                  <a:pt x="14400" y="6171"/>
                </a:moveTo>
                <a:cubicBezTo>
                  <a:pt x="19800" y="6171"/>
                  <a:pt x="19800" y="6171"/>
                  <a:pt x="19800" y="6171"/>
                </a:cubicBezTo>
                <a:cubicBezTo>
                  <a:pt x="19575" y="5979"/>
                  <a:pt x="19575" y="5786"/>
                  <a:pt x="19350" y="5786"/>
                </a:cubicBezTo>
                <a:cubicBezTo>
                  <a:pt x="15075" y="1929"/>
                  <a:pt x="15075" y="1929"/>
                  <a:pt x="15075" y="1929"/>
                </a:cubicBezTo>
                <a:cubicBezTo>
                  <a:pt x="14850" y="1929"/>
                  <a:pt x="14625" y="1736"/>
                  <a:pt x="14400" y="1736"/>
                </a:cubicBezTo>
                <a:lnTo>
                  <a:pt x="14400" y="6171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99" name="Shape"/>
          <p:cNvSpPr/>
          <p:nvPr/>
        </p:nvSpPr>
        <p:spPr>
          <a:xfrm>
            <a:off x="5584826" y="1374775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4950" y="21600"/>
                  <a:pt x="0" y="16875"/>
                  <a:pt x="0" y="10800"/>
                </a:cubicBezTo>
                <a:cubicBezTo>
                  <a:pt x="0" y="4950"/>
                  <a:pt x="4950" y="0"/>
                  <a:pt x="10800" y="0"/>
                </a:cubicBezTo>
                <a:cubicBezTo>
                  <a:pt x="16875" y="0"/>
                  <a:pt x="21600" y="4950"/>
                  <a:pt x="21600" y="10800"/>
                </a:cubicBezTo>
                <a:cubicBezTo>
                  <a:pt x="21600" y="16875"/>
                  <a:pt x="16875" y="21600"/>
                  <a:pt x="10800" y="21600"/>
                </a:cubicBezTo>
                <a:close/>
                <a:moveTo>
                  <a:pt x="10800" y="3150"/>
                </a:moveTo>
                <a:cubicBezTo>
                  <a:pt x="6750" y="3150"/>
                  <a:pt x="3150" y="6750"/>
                  <a:pt x="3150" y="10800"/>
                </a:cubicBezTo>
                <a:cubicBezTo>
                  <a:pt x="3150" y="15075"/>
                  <a:pt x="6750" y="18450"/>
                  <a:pt x="10800" y="18450"/>
                </a:cubicBezTo>
                <a:cubicBezTo>
                  <a:pt x="15075" y="18450"/>
                  <a:pt x="18450" y="15075"/>
                  <a:pt x="18450" y="10800"/>
                </a:cubicBezTo>
                <a:cubicBezTo>
                  <a:pt x="18450" y="6750"/>
                  <a:pt x="15075" y="3150"/>
                  <a:pt x="10800" y="3150"/>
                </a:cubicBezTo>
                <a:close/>
                <a:moveTo>
                  <a:pt x="12600" y="12150"/>
                </a:moveTo>
                <a:cubicBezTo>
                  <a:pt x="12600" y="12600"/>
                  <a:pt x="12375" y="12600"/>
                  <a:pt x="12150" y="12600"/>
                </a:cubicBezTo>
                <a:cubicBezTo>
                  <a:pt x="7650" y="12600"/>
                  <a:pt x="7650" y="12600"/>
                  <a:pt x="7650" y="12600"/>
                </a:cubicBezTo>
                <a:cubicBezTo>
                  <a:pt x="7425" y="12600"/>
                  <a:pt x="7200" y="12600"/>
                  <a:pt x="7200" y="12150"/>
                </a:cubicBezTo>
                <a:cubicBezTo>
                  <a:pt x="7200" y="11250"/>
                  <a:pt x="7200" y="11250"/>
                  <a:pt x="7200" y="11250"/>
                </a:cubicBezTo>
                <a:cubicBezTo>
                  <a:pt x="7200" y="11025"/>
                  <a:pt x="7425" y="10800"/>
                  <a:pt x="7650" y="10800"/>
                </a:cubicBezTo>
                <a:cubicBezTo>
                  <a:pt x="10800" y="10800"/>
                  <a:pt x="10800" y="10800"/>
                  <a:pt x="10800" y="10800"/>
                </a:cubicBezTo>
                <a:cubicBezTo>
                  <a:pt x="10800" y="5850"/>
                  <a:pt x="10800" y="5850"/>
                  <a:pt x="10800" y="5850"/>
                </a:cubicBezTo>
                <a:cubicBezTo>
                  <a:pt x="10800" y="5625"/>
                  <a:pt x="11025" y="5400"/>
                  <a:pt x="11250" y="5400"/>
                </a:cubicBezTo>
                <a:cubicBezTo>
                  <a:pt x="12150" y="5400"/>
                  <a:pt x="12150" y="5400"/>
                  <a:pt x="12150" y="5400"/>
                </a:cubicBezTo>
                <a:cubicBezTo>
                  <a:pt x="12375" y="5400"/>
                  <a:pt x="12600" y="5625"/>
                  <a:pt x="12600" y="5850"/>
                </a:cubicBezTo>
                <a:lnTo>
                  <a:pt x="12600" y="1215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00" name="Shape"/>
          <p:cNvSpPr/>
          <p:nvPr/>
        </p:nvSpPr>
        <p:spPr>
          <a:xfrm>
            <a:off x="6197601" y="1404937"/>
            <a:ext cx="427039" cy="3016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032" y="21600"/>
                </a:moveTo>
                <a:cubicBezTo>
                  <a:pt x="12695" y="21600"/>
                  <a:pt x="12695" y="21600"/>
                  <a:pt x="12695" y="21600"/>
                </a:cubicBezTo>
                <a:cubicBezTo>
                  <a:pt x="12884" y="21600"/>
                  <a:pt x="13074" y="21600"/>
                  <a:pt x="13074" y="21060"/>
                </a:cubicBezTo>
                <a:cubicBezTo>
                  <a:pt x="12884" y="16740"/>
                  <a:pt x="12884" y="16740"/>
                  <a:pt x="12884" y="16740"/>
                </a:cubicBezTo>
                <a:cubicBezTo>
                  <a:pt x="12884" y="16470"/>
                  <a:pt x="12695" y="16200"/>
                  <a:pt x="12505" y="16200"/>
                </a:cubicBezTo>
                <a:cubicBezTo>
                  <a:pt x="9284" y="16200"/>
                  <a:pt x="9284" y="16200"/>
                  <a:pt x="9284" y="16200"/>
                </a:cubicBezTo>
                <a:cubicBezTo>
                  <a:pt x="9095" y="16200"/>
                  <a:pt x="8905" y="16470"/>
                  <a:pt x="8905" y="16740"/>
                </a:cubicBezTo>
                <a:cubicBezTo>
                  <a:pt x="8526" y="21060"/>
                  <a:pt x="8526" y="21060"/>
                  <a:pt x="8526" y="21060"/>
                </a:cubicBezTo>
                <a:cubicBezTo>
                  <a:pt x="8526" y="21600"/>
                  <a:pt x="8716" y="21600"/>
                  <a:pt x="8905" y="21600"/>
                </a:cubicBezTo>
                <a:cubicBezTo>
                  <a:pt x="568" y="21600"/>
                  <a:pt x="568" y="21600"/>
                  <a:pt x="568" y="21600"/>
                </a:cubicBezTo>
                <a:cubicBezTo>
                  <a:pt x="189" y="21600"/>
                  <a:pt x="0" y="21060"/>
                  <a:pt x="0" y="20520"/>
                </a:cubicBezTo>
                <a:cubicBezTo>
                  <a:pt x="0" y="19710"/>
                  <a:pt x="189" y="19170"/>
                  <a:pt x="379" y="18630"/>
                </a:cubicBezTo>
                <a:cubicBezTo>
                  <a:pt x="5305" y="810"/>
                  <a:pt x="5305" y="810"/>
                  <a:pt x="5305" y="810"/>
                </a:cubicBezTo>
                <a:cubicBezTo>
                  <a:pt x="5495" y="540"/>
                  <a:pt x="5684" y="0"/>
                  <a:pt x="6063" y="0"/>
                </a:cubicBezTo>
                <a:cubicBezTo>
                  <a:pt x="10042" y="0"/>
                  <a:pt x="10042" y="0"/>
                  <a:pt x="10042" y="0"/>
                </a:cubicBezTo>
                <a:cubicBezTo>
                  <a:pt x="9853" y="0"/>
                  <a:pt x="9663" y="270"/>
                  <a:pt x="9663" y="540"/>
                </a:cubicBezTo>
                <a:cubicBezTo>
                  <a:pt x="9474" y="3780"/>
                  <a:pt x="9474" y="3780"/>
                  <a:pt x="9474" y="3780"/>
                </a:cubicBezTo>
                <a:cubicBezTo>
                  <a:pt x="9474" y="4320"/>
                  <a:pt x="9663" y="4320"/>
                  <a:pt x="9853" y="4320"/>
                </a:cubicBezTo>
                <a:cubicBezTo>
                  <a:pt x="11937" y="4320"/>
                  <a:pt x="11937" y="4320"/>
                  <a:pt x="11937" y="4320"/>
                </a:cubicBezTo>
                <a:cubicBezTo>
                  <a:pt x="12126" y="4320"/>
                  <a:pt x="12126" y="4320"/>
                  <a:pt x="12126" y="3780"/>
                </a:cubicBezTo>
                <a:cubicBezTo>
                  <a:pt x="11937" y="540"/>
                  <a:pt x="11937" y="540"/>
                  <a:pt x="11937" y="540"/>
                </a:cubicBezTo>
                <a:cubicBezTo>
                  <a:pt x="11937" y="270"/>
                  <a:pt x="11747" y="0"/>
                  <a:pt x="11558" y="0"/>
                </a:cubicBezTo>
                <a:cubicBezTo>
                  <a:pt x="15537" y="0"/>
                  <a:pt x="15537" y="0"/>
                  <a:pt x="15537" y="0"/>
                </a:cubicBezTo>
                <a:cubicBezTo>
                  <a:pt x="15916" y="0"/>
                  <a:pt x="16295" y="540"/>
                  <a:pt x="16295" y="810"/>
                </a:cubicBezTo>
                <a:cubicBezTo>
                  <a:pt x="21411" y="18630"/>
                  <a:pt x="21411" y="18630"/>
                  <a:pt x="21411" y="18630"/>
                </a:cubicBezTo>
                <a:cubicBezTo>
                  <a:pt x="21411" y="19170"/>
                  <a:pt x="21600" y="19710"/>
                  <a:pt x="21600" y="20520"/>
                </a:cubicBezTo>
                <a:cubicBezTo>
                  <a:pt x="21600" y="21060"/>
                  <a:pt x="21600" y="21600"/>
                  <a:pt x="21032" y="21600"/>
                </a:cubicBezTo>
                <a:close/>
                <a:moveTo>
                  <a:pt x="12695" y="12420"/>
                </a:moveTo>
                <a:cubicBezTo>
                  <a:pt x="12316" y="7020"/>
                  <a:pt x="12316" y="7020"/>
                  <a:pt x="12316" y="7020"/>
                </a:cubicBezTo>
                <a:cubicBezTo>
                  <a:pt x="12316" y="6750"/>
                  <a:pt x="12126" y="6480"/>
                  <a:pt x="11937" y="6480"/>
                </a:cubicBezTo>
                <a:cubicBezTo>
                  <a:pt x="9853" y="6480"/>
                  <a:pt x="9853" y="6480"/>
                  <a:pt x="9853" y="6480"/>
                </a:cubicBezTo>
                <a:cubicBezTo>
                  <a:pt x="9474" y="6480"/>
                  <a:pt x="9284" y="6750"/>
                  <a:pt x="9284" y="7020"/>
                </a:cubicBezTo>
                <a:cubicBezTo>
                  <a:pt x="9095" y="12420"/>
                  <a:pt x="9095" y="12420"/>
                  <a:pt x="9095" y="12420"/>
                </a:cubicBezTo>
                <a:cubicBezTo>
                  <a:pt x="9095" y="12690"/>
                  <a:pt x="9095" y="12690"/>
                  <a:pt x="9095" y="12690"/>
                </a:cubicBezTo>
                <a:cubicBezTo>
                  <a:pt x="9095" y="12960"/>
                  <a:pt x="9284" y="12960"/>
                  <a:pt x="9474" y="12960"/>
                </a:cubicBezTo>
                <a:cubicBezTo>
                  <a:pt x="12316" y="12960"/>
                  <a:pt x="12316" y="12960"/>
                  <a:pt x="12316" y="12960"/>
                </a:cubicBezTo>
                <a:cubicBezTo>
                  <a:pt x="12505" y="12960"/>
                  <a:pt x="12695" y="12960"/>
                  <a:pt x="12695" y="12690"/>
                </a:cubicBezTo>
                <a:lnTo>
                  <a:pt x="12695" y="1242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01" name="Shape"/>
          <p:cNvSpPr/>
          <p:nvPr/>
        </p:nvSpPr>
        <p:spPr>
          <a:xfrm>
            <a:off x="6861175" y="1344612"/>
            <a:ext cx="390526" cy="3619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250"/>
                </a:moveTo>
                <a:cubicBezTo>
                  <a:pt x="21600" y="21150"/>
                  <a:pt x="21185" y="21600"/>
                  <a:pt x="20354" y="21600"/>
                </a:cubicBezTo>
                <a:cubicBezTo>
                  <a:pt x="1246" y="21600"/>
                  <a:pt x="1246" y="21600"/>
                  <a:pt x="1246" y="21600"/>
                </a:cubicBezTo>
                <a:cubicBezTo>
                  <a:pt x="623" y="21600"/>
                  <a:pt x="0" y="21150"/>
                  <a:pt x="0" y="20250"/>
                </a:cubicBezTo>
                <a:cubicBezTo>
                  <a:pt x="0" y="15750"/>
                  <a:pt x="0" y="15750"/>
                  <a:pt x="0" y="15750"/>
                </a:cubicBezTo>
                <a:cubicBezTo>
                  <a:pt x="0" y="15075"/>
                  <a:pt x="623" y="14400"/>
                  <a:pt x="1246" y="14400"/>
                </a:cubicBezTo>
                <a:cubicBezTo>
                  <a:pt x="7269" y="14400"/>
                  <a:pt x="7269" y="14400"/>
                  <a:pt x="7269" y="14400"/>
                </a:cubicBezTo>
                <a:cubicBezTo>
                  <a:pt x="9138" y="16425"/>
                  <a:pt x="9138" y="16425"/>
                  <a:pt x="9138" y="16425"/>
                </a:cubicBezTo>
                <a:cubicBezTo>
                  <a:pt x="9554" y="16875"/>
                  <a:pt x="10177" y="17100"/>
                  <a:pt x="10800" y="17100"/>
                </a:cubicBezTo>
                <a:cubicBezTo>
                  <a:pt x="11631" y="17100"/>
                  <a:pt x="12254" y="16875"/>
                  <a:pt x="12669" y="16425"/>
                </a:cubicBezTo>
                <a:cubicBezTo>
                  <a:pt x="14331" y="14400"/>
                  <a:pt x="14331" y="14400"/>
                  <a:pt x="14331" y="14400"/>
                </a:cubicBezTo>
                <a:cubicBezTo>
                  <a:pt x="20354" y="14400"/>
                  <a:pt x="20354" y="14400"/>
                  <a:pt x="20354" y="14400"/>
                </a:cubicBezTo>
                <a:cubicBezTo>
                  <a:pt x="21185" y="14400"/>
                  <a:pt x="21600" y="15075"/>
                  <a:pt x="21600" y="15750"/>
                </a:cubicBezTo>
                <a:lnTo>
                  <a:pt x="21600" y="20250"/>
                </a:lnTo>
                <a:close/>
                <a:moveTo>
                  <a:pt x="17238" y="8775"/>
                </a:moveTo>
                <a:cubicBezTo>
                  <a:pt x="11423" y="15075"/>
                  <a:pt x="11423" y="15075"/>
                  <a:pt x="11423" y="15075"/>
                </a:cubicBezTo>
                <a:cubicBezTo>
                  <a:pt x="11215" y="15300"/>
                  <a:pt x="11008" y="15300"/>
                  <a:pt x="10800" y="15300"/>
                </a:cubicBezTo>
                <a:cubicBezTo>
                  <a:pt x="10592" y="15300"/>
                  <a:pt x="10385" y="15300"/>
                  <a:pt x="10385" y="15075"/>
                </a:cubicBezTo>
                <a:cubicBezTo>
                  <a:pt x="4569" y="8775"/>
                  <a:pt x="4569" y="8775"/>
                  <a:pt x="4569" y="8775"/>
                </a:cubicBezTo>
                <a:cubicBezTo>
                  <a:pt x="4154" y="8550"/>
                  <a:pt x="4154" y="8100"/>
                  <a:pt x="4362" y="7875"/>
                </a:cubicBezTo>
                <a:cubicBezTo>
                  <a:pt x="4362" y="7425"/>
                  <a:pt x="4777" y="7200"/>
                  <a:pt x="4985" y="7200"/>
                </a:cubicBezTo>
                <a:cubicBezTo>
                  <a:pt x="8308" y="7200"/>
                  <a:pt x="8308" y="7200"/>
                  <a:pt x="8308" y="7200"/>
                </a:cubicBezTo>
                <a:cubicBezTo>
                  <a:pt x="8308" y="900"/>
                  <a:pt x="8308" y="900"/>
                  <a:pt x="8308" y="900"/>
                </a:cubicBezTo>
                <a:cubicBezTo>
                  <a:pt x="8308" y="450"/>
                  <a:pt x="8723" y="0"/>
                  <a:pt x="9138" y="0"/>
                </a:cubicBezTo>
                <a:cubicBezTo>
                  <a:pt x="12462" y="0"/>
                  <a:pt x="12462" y="0"/>
                  <a:pt x="12462" y="0"/>
                </a:cubicBezTo>
                <a:cubicBezTo>
                  <a:pt x="13085" y="0"/>
                  <a:pt x="13292" y="450"/>
                  <a:pt x="13292" y="900"/>
                </a:cubicBezTo>
                <a:cubicBezTo>
                  <a:pt x="13292" y="7200"/>
                  <a:pt x="13292" y="7200"/>
                  <a:pt x="13292" y="7200"/>
                </a:cubicBezTo>
                <a:cubicBezTo>
                  <a:pt x="16615" y="7200"/>
                  <a:pt x="16615" y="7200"/>
                  <a:pt x="16615" y="7200"/>
                </a:cubicBezTo>
                <a:cubicBezTo>
                  <a:pt x="17031" y="7200"/>
                  <a:pt x="17238" y="7425"/>
                  <a:pt x="17446" y="7875"/>
                </a:cubicBezTo>
                <a:cubicBezTo>
                  <a:pt x="17654" y="8100"/>
                  <a:pt x="17446" y="8550"/>
                  <a:pt x="17238" y="8775"/>
                </a:cubicBezTo>
                <a:close/>
                <a:moveTo>
                  <a:pt x="15785" y="18000"/>
                </a:moveTo>
                <a:cubicBezTo>
                  <a:pt x="15369" y="18000"/>
                  <a:pt x="14954" y="18450"/>
                  <a:pt x="14954" y="18900"/>
                </a:cubicBezTo>
                <a:cubicBezTo>
                  <a:pt x="14954" y="19575"/>
                  <a:pt x="15369" y="19800"/>
                  <a:pt x="15785" y="19800"/>
                </a:cubicBezTo>
                <a:cubicBezTo>
                  <a:pt x="16408" y="19800"/>
                  <a:pt x="16615" y="19575"/>
                  <a:pt x="16615" y="18900"/>
                </a:cubicBezTo>
                <a:cubicBezTo>
                  <a:pt x="16615" y="18450"/>
                  <a:pt x="16408" y="18000"/>
                  <a:pt x="15785" y="18000"/>
                </a:cubicBezTo>
                <a:close/>
                <a:moveTo>
                  <a:pt x="19108" y="18000"/>
                </a:moveTo>
                <a:cubicBezTo>
                  <a:pt x="18692" y="18000"/>
                  <a:pt x="18277" y="18450"/>
                  <a:pt x="18277" y="18900"/>
                </a:cubicBezTo>
                <a:cubicBezTo>
                  <a:pt x="18277" y="19575"/>
                  <a:pt x="18692" y="19800"/>
                  <a:pt x="19108" y="19800"/>
                </a:cubicBezTo>
                <a:cubicBezTo>
                  <a:pt x="19731" y="19800"/>
                  <a:pt x="19938" y="19575"/>
                  <a:pt x="19938" y="18900"/>
                </a:cubicBezTo>
                <a:cubicBezTo>
                  <a:pt x="19938" y="18450"/>
                  <a:pt x="19731" y="18000"/>
                  <a:pt x="19108" y="180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02" name="Shape"/>
          <p:cNvSpPr/>
          <p:nvPr/>
        </p:nvSpPr>
        <p:spPr>
          <a:xfrm>
            <a:off x="7523163" y="1374775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4950" y="21600"/>
                  <a:pt x="0" y="16875"/>
                  <a:pt x="0" y="10800"/>
                </a:cubicBezTo>
                <a:cubicBezTo>
                  <a:pt x="0" y="4950"/>
                  <a:pt x="4950" y="0"/>
                  <a:pt x="10800" y="0"/>
                </a:cubicBezTo>
                <a:cubicBezTo>
                  <a:pt x="16875" y="0"/>
                  <a:pt x="21600" y="4950"/>
                  <a:pt x="21600" y="10800"/>
                </a:cubicBezTo>
                <a:cubicBezTo>
                  <a:pt x="21600" y="16875"/>
                  <a:pt x="16875" y="21600"/>
                  <a:pt x="10800" y="21600"/>
                </a:cubicBezTo>
                <a:close/>
                <a:moveTo>
                  <a:pt x="3150" y="10800"/>
                </a:moveTo>
                <a:cubicBezTo>
                  <a:pt x="3150" y="15075"/>
                  <a:pt x="6525" y="18450"/>
                  <a:pt x="10800" y="18450"/>
                </a:cubicBezTo>
                <a:cubicBezTo>
                  <a:pt x="15075" y="18450"/>
                  <a:pt x="18450" y="15075"/>
                  <a:pt x="18450" y="10800"/>
                </a:cubicBezTo>
                <a:cubicBezTo>
                  <a:pt x="18450" y="6750"/>
                  <a:pt x="15075" y="3150"/>
                  <a:pt x="10800" y="3150"/>
                </a:cubicBezTo>
                <a:cubicBezTo>
                  <a:pt x="6525" y="3150"/>
                  <a:pt x="3150" y="6750"/>
                  <a:pt x="3150" y="10800"/>
                </a:cubicBezTo>
                <a:close/>
                <a:moveTo>
                  <a:pt x="15750" y="11700"/>
                </a:moveTo>
                <a:cubicBezTo>
                  <a:pt x="11250" y="16200"/>
                  <a:pt x="11250" y="16200"/>
                  <a:pt x="11250" y="16200"/>
                </a:cubicBezTo>
                <a:cubicBezTo>
                  <a:pt x="11025" y="16200"/>
                  <a:pt x="11025" y="16200"/>
                  <a:pt x="10800" y="16200"/>
                </a:cubicBezTo>
                <a:cubicBezTo>
                  <a:pt x="10800" y="16200"/>
                  <a:pt x="10575" y="16200"/>
                  <a:pt x="10575" y="16200"/>
                </a:cubicBezTo>
                <a:cubicBezTo>
                  <a:pt x="6075" y="11700"/>
                  <a:pt x="6075" y="11700"/>
                  <a:pt x="6075" y="11700"/>
                </a:cubicBezTo>
                <a:cubicBezTo>
                  <a:pt x="5850" y="11475"/>
                  <a:pt x="5850" y="11250"/>
                  <a:pt x="5850" y="11250"/>
                </a:cubicBezTo>
                <a:cubicBezTo>
                  <a:pt x="6075" y="11025"/>
                  <a:pt x="6075" y="10800"/>
                  <a:pt x="6300" y="10800"/>
                </a:cubicBezTo>
                <a:cubicBezTo>
                  <a:pt x="9000" y="10800"/>
                  <a:pt x="9000" y="10800"/>
                  <a:pt x="9000" y="10800"/>
                </a:cubicBezTo>
                <a:cubicBezTo>
                  <a:pt x="9000" y="5850"/>
                  <a:pt x="9000" y="5850"/>
                  <a:pt x="9000" y="5850"/>
                </a:cubicBezTo>
                <a:cubicBezTo>
                  <a:pt x="9000" y="5625"/>
                  <a:pt x="9225" y="5400"/>
                  <a:pt x="9450" y="5400"/>
                </a:cubicBezTo>
                <a:cubicBezTo>
                  <a:pt x="12150" y="5400"/>
                  <a:pt x="12150" y="5400"/>
                  <a:pt x="12150" y="5400"/>
                </a:cubicBezTo>
                <a:cubicBezTo>
                  <a:pt x="12375" y="5400"/>
                  <a:pt x="12600" y="5625"/>
                  <a:pt x="12600" y="5850"/>
                </a:cubicBezTo>
                <a:cubicBezTo>
                  <a:pt x="12600" y="10800"/>
                  <a:pt x="12600" y="10800"/>
                  <a:pt x="12600" y="10800"/>
                </a:cubicBezTo>
                <a:cubicBezTo>
                  <a:pt x="15300" y="10800"/>
                  <a:pt x="15300" y="10800"/>
                  <a:pt x="15300" y="10800"/>
                </a:cubicBezTo>
                <a:cubicBezTo>
                  <a:pt x="15525" y="10800"/>
                  <a:pt x="15750" y="11025"/>
                  <a:pt x="15750" y="11250"/>
                </a:cubicBezTo>
                <a:cubicBezTo>
                  <a:pt x="15750" y="11475"/>
                  <a:pt x="15750" y="11475"/>
                  <a:pt x="15750" y="117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03" name="Shape"/>
          <p:cNvSpPr/>
          <p:nvPr/>
        </p:nvSpPr>
        <p:spPr>
          <a:xfrm>
            <a:off x="8167688" y="1374775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4950" y="21600"/>
                  <a:pt x="0" y="16875"/>
                  <a:pt x="0" y="10800"/>
                </a:cubicBezTo>
                <a:cubicBezTo>
                  <a:pt x="0" y="4950"/>
                  <a:pt x="4950" y="0"/>
                  <a:pt x="10800" y="0"/>
                </a:cubicBezTo>
                <a:cubicBezTo>
                  <a:pt x="16875" y="0"/>
                  <a:pt x="21600" y="4950"/>
                  <a:pt x="21600" y="10800"/>
                </a:cubicBezTo>
                <a:cubicBezTo>
                  <a:pt x="21600" y="16875"/>
                  <a:pt x="16875" y="21600"/>
                  <a:pt x="10800" y="21600"/>
                </a:cubicBezTo>
                <a:close/>
                <a:moveTo>
                  <a:pt x="3150" y="10800"/>
                </a:moveTo>
                <a:cubicBezTo>
                  <a:pt x="3150" y="15075"/>
                  <a:pt x="6525" y="18450"/>
                  <a:pt x="10800" y="18450"/>
                </a:cubicBezTo>
                <a:cubicBezTo>
                  <a:pt x="15075" y="18450"/>
                  <a:pt x="18450" y="15075"/>
                  <a:pt x="18450" y="10800"/>
                </a:cubicBezTo>
                <a:cubicBezTo>
                  <a:pt x="18450" y="6750"/>
                  <a:pt x="15075" y="3150"/>
                  <a:pt x="10800" y="3150"/>
                </a:cubicBezTo>
                <a:cubicBezTo>
                  <a:pt x="6525" y="3150"/>
                  <a:pt x="3150" y="6750"/>
                  <a:pt x="3150" y="10800"/>
                </a:cubicBezTo>
                <a:close/>
                <a:moveTo>
                  <a:pt x="15300" y="10800"/>
                </a:moveTo>
                <a:cubicBezTo>
                  <a:pt x="12600" y="10800"/>
                  <a:pt x="12600" y="10800"/>
                  <a:pt x="12600" y="10800"/>
                </a:cubicBezTo>
                <a:cubicBezTo>
                  <a:pt x="12600" y="15750"/>
                  <a:pt x="12600" y="15750"/>
                  <a:pt x="12600" y="15750"/>
                </a:cubicBezTo>
                <a:cubicBezTo>
                  <a:pt x="12600" y="16200"/>
                  <a:pt x="12375" y="16200"/>
                  <a:pt x="12150" y="16200"/>
                </a:cubicBezTo>
                <a:cubicBezTo>
                  <a:pt x="9450" y="16200"/>
                  <a:pt x="9450" y="16200"/>
                  <a:pt x="9450" y="16200"/>
                </a:cubicBezTo>
                <a:cubicBezTo>
                  <a:pt x="9225" y="16200"/>
                  <a:pt x="9000" y="16200"/>
                  <a:pt x="9000" y="15750"/>
                </a:cubicBezTo>
                <a:cubicBezTo>
                  <a:pt x="9000" y="10800"/>
                  <a:pt x="9000" y="10800"/>
                  <a:pt x="9000" y="10800"/>
                </a:cubicBezTo>
                <a:cubicBezTo>
                  <a:pt x="6300" y="10800"/>
                  <a:pt x="6300" y="10800"/>
                  <a:pt x="6300" y="10800"/>
                </a:cubicBezTo>
                <a:cubicBezTo>
                  <a:pt x="6075" y="10800"/>
                  <a:pt x="5850" y="10800"/>
                  <a:pt x="5850" y="10350"/>
                </a:cubicBezTo>
                <a:cubicBezTo>
                  <a:pt x="5850" y="10350"/>
                  <a:pt x="5850" y="10125"/>
                  <a:pt x="6075" y="10125"/>
                </a:cubicBezTo>
                <a:cubicBezTo>
                  <a:pt x="10575" y="5625"/>
                  <a:pt x="10575" y="5625"/>
                  <a:pt x="10575" y="5625"/>
                </a:cubicBezTo>
                <a:cubicBezTo>
                  <a:pt x="10575" y="5625"/>
                  <a:pt x="10800" y="5400"/>
                  <a:pt x="10800" y="5400"/>
                </a:cubicBezTo>
                <a:cubicBezTo>
                  <a:pt x="11025" y="5400"/>
                  <a:pt x="11025" y="5625"/>
                  <a:pt x="11250" y="5625"/>
                </a:cubicBezTo>
                <a:cubicBezTo>
                  <a:pt x="15750" y="10125"/>
                  <a:pt x="15750" y="10125"/>
                  <a:pt x="15750" y="10125"/>
                </a:cubicBezTo>
                <a:cubicBezTo>
                  <a:pt x="15750" y="10350"/>
                  <a:pt x="15750" y="10350"/>
                  <a:pt x="15750" y="10575"/>
                </a:cubicBezTo>
                <a:cubicBezTo>
                  <a:pt x="15750" y="10800"/>
                  <a:pt x="15525" y="10800"/>
                  <a:pt x="15300" y="108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04" name="Shape"/>
          <p:cNvSpPr/>
          <p:nvPr/>
        </p:nvSpPr>
        <p:spPr>
          <a:xfrm>
            <a:off x="8813800" y="1404937"/>
            <a:ext cx="360364" cy="3016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520"/>
                </a:moveTo>
                <a:cubicBezTo>
                  <a:pt x="21600" y="21330"/>
                  <a:pt x="21150" y="21600"/>
                  <a:pt x="20700" y="21600"/>
                </a:cubicBezTo>
                <a:cubicBezTo>
                  <a:pt x="900" y="21600"/>
                  <a:pt x="900" y="21600"/>
                  <a:pt x="900" y="21600"/>
                </a:cubicBezTo>
                <a:cubicBezTo>
                  <a:pt x="450" y="21600"/>
                  <a:pt x="0" y="21330"/>
                  <a:pt x="0" y="20520"/>
                </a:cubicBezTo>
                <a:cubicBezTo>
                  <a:pt x="0" y="12420"/>
                  <a:pt x="0" y="12420"/>
                  <a:pt x="0" y="12420"/>
                </a:cubicBezTo>
                <a:cubicBezTo>
                  <a:pt x="0" y="11880"/>
                  <a:pt x="225" y="11070"/>
                  <a:pt x="450" y="10530"/>
                </a:cubicBezTo>
                <a:cubicBezTo>
                  <a:pt x="3825" y="1080"/>
                  <a:pt x="3825" y="1080"/>
                  <a:pt x="3825" y="1080"/>
                </a:cubicBezTo>
                <a:cubicBezTo>
                  <a:pt x="3825" y="540"/>
                  <a:pt x="4500" y="0"/>
                  <a:pt x="4950" y="0"/>
                </a:cubicBezTo>
                <a:cubicBezTo>
                  <a:pt x="16650" y="0"/>
                  <a:pt x="16650" y="0"/>
                  <a:pt x="16650" y="0"/>
                </a:cubicBezTo>
                <a:cubicBezTo>
                  <a:pt x="17100" y="0"/>
                  <a:pt x="17775" y="540"/>
                  <a:pt x="18000" y="1080"/>
                </a:cubicBezTo>
                <a:cubicBezTo>
                  <a:pt x="21375" y="10530"/>
                  <a:pt x="21375" y="10530"/>
                  <a:pt x="21375" y="10530"/>
                </a:cubicBezTo>
                <a:cubicBezTo>
                  <a:pt x="21375" y="11070"/>
                  <a:pt x="21600" y="11880"/>
                  <a:pt x="21600" y="12420"/>
                </a:cubicBezTo>
                <a:lnTo>
                  <a:pt x="21600" y="20520"/>
                </a:lnTo>
                <a:close/>
                <a:moveTo>
                  <a:pt x="18900" y="11880"/>
                </a:moveTo>
                <a:cubicBezTo>
                  <a:pt x="18900" y="11880"/>
                  <a:pt x="18900" y="11880"/>
                  <a:pt x="18675" y="11610"/>
                </a:cubicBezTo>
                <a:cubicBezTo>
                  <a:pt x="15750" y="3240"/>
                  <a:pt x="15750" y="3240"/>
                  <a:pt x="15750" y="3240"/>
                </a:cubicBezTo>
                <a:cubicBezTo>
                  <a:pt x="5850" y="3240"/>
                  <a:pt x="5850" y="3240"/>
                  <a:pt x="5850" y="3240"/>
                </a:cubicBezTo>
                <a:cubicBezTo>
                  <a:pt x="2925" y="11610"/>
                  <a:pt x="2925" y="11610"/>
                  <a:pt x="2925" y="11610"/>
                </a:cubicBezTo>
                <a:cubicBezTo>
                  <a:pt x="2925" y="11880"/>
                  <a:pt x="2925" y="11880"/>
                  <a:pt x="2700" y="11880"/>
                </a:cubicBezTo>
                <a:cubicBezTo>
                  <a:pt x="7200" y="11880"/>
                  <a:pt x="7200" y="11880"/>
                  <a:pt x="7200" y="11880"/>
                </a:cubicBezTo>
                <a:cubicBezTo>
                  <a:pt x="8550" y="15120"/>
                  <a:pt x="8550" y="15120"/>
                  <a:pt x="8550" y="15120"/>
                </a:cubicBezTo>
                <a:cubicBezTo>
                  <a:pt x="13050" y="15120"/>
                  <a:pt x="13050" y="15120"/>
                  <a:pt x="13050" y="15120"/>
                </a:cubicBezTo>
                <a:cubicBezTo>
                  <a:pt x="14400" y="11880"/>
                  <a:pt x="14400" y="11880"/>
                  <a:pt x="14400" y="11880"/>
                </a:cubicBezTo>
                <a:lnTo>
                  <a:pt x="18900" y="1188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05" name="Shape"/>
          <p:cNvSpPr/>
          <p:nvPr/>
        </p:nvSpPr>
        <p:spPr>
          <a:xfrm>
            <a:off x="9459913" y="1374775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4950" y="21600"/>
                  <a:pt x="0" y="16875"/>
                  <a:pt x="0" y="10800"/>
                </a:cubicBezTo>
                <a:cubicBezTo>
                  <a:pt x="0" y="4950"/>
                  <a:pt x="4950" y="0"/>
                  <a:pt x="10800" y="0"/>
                </a:cubicBezTo>
                <a:cubicBezTo>
                  <a:pt x="16650" y="0"/>
                  <a:pt x="21600" y="4950"/>
                  <a:pt x="21600" y="10800"/>
                </a:cubicBezTo>
                <a:cubicBezTo>
                  <a:pt x="21600" y="16875"/>
                  <a:pt x="16650" y="21600"/>
                  <a:pt x="10800" y="21600"/>
                </a:cubicBezTo>
                <a:close/>
                <a:moveTo>
                  <a:pt x="10800" y="3150"/>
                </a:moveTo>
                <a:cubicBezTo>
                  <a:pt x="6525" y="3150"/>
                  <a:pt x="3150" y="6750"/>
                  <a:pt x="3150" y="10800"/>
                </a:cubicBezTo>
                <a:cubicBezTo>
                  <a:pt x="3150" y="15075"/>
                  <a:pt x="6525" y="18450"/>
                  <a:pt x="10800" y="18450"/>
                </a:cubicBezTo>
                <a:cubicBezTo>
                  <a:pt x="15075" y="18450"/>
                  <a:pt x="18450" y="15075"/>
                  <a:pt x="18450" y="10800"/>
                </a:cubicBezTo>
                <a:cubicBezTo>
                  <a:pt x="18450" y="6750"/>
                  <a:pt x="15075" y="3150"/>
                  <a:pt x="10800" y="3150"/>
                </a:cubicBezTo>
                <a:close/>
                <a:moveTo>
                  <a:pt x="16200" y="11700"/>
                </a:moveTo>
                <a:cubicBezTo>
                  <a:pt x="8550" y="16200"/>
                  <a:pt x="8550" y="16200"/>
                  <a:pt x="8550" y="16200"/>
                </a:cubicBezTo>
                <a:cubicBezTo>
                  <a:pt x="8325" y="16200"/>
                  <a:pt x="8325" y="16200"/>
                  <a:pt x="8100" y="16200"/>
                </a:cubicBezTo>
                <a:cubicBezTo>
                  <a:pt x="7875" y="16200"/>
                  <a:pt x="7875" y="16200"/>
                  <a:pt x="7650" y="16200"/>
                </a:cubicBezTo>
                <a:cubicBezTo>
                  <a:pt x="7425" y="15975"/>
                  <a:pt x="7200" y="15750"/>
                  <a:pt x="7200" y="15300"/>
                </a:cubicBezTo>
                <a:cubicBezTo>
                  <a:pt x="7200" y="6300"/>
                  <a:pt x="7200" y="6300"/>
                  <a:pt x="7200" y="6300"/>
                </a:cubicBezTo>
                <a:cubicBezTo>
                  <a:pt x="7200" y="6075"/>
                  <a:pt x="7425" y="5850"/>
                  <a:pt x="7650" y="5625"/>
                </a:cubicBezTo>
                <a:cubicBezTo>
                  <a:pt x="7875" y="5400"/>
                  <a:pt x="8325" y="5400"/>
                  <a:pt x="8550" y="5625"/>
                </a:cubicBezTo>
                <a:cubicBezTo>
                  <a:pt x="16200" y="10125"/>
                  <a:pt x="16200" y="10125"/>
                  <a:pt x="16200" y="10125"/>
                </a:cubicBezTo>
                <a:cubicBezTo>
                  <a:pt x="16425" y="10350"/>
                  <a:pt x="16650" y="10575"/>
                  <a:pt x="16650" y="10800"/>
                </a:cubicBezTo>
                <a:cubicBezTo>
                  <a:pt x="16650" y="11250"/>
                  <a:pt x="16425" y="11475"/>
                  <a:pt x="16200" y="117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06" name="Shape"/>
          <p:cNvSpPr/>
          <p:nvPr/>
        </p:nvSpPr>
        <p:spPr>
          <a:xfrm>
            <a:off x="10104438" y="1374775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8100"/>
                </a:moveTo>
                <a:cubicBezTo>
                  <a:pt x="21600" y="8775"/>
                  <a:pt x="21150" y="9000"/>
                  <a:pt x="20700" y="9000"/>
                </a:cubicBezTo>
                <a:cubicBezTo>
                  <a:pt x="14400" y="9000"/>
                  <a:pt x="14400" y="9000"/>
                  <a:pt x="14400" y="9000"/>
                </a:cubicBezTo>
                <a:cubicBezTo>
                  <a:pt x="13950" y="9000"/>
                  <a:pt x="13725" y="8775"/>
                  <a:pt x="13500" y="8550"/>
                </a:cubicBezTo>
                <a:cubicBezTo>
                  <a:pt x="13500" y="8100"/>
                  <a:pt x="13500" y="7875"/>
                  <a:pt x="13725" y="7650"/>
                </a:cubicBezTo>
                <a:cubicBezTo>
                  <a:pt x="15750" y="5625"/>
                  <a:pt x="15750" y="5625"/>
                  <a:pt x="15750" y="5625"/>
                </a:cubicBezTo>
                <a:cubicBezTo>
                  <a:pt x="14400" y="4500"/>
                  <a:pt x="12600" y="3600"/>
                  <a:pt x="10800" y="3600"/>
                </a:cubicBezTo>
                <a:cubicBezTo>
                  <a:pt x="6750" y="3600"/>
                  <a:pt x="3600" y="6975"/>
                  <a:pt x="3600" y="10800"/>
                </a:cubicBezTo>
                <a:cubicBezTo>
                  <a:pt x="3600" y="14850"/>
                  <a:pt x="6750" y="18000"/>
                  <a:pt x="10800" y="18000"/>
                </a:cubicBezTo>
                <a:cubicBezTo>
                  <a:pt x="13050" y="18000"/>
                  <a:pt x="15075" y="17100"/>
                  <a:pt x="16425" y="15300"/>
                </a:cubicBezTo>
                <a:cubicBezTo>
                  <a:pt x="16425" y="15300"/>
                  <a:pt x="16650" y="15075"/>
                  <a:pt x="16875" y="15075"/>
                </a:cubicBezTo>
                <a:cubicBezTo>
                  <a:pt x="16875" y="15075"/>
                  <a:pt x="17100" y="15075"/>
                  <a:pt x="17100" y="15300"/>
                </a:cubicBezTo>
                <a:cubicBezTo>
                  <a:pt x="19125" y="17100"/>
                  <a:pt x="19125" y="17100"/>
                  <a:pt x="19125" y="17100"/>
                </a:cubicBezTo>
                <a:cubicBezTo>
                  <a:pt x="19125" y="17325"/>
                  <a:pt x="19125" y="17550"/>
                  <a:pt x="19125" y="17775"/>
                </a:cubicBezTo>
                <a:cubicBezTo>
                  <a:pt x="17100" y="20250"/>
                  <a:pt x="13950" y="21600"/>
                  <a:pt x="10800" y="21600"/>
                </a:cubicBezTo>
                <a:cubicBezTo>
                  <a:pt x="4950" y="21600"/>
                  <a:pt x="0" y="16875"/>
                  <a:pt x="0" y="10800"/>
                </a:cubicBezTo>
                <a:cubicBezTo>
                  <a:pt x="0" y="4950"/>
                  <a:pt x="4950" y="0"/>
                  <a:pt x="10800" y="0"/>
                </a:cubicBezTo>
                <a:cubicBezTo>
                  <a:pt x="13500" y="0"/>
                  <a:pt x="16200" y="1125"/>
                  <a:pt x="18225" y="3150"/>
                </a:cubicBezTo>
                <a:cubicBezTo>
                  <a:pt x="20025" y="1350"/>
                  <a:pt x="20025" y="1350"/>
                  <a:pt x="20025" y="1350"/>
                </a:cubicBezTo>
                <a:cubicBezTo>
                  <a:pt x="20250" y="900"/>
                  <a:pt x="20700" y="900"/>
                  <a:pt x="20925" y="1125"/>
                </a:cubicBezTo>
                <a:cubicBezTo>
                  <a:pt x="21375" y="1125"/>
                  <a:pt x="21600" y="1575"/>
                  <a:pt x="21600" y="1800"/>
                </a:cubicBezTo>
                <a:lnTo>
                  <a:pt x="21600" y="81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07" name="Shape"/>
          <p:cNvSpPr/>
          <p:nvPr/>
        </p:nvSpPr>
        <p:spPr>
          <a:xfrm>
            <a:off x="10706100" y="1344612"/>
            <a:ext cx="449264" cy="390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646"/>
                </a:moveTo>
                <a:cubicBezTo>
                  <a:pt x="21600" y="18277"/>
                  <a:pt x="21600" y="18277"/>
                  <a:pt x="21600" y="18277"/>
                </a:cubicBezTo>
                <a:cubicBezTo>
                  <a:pt x="21600" y="20146"/>
                  <a:pt x="20340" y="21600"/>
                  <a:pt x="18720" y="21600"/>
                </a:cubicBezTo>
                <a:cubicBezTo>
                  <a:pt x="2880" y="21600"/>
                  <a:pt x="2880" y="21600"/>
                  <a:pt x="2880" y="21600"/>
                </a:cubicBezTo>
                <a:cubicBezTo>
                  <a:pt x="1260" y="21600"/>
                  <a:pt x="0" y="20146"/>
                  <a:pt x="0" y="18277"/>
                </a:cubicBezTo>
                <a:cubicBezTo>
                  <a:pt x="0" y="6646"/>
                  <a:pt x="0" y="6646"/>
                  <a:pt x="0" y="6646"/>
                </a:cubicBezTo>
                <a:cubicBezTo>
                  <a:pt x="0" y="4985"/>
                  <a:pt x="1260" y="3323"/>
                  <a:pt x="2880" y="3323"/>
                </a:cubicBezTo>
                <a:cubicBezTo>
                  <a:pt x="5400" y="3323"/>
                  <a:pt x="5400" y="3323"/>
                  <a:pt x="5400" y="3323"/>
                </a:cubicBezTo>
                <a:cubicBezTo>
                  <a:pt x="5940" y="1662"/>
                  <a:pt x="5940" y="1662"/>
                  <a:pt x="5940" y="1662"/>
                </a:cubicBezTo>
                <a:cubicBezTo>
                  <a:pt x="6300" y="831"/>
                  <a:pt x="7020" y="0"/>
                  <a:pt x="7920" y="0"/>
                </a:cubicBezTo>
                <a:cubicBezTo>
                  <a:pt x="13680" y="0"/>
                  <a:pt x="13680" y="0"/>
                  <a:pt x="13680" y="0"/>
                </a:cubicBezTo>
                <a:cubicBezTo>
                  <a:pt x="14400" y="0"/>
                  <a:pt x="15300" y="831"/>
                  <a:pt x="15660" y="1662"/>
                </a:cubicBezTo>
                <a:cubicBezTo>
                  <a:pt x="16200" y="3323"/>
                  <a:pt x="16200" y="3323"/>
                  <a:pt x="16200" y="3323"/>
                </a:cubicBezTo>
                <a:cubicBezTo>
                  <a:pt x="18720" y="3323"/>
                  <a:pt x="18720" y="3323"/>
                  <a:pt x="18720" y="3323"/>
                </a:cubicBezTo>
                <a:cubicBezTo>
                  <a:pt x="20340" y="3323"/>
                  <a:pt x="21600" y="4985"/>
                  <a:pt x="21600" y="6646"/>
                </a:cubicBezTo>
                <a:close/>
                <a:moveTo>
                  <a:pt x="15840" y="12462"/>
                </a:moveTo>
                <a:cubicBezTo>
                  <a:pt x="15840" y="9346"/>
                  <a:pt x="13500" y="6646"/>
                  <a:pt x="10800" y="6646"/>
                </a:cubicBezTo>
                <a:cubicBezTo>
                  <a:pt x="7920" y="6646"/>
                  <a:pt x="5760" y="9346"/>
                  <a:pt x="5760" y="12462"/>
                </a:cubicBezTo>
                <a:cubicBezTo>
                  <a:pt x="5760" y="15785"/>
                  <a:pt x="7920" y="18277"/>
                  <a:pt x="10800" y="18277"/>
                </a:cubicBezTo>
                <a:cubicBezTo>
                  <a:pt x="13500" y="18277"/>
                  <a:pt x="15840" y="15785"/>
                  <a:pt x="15840" y="12462"/>
                </a:cubicBezTo>
                <a:close/>
                <a:moveTo>
                  <a:pt x="14040" y="12462"/>
                </a:moveTo>
                <a:cubicBezTo>
                  <a:pt x="14040" y="14538"/>
                  <a:pt x="12600" y="16200"/>
                  <a:pt x="10800" y="16200"/>
                </a:cubicBezTo>
                <a:cubicBezTo>
                  <a:pt x="9000" y="16200"/>
                  <a:pt x="7560" y="14538"/>
                  <a:pt x="7560" y="12462"/>
                </a:cubicBezTo>
                <a:cubicBezTo>
                  <a:pt x="7560" y="10385"/>
                  <a:pt x="9000" y="8723"/>
                  <a:pt x="10800" y="8723"/>
                </a:cubicBezTo>
                <a:cubicBezTo>
                  <a:pt x="12600" y="8723"/>
                  <a:pt x="14040" y="10385"/>
                  <a:pt x="14040" y="1246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08" name="Shape"/>
          <p:cNvSpPr/>
          <p:nvPr/>
        </p:nvSpPr>
        <p:spPr>
          <a:xfrm>
            <a:off x="1039812" y="2152650"/>
            <a:ext cx="420689" cy="3016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9980"/>
                </a:moveTo>
                <a:cubicBezTo>
                  <a:pt x="21600" y="20520"/>
                  <a:pt x="21407" y="20790"/>
                  <a:pt x="21021" y="21060"/>
                </a:cubicBezTo>
                <a:cubicBezTo>
                  <a:pt x="21021" y="21060"/>
                  <a:pt x="20829" y="21060"/>
                  <a:pt x="20829" y="21060"/>
                </a:cubicBezTo>
                <a:cubicBezTo>
                  <a:pt x="20443" y="21060"/>
                  <a:pt x="20250" y="21060"/>
                  <a:pt x="20250" y="20790"/>
                </a:cubicBezTo>
                <a:cubicBezTo>
                  <a:pt x="15429" y="14040"/>
                  <a:pt x="15429" y="14040"/>
                  <a:pt x="15429" y="14040"/>
                </a:cubicBezTo>
                <a:cubicBezTo>
                  <a:pt x="15429" y="16740"/>
                  <a:pt x="15429" y="16740"/>
                  <a:pt x="15429" y="16740"/>
                </a:cubicBezTo>
                <a:cubicBezTo>
                  <a:pt x="15429" y="19440"/>
                  <a:pt x="13886" y="21600"/>
                  <a:pt x="11957" y="21600"/>
                </a:cubicBezTo>
                <a:cubicBezTo>
                  <a:pt x="3471" y="21600"/>
                  <a:pt x="3471" y="21600"/>
                  <a:pt x="3471" y="21600"/>
                </a:cubicBezTo>
                <a:cubicBezTo>
                  <a:pt x="1543" y="21600"/>
                  <a:pt x="0" y="19440"/>
                  <a:pt x="0" y="16740"/>
                </a:cubicBezTo>
                <a:cubicBezTo>
                  <a:pt x="0" y="4860"/>
                  <a:pt x="0" y="4860"/>
                  <a:pt x="0" y="4860"/>
                </a:cubicBezTo>
                <a:cubicBezTo>
                  <a:pt x="0" y="2160"/>
                  <a:pt x="1543" y="0"/>
                  <a:pt x="3471" y="0"/>
                </a:cubicBezTo>
                <a:cubicBezTo>
                  <a:pt x="11957" y="0"/>
                  <a:pt x="11957" y="0"/>
                  <a:pt x="11957" y="0"/>
                </a:cubicBezTo>
                <a:cubicBezTo>
                  <a:pt x="13886" y="0"/>
                  <a:pt x="15429" y="2160"/>
                  <a:pt x="15429" y="4860"/>
                </a:cubicBezTo>
                <a:cubicBezTo>
                  <a:pt x="15429" y="7830"/>
                  <a:pt x="15429" y="7830"/>
                  <a:pt x="15429" y="7830"/>
                </a:cubicBezTo>
                <a:cubicBezTo>
                  <a:pt x="20250" y="810"/>
                  <a:pt x="20250" y="810"/>
                  <a:pt x="20250" y="810"/>
                </a:cubicBezTo>
                <a:cubicBezTo>
                  <a:pt x="20250" y="810"/>
                  <a:pt x="20443" y="540"/>
                  <a:pt x="20829" y="540"/>
                </a:cubicBezTo>
                <a:cubicBezTo>
                  <a:pt x="20829" y="540"/>
                  <a:pt x="21021" y="540"/>
                  <a:pt x="21021" y="810"/>
                </a:cubicBezTo>
                <a:cubicBezTo>
                  <a:pt x="21407" y="810"/>
                  <a:pt x="21600" y="1350"/>
                  <a:pt x="21600" y="1620"/>
                </a:cubicBezTo>
                <a:lnTo>
                  <a:pt x="21600" y="1998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09" name="Shape"/>
          <p:cNvSpPr/>
          <p:nvPr/>
        </p:nvSpPr>
        <p:spPr>
          <a:xfrm>
            <a:off x="1716088" y="2122488"/>
            <a:ext cx="360364" cy="3619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50" y="13275"/>
                </a:moveTo>
                <a:cubicBezTo>
                  <a:pt x="20025" y="18225"/>
                  <a:pt x="15750" y="21600"/>
                  <a:pt x="10575" y="21600"/>
                </a:cubicBezTo>
                <a:cubicBezTo>
                  <a:pt x="7875" y="21600"/>
                  <a:pt x="5175" y="20475"/>
                  <a:pt x="3375" y="18675"/>
                </a:cubicBezTo>
                <a:cubicBezTo>
                  <a:pt x="1575" y="20475"/>
                  <a:pt x="1575" y="20475"/>
                  <a:pt x="1575" y="20475"/>
                </a:cubicBezTo>
                <a:cubicBezTo>
                  <a:pt x="1350" y="20700"/>
                  <a:pt x="1125" y="20700"/>
                  <a:pt x="900" y="20700"/>
                </a:cubicBezTo>
                <a:cubicBezTo>
                  <a:pt x="450" y="20700"/>
                  <a:pt x="0" y="20250"/>
                  <a:pt x="0" y="19800"/>
                </a:cubicBezTo>
                <a:cubicBezTo>
                  <a:pt x="0" y="13500"/>
                  <a:pt x="0" y="13500"/>
                  <a:pt x="0" y="13500"/>
                </a:cubicBezTo>
                <a:cubicBezTo>
                  <a:pt x="0" y="13050"/>
                  <a:pt x="450" y="12600"/>
                  <a:pt x="900" y="12600"/>
                </a:cubicBezTo>
                <a:cubicBezTo>
                  <a:pt x="7200" y="12600"/>
                  <a:pt x="7200" y="12600"/>
                  <a:pt x="7200" y="12600"/>
                </a:cubicBezTo>
                <a:cubicBezTo>
                  <a:pt x="7650" y="12600"/>
                  <a:pt x="8100" y="13050"/>
                  <a:pt x="8100" y="13500"/>
                </a:cubicBezTo>
                <a:cubicBezTo>
                  <a:pt x="8100" y="13725"/>
                  <a:pt x="7875" y="13950"/>
                  <a:pt x="7650" y="14175"/>
                </a:cubicBezTo>
                <a:cubicBezTo>
                  <a:pt x="5850" y="16200"/>
                  <a:pt x="5850" y="16200"/>
                  <a:pt x="5850" y="16200"/>
                </a:cubicBezTo>
                <a:cubicBezTo>
                  <a:pt x="7200" y="17325"/>
                  <a:pt x="9000" y="18000"/>
                  <a:pt x="10800" y="18000"/>
                </a:cubicBezTo>
                <a:cubicBezTo>
                  <a:pt x="13275" y="18000"/>
                  <a:pt x="15525" y="16650"/>
                  <a:pt x="16875" y="14625"/>
                </a:cubicBezTo>
                <a:cubicBezTo>
                  <a:pt x="17100" y="14175"/>
                  <a:pt x="17325" y="13500"/>
                  <a:pt x="17550" y="13050"/>
                </a:cubicBezTo>
                <a:cubicBezTo>
                  <a:pt x="17775" y="12825"/>
                  <a:pt x="17775" y="12600"/>
                  <a:pt x="18000" y="12600"/>
                </a:cubicBezTo>
                <a:cubicBezTo>
                  <a:pt x="20700" y="12600"/>
                  <a:pt x="20700" y="12600"/>
                  <a:pt x="20700" y="12600"/>
                </a:cubicBezTo>
                <a:cubicBezTo>
                  <a:pt x="20925" y="12600"/>
                  <a:pt x="21150" y="12825"/>
                  <a:pt x="21150" y="13050"/>
                </a:cubicBezTo>
                <a:cubicBezTo>
                  <a:pt x="21150" y="13050"/>
                  <a:pt x="21150" y="13275"/>
                  <a:pt x="21150" y="13275"/>
                </a:cubicBezTo>
                <a:close/>
                <a:moveTo>
                  <a:pt x="21600" y="8100"/>
                </a:moveTo>
                <a:cubicBezTo>
                  <a:pt x="21600" y="8550"/>
                  <a:pt x="21150" y="9000"/>
                  <a:pt x="20700" y="9000"/>
                </a:cubicBezTo>
                <a:cubicBezTo>
                  <a:pt x="14400" y="9000"/>
                  <a:pt x="14400" y="9000"/>
                  <a:pt x="14400" y="9000"/>
                </a:cubicBezTo>
                <a:cubicBezTo>
                  <a:pt x="13725" y="9000"/>
                  <a:pt x="13500" y="8550"/>
                  <a:pt x="13500" y="8100"/>
                </a:cubicBezTo>
                <a:cubicBezTo>
                  <a:pt x="13500" y="7875"/>
                  <a:pt x="13500" y="7650"/>
                  <a:pt x="13725" y="7425"/>
                </a:cubicBezTo>
                <a:cubicBezTo>
                  <a:pt x="15525" y="5625"/>
                  <a:pt x="15525" y="5625"/>
                  <a:pt x="15525" y="5625"/>
                </a:cubicBezTo>
                <a:cubicBezTo>
                  <a:pt x="14400" y="4275"/>
                  <a:pt x="12600" y="3600"/>
                  <a:pt x="10800" y="3600"/>
                </a:cubicBezTo>
                <a:cubicBezTo>
                  <a:pt x="8325" y="3600"/>
                  <a:pt x="5850" y="4950"/>
                  <a:pt x="4500" y="6975"/>
                </a:cubicBezTo>
                <a:cubicBezTo>
                  <a:pt x="4275" y="7650"/>
                  <a:pt x="4050" y="8100"/>
                  <a:pt x="3825" y="8775"/>
                </a:cubicBezTo>
                <a:cubicBezTo>
                  <a:pt x="3825" y="9000"/>
                  <a:pt x="3600" y="9000"/>
                  <a:pt x="3375" y="9000"/>
                </a:cubicBezTo>
                <a:cubicBezTo>
                  <a:pt x="675" y="9000"/>
                  <a:pt x="675" y="9000"/>
                  <a:pt x="675" y="9000"/>
                </a:cubicBezTo>
                <a:cubicBezTo>
                  <a:pt x="450" y="9000"/>
                  <a:pt x="225" y="8775"/>
                  <a:pt x="225" y="8550"/>
                </a:cubicBezTo>
                <a:cubicBezTo>
                  <a:pt x="225" y="8550"/>
                  <a:pt x="225" y="8550"/>
                  <a:pt x="225" y="8550"/>
                </a:cubicBezTo>
                <a:cubicBezTo>
                  <a:pt x="1350" y="3600"/>
                  <a:pt x="5625" y="0"/>
                  <a:pt x="10800" y="0"/>
                </a:cubicBezTo>
                <a:cubicBezTo>
                  <a:pt x="13500" y="0"/>
                  <a:pt x="16200" y="1125"/>
                  <a:pt x="18225" y="3150"/>
                </a:cubicBezTo>
                <a:cubicBezTo>
                  <a:pt x="20025" y="1125"/>
                  <a:pt x="20025" y="1125"/>
                  <a:pt x="20025" y="1125"/>
                </a:cubicBezTo>
                <a:cubicBezTo>
                  <a:pt x="20250" y="1125"/>
                  <a:pt x="20475" y="900"/>
                  <a:pt x="20700" y="900"/>
                </a:cubicBezTo>
                <a:cubicBezTo>
                  <a:pt x="21150" y="900"/>
                  <a:pt x="21600" y="1350"/>
                  <a:pt x="21600" y="1800"/>
                </a:cubicBezTo>
                <a:lnTo>
                  <a:pt x="21600" y="81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10" name="Shape"/>
          <p:cNvSpPr/>
          <p:nvPr/>
        </p:nvSpPr>
        <p:spPr>
          <a:xfrm>
            <a:off x="2330450" y="2122488"/>
            <a:ext cx="417514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9145"/>
                </a:moveTo>
                <a:cubicBezTo>
                  <a:pt x="21600" y="20618"/>
                  <a:pt x="20822" y="21600"/>
                  <a:pt x="19654" y="21600"/>
                </a:cubicBezTo>
                <a:cubicBezTo>
                  <a:pt x="1946" y="21600"/>
                  <a:pt x="1946" y="21600"/>
                  <a:pt x="1946" y="21600"/>
                </a:cubicBezTo>
                <a:cubicBezTo>
                  <a:pt x="778" y="21600"/>
                  <a:pt x="0" y="20618"/>
                  <a:pt x="0" y="19145"/>
                </a:cubicBezTo>
                <a:cubicBezTo>
                  <a:pt x="0" y="2455"/>
                  <a:pt x="0" y="2455"/>
                  <a:pt x="0" y="2455"/>
                </a:cubicBezTo>
                <a:cubicBezTo>
                  <a:pt x="0" y="1227"/>
                  <a:pt x="778" y="0"/>
                  <a:pt x="1946" y="0"/>
                </a:cubicBezTo>
                <a:cubicBezTo>
                  <a:pt x="19654" y="0"/>
                  <a:pt x="19654" y="0"/>
                  <a:pt x="19654" y="0"/>
                </a:cubicBezTo>
                <a:cubicBezTo>
                  <a:pt x="20822" y="0"/>
                  <a:pt x="21600" y="1227"/>
                  <a:pt x="21600" y="2455"/>
                </a:cubicBezTo>
                <a:lnTo>
                  <a:pt x="21600" y="19145"/>
                </a:lnTo>
                <a:close/>
                <a:moveTo>
                  <a:pt x="20043" y="6382"/>
                </a:moveTo>
                <a:cubicBezTo>
                  <a:pt x="20043" y="6136"/>
                  <a:pt x="20043" y="5891"/>
                  <a:pt x="19654" y="5891"/>
                </a:cubicBezTo>
                <a:cubicBezTo>
                  <a:pt x="1946" y="5891"/>
                  <a:pt x="1946" y="5891"/>
                  <a:pt x="1946" y="5891"/>
                </a:cubicBezTo>
                <a:cubicBezTo>
                  <a:pt x="1557" y="5891"/>
                  <a:pt x="1557" y="6136"/>
                  <a:pt x="1557" y="6382"/>
                </a:cubicBezTo>
                <a:cubicBezTo>
                  <a:pt x="1557" y="19145"/>
                  <a:pt x="1557" y="19145"/>
                  <a:pt x="1557" y="19145"/>
                </a:cubicBezTo>
                <a:cubicBezTo>
                  <a:pt x="1557" y="19391"/>
                  <a:pt x="1557" y="19636"/>
                  <a:pt x="1946" y="19636"/>
                </a:cubicBezTo>
                <a:cubicBezTo>
                  <a:pt x="19654" y="19636"/>
                  <a:pt x="19654" y="19636"/>
                  <a:pt x="19654" y="19636"/>
                </a:cubicBezTo>
                <a:cubicBezTo>
                  <a:pt x="20043" y="19636"/>
                  <a:pt x="20043" y="19391"/>
                  <a:pt x="20043" y="19145"/>
                </a:cubicBezTo>
                <a:lnTo>
                  <a:pt x="20043" y="6382"/>
                </a:lnTo>
                <a:close/>
                <a:moveTo>
                  <a:pt x="4670" y="9327"/>
                </a:moveTo>
                <a:cubicBezTo>
                  <a:pt x="4670" y="9573"/>
                  <a:pt x="4476" y="9818"/>
                  <a:pt x="4281" y="9818"/>
                </a:cubicBezTo>
                <a:cubicBezTo>
                  <a:pt x="3503" y="9818"/>
                  <a:pt x="3503" y="9818"/>
                  <a:pt x="3503" y="9818"/>
                </a:cubicBezTo>
                <a:cubicBezTo>
                  <a:pt x="3114" y="9818"/>
                  <a:pt x="3114" y="9573"/>
                  <a:pt x="3114" y="9327"/>
                </a:cubicBezTo>
                <a:cubicBezTo>
                  <a:pt x="3114" y="8345"/>
                  <a:pt x="3114" y="8345"/>
                  <a:pt x="3114" y="8345"/>
                </a:cubicBezTo>
                <a:cubicBezTo>
                  <a:pt x="3114" y="8100"/>
                  <a:pt x="3114" y="7855"/>
                  <a:pt x="3503" y="7855"/>
                </a:cubicBezTo>
                <a:cubicBezTo>
                  <a:pt x="4281" y="7855"/>
                  <a:pt x="4281" y="7855"/>
                  <a:pt x="4281" y="7855"/>
                </a:cubicBezTo>
                <a:cubicBezTo>
                  <a:pt x="4476" y="7855"/>
                  <a:pt x="4670" y="8100"/>
                  <a:pt x="4670" y="8345"/>
                </a:cubicBezTo>
                <a:lnTo>
                  <a:pt x="4670" y="9327"/>
                </a:lnTo>
                <a:close/>
                <a:moveTo>
                  <a:pt x="4670" y="13255"/>
                </a:moveTo>
                <a:cubicBezTo>
                  <a:pt x="4670" y="13500"/>
                  <a:pt x="4476" y="13745"/>
                  <a:pt x="4281" y="13745"/>
                </a:cubicBezTo>
                <a:cubicBezTo>
                  <a:pt x="3503" y="13745"/>
                  <a:pt x="3503" y="13745"/>
                  <a:pt x="3503" y="13745"/>
                </a:cubicBezTo>
                <a:cubicBezTo>
                  <a:pt x="3114" y="13745"/>
                  <a:pt x="3114" y="13500"/>
                  <a:pt x="3114" y="13255"/>
                </a:cubicBezTo>
                <a:cubicBezTo>
                  <a:pt x="3114" y="12273"/>
                  <a:pt x="3114" y="12273"/>
                  <a:pt x="3114" y="12273"/>
                </a:cubicBezTo>
                <a:cubicBezTo>
                  <a:pt x="3114" y="12027"/>
                  <a:pt x="3114" y="11782"/>
                  <a:pt x="3503" y="11782"/>
                </a:cubicBezTo>
                <a:cubicBezTo>
                  <a:pt x="4281" y="11782"/>
                  <a:pt x="4281" y="11782"/>
                  <a:pt x="4281" y="11782"/>
                </a:cubicBezTo>
                <a:cubicBezTo>
                  <a:pt x="4476" y="11782"/>
                  <a:pt x="4670" y="12027"/>
                  <a:pt x="4670" y="12273"/>
                </a:cubicBezTo>
                <a:lnTo>
                  <a:pt x="4670" y="13255"/>
                </a:lnTo>
                <a:close/>
                <a:moveTo>
                  <a:pt x="4670" y="17182"/>
                </a:moveTo>
                <a:cubicBezTo>
                  <a:pt x="4670" y="17427"/>
                  <a:pt x="4476" y="17673"/>
                  <a:pt x="4281" y="17673"/>
                </a:cubicBezTo>
                <a:cubicBezTo>
                  <a:pt x="3503" y="17673"/>
                  <a:pt x="3503" y="17673"/>
                  <a:pt x="3503" y="17673"/>
                </a:cubicBezTo>
                <a:cubicBezTo>
                  <a:pt x="3114" y="17673"/>
                  <a:pt x="3114" y="17427"/>
                  <a:pt x="3114" y="17182"/>
                </a:cubicBezTo>
                <a:cubicBezTo>
                  <a:pt x="3114" y="16200"/>
                  <a:pt x="3114" y="16200"/>
                  <a:pt x="3114" y="16200"/>
                </a:cubicBezTo>
                <a:cubicBezTo>
                  <a:pt x="3114" y="15955"/>
                  <a:pt x="3114" y="15709"/>
                  <a:pt x="3503" y="15709"/>
                </a:cubicBezTo>
                <a:cubicBezTo>
                  <a:pt x="4281" y="15709"/>
                  <a:pt x="4281" y="15709"/>
                  <a:pt x="4281" y="15709"/>
                </a:cubicBezTo>
                <a:cubicBezTo>
                  <a:pt x="4476" y="15709"/>
                  <a:pt x="4670" y="15955"/>
                  <a:pt x="4670" y="16200"/>
                </a:cubicBezTo>
                <a:lnTo>
                  <a:pt x="4670" y="17182"/>
                </a:lnTo>
                <a:close/>
                <a:moveTo>
                  <a:pt x="18486" y="9327"/>
                </a:moveTo>
                <a:cubicBezTo>
                  <a:pt x="18486" y="9573"/>
                  <a:pt x="18486" y="9818"/>
                  <a:pt x="18097" y="9818"/>
                </a:cubicBezTo>
                <a:cubicBezTo>
                  <a:pt x="6616" y="9818"/>
                  <a:pt x="6616" y="9818"/>
                  <a:pt x="6616" y="9818"/>
                </a:cubicBezTo>
                <a:cubicBezTo>
                  <a:pt x="6227" y="9818"/>
                  <a:pt x="6227" y="9573"/>
                  <a:pt x="6227" y="9327"/>
                </a:cubicBezTo>
                <a:cubicBezTo>
                  <a:pt x="6227" y="8345"/>
                  <a:pt x="6227" y="8345"/>
                  <a:pt x="6227" y="8345"/>
                </a:cubicBezTo>
                <a:cubicBezTo>
                  <a:pt x="6227" y="8100"/>
                  <a:pt x="6227" y="7855"/>
                  <a:pt x="6616" y="7855"/>
                </a:cubicBezTo>
                <a:cubicBezTo>
                  <a:pt x="18097" y="7855"/>
                  <a:pt x="18097" y="7855"/>
                  <a:pt x="18097" y="7855"/>
                </a:cubicBezTo>
                <a:cubicBezTo>
                  <a:pt x="18486" y="7855"/>
                  <a:pt x="18486" y="8100"/>
                  <a:pt x="18486" y="8345"/>
                </a:cubicBezTo>
                <a:lnTo>
                  <a:pt x="18486" y="9327"/>
                </a:lnTo>
                <a:close/>
                <a:moveTo>
                  <a:pt x="18486" y="13255"/>
                </a:moveTo>
                <a:cubicBezTo>
                  <a:pt x="18486" y="13500"/>
                  <a:pt x="18486" y="13745"/>
                  <a:pt x="18097" y="13745"/>
                </a:cubicBezTo>
                <a:cubicBezTo>
                  <a:pt x="6616" y="13745"/>
                  <a:pt x="6616" y="13745"/>
                  <a:pt x="6616" y="13745"/>
                </a:cubicBezTo>
                <a:cubicBezTo>
                  <a:pt x="6227" y="13745"/>
                  <a:pt x="6227" y="13500"/>
                  <a:pt x="6227" y="13255"/>
                </a:cubicBezTo>
                <a:cubicBezTo>
                  <a:pt x="6227" y="12273"/>
                  <a:pt x="6227" y="12273"/>
                  <a:pt x="6227" y="12273"/>
                </a:cubicBezTo>
                <a:cubicBezTo>
                  <a:pt x="6227" y="12027"/>
                  <a:pt x="6227" y="11782"/>
                  <a:pt x="6616" y="11782"/>
                </a:cubicBezTo>
                <a:cubicBezTo>
                  <a:pt x="18097" y="11782"/>
                  <a:pt x="18097" y="11782"/>
                  <a:pt x="18097" y="11782"/>
                </a:cubicBezTo>
                <a:cubicBezTo>
                  <a:pt x="18486" y="11782"/>
                  <a:pt x="18486" y="12027"/>
                  <a:pt x="18486" y="12273"/>
                </a:cubicBezTo>
                <a:lnTo>
                  <a:pt x="18486" y="13255"/>
                </a:lnTo>
                <a:close/>
                <a:moveTo>
                  <a:pt x="18486" y="17182"/>
                </a:moveTo>
                <a:cubicBezTo>
                  <a:pt x="18486" y="17427"/>
                  <a:pt x="18486" y="17673"/>
                  <a:pt x="18097" y="17673"/>
                </a:cubicBezTo>
                <a:cubicBezTo>
                  <a:pt x="6616" y="17673"/>
                  <a:pt x="6616" y="17673"/>
                  <a:pt x="6616" y="17673"/>
                </a:cubicBezTo>
                <a:cubicBezTo>
                  <a:pt x="6227" y="17673"/>
                  <a:pt x="6227" y="17427"/>
                  <a:pt x="6227" y="17182"/>
                </a:cubicBezTo>
                <a:cubicBezTo>
                  <a:pt x="6227" y="16200"/>
                  <a:pt x="6227" y="16200"/>
                  <a:pt x="6227" y="16200"/>
                </a:cubicBezTo>
                <a:cubicBezTo>
                  <a:pt x="6227" y="15955"/>
                  <a:pt x="6227" y="15709"/>
                  <a:pt x="6616" y="15709"/>
                </a:cubicBezTo>
                <a:cubicBezTo>
                  <a:pt x="18097" y="15709"/>
                  <a:pt x="18097" y="15709"/>
                  <a:pt x="18097" y="15709"/>
                </a:cubicBezTo>
                <a:cubicBezTo>
                  <a:pt x="18486" y="15709"/>
                  <a:pt x="18486" y="15955"/>
                  <a:pt x="18486" y="16200"/>
                </a:cubicBezTo>
                <a:lnTo>
                  <a:pt x="18486" y="1718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11" name="Shape"/>
          <p:cNvSpPr/>
          <p:nvPr/>
        </p:nvSpPr>
        <p:spPr>
          <a:xfrm>
            <a:off x="3051175" y="2122488"/>
            <a:ext cx="271464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127"/>
                </a:moveTo>
                <a:cubicBezTo>
                  <a:pt x="21600" y="21109"/>
                  <a:pt x="20700" y="21600"/>
                  <a:pt x="19800" y="21600"/>
                </a:cubicBezTo>
                <a:cubicBezTo>
                  <a:pt x="1800" y="21600"/>
                  <a:pt x="1800" y="21600"/>
                  <a:pt x="1800" y="21600"/>
                </a:cubicBezTo>
                <a:cubicBezTo>
                  <a:pt x="600" y="21600"/>
                  <a:pt x="0" y="21109"/>
                  <a:pt x="0" y="20127"/>
                </a:cubicBezTo>
                <a:cubicBezTo>
                  <a:pt x="0" y="11291"/>
                  <a:pt x="0" y="11291"/>
                  <a:pt x="0" y="11291"/>
                </a:cubicBezTo>
                <a:cubicBezTo>
                  <a:pt x="0" y="10555"/>
                  <a:pt x="600" y="9818"/>
                  <a:pt x="1800" y="9818"/>
                </a:cubicBezTo>
                <a:cubicBezTo>
                  <a:pt x="2400" y="9818"/>
                  <a:pt x="2400" y="9818"/>
                  <a:pt x="2400" y="9818"/>
                </a:cubicBezTo>
                <a:cubicBezTo>
                  <a:pt x="2400" y="6873"/>
                  <a:pt x="2400" y="6873"/>
                  <a:pt x="2400" y="6873"/>
                </a:cubicBezTo>
                <a:cubicBezTo>
                  <a:pt x="2400" y="3191"/>
                  <a:pt x="6000" y="0"/>
                  <a:pt x="10800" y="0"/>
                </a:cubicBezTo>
                <a:cubicBezTo>
                  <a:pt x="15300" y="0"/>
                  <a:pt x="19200" y="3191"/>
                  <a:pt x="19200" y="6873"/>
                </a:cubicBezTo>
                <a:cubicBezTo>
                  <a:pt x="19200" y="9818"/>
                  <a:pt x="19200" y="9818"/>
                  <a:pt x="19200" y="9818"/>
                </a:cubicBezTo>
                <a:cubicBezTo>
                  <a:pt x="19800" y="9818"/>
                  <a:pt x="19800" y="9818"/>
                  <a:pt x="19800" y="9818"/>
                </a:cubicBezTo>
                <a:cubicBezTo>
                  <a:pt x="20700" y="9818"/>
                  <a:pt x="21600" y="10555"/>
                  <a:pt x="21600" y="11291"/>
                </a:cubicBezTo>
                <a:lnTo>
                  <a:pt x="21600" y="20127"/>
                </a:lnTo>
                <a:close/>
                <a:moveTo>
                  <a:pt x="15600" y="9818"/>
                </a:moveTo>
                <a:cubicBezTo>
                  <a:pt x="15600" y="6873"/>
                  <a:pt x="15600" y="6873"/>
                  <a:pt x="15600" y="6873"/>
                </a:cubicBezTo>
                <a:cubicBezTo>
                  <a:pt x="15600" y="4664"/>
                  <a:pt x="13200" y="2945"/>
                  <a:pt x="10800" y="2945"/>
                </a:cubicBezTo>
                <a:cubicBezTo>
                  <a:pt x="8100" y="2945"/>
                  <a:pt x="6000" y="4664"/>
                  <a:pt x="6000" y="6873"/>
                </a:cubicBezTo>
                <a:cubicBezTo>
                  <a:pt x="6000" y="9818"/>
                  <a:pt x="6000" y="9818"/>
                  <a:pt x="6000" y="9818"/>
                </a:cubicBezTo>
                <a:lnTo>
                  <a:pt x="15600" y="981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12" name="Shape"/>
          <p:cNvSpPr/>
          <p:nvPr/>
        </p:nvSpPr>
        <p:spPr>
          <a:xfrm>
            <a:off x="3633787" y="2122488"/>
            <a:ext cx="404814" cy="3619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400" y="3375"/>
                </a:moveTo>
                <a:cubicBezTo>
                  <a:pt x="2400" y="21150"/>
                  <a:pt x="2400" y="21150"/>
                  <a:pt x="2400" y="21150"/>
                </a:cubicBezTo>
                <a:cubicBezTo>
                  <a:pt x="2400" y="21375"/>
                  <a:pt x="2200" y="21600"/>
                  <a:pt x="2000" y="21600"/>
                </a:cubicBezTo>
                <a:cubicBezTo>
                  <a:pt x="1200" y="21600"/>
                  <a:pt x="1200" y="21600"/>
                  <a:pt x="1200" y="21600"/>
                </a:cubicBezTo>
                <a:cubicBezTo>
                  <a:pt x="1000" y="21600"/>
                  <a:pt x="800" y="21375"/>
                  <a:pt x="800" y="21150"/>
                </a:cubicBezTo>
                <a:cubicBezTo>
                  <a:pt x="800" y="3375"/>
                  <a:pt x="800" y="3375"/>
                  <a:pt x="800" y="3375"/>
                </a:cubicBezTo>
                <a:cubicBezTo>
                  <a:pt x="400" y="3150"/>
                  <a:pt x="0" y="2475"/>
                  <a:pt x="0" y="1800"/>
                </a:cubicBezTo>
                <a:cubicBezTo>
                  <a:pt x="0" y="900"/>
                  <a:pt x="800" y="0"/>
                  <a:pt x="1600" y="0"/>
                </a:cubicBezTo>
                <a:cubicBezTo>
                  <a:pt x="2600" y="0"/>
                  <a:pt x="3200" y="900"/>
                  <a:pt x="3200" y="1800"/>
                </a:cubicBezTo>
                <a:cubicBezTo>
                  <a:pt x="3200" y="2475"/>
                  <a:pt x="3000" y="3150"/>
                  <a:pt x="2400" y="3375"/>
                </a:cubicBezTo>
                <a:close/>
                <a:moveTo>
                  <a:pt x="21600" y="13500"/>
                </a:moveTo>
                <a:cubicBezTo>
                  <a:pt x="21600" y="13950"/>
                  <a:pt x="21400" y="14175"/>
                  <a:pt x="21000" y="14400"/>
                </a:cubicBezTo>
                <a:cubicBezTo>
                  <a:pt x="19600" y="15300"/>
                  <a:pt x="18000" y="15975"/>
                  <a:pt x="16400" y="15975"/>
                </a:cubicBezTo>
                <a:cubicBezTo>
                  <a:pt x="14200" y="15975"/>
                  <a:pt x="13000" y="14175"/>
                  <a:pt x="10200" y="14175"/>
                </a:cubicBezTo>
                <a:cubicBezTo>
                  <a:pt x="8200" y="14175"/>
                  <a:pt x="6200" y="15075"/>
                  <a:pt x="4400" y="16200"/>
                </a:cubicBezTo>
                <a:cubicBezTo>
                  <a:pt x="4400" y="16200"/>
                  <a:pt x="4200" y="16200"/>
                  <a:pt x="4000" y="16200"/>
                </a:cubicBezTo>
                <a:cubicBezTo>
                  <a:pt x="3600" y="16200"/>
                  <a:pt x="3200" y="15750"/>
                  <a:pt x="3200" y="15300"/>
                </a:cubicBezTo>
                <a:cubicBezTo>
                  <a:pt x="3200" y="4950"/>
                  <a:pt x="3200" y="4950"/>
                  <a:pt x="3200" y="4950"/>
                </a:cubicBezTo>
                <a:cubicBezTo>
                  <a:pt x="3200" y="4500"/>
                  <a:pt x="3400" y="4275"/>
                  <a:pt x="3600" y="4050"/>
                </a:cubicBezTo>
                <a:cubicBezTo>
                  <a:pt x="4000" y="3825"/>
                  <a:pt x="4400" y="3825"/>
                  <a:pt x="4600" y="3600"/>
                </a:cubicBezTo>
                <a:cubicBezTo>
                  <a:pt x="6200" y="2700"/>
                  <a:pt x="8200" y="1800"/>
                  <a:pt x="10000" y="1800"/>
                </a:cubicBezTo>
                <a:cubicBezTo>
                  <a:pt x="11800" y="1800"/>
                  <a:pt x="13400" y="2700"/>
                  <a:pt x="15200" y="3600"/>
                </a:cubicBezTo>
                <a:cubicBezTo>
                  <a:pt x="15400" y="3600"/>
                  <a:pt x="15800" y="3825"/>
                  <a:pt x="16200" y="3825"/>
                </a:cubicBezTo>
                <a:cubicBezTo>
                  <a:pt x="18200" y="3825"/>
                  <a:pt x="20400" y="1800"/>
                  <a:pt x="20800" y="1800"/>
                </a:cubicBezTo>
                <a:cubicBezTo>
                  <a:pt x="21200" y="1800"/>
                  <a:pt x="21600" y="2250"/>
                  <a:pt x="21600" y="2700"/>
                </a:cubicBezTo>
                <a:lnTo>
                  <a:pt x="21600" y="135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13" name="Shape"/>
          <p:cNvSpPr/>
          <p:nvPr/>
        </p:nvSpPr>
        <p:spPr>
          <a:xfrm>
            <a:off x="4283076" y="2122488"/>
            <a:ext cx="390526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769" y="16445"/>
                </a:moveTo>
                <a:cubicBezTo>
                  <a:pt x="20562" y="17182"/>
                  <a:pt x="20562" y="17182"/>
                  <a:pt x="20562" y="17182"/>
                </a:cubicBezTo>
                <a:cubicBezTo>
                  <a:pt x="18069" y="17673"/>
                  <a:pt x="18069" y="17673"/>
                  <a:pt x="18069" y="17673"/>
                </a:cubicBezTo>
                <a:cubicBezTo>
                  <a:pt x="17654" y="19391"/>
                  <a:pt x="16408" y="20618"/>
                  <a:pt x="14954" y="20618"/>
                </a:cubicBezTo>
                <a:cubicBezTo>
                  <a:pt x="14954" y="21109"/>
                  <a:pt x="14954" y="21109"/>
                  <a:pt x="14954" y="21109"/>
                </a:cubicBezTo>
                <a:cubicBezTo>
                  <a:pt x="14954" y="21355"/>
                  <a:pt x="14746" y="21600"/>
                  <a:pt x="14538" y="21600"/>
                </a:cubicBezTo>
                <a:cubicBezTo>
                  <a:pt x="13708" y="21600"/>
                  <a:pt x="13708" y="21600"/>
                  <a:pt x="13708" y="21600"/>
                </a:cubicBezTo>
                <a:cubicBezTo>
                  <a:pt x="13292" y="21600"/>
                  <a:pt x="13292" y="21355"/>
                  <a:pt x="13292" y="21109"/>
                </a:cubicBezTo>
                <a:cubicBezTo>
                  <a:pt x="13292" y="12273"/>
                  <a:pt x="13292" y="12273"/>
                  <a:pt x="13292" y="12273"/>
                </a:cubicBezTo>
                <a:cubicBezTo>
                  <a:pt x="13292" y="12027"/>
                  <a:pt x="13292" y="11782"/>
                  <a:pt x="13708" y="11782"/>
                </a:cubicBezTo>
                <a:cubicBezTo>
                  <a:pt x="14538" y="11782"/>
                  <a:pt x="14538" y="11782"/>
                  <a:pt x="14538" y="11782"/>
                </a:cubicBezTo>
                <a:cubicBezTo>
                  <a:pt x="14746" y="11782"/>
                  <a:pt x="14954" y="12027"/>
                  <a:pt x="14954" y="12273"/>
                </a:cubicBezTo>
                <a:cubicBezTo>
                  <a:pt x="14954" y="12764"/>
                  <a:pt x="14954" y="12764"/>
                  <a:pt x="14954" y="12764"/>
                </a:cubicBezTo>
                <a:cubicBezTo>
                  <a:pt x="16200" y="12764"/>
                  <a:pt x="17238" y="13745"/>
                  <a:pt x="17654" y="14727"/>
                </a:cubicBezTo>
                <a:cubicBezTo>
                  <a:pt x="18692" y="14727"/>
                  <a:pt x="18692" y="14727"/>
                  <a:pt x="18692" y="14727"/>
                </a:cubicBezTo>
                <a:cubicBezTo>
                  <a:pt x="18900" y="13745"/>
                  <a:pt x="19108" y="12764"/>
                  <a:pt x="19108" y="11782"/>
                </a:cubicBezTo>
                <a:cubicBezTo>
                  <a:pt x="19108" y="7118"/>
                  <a:pt x="15162" y="2945"/>
                  <a:pt x="10800" y="2945"/>
                </a:cubicBezTo>
                <a:cubicBezTo>
                  <a:pt x="6231" y="2945"/>
                  <a:pt x="2492" y="7118"/>
                  <a:pt x="2492" y="11782"/>
                </a:cubicBezTo>
                <a:cubicBezTo>
                  <a:pt x="2492" y="12764"/>
                  <a:pt x="2492" y="13745"/>
                  <a:pt x="2700" y="14727"/>
                </a:cubicBezTo>
                <a:cubicBezTo>
                  <a:pt x="3738" y="14727"/>
                  <a:pt x="3738" y="14727"/>
                  <a:pt x="3738" y="14727"/>
                </a:cubicBezTo>
                <a:cubicBezTo>
                  <a:pt x="4154" y="13745"/>
                  <a:pt x="5400" y="12764"/>
                  <a:pt x="6646" y="12764"/>
                </a:cubicBezTo>
                <a:cubicBezTo>
                  <a:pt x="6646" y="12273"/>
                  <a:pt x="6646" y="12273"/>
                  <a:pt x="6646" y="12273"/>
                </a:cubicBezTo>
                <a:cubicBezTo>
                  <a:pt x="6646" y="12027"/>
                  <a:pt x="6646" y="11782"/>
                  <a:pt x="7062" y="11782"/>
                </a:cubicBezTo>
                <a:cubicBezTo>
                  <a:pt x="7892" y="11782"/>
                  <a:pt x="7892" y="11782"/>
                  <a:pt x="7892" y="11782"/>
                </a:cubicBezTo>
                <a:cubicBezTo>
                  <a:pt x="8100" y="11782"/>
                  <a:pt x="8308" y="12027"/>
                  <a:pt x="8308" y="12273"/>
                </a:cubicBezTo>
                <a:cubicBezTo>
                  <a:pt x="8308" y="21109"/>
                  <a:pt x="8308" y="21109"/>
                  <a:pt x="8308" y="21109"/>
                </a:cubicBezTo>
                <a:cubicBezTo>
                  <a:pt x="8308" y="21355"/>
                  <a:pt x="8100" y="21600"/>
                  <a:pt x="7892" y="21600"/>
                </a:cubicBezTo>
                <a:cubicBezTo>
                  <a:pt x="7062" y="21600"/>
                  <a:pt x="7062" y="21600"/>
                  <a:pt x="7062" y="21600"/>
                </a:cubicBezTo>
                <a:cubicBezTo>
                  <a:pt x="6646" y="21600"/>
                  <a:pt x="6646" y="21355"/>
                  <a:pt x="6646" y="21109"/>
                </a:cubicBezTo>
                <a:cubicBezTo>
                  <a:pt x="6646" y="20618"/>
                  <a:pt x="6646" y="20618"/>
                  <a:pt x="6646" y="20618"/>
                </a:cubicBezTo>
                <a:cubicBezTo>
                  <a:pt x="4985" y="20618"/>
                  <a:pt x="3738" y="19391"/>
                  <a:pt x="3323" y="17673"/>
                </a:cubicBezTo>
                <a:cubicBezTo>
                  <a:pt x="1038" y="17182"/>
                  <a:pt x="1038" y="17182"/>
                  <a:pt x="1038" y="17182"/>
                </a:cubicBezTo>
                <a:cubicBezTo>
                  <a:pt x="623" y="16445"/>
                  <a:pt x="623" y="16445"/>
                  <a:pt x="623" y="16445"/>
                </a:cubicBezTo>
                <a:cubicBezTo>
                  <a:pt x="208" y="14973"/>
                  <a:pt x="0" y="13255"/>
                  <a:pt x="0" y="11782"/>
                </a:cubicBezTo>
                <a:cubicBezTo>
                  <a:pt x="0" y="5400"/>
                  <a:pt x="4777" y="0"/>
                  <a:pt x="10800" y="0"/>
                </a:cubicBezTo>
                <a:cubicBezTo>
                  <a:pt x="16615" y="0"/>
                  <a:pt x="21600" y="5400"/>
                  <a:pt x="21600" y="11782"/>
                </a:cubicBezTo>
                <a:cubicBezTo>
                  <a:pt x="21600" y="13255"/>
                  <a:pt x="21185" y="14973"/>
                  <a:pt x="20769" y="1644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14" name="Shape"/>
          <p:cNvSpPr/>
          <p:nvPr/>
        </p:nvSpPr>
        <p:spPr>
          <a:xfrm>
            <a:off x="5033962" y="2160588"/>
            <a:ext cx="176214" cy="285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463"/>
                </a:moveTo>
                <a:cubicBezTo>
                  <a:pt x="21600" y="21032"/>
                  <a:pt x="21140" y="21600"/>
                  <a:pt x="19762" y="21600"/>
                </a:cubicBezTo>
                <a:cubicBezTo>
                  <a:pt x="19302" y="21600"/>
                  <a:pt x="18843" y="21600"/>
                  <a:pt x="18843" y="21316"/>
                </a:cubicBezTo>
                <a:cubicBezTo>
                  <a:pt x="9191" y="15347"/>
                  <a:pt x="9191" y="15347"/>
                  <a:pt x="9191" y="15347"/>
                </a:cubicBezTo>
                <a:cubicBezTo>
                  <a:pt x="1379" y="15347"/>
                  <a:pt x="1379" y="15347"/>
                  <a:pt x="1379" y="15347"/>
                </a:cubicBezTo>
                <a:cubicBezTo>
                  <a:pt x="460" y="15347"/>
                  <a:pt x="0" y="14779"/>
                  <a:pt x="0" y="14211"/>
                </a:cubicBezTo>
                <a:cubicBezTo>
                  <a:pt x="0" y="7389"/>
                  <a:pt x="0" y="7389"/>
                  <a:pt x="0" y="7389"/>
                </a:cubicBezTo>
                <a:cubicBezTo>
                  <a:pt x="0" y="6821"/>
                  <a:pt x="460" y="6253"/>
                  <a:pt x="1379" y="6253"/>
                </a:cubicBezTo>
                <a:cubicBezTo>
                  <a:pt x="9191" y="6253"/>
                  <a:pt x="9191" y="6253"/>
                  <a:pt x="9191" y="6253"/>
                </a:cubicBezTo>
                <a:cubicBezTo>
                  <a:pt x="18843" y="284"/>
                  <a:pt x="18843" y="284"/>
                  <a:pt x="18843" y="284"/>
                </a:cubicBezTo>
                <a:cubicBezTo>
                  <a:pt x="18843" y="284"/>
                  <a:pt x="19302" y="0"/>
                  <a:pt x="19762" y="0"/>
                </a:cubicBezTo>
                <a:cubicBezTo>
                  <a:pt x="21140" y="0"/>
                  <a:pt x="21600" y="568"/>
                  <a:pt x="21600" y="1137"/>
                </a:cubicBezTo>
                <a:lnTo>
                  <a:pt x="21600" y="2046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15" name="Shape"/>
          <p:cNvSpPr/>
          <p:nvPr/>
        </p:nvSpPr>
        <p:spPr>
          <a:xfrm>
            <a:off x="5630862" y="2160588"/>
            <a:ext cx="269876" cy="285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20463"/>
                </a:moveTo>
                <a:cubicBezTo>
                  <a:pt x="14400" y="21032"/>
                  <a:pt x="14100" y="21600"/>
                  <a:pt x="13200" y="21600"/>
                </a:cubicBezTo>
                <a:cubicBezTo>
                  <a:pt x="12900" y="21600"/>
                  <a:pt x="12600" y="21600"/>
                  <a:pt x="12600" y="21316"/>
                </a:cubicBezTo>
                <a:cubicBezTo>
                  <a:pt x="6300" y="15347"/>
                  <a:pt x="6300" y="15347"/>
                  <a:pt x="6300" y="15347"/>
                </a:cubicBezTo>
                <a:cubicBezTo>
                  <a:pt x="1200" y="15347"/>
                  <a:pt x="1200" y="15347"/>
                  <a:pt x="1200" y="15347"/>
                </a:cubicBezTo>
                <a:cubicBezTo>
                  <a:pt x="600" y="15347"/>
                  <a:pt x="0" y="14779"/>
                  <a:pt x="0" y="14211"/>
                </a:cubicBezTo>
                <a:cubicBezTo>
                  <a:pt x="0" y="7389"/>
                  <a:pt x="0" y="7389"/>
                  <a:pt x="0" y="7389"/>
                </a:cubicBezTo>
                <a:cubicBezTo>
                  <a:pt x="0" y="6821"/>
                  <a:pt x="600" y="6253"/>
                  <a:pt x="1200" y="6253"/>
                </a:cubicBezTo>
                <a:cubicBezTo>
                  <a:pt x="6300" y="6253"/>
                  <a:pt x="6300" y="6253"/>
                  <a:pt x="6300" y="6253"/>
                </a:cubicBezTo>
                <a:cubicBezTo>
                  <a:pt x="12600" y="284"/>
                  <a:pt x="12600" y="284"/>
                  <a:pt x="12600" y="284"/>
                </a:cubicBezTo>
                <a:cubicBezTo>
                  <a:pt x="12600" y="284"/>
                  <a:pt x="12900" y="0"/>
                  <a:pt x="13200" y="0"/>
                </a:cubicBezTo>
                <a:cubicBezTo>
                  <a:pt x="14100" y="0"/>
                  <a:pt x="14400" y="568"/>
                  <a:pt x="14400" y="1137"/>
                </a:cubicBezTo>
                <a:lnTo>
                  <a:pt x="14400" y="20463"/>
                </a:lnTo>
                <a:close/>
                <a:moveTo>
                  <a:pt x="18900" y="15063"/>
                </a:moveTo>
                <a:cubicBezTo>
                  <a:pt x="18600" y="15063"/>
                  <a:pt x="18600" y="15063"/>
                  <a:pt x="18300" y="15063"/>
                </a:cubicBezTo>
                <a:cubicBezTo>
                  <a:pt x="17700" y="15063"/>
                  <a:pt x="17100" y="14495"/>
                  <a:pt x="17100" y="13926"/>
                </a:cubicBezTo>
                <a:cubicBezTo>
                  <a:pt x="17100" y="12505"/>
                  <a:pt x="19200" y="13074"/>
                  <a:pt x="19200" y="10800"/>
                </a:cubicBezTo>
                <a:cubicBezTo>
                  <a:pt x="19200" y="8811"/>
                  <a:pt x="17100" y="9095"/>
                  <a:pt x="17100" y="7674"/>
                </a:cubicBezTo>
                <a:cubicBezTo>
                  <a:pt x="17100" y="7105"/>
                  <a:pt x="17700" y="6537"/>
                  <a:pt x="18300" y="6537"/>
                </a:cubicBezTo>
                <a:cubicBezTo>
                  <a:pt x="18600" y="6537"/>
                  <a:pt x="18600" y="6537"/>
                  <a:pt x="18900" y="6821"/>
                </a:cubicBezTo>
                <a:cubicBezTo>
                  <a:pt x="20700" y="7389"/>
                  <a:pt x="21600" y="9095"/>
                  <a:pt x="21600" y="10800"/>
                </a:cubicBezTo>
                <a:cubicBezTo>
                  <a:pt x="21600" y="12505"/>
                  <a:pt x="20700" y="14495"/>
                  <a:pt x="18900" y="1506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16" name="Shape"/>
          <p:cNvSpPr/>
          <p:nvPr/>
        </p:nvSpPr>
        <p:spPr>
          <a:xfrm>
            <a:off x="6216651" y="2138363"/>
            <a:ext cx="390526" cy="3333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969" y="18930"/>
                </a:moveTo>
                <a:cubicBezTo>
                  <a:pt x="9969" y="19416"/>
                  <a:pt x="9762" y="19901"/>
                  <a:pt x="9138" y="19901"/>
                </a:cubicBezTo>
                <a:cubicBezTo>
                  <a:pt x="8931" y="19901"/>
                  <a:pt x="8723" y="19901"/>
                  <a:pt x="8723" y="19658"/>
                </a:cubicBezTo>
                <a:cubicBezTo>
                  <a:pt x="4362" y="14562"/>
                  <a:pt x="4362" y="14562"/>
                  <a:pt x="4362" y="14562"/>
                </a:cubicBezTo>
                <a:cubicBezTo>
                  <a:pt x="831" y="14562"/>
                  <a:pt x="831" y="14562"/>
                  <a:pt x="831" y="14562"/>
                </a:cubicBezTo>
                <a:cubicBezTo>
                  <a:pt x="415" y="14562"/>
                  <a:pt x="0" y="14076"/>
                  <a:pt x="0" y="13591"/>
                </a:cubicBezTo>
                <a:cubicBezTo>
                  <a:pt x="0" y="7766"/>
                  <a:pt x="0" y="7766"/>
                  <a:pt x="0" y="7766"/>
                </a:cubicBezTo>
                <a:cubicBezTo>
                  <a:pt x="0" y="7281"/>
                  <a:pt x="415" y="6796"/>
                  <a:pt x="831" y="6796"/>
                </a:cubicBezTo>
                <a:cubicBezTo>
                  <a:pt x="4362" y="6796"/>
                  <a:pt x="4362" y="6796"/>
                  <a:pt x="4362" y="6796"/>
                </a:cubicBezTo>
                <a:cubicBezTo>
                  <a:pt x="8723" y="1699"/>
                  <a:pt x="8723" y="1699"/>
                  <a:pt x="8723" y="1699"/>
                </a:cubicBezTo>
                <a:cubicBezTo>
                  <a:pt x="8723" y="1699"/>
                  <a:pt x="8931" y="1456"/>
                  <a:pt x="9138" y="1456"/>
                </a:cubicBezTo>
                <a:cubicBezTo>
                  <a:pt x="9762" y="1456"/>
                  <a:pt x="9969" y="1942"/>
                  <a:pt x="9969" y="2427"/>
                </a:cubicBezTo>
                <a:lnTo>
                  <a:pt x="9969" y="18930"/>
                </a:lnTo>
                <a:close/>
                <a:moveTo>
                  <a:pt x="13085" y="14319"/>
                </a:moveTo>
                <a:cubicBezTo>
                  <a:pt x="12877" y="14319"/>
                  <a:pt x="12877" y="14319"/>
                  <a:pt x="12669" y="14319"/>
                </a:cubicBezTo>
                <a:cubicBezTo>
                  <a:pt x="12254" y="14319"/>
                  <a:pt x="11838" y="13834"/>
                  <a:pt x="11838" y="13348"/>
                </a:cubicBezTo>
                <a:cubicBezTo>
                  <a:pt x="11838" y="12135"/>
                  <a:pt x="13292" y="12620"/>
                  <a:pt x="13292" y="10679"/>
                </a:cubicBezTo>
                <a:cubicBezTo>
                  <a:pt x="13292" y="8980"/>
                  <a:pt x="11838" y="9222"/>
                  <a:pt x="11838" y="8009"/>
                </a:cubicBezTo>
                <a:cubicBezTo>
                  <a:pt x="11838" y="7524"/>
                  <a:pt x="12254" y="7038"/>
                  <a:pt x="12669" y="7038"/>
                </a:cubicBezTo>
                <a:cubicBezTo>
                  <a:pt x="12877" y="7038"/>
                  <a:pt x="12877" y="7038"/>
                  <a:pt x="13085" y="7281"/>
                </a:cubicBezTo>
                <a:cubicBezTo>
                  <a:pt x="14331" y="7766"/>
                  <a:pt x="14954" y="9222"/>
                  <a:pt x="14954" y="10679"/>
                </a:cubicBezTo>
                <a:cubicBezTo>
                  <a:pt x="14954" y="12135"/>
                  <a:pt x="14331" y="13834"/>
                  <a:pt x="13085" y="14319"/>
                </a:cubicBezTo>
                <a:close/>
                <a:moveTo>
                  <a:pt x="14331" y="17960"/>
                </a:moveTo>
                <a:cubicBezTo>
                  <a:pt x="14331" y="17960"/>
                  <a:pt x="14123" y="17960"/>
                  <a:pt x="13915" y="17960"/>
                </a:cubicBezTo>
                <a:cubicBezTo>
                  <a:pt x="13500" y="17960"/>
                  <a:pt x="13085" y="17474"/>
                  <a:pt x="13085" y="16989"/>
                </a:cubicBezTo>
                <a:cubicBezTo>
                  <a:pt x="13085" y="16503"/>
                  <a:pt x="13292" y="16261"/>
                  <a:pt x="13708" y="16018"/>
                </a:cubicBezTo>
                <a:cubicBezTo>
                  <a:pt x="14123" y="15775"/>
                  <a:pt x="14331" y="15775"/>
                  <a:pt x="14746" y="15533"/>
                </a:cubicBezTo>
                <a:cubicBezTo>
                  <a:pt x="15992" y="14319"/>
                  <a:pt x="16615" y="12620"/>
                  <a:pt x="16615" y="10679"/>
                </a:cubicBezTo>
                <a:cubicBezTo>
                  <a:pt x="16615" y="8980"/>
                  <a:pt x="15992" y="7038"/>
                  <a:pt x="14746" y="6067"/>
                </a:cubicBezTo>
                <a:cubicBezTo>
                  <a:pt x="14331" y="5825"/>
                  <a:pt x="14123" y="5582"/>
                  <a:pt x="13708" y="5339"/>
                </a:cubicBezTo>
                <a:cubicBezTo>
                  <a:pt x="13292" y="5097"/>
                  <a:pt x="13085" y="4854"/>
                  <a:pt x="13085" y="4611"/>
                </a:cubicBezTo>
                <a:cubicBezTo>
                  <a:pt x="13085" y="3883"/>
                  <a:pt x="13500" y="3640"/>
                  <a:pt x="13915" y="3640"/>
                </a:cubicBezTo>
                <a:cubicBezTo>
                  <a:pt x="14123" y="3640"/>
                  <a:pt x="14331" y="3640"/>
                  <a:pt x="14331" y="3640"/>
                </a:cubicBezTo>
                <a:cubicBezTo>
                  <a:pt x="16823" y="4854"/>
                  <a:pt x="18277" y="7766"/>
                  <a:pt x="18277" y="10679"/>
                </a:cubicBezTo>
                <a:cubicBezTo>
                  <a:pt x="18277" y="13834"/>
                  <a:pt x="16823" y="16746"/>
                  <a:pt x="14331" y="17960"/>
                </a:cubicBezTo>
                <a:close/>
                <a:moveTo>
                  <a:pt x="15577" y="21357"/>
                </a:moveTo>
                <a:cubicBezTo>
                  <a:pt x="15577" y="21357"/>
                  <a:pt x="15369" y="21600"/>
                  <a:pt x="15369" y="21600"/>
                </a:cubicBezTo>
                <a:cubicBezTo>
                  <a:pt x="14954" y="21600"/>
                  <a:pt x="14538" y="21115"/>
                  <a:pt x="14538" y="20629"/>
                </a:cubicBezTo>
                <a:cubicBezTo>
                  <a:pt x="14538" y="20144"/>
                  <a:pt x="14746" y="19901"/>
                  <a:pt x="14954" y="19658"/>
                </a:cubicBezTo>
                <a:cubicBezTo>
                  <a:pt x="15162" y="19416"/>
                  <a:pt x="15369" y="19416"/>
                  <a:pt x="15577" y="19416"/>
                </a:cubicBezTo>
                <a:cubicBezTo>
                  <a:pt x="15992" y="19173"/>
                  <a:pt x="16200" y="18930"/>
                  <a:pt x="16615" y="18445"/>
                </a:cubicBezTo>
                <a:cubicBezTo>
                  <a:pt x="18692" y="16746"/>
                  <a:pt x="19938" y="13834"/>
                  <a:pt x="19938" y="10679"/>
                </a:cubicBezTo>
                <a:cubicBezTo>
                  <a:pt x="19938" y="7524"/>
                  <a:pt x="18692" y="4854"/>
                  <a:pt x="16615" y="2912"/>
                </a:cubicBezTo>
                <a:cubicBezTo>
                  <a:pt x="16200" y="2670"/>
                  <a:pt x="15992" y="2427"/>
                  <a:pt x="15577" y="2184"/>
                </a:cubicBezTo>
                <a:cubicBezTo>
                  <a:pt x="15369" y="1942"/>
                  <a:pt x="15162" y="1942"/>
                  <a:pt x="14954" y="1942"/>
                </a:cubicBezTo>
                <a:cubicBezTo>
                  <a:pt x="14746" y="1699"/>
                  <a:pt x="14538" y="1456"/>
                  <a:pt x="14538" y="971"/>
                </a:cubicBezTo>
                <a:cubicBezTo>
                  <a:pt x="14538" y="485"/>
                  <a:pt x="14954" y="0"/>
                  <a:pt x="15369" y="0"/>
                </a:cubicBezTo>
                <a:cubicBezTo>
                  <a:pt x="15369" y="0"/>
                  <a:pt x="15577" y="0"/>
                  <a:pt x="15577" y="0"/>
                </a:cubicBezTo>
                <a:cubicBezTo>
                  <a:pt x="19315" y="1942"/>
                  <a:pt x="21600" y="6067"/>
                  <a:pt x="21600" y="10679"/>
                </a:cubicBezTo>
                <a:cubicBezTo>
                  <a:pt x="21600" y="15290"/>
                  <a:pt x="19315" y="19658"/>
                  <a:pt x="15577" y="2135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17" name="Shape"/>
          <p:cNvSpPr/>
          <p:nvPr/>
        </p:nvSpPr>
        <p:spPr>
          <a:xfrm>
            <a:off x="6891338" y="2122488"/>
            <a:ext cx="330201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65" y="9818"/>
                </a:moveTo>
                <a:lnTo>
                  <a:pt x="0" y="9818"/>
                </a:lnTo>
                <a:lnTo>
                  <a:pt x="0" y="0"/>
                </a:lnTo>
                <a:lnTo>
                  <a:pt x="9865" y="0"/>
                </a:lnTo>
                <a:lnTo>
                  <a:pt x="9865" y="9818"/>
                </a:lnTo>
                <a:close/>
                <a:moveTo>
                  <a:pt x="9865" y="21600"/>
                </a:moveTo>
                <a:lnTo>
                  <a:pt x="0" y="21600"/>
                </a:lnTo>
                <a:lnTo>
                  <a:pt x="0" y="11782"/>
                </a:lnTo>
                <a:lnTo>
                  <a:pt x="9865" y="11782"/>
                </a:lnTo>
                <a:lnTo>
                  <a:pt x="9865" y="21600"/>
                </a:lnTo>
                <a:close/>
                <a:moveTo>
                  <a:pt x="7892" y="7855"/>
                </a:moveTo>
                <a:lnTo>
                  <a:pt x="7892" y="1964"/>
                </a:lnTo>
                <a:lnTo>
                  <a:pt x="1973" y="1964"/>
                </a:lnTo>
                <a:lnTo>
                  <a:pt x="1973" y="7855"/>
                </a:lnTo>
                <a:lnTo>
                  <a:pt x="7892" y="7855"/>
                </a:lnTo>
                <a:close/>
                <a:moveTo>
                  <a:pt x="7892" y="19636"/>
                </a:moveTo>
                <a:lnTo>
                  <a:pt x="7892" y="13745"/>
                </a:lnTo>
                <a:lnTo>
                  <a:pt x="1973" y="13745"/>
                </a:lnTo>
                <a:lnTo>
                  <a:pt x="1973" y="19636"/>
                </a:lnTo>
                <a:lnTo>
                  <a:pt x="7892" y="19636"/>
                </a:lnTo>
                <a:close/>
                <a:moveTo>
                  <a:pt x="5919" y="5891"/>
                </a:moveTo>
                <a:lnTo>
                  <a:pt x="3946" y="5891"/>
                </a:lnTo>
                <a:lnTo>
                  <a:pt x="3946" y="3927"/>
                </a:lnTo>
                <a:lnTo>
                  <a:pt x="5919" y="3927"/>
                </a:lnTo>
                <a:lnTo>
                  <a:pt x="5919" y="5891"/>
                </a:lnTo>
                <a:close/>
                <a:moveTo>
                  <a:pt x="5919" y="17673"/>
                </a:moveTo>
                <a:lnTo>
                  <a:pt x="3946" y="17673"/>
                </a:lnTo>
                <a:lnTo>
                  <a:pt x="3946" y="15709"/>
                </a:lnTo>
                <a:lnTo>
                  <a:pt x="5919" y="15709"/>
                </a:lnTo>
                <a:lnTo>
                  <a:pt x="5919" y="17673"/>
                </a:lnTo>
                <a:close/>
                <a:moveTo>
                  <a:pt x="21600" y="9818"/>
                </a:moveTo>
                <a:lnTo>
                  <a:pt x="11838" y="9818"/>
                </a:lnTo>
                <a:lnTo>
                  <a:pt x="11838" y="0"/>
                </a:lnTo>
                <a:lnTo>
                  <a:pt x="21600" y="0"/>
                </a:lnTo>
                <a:lnTo>
                  <a:pt x="21600" y="9818"/>
                </a:lnTo>
                <a:close/>
                <a:moveTo>
                  <a:pt x="21600" y="17673"/>
                </a:moveTo>
                <a:lnTo>
                  <a:pt x="15785" y="17673"/>
                </a:lnTo>
                <a:lnTo>
                  <a:pt x="15785" y="15709"/>
                </a:lnTo>
                <a:lnTo>
                  <a:pt x="13812" y="15709"/>
                </a:lnTo>
                <a:lnTo>
                  <a:pt x="13812" y="21600"/>
                </a:lnTo>
                <a:lnTo>
                  <a:pt x="11838" y="21600"/>
                </a:lnTo>
                <a:lnTo>
                  <a:pt x="11838" y="11782"/>
                </a:lnTo>
                <a:lnTo>
                  <a:pt x="17758" y="11782"/>
                </a:lnTo>
                <a:lnTo>
                  <a:pt x="17758" y="13745"/>
                </a:lnTo>
                <a:lnTo>
                  <a:pt x="19627" y="13745"/>
                </a:lnTo>
                <a:lnTo>
                  <a:pt x="19627" y="11782"/>
                </a:lnTo>
                <a:lnTo>
                  <a:pt x="21600" y="11782"/>
                </a:lnTo>
                <a:lnTo>
                  <a:pt x="21600" y="17673"/>
                </a:lnTo>
                <a:close/>
                <a:moveTo>
                  <a:pt x="19627" y="7855"/>
                </a:moveTo>
                <a:lnTo>
                  <a:pt x="19627" y="1964"/>
                </a:lnTo>
                <a:lnTo>
                  <a:pt x="13812" y="1964"/>
                </a:lnTo>
                <a:lnTo>
                  <a:pt x="13812" y="7855"/>
                </a:lnTo>
                <a:lnTo>
                  <a:pt x="19627" y="7855"/>
                </a:lnTo>
                <a:close/>
                <a:moveTo>
                  <a:pt x="17758" y="5891"/>
                </a:moveTo>
                <a:lnTo>
                  <a:pt x="15785" y="5891"/>
                </a:lnTo>
                <a:lnTo>
                  <a:pt x="15785" y="3927"/>
                </a:lnTo>
                <a:lnTo>
                  <a:pt x="17758" y="3927"/>
                </a:lnTo>
                <a:lnTo>
                  <a:pt x="17758" y="5891"/>
                </a:lnTo>
                <a:close/>
                <a:moveTo>
                  <a:pt x="17758" y="21600"/>
                </a:moveTo>
                <a:lnTo>
                  <a:pt x="15785" y="21600"/>
                </a:lnTo>
                <a:lnTo>
                  <a:pt x="15785" y="19636"/>
                </a:lnTo>
                <a:lnTo>
                  <a:pt x="17758" y="19636"/>
                </a:lnTo>
                <a:lnTo>
                  <a:pt x="17758" y="21600"/>
                </a:lnTo>
                <a:close/>
                <a:moveTo>
                  <a:pt x="21600" y="21600"/>
                </a:moveTo>
                <a:lnTo>
                  <a:pt x="19627" y="21600"/>
                </a:lnTo>
                <a:lnTo>
                  <a:pt x="19627" y="19636"/>
                </a:lnTo>
                <a:lnTo>
                  <a:pt x="21600" y="19636"/>
                </a:lnTo>
                <a:lnTo>
                  <a:pt x="21600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18" name="Shape"/>
          <p:cNvSpPr/>
          <p:nvPr/>
        </p:nvSpPr>
        <p:spPr>
          <a:xfrm>
            <a:off x="7507288" y="2108200"/>
            <a:ext cx="390526" cy="3762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85" y="11232"/>
                </a:moveTo>
                <a:cubicBezTo>
                  <a:pt x="21185" y="11232"/>
                  <a:pt x="20977" y="11016"/>
                  <a:pt x="20977" y="11016"/>
                </a:cubicBezTo>
                <a:cubicBezTo>
                  <a:pt x="20146" y="10368"/>
                  <a:pt x="19523" y="9720"/>
                  <a:pt x="18485" y="9720"/>
                </a:cubicBezTo>
                <a:cubicBezTo>
                  <a:pt x="17238" y="9720"/>
                  <a:pt x="16200" y="10584"/>
                  <a:pt x="15369" y="11664"/>
                </a:cubicBezTo>
                <a:cubicBezTo>
                  <a:pt x="15369" y="11880"/>
                  <a:pt x="15162" y="12096"/>
                  <a:pt x="14954" y="12312"/>
                </a:cubicBezTo>
                <a:cubicBezTo>
                  <a:pt x="14954" y="12528"/>
                  <a:pt x="14746" y="12528"/>
                  <a:pt x="14746" y="12528"/>
                </a:cubicBezTo>
                <a:cubicBezTo>
                  <a:pt x="14538" y="12528"/>
                  <a:pt x="14331" y="12528"/>
                  <a:pt x="14331" y="12312"/>
                </a:cubicBezTo>
                <a:cubicBezTo>
                  <a:pt x="14123" y="12096"/>
                  <a:pt x="13915" y="11880"/>
                  <a:pt x="13915" y="11664"/>
                </a:cubicBezTo>
                <a:cubicBezTo>
                  <a:pt x="13085" y="10584"/>
                  <a:pt x="12046" y="9720"/>
                  <a:pt x="10800" y="9720"/>
                </a:cubicBezTo>
                <a:cubicBezTo>
                  <a:pt x="9554" y="9720"/>
                  <a:pt x="8515" y="10584"/>
                  <a:pt x="7892" y="11664"/>
                </a:cubicBezTo>
                <a:cubicBezTo>
                  <a:pt x="7685" y="11880"/>
                  <a:pt x="7685" y="12096"/>
                  <a:pt x="7477" y="12312"/>
                </a:cubicBezTo>
                <a:cubicBezTo>
                  <a:pt x="7477" y="12528"/>
                  <a:pt x="7269" y="12528"/>
                  <a:pt x="7062" y="12528"/>
                </a:cubicBezTo>
                <a:cubicBezTo>
                  <a:pt x="6854" y="12528"/>
                  <a:pt x="6854" y="12528"/>
                  <a:pt x="6646" y="12312"/>
                </a:cubicBezTo>
                <a:cubicBezTo>
                  <a:pt x="6646" y="12096"/>
                  <a:pt x="6438" y="11880"/>
                  <a:pt x="6231" y="11664"/>
                </a:cubicBezTo>
                <a:cubicBezTo>
                  <a:pt x="5608" y="10584"/>
                  <a:pt x="4569" y="9720"/>
                  <a:pt x="3323" y="9720"/>
                </a:cubicBezTo>
                <a:cubicBezTo>
                  <a:pt x="2285" y="9720"/>
                  <a:pt x="1454" y="10368"/>
                  <a:pt x="831" y="11016"/>
                </a:cubicBezTo>
                <a:cubicBezTo>
                  <a:pt x="623" y="11016"/>
                  <a:pt x="623" y="11232"/>
                  <a:pt x="415" y="11232"/>
                </a:cubicBezTo>
                <a:cubicBezTo>
                  <a:pt x="208" y="11232"/>
                  <a:pt x="0" y="11016"/>
                  <a:pt x="0" y="10800"/>
                </a:cubicBezTo>
                <a:cubicBezTo>
                  <a:pt x="0" y="10584"/>
                  <a:pt x="0" y="10584"/>
                  <a:pt x="0" y="10584"/>
                </a:cubicBezTo>
                <a:cubicBezTo>
                  <a:pt x="1246" y="5616"/>
                  <a:pt x="6023" y="2592"/>
                  <a:pt x="10800" y="2592"/>
                </a:cubicBezTo>
                <a:cubicBezTo>
                  <a:pt x="15785" y="2592"/>
                  <a:pt x="20562" y="5616"/>
                  <a:pt x="21600" y="10584"/>
                </a:cubicBezTo>
                <a:cubicBezTo>
                  <a:pt x="21600" y="10584"/>
                  <a:pt x="21600" y="10584"/>
                  <a:pt x="21600" y="10800"/>
                </a:cubicBezTo>
                <a:cubicBezTo>
                  <a:pt x="21600" y="11016"/>
                  <a:pt x="21392" y="11232"/>
                  <a:pt x="21185" y="11232"/>
                </a:cubicBezTo>
                <a:close/>
                <a:moveTo>
                  <a:pt x="11631" y="18144"/>
                </a:moveTo>
                <a:cubicBezTo>
                  <a:pt x="11631" y="20088"/>
                  <a:pt x="10177" y="21600"/>
                  <a:pt x="8308" y="21600"/>
                </a:cubicBezTo>
                <a:cubicBezTo>
                  <a:pt x="6646" y="21600"/>
                  <a:pt x="4985" y="20088"/>
                  <a:pt x="4985" y="18144"/>
                </a:cubicBezTo>
                <a:cubicBezTo>
                  <a:pt x="4985" y="17712"/>
                  <a:pt x="5400" y="17280"/>
                  <a:pt x="5815" y="17280"/>
                </a:cubicBezTo>
                <a:cubicBezTo>
                  <a:pt x="6438" y="17280"/>
                  <a:pt x="6646" y="17712"/>
                  <a:pt x="6646" y="18144"/>
                </a:cubicBezTo>
                <a:cubicBezTo>
                  <a:pt x="6646" y="19008"/>
                  <a:pt x="7477" y="19872"/>
                  <a:pt x="8308" y="19872"/>
                </a:cubicBezTo>
                <a:cubicBezTo>
                  <a:pt x="9346" y="19872"/>
                  <a:pt x="9969" y="19008"/>
                  <a:pt x="9969" y="18144"/>
                </a:cubicBezTo>
                <a:cubicBezTo>
                  <a:pt x="9969" y="10368"/>
                  <a:pt x="9969" y="10368"/>
                  <a:pt x="9969" y="10368"/>
                </a:cubicBezTo>
                <a:cubicBezTo>
                  <a:pt x="10385" y="10368"/>
                  <a:pt x="10592" y="10152"/>
                  <a:pt x="10800" y="10152"/>
                </a:cubicBezTo>
                <a:cubicBezTo>
                  <a:pt x="11215" y="10152"/>
                  <a:pt x="11423" y="10368"/>
                  <a:pt x="11631" y="10368"/>
                </a:cubicBezTo>
                <a:lnTo>
                  <a:pt x="11631" y="18144"/>
                </a:lnTo>
                <a:close/>
                <a:moveTo>
                  <a:pt x="11631" y="2160"/>
                </a:moveTo>
                <a:cubicBezTo>
                  <a:pt x="11423" y="2160"/>
                  <a:pt x="11215" y="2160"/>
                  <a:pt x="10800" y="2160"/>
                </a:cubicBezTo>
                <a:cubicBezTo>
                  <a:pt x="10592" y="2160"/>
                  <a:pt x="10385" y="2160"/>
                  <a:pt x="9969" y="2160"/>
                </a:cubicBezTo>
                <a:cubicBezTo>
                  <a:pt x="9969" y="864"/>
                  <a:pt x="9969" y="864"/>
                  <a:pt x="9969" y="864"/>
                </a:cubicBezTo>
                <a:cubicBezTo>
                  <a:pt x="9969" y="432"/>
                  <a:pt x="10385" y="0"/>
                  <a:pt x="10800" y="0"/>
                </a:cubicBezTo>
                <a:cubicBezTo>
                  <a:pt x="11423" y="0"/>
                  <a:pt x="11631" y="432"/>
                  <a:pt x="11631" y="864"/>
                </a:cubicBezTo>
                <a:lnTo>
                  <a:pt x="11631" y="216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19" name="Shape"/>
          <p:cNvSpPr/>
          <p:nvPr/>
        </p:nvSpPr>
        <p:spPr>
          <a:xfrm>
            <a:off x="8167688" y="2122488"/>
            <a:ext cx="357189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918" y="14097"/>
                </a:moveTo>
                <a:cubicBezTo>
                  <a:pt x="14097" y="21145"/>
                  <a:pt x="14097" y="21145"/>
                  <a:pt x="14097" y="21145"/>
                </a:cubicBezTo>
                <a:cubicBezTo>
                  <a:pt x="13642" y="21373"/>
                  <a:pt x="13187" y="21600"/>
                  <a:pt x="12733" y="21600"/>
                </a:cubicBezTo>
                <a:cubicBezTo>
                  <a:pt x="12278" y="21600"/>
                  <a:pt x="11823" y="21373"/>
                  <a:pt x="11596" y="21145"/>
                </a:cubicBezTo>
                <a:cubicBezTo>
                  <a:pt x="1364" y="10914"/>
                  <a:pt x="1364" y="10914"/>
                  <a:pt x="1364" y="10914"/>
                </a:cubicBezTo>
                <a:cubicBezTo>
                  <a:pt x="682" y="10232"/>
                  <a:pt x="0" y="8867"/>
                  <a:pt x="0" y="7731"/>
                </a:cubicBezTo>
                <a:cubicBezTo>
                  <a:pt x="0" y="1819"/>
                  <a:pt x="0" y="1819"/>
                  <a:pt x="0" y="1819"/>
                </a:cubicBezTo>
                <a:cubicBezTo>
                  <a:pt x="0" y="909"/>
                  <a:pt x="909" y="0"/>
                  <a:pt x="1819" y="0"/>
                </a:cubicBezTo>
                <a:cubicBezTo>
                  <a:pt x="7731" y="0"/>
                  <a:pt x="7731" y="0"/>
                  <a:pt x="7731" y="0"/>
                </a:cubicBezTo>
                <a:cubicBezTo>
                  <a:pt x="8867" y="0"/>
                  <a:pt x="10232" y="682"/>
                  <a:pt x="10914" y="1364"/>
                </a:cubicBezTo>
                <a:cubicBezTo>
                  <a:pt x="20918" y="11596"/>
                  <a:pt x="20918" y="11596"/>
                  <a:pt x="20918" y="11596"/>
                </a:cubicBezTo>
                <a:cubicBezTo>
                  <a:pt x="21373" y="11823"/>
                  <a:pt x="21600" y="12278"/>
                  <a:pt x="21600" y="12733"/>
                </a:cubicBezTo>
                <a:cubicBezTo>
                  <a:pt x="21600" y="13187"/>
                  <a:pt x="21373" y="13642"/>
                  <a:pt x="20918" y="14097"/>
                </a:cubicBezTo>
                <a:close/>
                <a:moveTo>
                  <a:pt x="4547" y="2728"/>
                </a:moveTo>
                <a:cubicBezTo>
                  <a:pt x="3638" y="2728"/>
                  <a:pt x="2728" y="3638"/>
                  <a:pt x="2728" y="4547"/>
                </a:cubicBezTo>
                <a:cubicBezTo>
                  <a:pt x="2728" y="5684"/>
                  <a:pt x="3638" y="6366"/>
                  <a:pt x="4547" y="6366"/>
                </a:cubicBezTo>
                <a:cubicBezTo>
                  <a:pt x="5684" y="6366"/>
                  <a:pt x="6366" y="5684"/>
                  <a:pt x="6366" y="4547"/>
                </a:cubicBezTo>
                <a:cubicBezTo>
                  <a:pt x="6366" y="3638"/>
                  <a:pt x="5684" y="2728"/>
                  <a:pt x="4547" y="272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20" name="Shape"/>
          <p:cNvSpPr/>
          <p:nvPr/>
        </p:nvSpPr>
        <p:spPr>
          <a:xfrm>
            <a:off x="8769350" y="2122488"/>
            <a:ext cx="446089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99" y="14097"/>
                </a:moveTo>
                <a:cubicBezTo>
                  <a:pt x="11254" y="21145"/>
                  <a:pt x="11254" y="21145"/>
                  <a:pt x="11254" y="21145"/>
                </a:cubicBezTo>
                <a:cubicBezTo>
                  <a:pt x="10891" y="21373"/>
                  <a:pt x="10528" y="21600"/>
                  <a:pt x="10165" y="21600"/>
                </a:cubicBezTo>
                <a:cubicBezTo>
                  <a:pt x="9802" y="21600"/>
                  <a:pt x="9439" y="21373"/>
                  <a:pt x="9076" y="21145"/>
                </a:cubicBezTo>
                <a:cubicBezTo>
                  <a:pt x="1089" y="10914"/>
                  <a:pt x="1089" y="10914"/>
                  <a:pt x="1089" y="10914"/>
                </a:cubicBezTo>
                <a:cubicBezTo>
                  <a:pt x="545" y="10232"/>
                  <a:pt x="0" y="8867"/>
                  <a:pt x="0" y="7731"/>
                </a:cubicBezTo>
                <a:cubicBezTo>
                  <a:pt x="0" y="1819"/>
                  <a:pt x="0" y="1819"/>
                  <a:pt x="0" y="1819"/>
                </a:cubicBezTo>
                <a:cubicBezTo>
                  <a:pt x="0" y="909"/>
                  <a:pt x="726" y="0"/>
                  <a:pt x="1452" y="0"/>
                </a:cubicBezTo>
                <a:cubicBezTo>
                  <a:pt x="6171" y="0"/>
                  <a:pt x="6171" y="0"/>
                  <a:pt x="6171" y="0"/>
                </a:cubicBezTo>
                <a:cubicBezTo>
                  <a:pt x="7079" y="0"/>
                  <a:pt x="8168" y="682"/>
                  <a:pt x="8713" y="1364"/>
                </a:cubicBezTo>
                <a:cubicBezTo>
                  <a:pt x="16699" y="11596"/>
                  <a:pt x="16699" y="11596"/>
                  <a:pt x="16699" y="11596"/>
                </a:cubicBezTo>
                <a:cubicBezTo>
                  <a:pt x="17062" y="11823"/>
                  <a:pt x="17244" y="12278"/>
                  <a:pt x="17244" y="12733"/>
                </a:cubicBezTo>
                <a:cubicBezTo>
                  <a:pt x="17244" y="13187"/>
                  <a:pt x="17062" y="13642"/>
                  <a:pt x="16699" y="14097"/>
                </a:cubicBezTo>
                <a:close/>
                <a:moveTo>
                  <a:pt x="3630" y="2728"/>
                </a:moveTo>
                <a:cubicBezTo>
                  <a:pt x="2904" y="2728"/>
                  <a:pt x="2178" y="3638"/>
                  <a:pt x="2178" y="4547"/>
                </a:cubicBezTo>
                <a:cubicBezTo>
                  <a:pt x="2178" y="5684"/>
                  <a:pt x="2904" y="6366"/>
                  <a:pt x="3630" y="6366"/>
                </a:cubicBezTo>
                <a:cubicBezTo>
                  <a:pt x="4538" y="6366"/>
                  <a:pt x="5082" y="5684"/>
                  <a:pt x="5082" y="4547"/>
                </a:cubicBezTo>
                <a:cubicBezTo>
                  <a:pt x="5082" y="3638"/>
                  <a:pt x="4538" y="2728"/>
                  <a:pt x="3630" y="2728"/>
                </a:cubicBezTo>
                <a:close/>
                <a:moveTo>
                  <a:pt x="21055" y="14097"/>
                </a:moveTo>
                <a:cubicBezTo>
                  <a:pt x="15610" y="21145"/>
                  <a:pt x="15610" y="21145"/>
                  <a:pt x="15610" y="21145"/>
                </a:cubicBezTo>
                <a:cubicBezTo>
                  <a:pt x="15247" y="21373"/>
                  <a:pt x="14884" y="21600"/>
                  <a:pt x="14521" y="21600"/>
                </a:cubicBezTo>
                <a:cubicBezTo>
                  <a:pt x="13976" y="21600"/>
                  <a:pt x="13613" y="21145"/>
                  <a:pt x="13250" y="20691"/>
                </a:cubicBezTo>
                <a:cubicBezTo>
                  <a:pt x="18514" y="14097"/>
                  <a:pt x="18514" y="14097"/>
                  <a:pt x="18514" y="14097"/>
                </a:cubicBezTo>
                <a:cubicBezTo>
                  <a:pt x="18877" y="13642"/>
                  <a:pt x="19059" y="13187"/>
                  <a:pt x="19059" y="12733"/>
                </a:cubicBezTo>
                <a:cubicBezTo>
                  <a:pt x="19059" y="12278"/>
                  <a:pt x="18877" y="11823"/>
                  <a:pt x="18514" y="11596"/>
                </a:cubicBezTo>
                <a:cubicBezTo>
                  <a:pt x="10528" y="1364"/>
                  <a:pt x="10528" y="1364"/>
                  <a:pt x="10528" y="1364"/>
                </a:cubicBezTo>
                <a:cubicBezTo>
                  <a:pt x="9983" y="682"/>
                  <a:pt x="8894" y="0"/>
                  <a:pt x="7987" y="0"/>
                </a:cubicBezTo>
                <a:cubicBezTo>
                  <a:pt x="10528" y="0"/>
                  <a:pt x="10528" y="0"/>
                  <a:pt x="10528" y="0"/>
                </a:cubicBezTo>
                <a:cubicBezTo>
                  <a:pt x="11435" y="0"/>
                  <a:pt x="12524" y="682"/>
                  <a:pt x="13069" y="1364"/>
                </a:cubicBezTo>
                <a:cubicBezTo>
                  <a:pt x="21055" y="11596"/>
                  <a:pt x="21055" y="11596"/>
                  <a:pt x="21055" y="11596"/>
                </a:cubicBezTo>
                <a:cubicBezTo>
                  <a:pt x="21418" y="11823"/>
                  <a:pt x="21600" y="12278"/>
                  <a:pt x="21600" y="12733"/>
                </a:cubicBezTo>
                <a:cubicBezTo>
                  <a:pt x="21600" y="13187"/>
                  <a:pt x="21418" y="13642"/>
                  <a:pt x="21055" y="1409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21" name="Shape"/>
          <p:cNvSpPr/>
          <p:nvPr/>
        </p:nvSpPr>
        <p:spPr>
          <a:xfrm>
            <a:off x="9444975" y="2123654"/>
            <a:ext cx="390567" cy="36078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28" h="21159" extrusionOk="0">
                <a:moveTo>
                  <a:pt x="21343" y="6612"/>
                </a:moveTo>
                <a:cubicBezTo>
                  <a:pt x="17640" y="19175"/>
                  <a:pt x="17640" y="19175"/>
                  <a:pt x="17640" y="19175"/>
                </a:cubicBezTo>
                <a:cubicBezTo>
                  <a:pt x="17435" y="20277"/>
                  <a:pt x="16200" y="21159"/>
                  <a:pt x="15172" y="21159"/>
                </a:cubicBezTo>
                <a:cubicBezTo>
                  <a:pt x="3240" y="21159"/>
                  <a:pt x="3240" y="21159"/>
                  <a:pt x="3240" y="21159"/>
                </a:cubicBezTo>
                <a:cubicBezTo>
                  <a:pt x="2006" y="21159"/>
                  <a:pt x="566" y="20057"/>
                  <a:pt x="155" y="18735"/>
                </a:cubicBezTo>
                <a:cubicBezTo>
                  <a:pt x="-51" y="18073"/>
                  <a:pt x="-51" y="17412"/>
                  <a:pt x="155" y="16971"/>
                </a:cubicBezTo>
                <a:cubicBezTo>
                  <a:pt x="155" y="16530"/>
                  <a:pt x="155" y="16310"/>
                  <a:pt x="155" y="16090"/>
                </a:cubicBezTo>
                <a:cubicBezTo>
                  <a:pt x="155" y="15869"/>
                  <a:pt x="155" y="15649"/>
                  <a:pt x="155" y="15428"/>
                </a:cubicBezTo>
                <a:cubicBezTo>
                  <a:pt x="155" y="15208"/>
                  <a:pt x="360" y="14988"/>
                  <a:pt x="566" y="14547"/>
                </a:cubicBezTo>
                <a:cubicBezTo>
                  <a:pt x="978" y="13886"/>
                  <a:pt x="1389" y="12783"/>
                  <a:pt x="1595" y="11902"/>
                </a:cubicBezTo>
                <a:cubicBezTo>
                  <a:pt x="1595" y="11681"/>
                  <a:pt x="1595" y="11461"/>
                  <a:pt x="1595" y="11241"/>
                </a:cubicBezTo>
                <a:cubicBezTo>
                  <a:pt x="1595" y="11020"/>
                  <a:pt x="2006" y="10800"/>
                  <a:pt x="2006" y="10579"/>
                </a:cubicBezTo>
                <a:cubicBezTo>
                  <a:pt x="2418" y="9918"/>
                  <a:pt x="2829" y="8596"/>
                  <a:pt x="2829" y="7935"/>
                </a:cubicBezTo>
                <a:cubicBezTo>
                  <a:pt x="3035" y="7714"/>
                  <a:pt x="2829" y="7494"/>
                  <a:pt x="2829" y="7273"/>
                </a:cubicBezTo>
                <a:cubicBezTo>
                  <a:pt x="3035" y="6832"/>
                  <a:pt x="3240" y="6612"/>
                  <a:pt x="3446" y="6392"/>
                </a:cubicBezTo>
                <a:cubicBezTo>
                  <a:pt x="3858" y="5951"/>
                  <a:pt x="4269" y="4628"/>
                  <a:pt x="4269" y="3967"/>
                </a:cubicBezTo>
                <a:cubicBezTo>
                  <a:pt x="4475" y="3747"/>
                  <a:pt x="4269" y="3526"/>
                  <a:pt x="4269" y="3306"/>
                </a:cubicBezTo>
                <a:cubicBezTo>
                  <a:pt x="4269" y="3086"/>
                  <a:pt x="4680" y="2645"/>
                  <a:pt x="4886" y="2424"/>
                </a:cubicBezTo>
                <a:cubicBezTo>
                  <a:pt x="5298" y="1543"/>
                  <a:pt x="5503" y="-441"/>
                  <a:pt x="7149" y="220"/>
                </a:cubicBezTo>
                <a:cubicBezTo>
                  <a:pt x="7149" y="220"/>
                  <a:pt x="7149" y="220"/>
                  <a:pt x="7149" y="220"/>
                </a:cubicBezTo>
                <a:cubicBezTo>
                  <a:pt x="7355" y="220"/>
                  <a:pt x="7560" y="0"/>
                  <a:pt x="7766" y="0"/>
                </a:cubicBezTo>
                <a:cubicBezTo>
                  <a:pt x="17640" y="0"/>
                  <a:pt x="17640" y="0"/>
                  <a:pt x="17640" y="0"/>
                </a:cubicBezTo>
                <a:cubicBezTo>
                  <a:pt x="18052" y="0"/>
                  <a:pt x="18669" y="441"/>
                  <a:pt x="19080" y="881"/>
                </a:cubicBezTo>
                <a:cubicBezTo>
                  <a:pt x="19286" y="1322"/>
                  <a:pt x="19492" y="1983"/>
                  <a:pt x="19286" y="2645"/>
                </a:cubicBezTo>
                <a:cubicBezTo>
                  <a:pt x="15789" y="14988"/>
                  <a:pt x="15789" y="14988"/>
                  <a:pt x="15789" y="14988"/>
                </a:cubicBezTo>
                <a:cubicBezTo>
                  <a:pt x="15172" y="17192"/>
                  <a:pt x="14760" y="17632"/>
                  <a:pt x="13115" y="17632"/>
                </a:cubicBezTo>
                <a:cubicBezTo>
                  <a:pt x="2006" y="17632"/>
                  <a:pt x="2006" y="17632"/>
                  <a:pt x="2006" y="17632"/>
                </a:cubicBezTo>
                <a:cubicBezTo>
                  <a:pt x="1800" y="17632"/>
                  <a:pt x="1595" y="17632"/>
                  <a:pt x="1595" y="17853"/>
                </a:cubicBezTo>
                <a:cubicBezTo>
                  <a:pt x="1389" y="18073"/>
                  <a:pt x="1389" y="18073"/>
                  <a:pt x="1389" y="18514"/>
                </a:cubicBezTo>
                <a:cubicBezTo>
                  <a:pt x="1800" y="19175"/>
                  <a:pt x="2623" y="19396"/>
                  <a:pt x="3240" y="19396"/>
                </a:cubicBezTo>
                <a:cubicBezTo>
                  <a:pt x="15172" y="19396"/>
                  <a:pt x="15172" y="19396"/>
                  <a:pt x="15172" y="19396"/>
                </a:cubicBezTo>
                <a:cubicBezTo>
                  <a:pt x="15583" y="19396"/>
                  <a:pt x="16200" y="19175"/>
                  <a:pt x="16406" y="18735"/>
                </a:cubicBezTo>
                <a:cubicBezTo>
                  <a:pt x="20315" y="5069"/>
                  <a:pt x="20315" y="5069"/>
                  <a:pt x="20315" y="5069"/>
                </a:cubicBezTo>
                <a:cubicBezTo>
                  <a:pt x="20315" y="4849"/>
                  <a:pt x="20315" y="4628"/>
                  <a:pt x="20315" y="4188"/>
                </a:cubicBezTo>
                <a:cubicBezTo>
                  <a:pt x="20520" y="4408"/>
                  <a:pt x="20932" y="4628"/>
                  <a:pt x="21138" y="4849"/>
                </a:cubicBezTo>
                <a:cubicBezTo>
                  <a:pt x="21343" y="5290"/>
                  <a:pt x="21549" y="5951"/>
                  <a:pt x="21343" y="6612"/>
                </a:cubicBezTo>
                <a:close/>
                <a:moveTo>
                  <a:pt x="6532" y="8816"/>
                </a:moveTo>
                <a:cubicBezTo>
                  <a:pt x="14349" y="8816"/>
                  <a:pt x="14349" y="8816"/>
                  <a:pt x="14349" y="8816"/>
                </a:cubicBezTo>
                <a:cubicBezTo>
                  <a:pt x="14555" y="8816"/>
                  <a:pt x="14760" y="8596"/>
                  <a:pt x="14966" y="8375"/>
                </a:cubicBezTo>
                <a:cubicBezTo>
                  <a:pt x="15172" y="7494"/>
                  <a:pt x="15172" y="7494"/>
                  <a:pt x="15172" y="7494"/>
                </a:cubicBezTo>
                <a:cubicBezTo>
                  <a:pt x="15378" y="7273"/>
                  <a:pt x="15172" y="7053"/>
                  <a:pt x="14966" y="7053"/>
                </a:cubicBezTo>
                <a:cubicBezTo>
                  <a:pt x="7149" y="7053"/>
                  <a:pt x="7149" y="7053"/>
                  <a:pt x="7149" y="7053"/>
                </a:cubicBezTo>
                <a:cubicBezTo>
                  <a:pt x="6943" y="7053"/>
                  <a:pt x="6738" y="7273"/>
                  <a:pt x="6532" y="7494"/>
                </a:cubicBezTo>
                <a:cubicBezTo>
                  <a:pt x="6326" y="8375"/>
                  <a:pt x="6326" y="8375"/>
                  <a:pt x="6326" y="8375"/>
                </a:cubicBezTo>
                <a:cubicBezTo>
                  <a:pt x="6326" y="8596"/>
                  <a:pt x="6326" y="8816"/>
                  <a:pt x="6532" y="8816"/>
                </a:cubicBezTo>
                <a:close/>
                <a:moveTo>
                  <a:pt x="7560" y="5290"/>
                </a:moveTo>
                <a:cubicBezTo>
                  <a:pt x="15378" y="5290"/>
                  <a:pt x="15378" y="5290"/>
                  <a:pt x="15378" y="5290"/>
                </a:cubicBezTo>
                <a:cubicBezTo>
                  <a:pt x="15583" y="5290"/>
                  <a:pt x="15995" y="5069"/>
                  <a:pt x="15995" y="4849"/>
                </a:cubicBezTo>
                <a:cubicBezTo>
                  <a:pt x="16200" y="3967"/>
                  <a:pt x="16200" y="3967"/>
                  <a:pt x="16200" y="3967"/>
                </a:cubicBezTo>
                <a:cubicBezTo>
                  <a:pt x="16406" y="3747"/>
                  <a:pt x="16200" y="3526"/>
                  <a:pt x="15995" y="3526"/>
                </a:cubicBezTo>
                <a:cubicBezTo>
                  <a:pt x="8178" y="3526"/>
                  <a:pt x="8178" y="3526"/>
                  <a:pt x="8178" y="3526"/>
                </a:cubicBezTo>
                <a:cubicBezTo>
                  <a:pt x="7972" y="3526"/>
                  <a:pt x="7766" y="3747"/>
                  <a:pt x="7560" y="3967"/>
                </a:cubicBezTo>
                <a:cubicBezTo>
                  <a:pt x="7355" y="4849"/>
                  <a:pt x="7355" y="4849"/>
                  <a:pt x="7355" y="4849"/>
                </a:cubicBezTo>
                <a:cubicBezTo>
                  <a:pt x="7355" y="5069"/>
                  <a:pt x="7355" y="5290"/>
                  <a:pt x="7560" y="529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22" name="Shape"/>
          <p:cNvSpPr/>
          <p:nvPr/>
        </p:nvSpPr>
        <p:spPr>
          <a:xfrm>
            <a:off x="10134600" y="2122488"/>
            <a:ext cx="300039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20" y="227"/>
                </a:moveTo>
                <a:cubicBezTo>
                  <a:pt x="21060" y="455"/>
                  <a:pt x="21600" y="909"/>
                  <a:pt x="21600" y="1592"/>
                </a:cubicBezTo>
                <a:cubicBezTo>
                  <a:pt x="21600" y="20008"/>
                  <a:pt x="21600" y="20008"/>
                  <a:pt x="21600" y="20008"/>
                </a:cubicBezTo>
                <a:cubicBezTo>
                  <a:pt x="21600" y="20691"/>
                  <a:pt x="21060" y="21145"/>
                  <a:pt x="20520" y="21373"/>
                </a:cubicBezTo>
                <a:cubicBezTo>
                  <a:pt x="20250" y="21600"/>
                  <a:pt x="19980" y="21600"/>
                  <a:pt x="19710" y="21600"/>
                </a:cubicBezTo>
                <a:cubicBezTo>
                  <a:pt x="19170" y="21600"/>
                  <a:pt x="18630" y="21373"/>
                  <a:pt x="18360" y="21145"/>
                </a:cubicBezTo>
                <a:cubicBezTo>
                  <a:pt x="10800" y="15006"/>
                  <a:pt x="10800" y="15006"/>
                  <a:pt x="10800" y="15006"/>
                </a:cubicBezTo>
                <a:cubicBezTo>
                  <a:pt x="3510" y="21145"/>
                  <a:pt x="3510" y="21145"/>
                  <a:pt x="3510" y="21145"/>
                </a:cubicBezTo>
                <a:cubicBezTo>
                  <a:pt x="2970" y="21373"/>
                  <a:pt x="2430" y="21600"/>
                  <a:pt x="1890" y="21600"/>
                </a:cubicBezTo>
                <a:cubicBezTo>
                  <a:pt x="1620" y="21600"/>
                  <a:pt x="1620" y="21600"/>
                  <a:pt x="1350" y="21373"/>
                </a:cubicBezTo>
                <a:cubicBezTo>
                  <a:pt x="540" y="21145"/>
                  <a:pt x="0" y="20691"/>
                  <a:pt x="0" y="20008"/>
                </a:cubicBezTo>
                <a:cubicBezTo>
                  <a:pt x="0" y="1592"/>
                  <a:pt x="0" y="1592"/>
                  <a:pt x="0" y="1592"/>
                </a:cubicBezTo>
                <a:cubicBezTo>
                  <a:pt x="0" y="909"/>
                  <a:pt x="540" y="455"/>
                  <a:pt x="1350" y="227"/>
                </a:cubicBezTo>
                <a:cubicBezTo>
                  <a:pt x="1620" y="0"/>
                  <a:pt x="1620" y="0"/>
                  <a:pt x="1890" y="0"/>
                </a:cubicBezTo>
                <a:cubicBezTo>
                  <a:pt x="2430" y="0"/>
                  <a:pt x="19170" y="0"/>
                  <a:pt x="19710" y="0"/>
                </a:cubicBezTo>
                <a:cubicBezTo>
                  <a:pt x="19980" y="0"/>
                  <a:pt x="20250" y="0"/>
                  <a:pt x="20520" y="22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23" name="Shape"/>
          <p:cNvSpPr/>
          <p:nvPr/>
        </p:nvSpPr>
        <p:spPr>
          <a:xfrm>
            <a:off x="10706100" y="2122488"/>
            <a:ext cx="449264" cy="3619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9350"/>
                </a:moveTo>
                <a:cubicBezTo>
                  <a:pt x="21600" y="20700"/>
                  <a:pt x="20700" y="21600"/>
                  <a:pt x="19800" y="21600"/>
                </a:cubicBezTo>
                <a:cubicBezTo>
                  <a:pt x="1800" y="21600"/>
                  <a:pt x="1800" y="21600"/>
                  <a:pt x="1800" y="21600"/>
                </a:cubicBezTo>
                <a:cubicBezTo>
                  <a:pt x="720" y="21600"/>
                  <a:pt x="0" y="20700"/>
                  <a:pt x="0" y="19350"/>
                </a:cubicBezTo>
                <a:cubicBezTo>
                  <a:pt x="0" y="2250"/>
                  <a:pt x="0" y="2250"/>
                  <a:pt x="0" y="2250"/>
                </a:cubicBezTo>
                <a:cubicBezTo>
                  <a:pt x="0" y="1125"/>
                  <a:pt x="720" y="0"/>
                  <a:pt x="1800" y="0"/>
                </a:cubicBezTo>
                <a:cubicBezTo>
                  <a:pt x="19800" y="0"/>
                  <a:pt x="19800" y="0"/>
                  <a:pt x="19800" y="0"/>
                </a:cubicBezTo>
                <a:cubicBezTo>
                  <a:pt x="20700" y="0"/>
                  <a:pt x="21600" y="1125"/>
                  <a:pt x="21600" y="2250"/>
                </a:cubicBezTo>
                <a:lnTo>
                  <a:pt x="21600" y="19350"/>
                </a:lnTo>
                <a:close/>
                <a:moveTo>
                  <a:pt x="1800" y="1800"/>
                </a:moveTo>
                <a:cubicBezTo>
                  <a:pt x="1620" y="1800"/>
                  <a:pt x="1440" y="2025"/>
                  <a:pt x="1440" y="2250"/>
                </a:cubicBezTo>
                <a:cubicBezTo>
                  <a:pt x="1440" y="19350"/>
                  <a:pt x="1440" y="19350"/>
                  <a:pt x="1440" y="19350"/>
                </a:cubicBezTo>
                <a:cubicBezTo>
                  <a:pt x="1440" y="19575"/>
                  <a:pt x="1620" y="19800"/>
                  <a:pt x="1800" y="19800"/>
                </a:cubicBezTo>
                <a:cubicBezTo>
                  <a:pt x="19800" y="19800"/>
                  <a:pt x="19800" y="19800"/>
                  <a:pt x="19800" y="19800"/>
                </a:cubicBezTo>
                <a:cubicBezTo>
                  <a:pt x="19980" y="19800"/>
                  <a:pt x="20160" y="19575"/>
                  <a:pt x="20160" y="19350"/>
                </a:cubicBezTo>
                <a:cubicBezTo>
                  <a:pt x="20160" y="2250"/>
                  <a:pt x="20160" y="2250"/>
                  <a:pt x="20160" y="2250"/>
                </a:cubicBezTo>
                <a:cubicBezTo>
                  <a:pt x="20160" y="2025"/>
                  <a:pt x="19980" y="1800"/>
                  <a:pt x="19800" y="1800"/>
                </a:cubicBezTo>
                <a:lnTo>
                  <a:pt x="1800" y="1800"/>
                </a:lnTo>
                <a:close/>
                <a:moveTo>
                  <a:pt x="5040" y="9000"/>
                </a:moveTo>
                <a:cubicBezTo>
                  <a:pt x="3780" y="9000"/>
                  <a:pt x="2880" y="7875"/>
                  <a:pt x="2880" y="6300"/>
                </a:cubicBezTo>
                <a:cubicBezTo>
                  <a:pt x="2880" y="4950"/>
                  <a:pt x="3780" y="3600"/>
                  <a:pt x="5040" y="3600"/>
                </a:cubicBezTo>
                <a:cubicBezTo>
                  <a:pt x="6120" y="3600"/>
                  <a:pt x="7200" y="4950"/>
                  <a:pt x="7200" y="6300"/>
                </a:cubicBezTo>
                <a:cubicBezTo>
                  <a:pt x="7200" y="7875"/>
                  <a:pt x="6120" y="9000"/>
                  <a:pt x="5040" y="9000"/>
                </a:cubicBezTo>
                <a:close/>
                <a:moveTo>
                  <a:pt x="18720" y="18000"/>
                </a:moveTo>
                <a:cubicBezTo>
                  <a:pt x="2880" y="18000"/>
                  <a:pt x="2880" y="18000"/>
                  <a:pt x="2880" y="18000"/>
                </a:cubicBezTo>
                <a:cubicBezTo>
                  <a:pt x="2880" y="15300"/>
                  <a:pt x="2880" y="15300"/>
                  <a:pt x="2880" y="15300"/>
                </a:cubicBezTo>
                <a:cubicBezTo>
                  <a:pt x="6480" y="10800"/>
                  <a:pt x="6480" y="10800"/>
                  <a:pt x="6480" y="10800"/>
                </a:cubicBezTo>
                <a:cubicBezTo>
                  <a:pt x="8280" y="13050"/>
                  <a:pt x="8280" y="13050"/>
                  <a:pt x="8280" y="13050"/>
                </a:cubicBezTo>
                <a:cubicBezTo>
                  <a:pt x="14040" y="5850"/>
                  <a:pt x="14040" y="5850"/>
                  <a:pt x="14040" y="5850"/>
                </a:cubicBezTo>
                <a:cubicBezTo>
                  <a:pt x="18720" y="11700"/>
                  <a:pt x="18720" y="11700"/>
                  <a:pt x="18720" y="11700"/>
                </a:cubicBezTo>
                <a:lnTo>
                  <a:pt x="18720" y="180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24" name="Shape"/>
          <p:cNvSpPr/>
          <p:nvPr/>
        </p:nvSpPr>
        <p:spPr>
          <a:xfrm>
            <a:off x="1069975" y="2874963"/>
            <a:ext cx="352426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923" y="9777"/>
                </a:moveTo>
                <a:cubicBezTo>
                  <a:pt x="5974" y="21600"/>
                  <a:pt x="5974" y="21600"/>
                  <a:pt x="5974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15688"/>
                  <a:pt x="0" y="15688"/>
                  <a:pt x="0" y="15688"/>
                </a:cubicBezTo>
                <a:cubicBezTo>
                  <a:pt x="11949" y="3865"/>
                  <a:pt x="11949" y="3865"/>
                  <a:pt x="11949" y="3865"/>
                </a:cubicBezTo>
                <a:lnTo>
                  <a:pt x="17923" y="9777"/>
                </a:lnTo>
                <a:close/>
                <a:moveTo>
                  <a:pt x="6434" y="18417"/>
                </a:moveTo>
                <a:cubicBezTo>
                  <a:pt x="2987" y="15234"/>
                  <a:pt x="2987" y="15234"/>
                  <a:pt x="2987" y="15234"/>
                </a:cubicBezTo>
                <a:cubicBezTo>
                  <a:pt x="1838" y="16371"/>
                  <a:pt x="1838" y="16371"/>
                  <a:pt x="1838" y="16371"/>
                </a:cubicBezTo>
                <a:cubicBezTo>
                  <a:pt x="1838" y="17962"/>
                  <a:pt x="1838" y="17962"/>
                  <a:pt x="1838" y="17962"/>
                </a:cubicBezTo>
                <a:cubicBezTo>
                  <a:pt x="3677" y="17962"/>
                  <a:pt x="3677" y="17962"/>
                  <a:pt x="3677" y="17962"/>
                </a:cubicBezTo>
                <a:cubicBezTo>
                  <a:pt x="3677" y="19781"/>
                  <a:pt x="3677" y="19781"/>
                  <a:pt x="3677" y="19781"/>
                </a:cubicBezTo>
                <a:cubicBezTo>
                  <a:pt x="5055" y="19781"/>
                  <a:pt x="5055" y="19781"/>
                  <a:pt x="5055" y="19781"/>
                </a:cubicBezTo>
                <a:lnTo>
                  <a:pt x="6434" y="18417"/>
                </a:lnTo>
                <a:close/>
                <a:moveTo>
                  <a:pt x="12409" y="6366"/>
                </a:moveTo>
                <a:cubicBezTo>
                  <a:pt x="12179" y="6366"/>
                  <a:pt x="12179" y="6366"/>
                  <a:pt x="12179" y="6366"/>
                </a:cubicBezTo>
                <a:cubicBezTo>
                  <a:pt x="4366" y="14097"/>
                  <a:pt x="4366" y="14097"/>
                  <a:pt x="4366" y="14097"/>
                </a:cubicBezTo>
                <a:cubicBezTo>
                  <a:pt x="4366" y="14097"/>
                  <a:pt x="4136" y="14324"/>
                  <a:pt x="4136" y="14324"/>
                </a:cubicBezTo>
                <a:cubicBezTo>
                  <a:pt x="4136" y="14552"/>
                  <a:pt x="4366" y="14552"/>
                  <a:pt x="4596" y="14552"/>
                </a:cubicBezTo>
                <a:cubicBezTo>
                  <a:pt x="4596" y="14552"/>
                  <a:pt x="4826" y="14552"/>
                  <a:pt x="4826" y="14552"/>
                </a:cubicBezTo>
                <a:cubicBezTo>
                  <a:pt x="12638" y="6821"/>
                  <a:pt x="12638" y="6821"/>
                  <a:pt x="12638" y="6821"/>
                </a:cubicBezTo>
                <a:cubicBezTo>
                  <a:pt x="12638" y="6821"/>
                  <a:pt x="12638" y="6594"/>
                  <a:pt x="12638" y="6594"/>
                </a:cubicBezTo>
                <a:cubicBezTo>
                  <a:pt x="12638" y="6366"/>
                  <a:pt x="12638" y="6366"/>
                  <a:pt x="12409" y="6366"/>
                </a:cubicBezTo>
                <a:close/>
                <a:moveTo>
                  <a:pt x="21140" y="6594"/>
                </a:moveTo>
                <a:cubicBezTo>
                  <a:pt x="18843" y="8867"/>
                  <a:pt x="18843" y="8867"/>
                  <a:pt x="18843" y="8867"/>
                </a:cubicBezTo>
                <a:cubicBezTo>
                  <a:pt x="12868" y="2956"/>
                  <a:pt x="12868" y="2956"/>
                  <a:pt x="12868" y="2956"/>
                </a:cubicBezTo>
                <a:cubicBezTo>
                  <a:pt x="15166" y="682"/>
                  <a:pt x="15166" y="682"/>
                  <a:pt x="15166" y="682"/>
                </a:cubicBezTo>
                <a:cubicBezTo>
                  <a:pt x="15626" y="227"/>
                  <a:pt x="16085" y="0"/>
                  <a:pt x="16545" y="0"/>
                </a:cubicBezTo>
                <a:cubicBezTo>
                  <a:pt x="17004" y="0"/>
                  <a:pt x="17464" y="227"/>
                  <a:pt x="17694" y="682"/>
                </a:cubicBezTo>
                <a:cubicBezTo>
                  <a:pt x="21140" y="3865"/>
                  <a:pt x="21140" y="3865"/>
                  <a:pt x="21140" y="3865"/>
                </a:cubicBezTo>
                <a:cubicBezTo>
                  <a:pt x="21600" y="4320"/>
                  <a:pt x="21600" y="4775"/>
                  <a:pt x="21600" y="5229"/>
                </a:cubicBezTo>
                <a:cubicBezTo>
                  <a:pt x="21600" y="5684"/>
                  <a:pt x="21600" y="6139"/>
                  <a:pt x="21140" y="659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25" name="Shape"/>
          <p:cNvSpPr/>
          <p:nvPr/>
        </p:nvSpPr>
        <p:spPr>
          <a:xfrm>
            <a:off x="1774825" y="2870200"/>
            <a:ext cx="241301" cy="3619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88" y="9675"/>
                </a:moveTo>
                <a:cubicBezTo>
                  <a:pt x="13163" y="20700"/>
                  <a:pt x="13163" y="20700"/>
                  <a:pt x="13163" y="20700"/>
                </a:cubicBezTo>
                <a:cubicBezTo>
                  <a:pt x="12488" y="21150"/>
                  <a:pt x="11813" y="21600"/>
                  <a:pt x="10800" y="21600"/>
                </a:cubicBezTo>
                <a:cubicBezTo>
                  <a:pt x="9787" y="21600"/>
                  <a:pt x="8775" y="21150"/>
                  <a:pt x="8100" y="20700"/>
                </a:cubicBezTo>
                <a:cubicBezTo>
                  <a:pt x="675" y="9675"/>
                  <a:pt x="675" y="9675"/>
                  <a:pt x="675" y="9675"/>
                </a:cubicBezTo>
                <a:cubicBezTo>
                  <a:pt x="0" y="9000"/>
                  <a:pt x="0" y="8100"/>
                  <a:pt x="0" y="7200"/>
                </a:cubicBezTo>
                <a:cubicBezTo>
                  <a:pt x="0" y="3150"/>
                  <a:pt x="4725" y="0"/>
                  <a:pt x="10800" y="0"/>
                </a:cubicBezTo>
                <a:cubicBezTo>
                  <a:pt x="16538" y="0"/>
                  <a:pt x="21600" y="3150"/>
                  <a:pt x="21600" y="7200"/>
                </a:cubicBezTo>
                <a:cubicBezTo>
                  <a:pt x="21600" y="8100"/>
                  <a:pt x="21263" y="9000"/>
                  <a:pt x="20588" y="9675"/>
                </a:cubicBezTo>
                <a:close/>
                <a:moveTo>
                  <a:pt x="10800" y="3600"/>
                </a:moveTo>
                <a:cubicBezTo>
                  <a:pt x="7762" y="3600"/>
                  <a:pt x="5400" y="5175"/>
                  <a:pt x="5400" y="7200"/>
                </a:cubicBezTo>
                <a:cubicBezTo>
                  <a:pt x="5400" y="9225"/>
                  <a:pt x="7762" y="10800"/>
                  <a:pt x="10800" y="10800"/>
                </a:cubicBezTo>
                <a:cubicBezTo>
                  <a:pt x="13500" y="10800"/>
                  <a:pt x="16200" y="9225"/>
                  <a:pt x="16200" y="7200"/>
                </a:cubicBezTo>
                <a:cubicBezTo>
                  <a:pt x="16200" y="5175"/>
                  <a:pt x="13500" y="3600"/>
                  <a:pt x="10800" y="3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26" name="Shape"/>
          <p:cNvSpPr/>
          <p:nvPr/>
        </p:nvSpPr>
        <p:spPr>
          <a:xfrm>
            <a:off x="2420938" y="2855913"/>
            <a:ext cx="239714" cy="3460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4725" y="21600"/>
                  <a:pt x="0" y="18313"/>
                  <a:pt x="0" y="14087"/>
                </a:cubicBezTo>
                <a:cubicBezTo>
                  <a:pt x="0" y="12678"/>
                  <a:pt x="338" y="11270"/>
                  <a:pt x="1688" y="10096"/>
                </a:cubicBezTo>
                <a:cubicBezTo>
                  <a:pt x="2700" y="8922"/>
                  <a:pt x="7088" y="4930"/>
                  <a:pt x="8775" y="939"/>
                </a:cubicBezTo>
                <a:cubicBezTo>
                  <a:pt x="9113" y="235"/>
                  <a:pt x="10125" y="0"/>
                  <a:pt x="10800" y="0"/>
                </a:cubicBezTo>
                <a:cubicBezTo>
                  <a:pt x="11475" y="0"/>
                  <a:pt x="12150" y="235"/>
                  <a:pt x="12488" y="939"/>
                </a:cubicBezTo>
                <a:cubicBezTo>
                  <a:pt x="14175" y="4930"/>
                  <a:pt x="18562" y="8922"/>
                  <a:pt x="19575" y="10096"/>
                </a:cubicBezTo>
                <a:cubicBezTo>
                  <a:pt x="20925" y="11270"/>
                  <a:pt x="21600" y="12678"/>
                  <a:pt x="21600" y="14087"/>
                </a:cubicBezTo>
                <a:cubicBezTo>
                  <a:pt x="21600" y="18313"/>
                  <a:pt x="16538" y="21600"/>
                  <a:pt x="10800" y="21600"/>
                </a:cubicBezTo>
                <a:close/>
                <a:moveTo>
                  <a:pt x="10125" y="15026"/>
                </a:moveTo>
                <a:cubicBezTo>
                  <a:pt x="9787" y="14557"/>
                  <a:pt x="8775" y="13617"/>
                  <a:pt x="8438" y="12678"/>
                </a:cubicBezTo>
                <a:cubicBezTo>
                  <a:pt x="8438" y="12443"/>
                  <a:pt x="8100" y="12443"/>
                  <a:pt x="8100" y="12443"/>
                </a:cubicBezTo>
                <a:cubicBezTo>
                  <a:pt x="7763" y="12443"/>
                  <a:pt x="7425" y="12443"/>
                  <a:pt x="7425" y="12678"/>
                </a:cubicBezTo>
                <a:cubicBezTo>
                  <a:pt x="7088" y="13617"/>
                  <a:pt x="6075" y="14557"/>
                  <a:pt x="5738" y="15026"/>
                </a:cubicBezTo>
                <a:cubicBezTo>
                  <a:pt x="5400" y="15261"/>
                  <a:pt x="5400" y="15496"/>
                  <a:pt x="5400" y="15965"/>
                </a:cubicBezTo>
                <a:cubicBezTo>
                  <a:pt x="5400" y="16904"/>
                  <a:pt x="6413" y="17843"/>
                  <a:pt x="8100" y="17843"/>
                </a:cubicBezTo>
                <a:cubicBezTo>
                  <a:pt x="9450" y="17843"/>
                  <a:pt x="10800" y="16904"/>
                  <a:pt x="10800" y="15965"/>
                </a:cubicBezTo>
                <a:cubicBezTo>
                  <a:pt x="10800" y="15496"/>
                  <a:pt x="10463" y="15261"/>
                  <a:pt x="10125" y="1502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27" name="Shape"/>
          <p:cNvSpPr/>
          <p:nvPr/>
        </p:nvSpPr>
        <p:spPr>
          <a:xfrm>
            <a:off x="2973388" y="2870200"/>
            <a:ext cx="418810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extrusionOk="0">
                <a:moveTo>
                  <a:pt x="16971" y="17182"/>
                </a:moveTo>
                <a:cubicBezTo>
                  <a:pt x="16971" y="19636"/>
                  <a:pt x="15429" y="21600"/>
                  <a:pt x="13500" y="21600"/>
                </a:cubicBezTo>
                <a:cubicBezTo>
                  <a:pt x="3471" y="21600"/>
                  <a:pt x="3471" y="21600"/>
                  <a:pt x="3471" y="21600"/>
                </a:cubicBezTo>
                <a:cubicBezTo>
                  <a:pt x="1543" y="21600"/>
                  <a:pt x="0" y="19636"/>
                  <a:pt x="0" y="17182"/>
                </a:cubicBezTo>
                <a:cubicBezTo>
                  <a:pt x="0" y="4418"/>
                  <a:pt x="0" y="4418"/>
                  <a:pt x="0" y="4418"/>
                </a:cubicBezTo>
                <a:cubicBezTo>
                  <a:pt x="0" y="1964"/>
                  <a:pt x="1543" y="0"/>
                  <a:pt x="3471" y="0"/>
                </a:cubicBezTo>
                <a:cubicBezTo>
                  <a:pt x="13500" y="0"/>
                  <a:pt x="13500" y="0"/>
                  <a:pt x="13500" y="0"/>
                </a:cubicBezTo>
                <a:cubicBezTo>
                  <a:pt x="14079" y="0"/>
                  <a:pt x="14464" y="245"/>
                  <a:pt x="15043" y="491"/>
                </a:cubicBezTo>
                <a:cubicBezTo>
                  <a:pt x="15043" y="491"/>
                  <a:pt x="15236" y="491"/>
                  <a:pt x="15236" y="736"/>
                </a:cubicBezTo>
                <a:cubicBezTo>
                  <a:pt x="15236" y="982"/>
                  <a:pt x="15236" y="982"/>
                  <a:pt x="15043" y="1227"/>
                </a:cubicBezTo>
                <a:cubicBezTo>
                  <a:pt x="14464" y="1964"/>
                  <a:pt x="14464" y="1964"/>
                  <a:pt x="14464" y="1964"/>
                </a:cubicBezTo>
                <a:cubicBezTo>
                  <a:pt x="14464" y="2209"/>
                  <a:pt x="14271" y="2209"/>
                  <a:pt x="14079" y="1964"/>
                </a:cubicBezTo>
                <a:cubicBezTo>
                  <a:pt x="13886" y="1964"/>
                  <a:pt x="13693" y="1964"/>
                  <a:pt x="13500" y="1964"/>
                </a:cubicBezTo>
                <a:cubicBezTo>
                  <a:pt x="3471" y="1964"/>
                  <a:pt x="3471" y="1964"/>
                  <a:pt x="3471" y="1964"/>
                </a:cubicBezTo>
                <a:cubicBezTo>
                  <a:pt x="2507" y="1964"/>
                  <a:pt x="1543" y="3191"/>
                  <a:pt x="1543" y="4418"/>
                </a:cubicBezTo>
                <a:cubicBezTo>
                  <a:pt x="1543" y="17182"/>
                  <a:pt x="1543" y="17182"/>
                  <a:pt x="1543" y="17182"/>
                </a:cubicBezTo>
                <a:cubicBezTo>
                  <a:pt x="1543" y="18655"/>
                  <a:pt x="2507" y="19636"/>
                  <a:pt x="3471" y="19636"/>
                </a:cubicBezTo>
                <a:cubicBezTo>
                  <a:pt x="13500" y="19636"/>
                  <a:pt x="13500" y="19636"/>
                  <a:pt x="13500" y="19636"/>
                </a:cubicBezTo>
                <a:cubicBezTo>
                  <a:pt x="14657" y="19636"/>
                  <a:pt x="15429" y="18655"/>
                  <a:pt x="15429" y="17182"/>
                </a:cubicBezTo>
                <a:cubicBezTo>
                  <a:pt x="15429" y="15218"/>
                  <a:pt x="15429" y="15218"/>
                  <a:pt x="15429" y="15218"/>
                </a:cubicBezTo>
                <a:cubicBezTo>
                  <a:pt x="15429" y="15218"/>
                  <a:pt x="15621" y="14973"/>
                  <a:pt x="15621" y="14973"/>
                </a:cubicBezTo>
                <a:cubicBezTo>
                  <a:pt x="16393" y="13991"/>
                  <a:pt x="16393" y="13991"/>
                  <a:pt x="16393" y="13991"/>
                </a:cubicBezTo>
                <a:cubicBezTo>
                  <a:pt x="16586" y="13745"/>
                  <a:pt x="16586" y="13745"/>
                  <a:pt x="16779" y="13745"/>
                </a:cubicBezTo>
                <a:cubicBezTo>
                  <a:pt x="16971" y="13991"/>
                  <a:pt x="16971" y="13991"/>
                  <a:pt x="16971" y="14236"/>
                </a:cubicBezTo>
                <a:lnTo>
                  <a:pt x="16971" y="17182"/>
                </a:lnTo>
                <a:close/>
                <a:moveTo>
                  <a:pt x="19286" y="7364"/>
                </a:moveTo>
                <a:cubicBezTo>
                  <a:pt x="11186" y="17673"/>
                  <a:pt x="11186" y="17673"/>
                  <a:pt x="11186" y="17673"/>
                </a:cubicBezTo>
                <a:cubicBezTo>
                  <a:pt x="7714" y="17673"/>
                  <a:pt x="7714" y="17673"/>
                  <a:pt x="7714" y="17673"/>
                </a:cubicBezTo>
                <a:cubicBezTo>
                  <a:pt x="7714" y="13255"/>
                  <a:pt x="7714" y="13255"/>
                  <a:pt x="7714" y="13255"/>
                </a:cubicBezTo>
                <a:cubicBezTo>
                  <a:pt x="15814" y="2945"/>
                  <a:pt x="15814" y="2945"/>
                  <a:pt x="15814" y="2945"/>
                </a:cubicBezTo>
                <a:lnTo>
                  <a:pt x="19286" y="7364"/>
                </a:lnTo>
                <a:close/>
                <a:moveTo>
                  <a:pt x="12150" y="14482"/>
                </a:moveTo>
                <a:cubicBezTo>
                  <a:pt x="10414" y="12027"/>
                  <a:pt x="10414" y="12027"/>
                  <a:pt x="10414" y="12027"/>
                </a:cubicBezTo>
                <a:cubicBezTo>
                  <a:pt x="8871" y="13991"/>
                  <a:pt x="8871" y="13991"/>
                  <a:pt x="8871" y="13991"/>
                </a:cubicBezTo>
                <a:cubicBezTo>
                  <a:pt x="8871" y="14727"/>
                  <a:pt x="8871" y="14727"/>
                  <a:pt x="8871" y="14727"/>
                </a:cubicBezTo>
                <a:cubicBezTo>
                  <a:pt x="10029" y="14727"/>
                  <a:pt x="10029" y="14727"/>
                  <a:pt x="10029" y="14727"/>
                </a:cubicBezTo>
                <a:cubicBezTo>
                  <a:pt x="10029" y="16200"/>
                  <a:pt x="10029" y="16200"/>
                  <a:pt x="10029" y="16200"/>
                </a:cubicBezTo>
                <a:cubicBezTo>
                  <a:pt x="10800" y="16200"/>
                  <a:pt x="10800" y="16200"/>
                  <a:pt x="10800" y="16200"/>
                </a:cubicBezTo>
                <a:lnTo>
                  <a:pt x="12150" y="14482"/>
                </a:lnTo>
                <a:close/>
                <a:moveTo>
                  <a:pt x="15621" y="5155"/>
                </a:moveTo>
                <a:cubicBezTo>
                  <a:pt x="11379" y="10555"/>
                  <a:pt x="11379" y="10555"/>
                  <a:pt x="11379" y="10555"/>
                </a:cubicBezTo>
                <a:cubicBezTo>
                  <a:pt x="11379" y="10800"/>
                  <a:pt x="11379" y="11045"/>
                  <a:pt x="11379" y="11045"/>
                </a:cubicBezTo>
                <a:cubicBezTo>
                  <a:pt x="11571" y="11291"/>
                  <a:pt x="11764" y="11291"/>
                  <a:pt x="11764" y="11045"/>
                </a:cubicBezTo>
                <a:cubicBezTo>
                  <a:pt x="16007" y="5645"/>
                  <a:pt x="16007" y="5645"/>
                  <a:pt x="16007" y="5645"/>
                </a:cubicBezTo>
                <a:cubicBezTo>
                  <a:pt x="16200" y="5645"/>
                  <a:pt x="16200" y="5400"/>
                  <a:pt x="16007" y="5155"/>
                </a:cubicBezTo>
                <a:cubicBezTo>
                  <a:pt x="16007" y="5155"/>
                  <a:pt x="15814" y="5155"/>
                  <a:pt x="15621" y="5155"/>
                </a:cubicBezTo>
                <a:close/>
                <a:moveTo>
                  <a:pt x="20057" y="6382"/>
                </a:moveTo>
                <a:cubicBezTo>
                  <a:pt x="16586" y="1964"/>
                  <a:pt x="16586" y="1964"/>
                  <a:pt x="16586" y="1964"/>
                </a:cubicBezTo>
                <a:cubicBezTo>
                  <a:pt x="17743" y="491"/>
                  <a:pt x="17743" y="491"/>
                  <a:pt x="17743" y="491"/>
                </a:cubicBezTo>
                <a:cubicBezTo>
                  <a:pt x="18129" y="0"/>
                  <a:pt x="18900" y="0"/>
                  <a:pt x="19479" y="491"/>
                </a:cubicBezTo>
                <a:cubicBezTo>
                  <a:pt x="21214" y="2945"/>
                  <a:pt x="21214" y="2945"/>
                  <a:pt x="21214" y="2945"/>
                </a:cubicBezTo>
                <a:cubicBezTo>
                  <a:pt x="21600" y="3436"/>
                  <a:pt x="21600" y="4418"/>
                  <a:pt x="21214" y="4909"/>
                </a:cubicBezTo>
                <a:lnTo>
                  <a:pt x="20057" y="638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28" name="Shape"/>
          <p:cNvSpPr/>
          <p:nvPr/>
        </p:nvSpPr>
        <p:spPr>
          <a:xfrm>
            <a:off x="3636962" y="2840038"/>
            <a:ext cx="388649" cy="3619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6" h="21600" extrusionOk="0">
                <a:moveTo>
                  <a:pt x="18277" y="17550"/>
                </a:moveTo>
                <a:cubicBezTo>
                  <a:pt x="18277" y="19800"/>
                  <a:pt x="16615" y="21600"/>
                  <a:pt x="14538" y="21600"/>
                </a:cubicBezTo>
                <a:cubicBezTo>
                  <a:pt x="3738" y="21600"/>
                  <a:pt x="3738" y="21600"/>
                  <a:pt x="3738" y="21600"/>
                </a:cubicBezTo>
                <a:cubicBezTo>
                  <a:pt x="1662" y="21600"/>
                  <a:pt x="0" y="19800"/>
                  <a:pt x="0" y="17550"/>
                </a:cubicBezTo>
                <a:cubicBezTo>
                  <a:pt x="0" y="5850"/>
                  <a:pt x="0" y="5850"/>
                  <a:pt x="0" y="5850"/>
                </a:cubicBezTo>
                <a:cubicBezTo>
                  <a:pt x="0" y="3600"/>
                  <a:pt x="1662" y="1800"/>
                  <a:pt x="3738" y="1800"/>
                </a:cubicBezTo>
                <a:cubicBezTo>
                  <a:pt x="7062" y="1800"/>
                  <a:pt x="7062" y="1800"/>
                  <a:pt x="7062" y="1800"/>
                </a:cubicBezTo>
                <a:cubicBezTo>
                  <a:pt x="7269" y="1800"/>
                  <a:pt x="7477" y="2025"/>
                  <a:pt x="7477" y="2250"/>
                </a:cubicBezTo>
                <a:cubicBezTo>
                  <a:pt x="7477" y="2475"/>
                  <a:pt x="7269" y="2700"/>
                  <a:pt x="7062" y="2700"/>
                </a:cubicBezTo>
                <a:cubicBezTo>
                  <a:pt x="6438" y="2925"/>
                  <a:pt x="5815" y="3150"/>
                  <a:pt x="5400" y="3600"/>
                </a:cubicBezTo>
                <a:cubicBezTo>
                  <a:pt x="5192" y="3600"/>
                  <a:pt x="5192" y="3600"/>
                  <a:pt x="5192" y="3600"/>
                </a:cubicBezTo>
                <a:cubicBezTo>
                  <a:pt x="3738" y="3600"/>
                  <a:pt x="3738" y="3600"/>
                  <a:pt x="3738" y="3600"/>
                </a:cubicBezTo>
                <a:cubicBezTo>
                  <a:pt x="2492" y="3600"/>
                  <a:pt x="1662" y="4725"/>
                  <a:pt x="1662" y="5850"/>
                </a:cubicBezTo>
                <a:cubicBezTo>
                  <a:pt x="1662" y="17550"/>
                  <a:pt x="1662" y="17550"/>
                  <a:pt x="1662" y="17550"/>
                </a:cubicBezTo>
                <a:cubicBezTo>
                  <a:pt x="1662" y="18900"/>
                  <a:pt x="2492" y="19800"/>
                  <a:pt x="3738" y="19800"/>
                </a:cubicBezTo>
                <a:cubicBezTo>
                  <a:pt x="14538" y="19800"/>
                  <a:pt x="14538" y="19800"/>
                  <a:pt x="14538" y="19800"/>
                </a:cubicBezTo>
                <a:cubicBezTo>
                  <a:pt x="15577" y="19800"/>
                  <a:pt x="16615" y="18900"/>
                  <a:pt x="16615" y="17550"/>
                </a:cubicBezTo>
                <a:cubicBezTo>
                  <a:pt x="16615" y="14625"/>
                  <a:pt x="16615" y="14625"/>
                  <a:pt x="16615" y="14625"/>
                </a:cubicBezTo>
                <a:cubicBezTo>
                  <a:pt x="16615" y="14400"/>
                  <a:pt x="16615" y="14175"/>
                  <a:pt x="16823" y="14175"/>
                </a:cubicBezTo>
                <a:cubicBezTo>
                  <a:pt x="17031" y="13950"/>
                  <a:pt x="17238" y="13950"/>
                  <a:pt x="17446" y="13725"/>
                </a:cubicBezTo>
                <a:cubicBezTo>
                  <a:pt x="17654" y="13500"/>
                  <a:pt x="17862" y="13500"/>
                  <a:pt x="17862" y="13500"/>
                </a:cubicBezTo>
                <a:cubicBezTo>
                  <a:pt x="18069" y="13500"/>
                  <a:pt x="18277" y="13725"/>
                  <a:pt x="18277" y="13950"/>
                </a:cubicBezTo>
                <a:lnTo>
                  <a:pt x="18277" y="17550"/>
                </a:lnTo>
                <a:close/>
                <a:moveTo>
                  <a:pt x="16408" y="12375"/>
                </a:moveTo>
                <a:cubicBezTo>
                  <a:pt x="16200" y="12600"/>
                  <a:pt x="15992" y="12600"/>
                  <a:pt x="15785" y="12600"/>
                </a:cubicBezTo>
                <a:cubicBezTo>
                  <a:pt x="15577" y="12600"/>
                  <a:pt x="15577" y="12600"/>
                  <a:pt x="15369" y="12600"/>
                </a:cubicBezTo>
                <a:cubicBezTo>
                  <a:pt x="15162" y="12375"/>
                  <a:pt x="14954" y="12150"/>
                  <a:pt x="14954" y="11700"/>
                </a:cubicBezTo>
                <a:cubicBezTo>
                  <a:pt x="14954" y="9000"/>
                  <a:pt x="14954" y="9000"/>
                  <a:pt x="14954" y="9000"/>
                </a:cubicBezTo>
                <a:cubicBezTo>
                  <a:pt x="12877" y="9000"/>
                  <a:pt x="12877" y="9000"/>
                  <a:pt x="12877" y="9000"/>
                </a:cubicBezTo>
                <a:cubicBezTo>
                  <a:pt x="9969" y="9000"/>
                  <a:pt x="8100" y="9675"/>
                  <a:pt x="7062" y="10800"/>
                </a:cubicBezTo>
                <a:cubicBezTo>
                  <a:pt x="6023" y="12150"/>
                  <a:pt x="5815" y="14175"/>
                  <a:pt x="6231" y="17550"/>
                </a:cubicBezTo>
                <a:cubicBezTo>
                  <a:pt x="6231" y="17775"/>
                  <a:pt x="6023" y="18000"/>
                  <a:pt x="6023" y="18000"/>
                </a:cubicBezTo>
                <a:cubicBezTo>
                  <a:pt x="5815" y="18000"/>
                  <a:pt x="5815" y="18000"/>
                  <a:pt x="5815" y="18000"/>
                </a:cubicBezTo>
                <a:cubicBezTo>
                  <a:pt x="5608" y="18000"/>
                  <a:pt x="5608" y="18000"/>
                  <a:pt x="5400" y="17775"/>
                </a:cubicBezTo>
                <a:cubicBezTo>
                  <a:pt x="5400" y="17775"/>
                  <a:pt x="3323" y="14625"/>
                  <a:pt x="3323" y="11700"/>
                </a:cubicBezTo>
                <a:cubicBezTo>
                  <a:pt x="3323" y="7875"/>
                  <a:pt x="4362" y="3600"/>
                  <a:pt x="12877" y="3600"/>
                </a:cubicBezTo>
                <a:cubicBezTo>
                  <a:pt x="14954" y="3600"/>
                  <a:pt x="14954" y="3600"/>
                  <a:pt x="14954" y="3600"/>
                </a:cubicBezTo>
                <a:cubicBezTo>
                  <a:pt x="14954" y="900"/>
                  <a:pt x="14954" y="900"/>
                  <a:pt x="14954" y="900"/>
                </a:cubicBezTo>
                <a:cubicBezTo>
                  <a:pt x="14954" y="450"/>
                  <a:pt x="15162" y="225"/>
                  <a:pt x="15369" y="0"/>
                </a:cubicBezTo>
                <a:cubicBezTo>
                  <a:pt x="15577" y="0"/>
                  <a:pt x="15577" y="0"/>
                  <a:pt x="15785" y="0"/>
                </a:cubicBezTo>
                <a:cubicBezTo>
                  <a:pt x="15992" y="0"/>
                  <a:pt x="16200" y="225"/>
                  <a:pt x="16408" y="225"/>
                </a:cubicBezTo>
                <a:cubicBezTo>
                  <a:pt x="21185" y="5625"/>
                  <a:pt x="21185" y="5625"/>
                  <a:pt x="21185" y="5625"/>
                </a:cubicBezTo>
                <a:cubicBezTo>
                  <a:pt x="21600" y="6075"/>
                  <a:pt x="21600" y="6525"/>
                  <a:pt x="21185" y="6975"/>
                </a:cubicBezTo>
                <a:lnTo>
                  <a:pt x="16408" y="1237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29" name="Shape"/>
          <p:cNvSpPr/>
          <p:nvPr/>
        </p:nvSpPr>
        <p:spPr>
          <a:xfrm>
            <a:off x="4283076" y="2870200"/>
            <a:ext cx="388648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6" h="21600" extrusionOk="0">
                <a:moveTo>
                  <a:pt x="18277" y="17182"/>
                </a:moveTo>
                <a:cubicBezTo>
                  <a:pt x="18277" y="19636"/>
                  <a:pt x="16408" y="21600"/>
                  <a:pt x="14538" y="21600"/>
                </a:cubicBezTo>
                <a:cubicBezTo>
                  <a:pt x="3738" y="21600"/>
                  <a:pt x="3738" y="21600"/>
                  <a:pt x="3738" y="21600"/>
                </a:cubicBezTo>
                <a:cubicBezTo>
                  <a:pt x="1662" y="21600"/>
                  <a:pt x="0" y="19636"/>
                  <a:pt x="0" y="17182"/>
                </a:cubicBezTo>
                <a:cubicBezTo>
                  <a:pt x="0" y="4418"/>
                  <a:pt x="0" y="4418"/>
                  <a:pt x="0" y="4418"/>
                </a:cubicBezTo>
                <a:cubicBezTo>
                  <a:pt x="0" y="1964"/>
                  <a:pt x="1662" y="0"/>
                  <a:pt x="3738" y="0"/>
                </a:cubicBezTo>
                <a:cubicBezTo>
                  <a:pt x="14538" y="0"/>
                  <a:pt x="14538" y="0"/>
                  <a:pt x="14538" y="0"/>
                </a:cubicBezTo>
                <a:cubicBezTo>
                  <a:pt x="14954" y="0"/>
                  <a:pt x="15577" y="245"/>
                  <a:pt x="15992" y="491"/>
                </a:cubicBezTo>
                <a:cubicBezTo>
                  <a:pt x="15992" y="491"/>
                  <a:pt x="16200" y="491"/>
                  <a:pt x="16200" y="736"/>
                </a:cubicBezTo>
                <a:cubicBezTo>
                  <a:pt x="16200" y="982"/>
                  <a:pt x="16200" y="982"/>
                  <a:pt x="15992" y="1227"/>
                </a:cubicBezTo>
                <a:cubicBezTo>
                  <a:pt x="15369" y="1964"/>
                  <a:pt x="15369" y="1964"/>
                  <a:pt x="15369" y="1964"/>
                </a:cubicBezTo>
                <a:cubicBezTo>
                  <a:pt x="15369" y="1964"/>
                  <a:pt x="15162" y="2209"/>
                  <a:pt x="15162" y="2209"/>
                </a:cubicBezTo>
                <a:cubicBezTo>
                  <a:pt x="15162" y="2209"/>
                  <a:pt x="15162" y="2209"/>
                  <a:pt x="14954" y="1964"/>
                </a:cubicBezTo>
                <a:cubicBezTo>
                  <a:pt x="14746" y="1964"/>
                  <a:pt x="14538" y="1964"/>
                  <a:pt x="14538" y="1964"/>
                </a:cubicBezTo>
                <a:cubicBezTo>
                  <a:pt x="3738" y="1964"/>
                  <a:pt x="3738" y="1964"/>
                  <a:pt x="3738" y="1964"/>
                </a:cubicBezTo>
                <a:cubicBezTo>
                  <a:pt x="2492" y="1964"/>
                  <a:pt x="1662" y="3191"/>
                  <a:pt x="1662" y="4418"/>
                </a:cubicBezTo>
                <a:cubicBezTo>
                  <a:pt x="1662" y="17182"/>
                  <a:pt x="1662" y="17182"/>
                  <a:pt x="1662" y="17182"/>
                </a:cubicBezTo>
                <a:cubicBezTo>
                  <a:pt x="1662" y="18655"/>
                  <a:pt x="2492" y="19636"/>
                  <a:pt x="3738" y="19636"/>
                </a:cubicBezTo>
                <a:cubicBezTo>
                  <a:pt x="14538" y="19636"/>
                  <a:pt x="14538" y="19636"/>
                  <a:pt x="14538" y="19636"/>
                </a:cubicBezTo>
                <a:cubicBezTo>
                  <a:pt x="15577" y="19636"/>
                  <a:pt x="16615" y="18655"/>
                  <a:pt x="16615" y="17182"/>
                </a:cubicBezTo>
                <a:cubicBezTo>
                  <a:pt x="16615" y="13255"/>
                  <a:pt x="16615" y="13255"/>
                  <a:pt x="16615" y="13255"/>
                </a:cubicBezTo>
                <a:cubicBezTo>
                  <a:pt x="16615" y="13255"/>
                  <a:pt x="16615" y="13009"/>
                  <a:pt x="16615" y="13009"/>
                </a:cubicBezTo>
                <a:cubicBezTo>
                  <a:pt x="17446" y="12027"/>
                  <a:pt x="17446" y="12027"/>
                  <a:pt x="17446" y="12027"/>
                </a:cubicBezTo>
                <a:cubicBezTo>
                  <a:pt x="17654" y="11782"/>
                  <a:pt x="17654" y="11782"/>
                  <a:pt x="17862" y="11782"/>
                </a:cubicBezTo>
                <a:cubicBezTo>
                  <a:pt x="17862" y="11782"/>
                  <a:pt x="17862" y="11782"/>
                  <a:pt x="17862" y="11782"/>
                </a:cubicBezTo>
                <a:cubicBezTo>
                  <a:pt x="18069" y="12027"/>
                  <a:pt x="18277" y="12027"/>
                  <a:pt x="18277" y="12273"/>
                </a:cubicBezTo>
                <a:lnTo>
                  <a:pt x="18277" y="17182"/>
                </a:lnTo>
                <a:close/>
                <a:moveTo>
                  <a:pt x="10592" y="17182"/>
                </a:moveTo>
                <a:cubicBezTo>
                  <a:pt x="10177" y="17673"/>
                  <a:pt x="9554" y="17673"/>
                  <a:pt x="9138" y="17182"/>
                </a:cubicBezTo>
                <a:cubicBezTo>
                  <a:pt x="3531" y="10800"/>
                  <a:pt x="3531" y="10800"/>
                  <a:pt x="3531" y="10800"/>
                </a:cubicBezTo>
                <a:cubicBezTo>
                  <a:pt x="3115" y="10309"/>
                  <a:pt x="3115" y="9573"/>
                  <a:pt x="3531" y="9082"/>
                </a:cubicBezTo>
                <a:cubicBezTo>
                  <a:pt x="4985" y="7364"/>
                  <a:pt x="4985" y="7364"/>
                  <a:pt x="4985" y="7364"/>
                </a:cubicBezTo>
                <a:cubicBezTo>
                  <a:pt x="5400" y="6873"/>
                  <a:pt x="6023" y="6873"/>
                  <a:pt x="6438" y="7364"/>
                </a:cubicBezTo>
                <a:cubicBezTo>
                  <a:pt x="9969" y="11291"/>
                  <a:pt x="9969" y="11291"/>
                  <a:pt x="9969" y="11291"/>
                </a:cubicBezTo>
                <a:cubicBezTo>
                  <a:pt x="18277" y="1473"/>
                  <a:pt x="18277" y="1473"/>
                  <a:pt x="18277" y="1473"/>
                </a:cubicBezTo>
                <a:cubicBezTo>
                  <a:pt x="18692" y="982"/>
                  <a:pt x="19315" y="982"/>
                  <a:pt x="19731" y="1473"/>
                </a:cubicBezTo>
                <a:cubicBezTo>
                  <a:pt x="21185" y="3191"/>
                  <a:pt x="21185" y="3191"/>
                  <a:pt x="21185" y="3191"/>
                </a:cubicBezTo>
                <a:cubicBezTo>
                  <a:pt x="21600" y="3682"/>
                  <a:pt x="21600" y="4418"/>
                  <a:pt x="21185" y="4909"/>
                </a:cubicBezTo>
                <a:lnTo>
                  <a:pt x="10592" y="1718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30" name="Shape"/>
          <p:cNvSpPr/>
          <p:nvPr/>
        </p:nvSpPr>
        <p:spPr>
          <a:xfrm>
            <a:off x="4910137" y="2840038"/>
            <a:ext cx="420689" cy="4222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407" y="11379"/>
                </a:moveTo>
                <a:cubicBezTo>
                  <a:pt x="18321" y="14464"/>
                  <a:pt x="18321" y="14464"/>
                  <a:pt x="18321" y="14464"/>
                </a:cubicBezTo>
                <a:cubicBezTo>
                  <a:pt x="18129" y="14657"/>
                  <a:pt x="17936" y="14657"/>
                  <a:pt x="17743" y="14657"/>
                </a:cubicBezTo>
                <a:cubicBezTo>
                  <a:pt x="17357" y="14657"/>
                  <a:pt x="16971" y="14271"/>
                  <a:pt x="16971" y="13886"/>
                </a:cubicBezTo>
                <a:cubicBezTo>
                  <a:pt x="16971" y="12343"/>
                  <a:pt x="16971" y="12343"/>
                  <a:pt x="16971" y="12343"/>
                </a:cubicBezTo>
                <a:cubicBezTo>
                  <a:pt x="12343" y="12343"/>
                  <a:pt x="12343" y="12343"/>
                  <a:pt x="12343" y="12343"/>
                </a:cubicBezTo>
                <a:cubicBezTo>
                  <a:pt x="12343" y="16971"/>
                  <a:pt x="12343" y="16971"/>
                  <a:pt x="12343" y="16971"/>
                </a:cubicBezTo>
                <a:cubicBezTo>
                  <a:pt x="13886" y="16971"/>
                  <a:pt x="13886" y="16971"/>
                  <a:pt x="13886" y="16971"/>
                </a:cubicBezTo>
                <a:cubicBezTo>
                  <a:pt x="14271" y="16971"/>
                  <a:pt x="14657" y="17357"/>
                  <a:pt x="14657" y="17743"/>
                </a:cubicBezTo>
                <a:cubicBezTo>
                  <a:pt x="14657" y="17936"/>
                  <a:pt x="14657" y="18129"/>
                  <a:pt x="14464" y="18321"/>
                </a:cubicBezTo>
                <a:cubicBezTo>
                  <a:pt x="11379" y="21407"/>
                  <a:pt x="11379" y="21407"/>
                  <a:pt x="11379" y="21407"/>
                </a:cubicBezTo>
                <a:cubicBezTo>
                  <a:pt x="11186" y="21600"/>
                  <a:pt x="10993" y="21600"/>
                  <a:pt x="10800" y="21600"/>
                </a:cubicBezTo>
                <a:cubicBezTo>
                  <a:pt x="10607" y="21600"/>
                  <a:pt x="10414" y="21600"/>
                  <a:pt x="10221" y="21407"/>
                </a:cubicBezTo>
                <a:cubicBezTo>
                  <a:pt x="7136" y="18321"/>
                  <a:pt x="7136" y="18321"/>
                  <a:pt x="7136" y="18321"/>
                </a:cubicBezTo>
                <a:cubicBezTo>
                  <a:pt x="7136" y="18129"/>
                  <a:pt x="6943" y="17936"/>
                  <a:pt x="6943" y="17743"/>
                </a:cubicBezTo>
                <a:cubicBezTo>
                  <a:pt x="6943" y="17357"/>
                  <a:pt x="7329" y="16971"/>
                  <a:pt x="7714" y="16971"/>
                </a:cubicBezTo>
                <a:cubicBezTo>
                  <a:pt x="9257" y="16971"/>
                  <a:pt x="9257" y="16971"/>
                  <a:pt x="9257" y="16971"/>
                </a:cubicBezTo>
                <a:cubicBezTo>
                  <a:pt x="9257" y="12343"/>
                  <a:pt x="9257" y="12343"/>
                  <a:pt x="9257" y="12343"/>
                </a:cubicBezTo>
                <a:cubicBezTo>
                  <a:pt x="4629" y="12343"/>
                  <a:pt x="4629" y="12343"/>
                  <a:pt x="4629" y="12343"/>
                </a:cubicBezTo>
                <a:cubicBezTo>
                  <a:pt x="4629" y="13886"/>
                  <a:pt x="4629" y="13886"/>
                  <a:pt x="4629" y="13886"/>
                </a:cubicBezTo>
                <a:cubicBezTo>
                  <a:pt x="4629" y="14271"/>
                  <a:pt x="4243" y="14657"/>
                  <a:pt x="3857" y="14657"/>
                </a:cubicBezTo>
                <a:cubicBezTo>
                  <a:pt x="3664" y="14657"/>
                  <a:pt x="3471" y="14657"/>
                  <a:pt x="3279" y="14464"/>
                </a:cubicBezTo>
                <a:cubicBezTo>
                  <a:pt x="193" y="11379"/>
                  <a:pt x="193" y="11379"/>
                  <a:pt x="193" y="11379"/>
                </a:cubicBezTo>
                <a:cubicBezTo>
                  <a:pt x="193" y="11186"/>
                  <a:pt x="0" y="10993"/>
                  <a:pt x="0" y="10800"/>
                </a:cubicBezTo>
                <a:cubicBezTo>
                  <a:pt x="0" y="10607"/>
                  <a:pt x="193" y="10414"/>
                  <a:pt x="193" y="10221"/>
                </a:cubicBezTo>
                <a:cubicBezTo>
                  <a:pt x="3279" y="7136"/>
                  <a:pt x="3279" y="7136"/>
                  <a:pt x="3279" y="7136"/>
                </a:cubicBezTo>
                <a:cubicBezTo>
                  <a:pt x="3471" y="7136"/>
                  <a:pt x="3664" y="6943"/>
                  <a:pt x="3857" y="6943"/>
                </a:cubicBezTo>
                <a:cubicBezTo>
                  <a:pt x="4243" y="6943"/>
                  <a:pt x="4629" y="7329"/>
                  <a:pt x="4629" y="7714"/>
                </a:cubicBezTo>
                <a:cubicBezTo>
                  <a:pt x="4629" y="9257"/>
                  <a:pt x="4629" y="9257"/>
                  <a:pt x="4629" y="9257"/>
                </a:cubicBezTo>
                <a:cubicBezTo>
                  <a:pt x="9257" y="9257"/>
                  <a:pt x="9257" y="9257"/>
                  <a:pt x="9257" y="9257"/>
                </a:cubicBezTo>
                <a:cubicBezTo>
                  <a:pt x="9257" y="4629"/>
                  <a:pt x="9257" y="4629"/>
                  <a:pt x="9257" y="4629"/>
                </a:cubicBezTo>
                <a:cubicBezTo>
                  <a:pt x="7714" y="4629"/>
                  <a:pt x="7714" y="4629"/>
                  <a:pt x="7714" y="4629"/>
                </a:cubicBezTo>
                <a:cubicBezTo>
                  <a:pt x="7329" y="4629"/>
                  <a:pt x="6943" y="4243"/>
                  <a:pt x="6943" y="3857"/>
                </a:cubicBezTo>
                <a:cubicBezTo>
                  <a:pt x="6943" y="3664"/>
                  <a:pt x="7136" y="3471"/>
                  <a:pt x="7136" y="3279"/>
                </a:cubicBezTo>
                <a:cubicBezTo>
                  <a:pt x="10221" y="193"/>
                  <a:pt x="10221" y="193"/>
                  <a:pt x="10221" y="193"/>
                </a:cubicBezTo>
                <a:cubicBezTo>
                  <a:pt x="10414" y="193"/>
                  <a:pt x="10607" y="0"/>
                  <a:pt x="10800" y="0"/>
                </a:cubicBezTo>
                <a:cubicBezTo>
                  <a:pt x="10993" y="0"/>
                  <a:pt x="11186" y="193"/>
                  <a:pt x="11379" y="193"/>
                </a:cubicBezTo>
                <a:cubicBezTo>
                  <a:pt x="14464" y="3279"/>
                  <a:pt x="14464" y="3279"/>
                  <a:pt x="14464" y="3279"/>
                </a:cubicBezTo>
                <a:cubicBezTo>
                  <a:pt x="14657" y="3471"/>
                  <a:pt x="14657" y="3664"/>
                  <a:pt x="14657" y="3857"/>
                </a:cubicBezTo>
                <a:cubicBezTo>
                  <a:pt x="14657" y="4243"/>
                  <a:pt x="14271" y="4629"/>
                  <a:pt x="13886" y="4629"/>
                </a:cubicBezTo>
                <a:cubicBezTo>
                  <a:pt x="12343" y="4629"/>
                  <a:pt x="12343" y="4629"/>
                  <a:pt x="12343" y="4629"/>
                </a:cubicBezTo>
                <a:cubicBezTo>
                  <a:pt x="12343" y="9257"/>
                  <a:pt x="12343" y="9257"/>
                  <a:pt x="12343" y="9257"/>
                </a:cubicBezTo>
                <a:cubicBezTo>
                  <a:pt x="16971" y="9257"/>
                  <a:pt x="16971" y="9257"/>
                  <a:pt x="16971" y="9257"/>
                </a:cubicBezTo>
                <a:cubicBezTo>
                  <a:pt x="16971" y="7714"/>
                  <a:pt x="16971" y="7714"/>
                  <a:pt x="16971" y="7714"/>
                </a:cubicBezTo>
                <a:cubicBezTo>
                  <a:pt x="16971" y="7329"/>
                  <a:pt x="17357" y="6943"/>
                  <a:pt x="17743" y="6943"/>
                </a:cubicBezTo>
                <a:cubicBezTo>
                  <a:pt x="17936" y="6943"/>
                  <a:pt x="18129" y="7136"/>
                  <a:pt x="18321" y="7136"/>
                </a:cubicBezTo>
                <a:cubicBezTo>
                  <a:pt x="21407" y="10221"/>
                  <a:pt x="21407" y="10221"/>
                  <a:pt x="21407" y="10221"/>
                </a:cubicBezTo>
                <a:cubicBezTo>
                  <a:pt x="21600" y="10414"/>
                  <a:pt x="21600" y="10607"/>
                  <a:pt x="21600" y="10800"/>
                </a:cubicBezTo>
                <a:cubicBezTo>
                  <a:pt x="21600" y="10993"/>
                  <a:pt x="21600" y="11186"/>
                  <a:pt x="21407" y="1137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31" name="Shape"/>
          <p:cNvSpPr/>
          <p:nvPr/>
        </p:nvSpPr>
        <p:spPr>
          <a:xfrm>
            <a:off x="5584826" y="2886075"/>
            <a:ext cx="360364" cy="3159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2857"/>
                </a:moveTo>
                <a:cubicBezTo>
                  <a:pt x="21600" y="13114"/>
                  <a:pt x="21375" y="13371"/>
                  <a:pt x="21150" y="13371"/>
                </a:cubicBezTo>
                <a:cubicBezTo>
                  <a:pt x="19800" y="13371"/>
                  <a:pt x="19800" y="13371"/>
                  <a:pt x="19800" y="13371"/>
                </a:cubicBezTo>
                <a:cubicBezTo>
                  <a:pt x="19800" y="20057"/>
                  <a:pt x="19800" y="20057"/>
                  <a:pt x="19800" y="20057"/>
                </a:cubicBezTo>
                <a:cubicBezTo>
                  <a:pt x="19800" y="20829"/>
                  <a:pt x="19350" y="21600"/>
                  <a:pt x="18450" y="21600"/>
                </a:cubicBezTo>
                <a:cubicBezTo>
                  <a:pt x="3150" y="21600"/>
                  <a:pt x="3150" y="21600"/>
                  <a:pt x="3150" y="21600"/>
                </a:cubicBezTo>
                <a:cubicBezTo>
                  <a:pt x="2475" y="21600"/>
                  <a:pt x="1800" y="20829"/>
                  <a:pt x="1800" y="20057"/>
                </a:cubicBezTo>
                <a:cubicBezTo>
                  <a:pt x="1800" y="13371"/>
                  <a:pt x="1800" y="13371"/>
                  <a:pt x="1800" y="13371"/>
                </a:cubicBezTo>
                <a:cubicBezTo>
                  <a:pt x="450" y="13371"/>
                  <a:pt x="450" y="13371"/>
                  <a:pt x="450" y="13371"/>
                </a:cubicBezTo>
                <a:cubicBezTo>
                  <a:pt x="225" y="13371"/>
                  <a:pt x="0" y="13114"/>
                  <a:pt x="0" y="12857"/>
                </a:cubicBezTo>
                <a:cubicBezTo>
                  <a:pt x="0" y="7714"/>
                  <a:pt x="0" y="7714"/>
                  <a:pt x="0" y="7714"/>
                </a:cubicBezTo>
                <a:cubicBezTo>
                  <a:pt x="0" y="7457"/>
                  <a:pt x="225" y="7200"/>
                  <a:pt x="450" y="7200"/>
                </a:cubicBezTo>
                <a:cubicBezTo>
                  <a:pt x="6750" y="7200"/>
                  <a:pt x="6750" y="7200"/>
                  <a:pt x="6750" y="7200"/>
                </a:cubicBezTo>
                <a:cubicBezTo>
                  <a:pt x="4950" y="7200"/>
                  <a:pt x="3600" y="5657"/>
                  <a:pt x="3600" y="3600"/>
                </a:cubicBezTo>
                <a:cubicBezTo>
                  <a:pt x="3600" y="1543"/>
                  <a:pt x="4950" y="0"/>
                  <a:pt x="6750" y="0"/>
                </a:cubicBezTo>
                <a:cubicBezTo>
                  <a:pt x="7650" y="0"/>
                  <a:pt x="8550" y="514"/>
                  <a:pt x="9000" y="1286"/>
                </a:cubicBezTo>
                <a:cubicBezTo>
                  <a:pt x="10800" y="3857"/>
                  <a:pt x="10800" y="3857"/>
                  <a:pt x="10800" y="3857"/>
                </a:cubicBezTo>
                <a:cubicBezTo>
                  <a:pt x="12600" y="1286"/>
                  <a:pt x="12600" y="1286"/>
                  <a:pt x="12600" y="1286"/>
                </a:cubicBezTo>
                <a:cubicBezTo>
                  <a:pt x="13275" y="514"/>
                  <a:pt x="14175" y="0"/>
                  <a:pt x="15075" y="0"/>
                </a:cubicBezTo>
                <a:cubicBezTo>
                  <a:pt x="16875" y="0"/>
                  <a:pt x="18225" y="1543"/>
                  <a:pt x="18225" y="3600"/>
                </a:cubicBezTo>
                <a:cubicBezTo>
                  <a:pt x="18225" y="5657"/>
                  <a:pt x="16875" y="7200"/>
                  <a:pt x="15075" y="7200"/>
                </a:cubicBezTo>
                <a:cubicBezTo>
                  <a:pt x="21150" y="7200"/>
                  <a:pt x="21150" y="7200"/>
                  <a:pt x="21150" y="7200"/>
                </a:cubicBezTo>
                <a:cubicBezTo>
                  <a:pt x="21375" y="7200"/>
                  <a:pt x="21600" y="7457"/>
                  <a:pt x="21600" y="7714"/>
                </a:cubicBezTo>
                <a:lnTo>
                  <a:pt x="21600" y="12857"/>
                </a:lnTo>
                <a:close/>
                <a:moveTo>
                  <a:pt x="9450" y="5143"/>
                </a:moveTo>
                <a:cubicBezTo>
                  <a:pt x="7650" y="2571"/>
                  <a:pt x="7650" y="2571"/>
                  <a:pt x="7650" y="2571"/>
                </a:cubicBezTo>
                <a:cubicBezTo>
                  <a:pt x="7425" y="2314"/>
                  <a:pt x="7200" y="2057"/>
                  <a:pt x="6750" y="2057"/>
                </a:cubicBezTo>
                <a:cubicBezTo>
                  <a:pt x="6075" y="2057"/>
                  <a:pt x="5400" y="2829"/>
                  <a:pt x="5400" y="3600"/>
                </a:cubicBezTo>
                <a:cubicBezTo>
                  <a:pt x="5400" y="4371"/>
                  <a:pt x="6075" y="5143"/>
                  <a:pt x="6750" y="5143"/>
                </a:cubicBezTo>
                <a:lnTo>
                  <a:pt x="9450" y="5143"/>
                </a:lnTo>
                <a:close/>
                <a:moveTo>
                  <a:pt x="13050" y="17743"/>
                </a:moveTo>
                <a:cubicBezTo>
                  <a:pt x="13050" y="10286"/>
                  <a:pt x="13050" y="10286"/>
                  <a:pt x="13050" y="10286"/>
                </a:cubicBezTo>
                <a:cubicBezTo>
                  <a:pt x="13050" y="7200"/>
                  <a:pt x="13050" y="7200"/>
                  <a:pt x="13050" y="7200"/>
                </a:cubicBezTo>
                <a:cubicBezTo>
                  <a:pt x="8550" y="7200"/>
                  <a:pt x="8550" y="7200"/>
                  <a:pt x="8550" y="7200"/>
                </a:cubicBezTo>
                <a:cubicBezTo>
                  <a:pt x="8550" y="10286"/>
                  <a:pt x="8550" y="10286"/>
                  <a:pt x="8550" y="10286"/>
                </a:cubicBezTo>
                <a:cubicBezTo>
                  <a:pt x="8550" y="17743"/>
                  <a:pt x="8550" y="17743"/>
                  <a:pt x="8550" y="17743"/>
                </a:cubicBezTo>
                <a:cubicBezTo>
                  <a:pt x="8550" y="18771"/>
                  <a:pt x="8550" y="18771"/>
                  <a:pt x="8550" y="18771"/>
                </a:cubicBezTo>
                <a:cubicBezTo>
                  <a:pt x="8550" y="19286"/>
                  <a:pt x="9000" y="19543"/>
                  <a:pt x="9450" y="19543"/>
                </a:cubicBezTo>
                <a:cubicBezTo>
                  <a:pt x="12150" y="19543"/>
                  <a:pt x="12150" y="19543"/>
                  <a:pt x="12150" y="19543"/>
                </a:cubicBezTo>
                <a:cubicBezTo>
                  <a:pt x="12825" y="19543"/>
                  <a:pt x="13050" y="19286"/>
                  <a:pt x="13050" y="18771"/>
                </a:cubicBezTo>
                <a:lnTo>
                  <a:pt x="13050" y="17743"/>
                </a:lnTo>
                <a:close/>
                <a:moveTo>
                  <a:pt x="15075" y="2057"/>
                </a:moveTo>
                <a:cubicBezTo>
                  <a:pt x="14625" y="2057"/>
                  <a:pt x="14175" y="2314"/>
                  <a:pt x="14175" y="2571"/>
                </a:cubicBezTo>
                <a:cubicBezTo>
                  <a:pt x="12375" y="5143"/>
                  <a:pt x="12375" y="5143"/>
                  <a:pt x="12375" y="5143"/>
                </a:cubicBezTo>
                <a:cubicBezTo>
                  <a:pt x="15075" y="5143"/>
                  <a:pt x="15075" y="5143"/>
                  <a:pt x="15075" y="5143"/>
                </a:cubicBezTo>
                <a:cubicBezTo>
                  <a:pt x="15750" y="5143"/>
                  <a:pt x="16425" y="4371"/>
                  <a:pt x="16425" y="3600"/>
                </a:cubicBezTo>
                <a:cubicBezTo>
                  <a:pt x="16425" y="2829"/>
                  <a:pt x="15750" y="2057"/>
                  <a:pt x="15075" y="205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32" name="Shape"/>
          <p:cNvSpPr/>
          <p:nvPr/>
        </p:nvSpPr>
        <p:spPr>
          <a:xfrm>
            <a:off x="6200776" y="2870200"/>
            <a:ext cx="420689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407" y="8836"/>
                </a:moveTo>
                <a:cubicBezTo>
                  <a:pt x="20636" y="13500"/>
                  <a:pt x="18129" y="16691"/>
                  <a:pt x="14850" y="18655"/>
                </a:cubicBezTo>
                <a:cubicBezTo>
                  <a:pt x="13307" y="19882"/>
                  <a:pt x="11379" y="20373"/>
                  <a:pt x="9643" y="20373"/>
                </a:cubicBezTo>
                <a:cubicBezTo>
                  <a:pt x="8486" y="20373"/>
                  <a:pt x="7136" y="20127"/>
                  <a:pt x="6171" y="19636"/>
                </a:cubicBezTo>
                <a:cubicBezTo>
                  <a:pt x="5593" y="19391"/>
                  <a:pt x="4436" y="18409"/>
                  <a:pt x="3857" y="18409"/>
                </a:cubicBezTo>
                <a:cubicBezTo>
                  <a:pt x="3279" y="18409"/>
                  <a:pt x="2507" y="21600"/>
                  <a:pt x="1543" y="21600"/>
                </a:cubicBezTo>
                <a:cubicBezTo>
                  <a:pt x="771" y="21600"/>
                  <a:pt x="579" y="21109"/>
                  <a:pt x="193" y="20373"/>
                </a:cubicBezTo>
                <a:cubicBezTo>
                  <a:pt x="193" y="20127"/>
                  <a:pt x="0" y="20127"/>
                  <a:pt x="0" y="19636"/>
                </a:cubicBezTo>
                <a:cubicBezTo>
                  <a:pt x="0" y="18164"/>
                  <a:pt x="2507" y="16936"/>
                  <a:pt x="2507" y="15955"/>
                </a:cubicBezTo>
                <a:cubicBezTo>
                  <a:pt x="2507" y="15955"/>
                  <a:pt x="2121" y="14973"/>
                  <a:pt x="2121" y="14727"/>
                </a:cubicBezTo>
                <a:cubicBezTo>
                  <a:pt x="1929" y="14236"/>
                  <a:pt x="1929" y="13745"/>
                  <a:pt x="1929" y="13255"/>
                </a:cubicBezTo>
                <a:cubicBezTo>
                  <a:pt x="1929" y="8345"/>
                  <a:pt x="5014" y="4909"/>
                  <a:pt x="8486" y="3436"/>
                </a:cubicBezTo>
                <a:cubicBezTo>
                  <a:pt x="10800" y="2455"/>
                  <a:pt x="16200" y="3436"/>
                  <a:pt x="17743" y="1473"/>
                </a:cubicBezTo>
                <a:cubicBezTo>
                  <a:pt x="18514" y="736"/>
                  <a:pt x="18900" y="0"/>
                  <a:pt x="19864" y="0"/>
                </a:cubicBezTo>
                <a:cubicBezTo>
                  <a:pt x="21214" y="0"/>
                  <a:pt x="21600" y="4418"/>
                  <a:pt x="21600" y="5891"/>
                </a:cubicBezTo>
                <a:cubicBezTo>
                  <a:pt x="21600" y="6873"/>
                  <a:pt x="21600" y="7855"/>
                  <a:pt x="21407" y="8836"/>
                </a:cubicBezTo>
                <a:close/>
                <a:moveTo>
                  <a:pt x="14657" y="7855"/>
                </a:moveTo>
                <a:cubicBezTo>
                  <a:pt x="10414" y="7855"/>
                  <a:pt x="7714" y="10064"/>
                  <a:pt x="4821" y="13991"/>
                </a:cubicBezTo>
                <a:cubicBezTo>
                  <a:pt x="4821" y="14236"/>
                  <a:pt x="4629" y="14482"/>
                  <a:pt x="4629" y="14727"/>
                </a:cubicBezTo>
                <a:cubicBezTo>
                  <a:pt x="4629" y="15218"/>
                  <a:pt x="5014" y="15709"/>
                  <a:pt x="5400" y="15709"/>
                </a:cubicBezTo>
                <a:cubicBezTo>
                  <a:pt x="5593" y="15709"/>
                  <a:pt x="5786" y="15709"/>
                  <a:pt x="5979" y="15464"/>
                </a:cubicBezTo>
                <a:cubicBezTo>
                  <a:pt x="6557" y="14727"/>
                  <a:pt x="7136" y="13991"/>
                  <a:pt x="7714" y="13255"/>
                </a:cubicBezTo>
                <a:cubicBezTo>
                  <a:pt x="9836" y="10800"/>
                  <a:pt x="11764" y="9818"/>
                  <a:pt x="14657" y="9818"/>
                </a:cubicBezTo>
                <a:cubicBezTo>
                  <a:pt x="15043" y="9818"/>
                  <a:pt x="15429" y="9327"/>
                  <a:pt x="15429" y="8836"/>
                </a:cubicBezTo>
                <a:cubicBezTo>
                  <a:pt x="15429" y="8345"/>
                  <a:pt x="15043" y="7855"/>
                  <a:pt x="14657" y="785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33" name="Shape"/>
          <p:cNvSpPr/>
          <p:nvPr/>
        </p:nvSpPr>
        <p:spPr>
          <a:xfrm>
            <a:off x="6891338" y="2840038"/>
            <a:ext cx="330201" cy="4222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214"/>
                </a:moveTo>
                <a:cubicBezTo>
                  <a:pt x="21600" y="21407"/>
                  <a:pt x="21355" y="21600"/>
                  <a:pt x="21109" y="21600"/>
                </a:cubicBezTo>
                <a:cubicBezTo>
                  <a:pt x="491" y="21600"/>
                  <a:pt x="491" y="21600"/>
                  <a:pt x="491" y="21600"/>
                </a:cubicBezTo>
                <a:cubicBezTo>
                  <a:pt x="245" y="21600"/>
                  <a:pt x="0" y="21407"/>
                  <a:pt x="0" y="21214"/>
                </a:cubicBezTo>
                <a:cubicBezTo>
                  <a:pt x="0" y="20443"/>
                  <a:pt x="0" y="20443"/>
                  <a:pt x="0" y="20443"/>
                </a:cubicBezTo>
                <a:cubicBezTo>
                  <a:pt x="0" y="20250"/>
                  <a:pt x="245" y="20057"/>
                  <a:pt x="491" y="20057"/>
                </a:cubicBezTo>
                <a:cubicBezTo>
                  <a:pt x="21109" y="20057"/>
                  <a:pt x="21109" y="20057"/>
                  <a:pt x="21109" y="20057"/>
                </a:cubicBezTo>
                <a:cubicBezTo>
                  <a:pt x="21355" y="20057"/>
                  <a:pt x="21600" y="20250"/>
                  <a:pt x="21600" y="20443"/>
                </a:cubicBezTo>
                <a:lnTo>
                  <a:pt x="21600" y="21214"/>
                </a:lnTo>
                <a:close/>
                <a:moveTo>
                  <a:pt x="10800" y="15814"/>
                </a:moveTo>
                <a:cubicBezTo>
                  <a:pt x="10800" y="16586"/>
                  <a:pt x="11291" y="17743"/>
                  <a:pt x="11782" y="18514"/>
                </a:cubicBezTo>
                <a:cubicBezTo>
                  <a:pt x="11782" y="18514"/>
                  <a:pt x="11782" y="18514"/>
                  <a:pt x="11782" y="18514"/>
                </a:cubicBezTo>
                <a:cubicBezTo>
                  <a:pt x="11782" y="18514"/>
                  <a:pt x="11782" y="18514"/>
                  <a:pt x="11782" y="18514"/>
                </a:cubicBezTo>
                <a:cubicBezTo>
                  <a:pt x="7609" y="16971"/>
                  <a:pt x="3927" y="14850"/>
                  <a:pt x="3927" y="10800"/>
                </a:cubicBezTo>
                <a:cubicBezTo>
                  <a:pt x="3927" y="6171"/>
                  <a:pt x="10800" y="5786"/>
                  <a:pt x="10800" y="2700"/>
                </a:cubicBezTo>
                <a:cubicBezTo>
                  <a:pt x="10800" y="1929"/>
                  <a:pt x="10309" y="771"/>
                  <a:pt x="9818" y="0"/>
                </a:cubicBezTo>
                <a:cubicBezTo>
                  <a:pt x="9818" y="0"/>
                  <a:pt x="9818" y="0"/>
                  <a:pt x="9818" y="0"/>
                </a:cubicBezTo>
                <a:cubicBezTo>
                  <a:pt x="9818" y="0"/>
                  <a:pt x="9818" y="0"/>
                  <a:pt x="9818" y="0"/>
                </a:cubicBezTo>
                <a:cubicBezTo>
                  <a:pt x="13991" y="1543"/>
                  <a:pt x="17673" y="3664"/>
                  <a:pt x="17673" y="7714"/>
                </a:cubicBezTo>
                <a:cubicBezTo>
                  <a:pt x="17673" y="12343"/>
                  <a:pt x="10800" y="12729"/>
                  <a:pt x="10800" y="1581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34" name="Shape"/>
          <p:cNvSpPr/>
          <p:nvPr/>
        </p:nvSpPr>
        <p:spPr>
          <a:xfrm>
            <a:off x="7493000" y="2930525"/>
            <a:ext cx="419101" cy="271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407" y="12000"/>
                </a:moveTo>
                <a:cubicBezTo>
                  <a:pt x="19093" y="17700"/>
                  <a:pt x="15043" y="21600"/>
                  <a:pt x="10800" y="21600"/>
                </a:cubicBezTo>
                <a:cubicBezTo>
                  <a:pt x="6557" y="21600"/>
                  <a:pt x="2507" y="17700"/>
                  <a:pt x="193" y="12000"/>
                </a:cubicBezTo>
                <a:cubicBezTo>
                  <a:pt x="193" y="11700"/>
                  <a:pt x="0" y="11400"/>
                  <a:pt x="0" y="10800"/>
                </a:cubicBezTo>
                <a:cubicBezTo>
                  <a:pt x="0" y="10500"/>
                  <a:pt x="193" y="9900"/>
                  <a:pt x="193" y="9600"/>
                </a:cubicBezTo>
                <a:cubicBezTo>
                  <a:pt x="2507" y="3900"/>
                  <a:pt x="6557" y="0"/>
                  <a:pt x="10800" y="0"/>
                </a:cubicBezTo>
                <a:cubicBezTo>
                  <a:pt x="15043" y="0"/>
                  <a:pt x="19093" y="3900"/>
                  <a:pt x="21407" y="9600"/>
                </a:cubicBezTo>
                <a:cubicBezTo>
                  <a:pt x="21407" y="9900"/>
                  <a:pt x="21600" y="10500"/>
                  <a:pt x="21600" y="10800"/>
                </a:cubicBezTo>
                <a:cubicBezTo>
                  <a:pt x="21600" y="11400"/>
                  <a:pt x="21407" y="11700"/>
                  <a:pt x="21407" y="12000"/>
                </a:cubicBezTo>
                <a:close/>
                <a:moveTo>
                  <a:pt x="15429" y="4200"/>
                </a:moveTo>
                <a:cubicBezTo>
                  <a:pt x="16007" y="5400"/>
                  <a:pt x="16200" y="6900"/>
                  <a:pt x="16200" y="8400"/>
                </a:cubicBezTo>
                <a:cubicBezTo>
                  <a:pt x="16200" y="12900"/>
                  <a:pt x="13693" y="16800"/>
                  <a:pt x="10800" y="16800"/>
                </a:cubicBezTo>
                <a:cubicBezTo>
                  <a:pt x="7907" y="16800"/>
                  <a:pt x="5400" y="12900"/>
                  <a:pt x="5400" y="8400"/>
                </a:cubicBezTo>
                <a:cubicBezTo>
                  <a:pt x="5400" y="6900"/>
                  <a:pt x="5593" y="5400"/>
                  <a:pt x="6171" y="4200"/>
                </a:cubicBezTo>
                <a:cubicBezTo>
                  <a:pt x="4243" y="5700"/>
                  <a:pt x="2700" y="8100"/>
                  <a:pt x="1543" y="10800"/>
                </a:cubicBezTo>
                <a:cubicBezTo>
                  <a:pt x="3664" y="15900"/>
                  <a:pt x="6943" y="19200"/>
                  <a:pt x="10800" y="19200"/>
                </a:cubicBezTo>
                <a:cubicBezTo>
                  <a:pt x="14657" y="19200"/>
                  <a:pt x="17936" y="15900"/>
                  <a:pt x="20057" y="10800"/>
                </a:cubicBezTo>
                <a:cubicBezTo>
                  <a:pt x="18900" y="8100"/>
                  <a:pt x="17357" y="5700"/>
                  <a:pt x="15429" y="4200"/>
                </a:cubicBezTo>
                <a:close/>
                <a:moveTo>
                  <a:pt x="10800" y="2700"/>
                </a:moveTo>
                <a:cubicBezTo>
                  <a:pt x="8871" y="2700"/>
                  <a:pt x="7136" y="5400"/>
                  <a:pt x="7136" y="8400"/>
                </a:cubicBezTo>
                <a:cubicBezTo>
                  <a:pt x="7136" y="9000"/>
                  <a:pt x="7329" y="9300"/>
                  <a:pt x="7714" y="9300"/>
                </a:cubicBezTo>
                <a:cubicBezTo>
                  <a:pt x="8100" y="9300"/>
                  <a:pt x="8293" y="9000"/>
                  <a:pt x="8293" y="8400"/>
                </a:cubicBezTo>
                <a:cubicBezTo>
                  <a:pt x="8293" y="6300"/>
                  <a:pt x="9450" y="4500"/>
                  <a:pt x="10800" y="4500"/>
                </a:cubicBezTo>
                <a:cubicBezTo>
                  <a:pt x="11186" y="4500"/>
                  <a:pt x="11379" y="4200"/>
                  <a:pt x="11379" y="3600"/>
                </a:cubicBezTo>
                <a:cubicBezTo>
                  <a:pt x="11379" y="3000"/>
                  <a:pt x="11186" y="2700"/>
                  <a:pt x="10800" y="27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35" name="Shape"/>
          <p:cNvSpPr/>
          <p:nvPr/>
        </p:nvSpPr>
        <p:spPr>
          <a:xfrm>
            <a:off x="8137525" y="2908300"/>
            <a:ext cx="420689" cy="3159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814" y="1800"/>
                </a:moveTo>
                <a:cubicBezTo>
                  <a:pt x="13114" y="7714"/>
                  <a:pt x="10607" y="13886"/>
                  <a:pt x="8100" y="19800"/>
                </a:cubicBezTo>
                <a:cubicBezTo>
                  <a:pt x="7521" y="21343"/>
                  <a:pt x="7521" y="21343"/>
                  <a:pt x="7521" y="21343"/>
                </a:cubicBezTo>
                <a:cubicBezTo>
                  <a:pt x="7521" y="21600"/>
                  <a:pt x="7329" y="21600"/>
                  <a:pt x="7136" y="21600"/>
                </a:cubicBezTo>
                <a:cubicBezTo>
                  <a:pt x="6943" y="21600"/>
                  <a:pt x="5786" y="20571"/>
                  <a:pt x="5593" y="20571"/>
                </a:cubicBezTo>
                <a:cubicBezTo>
                  <a:pt x="5400" y="20314"/>
                  <a:pt x="5400" y="20314"/>
                  <a:pt x="5400" y="20057"/>
                </a:cubicBezTo>
                <a:cubicBezTo>
                  <a:pt x="5400" y="19800"/>
                  <a:pt x="5786" y="19029"/>
                  <a:pt x="5979" y="18514"/>
                </a:cubicBezTo>
                <a:cubicBezTo>
                  <a:pt x="3664" y="17229"/>
                  <a:pt x="1543" y="14914"/>
                  <a:pt x="193" y="11829"/>
                </a:cubicBezTo>
                <a:cubicBezTo>
                  <a:pt x="0" y="11571"/>
                  <a:pt x="0" y="11314"/>
                  <a:pt x="0" y="10800"/>
                </a:cubicBezTo>
                <a:cubicBezTo>
                  <a:pt x="0" y="10543"/>
                  <a:pt x="0" y="10029"/>
                  <a:pt x="193" y="9771"/>
                </a:cubicBezTo>
                <a:cubicBezTo>
                  <a:pt x="2700" y="4886"/>
                  <a:pt x="6364" y="1543"/>
                  <a:pt x="10800" y="1543"/>
                </a:cubicBezTo>
                <a:cubicBezTo>
                  <a:pt x="11571" y="1543"/>
                  <a:pt x="12343" y="1543"/>
                  <a:pt x="12921" y="1800"/>
                </a:cubicBezTo>
                <a:cubicBezTo>
                  <a:pt x="13693" y="257"/>
                  <a:pt x="13693" y="257"/>
                  <a:pt x="13693" y="257"/>
                </a:cubicBezTo>
                <a:cubicBezTo>
                  <a:pt x="13693" y="0"/>
                  <a:pt x="13886" y="0"/>
                  <a:pt x="13886" y="0"/>
                </a:cubicBezTo>
                <a:cubicBezTo>
                  <a:pt x="14079" y="0"/>
                  <a:pt x="15236" y="1029"/>
                  <a:pt x="15621" y="1029"/>
                </a:cubicBezTo>
                <a:cubicBezTo>
                  <a:pt x="15621" y="1286"/>
                  <a:pt x="15814" y="1286"/>
                  <a:pt x="15814" y="1543"/>
                </a:cubicBezTo>
                <a:cubicBezTo>
                  <a:pt x="15814" y="1543"/>
                  <a:pt x="15814" y="1800"/>
                  <a:pt x="15814" y="1800"/>
                </a:cubicBezTo>
                <a:close/>
                <a:moveTo>
                  <a:pt x="7714" y="14657"/>
                </a:moveTo>
                <a:cubicBezTo>
                  <a:pt x="6171" y="13114"/>
                  <a:pt x="5400" y="11057"/>
                  <a:pt x="5400" y="8743"/>
                </a:cubicBezTo>
                <a:cubicBezTo>
                  <a:pt x="5400" y="7457"/>
                  <a:pt x="5593" y="6171"/>
                  <a:pt x="6171" y="5143"/>
                </a:cubicBezTo>
                <a:cubicBezTo>
                  <a:pt x="4243" y="6429"/>
                  <a:pt x="2700" y="8486"/>
                  <a:pt x="1543" y="10800"/>
                </a:cubicBezTo>
                <a:cubicBezTo>
                  <a:pt x="2700" y="13371"/>
                  <a:pt x="4629" y="15686"/>
                  <a:pt x="6750" y="16714"/>
                </a:cubicBezTo>
                <a:lnTo>
                  <a:pt x="7714" y="14657"/>
                </a:lnTo>
                <a:close/>
                <a:moveTo>
                  <a:pt x="10800" y="3857"/>
                </a:moveTo>
                <a:cubicBezTo>
                  <a:pt x="8871" y="3857"/>
                  <a:pt x="7136" y="6171"/>
                  <a:pt x="7136" y="8743"/>
                </a:cubicBezTo>
                <a:cubicBezTo>
                  <a:pt x="7136" y="9257"/>
                  <a:pt x="7329" y="9514"/>
                  <a:pt x="7714" y="9514"/>
                </a:cubicBezTo>
                <a:cubicBezTo>
                  <a:pt x="8100" y="9514"/>
                  <a:pt x="8293" y="9257"/>
                  <a:pt x="8293" y="8743"/>
                </a:cubicBezTo>
                <a:cubicBezTo>
                  <a:pt x="8293" y="6943"/>
                  <a:pt x="9450" y="5400"/>
                  <a:pt x="10800" y="5400"/>
                </a:cubicBezTo>
                <a:cubicBezTo>
                  <a:pt x="11186" y="5400"/>
                  <a:pt x="11379" y="5143"/>
                  <a:pt x="11379" y="4629"/>
                </a:cubicBezTo>
                <a:cubicBezTo>
                  <a:pt x="11379" y="4114"/>
                  <a:pt x="11186" y="3857"/>
                  <a:pt x="10800" y="3857"/>
                </a:cubicBezTo>
                <a:close/>
                <a:moveTo>
                  <a:pt x="21407" y="11829"/>
                </a:moveTo>
                <a:cubicBezTo>
                  <a:pt x="21021" y="12857"/>
                  <a:pt x="20443" y="13629"/>
                  <a:pt x="20057" y="14143"/>
                </a:cubicBezTo>
                <a:cubicBezTo>
                  <a:pt x="17743" y="17743"/>
                  <a:pt x="14464" y="20057"/>
                  <a:pt x="10800" y="20057"/>
                </a:cubicBezTo>
                <a:cubicBezTo>
                  <a:pt x="11764" y="18000"/>
                  <a:pt x="11764" y="18000"/>
                  <a:pt x="11764" y="18000"/>
                </a:cubicBezTo>
                <a:cubicBezTo>
                  <a:pt x="15236" y="17486"/>
                  <a:pt x="18129" y="14657"/>
                  <a:pt x="20057" y="10800"/>
                </a:cubicBezTo>
                <a:cubicBezTo>
                  <a:pt x="19093" y="9000"/>
                  <a:pt x="17936" y="7457"/>
                  <a:pt x="16586" y="6171"/>
                </a:cubicBezTo>
                <a:cubicBezTo>
                  <a:pt x="17357" y="4371"/>
                  <a:pt x="17357" y="4371"/>
                  <a:pt x="17357" y="4371"/>
                </a:cubicBezTo>
                <a:cubicBezTo>
                  <a:pt x="18900" y="5657"/>
                  <a:pt x="20443" y="7714"/>
                  <a:pt x="21407" y="9771"/>
                </a:cubicBezTo>
                <a:cubicBezTo>
                  <a:pt x="21407" y="10029"/>
                  <a:pt x="21600" y="10286"/>
                  <a:pt x="21600" y="10800"/>
                </a:cubicBezTo>
                <a:cubicBezTo>
                  <a:pt x="21600" y="11314"/>
                  <a:pt x="21407" y="11571"/>
                  <a:pt x="21407" y="11829"/>
                </a:cubicBezTo>
                <a:close/>
                <a:moveTo>
                  <a:pt x="12729" y="15429"/>
                </a:moveTo>
                <a:cubicBezTo>
                  <a:pt x="16007" y="7457"/>
                  <a:pt x="16007" y="7457"/>
                  <a:pt x="16007" y="7457"/>
                </a:cubicBezTo>
                <a:cubicBezTo>
                  <a:pt x="16200" y="7971"/>
                  <a:pt x="16200" y="8229"/>
                  <a:pt x="16200" y="8743"/>
                </a:cubicBezTo>
                <a:cubicBezTo>
                  <a:pt x="16200" y="11829"/>
                  <a:pt x="14850" y="14400"/>
                  <a:pt x="12729" y="1542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36" name="Shape"/>
          <p:cNvSpPr/>
          <p:nvPr/>
        </p:nvSpPr>
        <p:spPr>
          <a:xfrm>
            <a:off x="8784576" y="2840038"/>
            <a:ext cx="418811" cy="3921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extrusionOk="0">
                <a:moveTo>
                  <a:pt x="21359" y="19108"/>
                </a:moveTo>
                <a:cubicBezTo>
                  <a:pt x="21552" y="19731"/>
                  <a:pt x="21552" y="20354"/>
                  <a:pt x="21359" y="20769"/>
                </a:cubicBezTo>
                <a:cubicBezTo>
                  <a:pt x="20973" y="21392"/>
                  <a:pt x="20588" y="21600"/>
                  <a:pt x="20009" y="21600"/>
                </a:cubicBezTo>
                <a:cubicBezTo>
                  <a:pt x="1495" y="21600"/>
                  <a:pt x="1495" y="21600"/>
                  <a:pt x="1495" y="21600"/>
                </a:cubicBezTo>
                <a:cubicBezTo>
                  <a:pt x="916" y="21600"/>
                  <a:pt x="338" y="21392"/>
                  <a:pt x="145" y="20769"/>
                </a:cubicBezTo>
                <a:cubicBezTo>
                  <a:pt x="-48" y="20354"/>
                  <a:pt x="-48" y="19731"/>
                  <a:pt x="145" y="19108"/>
                </a:cubicBezTo>
                <a:cubicBezTo>
                  <a:pt x="9402" y="831"/>
                  <a:pt x="9402" y="831"/>
                  <a:pt x="9402" y="831"/>
                </a:cubicBezTo>
                <a:cubicBezTo>
                  <a:pt x="9595" y="415"/>
                  <a:pt x="10173" y="0"/>
                  <a:pt x="10752" y="0"/>
                </a:cubicBezTo>
                <a:cubicBezTo>
                  <a:pt x="11331" y="0"/>
                  <a:pt x="11909" y="415"/>
                  <a:pt x="12102" y="831"/>
                </a:cubicBezTo>
                <a:lnTo>
                  <a:pt x="21359" y="19108"/>
                </a:lnTo>
                <a:close/>
                <a:moveTo>
                  <a:pt x="12488" y="7062"/>
                </a:moveTo>
                <a:cubicBezTo>
                  <a:pt x="12488" y="7062"/>
                  <a:pt x="12488" y="6854"/>
                  <a:pt x="12295" y="6854"/>
                </a:cubicBezTo>
                <a:cubicBezTo>
                  <a:pt x="12295" y="6646"/>
                  <a:pt x="12102" y="6646"/>
                  <a:pt x="12102" y="6646"/>
                </a:cubicBezTo>
                <a:cubicBezTo>
                  <a:pt x="9402" y="6646"/>
                  <a:pt x="9402" y="6646"/>
                  <a:pt x="9402" y="6646"/>
                </a:cubicBezTo>
                <a:cubicBezTo>
                  <a:pt x="9209" y="6646"/>
                  <a:pt x="9209" y="6646"/>
                  <a:pt x="9209" y="6854"/>
                </a:cubicBezTo>
                <a:cubicBezTo>
                  <a:pt x="9016" y="6854"/>
                  <a:pt x="9016" y="7062"/>
                  <a:pt x="9016" y="7062"/>
                </a:cubicBezTo>
                <a:cubicBezTo>
                  <a:pt x="9209" y="13085"/>
                  <a:pt x="9209" y="13085"/>
                  <a:pt x="9209" y="13085"/>
                </a:cubicBezTo>
                <a:cubicBezTo>
                  <a:pt x="9209" y="13085"/>
                  <a:pt x="9402" y="13292"/>
                  <a:pt x="9595" y="13292"/>
                </a:cubicBezTo>
                <a:cubicBezTo>
                  <a:pt x="11909" y="13292"/>
                  <a:pt x="11909" y="13292"/>
                  <a:pt x="11909" y="13292"/>
                </a:cubicBezTo>
                <a:cubicBezTo>
                  <a:pt x="12102" y="13292"/>
                  <a:pt x="12295" y="13085"/>
                  <a:pt x="12295" y="13085"/>
                </a:cubicBezTo>
                <a:lnTo>
                  <a:pt x="12488" y="7062"/>
                </a:lnTo>
                <a:close/>
                <a:moveTo>
                  <a:pt x="12295" y="15369"/>
                </a:moveTo>
                <a:cubicBezTo>
                  <a:pt x="12295" y="15162"/>
                  <a:pt x="12102" y="14954"/>
                  <a:pt x="11909" y="14954"/>
                </a:cubicBezTo>
                <a:cubicBezTo>
                  <a:pt x="9595" y="14954"/>
                  <a:pt x="9595" y="14954"/>
                  <a:pt x="9595" y="14954"/>
                </a:cubicBezTo>
                <a:cubicBezTo>
                  <a:pt x="9402" y="14954"/>
                  <a:pt x="9209" y="15162"/>
                  <a:pt x="9209" y="15369"/>
                </a:cubicBezTo>
                <a:cubicBezTo>
                  <a:pt x="9209" y="17862"/>
                  <a:pt x="9209" y="17862"/>
                  <a:pt x="9209" y="17862"/>
                </a:cubicBezTo>
                <a:cubicBezTo>
                  <a:pt x="9209" y="18069"/>
                  <a:pt x="9402" y="18277"/>
                  <a:pt x="9595" y="18277"/>
                </a:cubicBezTo>
                <a:cubicBezTo>
                  <a:pt x="11909" y="18277"/>
                  <a:pt x="11909" y="18277"/>
                  <a:pt x="11909" y="18277"/>
                </a:cubicBezTo>
                <a:cubicBezTo>
                  <a:pt x="12102" y="18277"/>
                  <a:pt x="12295" y="18069"/>
                  <a:pt x="12295" y="17862"/>
                </a:cubicBezTo>
                <a:lnTo>
                  <a:pt x="12295" y="15369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37" name="Shape"/>
          <p:cNvSpPr/>
          <p:nvPr/>
        </p:nvSpPr>
        <p:spPr>
          <a:xfrm>
            <a:off x="9474200" y="2872829"/>
            <a:ext cx="329160" cy="3291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26" h="21026" extrusionOk="0">
                <a:moveTo>
                  <a:pt x="19200" y="5186"/>
                </a:moveTo>
                <a:cubicBezTo>
                  <a:pt x="16800" y="7586"/>
                  <a:pt x="16800" y="7586"/>
                  <a:pt x="16800" y="7586"/>
                </a:cubicBezTo>
                <a:cubicBezTo>
                  <a:pt x="19200" y="18146"/>
                  <a:pt x="19200" y="18146"/>
                  <a:pt x="19200" y="18146"/>
                </a:cubicBezTo>
                <a:cubicBezTo>
                  <a:pt x="19200" y="18146"/>
                  <a:pt x="19200" y="18386"/>
                  <a:pt x="18960" y="18626"/>
                </a:cubicBezTo>
                <a:cubicBezTo>
                  <a:pt x="17040" y="20066"/>
                  <a:pt x="17040" y="20066"/>
                  <a:pt x="17040" y="20066"/>
                </a:cubicBezTo>
                <a:cubicBezTo>
                  <a:pt x="17040" y="20066"/>
                  <a:pt x="16800" y="20066"/>
                  <a:pt x="16800" y="20066"/>
                </a:cubicBezTo>
                <a:cubicBezTo>
                  <a:pt x="16800" y="20066"/>
                  <a:pt x="16800" y="20066"/>
                  <a:pt x="16560" y="20066"/>
                </a:cubicBezTo>
                <a:cubicBezTo>
                  <a:pt x="16560" y="20066"/>
                  <a:pt x="16320" y="20066"/>
                  <a:pt x="16320" y="19826"/>
                </a:cubicBezTo>
                <a:cubicBezTo>
                  <a:pt x="12240" y="12146"/>
                  <a:pt x="12240" y="12146"/>
                  <a:pt x="12240" y="12146"/>
                </a:cubicBezTo>
                <a:cubicBezTo>
                  <a:pt x="8160" y="15986"/>
                  <a:pt x="8160" y="15986"/>
                  <a:pt x="8160" y="15986"/>
                </a:cubicBezTo>
                <a:cubicBezTo>
                  <a:pt x="9120" y="19106"/>
                  <a:pt x="9120" y="19106"/>
                  <a:pt x="9120" y="19106"/>
                </a:cubicBezTo>
                <a:cubicBezTo>
                  <a:pt x="9120" y="19106"/>
                  <a:pt x="9120" y="19346"/>
                  <a:pt x="8880" y="19346"/>
                </a:cubicBezTo>
                <a:cubicBezTo>
                  <a:pt x="7440" y="20786"/>
                  <a:pt x="7440" y="20786"/>
                  <a:pt x="7440" y="20786"/>
                </a:cubicBezTo>
                <a:cubicBezTo>
                  <a:pt x="7440" y="21026"/>
                  <a:pt x="7200" y="21026"/>
                  <a:pt x="7200" y="21026"/>
                </a:cubicBezTo>
                <a:cubicBezTo>
                  <a:pt x="7200" y="21026"/>
                  <a:pt x="7200" y="21026"/>
                  <a:pt x="7200" y="21026"/>
                </a:cubicBezTo>
                <a:cubicBezTo>
                  <a:pt x="6960" y="21026"/>
                  <a:pt x="6960" y="21026"/>
                  <a:pt x="6720" y="20786"/>
                </a:cubicBezTo>
                <a:cubicBezTo>
                  <a:pt x="3840" y="16946"/>
                  <a:pt x="3840" y="16946"/>
                  <a:pt x="3840" y="16946"/>
                </a:cubicBezTo>
                <a:cubicBezTo>
                  <a:pt x="240" y="14306"/>
                  <a:pt x="240" y="14306"/>
                  <a:pt x="240" y="14306"/>
                </a:cubicBezTo>
                <a:cubicBezTo>
                  <a:pt x="0" y="14066"/>
                  <a:pt x="0" y="14066"/>
                  <a:pt x="0" y="13826"/>
                </a:cubicBezTo>
                <a:cubicBezTo>
                  <a:pt x="0" y="13826"/>
                  <a:pt x="0" y="13586"/>
                  <a:pt x="0" y="13586"/>
                </a:cubicBezTo>
                <a:cubicBezTo>
                  <a:pt x="1440" y="12146"/>
                  <a:pt x="1440" y="12146"/>
                  <a:pt x="1440" y="12146"/>
                </a:cubicBezTo>
                <a:cubicBezTo>
                  <a:pt x="1680" y="11906"/>
                  <a:pt x="1680" y="11906"/>
                  <a:pt x="1920" y="11906"/>
                </a:cubicBezTo>
                <a:cubicBezTo>
                  <a:pt x="1920" y="11906"/>
                  <a:pt x="1920" y="11906"/>
                  <a:pt x="1920" y="11906"/>
                </a:cubicBezTo>
                <a:cubicBezTo>
                  <a:pt x="4800" y="12626"/>
                  <a:pt x="4800" y="12626"/>
                  <a:pt x="4800" y="12626"/>
                </a:cubicBezTo>
                <a:cubicBezTo>
                  <a:pt x="8880" y="8786"/>
                  <a:pt x="8880" y="8786"/>
                  <a:pt x="8880" y="8786"/>
                </a:cubicBezTo>
                <a:cubicBezTo>
                  <a:pt x="1200" y="4706"/>
                  <a:pt x="1200" y="4706"/>
                  <a:pt x="1200" y="4706"/>
                </a:cubicBezTo>
                <a:cubicBezTo>
                  <a:pt x="960" y="4706"/>
                  <a:pt x="960" y="4466"/>
                  <a:pt x="960" y="4226"/>
                </a:cubicBezTo>
                <a:cubicBezTo>
                  <a:pt x="960" y="4226"/>
                  <a:pt x="960" y="3986"/>
                  <a:pt x="960" y="3986"/>
                </a:cubicBezTo>
                <a:cubicBezTo>
                  <a:pt x="2880" y="2066"/>
                  <a:pt x="2880" y="2066"/>
                  <a:pt x="2880" y="2066"/>
                </a:cubicBezTo>
                <a:cubicBezTo>
                  <a:pt x="3120" y="1826"/>
                  <a:pt x="3360" y="1826"/>
                  <a:pt x="3360" y="1826"/>
                </a:cubicBezTo>
                <a:cubicBezTo>
                  <a:pt x="13440" y="4226"/>
                  <a:pt x="13440" y="4226"/>
                  <a:pt x="13440" y="4226"/>
                </a:cubicBezTo>
                <a:cubicBezTo>
                  <a:pt x="15840" y="1826"/>
                  <a:pt x="15840" y="1826"/>
                  <a:pt x="15840" y="1826"/>
                </a:cubicBezTo>
                <a:cubicBezTo>
                  <a:pt x="17280" y="386"/>
                  <a:pt x="19680" y="-574"/>
                  <a:pt x="20640" y="386"/>
                </a:cubicBezTo>
                <a:cubicBezTo>
                  <a:pt x="21600" y="1346"/>
                  <a:pt x="20640" y="3746"/>
                  <a:pt x="19200" y="518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38" name="Shape"/>
          <p:cNvSpPr/>
          <p:nvPr/>
        </p:nvSpPr>
        <p:spPr>
          <a:xfrm>
            <a:off x="10090150" y="2840038"/>
            <a:ext cx="390526" cy="4222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057"/>
                </a:moveTo>
                <a:cubicBezTo>
                  <a:pt x="21600" y="20829"/>
                  <a:pt x="20769" y="21600"/>
                  <a:pt x="19938" y="21600"/>
                </a:cubicBezTo>
                <a:cubicBezTo>
                  <a:pt x="1662" y="21600"/>
                  <a:pt x="1662" y="21600"/>
                  <a:pt x="1662" y="21600"/>
                </a:cubicBezTo>
                <a:cubicBezTo>
                  <a:pt x="831" y="21600"/>
                  <a:pt x="0" y="20829"/>
                  <a:pt x="0" y="20057"/>
                </a:cubicBezTo>
                <a:cubicBezTo>
                  <a:pt x="0" y="4629"/>
                  <a:pt x="0" y="4629"/>
                  <a:pt x="0" y="4629"/>
                </a:cubicBezTo>
                <a:cubicBezTo>
                  <a:pt x="0" y="3857"/>
                  <a:pt x="831" y="3086"/>
                  <a:pt x="1662" y="3086"/>
                </a:cubicBezTo>
                <a:cubicBezTo>
                  <a:pt x="3323" y="3086"/>
                  <a:pt x="3323" y="3086"/>
                  <a:pt x="3323" y="3086"/>
                </a:cubicBezTo>
                <a:cubicBezTo>
                  <a:pt x="3323" y="1929"/>
                  <a:pt x="3323" y="1929"/>
                  <a:pt x="3323" y="1929"/>
                </a:cubicBezTo>
                <a:cubicBezTo>
                  <a:pt x="3323" y="964"/>
                  <a:pt x="4362" y="0"/>
                  <a:pt x="5400" y="0"/>
                </a:cubicBezTo>
                <a:cubicBezTo>
                  <a:pt x="6231" y="0"/>
                  <a:pt x="6231" y="0"/>
                  <a:pt x="6231" y="0"/>
                </a:cubicBezTo>
                <a:cubicBezTo>
                  <a:pt x="7477" y="0"/>
                  <a:pt x="8308" y="964"/>
                  <a:pt x="8308" y="1929"/>
                </a:cubicBezTo>
                <a:cubicBezTo>
                  <a:pt x="8308" y="3086"/>
                  <a:pt x="8308" y="3086"/>
                  <a:pt x="8308" y="3086"/>
                </a:cubicBezTo>
                <a:cubicBezTo>
                  <a:pt x="13292" y="3086"/>
                  <a:pt x="13292" y="3086"/>
                  <a:pt x="13292" y="3086"/>
                </a:cubicBezTo>
                <a:cubicBezTo>
                  <a:pt x="13292" y="1929"/>
                  <a:pt x="13292" y="1929"/>
                  <a:pt x="13292" y="1929"/>
                </a:cubicBezTo>
                <a:cubicBezTo>
                  <a:pt x="13292" y="964"/>
                  <a:pt x="14331" y="0"/>
                  <a:pt x="15369" y="0"/>
                </a:cubicBezTo>
                <a:cubicBezTo>
                  <a:pt x="16200" y="0"/>
                  <a:pt x="16200" y="0"/>
                  <a:pt x="16200" y="0"/>
                </a:cubicBezTo>
                <a:cubicBezTo>
                  <a:pt x="17446" y="0"/>
                  <a:pt x="18277" y="964"/>
                  <a:pt x="18277" y="1929"/>
                </a:cubicBezTo>
                <a:cubicBezTo>
                  <a:pt x="18277" y="3086"/>
                  <a:pt x="18277" y="3086"/>
                  <a:pt x="18277" y="3086"/>
                </a:cubicBezTo>
                <a:cubicBezTo>
                  <a:pt x="19938" y="3086"/>
                  <a:pt x="19938" y="3086"/>
                  <a:pt x="19938" y="3086"/>
                </a:cubicBezTo>
                <a:cubicBezTo>
                  <a:pt x="20769" y="3086"/>
                  <a:pt x="21600" y="3857"/>
                  <a:pt x="21600" y="4629"/>
                </a:cubicBezTo>
                <a:lnTo>
                  <a:pt x="21600" y="20057"/>
                </a:lnTo>
                <a:close/>
                <a:moveTo>
                  <a:pt x="5400" y="11186"/>
                </a:moveTo>
                <a:cubicBezTo>
                  <a:pt x="5400" y="7714"/>
                  <a:pt x="5400" y="7714"/>
                  <a:pt x="5400" y="7714"/>
                </a:cubicBezTo>
                <a:cubicBezTo>
                  <a:pt x="1662" y="7714"/>
                  <a:pt x="1662" y="7714"/>
                  <a:pt x="1662" y="7714"/>
                </a:cubicBezTo>
                <a:cubicBezTo>
                  <a:pt x="1662" y="11186"/>
                  <a:pt x="1662" y="11186"/>
                  <a:pt x="1662" y="11186"/>
                </a:cubicBezTo>
                <a:lnTo>
                  <a:pt x="5400" y="11186"/>
                </a:lnTo>
                <a:close/>
                <a:moveTo>
                  <a:pt x="5400" y="15814"/>
                </a:moveTo>
                <a:cubicBezTo>
                  <a:pt x="5400" y="11957"/>
                  <a:pt x="5400" y="11957"/>
                  <a:pt x="5400" y="11957"/>
                </a:cubicBezTo>
                <a:cubicBezTo>
                  <a:pt x="1662" y="11957"/>
                  <a:pt x="1662" y="11957"/>
                  <a:pt x="1662" y="11957"/>
                </a:cubicBezTo>
                <a:cubicBezTo>
                  <a:pt x="1662" y="15814"/>
                  <a:pt x="1662" y="15814"/>
                  <a:pt x="1662" y="15814"/>
                </a:cubicBezTo>
                <a:lnTo>
                  <a:pt x="5400" y="15814"/>
                </a:lnTo>
                <a:close/>
                <a:moveTo>
                  <a:pt x="5400" y="20057"/>
                </a:moveTo>
                <a:cubicBezTo>
                  <a:pt x="5400" y="16586"/>
                  <a:pt x="5400" y="16586"/>
                  <a:pt x="5400" y="16586"/>
                </a:cubicBezTo>
                <a:cubicBezTo>
                  <a:pt x="1662" y="16586"/>
                  <a:pt x="1662" y="16586"/>
                  <a:pt x="1662" y="16586"/>
                </a:cubicBezTo>
                <a:cubicBezTo>
                  <a:pt x="1662" y="20057"/>
                  <a:pt x="1662" y="20057"/>
                  <a:pt x="1662" y="20057"/>
                </a:cubicBezTo>
                <a:lnTo>
                  <a:pt x="5400" y="20057"/>
                </a:lnTo>
                <a:close/>
                <a:moveTo>
                  <a:pt x="6646" y="1929"/>
                </a:moveTo>
                <a:cubicBezTo>
                  <a:pt x="6646" y="1736"/>
                  <a:pt x="6438" y="1543"/>
                  <a:pt x="6231" y="1543"/>
                </a:cubicBezTo>
                <a:cubicBezTo>
                  <a:pt x="5400" y="1543"/>
                  <a:pt x="5400" y="1543"/>
                  <a:pt x="5400" y="1543"/>
                </a:cubicBezTo>
                <a:cubicBezTo>
                  <a:pt x="5192" y="1543"/>
                  <a:pt x="4985" y="1736"/>
                  <a:pt x="4985" y="1929"/>
                </a:cubicBezTo>
                <a:cubicBezTo>
                  <a:pt x="4985" y="5400"/>
                  <a:pt x="4985" y="5400"/>
                  <a:pt x="4985" y="5400"/>
                </a:cubicBezTo>
                <a:cubicBezTo>
                  <a:pt x="4985" y="5593"/>
                  <a:pt x="5192" y="5786"/>
                  <a:pt x="5400" y="5786"/>
                </a:cubicBezTo>
                <a:cubicBezTo>
                  <a:pt x="6231" y="5786"/>
                  <a:pt x="6231" y="5786"/>
                  <a:pt x="6231" y="5786"/>
                </a:cubicBezTo>
                <a:cubicBezTo>
                  <a:pt x="6438" y="5786"/>
                  <a:pt x="6646" y="5593"/>
                  <a:pt x="6646" y="5400"/>
                </a:cubicBezTo>
                <a:lnTo>
                  <a:pt x="6646" y="1929"/>
                </a:lnTo>
                <a:close/>
                <a:moveTo>
                  <a:pt x="10385" y="11186"/>
                </a:moveTo>
                <a:cubicBezTo>
                  <a:pt x="10385" y="7714"/>
                  <a:pt x="10385" y="7714"/>
                  <a:pt x="10385" y="7714"/>
                </a:cubicBezTo>
                <a:cubicBezTo>
                  <a:pt x="6231" y="7714"/>
                  <a:pt x="6231" y="7714"/>
                  <a:pt x="6231" y="7714"/>
                </a:cubicBezTo>
                <a:cubicBezTo>
                  <a:pt x="6231" y="11186"/>
                  <a:pt x="6231" y="11186"/>
                  <a:pt x="6231" y="11186"/>
                </a:cubicBezTo>
                <a:lnTo>
                  <a:pt x="10385" y="11186"/>
                </a:lnTo>
                <a:close/>
                <a:moveTo>
                  <a:pt x="10385" y="15814"/>
                </a:moveTo>
                <a:cubicBezTo>
                  <a:pt x="10385" y="11957"/>
                  <a:pt x="10385" y="11957"/>
                  <a:pt x="10385" y="11957"/>
                </a:cubicBezTo>
                <a:cubicBezTo>
                  <a:pt x="6231" y="11957"/>
                  <a:pt x="6231" y="11957"/>
                  <a:pt x="6231" y="11957"/>
                </a:cubicBezTo>
                <a:cubicBezTo>
                  <a:pt x="6231" y="15814"/>
                  <a:pt x="6231" y="15814"/>
                  <a:pt x="6231" y="15814"/>
                </a:cubicBezTo>
                <a:lnTo>
                  <a:pt x="10385" y="15814"/>
                </a:lnTo>
                <a:close/>
                <a:moveTo>
                  <a:pt x="10385" y="20057"/>
                </a:moveTo>
                <a:cubicBezTo>
                  <a:pt x="10385" y="16586"/>
                  <a:pt x="10385" y="16586"/>
                  <a:pt x="10385" y="16586"/>
                </a:cubicBezTo>
                <a:cubicBezTo>
                  <a:pt x="6231" y="16586"/>
                  <a:pt x="6231" y="16586"/>
                  <a:pt x="6231" y="16586"/>
                </a:cubicBezTo>
                <a:cubicBezTo>
                  <a:pt x="6231" y="20057"/>
                  <a:pt x="6231" y="20057"/>
                  <a:pt x="6231" y="20057"/>
                </a:cubicBezTo>
                <a:lnTo>
                  <a:pt x="10385" y="20057"/>
                </a:lnTo>
                <a:close/>
                <a:moveTo>
                  <a:pt x="15369" y="11186"/>
                </a:moveTo>
                <a:cubicBezTo>
                  <a:pt x="15369" y="7714"/>
                  <a:pt x="15369" y="7714"/>
                  <a:pt x="15369" y="7714"/>
                </a:cubicBezTo>
                <a:cubicBezTo>
                  <a:pt x="11215" y="7714"/>
                  <a:pt x="11215" y="7714"/>
                  <a:pt x="11215" y="7714"/>
                </a:cubicBezTo>
                <a:cubicBezTo>
                  <a:pt x="11215" y="11186"/>
                  <a:pt x="11215" y="11186"/>
                  <a:pt x="11215" y="11186"/>
                </a:cubicBezTo>
                <a:lnTo>
                  <a:pt x="15369" y="11186"/>
                </a:lnTo>
                <a:close/>
                <a:moveTo>
                  <a:pt x="15369" y="15814"/>
                </a:moveTo>
                <a:cubicBezTo>
                  <a:pt x="15369" y="11957"/>
                  <a:pt x="15369" y="11957"/>
                  <a:pt x="15369" y="11957"/>
                </a:cubicBezTo>
                <a:cubicBezTo>
                  <a:pt x="11215" y="11957"/>
                  <a:pt x="11215" y="11957"/>
                  <a:pt x="11215" y="11957"/>
                </a:cubicBezTo>
                <a:cubicBezTo>
                  <a:pt x="11215" y="15814"/>
                  <a:pt x="11215" y="15814"/>
                  <a:pt x="11215" y="15814"/>
                </a:cubicBezTo>
                <a:lnTo>
                  <a:pt x="15369" y="15814"/>
                </a:lnTo>
                <a:close/>
                <a:moveTo>
                  <a:pt x="15369" y="20057"/>
                </a:moveTo>
                <a:cubicBezTo>
                  <a:pt x="15369" y="16586"/>
                  <a:pt x="15369" y="16586"/>
                  <a:pt x="15369" y="16586"/>
                </a:cubicBezTo>
                <a:cubicBezTo>
                  <a:pt x="11215" y="16586"/>
                  <a:pt x="11215" y="16586"/>
                  <a:pt x="11215" y="16586"/>
                </a:cubicBezTo>
                <a:cubicBezTo>
                  <a:pt x="11215" y="20057"/>
                  <a:pt x="11215" y="20057"/>
                  <a:pt x="11215" y="20057"/>
                </a:cubicBezTo>
                <a:lnTo>
                  <a:pt x="15369" y="20057"/>
                </a:lnTo>
                <a:close/>
                <a:moveTo>
                  <a:pt x="16615" y="1929"/>
                </a:moveTo>
                <a:cubicBezTo>
                  <a:pt x="16615" y="1736"/>
                  <a:pt x="16408" y="1543"/>
                  <a:pt x="16200" y="1543"/>
                </a:cubicBezTo>
                <a:cubicBezTo>
                  <a:pt x="15369" y="1543"/>
                  <a:pt x="15369" y="1543"/>
                  <a:pt x="15369" y="1543"/>
                </a:cubicBezTo>
                <a:cubicBezTo>
                  <a:pt x="15162" y="1543"/>
                  <a:pt x="14954" y="1736"/>
                  <a:pt x="14954" y="1929"/>
                </a:cubicBezTo>
                <a:cubicBezTo>
                  <a:pt x="14954" y="5400"/>
                  <a:pt x="14954" y="5400"/>
                  <a:pt x="14954" y="5400"/>
                </a:cubicBezTo>
                <a:cubicBezTo>
                  <a:pt x="14954" y="5593"/>
                  <a:pt x="15162" y="5786"/>
                  <a:pt x="15369" y="5786"/>
                </a:cubicBezTo>
                <a:cubicBezTo>
                  <a:pt x="16200" y="5786"/>
                  <a:pt x="16200" y="5786"/>
                  <a:pt x="16200" y="5786"/>
                </a:cubicBezTo>
                <a:cubicBezTo>
                  <a:pt x="16408" y="5786"/>
                  <a:pt x="16615" y="5593"/>
                  <a:pt x="16615" y="5400"/>
                </a:cubicBezTo>
                <a:lnTo>
                  <a:pt x="16615" y="1929"/>
                </a:lnTo>
                <a:close/>
                <a:moveTo>
                  <a:pt x="19938" y="11186"/>
                </a:moveTo>
                <a:cubicBezTo>
                  <a:pt x="19938" y="7714"/>
                  <a:pt x="19938" y="7714"/>
                  <a:pt x="19938" y="7714"/>
                </a:cubicBezTo>
                <a:cubicBezTo>
                  <a:pt x="16200" y="7714"/>
                  <a:pt x="16200" y="7714"/>
                  <a:pt x="16200" y="7714"/>
                </a:cubicBezTo>
                <a:cubicBezTo>
                  <a:pt x="16200" y="11186"/>
                  <a:pt x="16200" y="11186"/>
                  <a:pt x="16200" y="11186"/>
                </a:cubicBezTo>
                <a:lnTo>
                  <a:pt x="19938" y="11186"/>
                </a:lnTo>
                <a:close/>
                <a:moveTo>
                  <a:pt x="19938" y="15814"/>
                </a:moveTo>
                <a:cubicBezTo>
                  <a:pt x="19938" y="11957"/>
                  <a:pt x="19938" y="11957"/>
                  <a:pt x="19938" y="11957"/>
                </a:cubicBezTo>
                <a:cubicBezTo>
                  <a:pt x="16200" y="11957"/>
                  <a:pt x="16200" y="11957"/>
                  <a:pt x="16200" y="11957"/>
                </a:cubicBezTo>
                <a:cubicBezTo>
                  <a:pt x="16200" y="15814"/>
                  <a:pt x="16200" y="15814"/>
                  <a:pt x="16200" y="15814"/>
                </a:cubicBezTo>
                <a:lnTo>
                  <a:pt x="19938" y="15814"/>
                </a:lnTo>
                <a:close/>
                <a:moveTo>
                  <a:pt x="19938" y="20057"/>
                </a:moveTo>
                <a:cubicBezTo>
                  <a:pt x="19938" y="16586"/>
                  <a:pt x="19938" y="16586"/>
                  <a:pt x="19938" y="16586"/>
                </a:cubicBezTo>
                <a:cubicBezTo>
                  <a:pt x="16200" y="16586"/>
                  <a:pt x="16200" y="16586"/>
                  <a:pt x="16200" y="16586"/>
                </a:cubicBezTo>
                <a:cubicBezTo>
                  <a:pt x="16200" y="20057"/>
                  <a:pt x="16200" y="20057"/>
                  <a:pt x="16200" y="20057"/>
                </a:cubicBezTo>
                <a:lnTo>
                  <a:pt x="19938" y="2005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39" name="Shape"/>
          <p:cNvSpPr/>
          <p:nvPr/>
        </p:nvSpPr>
        <p:spPr>
          <a:xfrm>
            <a:off x="10720388" y="2847975"/>
            <a:ext cx="420689" cy="3762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407" y="5184"/>
                </a:moveTo>
                <a:cubicBezTo>
                  <a:pt x="17550" y="9504"/>
                  <a:pt x="17550" y="9504"/>
                  <a:pt x="17550" y="9504"/>
                </a:cubicBezTo>
                <a:cubicBezTo>
                  <a:pt x="17550" y="9504"/>
                  <a:pt x="17357" y="9504"/>
                  <a:pt x="17357" y="9504"/>
                </a:cubicBezTo>
                <a:cubicBezTo>
                  <a:pt x="17164" y="9504"/>
                  <a:pt x="16971" y="9288"/>
                  <a:pt x="16971" y="9072"/>
                </a:cubicBezTo>
                <a:cubicBezTo>
                  <a:pt x="16971" y="6480"/>
                  <a:pt x="16971" y="6480"/>
                  <a:pt x="16971" y="6480"/>
                </a:cubicBezTo>
                <a:cubicBezTo>
                  <a:pt x="13886" y="6480"/>
                  <a:pt x="13886" y="6480"/>
                  <a:pt x="13886" y="6480"/>
                </a:cubicBezTo>
                <a:cubicBezTo>
                  <a:pt x="12150" y="6480"/>
                  <a:pt x="11571" y="7776"/>
                  <a:pt x="10800" y="9288"/>
                </a:cubicBezTo>
                <a:cubicBezTo>
                  <a:pt x="10414" y="9936"/>
                  <a:pt x="10221" y="10800"/>
                  <a:pt x="9836" y="11448"/>
                </a:cubicBezTo>
                <a:cubicBezTo>
                  <a:pt x="8486" y="14904"/>
                  <a:pt x="6943" y="18576"/>
                  <a:pt x="3086" y="18576"/>
                </a:cubicBezTo>
                <a:cubicBezTo>
                  <a:pt x="386" y="18576"/>
                  <a:pt x="386" y="18576"/>
                  <a:pt x="386" y="18576"/>
                </a:cubicBezTo>
                <a:cubicBezTo>
                  <a:pt x="193" y="18576"/>
                  <a:pt x="0" y="18360"/>
                  <a:pt x="0" y="18144"/>
                </a:cubicBezTo>
                <a:cubicBezTo>
                  <a:pt x="0" y="15552"/>
                  <a:pt x="0" y="15552"/>
                  <a:pt x="0" y="15552"/>
                </a:cubicBezTo>
                <a:cubicBezTo>
                  <a:pt x="0" y="15336"/>
                  <a:pt x="193" y="15120"/>
                  <a:pt x="386" y="15120"/>
                </a:cubicBezTo>
                <a:cubicBezTo>
                  <a:pt x="3086" y="15120"/>
                  <a:pt x="3086" y="15120"/>
                  <a:pt x="3086" y="15120"/>
                </a:cubicBezTo>
                <a:cubicBezTo>
                  <a:pt x="4629" y="15120"/>
                  <a:pt x="5400" y="13824"/>
                  <a:pt x="6171" y="12528"/>
                </a:cubicBezTo>
                <a:cubicBezTo>
                  <a:pt x="6364" y="11664"/>
                  <a:pt x="6750" y="11016"/>
                  <a:pt x="6943" y="10152"/>
                </a:cubicBezTo>
                <a:cubicBezTo>
                  <a:pt x="8293" y="6696"/>
                  <a:pt x="9836" y="3024"/>
                  <a:pt x="13886" y="3024"/>
                </a:cubicBezTo>
                <a:cubicBezTo>
                  <a:pt x="16971" y="3024"/>
                  <a:pt x="16971" y="3024"/>
                  <a:pt x="16971" y="3024"/>
                </a:cubicBezTo>
                <a:cubicBezTo>
                  <a:pt x="16971" y="432"/>
                  <a:pt x="16971" y="432"/>
                  <a:pt x="16971" y="432"/>
                </a:cubicBezTo>
                <a:cubicBezTo>
                  <a:pt x="16971" y="216"/>
                  <a:pt x="17164" y="0"/>
                  <a:pt x="17357" y="0"/>
                </a:cubicBezTo>
                <a:cubicBezTo>
                  <a:pt x="17357" y="0"/>
                  <a:pt x="17550" y="0"/>
                  <a:pt x="17550" y="216"/>
                </a:cubicBezTo>
                <a:cubicBezTo>
                  <a:pt x="21407" y="4536"/>
                  <a:pt x="21407" y="4536"/>
                  <a:pt x="21407" y="4536"/>
                </a:cubicBezTo>
                <a:cubicBezTo>
                  <a:pt x="21600" y="4536"/>
                  <a:pt x="21600" y="4752"/>
                  <a:pt x="21600" y="4752"/>
                </a:cubicBezTo>
                <a:cubicBezTo>
                  <a:pt x="21600" y="4968"/>
                  <a:pt x="21600" y="4968"/>
                  <a:pt x="21407" y="5184"/>
                </a:cubicBezTo>
                <a:close/>
                <a:moveTo>
                  <a:pt x="6364" y="9720"/>
                </a:moveTo>
                <a:cubicBezTo>
                  <a:pt x="5593" y="8208"/>
                  <a:pt x="4821" y="6480"/>
                  <a:pt x="3086" y="6480"/>
                </a:cubicBezTo>
                <a:cubicBezTo>
                  <a:pt x="386" y="6480"/>
                  <a:pt x="386" y="6480"/>
                  <a:pt x="386" y="6480"/>
                </a:cubicBezTo>
                <a:cubicBezTo>
                  <a:pt x="193" y="6480"/>
                  <a:pt x="0" y="6264"/>
                  <a:pt x="0" y="6048"/>
                </a:cubicBezTo>
                <a:cubicBezTo>
                  <a:pt x="0" y="3456"/>
                  <a:pt x="0" y="3456"/>
                  <a:pt x="0" y="3456"/>
                </a:cubicBezTo>
                <a:cubicBezTo>
                  <a:pt x="0" y="3240"/>
                  <a:pt x="193" y="3024"/>
                  <a:pt x="386" y="3024"/>
                </a:cubicBezTo>
                <a:cubicBezTo>
                  <a:pt x="3086" y="3024"/>
                  <a:pt x="3086" y="3024"/>
                  <a:pt x="3086" y="3024"/>
                </a:cubicBezTo>
                <a:cubicBezTo>
                  <a:pt x="5207" y="3024"/>
                  <a:pt x="6750" y="4104"/>
                  <a:pt x="7907" y="6048"/>
                </a:cubicBezTo>
                <a:cubicBezTo>
                  <a:pt x="7329" y="7344"/>
                  <a:pt x="6750" y="8424"/>
                  <a:pt x="6364" y="9720"/>
                </a:cubicBezTo>
                <a:close/>
                <a:moveTo>
                  <a:pt x="21407" y="17064"/>
                </a:moveTo>
                <a:cubicBezTo>
                  <a:pt x="17550" y="21384"/>
                  <a:pt x="17550" y="21384"/>
                  <a:pt x="17550" y="21384"/>
                </a:cubicBezTo>
                <a:cubicBezTo>
                  <a:pt x="17550" y="21600"/>
                  <a:pt x="17357" y="21600"/>
                  <a:pt x="17357" y="21600"/>
                </a:cubicBezTo>
                <a:cubicBezTo>
                  <a:pt x="17164" y="21600"/>
                  <a:pt x="16971" y="21384"/>
                  <a:pt x="16971" y="21168"/>
                </a:cubicBezTo>
                <a:cubicBezTo>
                  <a:pt x="16971" y="18576"/>
                  <a:pt x="16971" y="18576"/>
                  <a:pt x="16971" y="18576"/>
                </a:cubicBezTo>
                <a:cubicBezTo>
                  <a:pt x="13307" y="18576"/>
                  <a:pt x="11186" y="19008"/>
                  <a:pt x="8871" y="15552"/>
                </a:cubicBezTo>
                <a:cubicBezTo>
                  <a:pt x="9643" y="14472"/>
                  <a:pt x="10029" y="13176"/>
                  <a:pt x="10607" y="11880"/>
                </a:cubicBezTo>
                <a:cubicBezTo>
                  <a:pt x="11186" y="13608"/>
                  <a:pt x="11957" y="15120"/>
                  <a:pt x="13886" y="15120"/>
                </a:cubicBezTo>
                <a:cubicBezTo>
                  <a:pt x="16971" y="15120"/>
                  <a:pt x="16971" y="15120"/>
                  <a:pt x="16971" y="15120"/>
                </a:cubicBezTo>
                <a:cubicBezTo>
                  <a:pt x="16971" y="12528"/>
                  <a:pt x="16971" y="12528"/>
                  <a:pt x="16971" y="12528"/>
                </a:cubicBezTo>
                <a:cubicBezTo>
                  <a:pt x="16971" y="12312"/>
                  <a:pt x="17164" y="12096"/>
                  <a:pt x="17357" y="12096"/>
                </a:cubicBezTo>
                <a:cubicBezTo>
                  <a:pt x="17357" y="12096"/>
                  <a:pt x="17550" y="12096"/>
                  <a:pt x="17550" y="12312"/>
                </a:cubicBezTo>
                <a:cubicBezTo>
                  <a:pt x="21407" y="16632"/>
                  <a:pt x="21407" y="16632"/>
                  <a:pt x="21407" y="16632"/>
                </a:cubicBezTo>
                <a:cubicBezTo>
                  <a:pt x="21600" y="16632"/>
                  <a:pt x="21600" y="16848"/>
                  <a:pt x="21600" y="16848"/>
                </a:cubicBezTo>
                <a:cubicBezTo>
                  <a:pt x="21600" y="17064"/>
                  <a:pt x="21600" y="17064"/>
                  <a:pt x="21407" y="1706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40" name="Shape"/>
          <p:cNvSpPr/>
          <p:nvPr/>
        </p:nvSpPr>
        <p:spPr>
          <a:xfrm>
            <a:off x="1039812" y="3648076"/>
            <a:ext cx="420689" cy="3619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8000"/>
                </a:moveTo>
                <a:cubicBezTo>
                  <a:pt x="10221" y="18000"/>
                  <a:pt x="9450" y="18000"/>
                  <a:pt x="9064" y="17775"/>
                </a:cubicBezTo>
                <a:cubicBezTo>
                  <a:pt x="7329" y="19575"/>
                  <a:pt x="5593" y="20700"/>
                  <a:pt x="3471" y="21375"/>
                </a:cubicBezTo>
                <a:cubicBezTo>
                  <a:pt x="3086" y="21375"/>
                  <a:pt x="2507" y="21600"/>
                  <a:pt x="2121" y="21600"/>
                </a:cubicBezTo>
                <a:cubicBezTo>
                  <a:pt x="1736" y="21600"/>
                  <a:pt x="1543" y="21375"/>
                  <a:pt x="1543" y="21150"/>
                </a:cubicBezTo>
                <a:cubicBezTo>
                  <a:pt x="1543" y="20925"/>
                  <a:pt x="1543" y="20925"/>
                  <a:pt x="1543" y="20925"/>
                </a:cubicBezTo>
                <a:cubicBezTo>
                  <a:pt x="1350" y="20700"/>
                  <a:pt x="1543" y="20475"/>
                  <a:pt x="1736" y="20250"/>
                </a:cubicBezTo>
                <a:cubicBezTo>
                  <a:pt x="2507" y="19125"/>
                  <a:pt x="3471" y="18450"/>
                  <a:pt x="4050" y="15975"/>
                </a:cubicBezTo>
                <a:cubicBezTo>
                  <a:pt x="1543" y="14400"/>
                  <a:pt x="0" y="11925"/>
                  <a:pt x="0" y="9000"/>
                </a:cubicBezTo>
                <a:cubicBezTo>
                  <a:pt x="0" y="4050"/>
                  <a:pt x="4821" y="0"/>
                  <a:pt x="10800" y="0"/>
                </a:cubicBezTo>
                <a:cubicBezTo>
                  <a:pt x="16779" y="0"/>
                  <a:pt x="21600" y="4050"/>
                  <a:pt x="21600" y="9000"/>
                </a:cubicBezTo>
                <a:cubicBezTo>
                  <a:pt x="21600" y="13950"/>
                  <a:pt x="16779" y="18000"/>
                  <a:pt x="10800" y="180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41" name="Shape"/>
          <p:cNvSpPr/>
          <p:nvPr/>
        </p:nvSpPr>
        <p:spPr>
          <a:xfrm>
            <a:off x="1700213" y="3648076"/>
            <a:ext cx="390526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800"/>
                </a:moveTo>
                <a:cubicBezTo>
                  <a:pt x="21600" y="11291"/>
                  <a:pt x="21185" y="11782"/>
                  <a:pt x="20769" y="11782"/>
                </a:cubicBezTo>
                <a:cubicBezTo>
                  <a:pt x="7269" y="13745"/>
                  <a:pt x="7269" y="13745"/>
                  <a:pt x="7269" y="13745"/>
                </a:cubicBezTo>
                <a:cubicBezTo>
                  <a:pt x="7269" y="13991"/>
                  <a:pt x="7477" y="14236"/>
                  <a:pt x="7477" y="14727"/>
                </a:cubicBezTo>
                <a:cubicBezTo>
                  <a:pt x="7477" y="14973"/>
                  <a:pt x="7269" y="15464"/>
                  <a:pt x="7062" y="15709"/>
                </a:cubicBezTo>
                <a:cubicBezTo>
                  <a:pt x="19108" y="15709"/>
                  <a:pt x="19108" y="15709"/>
                  <a:pt x="19108" y="15709"/>
                </a:cubicBezTo>
                <a:cubicBezTo>
                  <a:pt x="19523" y="15709"/>
                  <a:pt x="19938" y="16200"/>
                  <a:pt x="19938" y="16691"/>
                </a:cubicBezTo>
                <a:cubicBezTo>
                  <a:pt x="19938" y="17182"/>
                  <a:pt x="19523" y="17673"/>
                  <a:pt x="19108" y="17673"/>
                </a:cubicBezTo>
                <a:cubicBezTo>
                  <a:pt x="5815" y="17673"/>
                  <a:pt x="5815" y="17673"/>
                  <a:pt x="5815" y="17673"/>
                </a:cubicBezTo>
                <a:cubicBezTo>
                  <a:pt x="5400" y="17673"/>
                  <a:pt x="4985" y="17182"/>
                  <a:pt x="4985" y="16691"/>
                </a:cubicBezTo>
                <a:cubicBezTo>
                  <a:pt x="4985" y="16200"/>
                  <a:pt x="5608" y="14973"/>
                  <a:pt x="5815" y="14482"/>
                </a:cubicBezTo>
                <a:cubicBezTo>
                  <a:pt x="3531" y="1964"/>
                  <a:pt x="3531" y="1964"/>
                  <a:pt x="3531" y="1964"/>
                </a:cubicBezTo>
                <a:cubicBezTo>
                  <a:pt x="831" y="1964"/>
                  <a:pt x="831" y="1964"/>
                  <a:pt x="831" y="1964"/>
                </a:cubicBezTo>
                <a:cubicBezTo>
                  <a:pt x="415" y="1964"/>
                  <a:pt x="0" y="1473"/>
                  <a:pt x="0" y="982"/>
                </a:cubicBezTo>
                <a:cubicBezTo>
                  <a:pt x="0" y="491"/>
                  <a:pt x="415" y="0"/>
                  <a:pt x="831" y="0"/>
                </a:cubicBezTo>
                <a:cubicBezTo>
                  <a:pt x="4154" y="0"/>
                  <a:pt x="4154" y="0"/>
                  <a:pt x="4154" y="0"/>
                </a:cubicBezTo>
                <a:cubicBezTo>
                  <a:pt x="4985" y="0"/>
                  <a:pt x="4985" y="1227"/>
                  <a:pt x="5192" y="1964"/>
                </a:cubicBezTo>
                <a:cubicBezTo>
                  <a:pt x="20769" y="1964"/>
                  <a:pt x="20769" y="1964"/>
                  <a:pt x="20769" y="1964"/>
                </a:cubicBezTo>
                <a:cubicBezTo>
                  <a:pt x="21185" y="1964"/>
                  <a:pt x="21600" y="2455"/>
                  <a:pt x="21600" y="2945"/>
                </a:cubicBezTo>
                <a:lnTo>
                  <a:pt x="21600" y="10800"/>
                </a:lnTo>
                <a:close/>
                <a:moveTo>
                  <a:pt x="6646" y="21600"/>
                </a:moveTo>
                <a:cubicBezTo>
                  <a:pt x="5815" y="21600"/>
                  <a:pt x="4985" y="20618"/>
                  <a:pt x="4985" y="19636"/>
                </a:cubicBezTo>
                <a:cubicBezTo>
                  <a:pt x="4985" y="18655"/>
                  <a:pt x="5815" y="17673"/>
                  <a:pt x="6646" y="17673"/>
                </a:cubicBezTo>
                <a:cubicBezTo>
                  <a:pt x="7477" y="17673"/>
                  <a:pt x="8308" y="18655"/>
                  <a:pt x="8308" y="19636"/>
                </a:cubicBezTo>
                <a:cubicBezTo>
                  <a:pt x="8308" y="20618"/>
                  <a:pt x="7477" y="21600"/>
                  <a:pt x="6646" y="21600"/>
                </a:cubicBezTo>
                <a:close/>
                <a:moveTo>
                  <a:pt x="18277" y="21600"/>
                </a:moveTo>
                <a:cubicBezTo>
                  <a:pt x="17238" y="21600"/>
                  <a:pt x="16615" y="20618"/>
                  <a:pt x="16615" y="19636"/>
                </a:cubicBezTo>
                <a:cubicBezTo>
                  <a:pt x="16615" y="18655"/>
                  <a:pt x="17238" y="17673"/>
                  <a:pt x="18277" y="17673"/>
                </a:cubicBezTo>
                <a:cubicBezTo>
                  <a:pt x="19108" y="17673"/>
                  <a:pt x="19938" y="18655"/>
                  <a:pt x="19938" y="19636"/>
                </a:cubicBezTo>
                <a:cubicBezTo>
                  <a:pt x="19938" y="20618"/>
                  <a:pt x="19108" y="21600"/>
                  <a:pt x="18277" y="21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42" name="Shape"/>
          <p:cNvSpPr/>
          <p:nvPr/>
        </p:nvSpPr>
        <p:spPr>
          <a:xfrm>
            <a:off x="2346325" y="3619501"/>
            <a:ext cx="390526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8164"/>
                </a:moveTo>
                <a:cubicBezTo>
                  <a:pt x="21600" y="20127"/>
                  <a:pt x="20146" y="21600"/>
                  <a:pt x="18692" y="21600"/>
                </a:cubicBezTo>
                <a:cubicBezTo>
                  <a:pt x="2908" y="21600"/>
                  <a:pt x="2908" y="21600"/>
                  <a:pt x="2908" y="21600"/>
                </a:cubicBezTo>
                <a:cubicBezTo>
                  <a:pt x="1246" y="21600"/>
                  <a:pt x="0" y="20127"/>
                  <a:pt x="0" y="18164"/>
                </a:cubicBezTo>
                <a:cubicBezTo>
                  <a:pt x="0" y="3436"/>
                  <a:pt x="0" y="3436"/>
                  <a:pt x="0" y="3436"/>
                </a:cubicBezTo>
                <a:cubicBezTo>
                  <a:pt x="0" y="1473"/>
                  <a:pt x="1246" y="0"/>
                  <a:pt x="2908" y="0"/>
                </a:cubicBezTo>
                <a:cubicBezTo>
                  <a:pt x="7062" y="0"/>
                  <a:pt x="7062" y="0"/>
                  <a:pt x="7062" y="0"/>
                </a:cubicBezTo>
                <a:cubicBezTo>
                  <a:pt x="8723" y="0"/>
                  <a:pt x="9969" y="1473"/>
                  <a:pt x="9969" y="3436"/>
                </a:cubicBezTo>
                <a:cubicBezTo>
                  <a:pt x="9969" y="3927"/>
                  <a:pt x="9969" y="3927"/>
                  <a:pt x="9969" y="3927"/>
                </a:cubicBezTo>
                <a:cubicBezTo>
                  <a:pt x="18692" y="3927"/>
                  <a:pt x="18692" y="3927"/>
                  <a:pt x="18692" y="3927"/>
                </a:cubicBezTo>
                <a:cubicBezTo>
                  <a:pt x="20146" y="3927"/>
                  <a:pt x="21600" y="5400"/>
                  <a:pt x="21600" y="7364"/>
                </a:cubicBezTo>
                <a:lnTo>
                  <a:pt x="21600" y="1816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43" name="Shape"/>
          <p:cNvSpPr/>
          <p:nvPr/>
        </p:nvSpPr>
        <p:spPr>
          <a:xfrm>
            <a:off x="2962275" y="3619501"/>
            <a:ext cx="438151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723" y="9818"/>
                </a:moveTo>
                <a:cubicBezTo>
                  <a:pt x="8123" y="9818"/>
                  <a:pt x="8123" y="9818"/>
                  <a:pt x="8123" y="9818"/>
                </a:cubicBezTo>
                <a:cubicBezTo>
                  <a:pt x="6646" y="9818"/>
                  <a:pt x="4800" y="10800"/>
                  <a:pt x="3877" y="12273"/>
                </a:cubicBezTo>
                <a:cubicBezTo>
                  <a:pt x="0" y="18409"/>
                  <a:pt x="0" y="18409"/>
                  <a:pt x="0" y="18409"/>
                </a:cubicBezTo>
                <a:cubicBezTo>
                  <a:pt x="0" y="18655"/>
                  <a:pt x="0" y="18655"/>
                  <a:pt x="0" y="18655"/>
                </a:cubicBezTo>
                <a:cubicBezTo>
                  <a:pt x="0" y="18409"/>
                  <a:pt x="0" y="18164"/>
                  <a:pt x="0" y="18164"/>
                </a:cubicBezTo>
                <a:cubicBezTo>
                  <a:pt x="0" y="3436"/>
                  <a:pt x="0" y="3436"/>
                  <a:pt x="0" y="3436"/>
                </a:cubicBezTo>
                <a:cubicBezTo>
                  <a:pt x="0" y="1473"/>
                  <a:pt x="1108" y="0"/>
                  <a:pt x="2585" y="0"/>
                </a:cubicBezTo>
                <a:cubicBezTo>
                  <a:pt x="6277" y="0"/>
                  <a:pt x="6277" y="0"/>
                  <a:pt x="6277" y="0"/>
                </a:cubicBezTo>
                <a:cubicBezTo>
                  <a:pt x="7569" y="0"/>
                  <a:pt x="8862" y="1473"/>
                  <a:pt x="8862" y="3436"/>
                </a:cubicBezTo>
                <a:cubicBezTo>
                  <a:pt x="8862" y="3927"/>
                  <a:pt x="8862" y="3927"/>
                  <a:pt x="8862" y="3927"/>
                </a:cubicBezTo>
                <a:cubicBezTo>
                  <a:pt x="15138" y="3927"/>
                  <a:pt x="15138" y="3927"/>
                  <a:pt x="15138" y="3927"/>
                </a:cubicBezTo>
                <a:cubicBezTo>
                  <a:pt x="16431" y="3927"/>
                  <a:pt x="17723" y="5400"/>
                  <a:pt x="17723" y="7364"/>
                </a:cubicBezTo>
                <a:lnTo>
                  <a:pt x="17723" y="9818"/>
                </a:lnTo>
                <a:close/>
                <a:moveTo>
                  <a:pt x="21231" y="13745"/>
                </a:moveTo>
                <a:cubicBezTo>
                  <a:pt x="17354" y="19636"/>
                  <a:pt x="17354" y="19636"/>
                  <a:pt x="17354" y="19636"/>
                </a:cubicBezTo>
                <a:cubicBezTo>
                  <a:pt x="16615" y="20864"/>
                  <a:pt x="15323" y="21600"/>
                  <a:pt x="14400" y="21600"/>
                </a:cubicBezTo>
                <a:cubicBezTo>
                  <a:pt x="1846" y="21600"/>
                  <a:pt x="1846" y="21600"/>
                  <a:pt x="1846" y="21600"/>
                </a:cubicBezTo>
                <a:cubicBezTo>
                  <a:pt x="1292" y="21600"/>
                  <a:pt x="738" y="21355"/>
                  <a:pt x="738" y="20618"/>
                </a:cubicBezTo>
                <a:cubicBezTo>
                  <a:pt x="738" y="20373"/>
                  <a:pt x="923" y="19882"/>
                  <a:pt x="1108" y="19636"/>
                </a:cubicBezTo>
                <a:cubicBezTo>
                  <a:pt x="4985" y="13745"/>
                  <a:pt x="4985" y="13745"/>
                  <a:pt x="4985" y="13745"/>
                </a:cubicBezTo>
                <a:cubicBezTo>
                  <a:pt x="5723" y="12518"/>
                  <a:pt x="7015" y="11782"/>
                  <a:pt x="8123" y="11782"/>
                </a:cubicBezTo>
                <a:cubicBezTo>
                  <a:pt x="20677" y="11782"/>
                  <a:pt x="20677" y="11782"/>
                  <a:pt x="20677" y="11782"/>
                </a:cubicBezTo>
                <a:cubicBezTo>
                  <a:pt x="21046" y="11782"/>
                  <a:pt x="21600" y="12027"/>
                  <a:pt x="21600" y="12518"/>
                </a:cubicBezTo>
                <a:cubicBezTo>
                  <a:pt x="21600" y="13009"/>
                  <a:pt x="21415" y="13255"/>
                  <a:pt x="21231" y="1374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44" name="Shape"/>
          <p:cNvSpPr/>
          <p:nvPr/>
        </p:nvSpPr>
        <p:spPr>
          <a:xfrm>
            <a:off x="3592512" y="3619501"/>
            <a:ext cx="48101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21600"/>
                </a:lnTo>
                <a:lnTo>
                  <a:pt x="0" y="0"/>
                </a:lnTo>
                <a:lnTo>
                  <a:pt x="1354" y="0"/>
                </a:lnTo>
                <a:lnTo>
                  <a:pt x="1354" y="19792"/>
                </a:lnTo>
                <a:lnTo>
                  <a:pt x="21600" y="19792"/>
                </a:lnTo>
                <a:lnTo>
                  <a:pt x="21600" y="21600"/>
                </a:lnTo>
                <a:close/>
                <a:moveTo>
                  <a:pt x="6701" y="17984"/>
                </a:moveTo>
                <a:lnTo>
                  <a:pt x="4063" y="17984"/>
                </a:lnTo>
                <a:lnTo>
                  <a:pt x="4063" y="10752"/>
                </a:lnTo>
                <a:lnTo>
                  <a:pt x="6701" y="10752"/>
                </a:lnTo>
                <a:lnTo>
                  <a:pt x="6701" y="17984"/>
                </a:lnTo>
                <a:close/>
                <a:moveTo>
                  <a:pt x="10764" y="17984"/>
                </a:moveTo>
                <a:lnTo>
                  <a:pt x="8055" y="17984"/>
                </a:lnTo>
                <a:lnTo>
                  <a:pt x="8055" y="3521"/>
                </a:lnTo>
                <a:lnTo>
                  <a:pt x="10764" y="3521"/>
                </a:lnTo>
                <a:lnTo>
                  <a:pt x="10764" y="17984"/>
                </a:lnTo>
                <a:close/>
                <a:moveTo>
                  <a:pt x="14828" y="17984"/>
                </a:moveTo>
                <a:lnTo>
                  <a:pt x="12119" y="17984"/>
                </a:lnTo>
                <a:lnTo>
                  <a:pt x="12119" y="7137"/>
                </a:lnTo>
                <a:lnTo>
                  <a:pt x="14828" y="7137"/>
                </a:lnTo>
                <a:lnTo>
                  <a:pt x="14828" y="17984"/>
                </a:lnTo>
                <a:close/>
                <a:moveTo>
                  <a:pt x="18891" y="17984"/>
                </a:moveTo>
                <a:lnTo>
                  <a:pt x="16182" y="17984"/>
                </a:lnTo>
                <a:lnTo>
                  <a:pt x="16182" y="1713"/>
                </a:lnTo>
                <a:lnTo>
                  <a:pt x="18891" y="1713"/>
                </a:lnTo>
                <a:lnTo>
                  <a:pt x="18891" y="1798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45" name="Shape"/>
          <p:cNvSpPr/>
          <p:nvPr/>
        </p:nvSpPr>
        <p:spPr>
          <a:xfrm>
            <a:off x="4297362" y="3619501"/>
            <a:ext cx="357189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550"/>
                </a:moveTo>
                <a:cubicBezTo>
                  <a:pt x="21600" y="19800"/>
                  <a:pt x="19781" y="21600"/>
                  <a:pt x="17507" y="21600"/>
                </a:cubicBezTo>
                <a:cubicBezTo>
                  <a:pt x="4093" y="21600"/>
                  <a:pt x="4093" y="21600"/>
                  <a:pt x="4093" y="21600"/>
                </a:cubicBezTo>
                <a:cubicBezTo>
                  <a:pt x="1819" y="21600"/>
                  <a:pt x="0" y="19800"/>
                  <a:pt x="0" y="17550"/>
                </a:cubicBezTo>
                <a:cubicBezTo>
                  <a:pt x="0" y="4050"/>
                  <a:pt x="0" y="4050"/>
                  <a:pt x="0" y="4050"/>
                </a:cubicBezTo>
                <a:cubicBezTo>
                  <a:pt x="0" y="1800"/>
                  <a:pt x="1819" y="0"/>
                  <a:pt x="4093" y="0"/>
                </a:cubicBezTo>
                <a:cubicBezTo>
                  <a:pt x="17507" y="0"/>
                  <a:pt x="17507" y="0"/>
                  <a:pt x="17507" y="0"/>
                </a:cubicBezTo>
                <a:cubicBezTo>
                  <a:pt x="19781" y="0"/>
                  <a:pt x="21600" y="1800"/>
                  <a:pt x="21600" y="4050"/>
                </a:cubicBezTo>
                <a:lnTo>
                  <a:pt x="21600" y="17550"/>
                </a:lnTo>
                <a:close/>
                <a:moveTo>
                  <a:pt x="16371" y="7200"/>
                </a:moveTo>
                <a:cubicBezTo>
                  <a:pt x="17053" y="6975"/>
                  <a:pt x="17507" y="6300"/>
                  <a:pt x="17735" y="5625"/>
                </a:cubicBezTo>
                <a:cubicBezTo>
                  <a:pt x="17053" y="5850"/>
                  <a:pt x="16371" y="6300"/>
                  <a:pt x="15688" y="6300"/>
                </a:cubicBezTo>
                <a:cubicBezTo>
                  <a:pt x="15234" y="5850"/>
                  <a:pt x="14552" y="5400"/>
                  <a:pt x="13642" y="5400"/>
                </a:cubicBezTo>
                <a:cubicBezTo>
                  <a:pt x="12051" y="5400"/>
                  <a:pt x="10686" y="6750"/>
                  <a:pt x="10686" y="8325"/>
                </a:cubicBezTo>
                <a:cubicBezTo>
                  <a:pt x="10686" y="8550"/>
                  <a:pt x="10686" y="8775"/>
                  <a:pt x="10686" y="9000"/>
                </a:cubicBezTo>
                <a:cubicBezTo>
                  <a:pt x="8185" y="9000"/>
                  <a:pt x="5912" y="7650"/>
                  <a:pt x="4547" y="5850"/>
                </a:cubicBezTo>
                <a:cubicBezTo>
                  <a:pt x="4320" y="6300"/>
                  <a:pt x="4093" y="6975"/>
                  <a:pt x="4093" y="7425"/>
                </a:cubicBezTo>
                <a:cubicBezTo>
                  <a:pt x="4093" y="8550"/>
                  <a:pt x="4547" y="9450"/>
                  <a:pt x="5457" y="9900"/>
                </a:cubicBezTo>
                <a:cubicBezTo>
                  <a:pt x="5002" y="9900"/>
                  <a:pt x="4547" y="9675"/>
                  <a:pt x="4093" y="9450"/>
                </a:cubicBezTo>
                <a:cubicBezTo>
                  <a:pt x="4093" y="9450"/>
                  <a:pt x="4093" y="9450"/>
                  <a:pt x="4093" y="9450"/>
                </a:cubicBezTo>
                <a:cubicBezTo>
                  <a:pt x="4093" y="11025"/>
                  <a:pt x="5002" y="12150"/>
                  <a:pt x="6366" y="12375"/>
                </a:cubicBezTo>
                <a:cubicBezTo>
                  <a:pt x="6139" y="12600"/>
                  <a:pt x="5912" y="12600"/>
                  <a:pt x="5684" y="12600"/>
                </a:cubicBezTo>
                <a:cubicBezTo>
                  <a:pt x="5457" y="12600"/>
                  <a:pt x="5457" y="12600"/>
                  <a:pt x="5229" y="12600"/>
                </a:cubicBezTo>
                <a:cubicBezTo>
                  <a:pt x="5457" y="13725"/>
                  <a:pt x="6594" y="14625"/>
                  <a:pt x="7958" y="14625"/>
                </a:cubicBezTo>
                <a:cubicBezTo>
                  <a:pt x="6821" y="15300"/>
                  <a:pt x="5684" y="15750"/>
                  <a:pt x="4320" y="15750"/>
                </a:cubicBezTo>
                <a:cubicBezTo>
                  <a:pt x="4093" y="15750"/>
                  <a:pt x="3865" y="15750"/>
                  <a:pt x="3638" y="15750"/>
                </a:cubicBezTo>
                <a:cubicBezTo>
                  <a:pt x="4775" y="16650"/>
                  <a:pt x="6366" y="17100"/>
                  <a:pt x="8185" y="17100"/>
                </a:cubicBezTo>
                <a:cubicBezTo>
                  <a:pt x="13642" y="17100"/>
                  <a:pt x="16598" y="12600"/>
                  <a:pt x="16598" y="8775"/>
                </a:cubicBezTo>
                <a:cubicBezTo>
                  <a:pt x="16598" y="8550"/>
                  <a:pt x="16598" y="8325"/>
                  <a:pt x="16598" y="8325"/>
                </a:cubicBezTo>
                <a:cubicBezTo>
                  <a:pt x="17053" y="7875"/>
                  <a:pt x="17735" y="7425"/>
                  <a:pt x="17962" y="6750"/>
                </a:cubicBezTo>
                <a:cubicBezTo>
                  <a:pt x="17507" y="6975"/>
                  <a:pt x="17053" y="7200"/>
                  <a:pt x="16371" y="72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46" name="Shape"/>
          <p:cNvSpPr/>
          <p:nvPr/>
        </p:nvSpPr>
        <p:spPr>
          <a:xfrm>
            <a:off x="4940301" y="3619501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4050"/>
                </a:moveTo>
                <a:cubicBezTo>
                  <a:pt x="21600" y="17550"/>
                  <a:pt x="21600" y="17550"/>
                  <a:pt x="21600" y="17550"/>
                </a:cubicBezTo>
                <a:cubicBezTo>
                  <a:pt x="21600" y="19800"/>
                  <a:pt x="19800" y="21600"/>
                  <a:pt x="17550" y="21600"/>
                </a:cubicBezTo>
                <a:cubicBezTo>
                  <a:pt x="15075" y="21600"/>
                  <a:pt x="15075" y="21600"/>
                  <a:pt x="15075" y="21600"/>
                </a:cubicBezTo>
                <a:cubicBezTo>
                  <a:pt x="15075" y="13275"/>
                  <a:pt x="15075" y="13275"/>
                  <a:pt x="15075" y="13275"/>
                </a:cubicBezTo>
                <a:cubicBezTo>
                  <a:pt x="17775" y="13275"/>
                  <a:pt x="17775" y="13275"/>
                  <a:pt x="17775" y="13275"/>
                </a:cubicBezTo>
                <a:cubicBezTo>
                  <a:pt x="18225" y="9900"/>
                  <a:pt x="18225" y="9900"/>
                  <a:pt x="18225" y="9900"/>
                </a:cubicBezTo>
                <a:cubicBezTo>
                  <a:pt x="15075" y="9900"/>
                  <a:pt x="15075" y="9900"/>
                  <a:pt x="15075" y="9900"/>
                </a:cubicBezTo>
                <a:cubicBezTo>
                  <a:pt x="15075" y="7875"/>
                  <a:pt x="15075" y="7875"/>
                  <a:pt x="15075" y="7875"/>
                </a:cubicBezTo>
                <a:cubicBezTo>
                  <a:pt x="15075" y="6975"/>
                  <a:pt x="15300" y="6300"/>
                  <a:pt x="16650" y="6300"/>
                </a:cubicBezTo>
                <a:cubicBezTo>
                  <a:pt x="18225" y="6300"/>
                  <a:pt x="18225" y="6300"/>
                  <a:pt x="18225" y="6300"/>
                </a:cubicBezTo>
                <a:cubicBezTo>
                  <a:pt x="18225" y="3375"/>
                  <a:pt x="18225" y="3375"/>
                  <a:pt x="18225" y="3375"/>
                </a:cubicBezTo>
                <a:cubicBezTo>
                  <a:pt x="18000" y="3375"/>
                  <a:pt x="17100" y="3375"/>
                  <a:pt x="15750" y="3375"/>
                </a:cubicBezTo>
                <a:cubicBezTo>
                  <a:pt x="13275" y="3375"/>
                  <a:pt x="11700" y="4725"/>
                  <a:pt x="11700" y="7650"/>
                </a:cubicBezTo>
                <a:cubicBezTo>
                  <a:pt x="11700" y="9900"/>
                  <a:pt x="11700" y="9900"/>
                  <a:pt x="11700" y="9900"/>
                </a:cubicBezTo>
                <a:cubicBezTo>
                  <a:pt x="8775" y="9900"/>
                  <a:pt x="8775" y="9900"/>
                  <a:pt x="8775" y="9900"/>
                </a:cubicBezTo>
                <a:cubicBezTo>
                  <a:pt x="8775" y="13275"/>
                  <a:pt x="8775" y="13275"/>
                  <a:pt x="8775" y="13275"/>
                </a:cubicBezTo>
                <a:cubicBezTo>
                  <a:pt x="11700" y="13275"/>
                  <a:pt x="11700" y="13275"/>
                  <a:pt x="11700" y="13275"/>
                </a:cubicBezTo>
                <a:cubicBezTo>
                  <a:pt x="11700" y="21600"/>
                  <a:pt x="11700" y="21600"/>
                  <a:pt x="11700" y="21600"/>
                </a:cubicBezTo>
                <a:cubicBezTo>
                  <a:pt x="4050" y="21600"/>
                  <a:pt x="4050" y="21600"/>
                  <a:pt x="4050" y="21600"/>
                </a:cubicBezTo>
                <a:cubicBezTo>
                  <a:pt x="1800" y="21600"/>
                  <a:pt x="0" y="19800"/>
                  <a:pt x="0" y="17550"/>
                </a:cubicBezTo>
                <a:cubicBezTo>
                  <a:pt x="0" y="4050"/>
                  <a:pt x="0" y="4050"/>
                  <a:pt x="0" y="4050"/>
                </a:cubicBezTo>
                <a:cubicBezTo>
                  <a:pt x="0" y="1800"/>
                  <a:pt x="1800" y="0"/>
                  <a:pt x="4050" y="0"/>
                </a:cubicBezTo>
                <a:cubicBezTo>
                  <a:pt x="17550" y="0"/>
                  <a:pt x="17550" y="0"/>
                  <a:pt x="17550" y="0"/>
                </a:cubicBezTo>
                <a:cubicBezTo>
                  <a:pt x="19800" y="0"/>
                  <a:pt x="21600" y="1800"/>
                  <a:pt x="21600" y="405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47" name="Shape"/>
          <p:cNvSpPr/>
          <p:nvPr/>
        </p:nvSpPr>
        <p:spPr>
          <a:xfrm>
            <a:off x="5556251" y="3619501"/>
            <a:ext cx="419101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9800"/>
                </a:moveTo>
                <a:cubicBezTo>
                  <a:pt x="21600" y="20700"/>
                  <a:pt x="21021" y="21600"/>
                  <a:pt x="20057" y="21600"/>
                </a:cubicBezTo>
                <a:cubicBezTo>
                  <a:pt x="1543" y="21600"/>
                  <a:pt x="1543" y="21600"/>
                  <a:pt x="1543" y="21600"/>
                </a:cubicBezTo>
                <a:cubicBezTo>
                  <a:pt x="771" y="21600"/>
                  <a:pt x="0" y="20700"/>
                  <a:pt x="0" y="19800"/>
                </a:cubicBezTo>
                <a:cubicBezTo>
                  <a:pt x="0" y="1800"/>
                  <a:pt x="0" y="1800"/>
                  <a:pt x="0" y="1800"/>
                </a:cubicBezTo>
                <a:cubicBezTo>
                  <a:pt x="0" y="900"/>
                  <a:pt x="771" y="0"/>
                  <a:pt x="1543" y="0"/>
                </a:cubicBezTo>
                <a:cubicBezTo>
                  <a:pt x="20057" y="0"/>
                  <a:pt x="20057" y="0"/>
                  <a:pt x="20057" y="0"/>
                </a:cubicBezTo>
                <a:cubicBezTo>
                  <a:pt x="21021" y="0"/>
                  <a:pt x="21600" y="900"/>
                  <a:pt x="21600" y="1800"/>
                </a:cubicBezTo>
                <a:lnTo>
                  <a:pt x="21600" y="19800"/>
                </a:lnTo>
                <a:close/>
                <a:moveTo>
                  <a:pt x="20057" y="5400"/>
                </a:moveTo>
                <a:cubicBezTo>
                  <a:pt x="20057" y="3825"/>
                  <a:pt x="20057" y="3825"/>
                  <a:pt x="20057" y="3825"/>
                </a:cubicBezTo>
                <a:cubicBezTo>
                  <a:pt x="20057" y="1800"/>
                  <a:pt x="20057" y="1800"/>
                  <a:pt x="20057" y="1800"/>
                </a:cubicBezTo>
                <a:cubicBezTo>
                  <a:pt x="10029" y="1800"/>
                  <a:pt x="10029" y="1800"/>
                  <a:pt x="10029" y="1800"/>
                </a:cubicBezTo>
                <a:cubicBezTo>
                  <a:pt x="9257" y="3600"/>
                  <a:pt x="9257" y="3600"/>
                  <a:pt x="9257" y="3600"/>
                </a:cubicBezTo>
                <a:cubicBezTo>
                  <a:pt x="1543" y="3600"/>
                  <a:pt x="1543" y="3600"/>
                  <a:pt x="1543" y="3600"/>
                </a:cubicBezTo>
                <a:cubicBezTo>
                  <a:pt x="1543" y="5400"/>
                  <a:pt x="1543" y="5400"/>
                  <a:pt x="1543" y="5400"/>
                </a:cubicBezTo>
                <a:lnTo>
                  <a:pt x="20057" y="5400"/>
                </a:lnTo>
                <a:close/>
                <a:moveTo>
                  <a:pt x="20057" y="19800"/>
                </a:moveTo>
                <a:cubicBezTo>
                  <a:pt x="20057" y="18000"/>
                  <a:pt x="20057" y="18000"/>
                  <a:pt x="20057" y="18000"/>
                </a:cubicBezTo>
                <a:cubicBezTo>
                  <a:pt x="1543" y="18000"/>
                  <a:pt x="1543" y="18000"/>
                  <a:pt x="1543" y="18000"/>
                </a:cubicBezTo>
                <a:cubicBezTo>
                  <a:pt x="1543" y="19800"/>
                  <a:pt x="1543" y="19800"/>
                  <a:pt x="1543" y="19800"/>
                </a:cubicBezTo>
                <a:lnTo>
                  <a:pt x="20057" y="19800"/>
                </a:lnTo>
                <a:close/>
                <a:moveTo>
                  <a:pt x="7714" y="2700"/>
                </a:moveTo>
                <a:cubicBezTo>
                  <a:pt x="7714" y="900"/>
                  <a:pt x="7714" y="900"/>
                  <a:pt x="7714" y="900"/>
                </a:cubicBezTo>
                <a:cubicBezTo>
                  <a:pt x="3086" y="900"/>
                  <a:pt x="3086" y="900"/>
                  <a:pt x="3086" y="900"/>
                </a:cubicBezTo>
                <a:cubicBezTo>
                  <a:pt x="3086" y="2700"/>
                  <a:pt x="3086" y="2700"/>
                  <a:pt x="3086" y="2700"/>
                </a:cubicBezTo>
                <a:lnTo>
                  <a:pt x="7714" y="2700"/>
                </a:lnTo>
                <a:close/>
                <a:moveTo>
                  <a:pt x="10800" y="6300"/>
                </a:moveTo>
                <a:cubicBezTo>
                  <a:pt x="8293" y="6300"/>
                  <a:pt x="6171" y="8775"/>
                  <a:pt x="6171" y="11700"/>
                </a:cubicBezTo>
                <a:cubicBezTo>
                  <a:pt x="6171" y="14625"/>
                  <a:pt x="8293" y="17100"/>
                  <a:pt x="10800" y="17100"/>
                </a:cubicBezTo>
                <a:cubicBezTo>
                  <a:pt x="13307" y="17100"/>
                  <a:pt x="15429" y="14625"/>
                  <a:pt x="15429" y="11700"/>
                </a:cubicBezTo>
                <a:cubicBezTo>
                  <a:pt x="15429" y="8775"/>
                  <a:pt x="13307" y="6300"/>
                  <a:pt x="10800" y="6300"/>
                </a:cubicBezTo>
                <a:close/>
                <a:moveTo>
                  <a:pt x="10800" y="15300"/>
                </a:moveTo>
                <a:cubicBezTo>
                  <a:pt x="9064" y="15300"/>
                  <a:pt x="7714" y="13725"/>
                  <a:pt x="7714" y="11700"/>
                </a:cubicBezTo>
                <a:cubicBezTo>
                  <a:pt x="7714" y="9675"/>
                  <a:pt x="9064" y="8100"/>
                  <a:pt x="10800" y="8100"/>
                </a:cubicBezTo>
                <a:cubicBezTo>
                  <a:pt x="12536" y="8100"/>
                  <a:pt x="13886" y="9675"/>
                  <a:pt x="13886" y="11700"/>
                </a:cubicBezTo>
                <a:cubicBezTo>
                  <a:pt x="13886" y="13725"/>
                  <a:pt x="12536" y="15300"/>
                  <a:pt x="10800" y="15300"/>
                </a:cubicBezTo>
                <a:close/>
                <a:moveTo>
                  <a:pt x="10800" y="9450"/>
                </a:moveTo>
                <a:cubicBezTo>
                  <a:pt x="9836" y="9450"/>
                  <a:pt x="8871" y="10350"/>
                  <a:pt x="8871" y="11700"/>
                </a:cubicBezTo>
                <a:cubicBezTo>
                  <a:pt x="8871" y="11925"/>
                  <a:pt x="9064" y="12150"/>
                  <a:pt x="9257" y="12150"/>
                </a:cubicBezTo>
                <a:cubicBezTo>
                  <a:pt x="9450" y="12150"/>
                  <a:pt x="9643" y="11925"/>
                  <a:pt x="9643" y="11700"/>
                </a:cubicBezTo>
                <a:cubicBezTo>
                  <a:pt x="9643" y="11025"/>
                  <a:pt x="10221" y="10350"/>
                  <a:pt x="10800" y="10350"/>
                </a:cubicBezTo>
                <a:cubicBezTo>
                  <a:pt x="10993" y="10350"/>
                  <a:pt x="11186" y="10125"/>
                  <a:pt x="11186" y="9900"/>
                </a:cubicBezTo>
                <a:cubicBezTo>
                  <a:pt x="11186" y="9675"/>
                  <a:pt x="10993" y="9450"/>
                  <a:pt x="10800" y="945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48" name="Shape"/>
          <p:cNvSpPr/>
          <p:nvPr/>
        </p:nvSpPr>
        <p:spPr>
          <a:xfrm>
            <a:off x="6200776" y="3619501"/>
            <a:ext cx="395289" cy="371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60" y="16364"/>
                </a:moveTo>
                <a:cubicBezTo>
                  <a:pt x="19954" y="16364"/>
                  <a:pt x="18720" y="15055"/>
                  <a:pt x="18514" y="14836"/>
                </a:cubicBezTo>
                <a:cubicBezTo>
                  <a:pt x="17280" y="16145"/>
                  <a:pt x="17280" y="16145"/>
                  <a:pt x="17280" y="16145"/>
                </a:cubicBezTo>
                <a:cubicBezTo>
                  <a:pt x="20160" y="19200"/>
                  <a:pt x="20160" y="19200"/>
                  <a:pt x="20160" y="19200"/>
                </a:cubicBezTo>
                <a:cubicBezTo>
                  <a:pt x="20366" y="19418"/>
                  <a:pt x="20571" y="19636"/>
                  <a:pt x="20571" y="20073"/>
                </a:cubicBezTo>
                <a:cubicBezTo>
                  <a:pt x="20571" y="20727"/>
                  <a:pt x="19749" y="21600"/>
                  <a:pt x="18926" y="21600"/>
                </a:cubicBezTo>
                <a:cubicBezTo>
                  <a:pt x="18720" y="21600"/>
                  <a:pt x="18309" y="21600"/>
                  <a:pt x="18103" y="21382"/>
                </a:cubicBezTo>
                <a:cubicBezTo>
                  <a:pt x="9463" y="12218"/>
                  <a:pt x="9463" y="12218"/>
                  <a:pt x="9463" y="12218"/>
                </a:cubicBezTo>
                <a:cubicBezTo>
                  <a:pt x="8023" y="13309"/>
                  <a:pt x="6377" y="13964"/>
                  <a:pt x="4731" y="13964"/>
                </a:cubicBezTo>
                <a:cubicBezTo>
                  <a:pt x="2057" y="13964"/>
                  <a:pt x="0" y="12000"/>
                  <a:pt x="0" y="8945"/>
                </a:cubicBezTo>
                <a:cubicBezTo>
                  <a:pt x="0" y="4582"/>
                  <a:pt x="4320" y="0"/>
                  <a:pt x="8434" y="0"/>
                </a:cubicBezTo>
                <a:cubicBezTo>
                  <a:pt x="11314" y="0"/>
                  <a:pt x="13166" y="1964"/>
                  <a:pt x="13166" y="5018"/>
                </a:cubicBezTo>
                <a:cubicBezTo>
                  <a:pt x="13166" y="6764"/>
                  <a:pt x="12549" y="8509"/>
                  <a:pt x="11520" y="10036"/>
                </a:cubicBezTo>
                <a:cubicBezTo>
                  <a:pt x="16046" y="14836"/>
                  <a:pt x="16046" y="14836"/>
                  <a:pt x="16046" y="14836"/>
                </a:cubicBezTo>
                <a:cubicBezTo>
                  <a:pt x="17280" y="13527"/>
                  <a:pt x="17280" y="13527"/>
                  <a:pt x="17280" y="13527"/>
                </a:cubicBezTo>
                <a:cubicBezTo>
                  <a:pt x="17074" y="13309"/>
                  <a:pt x="15840" y="12218"/>
                  <a:pt x="15840" y="11782"/>
                </a:cubicBezTo>
                <a:cubicBezTo>
                  <a:pt x="15840" y="11564"/>
                  <a:pt x="17074" y="10255"/>
                  <a:pt x="17280" y="10255"/>
                </a:cubicBezTo>
                <a:cubicBezTo>
                  <a:pt x="17486" y="10255"/>
                  <a:pt x="17486" y="10255"/>
                  <a:pt x="17691" y="10255"/>
                </a:cubicBezTo>
                <a:cubicBezTo>
                  <a:pt x="18103" y="10909"/>
                  <a:pt x="21600" y="14400"/>
                  <a:pt x="21600" y="14836"/>
                </a:cubicBezTo>
                <a:cubicBezTo>
                  <a:pt x="21600" y="15055"/>
                  <a:pt x="20571" y="16364"/>
                  <a:pt x="20160" y="16364"/>
                </a:cubicBezTo>
                <a:close/>
                <a:moveTo>
                  <a:pt x="8229" y="2618"/>
                </a:moveTo>
                <a:cubicBezTo>
                  <a:pt x="6994" y="2618"/>
                  <a:pt x="5760" y="3709"/>
                  <a:pt x="5760" y="5236"/>
                </a:cubicBezTo>
                <a:cubicBezTo>
                  <a:pt x="5760" y="5673"/>
                  <a:pt x="5966" y="6109"/>
                  <a:pt x="5966" y="6327"/>
                </a:cubicBezTo>
                <a:cubicBezTo>
                  <a:pt x="5760" y="6109"/>
                  <a:pt x="5349" y="6109"/>
                  <a:pt x="4937" y="6109"/>
                </a:cubicBezTo>
                <a:cubicBezTo>
                  <a:pt x="3703" y="6109"/>
                  <a:pt x="2469" y="7200"/>
                  <a:pt x="2469" y="8727"/>
                </a:cubicBezTo>
                <a:cubicBezTo>
                  <a:pt x="2469" y="10255"/>
                  <a:pt x="3703" y="11345"/>
                  <a:pt x="4937" y="11345"/>
                </a:cubicBezTo>
                <a:cubicBezTo>
                  <a:pt x="6377" y="11345"/>
                  <a:pt x="7406" y="10255"/>
                  <a:pt x="7406" y="8727"/>
                </a:cubicBezTo>
                <a:cubicBezTo>
                  <a:pt x="7406" y="8291"/>
                  <a:pt x="7406" y="7855"/>
                  <a:pt x="7200" y="7636"/>
                </a:cubicBezTo>
                <a:cubicBezTo>
                  <a:pt x="7611" y="7855"/>
                  <a:pt x="7817" y="7855"/>
                  <a:pt x="8229" y="7855"/>
                </a:cubicBezTo>
                <a:cubicBezTo>
                  <a:pt x="9669" y="7855"/>
                  <a:pt x="10697" y="6764"/>
                  <a:pt x="10697" y="5236"/>
                </a:cubicBezTo>
                <a:cubicBezTo>
                  <a:pt x="10697" y="3709"/>
                  <a:pt x="9669" y="2618"/>
                  <a:pt x="8229" y="261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49" name="Shape"/>
          <p:cNvSpPr/>
          <p:nvPr/>
        </p:nvSpPr>
        <p:spPr>
          <a:xfrm>
            <a:off x="6831013" y="3592512"/>
            <a:ext cx="450851" cy="412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11978"/>
                </a:moveTo>
                <a:cubicBezTo>
                  <a:pt x="14400" y="12175"/>
                  <a:pt x="14400" y="12371"/>
                  <a:pt x="14220" y="12371"/>
                </a:cubicBezTo>
                <a:cubicBezTo>
                  <a:pt x="12420" y="12567"/>
                  <a:pt x="12420" y="12567"/>
                  <a:pt x="12420" y="12567"/>
                </a:cubicBezTo>
                <a:cubicBezTo>
                  <a:pt x="12420" y="12960"/>
                  <a:pt x="12240" y="13156"/>
                  <a:pt x="12060" y="13549"/>
                </a:cubicBezTo>
                <a:cubicBezTo>
                  <a:pt x="12420" y="13942"/>
                  <a:pt x="12780" y="14531"/>
                  <a:pt x="13140" y="14924"/>
                </a:cubicBezTo>
                <a:cubicBezTo>
                  <a:pt x="13140" y="15120"/>
                  <a:pt x="13140" y="15120"/>
                  <a:pt x="13140" y="15120"/>
                </a:cubicBezTo>
                <a:cubicBezTo>
                  <a:pt x="13140" y="15316"/>
                  <a:pt x="13140" y="15316"/>
                  <a:pt x="13140" y="15513"/>
                </a:cubicBezTo>
                <a:cubicBezTo>
                  <a:pt x="12780" y="15709"/>
                  <a:pt x="11520" y="17280"/>
                  <a:pt x="11340" y="17280"/>
                </a:cubicBezTo>
                <a:cubicBezTo>
                  <a:pt x="11160" y="17280"/>
                  <a:pt x="11160" y="17280"/>
                  <a:pt x="10980" y="17084"/>
                </a:cubicBezTo>
                <a:cubicBezTo>
                  <a:pt x="9720" y="16102"/>
                  <a:pt x="9720" y="16102"/>
                  <a:pt x="9720" y="16102"/>
                </a:cubicBezTo>
                <a:cubicBezTo>
                  <a:pt x="9540" y="16298"/>
                  <a:pt x="9180" y="16298"/>
                  <a:pt x="8820" y="16495"/>
                </a:cubicBezTo>
                <a:cubicBezTo>
                  <a:pt x="8820" y="17084"/>
                  <a:pt x="8820" y="17673"/>
                  <a:pt x="8640" y="18262"/>
                </a:cubicBezTo>
                <a:cubicBezTo>
                  <a:pt x="8640" y="18458"/>
                  <a:pt x="8460" y="18655"/>
                  <a:pt x="8280" y="18655"/>
                </a:cubicBezTo>
                <a:cubicBezTo>
                  <a:pt x="6120" y="18655"/>
                  <a:pt x="6120" y="18655"/>
                  <a:pt x="6120" y="18655"/>
                </a:cubicBezTo>
                <a:cubicBezTo>
                  <a:pt x="6120" y="18655"/>
                  <a:pt x="5940" y="18458"/>
                  <a:pt x="5940" y="18262"/>
                </a:cubicBezTo>
                <a:cubicBezTo>
                  <a:pt x="5580" y="16495"/>
                  <a:pt x="5580" y="16495"/>
                  <a:pt x="5580" y="16495"/>
                </a:cubicBezTo>
                <a:cubicBezTo>
                  <a:pt x="5220" y="16298"/>
                  <a:pt x="5040" y="16298"/>
                  <a:pt x="4680" y="16102"/>
                </a:cubicBezTo>
                <a:cubicBezTo>
                  <a:pt x="3420" y="17084"/>
                  <a:pt x="3420" y="17084"/>
                  <a:pt x="3420" y="17084"/>
                </a:cubicBezTo>
                <a:cubicBezTo>
                  <a:pt x="3420" y="17280"/>
                  <a:pt x="3240" y="17280"/>
                  <a:pt x="3240" y="17280"/>
                </a:cubicBezTo>
                <a:cubicBezTo>
                  <a:pt x="3060" y="17280"/>
                  <a:pt x="3060" y="17280"/>
                  <a:pt x="2880" y="17084"/>
                </a:cubicBezTo>
                <a:cubicBezTo>
                  <a:pt x="2700" y="16887"/>
                  <a:pt x="1260" y="15513"/>
                  <a:pt x="1260" y="15120"/>
                </a:cubicBezTo>
                <a:cubicBezTo>
                  <a:pt x="1260" y="15120"/>
                  <a:pt x="1440" y="15120"/>
                  <a:pt x="1440" y="14924"/>
                </a:cubicBezTo>
                <a:cubicBezTo>
                  <a:pt x="1800" y="14531"/>
                  <a:pt x="2160" y="14138"/>
                  <a:pt x="2340" y="13549"/>
                </a:cubicBezTo>
                <a:cubicBezTo>
                  <a:pt x="2340" y="13156"/>
                  <a:pt x="2160" y="12960"/>
                  <a:pt x="1980" y="12567"/>
                </a:cubicBezTo>
                <a:cubicBezTo>
                  <a:pt x="360" y="12175"/>
                  <a:pt x="360" y="12175"/>
                  <a:pt x="360" y="12175"/>
                </a:cubicBezTo>
                <a:cubicBezTo>
                  <a:pt x="180" y="12175"/>
                  <a:pt x="0" y="12175"/>
                  <a:pt x="0" y="11978"/>
                </a:cubicBezTo>
                <a:cubicBezTo>
                  <a:pt x="0" y="9622"/>
                  <a:pt x="0" y="9622"/>
                  <a:pt x="0" y="9622"/>
                </a:cubicBezTo>
                <a:cubicBezTo>
                  <a:pt x="0" y="9425"/>
                  <a:pt x="180" y="9229"/>
                  <a:pt x="360" y="9229"/>
                </a:cubicBezTo>
                <a:cubicBezTo>
                  <a:pt x="1980" y="9033"/>
                  <a:pt x="1980" y="9033"/>
                  <a:pt x="1980" y="9033"/>
                </a:cubicBezTo>
                <a:cubicBezTo>
                  <a:pt x="2160" y="8640"/>
                  <a:pt x="2340" y="8444"/>
                  <a:pt x="2340" y="8051"/>
                </a:cubicBezTo>
                <a:cubicBezTo>
                  <a:pt x="2160" y="7462"/>
                  <a:pt x="1800" y="7069"/>
                  <a:pt x="1440" y="6676"/>
                </a:cubicBezTo>
                <a:cubicBezTo>
                  <a:pt x="1260" y="6480"/>
                  <a:pt x="1260" y="6480"/>
                  <a:pt x="1260" y="6480"/>
                </a:cubicBezTo>
                <a:cubicBezTo>
                  <a:pt x="1260" y="6284"/>
                  <a:pt x="1260" y="6284"/>
                  <a:pt x="1440" y="6087"/>
                </a:cubicBezTo>
                <a:cubicBezTo>
                  <a:pt x="1620" y="5891"/>
                  <a:pt x="2880" y="4320"/>
                  <a:pt x="3240" y="4320"/>
                </a:cubicBezTo>
                <a:cubicBezTo>
                  <a:pt x="3240" y="4320"/>
                  <a:pt x="3420" y="4320"/>
                  <a:pt x="3420" y="4516"/>
                </a:cubicBezTo>
                <a:cubicBezTo>
                  <a:pt x="4680" y="5498"/>
                  <a:pt x="4680" y="5498"/>
                  <a:pt x="4680" y="5498"/>
                </a:cubicBezTo>
                <a:cubicBezTo>
                  <a:pt x="5040" y="5302"/>
                  <a:pt x="5220" y="5302"/>
                  <a:pt x="5580" y="5105"/>
                </a:cubicBezTo>
                <a:cubicBezTo>
                  <a:pt x="5580" y="4516"/>
                  <a:pt x="5760" y="3927"/>
                  <a:pt x="5940" y="3338"/>
                </a:cubicBezTo>
                <a:cubicBezTo>
                  <a:pt x="5940" y="3142"/>
                  <a:pt x="6120" y="2945"/>
                  <a:pt x="6120" y="2945"/>
                </a:cubicBezTo>
                <a:cubicBezTo>
                  <a:pt x="8280" y="2945"/>
                  <a:pt x="8280" y="2945"/>
                  <a:pt x="8280" y="2945"/>
                </a:cubicBezTo>
                <a:cubicBezTo>
                  <a:pt x="8460" y="2945"/>
                  <a:pt x="8640" y="3142"/>
                  <a:pt x="8640" y="3338"/>
                </a:cubicBezTo>
                <a:cubicBezTo>
                  <a:pt x="8820" y="5105"/>
                  <a:pt x="8820" y="5105"/>
                  <a:pt x="8820" y="5105"/>
                </a:cubicBezTo>
                <a:cubicBezTo>
                  <a:pt x="9180" y="5302"/>
                  <a:pt x="9540" y="5302"/>
                  <a:pt x="9720" y="5498"/>
                </a:cubicBezTo>
                <a:cubicBezTo>
                  <a:pt x="10980" y="4516"/>
                  <a:pt x="10980" y="4516"/>
                  <a:pt x="10980" y="4516"/>
                </a:cubicBezTo>
                <a:cubicBezTo>
                  <a:pt x="11160" y="4320"/>
                  <a:pt x="11160" y="4320"/>
                  <a:pt x="11340" y="4320"/>
                </a:cubicBezTo>
                <a:cubicBezTo>
                  <a:pt x="11340" y="4320"/>
                  <a:pt x="11520" y="4320"/>
                  <a:pt x="11520" y="4516"/>
                </a:cubicBezTo>
                <a:cubicBezTo>
                  <a:pt x="11880" y="4713"/>
                  <a:pt x="13140" y="6087"/>
                  <a:pt x="13140" y="6480"/>
                </a:cubicBezTo>
                <a:cubicBezTo>
                  <a:pt x="13140" y="6480"/>
                  <a:pt x="13140" y="6480"/>
                  <a:pt x="12960" y="6676"/>
                </a:cubicBezTo>
                <a:cubicBezTo>
                  <a:pt x="12780" y="7069"/>
                  <a:pt x="12420" y="7462"/>
                  <a:pt x="12060" y="8051"/>
                </a:cubicBezTo>
                <a:cubicBezTo>
                  <a:pt x="12240" y="8444"/>
                  <a:pt x="12420" y="8640"/>
                  <a:pt x="12420" y="9033"/>
                </a:cubicBezTo>
                <a:cubicBezTo>
                  <a:pt x="14220" y="9229"/>
                  <a:pt x="14220" y="9229"/>
                  <a:pt x="14220" y="9229"/>
                </a:cubicBezTo>
                <a:cubicBezTo>
                  <a:pt x="14400" y="9425"/>
                  <a:pt x="14400" y="9425"/>
                  <a:pt x="14400" y="9622"/>
                </a:cubicBezTo>
                <a:lnTo>
                  <a:pt x="14400" y="11978"/>
                </a:lnTo>
                <a:close/>
                <a:moveTo>
                  <a:pt x="7200" y="7658"/>
                </a:moveTo>
                <a:cubicBezTo>
                  <a:pt x="5580" y="7658"/>
                  <a:pt x="4320" y="9033"/>
                  <a:pt x="4320" y="10800"/>
                </a:cubicBezTo>
                <a:cubicBezTo>
                  <a:pt x="4320" y="12567"/>
                  <a:pt x="5580" y="13942"/>
                  <a:pt x="7200" y="13942"/>
                </a:cubicBezTo>
                <a:cubicBezTo>
                  <a:pt x="8820" y="13942"/>
                  <a:pt x="10080" y="12567"/>
                  <a:pt x="10080" y="10800"/>
                </a:cubicBezTo>
                <a:cubicBezTo>
                  <a:pt x="10080" y="9033"/>
                  <a:pt x="8820" y="7658"/>
                  <a:pt x="7200" y="7658"/>
                </a:cubicBezTo>
                <a:close/>
                <a:moveTo>
                  <a:pt x="21600" y="5302"/>
                </a:moveTo>
                <a:cubicBezTo>
                  <a:pt x="21600" y="5498"/>
                  <a:pt x="20160" y="5695"/>
                  <a:pt x="19980" y="5695"/>
                </a:cubicBezTo>
                <a:cubicBezTo>
                  <a:pt x="19800" y="6087"/>
                  <a:pt x="19800" y="6284"/>
                  <a:pt x="19620" y="6480"/>
                </a:cubicBezTo>
                <a:cubicBezTo>
                  <a:pt x="19800" y="6676"/>
                  <a:pt x="20160" y="7855"/>
                  <a:pt x="20160" y="8051"/>
                </a:cubicBezTo>
                <a:cubicBezTo>
                  <a:pt x="20160" y="8051"/>
                  <a:pt x="20160" y="8051"/>
                  <a:pt x="20160" y="8247"/>
                </a:cubicBezTo>
                <a:cubicBezTo>
                  <a:pt x="19980" y="8247"/>
                  <a:pt x="18720" y="9033"/>
                  <a:pt x="18720" y="9033"/>
                </a:cubicBezTo>
                <a:cubicBezTo>
                  <a:pt x="18540" y="9033"/>
                  <a:pt x="17820" y="7855"/>
                  <a:pt x="17640" y="7658"/>
                </a:cubicBezTo>
                <a:cubicBezTo>
                  <a:pt x="17460" y="7658"/>
                  <a:pt x="17460" y="7658"/>
                  <a:pt x="17280" y="7658"/>
                </a:cubicBezTo>
                <a:cubicBezTo>
                  <a:pt x="17280" y="7658"/>
                  <a:pt x="17100" y="7658"/>
                  <a:pt x="16920" y="7658"/>
                </a:cubicBezTo>
                <a:cubicBezTo>
                  <a:pt x="16920" y="7855"/>
                  <a:pt x="16020" y="9033"/>
                  <a:pt x="15840" y="9033"/>
                </a:cubicBezTo>
                <a:cubicBezTo>
                  <a:pt x="15840" y="9033"/>
                  <a:pt x="14580" y="8247"/>
                  <a:pt x="14400" y="8247"/>
                </a:cubicBezTo>
                <a:cubicBezTo>
                  <a:pt x="14400" y="8051"/>
                  <a:pt x="14400" y="8051"/>
                  <a:pt x="14400" y="8051"/>
                </a:cubicBezTo>
                <a:cubicBezTo>
                  <a:pt x="14400" y="7855"/>
                  <a:pt x="14940" y="6676"/>
                  <a:pt x="14940" y="6480"/>
                </a:cubicBezTo>
                <a:cubicBezTo>
                  <a:pt x="14940" y="6284"/>
                  <a:pt x="14760" y="6087"/>
                  <a:pt x="14580" y="5695"/>
                </a:cubicBezTo>
                <a:cubicBezTo>
                  <a:pt x="14400" y="5695"/>
                  <a:pt x="12960" y="5498"/>
                  <a:pt x="12960" y="5302"/>
                </a:cubicBezTo>
                <a:cubicBezTo>
                  <a:pt x="12960" y="3731"/>
                  <a:pt x="12960" y="3731"/>
                  <a:pt x="12960" y="3731"/>
                </a:cubicBezTo>
                <a:cubicBezTo>
                  <a:pt x="12960" y="3535"/>
                  <a:pt x="14400" y="3338"/>
                  <a:pt x="14580" y="3338"/>
                </a:cubicBezTo>
                <a:cubicBezTo>
                  <a:pt x="14760" y="3142"/>
                  <a:pt x="14940" y="2749"/>
                  <a:pt x="14940" y="2553"/>
                </a:cubicBezTo>
                <a:cubicBezTo>
                  <a:pt x="14940" y="2356"/>
                  <a:pt x="14400" y="1178"/>
                  <a:pt x="14400" y="982"/>
                </a:cubicBezTo>
                <a:cubicBezTo>
                  <a:pt x="14400" y="982"/>
                  <a:pt x="14400" y="982"/>
                  <a:pt x="14400" y="785"/>
                </a:cubicBezTo>
                <a:cubicBezTo>
                  <a:pt x="14580" y="785"/>
                  <a:pt x="15840" y="0"/>
                  <a:pt x="15840" y="0"/>
                </a:cubicBezTo>
                <a:cubicBezTo>
                  <a:pt x="16020" y="0"/>
                  <a:pt x="16920" y="1178"/>
                  <a:pt x="16920" y="1375"/>
                </a:cubicBezTo>
                <a:cubicBezTo>
                  <a:pt x="17100" y="1375"/>
                  <a:pt x="17280" y="1375"/>
                  <a:pt x="17280" y="1375"/>
                </a:cubicBezTo>
                <a:cubicBezTo>
                  <a:pt x="17460" y="1375"/>
                  <a:pt x="17460" y="1375"/>
                  <a:pt x="17640" y="1375"/>
                </a:cubicBezTo>
                <a:cubicBezTo>
                  <a:pt x="18000" y="982"/>
                  <a:pt x="18360" y="393"/>
                  <a:pt x="18720" y="0"/>
                </a:cubicBezTo>
                <a:cubicBezTo>
                  <a:pt x="18720" y="0"/>
                  <a:pt x="18720" y="0"/>
                  <a:pt x="18720" y="0"/>
                </a:cubicBezTo>
                <a:cubicBezTo>
                  <a:pt x="18720" y="0"/>
                  <a:pt x="19980" y="785"/>
                  <a:pt x="20160" y="785"/>
                </a:cubicBezTo>
                <a:cubicBezTo>
                  <a:pt x="20160" y="982"/>
                  <a:pt x="20160" y="982"/>
                  <a:pt x="20160" y="982"/>
                </a:cubicBezTo>
                <a:cubicBezTo>
                  <a:pt x="20160" y="1178"/>
                  <a:pt x="19800" y="2356"/>
                  <a:pt x="19620" y="2553"/>
                </a:cubicBezTo>
                <a:cubicBezTo>
                  <a:pt x="19800" y="2749"/>
                  <a:pt x="19800" y="3142"/>
                  <a:pt x="19980" y="3338"/>
                </a:cubicBezTo>
                <a:cubicBezTo>
                  <a:pt x="20160" y="3338"/>
                  <a:pt x="21600" y="3535"/>
                  <a:pt x="21600" y="3731"/>
                </a:cubicBezTo>
                <a:lnTo>
                  <a:pt x="21600" y="5302"/>
                </a:lnTo>
                <a:close/>
                <a:moveTo>
                  <a:pt x="21600" y="17869"/>
                </a:moveTo>
                <a:cubicBezTo>
                  <a:pt x="21600" y="18065"/>
                  <a:pt x="20160" y="18262"/>
                  <a:pt x="19980" y="18262"/>
                </a:cubicBezTo>
                <a:cubicBezTo>
                  <a:pt x="19800" y="18458"/>
                  <a:pt x="19800" y="18851"/>
                  <a:pt x="19620" y="19047"/>
                </a:cubicBezTo>
                <a:cubicBezTo>
                  <a:pt x="19800" y="19244"/>
                  <a:pt x="20160" y="20422"/>
                  <a:pt x="20160" y="20618"/>
                </a:cubicBezTo>
                <a:cubicBezTo>
                  <a:pt x="20160" y="20618"/>
                  <a:pt x="20160" y="20618"/>
                  <a:pt x="20160" y="20815"/>
                </a:cubicBezTo>
                <a:cubicBezTo>
                  <a:pt x="19980" y="20815"/>
                  <a:pt x="18720" y="21600"/>
                  <a:pt x="18720" y="21600"/>
                </a:cubicBezTo>
                <a:cubicBezTo>
                  <a:pt x="18540" y="21600"/>
                  <a:pt x="17820" y="20422"/>
                  <a:pt x="17640" y="20225"/>
                </a:cubicBezTo>
                <a:cubicBezTo>
                  <a:pt x="17460" y="20225"/>
                  <a:pt x="17460" y="20225"/>
                  <a:pt x="17280" y="20225"/>
                </a:cubicBezTo>
                <a:cubicBezTo>
                  <a:pt x="17280" y="20225"/>
                  <a:pt x="17100" y="20225"/>
                  <a:pt x="16920" y="20225"/>
                </a:cubicBezTo>
                <a:cubicBezTo>
                  <a:pt x="16920" y="20422"/>
                  <a:pt x="16020" y="21600"/>
                  <a:pt x="15840" y="21600"/>
                </a:cubicBezTo>
                <a:cubicBezTo>
                  <a:pt x="15840" y="21600"/>
                  <a:pt x="14580" y="20815"/>
                  <a:pt x="14400" y="20815"/>
                </a:cubicBezTo>
                <a:cubicBezTo>
                  <a:pt x="14400" y="20618"/>
                  <a:pt x="14400" y="20618"/>
                  <a:pt x="14400" y="20618"/>
                </a:cubicBezTo>
                <a:cubicBezTo>
                  <a:pt x="14400" y="20422"/>
                  <a:pt x="14940" y="19244"/>
                  <a:pt x="14940" y="19047"/>
                </a:cubicBezTo>
                <a:cubicBezTo>
                  <a:pt x="14940" y="18851"/>
                  <a:pt x="14760" y="18458"/>
                  <a:pt x="14580" y="18262"/>
                </a:cubicBezTo>
                <a:cubicBezTo>
                  <a:pt x="14400" y="18262"/>
                  <a:pt x="12960" y="18065"/>
                  <a:pt x="12960" y="17869"/>
                </a:cubicBezTo>
                <a:cubicBezTo>
                  <a:pt x="12960" y="16298"/>
                  <a:pt x="12960" y="16298"/>
                  <a:pt x="12960" y="16298"/>
                </a:cubicBezTo>
                <a:cubicBezTo>
                  <a:pt x="12960" y="16102"/>
                  <a:pt x="14400" y="15905"/>
                  <a:pt x="14580" y="15905"/>
                </a:cubicBezTo>
                <a:cubicBezTo>
                  <a:pt x="14760" y="15709"/>
                  <a:pt x="14940" y="15316"/>
                  <a:pt x="14940" y="15120"/>
                </a:cubicBezTo>
                <a:cubicBezTo>
                  <a:pt x="14940" y="14924"/>
                  <a:pt x="14400" y="13745"/>
                  <a:pt x="14400" y="13549"/>
                </a:cubicBezTo>
                <a:cubicBezTo>
                  <a:pt x="14400" y="13549"/>
                  <a:pt x="14400" y="13353"/>
                  <a:pt x="14400" y="13353"/>
                </a:cubicBezTo>
                <a:cubicBezTo>
                  <a:pt x="14580" y="13353"/>
                  <a:pt x="15840" y="12567"/>
                  <a:pt x="15840" y="12567"/>
                </a:cubicBezTo>
                <a:cubicBezTo>
                  <a:pt x="16020" y="12567"/>
                  <a:pt x="16920" y="13745"/>
                  <a:pt x="16920" y="13942"/>
                </a:cubicBezTo>
                <a:cubicBezTo>
                  <a:pt x="17100" y="13942"/>
                  <a:pt x="17280" y="13942"/>
                  <a:pt x="17280" y="13942"/>
                </a:cubicBezTo>
                <a:cubicBezTo>
                  <a:pt x="17460" y="13942"/>
                  <a:pt x="17460" y="13942"/>
                  <a:pt x="17640" y="13942"/>
                </a:cubicBezTo>
                <a:cubicBezTo>
                  <a:pt x="18000" y="13549"/>
                  <a:pt x="18360" y="12960"/>
                  <a:pt x="18720" y="12567"/>
                </a:cubicBezTo>
                <a:cubicBezTo>
                  <a:pt x="18720" y="12567"/>
                  <a:pt x="18720" y="12567"/>
                  <a:pt x="18720" y="12567"/>
                </a:cubicBezTo>
                <a:cubicBezTo>
                  <a:pt x="18720" y="12567"/>
                  <a:pt x="19980" y="13353"/>
                  <a:pt x="20160" y="13353"/>
                </a:cubicBezTo>
                <a:cubicBezTo>
                  <a:pt x="20160" y="13353"/>
                  <a:pt x="20160" y="13549"/>
                  <a:pt x="20160" y="13549"/>
                </a:cubicBezTo>
                <a:cubicBezTo>
                  <a:pt x="20160" y="13745"/>
                  <a:pt x="19800" y="14924"/>
                  <a:pt x="19620" y="15120"/>
                </a:cubicBezTo>
                <a:cubicBezTo>
                  <a:pt x="19800" y="15316"/>
                  <a:pt x="19800" y="15709"/>
                  <a:pt x="19980" y="15905"/>
                </a:cubicBezTo>
                <a:cubicBezTo>
                  <a:pt x="20160" y="15905"/>
                  <a:pt x="21600" y="16102"/>
                  <a:pt x="21600" y="16298"/>
                </a:cubicBezTo>
                <a:lnTo>
                  <a:pt x="21600" y="17869"/>
                </a:lnTo>
                <a:close/>
                <a:moveTo>
                  <a:pt x="17280" y="2945"/>
                </a:moveTo>
                <a:cubicBezTo>
                  <a:pt x="16560" y="2945"/>
                  <a:pt x="15840" y="3731"/>
                  <a:pt x="15840" y="4516"/>
                </a:cubicBezTo>
                <a:cubicBezTo>
                  <a:pt x="15840" y="5302"/>
                  <a:pt x="16560" y="6087"/>
                  <a:pt x="17280" y="6087"/>
                </a:cubicBezTo>
                <a:cubicBezTo>
                  <a:pt x="18180" y="6087"/>
                  <a:pt x="18720" y="5302"/>
                  <a:pt x="18720" y="4516"/>
                </a:cubicBezTo>
                <a:cubicBezTo>
                  <a:pt x="18720" y="3731"/>
                  <a:pt x="18180" y="2945"/>
                  <a:pt x="17280" y="2945"/>
                </a:cubicBezTo>
                <a:close/>
                <a:moveTo>
                  <a:pt x="17280" y="15513"/>
                </a:moveTo>
                <a:cubicBezTo>
                  <a:pt x="16560" y="15513"/>
                  <a:pt x="15840" y="16298"/>
                  <a:pt x="15840" y="17084"/>
                </a:cubicBezTo>
                <a:cubicBezTo>
                  <a:pt x="15840" y="17869"/>
                  <a:pt x="16560" y="18655"/>
                  <a:pt x="17280" y="18655"/>
                </a:cubicBezTo>
                <a:cubicBezTo>
                  <a:pt x="18180" y="18655"/>
                  <a:pt x="18720" y="17869"/>
                  <a:pt x="18720" y="17084"/>
                </a:cubicBezTo>
                <a:cubicBezTo>
                  <a:pt x="18720" y="16298"/>
                  <a:pt x="18180" y="15513"/>
                  <a:pt x="17280" y="1551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50" name="Shape"/>
          <p:cNvSpPr/>
          <p:nvPr/>
        </p:nvSpPr>
        <p:spPr>
          <a:xfrm>
            <a:off x="7493000" y="3648076"/>
            <a:ext cx="419101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486" y="15709"/>
                </a:moveTo>
                <a:cubicBezTo>
                  <a:pt x="7714" y="15709"/>
                  <a:pt x="6943" y="15709"/>
                  <a:pt x="6364" y="15464"/>
                </a:cubicBezTo>
                <a:cubicBezTo>
                  <a:pt x="5400" y="16445"/>
                  <a:pt x="4243" y="16936"/>
                  <a:pt x="3086" y="17427"/>
                </a:cubicBezTo>
                <a:cubicBezTo>
                  <a:pt x="2700" y="17427"/>
                  <a:pt x="2314" y="17673"/>
                  <a:pt x="1929" y="17673"/>
                </a:cubicBezTo>
                <a:cubicBezTo>
                  <a:pt x="1929" y="17673"/>
                  <a:pt x="1929" y="17673"/>
                  <a:pt x="1929" y="17673"/>
                </a:cubicBezTo>
                <a:cubicBezTo>
                  <a:pt x="1736" y="17673"/>
                  <a:pt x="1543" y="17427"/>
                  <a:pt x="1543" y="17182"/>
                </a:cubicBezTo>
                <a:cubicBezTo>
                  <a:pt x="1543" y="16936"/>
                  <a:pt x="1736" y="16691"/>
                  <a:pt x="1736" y="16445"/>
                </a:cubicBezTo>
                <a:cubicBezTo>
                  <a:pt x="2314" y="15955"/>
                  <a:pt x="2893" y="15218"/>
                  <a:pt x="3279" y="13991"/>
                </a:cubicBezTo>
                <a:cubicBezTo>
                  <a:pt x="1350" y="12518"/>
                  <a:pt x="0" y="10309"/>
                  <a:pt x="0" y="7855"/>
                </a:cubicBezTo>
                <a:cubicBezTo>
                  <a:pt x="0" y="3436"/>
                  <a:pt x="3857" y="0"/>
                  <a:pt x="8486" y="0"/>
                </a:cubicBezTo>
                <a:cubicBezTo>
                  <a:pt x="13114" y="0"/>
                  <a:pt x="16971" y="3436"/>
                  <a:pt x="16971" y="7855"/>
                </a:cubicBezTo>
                <a:cubicBezTo>
                  <a:pt x="16971" y="12273"/>
                  <a:pt x="13114" y="15709"/>
                  <a:pt x="8486" y="15709"/>
                </a:cubicBezTo>
                <a:close/>
                <a:moveTo>
                  <a:pt x="18321" y="17918"/>
                </a:moveTo>
                <a:cubicBezTo>
                  <a:pt x="18707" y="19145"/>
                  <a:pt x="19286" y="19882"/>
                  <a:pt x="19864" y="20373"/>
                </a:cubicBezTo>
                <a:cubicBezTo>
                  <a:pt x="19864" y="20618"/>
                  <a:pt x="20057" y="20864"/>
                  <a:pt x="20057" y="21109"/>
                </a:cubicBezTo>
                <a:cubicBezTo>
                  <a:pt x="20057" y="21355"/>
                  <a:pt x="19864" y="21600"/>
                  <a:pt x="19671" y="21600"/>
                </a:cubicBezTo>
                <a:cubicBezTo>
                  <a:pt x="19286" y="21600"/>
                  <a:pt x="18900" y="21355"/>
                  <a:pt x="18514" y="21355"/>
                </a:cubicBezTo>
                <a:cubicBezTo>
                  <a:pt x="17357" y="20864"/>
                  <a:pt x="16200" y="20373"/>
                  <a:pt x="15236" y="19391"/>
                </a:cubicBezTo>
                <a:cubicBezTo>
                  <a:pt x="14464" y="19636"/>
                  <a:pt x="13886" y="19636"/>
                  <a:pt x="13114" y="19636"/>
                </a:cubicBezTo>
                <a:cubicBezTo>
                  <a:pt x="10993" y="19636"/>
                  <a:pt x="8871" y="18900"/>
                  <a:pt x="7329" y="17673"/>
                </a:cubicBezTo>
                <a:cubicBezTo>
                  <a:pt x="7714" y="17673"/>
                  <a:pt x="8100" y="17673"/>
                  <a:pt x="8486" y="17673"/>
                </a:cubicBezTo>
                <a:cubicBezTo>
                  <a:pt x="10993" y="17673"/>
                  <a:pt x="13500" y="16691"/>
                  <a:pt x="15429" y="14973"/>
                </a:cubicBezTo>
                <a:cubicBezTo>
                  <a:pt x="17357" y="13009"/>
                  <a:pt x="18514" y="10555"/>
                  <a:pt x="18514" y="7855"/>
                </a:cubicBezTo>
                <a:cubicBezTo>
                  <a:pt x="18514" y="7118"/>
                  <a:pt x="18321" y="6382"/>
                  <a:pt x="18321" y="5400"/>
                </a:cubicBezTo>
                <a:cubicBezTo>
                  <a:pt x="20250" y="6873"/>
                  <a:pt x="21600" y="9327"/>
                  <a:pt x="21600" y="11782"/>
                </a:cubicBezTo>
                <a:cubicBezTo>
                  <a:pt x="21600" y="14236"/>
                  <a:pt x="20250" y="16445"/>
                  <a:pt x="18321" y="1791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51" name="Shape"/>
          <p:cNvSpPr/>
          <p:nvPr/>
        </p:nvSpPr>
        <p:spPr>
          <a:xfrm>
            <a:off x="8167688" y="3589337"/>
            <a:ext cx="360364" cy="390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925" y="12046"/>
                </a:moveTo>
                <a:cubicBezTo>
                  <a:pt x="20925" y="12254"/>
                  <a:pt x="21150" y="12669"/>
                  <a:pt x="21150" y="12877"/>
                </a:cubicBezTo>
                <a:cubicBezTo>
                  <a:pt x="21150" y="13708"/>
                  <a:pt x="20925" y="14331"/>
                  <a:pt x="20475" y="14746"/>
                </a:cubicBezTo>
                <a:cubicBezTo>
                  <a:pt x="20475" y="14954"/>
                  <a:pt x="20475" y="15162"/>
                  <a:pt x="20475" y="15369"/>
                </a:cubicBezTo>
                <a:cubicBezTo>
                  <a:pt x="20475" y="16200"/>
                  <a:pt x="20250" y="17031"/>
                  <a:pt x="19800" y="17654"/>
                </a:cubicBezTo>
                <a:cubicBezTo>
                  <a:pt x="19800" y="20146"/>
                  <a:pt x="18000" y="21600"/>
                  <a:pt x="15300" y="21600"/>
                </a:cubicBezTo>
                <a:cubicBezTo>
                  <a:pt x="14850" y="21600"/>
                  <a:pt x="14850" y="21600"/>
                  <a:pt x="14850" y="21600"/>
                </a:cubicBezTo>
                <a:cubicBezTo>
                  <a:pt x="13500" y="21600"/>
                  <a:pt x="13500" y="21600"/>
                  <a:pt x="13500" y="21600"/>
                </a:cubicBezTo>
                <a:cubicBezTo>
                  <a:pt x="11475" y="21600"/>
                  <a:pt x="9675" y="20977"/>
                  <a:pt x="7875" y="20354"/>
                </a:cubicBezTo>
                <a:cubicBezTo>
                  <a:pt x="7425" y="20354"/>
                  <a:pt x="6300" y="19938"/>
                  <a:pt x="5850" y="19938"/>
                </a:cubicBezTo>
                <a:cubicBezTo>
                  <a:pt x="1800" y="19938"/>
                  <a:pt x="1800" y="19938"/>
                  <a:pt x="1800" y="19938"/>
                </a:cubicBezTo>
                <a:cubicBezTo>
                  <a:pt x="900" y="19938"/>
                  <a:pt x="0" y="19108"/>
                  <a:pt x="0" y="18277"/>
                </a:cubicBezTo>
                <a:cubicBezTo>
                  <a:pt x="0" y="9969"/>
                  <a:pt x="0" y="9969"/>
                  <a:pt x="0" y="9969"/>
                </a:cubicBezTo>
                <a:cubicBezTo>
                  <a:pt x="0" y="9138"/>
                  <a:pt x="900" y="8308"/>
                  <a:pt x="1800" y="8308"/>
                </a:cubicBezTo>
                <a:cubicBezTo>
                  <a:pt x="5625" y="8308"/>
                  <a:pt x="5625" y="8308"/>
                  <a:pt x="5625" y="8308"/>
                </a:cubicBezTo>
                <a:cubicBezTo>
                  <a:pt x="6300" y="7892"/>
                  <a:pt x="7200" y="6854"/>
                  <a:pt x="7650" y="6231"/>
                </a:cubicBezTo>
                <a:cubicBezTo>
                  <a:pt x="8100" y="5815"/>
                  <a:pt x="8550" y="5192"/>
                  <a:pt x="9225" y="4569"/>
                </a:cubicBezTo>
                <a:cubicBezTo>
                  <a:pt x="9900" y="3738"/>
                  <a:pt x="9450" y="1662"/>
                  <a:pt x="11025" y="415"/>
                </a:cubicBezTo>
                <a:cubicBezTo>
                  <a:pt x="11250" y="208"/>
                  <a:pt x="11700" y="0"/>
                  <a:pt x="12150" y="0"/>
                </a:cubicBezTo>
                <a:cubicBezTo>
                  <a:pt x="13725" y="0"/>
                  <a:pt x="15075" y="415"/>
                  <a:pt x="15750" y="1662"/>
                </a:cubicBezTo>
                <a:cubicBezTo>
                  <a:pt x="16200" y="2492"/>
                  <a:pt x="16200" y="3323"/>
                  <a:pt x="16200" y="4154"/>
                </a:cubicBezTo>
                <a:cubicBezTo>
                  <a:pt x="16200" y="4985"/>
                  <a:pt x="15975" y="5815"/>
                  <a:pt x="15525" y="6646"/>
                </a:cubicBezTo>
                <a:cubicBezTo>
                  <a:pt x="18000" y="6646"/>
                  <a:pt x="18000" y="6646"/>
                  <a:pt x="18000" y="6646"/>
                </a:cubicBezTo>
                <a:cubicBezTo>
                  <a:pt x="20025" y="6646"/>
                  <a:pt x="21600" y="8100"/>
                  <a:pt x="21600" y="9969"/>
                </a:cubicBezTo>
                <a:cubicBezTo>
                  <a:pt x="21600" y="10800"/>
                  <a:pt x="21375" y="11423"/>
                  <a:pt x="20925" y="12046"/>
                </a:cubicBezTo>
                <a:close/>
                <a:moveTo>
                  <a:pt x="2700" y="16615"/>
                </a:moveTo>
                <a:cubicBezTo>
                  <a:pt x="2250" y="16615"/>
                  <a:pt x="1800" y="17031"/>
                  <a:pt x="1800" y="17446"/>
                </a:cubicBezTo>
                <a:cubicBezTo>
                  <a:pt x="1800" y="17862"/>
                  <a:pt x="2250" y="18277"/>
                  <a:pt x="2700" y="18277"/>
                </a:cubicBezTo>
                <a:cubicBezTo>
                  <a:pt x="3150" y="18277"/>
                  <a:pt x="3600" y="17862"/>
                  <a:pt x="3600" y="17446"/>
                </a:cubicBezTo>
                <a:cubicBezTo>
                  <a:pt x="3600" y="17031"/>
                  <a:pt x="3150" y="16615"/>
                  <a:pt x="2700" y="16615"/>
                </a:cubicBezTo>
                <a:close/>
                <a:moveTo>
                  <a:pt x="18000" y="8308"/>
                </a:moveTo>
                <a:cubicBezTo>
                  <a:pt x="13050" y="8308"/>
                  <a:pt x="13050" y="8308"/>
                  <a:pt x="13050" y="8308"/>
                </a:cubicBezTo>
                <a:cubicBezTo>
                  <a:pt x="13050" y="6854"/>
                  <a:pt x="14400" y="5608"/>
                  <a:pt x="14400" y="4154"/>
                </a:cubicBezTo>
                <a:cubicBezTo>
                  <a:pt x="14400" y="2700"/>
                  <a:pt x="14175" y="1662"/>
                  <a:pt x="12150" y="1662"/>
                </a:cubicBezTo>
                <a:cubicBezTo>
                  <a:pt x="11250" y="2492"/>
                  <a:pt x="11700" y="4569"/>
                  <a:pt x="10350" y="5815"/>
                </a:cubicBezTo>
                <a:cubicBezTo>
                  <a:pt x="9900" y="6231"/>
                  <a:pt x="9675" y="6646"/>
                  <a:pt x="9225" y="7062"/>
                </a:cubicBezTo>
                <a:cubicBezTo>
                  <a:pt x="8775" y="7685"/>
                  <a:pt x="6975" y="9969"/>
                  <a:pt x="5850" y="9969"/>
                </a:cubicBezTo>
                <a:cubicBezTo>
                  <a:pt x="5400" y="9969"/>
                  <a:pt x="5400" y="9969"/>
                  <a:pt x="5400" y="9969"/>
                </a:cubicBezTo>
                <a:cubicBezTo>
                  <a:pt x="5400" y="18277"/>
                  <a:pt x="5400" y="18277"/>
                  <a:pt x="5400" y="18277"/>
                </a:cubicBezTo>
                <a:cubicBezTo>
                  <a:pt x="5850" y="18277"/>
                  <a:pt x="5850" y="18277"/>
                  <a:pt x="5850" y="18277"/>
                </a:cubicBezTo>
                <a:cubicBezTo>
                  <a:pt x="6750" y="18277"/>
                  <a:pt x="7875" y="18692"/>
                  <a:pt x="8775" y="18900"/>
                </a:cubicBezTo>
                <a:cubicBezTo>
                  <a:pt x="10350" y="19523"/>
                  <a:pt x="11925" y="19938"/>
                  <a:pt x="13500" y="19938"/>
                </a:cubicBezTo>
                <a:cubicBezTo>
                  <a:pt x="15300" y="19938"/>
                  <a:pt x="15300" y="19938"/>
                  <a:pt x="15300" y="19938"/>
                </a:cubicBezTo>
                <a:cubicBezTo>
                  <a:pt x="16875" y="19938"/>
                  <a:pt x="18000" y="19315"/>
                  <a:pt x="18000" y="17862"/>
                </a:cubicBezTo>
                <a:cubicBezTo>
                  <a:pt x="18000" y="17446"/>
                  <a:pt x="18000" y="17238"/>
                  <a:pt x="17775" y="17031"/>
                </a:cubicBezTo>
                <a:cubicBezTo>
                  <a:pt x="18450" y="16823"/>
                  <a:pt x="18675" y="15992"/>
                  <a:pt x="18675" y="15369"/>
                </a:cubicBezTo>
                <a:cubicBezTo>
                  <a:pt x="18675" y="15162"/>
                  <a:pt x="18675" y="14746"/>
                  <a:pt x="18450" y="14538"/>
                </a:cubicBezTo>
                <a:cubicBezTo>
                  <a:pt x="18900" y="14123"/>
                  <a:pt x="19350" y="13500"/>
                  <a:pt x="19350" y="12877"/>
                </a:cubicBezTo>
                <a:cubicBezTo>
                  <a:pt x="19350" y="12462"/>
                  <a:pt x="19125" y="11838"/>
                  <a:pt x="18675" y="11631"/>
                </a:cubicBezTo>
                <a:cubicBezTo>
                  <a:pt x="19350" y="11631"/>
                  <a:pt x="19800" y="10385"/>
                  <a:pt x="19800" y="9969"/>
                </a:cubicBezTo>
                <a:cubicBezTo>
                  <a:pt x="19800" y="9138"/>
                  <a:pt x="18900" y="8308"/>
                  <a:pt x="18000" y="830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52" name="Shape"/>
          <p:cNvSpPr/>
          <p:nvPr/>
        </p:nvSpPr>
        <p:spPr>
          <a:xfrm>
            <a:off x="8813800" y="3619501"/>
            <a:ext cx="360364" cy="390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000" y="14954"/>
                </a:moveTo>
                <a:cubicBezTo>
                  <a:pt x="15525" y="14954"/>
                  <a:pt x="15525" y="14954"/>
                  <a:pt x="15525" y="14954"/>
                </a:cubicBezTo>
                <a:cubicBezTo>
                  <a:pt x="15975" y="15785"/>
                  <a:pt x="16200" y="16615"/>
                  <a:pt x="16200" y="17446"/>
                </a:cubicBezTo>
                <a:cubicBezTo>
                  <a:pt x="16200" y="18277"/>
                  <a:pt x="16200" y="19108"/>
                  <a:pt x="15750" y="19938"/>
                </a:cubicBezTo>
                <a:cubicBezTo>
                  <a:pt x="15075" y="21185"/>
                  <a:pt x="13725" y="21600"/>
                  <a:pt x="12150" y="21600"/>
                </a:cubicBezTo>
                <a:cubicBezTo>
                  <a:pt x="11700" y="21600"/>
                  <a:pt x="11250" y="21392"/>
                  <a:pt x="10800" y="21185"/>
                </a:cubicBezTo>
                <a:cubicBezTo>
                  <a:pt x="9450" y="19731"/>
                  <a:pt x="9900" y="17862"/>
                  <a:pt x="9000" y="17031"/>
                </a:cubicBezTo>
                <a:cubicBezTo>
                  <a:pt x="8550" y="16408"/>
                  <a:pt x="8100" y="15785"/>
                  <a:pt x="7650" y="15369"/>
                </a:cubicBezTo>
                <a:cubicBezTo>
                  <a:pt x="7200" y="14746"/>
                  <a:pt x="6300" y="13708"/>
                  <a:pt x="5625" y="13292"/>
                </a:cubicBezTo>
                <a:cubicBezTo>
                  <a:pt x="1800" y="13292"/>
                  <a:pt x="1800" y="13292"/>
                  <a:pt x="1800" y="13292"/>
                </a:cubicBezTo>
                <a:cubicBezTo>
                  <a:pt x="900" y="13292"/>
                  <a:pt x="0" y="12462"/>
                  <a:pt x="0" y="11631"/>
                </a:cubicBezTo>
                <a:cubicBezTo>
                  <a:pt x="0" y="3323"/>
                  <a:pt x="0" y="3323"/>
                  <a:pt x="0" y="3323"/>
                </a:cubicBezTo>
                <a:cubicBezTo>
                  <a:pt x="0" y="2492"/>
                  <a:pt x="900" y="1662"/>
                  <a:pt x="1800" y="1662"/>
                </a:cubicBezTo>
                <a:cubicBezTo>
                  <a:pt x="5850" y="1662"/>
                  <a:pt x="5850" y="1662"/>
                  <a:pt x="5850" y="1662"/>
                </a:cubicBezTo>
                <a:cubicBezTo>
                  <a:pt x="6300" y="1662"/>
                  <a:pt x="7425" y="1246"/>
                  <a:pt x="7875" y="1246"/>
                </a:cubicBezTo>
                <a:cubicBezTo>
                  <a:pt x="9900" y="415"/>
                  <a:pt x="11700" y="0"/>
                  <a:pt x="13725" y="0"/>
                </a:cubicBezTo>
                <a:cubicBezTo>
                  <a:pt x="15300" y="0"/>
                  <a:pt x="15300" y="0"/>
                  <a:pt x="15300" y="0"/>
                </a:cubicBezTo>
                <a:cubicBezTo>
                  <a:pt x="18000" y="0"/>
                  <a:pt x="19800" y="1454"/>
                  <a:pt x="19800" y="3738"/>
                </a:cubicBezTo>
                <a:cubicBezTo>
                  <a:pt x="19800" y="3946"/>
                  <a:pt x="19800" y="3946"/>
                  <a:pt x="19800" y="3946"/>
                </a:cubicBezTo>
                <a:cubicBezTo>
                  <a:pt x="20250" y="4569"/>
                  <a:pt x="20475" y="5400"/>
                  <a:pt x="20475" y="6231"/>
                </a:cubicBezTo>
                <a:cubicBezTo>
                  <a:pt x="20475" y="6438"/>
                  <a:pt x="20475" y="6646"/>
                  <a:pt x="20475" y="6854"/>
                </a:cubicBezTo>
                <a:cubicBezTo>
                  <a:pt x="20925" y="7269"/>
                  <a:pt x="21150" y="7892"/>
                  <a:pt x="21150" y="8723"/>
                </a:cubicBezTo>
                <a:cubicBezTo>
                  <a:pt x="21150" y="8931"/>
                  <a:pt x="20925" y="9138"/>
                  <a:pt x="20925" y="9554"/>
                </a:cubicBezTo>
                <a:cubicBezTo>
                  <a:pt x="21375" y="10177"/>
                  <a:pt x="21600" y="10800"/>
                  <a:pt x="21600" y="11631"/>
                </a:cubicBezTo>
                <a:cubicBezTo>
                  <a:pt x="21600" y="13500"/>
                  <a:pt x="20025" y="14954"/>
                  <a:pt x="18000" y="14954"/>
                </a:cubicBezTo>
                <a:close/>
                <a:moveTo>
                  <a:pt x="2700" y="3323"/>
                </a:moveTo>
                <a:cubicBezTo>
                  <a:pt x="2250" y="3323"/>
                  <a:pt x="1800" y="3738"/>
                  <a:pt x="1800" y="4154"/>
                </a:cubicBezTo>
                <a:cubicBezTo>
                  <a:pt x="1800" y="4569"/>
                  <a:pt x="2250" y="4985"/>
                  <a:pt x="2700" y="4985"/>
                </a:cubicBezTo>
                <a:cubicBezTo>
                  <a:pt x="3150" y="4985"/>
                  <a:pt x="3600" y="4569"/>
                  <a:pt x="3600" y="4154"/>
                </a:cubicBezTo>
                <a:cubicBezTo>
                  <a:pt x="3600" y="3738"/>
                  <a:pt x="3150" y="3323"/>
                  <a:pt x="2700" y="3323"/>
                </a:cubicBezTo>
                <a:close/>
                <a:moveTo>
                  <a:pt x="18675" y="9969"/>
                </a:moveTo>
                <a:cubicBezTo>
                  <a:pt x="19125" y="9554"/>
                  <a:pt x="19350" y="9138"/>
                  <a:pt x="19350" y="8723"/>
                </a:cubicBezTo>
                <a:cubicBezTo>
                  <a:pt x="19350" y="8100"/>
                  <a:pt x="18900" y="7477"/>
                  <a:pt x="18450" y="7062"/>
                </a:cubicBezTo>
                <a:cubicBezTo>
                  <a:pt x="18675" y="6854"/>
                  <a:pt x="18675" y="6438"/>
                  <a:pt x="18675" y="6231"/>
                </a:cubicBezTo>
                <a:cubicBezTo>
                  <a:pt x="18675" y="5608"/>
                  <a:pt x="18450" y="4777"/>
                  <a:pt x="17775" y="4569"/>
                </a:cubicBezTo>
                <a:cubicBezTo>
                  <a:pt x="18000" y="4362"/>
                  <a:pt x="18000" y="4154"/>
                  <a:pt x="18000" y="3738"/>
                </a:cubicBezTo>
                <a:cubicBezTo>
                  <a:pt x="18000" y="2285"/>
                  <a:pt x="16875" y="1662"/>
                  <a:pt x="15300" y="1662"/>
                </a:cubicBezTo>
                <a:cubicBezTo>
                  <a:pt x="13500" y="1662"/>
                  <a:pt x="13500" y="1662"/>
                  <a:pt x="13500" y="1662"/>
                </a:cubicBezTo>
                <a:cubicBezTo>
                  <a:pt x="11925" y="1662"/>
                  <a:pt x="10350" y="2077"/>
                  <a:pt x="8775" y="2700"/>
                </a:cubicBezTo>
                <a:cubicBezTo>
                  <a:pt x="7875" y="2908"/>
                  <a:pt x="6750" y="3323"/>
                  <a:pt x="5850" y="3323"/>
                </a:cubicBezTo>
                <a:cubicBezTo>
                  <a:pt x="5400" y="3323"/>
                  <a:pt x="5400" y="3323"/>
                  <a:pt x="5400" y="3323"/>
                </a:cubicBezTo>
                <a:cubicBezTo>
                  <a:pt x="5400" y="11631"/>
                  <a:pt x="5400" y="11631"/>
                  <a:pt x="5400" y="11631"/>
                </a:cubicBezTo>
                <a:cubicBezTo>
                  <a:pt x="5850" y="11631"/>
                  <a:pt x="5850" y="11631"/>
                  <a:pt x="5850" y="11631"/>
                </a:cubicBezTo>
                <a:cubicBezTo>
                  <a:pt x="6975" y="11631"/>
                  <a:pt x="8550" y="13915"/>
                  <a:pt x="9225" y="14538"/>
                </a:cubicBezTo>
                <a:cubicBezTo>
                  <a:pt x="9675" y="14954"/>
                  <a:pt x="9900" y="15369"/>
                  <a:pt x="10350" y="15785"/>
                </a:cubicBezTo>
                <a:cubicBezTo>
                  <a:pt x="11700" y="17031"/>
                  <a:pt x="11250" y="19108"/>
                  <a:pt x="12150" y="19938"/>
                </a:cubicBezTo>
                <a:cubicBezTo>
                  <a:pt x="14175" y="19938"/>
                  <a:pt x="14400" y="18900"/>
                  <a:pt x="14400" y="17446"/>
                </a:cubicBezTo>
                <a:cubicBezTo>
                  <a:pt x="14400" y="15992"/>
                  <a:pt x="13050" y="14746"/>
                  <a:pt x="13050" y="13292"/>
                </a:cubicBezTo>
                <a:cubicBezTo>
                  <a:pt x="18000" y="13292"/>
                  <a:pt x="18000" y="13292"/>
                  <a:pt x="18000" y="13292"/>
                </a:cubicBezTo>
                <a:cubicBezTo>
                  <a:pt x="18900" y="13292"/>
                  <a:pt x="19800" y="12462"/>
                  <a:pt x="19800" y="11631"/>
                </a:cubicBezTo>
                <a:cubicBezTo>
                  <a:pt x="19800" y="11215"/>
                  <a:pt x="19350" y="9969"/>
                  <a:pt x="18675" y="996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53" name="Shape"/>
          <p:cNvSpPr/>
          <p:nvPr/>
        </p:nvSpPr>
        <p:spPr>
          <a:xfrm>
            <a:off x="9429750" y="3619501"/>
            <a:ext cx="420689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707" y="12825"/>
                </a:moveTo>
                <a:cubicBezTo>
                  <a:pt x="11379" y="21375"/>
                  <a:pt x="11379" y="21375"/>
                  <a:pt x="11379" y="21375"/>
                </a:cubicBezTo>
                <a:cubicBezTo>
                  <a:pt x="11186" y="21600"/>
                  <a:pt x="10993" y="21600"/>
                  <a:pt x="10800" y="21600"/>
                </a:cubicBezTo>
                <a:cubicBezTo>
                  <a:pt x="10607" y="21600"/>
                  <a:pt x="10414" y="21600"/>
                  <a:pt x="10221" y="21375"/>
                </a:cubicBezTo>
                <a:cubicBezTo>
                  <a:pt x="2700" y="12825"/>
                  <a:pt x="2700" y="12825"/>
                  <a:pt x="2700" y="12825"/>
                </a:cubicBezTo>
                <a:cubicBezTo>
                  <a:pt x="2700" y="12825"/>
                  <a:pt x="0" y="9900"/>
                  <a:pt x="0" y="6525"/>
                </a:cubicBezTo>
                <a:cubicBezTo>
                  <a:pt x="0" y="2475"/>
                  <a:pt x="2121" y="0"/>
                  <a:pt x="5786" y="0"/>
                </a:cubicBezTo>
                <a:cubicBezTo>
                  <a:pt x="7907" y="0"/>
                  <a:pt x="9836" y="2025"/>
                  <a:pt x="10800" y="3150"/>
                </a:cubicBezTo>
                <a:cubicBezTo>
                  <a:pt x="11764" y="2025"/>
                  <a:pt x="13693" y="0"/>
                  <a:pt x="15814" y="0"/>
                </a:cubicBezTo>
                <a:cubicBezTo>
                  <a:pt x="19479" y="0"/>
                  <a:pt x="21600" y="2475"/>
                  <a:pt x="21600" y="6525"/>
                </a:cubicBezTo>
                <a:cubicBezTo>
                  <a:pt x="21600" y="9900"/>
                  <a:pt x="18900" y="12825"/>
                  <a:pt x="18707" y="12825"/>
                </a:cubicBezTo>
                <a:close/>
                <a:moveTo>
                  <a:pt x="15814" y="1800"/>
                </a:moveTo>
                <a:cubicBezTo>
                  <a:pt x="14079" y="1800"/>
                  <a:pt x="11957" y="4050"/>
                  <a:pt x="11379" y="4950"/>
                </a:cubicBezTo>
                <a:cubicBezTo>
                  <a:pt x="10993" y="5400"/>
                  <a:pt x="10414" y="5400"/>
                  <a:pt x="10221" y="4950"/>
                </a:cubicBezTo>
                <a:cubicBezTo>
                  <a:pt x="9643" y="4050"/>
                  <a:pt x="7521" y="1800"/>
                  <a:pt x="5786" y="1800"/>
                </a:cubicBezTo>
                <a:cubicBezTo>
                  <a:pt x="3857" y="1800"/>
                  <a:pt x="1543" y="2700"/>
                  <a:pt x="1543" y="6525"/>
                </a:cubicBezTo>
                <a:cubicBezTo>
                  <a:pt x="1543" y="9225"/>
                  <a:pt x="3664" y="11475"/>
                  <a:pt x="3857" y="11475"/>
                </a:cubicBezTo>
                <a:cubicBezTo>
                  <a:pt x="10800" y="19350"/>
                  <a:pt x="10800" y="19350"/>
                  <a:pt x="10800" y="19350"/>
                </a:cubicBezTo>
                <a:cubicBezTo>
                  <a:pt x="17743" y="11475"/>
                  <a:pt x="17743" y="11475"/>
                  <a:pt x="17743" y="11475"/>
                </a:cubicBezTo>
                <a:cubicBezTo>
                  <a:pt x="17743" y="11475"/>
                  <a:pt x="20057" y="9225"/>
                  <a:pt x="20057" y="6525"/>
                </a:cubicBezTo>
                <a:cubicBezTo>
                  <a:pt x="20057" y="2700"/>
                  <a:pt x="17743" y="1800"/>
                  <a:pt x="15814" y="18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54" name="Shape"/>
          <p:cNvSpPr/>
          <p:nvPr/>
        </p:nvSpPr>
        <p:spPr>
          <a:xfrm>
            <a:off x="10090150" y="3648076"/>
            <a:ext cx="368301" cy="3016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376" y="21600"/>
                </a:moveTo>
                <a:cubicBezTo>
                  <a:pt x="3967" y="21600"/>
                  <a:pt x="3967" y="21600"/>
                  <a:pt x="3967" y="21600"/>
                </a:cubicBezTo>
                <a:cubicBezTo>
                  <a:pt x="1763" y="21600"/>
                  <a:pt x="0" y="19440"/>
                  <a:pt x="0" y="16740"/>
                </a:cubicBezTo>
                <a:cubicBezTo>
                  <a:pt x="0" y="4860"/>
                  <a:pt x="0" y="4860"/>
                  <a:pt x="0" y="4860"/>
                </a:cubicBezTo>
                <a:cubicBezTo>
                  <a:pt x="0" y="2160"/>
                  <a:pt x="1763" y="0"/>
                  <a:pt x="3967" y="0"/>
                </a:cubicBezTo>
                <a:cubicBezTo>
                  <a:pt x="8376" y="0"/>
                  <a:pt x="8376" y="0"/>
                  <a:pt x="8376" y="0"/>
                </a:cubicBezTo>
                <a:cubicBezTo>
                  <a:pt x="8596" y="0"/>
                  <a:pt x="8816" y="270"/>
                  <a:pt x="8816" y="540"/>
                </a:cubicBezTo>
                <a:cubicBezTo>
                  <a:pt x="8816" y="1080"/>
                  <a:pt x="9037" y="2160"/>
                  <a:pt x="8376" y="2160"/>
                </a:cubicBezTo>
                <a:cubicBezTo>
                  <a:pt x="3967" y="2160"/>
                  <a:pt x="3967" y="2160"/>
                  <a:pt x="3967" y="2160"/>
                </a:cubicBezTo>
                <a:cubicBezTo>
                  <a:pt x="2865" y="2160"/>
                  <a:pt x="1763" y="3510"/>
                  <a:pt x="1763" y="4860"/>
                </a:cubicBezTo>
                <a:cubicBezTo>
                  <a:pt x="1763" y="16740"/>
                  <a:pt x="1763" y="16740"/>
                  <a:pt x="1763" y="16740"/>
                </a:cubicBezTo>
                <a:cubicBezTo>
                  <a:pt x="1763" y="18090"/>
                  <a:pt x="2865" y="19440"/>
                  <a:pt x="3967" y="19440"/>
                </a:cubicBezTo>
                <a:cubicBezTo>
                  <a:pt x="7935" y="19440"/>
                  <a:pt x="7935" y="19440"/>
                  <a:pt x="7935" y="19440"/>
                </a:cubicBezTo>
                <a:cubicBezTo>
                  <a:pt x="8376" y="19440"/>
                  <a:pt x="8816" y="19440"/>
                  <a:pt x="8816" y="19980"/>
                </a:cubicBezTo>
                <a:cubicBezTo>
                  <a:pt x="8816" y="20520"/>
                  <a:pt x="9037" y="21600"/>
                  <a:pt x="8376" y="21600"/>
                </a:cubicBezTo>
                <a:close/>
                <a:moveTo>
                  <a:pt x="21380" y="11610"/>
                </a:moveTo>
                <a:cubicBezTo>
                  <a:pt x="13886" y="20790"/>
                  <a:pt x="13886" y="20790"/>
                  <a:pt x="13886" y="20790"/>
                </a:cubicBezTo>
                <a:cubicBezTo>
                  <a:pt x="13665" y="21060"/>
                  <a:pt x="13445" y="21060"/>
                  <a:pt x="13224" y="21060"/>
                </a:cubicBezTo>
                <a:cubicBezTo>
                  <a:pt x="12784" y="21060"/>
                  <a:pt x="12343" y="20520"/>
                  <a:pt x="12343" y="19980"/>
                </a:cubicBezTo>
                <a:cubicBezTo>
                  <a:pt x="12343" y="15120"/>
                  <a:pt x="12343" y="15120"/>
                  <a:pt x="12343" y="15120"/>
                </a:cubicBezTo>
                <a:cubicBezTo>
                  <a:pt x="6171" y="15120"/>
                  <a:pt x="6171" y="15120"/>
                  <a:pt x="6171" y="15120"/>
                </a:cubicBezTo>
                <a:cubicBezTo>
                  <a:pt x="5731" y="15120"/>
                  <a:pt x="5290" y="14580"/>
                  <a:pt x="5290" y="14040"/>
                </a:cubicBezTo>
                <a:cubicBezTo>
                  <a:pt x="5290" y="7560"/>
                  <a:pt x="5290" y="7560"/>
                  <a:pt x="5290" y="7560"/>
                </a:cubicBezTo>
                <a:cubicBezTo>
                  <a:pt x="5290" y="7020"/>
                  <a:pt x="5731" y="6480"/>
                  <a:pt x="6171" y="6480"/>
                </a:cubicBezTo>
                <a:cubicBezTo>
                  <a:pt x="12343" y="6480"/>
                  <a:pt x="12343" y="6480"/>
                  <a:pt x="12343" y="6480"/>
                </a:cubicBezTo>
                <a:cubicBezTo>
                  <a:pt x="12343" y="1620"/>
                  <a:pt x="12343" y="1620"/>
                  <a:pt x="12343" y="1620"/>
                </a:cubicBezTo>
                <a:cubicBezTo>
                  <a:pt x="12343" y="1080"/>
                  <a:pt x="12784" y="540"/>
                  <a:pt x="13224" y="540"/>
                </a:cubicBezTo>
                <a:cubicBezTo>
                  <a:pt x="13445" y="540"/>
                  <a:pt x="13665" y="540"/>
                  <a:pt x="13886" y="810"/>
                </a:cubicBezTo>
                <a:cubicBezTo>
                  <a:pt x="21380" y="9990"/>
                  <a:pt x="21380" y="9990"/>
                  <a:pt x="21380" y="9990"/>
                </a:cubicBezTo>
                <a:cubicBezTo>
                  <a:pt x="21600" y="10260"/>
                  <a:pt x="21600" y="10530"/>
                  <a:pt x="21600" y="10800"/>
                </a:cubicBezTo>
                <a:cubicBezTo>
                  <a:pt x="21600" y="11070"/>
                  <a:pt x="21600" y="11340"/>
                  <a:pt x="21380" y="1161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55" name="Shape"/>
          <p:cNvSpPr/>
          <p:nvPr/>
        </p:nvSpPr>
        <p:spPr>
          <a:xfrm>
            <a:off x="10750550" y="3619501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550"/>
                </a:moveTo>
                <a:cubicBezTo>
                  <a:pt x="21600" y="19800"/>
                  <a:pt x="19800" y="21600"/>
                  <a:pt x="17550" y="21600"/>
                </a:cubicBezTo>
                <a:cubicBezTo>
                  <a:pt x="4050" y="21600"/>
                  <a:pt x="4050" y="21600"/>
                  <a:pt x="4050" y="21600"/>
                </a:cubicBezTo>
                <a:cubicBezTo>
                  <a:pt x="1800" y="21600"/>
                  <a:pt x="0" y="19800"/>
                  <a:pt x="0" y="17550"/>
                </a:cubicBezTo>
                <a:cubicBezTo>
                  <a:pt x="0" y="4050"/>
                  <a:pt x="0" y="4050"/>
                  <a:pt x="0" y="4050"/>
                </a:cubicBezTo>
                <a:cubicBezTo>
                  <a:pt x="0" y="1800"/>
                  <a:pt x="1800" y="0"/>
                  <a:pt x="4050" y="0"/>
                </a:cubicBezTo>
                <a:cubicBezTo>
                  <a:pt x="17550" y="0"/>
                  <a:pt x="17550" y="0"/>
                  <a:pt x="17550" y="0"/>
                </a:cubicBezTo>
                <a:cubicBezTo>
                  <a:pt x="19800" y="0"/>
                  <a:pt x="21600" y="1800"/>
                  <a:pt x="21600" y="4050"/>
                </a:cubicBezTo>
                <a:lnTo>
                  <a:pt x="21600" y="17550"/>
                </a:lnTo>
                <a:close/>
                <a:moveTo>
                  <a:pt x="4950" y="3600"/>
                </a:moveTo>
                <a:cubicBezTo>
                  <a:pt x="3825" y="3600"/>
                  <a:pt x="3150" y="4275"/>
                  <a:pt x="3150" y="5400"/>
                </a:cubicBezTo>
                <a:cubicBezTo>
                  <a:pt x="3150" y="6300"/>
                  <a:pt x="3825" y="6975"/>
                  <a:pt x="4950" y="6975"/>
                </a:cubicBezTo>
                <a:cubicBezTo>
                  <a:pt x="4950" y="6975"/>
                  <a:pt x="4950" y="6975"/>
                  <a:pt x="4950" y="6975"/>
                </a:cubicBezTo>
                <a:cubicBezTo>
                  <a:pt x="6075" y="6975"/>
                  <a:pt x="6750" y="6300"/>
                  <a:pt x="6750" y="5400"/>
                </a:cubicBezTo>
                <a:cubicBezTo>
                  <a:pt x="6750" y="4275"/>
                  <a:pt x="6075" y="3600"/>
                  <a:pt x="4950" y="3600"/>
                </a:cubicBezTo>
                <a:close/>
                <a:moveTo>
                  <a:pt x="6525" y="18000"/>
                </a:moveTo>
                <a:cubicBezTo>
                  <a:pt x="6525" y="8325"/>
                  <a:pt x="6525" y="8325"/>
                  <a:pt x="6525" y="8325"/>
                </a:cubicBezTo>
                <a:cubicBezTo>
                  <a:pt x="3375" y="8325"/>
                  <a:pt x="3375" y="8325"/>
                  <a:pt x="3375" y="8325"/>
                </a:cubicBezTo>
                <a:cubicBezTo>
                  <a:pt x="3375" y="18000"/>
                  <a:pt x="3375" y="18000"/>
                  <a:pt x="3375" y="18000"/>
                </a:cubicBezTo>
                <a:lnTo>
                  <a:pt x="6525" y="18000"/>
                </a:lnTo>
                <a:close/>
                <a:moveTo>
                  <a:pt x="18225" y="18000"/>
                </a:moveTo>
                <a:cubicBezTo>
                  <a:pt x="18225" y="12375"/>
                  <a:pt x="18225" y="12375"/>
                  <a:pt x="18225" y="12375"/>
                </a:cubicBezTo>
                <a:cubicBezTo>
                  <a:pt x="18225" y="9450"/>
                  <a:pt x="16650" y="8100"/>
                  <a:pt x="14400" y="8100"/>
                </a:cubicBezTo>
                <a:cubicBezTo>
                  <a:pt x="12825" y="8100"/>
                  <a:pt x="11925" y="9000"/>
                  <a:pt x="11475" y="9675"/>
                </a:cubicBezTo>
                <a:cubicBezTo>
                  <a:pt x="11700" y="9675"/>
                  <a:pt x="11700" y="9675"/>
                  <a:pt x="11700" y="9675"/>
                </a:cubicBezTo>
                <a:cubicBezTo>
                  <a:pt x="11700" y="8325"/>
                  <a:pt x="11700" y="8325"/>
                  <a:pt x="11700" y="8325"/>
                </a:cubicBezTo>
                <a:cubicBezTo>
                  <a:pt x="8325" y="8325"/>
                  <a:pt x="8325" y="8325"/>
                  <a:pt x="8325" y="8325"/>
                </a:cubicBezTo>
                <a:cubicBezTo>
                  <a:pt x="8325" y="8325"/>
                  <a:pt x="8325" y="9225"/>
                  <a:pt x="8325" y="18000"/>
                </a:cubicBezTo>
                <a:cubicBezTo>
                  <a:pt x="11700" y="18000"/>
                  <a:pt x="11700" y="18000"/>
                  <a:pt x="11700" y="18000"/>
                </a:cubicBezTo>
                <a:cubicBezTo>
                  <a:pt x="11700" y="12600"/>
                  <a:pt x="11700" y="12600"/>
                  <a:pt x="11700" y="12600"/>
                </a:cubicBezTo>
                <a:cubicBezTo>
                  <a:pt x="11700" y="12375"/>
                  <a:pt x="11700" y="12150"/>
                  <a:pt x="11700" y="11925"/>
                </a:cubicBezTo>
                <a:cubicBezTo>
                  <a:pt x="11925" y="11250"/>
                  <a:pt x="12375" y="10575"/>
                  <a:pt x="13275" y="10575"/>
                </a:cubicBezTo>
                <a:cubicBezTo>
                  <a:pt x="14625" y="10575"/>
                  <a:pt x="15075" y="11475"/>
                  <a:pt x="15075" y="12825"/>
                </a:cubicBezTo>
                <a:cubicBezTo>
                  <a:pt x="15075" y="18000"/>
                  <a:pt x="15075" y="18000"/>
                  <a:pt x="15075" y="18000"/>
                </a:cubicBezTo>
                <a:lnTo>
                  <a:pt x="18225" y="180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56" name="Shape"/>
          <p:cNvSpPr/>
          <p:nvPr/>
        </p:nvSpPr>
        <p:spPr>
          <a:xfrm>
            <a:off x="1114425" y="4367212"/>
            <a:ext cx="271464" cy="390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400" y="14954"/>
                </a:moveTo>
                <a:cubicBezTo>
                  <a:pt x="12300" y="14954"/>
                  <a:pt x="12300" y="14954"/>
                  <a:pt x="12300" y="14954"/>
                </a:cubicBezTo>
                <a:cubicBezTo>
                  <a:pt x="11400" y="21185"/>
                  <a:pt x="11400" y="21185"/>
                  <a:pt x="11400" y="21185"/>
                </a:cubicBezTo>
                <a:cubicBezTo>
                  <a:pt x="11400" y="21392"/>
                  <a:pt x="11100" y="21600"/>
                  <a:pt x="10800" y="21600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10500" y="21600"/>
                  <a:pt x="10200" y="21392"/>
                  <a:pt x="10200" y="21185"/>
                </a:cubicBezTo>
                <a:cubicBezTo>
                  <a:pt x="8700" y="14954"/>
                  <a:pt x="8700" y="14954"/>
                  <a:pt x="8700" y="14954"/>
                </a:cubicBezTo>
                <a:cubicBezTo>
                  <a:pt x="1200" y="14954"/>
                  <a:pt x="1200" y="14954"/>
                  <a:pt x="1200" y="14954"/>
                </a:cubicBezTo>
                <a:cubicBezTo>
                  <a:pt x="600" y="14954"/>
                  <a:pt x="0" y="14538"/>
                  <a:pt x="0" y="14123"/>
                </a:cubicBezTo>
                <a:cubicBezTo>
                  <a:pt x="0" y="12046"/>
                  <a:pt x="2400" y="9969"/>
                  <a:pt x="4800" y="9969"/>
                </a:cubicBezTo>
                <a:cubicBezTo>
                  <a:pt x="4800" y="3323"/>
                  <a:pt x="4800" y="3323"/>
                  <a:pt x="4800" y="3323"/>
                </a:cubicBezTo>
                <a:cubicBezTo>
                  <a:pt x="3300" y="3323"/>
                  <a:pt x="2400" y="2492"/>
                  <a:pt x="2400" y="1662"/>
                </a:cubicBezTo>
                <a:cubicBezTo>
                  <a:pt x="2400" y="623"/>
                  <a:pt x="3300" y="0"/>
                  <a:pt x="4800" y="0"/>
                </a:cubicBezTo>
                <a:cubicBezTo>
                  <a:pt x="16800" y="0"/>
                  <a:pt x="16800" y="0"/>
                  <a:pt x="16800" y="0"/>
                </a:cubicBezTo>
                <a:cubicBezTo>
                  <a:pt x="18000" y="0"/>
                  <a:pt x="19200" y="623"/>
                  <a:pt x="19200" y="1662"/>
                </a:cubicBezTo>
                <a:cubicBezTo>
                  <a:pt x="19200" y="2492"/>
                  <a:pt x="18000" y="3323"/>
                  <a:pt x="16800" y="3323"/>
                </a:cubicBezTo>
                <a:cubicBezTo>
                  <a:pt x="16800" y="9969"/>
                  <a:pt x="16800" y="9969"/>
                  <a:pt x="16800" y="9969"/>
                </a:cubicBezTo>
                <a:cubicBezTo>
                  <a:pt x="19200" y="9969"/>
                  <a:pt x="21600" y="12046"/>
                  <a:pt x="21600" y="14123"/>
                </a:cubicBezTo>
                <a:cubicBezTo>
                  <a:pt x="21600" y="14538"/>
                  <a:pt x="21000" y="14954"/>
                  <a:pt x="20400" y="14954"/>
                </a:cubicBezTo>
                <a:close/>
                <a:moveTo>
                  <a:pt x="9000" y="3738"/>
                </a:moveTo>
                <a:cubicBezTo>
                  <a:pt x="9000" y="3531"/>
                  <a:pt x="8700" y="3323"/>
                  <a:pt x="8400" y="3323"/>
                </a:cubicBezTo>
                <a:cubicBezTo>
                  <a:pt x="8100" y="3323"/>
                  <a:pt x="7800" y="3531"/>
                  <a:pt x="7800" y="3738"/>
                </a:cubicBezTo>
                <a:cubicBezTo>
                  <a:pt x="7800" y="9554"/>
                  <a:pt x="7800" y="9554"/>
                  <a:pt x="7800" y="9554"/>
                </a:cubicBezTo>
                <a:cubicBezTo>
                  <a:pt x="7800" y="9762"/>
                  <a:pt x="8100" y="9969"/>
                  <a:pt x="8400" y="9969"/>
                </a:cubicBezTo>
                <a:cubicBezTo>
                  <a:pt x="8700" y="9969"/>
                  <a:pt x="9000" y="9762"/>
                  <a:pt x="9000" y="9554"/>
                </a:cubicBezTo>
                <a:lnTo>
                  <a:pt x="9000" y="373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57" name="Shape"/>
          <p:cNvSpPr/>
          <p:nvPr/>
        </p:nvSpPr>
        <p:spPr>
          <a:xfrm>
            <a:off x="1685925" y="4337051"/>
            <a:ext cx="419101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971" y="17550"/>
                </a:moveTo>
                <a:cubicBezTo>
                  <a:pt x="16971" y="19800"/>
                  <a:pt x="15236" y="21600"/>
                  <a:pt x="13500" y="21600"/>
                </a:cubicBezTo>
                <a:cubicBezTo>
                  <a:pt x="3471" y="21600"/>
                  <a:pt x="3471" y="21600"/>
                  <a:pt x="3471" y="21600"/>
                </a:cubicBezTo>
                <a:cubicBezTo>
                  <a:pt x="1543" y="21600"/>
                  <a:pt x="0" y="19800"/>
                  <a:pt x="0" y="17550"/>
                </a:cubicBezTo>
                <a:cubicBezTo>
                  <a:pt x="0" y="5850"/>
                  <a:pt x="0" y="5850"/>
                  <a:pt x="0" y="5850"/>
                </a:cubicBezTo>
                <a:cubicBezTo>
                  <a:pt x="0" y="3600"/>
                  <a:pt x="1543" y="1800"/>
                  <a:pt x="3471" y="1800"/>
                </a:cubicBezTo>
                <a:cubicBezTo>
                  <a:pt x="11957" y="1800"/>
                  <a:pt x="11957" y="1800"/>
                  <a:pt x="11957" y="1800"/>
                </a:cubicBezTo>
                <a:cubicBezTo>
                  <a:pt x="12150" y="1800"/>
                  <a:pt x="12343" y="2025"/>
                  <a:pt x="12343" y="2250"/>
                </a:cubicBezTo>
                <a:cubicBezTo>
                  <a:pt x="12343" y="3150"/>
                  <a:pt x="12343" y="3150"/>
                  <a:pt x="12343" y="3150"/>
                </a:cubicBezTo>
                <a:cubicBezTo>
                  <a:pt x="12343" y="3375"/>
                  <a:pt x="12150" y="3600"/>
                  <a:pt x="11957" y="3600"/>
                </a:cubicBezTo>
                <a:cubicBezTo>
                  <a:pt x="3471" y="3600"/>
                  <a:pt x="3471" y="3600"/>
                  <a:pt x="3471" y="3600"/>
                </a:cubicBezTo>
                <a:cubicBezTo>
                  <a:pt x="2314" y="3600"/>
                  <a:pt x="1543" y="4500"/>
                  <a:pt x="1543" y="5850"/>
                </a:cubicBezTo>
                <a:cubicBezTo>
                  <a:pt x="1543" y="17550"/>
                  <a:pt x="1543" y="17550"/>
                  <a:pt x="1543" y="17550"/>
                </a:cubicBezTo>
                <a:cubicBezTo>
                  <a:pt x="1543" y="18675"/>
                  <a:pt x="2314" y="19800"/>
                  <a:pt x="3471" y="19800"/>
                </a:cubicBezTo>
                <a:cubicBezTo>
                  <a:pt x="13500" y="19800"/>
                  <a:pt x="13500" y="19800"/>
                  <a:pt x="13500" y="19800"/>
                </a:cubicBezTo>
                <a:cubicBezTo>
                  <a:pt x="14464" y="19800"/>
                  <a:pt x="15429" y="18675"/>
                  <a:pt x="15429" y="17550"/>
                </a:cubicBezTo>
                <a:cubicBezTo>
                  <a:pt x="15429" y="13050"/>
                  <a:pt x="15429" y="13050"/>
                  <a:pt x="15429" y="13050"/>
                </a:cubicBezTo>
                <a:cubicBezTo>
                  <a:pt x="15429" y="12825"/>
                  <a:pt x="15429" y="12600"/>
                  <a:pt x="15814" y="12600"/>
                </a:cubicBezTo>
                <a:cubicBezTo>
                  <a:pt x="16586" y="12600"/>
                  <a:pt x="16586" y="12600"/>
                  <a:pt x="16586" y="12600"/>
                </a:cubicBezTo>
                <a:cubicBezTo>
                  <a:pt x="16779" y="12600"/>
                  <a:pt x="16971" y="12825"/>
                  <a:pt x="16971" y="13050"/>
                </a:cubicBezTo>
                <a:lnTo>
                  <a:pt x="16971" y="17550"/>
                </a:lnTo>
                <a:close/>
                <a:moveTo>
                  <a:pt x="21600" y="8100"/>
                </a:moveTo>
                <a:cubicBezTo>
                  <a:pt x="21600" y="8550"/>
                  <a:pt x="21214" y="9000"/>
                  <a:pt x="20829" y="9000"/>
                </a:cubicBezTo>
                <a:cubicBezTo>
                  <a:pt x="20443" y="9000"/>
                  <a:pt x="20250" y="8775"/>
                  <a:pt x="20250" y="8775"/>
                </a:cubicBezTo>
                <a:cubicBezTo>
                  <a:pt x="18129" y="6300"/>
                  <a:pt x="18129" y="6300"/>
                  <a:pt x="18129" y="6300"/>
                </a:cubicBezTo>
                <a:cubicBezTo>
                  <a:pt x="10221" y="15300"/>
                  <a:pt x="10221" y="15300"/>
                  <a:pt x="10221" y="15300"/>
                </a:cubicBezTo>
                <a:cubicBezTo>
                  <a:pt x="10221" y="15525"/>
                  <a:pt x="10029" y="15525"/>
                  <a:pt x="10029" y="15525"/>
                </a:cubicBezTo>
                <a:cubicBezTo>
                  <a:pt x="9836" y="15525"/>
                  <a:pt x="9836" y="15525"/>
                  <a:pt x="9643" y="15300"/>
                </a:cubicBezTo>
                <a:cubicBezTo>
                  <a:pt x="8293" y="13725"/>
                  <a:pt x="8293" y="13725"/>
                  <a:pt x="8293" y="13725"/>
                </a:cubicBezTo>
                <a:cubicBezTo>
                  <a:pt x="8293" y="13725"/>
                  <a:pt x="8100" y="13500"/>
                  <a:pt x="8100" y="13500"/>
                </a:cubicBezTo>
                <a:cubicBezTo>
                  <a:pt x="8100" y="13275"/>
                  <a:pt x="8293" y="13275"/>
                  <a:pt x="8293" y="13050"/>
                </a:cubicBezTo>
                <a:cubicBezTo>
                  <a:pt x="16200" y="4050"/>
                  <a:pt x="16200" y="4050"/>
                  <a:pt x="16200" y="4050"/>
                </a:cubicBezTo>
                <a:cubicBezTo>
                  <a:pt x="14079" y="1575"/>
                  <a:pt x="14079" y="1575"/>
                  <a:pt x="14079" y="1575"/>
                </a:cubicBezTo>
                <a:cubicBezTo>
                  <a:pt x="13886" y="1350"/>
                  <a:pt x="13886" y="1125"/>
                  <a:pt x="13886" y="900"/>
                </a:cubicBezTo>
                <a:cubicBezTo>
                  <a:pt x="13886" y="450"/>
                  <a:pt x="14079" y="0"/>
                  <a:pt x="14657" y="0"/>
                </a:cubicBezTo>
                <a:cubicBezTo>
                  <a:pt x="20829" y="0"/>
                  <a:pt x="20829" y="0"/>
                  <a:pt x="20829" y="0"/>
                </a:cubicBezTo>
                <a:cubicBezTo>
                  <a:pt x="21214" y="0"/>
                  <a:pt x="21600" y="450"/>
                  <a:pt x="21600" y="900"/>
                </a:cubicBezTo>
                <a:lnTo>
                  <a:pt x="21600" y="81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58" name="Shape"/>
          <p:cNvSpPr/>
          <p:nvPr/>
        </p:nvSpPr>
        <p:spPr>
          <a:xfrm>
            <a:off x="2360613" y="4397376"/>
            <a:ext cx="360364" cy="30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11610"/>
                </a:moveTo>
                <a:cubicBezTo>
                  <a:pt x="8550" y="20790"/>
                  <a:pt x="8550" y="20790"/>
                  <a:pt x="8550" y="20790"/>
                </a:cubicBezTo>
                <a:cubicBezTo>
                  <a:pt x="8550" y="20790"/>
                  <a:pt x="8325" y="21060"/>
                  <a:pt x="8100" y="21060"/>
                </a:cubicBezTo>
                <a:cubicBezTo>
                  <a:pt x="7425" y="21060"/>
                  <a:pt x="7200" y="20520"/>
                  <a:pt x="7200" y="19980"/>
                </a:cubicBezTo>
                <a:cubicBezTo>
                  <a:pt x="7200" y="15120"/>
                  <a:pt x="7200" y="15120"/>
                  <a:pt x="7200" y="15120"/>
                </a:cubicBezTo>
                <a:cubicBezTo>
                  <a:pt x="900" y="15120"/>
                  <a:pt x="900" y="15120"/>
                  <a:pt x="900" y="15120"/>
                </a:cubicBezTo>
                <a:cubicBezTo>
                  <a:pt x="225" y="15120"/>
                  <a:pt x="0" y="14580"/>
                  <a:pt x="0" y="14040"/>
                </a:cubicBezTo>
                <a:cubicBezTo>
                  <a:pt x="0" y="7560"/>
                  <a:pt x="0" y="7560"/>
                  <a:pt x="0" y="7560"/>
                </a:cubicBezTo>
                <a:cubicBezTo>
                  <a:pt x="0" y="7020"/>
                  <a:pt x="225" y="6480"/>
                  <a:pt x="900" y="6480"/>
                </a:cubicBezTo>
                <a:cubicBezTo>
                  <a:pt x="7200" y="6480"/>
                  <a:pt x="7200" y="6480"/>
                  <a:pt x="7200" y="6480"/>
                </a:cubicBezTo>
                <a:cubicBezTo>
                  <a:pt x="7200" y="1620"/>
                  <a:pt x="7200" y="1620"/>
                  <a:pt x="7200" y="1620"/>
                </a:cubicBezTo>
                <a:cubicBezTo>
                  <a:pt x="7200" y="1080"/>
                  <a:pt x="7425" y="540"/>
                  <a:pt x="8100" y="540"/>
                </a:cubicBezTo>
                <a:cubicBezTo>
                  <a:pt x="8325" y="540"/>
                  <a:pt x="8550" y="540"/>
                  <a:pt x="8550" y="810"/>
                </a:cubicBezTo>
                <a:cubicBezTo>
                  <a:pt x="16200" y="9990"/>
                  <a:pt x="16200" y="9990"/>
                  <a:pt x="16200" y="9990"/>
                </a:cubicBezTo>
                <a:cubicBezTo>
                  <a:pt x="16425" y="10260"/>
                  <a:pt x="16650" y="10530"/>
                  <a:pt x="16650" y="10800"/>
                </a:cubicBezTo>
                <a:cubicBezTo>
                  <a:pt x="16650" y="11070"/>
                  <a:pt x="16425" y="11340"/>
                  <a:pt x="16200" y="11610"/>
                </a:cubicBezTo>
                <a:close/>
                <a:moveTo>
                  <a:pt x="21600" y="16740"/>
                </a:moveTo>
                <a:cubicBezTo>
                  <a:pt x="21600" y="19440"/>
                  <a:pt x="19800" y="21600"/>
                  <a:pt x="17550" y="21600"/>
                </a:cubicBezTo>
                <a:cubicBezTo>
                  <a:pt x="13050" y="21600"/>
                  <a:pt x="13050" y="21600"/>
                  <a:pt x="13050" y="21600"/>
                </a:cubicBezTo>
                <a:cubicBezTo>
                  <a:pt x="12825" y="21600"/>
                  <a:pt x="12600" y="21330"/>
                  <a:pt x="12600" y="21060"/>
                </a:cubicBezTo>
                <a:cubicBezTo>
                  <a:pt x="12600" y="20520"/>
                  <a:pt x="12375" y="19440"/>
                  <a:pt x="13050" y="19440"/>
                </a:cubicBezTo>
                <a:cubicBezTo>
                  <a:pt x="17550" y="19440"/>
                  <a:pt x="17550" y="19440"/>
                  <a:pt x="17550" y="19440"/>
                </a:cubicBezTo>
                <a:cubicBezTo>
                  <a:pt x="18675" y="19440"/>
                  <a:pt x="19800" y="18090"/>
                  <a:pt x="19800" y="16740"/>
                </a:cubicBezTo>
                <a:cubicBezTo>
                  <a:pt x="19800" y="4860"/>
                  <a:pt x="19800" y="4860"/>
                  <a:pt x="19800" y="4860"/>
                </a:cubicBezTo>
                <a:cubicBezTo>
                  <a:pt x="19800" y="3240"/>
                  <a:pt x="18675" y="2160"/>
                  <a:pt x="17550" y="2160"/>
                </a:cubicBezTo>
                <a:cubicBezTo>
                  <a:pt x="13500" y="2160"/>
                  <a:pt x="13500" y="2160"/>
                  <a:pt x="13500" y="2160"/>
                </a:cubicBezTo>
                <a:cubicBezTo>
                  <a:pt x="13050" y="2160"/>
                  <a:pt x="12600" y="2160"/>
                  <a:pt x="12600" y="1620"/>
                </a:cubicBezTo>
                <a:cubicBezTo>
                  <a:pt x="12600" y="1080"/>
                  <a:pt x="12375" y="0"/>
                  <a:pt x="13050" y="0"/>
                </a:cubicBezTo>
                <a:cubicBezTo>
                  <a:pt x="17550" y="0"/>
                  <a:pt x="17550" y="0"/>
                  <a:pt x="17550" y="0"/>
                </a:cubicBezTo>
                <a:cubicBezTo>
                  <a:pt x="19800" y="0"/>
                  <a:pt x="21600" y="2160"/>
                  <a:pt x="21600" y="4860"/>
                </a:cubicBezTo>
                <a:lnTo>
                  <a:pt x="21600" y="1674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59" name="Shape"/>
          <p:cNvSpPr/>
          <p:nvPr/>
        </p:nvSpPr>
        <p:spPr>
          <a:xfrm>
            <a:off x="2992438" y="4367212"/>
            <a:ext cx="388939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750"/>
                </a:moveTo>
                <a:cubicBezTo>
                  <a:pt x="21600" y="9450"/>
                  <a:pt x="18485" y="12375"/>
                  <a:pt x="14538" y="12600"/>
                </a:cubicBezTo>
                <a:cubicBezTo>
                  <a:pt x="13915" y="13275"/>
                  <a:pt x="13500" y="13725"/>
                  <a:pt x="13292" y="13950"/>
                </a:cubicBezTo>
                <a:cubicBezTo>
                  <a:pt x="12669" y="14625"/>
                  <a:pt x="12462" y="15300"/>
                  <a:pt x="12462" y="16200"/>
                </a:cubicBezTo>
                <a:cubicBezTo>
                  <a:pt x="12462" y="17100"/>
                  <a:pt x="12877" y="18000"/>
                  <a:pt x="14123" y="18000"/>
                </a:cubicBezTo>
                <a:cubicBezTo>
                  <a:pt x="15369" y="18000"/>
                  <a:pt x="16615" y="18900"/>
                  <a:pt x="16615" y="20250"/>
                </a:cubicBezTo>
                <a:cubicBezTo>
                  <a:pt x="16615" y="21150"/>
                  <a:pt x="16615" y="21150"/>
                  <a:pt x="16615" y="21150"/>
                </a:cubicBezTo>
                <a:cubicBezTo>
                  <a:pt x="16615" y="21375"/>
                  <a:pt x="16408" y="21600"/>
                  <a:pt x="16200" y="21600"/>
                </a:cubicBezTo>
                <a:cubicBezTo>
                  <a:pt x="5400" y="21600"/>
                  <a:pt x="5400" y="21600"/>
                  <a:pt x="5400" y="21600"/>
                </a:cubicBezTo>
                <a:cubicBezTo>
                  <a:pt x="5192" y="21600"/>
                  <a:pt x="4985" y="21375"/>
                  <a:pt x="4985" y="21150"/>
                </a:cubicBezTo>
                <a:cubicBezTo>
                  <a:pt x="4985" y="20250"/>
                  <a:pt x="4985" y="20250"/>
                  <a:pt x="4985" y="20250"/>
                </a:cubicBezTo>
                <a:cubicBezTo>
                  <a:pt x="4985" y="18900"/>
                  <a:pt x="6231" y="18000"/>
                  <a:pt x="7477" y="18000"/>
                </a:cubicBezTo>
                <a:cubicBezTo>
                  <a:pt x="8723" y="18000"/>
                  <a:pt x="9138" y="17100"/>
                  <a:pt x="9138" y="16200"/>
                </a:cubicBezTo>
                <a:cubicBezTo>
                  <a:pt x="9138" y="15300"/>
                  <a:pt x="8931" y="14625"/>
                  <a:pt x="8308" y="13950"/>
                </a:cubicBezTo>
                <a:cubicBezTo>
                  <a:pt x="7892" y="13725"/>
                  <a:pt x="7477" y="13275"/>
                  <a:pt x="7062" y="12600"/>
                </a:cubicBezTo>
                <a:cubicBezTo>
                  <a:pt x="2908" y="12375"/>
                  <a:pt x="0" y="9450"/>
                  <a:pt x="0" y="6750"/>
                </a:cubicBezTo>
                <a:cubicBezTo>
                  <a:pt x="0" y="4950"/>
                  <a:pt x="0" y="4950"/>
                  <a:pt x="0" y="4950"/>
                </a:cubicBezTo>
                <a:cubicBezTo>
                  <a:pt x="0" y="4275"/>
                  <a:pt x="415" y="3600"/>
                  <a:pt x="1246" y="3600"/>
                </a:cubicBezTo>
                <a:cubicBezTo>
                  <a:pt x="4985" y="3600"/>
                  <a:pt x="4985" y="3600"/>
                  <a:pt x="4985" y="3600"/>
                </a:cubicBezTo>
                <a:cubicBezTo>
                  <a:pt x="4985" y="2250"/>
                  <a:pt x="4985" y="2250"/>
                  <a:pt x="4985" y="2250"/>
                </a:cubicBezTo>
                <a:cubicBezTo>
                  <a:pt x="4985" y="900"/>
                  <a:pt x="5815" y="0"/>
                  <a:pt x="7062" y="0"/>
                </a:cubicBezTo>
                <a:cubicBezTo>
                  <a:pt x="14538" y="0"/>
                  <a:pt x="14538" y="0"/>
                  <a:pt x="14538" y="0"/>
                </a:cubicBezTo>
                <a:cubicBezTo>
                  <a:pt x="15577" y="0"/>
                  <a:pt x="16615" y="900"/>
                  <a:pt x="16615" y="2250"/>
                </a:cubicBezTo>
                <a:cubicBezTo>
                  <a:pt x="16615" y="3600"/>
                  <a:pt x="16615" y="3600"/>
                  <a:pt x="16615" y="3600"/>
                </a:cubicBezTo>
                <a:cubicBezTo>
                  <a:pt x="20354" y="3600"/>
                  <a:pt x="20354" y="3600"/>
                  <a:pt x="20354" y="3600"/>
                </a:cubicBezTo>
                <a:cubicBezTo>
                  <a:pt x="20977" y="3600"/>
                  <a:pt x="21600" y="4275"/>
                  <a:pt x="21600" y="4950"/>
                </a:cubicBezTo>
                <a:lnTo>
                  <a:pt x="21600" y="6750"/>
                </a:lnTo>
                <a:close/>
                <a:moveTo>
                  <a:pt x="4985" y="5400"/>
                </a:moveTo>
                <a:cubicBezTo>
                  <a:pt x="1662" y="5400"/>
                  <a:pt x="1662" y="5400"/>
                  <a:pt x="1662" y="5400"/>
                </a:cubicBezTo>
                <a:cubicBezTo>
                  <a:pt x="1662" y="6750"/>
                  <a:pt x="1662" y="6750"/>
                  <a:pt x="1662" y="6750"/>
                </a:cubicBezTo>
                <a:cubicBezTo>
                  <a:pt x="1662" y="8100"/>
                  <a:pt x="3323" y="9900"/>
                  <a:pt x="5815" y="10575"/>
                </a:cubicBezTo>
                <a:cubicBezTo>
                  <a:pt x="5400" y="9225"/>
                  <a:pt x="4985" y="7650"/>
                  <a:pt x="4985" y="5400"/>
                </a:cubicBezTo>
                <a:close/>
                <a:moveTo>
                  <a:pt x="19938" y="5400"/>
                </a:moveTo>
                <a:cubicBezTo>
                  <a:pt x="16615" y="5400"/>
                  <a:pt x="16615" y="5400"/>
                  <a:pt x="16615" y="5400"/>
                </a:cubicBezTo>
                <a:cubicBezTo>
                  <a:pt x="16615" y="7650"/>
                  <a:pt x="16200" y="9225"/>
                  <a:pt x="15577" y="10575"/>
                </a:cubicBezTo>
                <a:cubicBezTo>
                  <a:pt x="18069" y="9900"/>
                  <a:pt x="19938" y="8100"/>
                  <a:pt x="19938" y="6750"/>
                </a:cubicBezTo>
                <a:lnTo>
                  <a:pt x="19938" y="54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60" name="Shape"/>
          <p:cNvSpPr/>
          <p:nvPr/>
        </p:nvSpPr>
        <p:spPr>
          <a:xfrm>
            <a:off x="3652837" y="4367212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550"/>
                </a:moveTo>
                <a:cubicBezTo>
                  <a:pt x="21600" y="19800"/>
                  <a:pt x="19575" y="21600"/>
                  <a:pt x="17550" y="21600"/>
                </a:cubicBezTo>
                <a:cubicBezTo>
                  <a:pt x="14400" y="21600"/>
                  <a:pt x="14400" y="21600"/>
                  <a:pt x="14400" y="21600"/>
                </a:cubicBezTo>
                <a:cubicBezTo>
                  <a:pt x="13950" y="21600"/>
                  <a:pt x="13275" y="21600"/>
                  <a:pt x="13275" y="20925"/>
                </a:cubicBezTo>
                <a:cubicBezTo>
                  <a:pt x="13275" y="20475"/>
                  <a:pt x="13275" y="18900"/>
                  <a:pt x="13275" y="17550"/>
                </a:cubicBezTo>
                <a:cubicBezTo>
                  <a:pt x="13275" y="16425"/>
                  <a:pt x="13050" y="15750"/>
                  <a:pt x="12600" y="15525"/>
                </a:cubicBezTo>
                <a:cubicBezTo>
                  <a:pt x="15075" y="15300"/>
                  <a:pt x="17550" y="14400"/>
                  <a:pt x="17550" y="10125"/>
                </a:cubicBezTo>
                <a:cubicBezTo>
                  <a:pt x="17550" y="9000"/>
                  <a:pt x="17100" y="8100"/>
                  <a:pt x="16425" y="7200"/>
                </a:cubicBezTo>
                <a:cubicBezTo>
                  <a:pt x="16650" y="6975"/>
                  <a:pt x="16875" y="5850"/>
                  <a:pt x="16425" y="4500"/>
                </a:cubicBezTo>
                <a:cubicBezTo>
                  <a:pt x="15525" y="4050"/>
                  <a:pt x="13500" y="5625"/>
                  <a:pt x="13500" y="5625"/>
                </a:cubicBezTo>
                <a:cubicBezTo>
                  <a:pt x="12600" y="5400"/>
                  <a:pt x="11700" y="5175"/>
                  <a:pt x="10800" y="5175"/>
                </a:cubicBezTo>
                <a:cubicBezTo>
                  <a:pt x="9675" y="5175"/>
                  <a:pt x="8775" y="5400"/>
                  <a:pt x="8100" y="5625"/>
                </a:cubicBezTo>
                <a:cubicBezTo>
                  <a:pt x="8100" y="5625"/>
                  <a:pt x="5850" y="4050"/>
                  <a:pt x="4950" y="4500"/>
                </a:cubicBezTo>
                <a:cubicBezTo>
                  <a:pt x="4500" y="5850"/>
                  <a:pt x="4725" y="6975"/>
                  <a:pt x="4950" y="7200"/>
                </a:cubicBezTo>
                <a:cubicBezTo>
                  <a:pt x="4275" y="8100"/>
                  <a:pt x="3825" y="9000"/>
                  <a:pt x="3825" y="10125"/>
                </a:cubicBezTo>
                <a:cubicBezTo>
                  <a:pt x="3825" y="14400"/>
                  <a:pt x="6300" y="15300"/>
                  <a:pt x="8775" y="15525"/>
                </a:cubicBezTo>
                <a:cubicBezTo>
                  <a:pt x="8325" y="15750"/>
                  <a:pt x="8100" y="16200"/>
                  <a:pt x="8100" y="16875"/>
                </a:cubicBezTo>
                <a:cubicBezTo>
                  <a:pt x="7425" y="17325"/>
                  <a:pt x="5850" y="17775"/>
                  <a:pt x="4950" y="15975"/>
                </a:cubicBezTo>
                <a:cubicBezTo>
                  <a:pt x="4275" y="15075"/>
                  <a:pt x="3150" y="14850"/>
                  <a:pt x="3150" y="14850"/>
                </a:cubicBezTo>
                <a:cubicBezTo>
                  <a:pt x="2250" y="14850"/>
                  <a:pt x="3150" y="15525"/>
                  <a:pt x="3150" y="15525"/>
                </a:cubicBezTo>
                <a:cubicBezTo>
                  <a:pt x="3825" y="15975"/>
                  <a:pt x="4275" y="17100"/>
                  <a:pt x="4275" y="17100"/>
                </a:cubicBezTo>
                <a:cubicBezTo>
                  <a:pt x="4950" y="19125"/>
                  <a:pt x="8100" y="18450"/>
                  <a:pt x="8100" y="18450"/>
                </a:cubicBezTo>
                <a:cubicBezTo>
                  <a:pt x="8100" y="19350"/>
                  <a:pt x="8100" y="20700"/>
                  <a:pt x="8100" y="20925"/>
                </a:cubicBezTo>
                <a:cubicBezTo>
                  <a:pt x="8100" y="21600"/>
                  <a:pt x="7650" y="21600"/>
                  <a:pt x="7200" y="21600"/>
                </a:cubicBezTo>
                <a:cubicBezTo>
                  <a:pt x="4050" y="21600"/>
                  <a:pt x="4050" y="21600"/>
                  <a:pt x="4050" y="21600"/>
                </a:cubicBezTo>
                <a:cubicBezTo>
                  <a:pt x="1800" y="21600"/>
                  <a:pt x="0" y="19800"/>
                  <a:pt x="0" y="17550"/>
                </a:cubicBezTo>
                <a:cubicBezTo>
                  <a:pt x="0" y="4050"/>
                  <a:pt x="0" y="4050"/>
                  <a:pt x="0" y="4050"/>
                </a:cubicBezTo>
                <a:cubicBezTo>
                  <a:pt x="0" y="1800"/>
                  <a:pt x="1800" y="0"/>
                  <a:pt x="4050" y="0"/>
                </a:cubicBezTo>
                <a:cubicBezTo>
                  <a:pt x="17550" y="0"/>
                  <a:pt x="17550" y="0"/>
                  <a:pt x="17550" y="0"/>
                </a:cubicBezTo>
                <a:cubicBezTo>
                  <a:pt x="19575" y="0"/>
                  <a:pt x="21600" y="1800"/>
                  <a:pt x="21600" y="4050"/>
                </a:cubicBezTo>
                <a:lnTo>
                  <a:pt x="21600" y="17550"/>
                </a:lnTo>
                <a:close/>
                <a:moveTo>
                  <a:pt x="3825" y="15525"/>
                </a:moveTo>
                <a:cubicBezTo>
                  <a:pt x="3825" y="15525"/>
                  <a:pt x="3600" y="15300"/>
                  <a:pt x="3825" y="15300"/>
                </a:cubicBezTo>
                <a:cubicBezTo>
                  <a:pt x="3825" y="15300"/>
                  <a:pt x="3825" y="15300"/>
                  <a:pt x="3825" y="15300"/>
                </a:cubicBezTo>
                <a:cubicBezTo>
                  <a:pt x="4050" y="15300"/>
                  <a:pt x="4050" y="15300"/>
                  <a:pt x="4050" y="15525"/>
                </a:cubicBezTo>
                <a:cubicBezTo>
                  <a:pt x="4050" y="15525"/>
                  <a:pt x="3825" y="15525"/>
                  <a:pt x="3825" y="15525"/>
                </a:cubicBezTo>
                <a:close/>
                <a:moveTo>
                  <a:pt x="4275" y="15975"/>
                </a:moveTo>
                <a:cubicBezTo>
                  <a:pt x="4050" y="15750"/>
                  <a:pt x="4050" y="15750"/>
                  <a:pt x="4275" y="15750"/>
                </a:cubicBezTo>
                <a:cubicBezTo>
                  <a:pt x="4275" y="15525"/>
                  <a:pt x="4275" y="15750"/>
                  <a:pt x="4500" y="15750"/>
                </a:cubicBezTo>
                <a:cubicBezTo>
                  <a:pt x="4500" y="15750"/>
                  <a:pt x="4500" y="15975"/>
                  <a:pt x="4500" y="15975"/>
                </a:cubicBezTo>
                <a:cubicBezTo>
                  <a:pt x="4275" y="15975"/>
                  <a:pt x="4275" y="15975"/>
                  <a:pt x="4275" y="15975"/>
                </a:cubicBezTo>
                <a:close/>
                <a:moveTo>
                  <a:pt x="4950" y="16650"/>
                </a:moveTo>
                <a:cubicBezTo>
                  <a:pt x="4725" y="16650"/>
                  <a:pt x="4725" y="16650"/>
                  <a:pt x="4725" y="16425"/>
                </a:cubicBezTo>
                <a:cubicBezTo>
                  <a:pt x="4500" y="16425"/>
                  <a:pt x="4500" y="16200"/>
                  <a:pt x="4725" y="16200"/>
                </a:cubicBezTo>
                <a:cubicBezTo>
                  <a:pt x="4725" y="16200"/>
                  <a:pt x="4725" y="16200"/>
                  <a:pt x="4950" y="16200"/>
                </a:cubicBezTo>
                <a:cubicBezTo>
                  <a:pt x="4950" y="16425"/>
                  <a:pt x="4950" y="16425"/>
                  <a:pt x="4950" y="16650"/>
                </a:cubicBezTo>
                <a:close/>
                <a:moveTo>
                  <a:pt x="5175" y="17100"/>
                </a:moveTo>
                <a:cubicBezTo>
                  <a:pt x="5175" y="17100"/>
                  <a:pt x="4950" y="16875"/>
                  <a:pt x="5175" y="16875"/>
                </a:cubicBezTo>
                <a:cubicBezTo>
                  <a:pt x="5175" y="16875"/>
                  <a:pt x="5400" y="16875"/>
                  <a:pt x="5400" y="16875"/>
                </a:cubicBezTo>
                <a:cubicBezTo>
                  <a:pt x="5400" y="16875"/>
                  <a:pt x="5400" y="17100"/>
                  <a:pt x="5400" y="17100"/>
                </a:cubicBezTo>
                <a:cubicBezTo>
                  <a:pt x="5400" y="17325"/>
                  <a:pt x="5175" y="17325"/>
                  <a:pt x="5175" y="17100"/>
                </a:cubicBezTo>
                <a:close/>
                <a:moveTo>
                  <a:pt x="6075" y="17550"/>
                </a:moveTo>
                <a:cubicBezTo>
                  <a:pt x="5850" y="17550"/>
                  <a:pt x="5850" y="17550"/>
                  <a:pt x="5850" y="17325"/>
                </a:cubicBezTo>
                <a:cubicBezTo>
                  <a:pt x="5850" y="17325"/>
                  <a:pt x="5850" y="17325"/>
                  <a:pt x="6075" y="17325"/>
                </a:cubicBezTo>
                <a:cubicBezTo>
                  <a:pt x="6300" y="17325"/>
                  <a:pt x="6300" y="17325"/>
                  <a:pt x="6300" y="17550"/>
                </a:cubicBezTo>
                <a:cubicBezTo>
                  <a:pt x="6300" y="17550"/>
                  <a:pt x="6075" y="17550"/>
                  <a:pt x="6075" y="17550"/>
                </a:cubicBezTo>
                <a:close/>
                <a:moveTo>
                  <a:pt x="6975" y="17775"/>
                </a:moveTo>
                <a:cubicBezTo>
                  <a:pt x="6750" y="17775"/>
                  <a:pt x="6750" y="17775"/>
                  <a:pt x="6750" y="17550"/>
                </a:cubicBezTo>
                <a:cubicBezTo>
                  <a:pt x="6750" y="17550"/>
                  <a:pt x="6750" y="17325"/>
                  <a:pt x="6975" y="17325"/>
                </a:cubicBezTo>
                <a:cubicBezTo>
                  <a:pt x="6975" y="17325"/>
                  <a:pt x="7200" y="17550"/>
                  <a:pt x="7200" y="17550"/>
                </a:cubicBezTo>
                <a:cubicBezTo>
                  <a:pt x="7200" y="17775"/>
                  <a:pt x="6975" y="17775"/>
                  <a:pt x="6975" y="17775"/>
                </a:cubicBezTo>
                <a:close/>
                <a:moveTo>
                  <a:pt x="7650" y="17550"/>
                </a:moveTo>
                <a:cubicBezTo>
                  <a:pt x="7650" y="17775"/>
                  <a:pt x="7425" y="17550"/>
                  <a:pt x="7425" y="17550"/>
                </a:cubicBezTo>
                <a:cubicBezTo>
                  <a:pt x="7425" y="17325"/>
                  <a:pt x="7650" y="17325"/>
                  <a:pt x="7650" y="17325"/>
                </a:cubicBezTo>
                <a:cubicBezTo>
                  <a:pt x="7875" y="17325"/>
                  <a:pt x="7875" y="17325"/>
                  <a:pt x="7875" y="17550"/>
                </a:cubicBezTo>
                <a:cubicBezTo>
                  <a:pt x="7875" y="17550"/>
                  <a:pt x="7875" y="17550"/>
                  <a:pt x="7650" y="1755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61" name="Shape"/>
          <p:cNvSpPr/>
          <p:nvPr/>
        </p:nvSpPr>
        <p:spPr>
          <a:xfrm>
            <a:off x="4283076" y="4351337"/>
            <a:ext cx="390526" cy="3762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304"/>
                </a:moveTo>
                <a:cubicBezTo>
                  <a:pt x="21600" y="20952"/>
                  <a:pt x="20977" y="21600"/>
                  <a:pt x="20354" y="21600"/>
                </a:cubicBezTo>
                <a:cubicBezTo>
                  <a:pt x="1246" y="21600"/>
                  <a:pt x="1246" y="21600"/>
                  <a:pt x="1246" y="21600"/>
                </a:cubicBezTo>
                <a:cubicBezTo>
                  <a:pt x="415" y="21600"/>
                  <a:pt x="0" y="20952"/>
                  <a:pt x="0" y="20304"/>
                </a:cubicBezTo>
                <a:cubicBezTo>
                  <a:pt x="0" y="15984"/>
                  <a:pt x="0" y="15984"/>
                  <a:pt x="0" y="15984"/>
                </a:cubicBezTo>
                <a:cubicBezTo>
                  <a:pt x="0" y="15120"/>
                  <a:pt x="415" y="14688"/>
                  <a:pt x="1246" y="14688"/>
                </a:cubicBezTo>
                <a:cubicBezTo>
                  <a:pt x="6646" y="14688"/>
                  <a:pt x="6646" y="14688"/>
                  <a:pt x="6646" y="14688"/>
                </a:cubicBezTo>
                <a:cubicBezTo>
                  <a:pt x="7062" y="15552"/>
                  <a:pt x="7892" y="16416"/>
                  <a:pt x="9138" y="16416"/>
                </a:cubicBezTo>
                <a:cubicBezTo>
                  <a:pt x="12462" y="16416"/>
                  <a:pt x="12462" y="16416"/>
                  <a:pt x="12462" y="16416"/>
                </a:cubicBezTo>
                <a:cubicBezTo>
                  <a:pt x="13500" y="16416"/>
                  <a:pt x="14331" y="15552"/>
                  <a:pt x="14746" y="14688"/>
                </a:cubicBezTo>
                <a:cubicBezTo>
                  <a:pt x="20354" y="14688"/>
                  <a:pt x="20354" y="14688"/>
                  <a:pt x="20354" y="14688"/>
                </a:cubicBezTo>
                <a:cubicBezTo>
                  <a:pt x="20977" y="14688"/>
                  <a:pt x="21600" y="15120"/>
                  <a:pt x="21600" y="15984"/>
                </a:cubicBezTo>
                <a:lnTo>
                  <a:pt x="21600" y="20304"/>
                </a:lnTo>
                <a:close/>
                <a:moveTo>
                  <a:pt x="16615" y="7776"/>
                </a:moveTo>
                <a:cubicBezTo>
                  <a:pt x="13292" y="7776"/>
                  <a:pt x="13292" y="7776"/>
                  <a:pt x="13292" y="7776"/>
                </a:cubicBezTo>
                <a:cubicBezTo>
                  <a:pt x="13292" y="13824"/>
                  <a:pt x="13292" y="13824"/>
                  <a:pt x="13292" y="13824"/>
                </a:cubicBezTo>
                <a:cubicBezTo>
                  <a:pt x="13292" y="14256"/>
                  <a:pt x="12877" y="14688"/>
                  <a:pt x="12462" y="14688"/>
                </a:cubicBezTo>
                <a:cubicBezTo>
                  <a:pt x="9138" y="14688"/>
                  <a:pt x="9138" y="14688"/>
                  <a:pt x="9138" y="14688"/>
                </a:cubicBezTo>
                <a:cubicBezTo>
                  <a:pt x="8515" y="14688"/>
                  <a:pt x="8308" y="14256"/>
                  <a:pt x="8308" y="13824"/>
                </a:cubicBezTo>
                <a:cubicBezTo>
                  <a:pt x="8308" y="7776"/>
                  <a:pt x="8308" y="7776"/>
                  <a:pt x="8308" y="7776"/>
                </a:cubicBezTo>
                <a:cubicBezTo>
                  <a:pt x="4985" y="7776"/>
                  <a:pt x="4985" y="7776"/>
                  <a:pt x="4985" y="7776"/>
                </a:cubicBezTo>
                <a:cubicBezTo>
                  <a:pt x="4569" y="7776"/>
                  <a:pt x="4362" y="7560"/>
                  <a:pt x="4154" y="7128"/>
                </a:cubicBezTo>
                <a:cubicBezTo>
                  <a:pt x="3946" y="6912"/>
                  <a:pt x="4154" y="6480"/>
                  <a:pt x="4362" y="6264"/>
                </a:cubicBezTo>
                <a:cubicBezTo>
                  <a:pt x="10177" y="216"/>
                  <a:pt x="10177" y="216"/>
                  <a:pt x="10177" y="216"/>
                </a:cubicBezTo>
                <a:cubicBezTo>
                  <a:pt x="10177" y="0"/>
                  <a:pt x="10592" y="0"/>
                  <a:pt x="10800" y="0"/>
                </a:cubicBezTo>
                <a:cubicBezTo>
                  <a:pt x="11008" y="0"/>
                  <a:pt x="11215" y="0"/>
                  <a:pt x="11215" y="216"/>
                </a:cubicBezTo>
                <a:cubicBezTo>
                  <a:pt x="17031" y="6264"/>
                  <a:pt x="17031" y="6264"/>
                  <a:pt x="17031" y="6264"/>
                </a:cubicBezTo>
                <a:cubicBezTo>
                  <a:pt x="17446" y="6480"/>
                  <a:pt x="17446" y="6912"/>
                  <a:pt x="17238" y="7128"/>
                </a:cubicBezTo>
                <a:cubicBezTo>
                  <a:pt x="17238" y="7560"/>
                  <a:pt x="16823" y="7776"/>
                  <a:pt x="16615" y="7776"/>
                </a:cubicBezTo>
                <a:close/>
                <a:moveTo>
                  <a:pt x="15785" y="18144"/>
                </a:moveTo>
                <a:cubicBezTo>
                  <a:pt x="15162" y="18144"/>
                  <a:pt x="14954" y="18576"/>
                  <a:pt x="14954" y="19008"/>
                </a:cubicBezTo>
                <a:cubicBezTo>
                  <a:pt x="14954" y="19440"/>
                  <a:pt x="15162" y="19872"/>
                  <a:pt x="15785" y="19872"/>
                </a:cubicBezTo>
                <a:cubicBezTo>
                  <a:pt x="16200" y="19872"/>
                  <a:pt x="16615" y="19440"/>
                  <a:pt x="16615" y="19008"/>
                </a:cubicBezTo>
                <a:cubicBezTo>
                  <a:pt x="16615" y="18576"/>
                  <a:pt x="16200" y="18144"/>
                  <a:pt x="15785" y="18144"/>
                </a:cubicBezTo>
                <a:close/>
                <a:moveTo>
                  <a:pt x="19108" y="18144"/>
                </a:moveTo>
                <a:cubicBezTo>
                  <a:pt x="18485" y="18144"/>
                  <a:pt x="18277" y="18576"/>
                  <a:pt x="18277" y="19008"/>
                </a:cubicBezTo>
                <a:cubicBezTo>
                  <a:pt x="18277" y="19440"/>
                  <a:pt x="18485" y="19872"/>
                  <a:pt x="19108" y="19872"/>
                </a:cubicBezTo>
                <a:cubicBezTo>
                  <a:pt x="19523" y="19872"/>
                  <a:pt x="19938" y="19440"/>
                  <a:pt x="19938" y="19008"/>
                </a:cubicBezTo>
                <a:cubicBezTo>
                  <a:pt x="19938" y="18576"/>
                  <a:pt x="19523" y="18144"/>
                  <a:pt x="19108" y="1814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62" name="Shape"/>
          <p:cNvSpPr/>
          <p:nvPr/>
        </p:nvSpPr>
        <p:spPr>
          <a:xfrm>
            <a:off x="4940301" y="4367212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950" y="20925"/>
                </a:moveTo>
                <a:cubicBezTo>
                  <a:pt x="12600" y="21375"/>
                  <a:pt x="10800" y="21600"/>
                  <a:pt x="9450" y="21600"/>
                </a:cubicBezTo>
                <a:cubicBezTo>
                  <a:pt x="7875" y="21600"/>
                  <a:pt x="6300" y="21150"/>
                  <a:pt x="4725" y="21150"/>
                </a:cubicBezTo>
                <a:cubicBezTo>
                  <a:pt x="4050" y="21150"/>
                  <a:pt x="3375" y="21600"/>
                  <a:pt x="2475" y="21600"/>
                </a:cubicBezTo>
                <a:cubicBezTo>
                  <a:pt x="1125" y="21600"/>
                  <a:pt x="225" y="20250"/>
                  <a:pt x="225" y="18900"/>
                </a:cubicBezTo>
                <a:cubicBezTo>
                  <a:pt x="225" y="18225"/>
                  <a:pt x="450" y="17775"/>
                  <a:pt x="450" y="17100"/>
                </a:cubicBezTo>
                <a:cubicBezTo>
                  <a:pt x="450" y="15975"/>
                  <a:pt x="0" y="14850"/>
                  <a:pt x="0" y="13725"/>
                </a:cubicBezTo>
                <a:cubicBezTo>
                  <a:pt x="0" y="9675"/>
                  <a:pt x="1350" y="5175"/>
                  <a:pt x="4725" y="2700"/>
                </a:cubicBezTo>
                <a:cubicBezTo>
                  <a:pt x="5625" y="2025"/>
                  <a:pt x="6750" y="1575"/>
                  <a:pt x="7875" y="1125"/>
                </a:cubicBezTo>
                <a:cubicBezTo>
                  <a:pt x="9225" y="450"/>
                  <a:pt x="10800" y="0"/>
                  <a:pt x="12375" y="0"/>
                </a:cubicBezTo>
                <a:cubicBezTo>
                  <a:pt x="13950" y="0"/>
                  <a:pt x="15525" y="675"/>
                  <a:pt x="17325" y="675"/>
                </a:cubicBezTo>
                <a:cubicBezTo>
                  <a:pt x="17775" y="675"/>
                  <a:pt x="18225" y="450"/>
                  <a:pt x="18900" y="450"/>
                </a:cubicBezTo>
                <a:cubicBezTo>
                  <a:pt x="20475" y="450"/>
                  <a:pt x="20925" y="1575"/>
                  <a:pt x="20925" y="3150"/>
                </a:cubicBezTo>
                <a:cubicBezTo>
                  <a:pt x="20925" y="3825"/>
                  <a:pt x="20925" y="4275"/>
                  <a:pt x="20925" y="4950"/>
                </a:cubicBezTo>
                <a:cubicBezTo>
                  <a:pt x="20925" y="5625"/>
                  <a:pt x="20925" y="5625"/>
                  <a:pt x="21150" y="6075"/>
                </a:cubicBezTo>
                <a:cubicBezTo>
                  <a:pt x="21600" y="6975"/>
                  <a:pt x="21600" y="8775"/>
                  <a:pt x="21600" y="9675"/>
                </a:cubicBezTo>
                <a:cubicBezTo>
                  <a:pt x="21600" y="14400"/>
                  <a:pt x="18450" y="19350"/>
                  <a:pt x="13950" y="20925"/>
                </a:cubicBezTo>
                <a:close/>
                <a:moveTo>
                  <a:pt x="19575" y="6750"/>
                </a:moveTo>
                <a:cubicBezTo>
                  <a:pt x="19350" y="6075"/>
                  <a:pt x="19125" y="5850"/>
                  <a:pt x="19125" y="4950"/>
                </a:cubicBezTo>
                <a:cubicBezTo>
                  <a:pt x="19125" y="4275"/>
                  <a:pt x="19125" y="3825"/>
                  <a:pt x="19125" y="3150"/>
                </a:cubicBezTo>
                <a:cubicBezTo>
                  <a:pt x="19125" y="2925"/>
                  <a:pt x="19125" y="2475"/>
                  <a:pt x="19125" y="2250"/>
                </a:cubicBezTo>
                <a:cubicBezTo>
                  <a:pt x="19125" y="2250"/>
                  <a:pt x="18900" y="2250"/>
                  <a:pt x="18900" y="2250"/>
                </a:cubicBezTo>
                <a:cubicBezTo>
                  <a:pt x="18450" y="2250"/>
                  <a:pt x="17775" y="2475"/>
                  <a:pt x="17325" y="2475"/>
                </a:cubicBezTo>
                <a:cubicBezTo>
                  <a:pt x="15525" y="2475"/>
                  <a:pt x="13950" y="1800"/>
                  <a:pt x="12375" y="1800"/>
                </a:cubicBezTo>
                <a:cubicBezTo>
                  <a:pt x="11025" y="1800"/>
                  <a:pt x="9675" y="2250"/>
                  <a:pt x="8550" y="2700"/>
                </a:cubicBezTo>
                <a:cubicBezTo>
                  <a:pt x="7650" y="3150"/>
                  <a:pt x="6525" y="3600"/>
                  <a:pt x="5625" y="4275"/>
                </a:cubicBezTo>
                <a:cubicBezTo>
                  <a:pt x="2925" y="6300"/>
                  <a:pt x="1800" y="10350"/>
                  <a:pt x="1800" y="13725"/>
                </a:cubicBezTo>
                <a:cubicBezTo>
                  <a:pt x="1800" y="14850"/>
                  <a:pt x="2250" y="15975"/>
                  <a:pt x="2250" y="17100"/>
                </a:cubicBezTo>
                <a:cubicBezTo>
                  <a:pt x="2250" y="17775"/>
                  <a:pt x="2025" y="18225"/>
                  <a:pt x="2025" y="18900"/>
                </a:cubicBezTo>
                <a:cubicBezTo>
                  <a:pt x="2025" y="19350"/>
                  <a:pt x="2250" y="19575"/>
                  <a:pt x="2475" y="19575"/>
                </a:cubicBezTo>
                <a:cubicBezTo>
                  <a:pt x="3375" y="19575"/>
                  <a:pt x="3825" y="19350"/>
                  <a:pt x="4725" y="19350"/>
                </a:cubicBezTo>
                <a:cubicBezTo>
                  <a:pt x="6300" y="19350"/>
                  <a:pt x="7875" y="19800"/>
                  <a:pt x="9450" y="19800"/>
                </a:cubicBezTo>
                <a:cubicBezTo>
                  <a:pt x="10575" y="19800"/>
                  <a:pt x="12150" y="19575"/>
                  <a:pt x="13500" y="19125"/>
                </a:cubicBezTo>
                <a:cubicBezTo>
                  <a:pt x="17100" y="18000"/>
                  <a:pt x="19800" y="13725"/>
                  <a:pt x="19800" y="9675"/>
                </a:cubicBezTo>
                <a:cubicBezTo>
                  <a:pt x="19800" y="9225"/>
                  <a:pt x="19800" y="7425"/>
                  <a:pt x="19575" y="675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63" name="Shape"/>
          <p:cNvSpPr/>
          <p:nvPr/>
        </p:nvSpPr>
        <p:spPr>
          <a:xfrm>
            <a:off x="5600701" y="4367212"/>
            <a:ext cx="330201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09" y="19145"/>
                </a:moveTo>
                <a:cubicBezTo>
                  <a:pt x="20864" y="19882"/>
                  <a:pt x="19882" y="20373"/>
                  <a:pt x="19391" y="20864"/>
                </a:cubicBezTo>
                <a:cubicBezTo>
                  <a:pt x="18409" y="21355"/>
                  <a:pt x="17427" y="21600"/>
                  <a:pt x="16445" y="21600"/>
                </a:cubicBezTo>
                <a:cubicBezTo>
                  <a:pt x="14973" y="21600"/>
                  <a:pt x="13745" y="20864"/>
                  <a:pt x="12518" y="20373"/>
                </a:cubicBezTo>
                <a:cubicBezTo>
                  <a:pt x="11536" y="20127"/>
                  <a:pt x="10555" y="19636"/>
                  <a:pt x="9818" y="19145"/>
                </a:cubicBezTo>
                <a:cubicBezTo>
                  <a:pt x="7118" y="17673"/>
                  <a:pt x="3927" y="14482"/>
                  <a:pt x="2455" y="11782"/>
                </a:cubicBezTo>
                <a:cubicBezTo>
                  <a:pt x="1964" y="11045"/>
                  <a:pt x="1473" y="10064"/>
                  <a:pt x="1227" y="9082"/>
                </a:cubicBezTo>
                <a:cubicBezTo>
                  <a:pt x="736" y="7855"/>
                  <a:pt x="0" y="6627"/>
                  <a:pt x="0" y="5155"/>
                </a:cubicBezTo>
                <a:cubicBezTo>
                  <a:pt x="0" y="4173"/>
                  <a:pt x="245" y="3191"/>
                  <a:pt x="736" y="2209"/>
                </a:cubicBezTo>
                <a:cubicBezTo>
                  <a:pt x="1227" y="1718"/>
                  <a:pt x="1718" y="736"/>
                  <a:pt x="2455" y="491"/>
                </a:cubicBezTo>
                <a:cubicBezTo>
                  <a:pt x="2945" y="245"/>
                  <a:pt x="3927" y="0"/>
                  <a:pt x="4664" y="0"/>
                </a:cubicBezTo>
                <a:cubicBezTo>
                  <a:pt x="4664" y="0"/>
                  <a:pt x="4909" y="0"/>
                  <a:pt x="4909" y="0"/>
                </a:cubicBezTo>
                <a:cubicBezTo>
                  <a:pt x="5155" y="0"/>
                  <a:pt x="5645" y="982"/>
                  <a:pt x="5645" y="1227"/>
                </a:cubicBezTo>
                <a:cubicBezTo>
                  <a:pt x="6136" y="1964"/>
                  <a:pt x="6627" y="2945"/>
                  <a:pt x="7118" y="3682"/>
                </a:cubicBezTo>
                <a:cubicBezTo>
                  <a:pt x="7364" y="4173"/>
                  <a:pt x="7855" y="4664"/>
                  <a:pt x="7855" y="5155"/>
                </a:cubicBezTo>
                <a:cubicBezTo>
                  <a:pt x="7855" y="6136"/>
                  <a:pt x="5155" y="7364"/>
                  <a:pt x="5155" y="8345"/>
                </a:cubicBezTo>
                <a:cubicBezTo>
                  <a:pt x="5155" y="8591"/>
                  <a:pt x="5400" y="9327"/>
                  <a:pt x="5645" y="9573"/>
                </a:cubicBezTo>
                <a:cubicBezTo>
                  <a:pt x="7364" y="12518"/>
                  <a:pt x="9082" y="14236"/>
                  <a:pt x="12027" y="15955"/>
                </a:cubicBezTo>
                <a:cubicBezTo>
                  <a:pt x="12273" y="16200"/>
                  <a:pt x="13009" y="16445"/>
                  <a:pt x="13255" y="16445"/>
                </a:cubicBezTo>
                <a:cubicBezTo>
                  <a:pt x="14236" y="16445"/>
                  <a:pt x="15464" y="13745"/>
                  <a:pt x="16445" y="13745"/>
                </a:cubicBezTo>
                <a:cubicBezTo>
                  <a:pt x="16936" y="13745"/>
                  <a:pt x="17427" y="14236"/>
                  <a:pt x="17918" y="14482"/>
                </a:cubicBezTo>
                <a:cubicBezTo>
                  <a:pt x="18655" y="14973"/>
                  <a:pt x="19636" y="15464"/>
                  <a:pt x="20373" y="15955"/>
                </a:cubicBezTo>
                <a:cubicBezTo>
                  <a:pt x="20618" y="15955"/>
                  <a:pt x="21600" y="16445"/>
                  <a:pt x="21600" y="16691"/>
                </a:cubicBezTo>
                <a:cubicBezTo>
                  <a:pt x="21600" y="16691"/>
                  <a:pt x="21600" y="16936"/>
                  <a:pt x="21600" y="16936"/>
                </a:cubicBezTo>
                <a:cubicBezTo>
                  <a:pt x="21600" y="17673"/>
                  <a:pt x="21355" y="18655"/>
                  <a:pt x="21109" y="1914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64" name="Shape"/>
          <p:cNvSpPr/>
          <p:nvPr/>
        </p:nvSpPr>
        <p:spPr>
          <a:xfrm>
            <a:off x="6264276" y="4367212"/>
            <a:ext cx="296864" cy="352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06" y="0"/>
                </a:moveTo>
                <a:cubicBezTo>
                  <a:pt x="21327" y="230"/>
                  <a:pt x="21600" y="919"/>
                  <a:pt x="21600" y="1609"/>
                </a:cubicBezTo>
                <a:cubicBezTo>
                  <a:pt x="21600" y="19991"/>
                  <a:pt x="21600" y="19991"/>
                  <a:pt x="21600" y="19991"/>
                </a:cubicBezTo>
                <a:cubicBezTo>
                  <a:pt x="21600" y="20681"/>
                  <a:pt x="21327" y="21370"/>
                  <a:pt x="20506" y="21600"/>
                </a:cubicBezTo>
                <a:cubicBezTo>
                  <a:pt x="20233" y="21600"/>
                  <a:pt x="19959" y="21600"/>
                  <a:pt x="19686" y="21600"/>
                </a:cubicBezTo>
                <a:cubicBezTo>
                  <a:pt x="19139" y="21600"/>
                  <a:pt x="18592" y="21600"/>
                  <a:pt x="18319" y="21140"/>
                </a:cubicBezTo>
                <a:cubicBezTo>
                  <a:pt x="10663" y="15166"/>
                  <a:pt x="10663" y="15166"/>
                  <a:pt x="10663" y="15166"/>
                </a:cubicBezTo>
                <a:cubicBezTo>
                  <a:pt x="3281" y="21140"/>
                  <a:pt x="3281" y="21140"/>
                  <a:pt x="3281" y="21140"/>
                </a:cubicBezTo>
                <a:cubicBezTo>
                  <a:pt x="3008" y="21600"/>
                  <a:pt x="2461" y="21600"/>
                  <a:pt x="1914" y="21600"/>
                </a:cubicBezTo>
                <a:cubicBezTo>
                  <a:pt x="1641" y="21600"/>
                  <a:pt x="1367" y="21600"/>
                  <a:pt x="1094" y="21600"/>
                </a:cubicBezTo>
                <a:cubicBezTo>
                  <a:pt x="273" y="21370"/>
                  <a:pt x="0" y="20681"/>
                  <a:pt x="0" y="19991"/>
                </a:cubicBezTo>
                <a:cubicBezTo>
                  <a:pt x="0" y="1609"/>
                  <a:pt x="0" y="1609"/>
                  <a:pt x="0" y="1609"/>
                </a:cubicBezTo>
                <a:cubicBezTo>
                  <a:pt x="0" y="919"/>
                  <a:pt x="273" y="230"/>
                  <a:pt x="1094" y="0"/>
                </a:cubicBezTo>
                <a:cubicBezTo>
                  <a:pt x="1367" y="0"/>
                  <a:pt x="1641" y="0"/>
                  <a:pt x="1914" y="0"/>
                </a:cubicBezTo>
                <a:cubicBezTo>
                  <a:pt x="2461" y="0"/>
                  <a:pt x="19139" y="0"/>
                  <a:pt x="19686" y="0"/>
                </a:cubicBezTo>
                <a:cubicBezTo>
                  <a:pt x="19959" y="0"/>
                  <a:pt x="20233" y="0"/>
                  <a:pt x="20506" y="0"/>
                </a:cubicBezTo>
                <a:close/>
                <a:moveTo>
                  <a:pt x="2187" y="1838"/>
                </a:moveTo>
                <a:cubicBezTo>
                  <a:pt x="2187" y="19532"/>
                  <a:pt x="2187" y="19532"/>
                  <a:pt x="2187" y="19532"/>
                </a:cubicBezTo>
                <a:cubicBezTo>
                  <a:pt x="9296" y="13787"/>
                  <a:pt x="9296" y="13787"/>
                  <a:pt x="9296" y="13787"/>
                </a:cubicBezTo>
                <a:cubicBezTo>
                  <a:pt x="10663" y="12638"/>
                  <a:pt x="10663" y="12638"/>
                  <a:pt x="10663" y="12638"/>
                </a:cubicBezTo>
                <a:cubicBezTo>
                  <a:pt x="12304" y="13787"/>
                  <a:pt x="12304" y="13787"/>
                  <a:pt x="12304" y="13787"/>
                </a:cubicBezTo>
                <a:cubicBezTo>
                  <a:pt x="19413" y="19532"/>
                  <a:pt x="19413" y="19532"/>
                  <a:pt x="19413" y="19532"/>
                </a:cubicBezTo>
                <a:cubicBezTo>
                  <a:pt x="19413" y="1838"/>
                  <a:pt x="19413" y="1838"/>
                  <a:pt x="19413" y="1838"/>
                </a:cubicBezTo>
                <a:lnTo>
                  <a:pt x="2187" y="183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65" name="Shape"/>
          <p:cNvSpPr/>
          <p:nvPr/>
        </p:nvSpPr>
        <p:spPr>
          <a:xfrm>
            <a:off x="6872288" y="4397376"/>
            <a:ext cx="373064" cy="30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200" y="5400"/>
                </a:moveTo>
                <a:cubicBezTo>
                  <a:pt x="19418" y="5670"/>
                  <a:pt x="19418" y="5940"/>
                  <a:pt x="19418" y="5940"/>
                </a:cubicBezTo>
                <a:cubicBezTo>
                  <a:pt x="19418" y="13230"/>
                  <a:pt x="14836" y="21600"/>
                  <a:pt x="6764" y="21600"/>
                </a:cubicBezTo>
                <a:cubicBezTo>
                  <a:pt x="4364" y="21600"/>
                  <a:pt x="1964" y="20520"/>
                  <a:pt x="0" y="19170"/>
                </a:cubicBezTo>
                <a:cubicBezTo>
                  <a:pt x="436" y="19170"/>
                  <a:pt x="655" y="19170"/>
                  <a:pt x="1091" y="19170"/>
                </a:cubicBezTo>
                <a:cubicBezTo>
                  <a:pt x="3055" y="19170"/>
                  <a:pt x="5018" y="18360"/>
                  <a:pt x="6545" y="16740"/>
                </a:cubicBezTo>
                <a:cubicBezTo>
                  <a:pt x="4582" y="16740"/>
                  <a:pt x="3055" y="15120"/>
                  <a:pt x="2400" y="12960"/>
                </a:cubicBezTo>
                <a:cubicBezTo>
                  <a:pt x="2618" y="13230"/>
                  <a:pt x="3055" y="13230"/>
                  <a:pt x="3273" y="13230"/>
                </a:cubicBezTo>
                <a:cubicBezTo>
                  <a:pt x="3709" y="13230"/>
                  <a:pt x="4145" y="12960"/>
                  <a:pt x="4364" y="12960"/>
                </a:cubicBezTo>
                <a:cubicBezTo>
                  <a:pt x="2400" y="12420"/>
                  <a:pt x="873" y="10260"/>
                  <a:pt x="873" y="7560"/>
                </a:cubicBezTo>
                <a:cubicBezTo>
                  <a:pt x="873" y="7560"/>
                  <a:pt x="873" y="7560"/>
                  <a:pt x="873" y="7560"/>
                </a:cubicBezTo>
                <a:cubicBezTo>
                  <a:pt x="1527" y="7830"/>
                  <a:pt x="2182" y="8100"/>
                  <a:pt x="2836" y="8370"/>
                </a:cubicBezTo>
                <a:cubicBezTo>
                  <a:pt x="1745" y="7290"/>
                  <a:pt x="873" y="5670"/>
                  <a:pt x="873" y="3780"/>
                </a:cubicBezTo>
                <a:cubicBezTo>
                  <a:pt x="873" y="2700"/>
                  <a:pt x="1091" y="1890"/>
                  <a:pt x="1527" y="1080"/>
                </a:cubicBezTo>
                <a:cubicBezTo>
                  <a:pt x="3709" y="4320"/>
                  <a:pt x="6982" y="6480"/>
                  <a:pt x="10691" y="6750"/>
                </a:cubicBezTo>
                <a:cubicBezTo>
                  <a:pt x="10473" y="6210"/>
                  <a:pt x="10473" y="5940"/>
                  <a:pt x="10473" y="5400"/>
                </a:cubicBezTo>
                <a:cubicBezTo>
                  <a:pt x="10473" y="2430"/>
                  <a:pt x="12436" y="0"/>
                  <a:pt x="14836" y="0"/>
                </a:cubicBezTo>
                <a:cubicBezTo>
                  <a:pt x="16145" y="0"/>
                  <a:pt x="17236" y="540"/>
                  <a:pt x="18109" y="1620"/>
                </a:cubicBezTo>
                <a:cubicBezTo>
                  <a:pt x="19200" y="1350"/>
                  <a:pt x="20073" y="1080"/>
                  <a:pt x="20945" y="270"/>
                </a:cubicBezTo>
                <a:cubicBezTo>
                  <a:pt x="20509" y="1620"/>
                  <a:pt x="19855" y="2700"/>
                  <a:pt x="18982" y="3240"/>
                </a:cubicBezTo>
                <a:cubicBezTo>
                  <a:pt x="19855" y="3240"/>
                  <a:pt x="20727" y="2970"/>
                  <a:pt x="21600" y="2430"/>
                </a:cubicBezTo>
                <a:cubicBezTo>
                  <a:pt x="20945" y="3510"/>
                  <a:pt x="20073" y="4590"/>
                  <a:pt x="19200" y="54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66" name="Shape"/>
          <p:cNvSpPr/>
          <p:nvPr/>
        </p:nvSpPr>
        <p:spPr>
          <a:xfrm>
            <a:off x="7605713" y="4337051"/>
            <a:ext cx="201614" cy="390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3531"/>
                </a:moveTo>
                <a:cubicBezTo>
                  <a:pt x="17600" y="3531"/>
                  <a:pt x="17600" y="3531"/>
                  <a:pt x="17600" y="3531"/>
                </a:cubicBezTo>
                <a:cubicBezTo>
                  <a:pt x="14400" y="3531"/>
                  <a:pt x="14000" y="4362"/>
                  <a:pt x="14000" y="5400"/>
                </a:cubicBezTo>
                <a:cubicBezTo>
                  <a:pt x="14000" y="7892"/>
                  <a:pt x="14000" y="7892"/>
                  <a:pt x="14000" y="7892"/>
                </a:cubicBezTo>
                <a:cubicBezTo>
                  <a:pt x="21200" y="7892"/>
                  <a:pt x="21200" y="7892"/>
                  <a:pt x="21200" y="7892"/>
                </a:cubicBezTo>
                <a:cubicBezTo>
                  <a:pt x="20400" y="11631"/>
                  <a:pt x="20400" y="11631"/>
                  <a:pt x="20400" y="11631"/>
                </a:cubicBezTo>
                <a:cubicBezTo>
                  <a:pt x="14000" y="11631"/>
                  <a:pt x="14000" y="11631"/>
                  <a:pt x="14000" y="11631"/>
                </a:cubicBezTo>
                <a:cubicBezTo>
                  <a:pt x="14000" y="21600"/>
                  <a:pt x="14000" y="21600"/>
                  <a:pt x="14000" y="21600"/>
                </a:cubicBezTo>
                <a:cubicBezTo>
                  <a:pt x="6400" y="21600"/>
                  <a:pt x="6400" y="21600"/>
                  <a:pt x="6400" y="21600"/>
                </a:cubicBezTo>
                <a:cubicBezTo>
                  <a:pt x="6400" y="11631"/>
                  <a:pt x="6400" y="11631"/>
                  <a:pt x="6400" y="11631"/>
                </a:cubicBezTo>
                <a:cubicBezTo>
                  <a:pt x="0" y="11631"/>
                  <a:pt x="0" y="11631"/>
                  <a:pt x="0" y="11631"/>
                </a:cubicBezTo>
                <a:cubicBezTo>
                  <a:pt x="0" y="7892"/>
                  <a:pt x="0" y="7892"/>
                  <a:pt x="0" y="7892"/>
                </a:cubicBezTo>
                <a:cubicBezTo>
                  <a:pt x="6400" y="7892"/>
                  <a:pt x="6400" y="7892"/>
                  <a:pt x="6400" y="7892"/>
                </a:cubicBezTo>
                <a:cubicBezTo>
                  <a:pt x="6400" y="4985"/>
                  <a:pt x="6400" y="4985"/>
                  <a:pt x="6400" y="4985"/>
                </a:cubicBezTo>
                <a:cubicBezTo>
                  <a:pt x="6400" y="1662"/>
                  <a:pt x="10400" y="0"/>
                  <a:pt x="16000" y="0"/>
                </a:cubicBezTo>
                <a:cubicBezTo>
                  <a:pt x="18400" y="0"/>
                  <a:pt x="20800" y="0"/>
                  <a:pt x="21600" y="208"/>
                </a:cubicBezTo>
                <a:lnTo>
                  <a:pt x="21600" y="3531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67" name="Shape"/>
          <p:cNvSpPr/>
          <p:nvPr/>
        </p:nvSpPr>
        <p:spPr>
          <a:xfrm>
            <a:off x="8167688" y="4367212"/>
            <a:ext cx="360364" cy="3496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33" extrusionOk="0">
                <a:moveTo>
                  <a:pt x="14175" y="21370"/>
                </a:moveTo>
                <a:cubicBezTo>
                  <a:pt x="13725" y="21600"/>
                  <a:pt x="13500" y="21140"/>
                  <a:pt x="13500" y="20911"/>
                </a:cubicBezTo>
                <a:cubicBezTo>
                  <a:pt x="13500" y="20451"/>
                  <a:pt x="13500" y="19302"/>
                  <a:pt x="13500" y="17923"/>
                </a:cubicBezTo>
                <a:cubicBezTo>
                  <a:pt x="13500" y="16774"/>
                  <a:pt x="13275" y="16085"/>
                  <a:pt x="12825" y="15855"/>
                </a:cubicBezTo>
                <a:cubicBezTo>
                  <a:pt x="15075" y="15626"/>
                  <a:pt x="17775" y="14706"/>
                  <a:pt x="17775" y="10340"/>
                </a:cubicBezTo>
                <a:cubicBezTo>
                  <a:pt x="17775" y="9191"/>
                  <a:pt x="17325" y="8272"/>
                  <a:pt x="16650" y="7353"/>
                </a:cubicBezTo>
                <a:cubicBezTo>
                  <a:pt x="16650" y="7123"/>
                  <a:pt x="17100" y="5974"/>
                  <a:pt x="16425" y="4596"/>
                </a:cubicBezTo>
                <a:cubicBezTo>
                  <a:pt x="15525" y="4136"/>
                  <a:pt x="13500" y="5745"/>
                  <a:pt x="13500" y="5745"/>
                </a:cubicBezTo>
                <a:cubicBezTo>
                  <a:pt x="12600" y="5515"/>
                  <a:pt x="11700" y="5285"/>
                  <a:pt x="10800" y="5285"/>
                </a:cubicBezTo>
                <a:cubicBezTo>
                  <a:pt x="9900" y="5285"/>
                  <a:pt x="9000" y="5515"/>
                  <a:pt x="8100" y="5745"/>
                </a:cubicBezTo>
                <a:cubicBezTo>
                  <a:pt x="8100" y="5745"/>
                  <a:pt x="6075" y="4136"/>
                  <a:pt x="5175" y="4596"/>
                </a:cubicBezTo>
                <a:cubicBezTo>
                  <a:pt x="4500" y="5974"/>
                  <a:pt x="4950" y="7123"/>
                  <a:pt x="4950" y="7353"/>
                </a:cubicBezTo>
                <a:cubicBezTo>
                  <a:pt x="4275" y="8272"/>
                  <a:pt x="4050" y="9191"/>
                  <a:pt x="4050" y="10340"/>
                </a:cubicBezTo>
                <a:cubicBezTo>
                  <a:pt x="4050" y="14706"/>
                  <a:pt x="6525" y="15626"/>
                  <a:pt x="8775" y="15855"/>
                </a:cubicBezTo>
                <a:cubicBezTo>
                  <a:pt x="8550" y="16085"/>
                  <a:pt x="8325" y="16545"/>
                  <a:pt x="8100" y="17234"/>
                </a:cubicBezTo>
                <a:cubicBezTo>
                  <a:pt x="7650" y="17694"/>
                  <a:pt x="6075" y="18153"/>
                  <a:pt x="4950" y="16315"/>
                </a:cubicBezTo>
                <a:cubicBezTo>
                  <a:pt x="4500" y="15396"/>
                  <a:pt x="3375" y="15166"/>
                  <a:pt x="3375" y="15166"/>
                </a:cubicBezTo>
                <a:cubicBezTo>
                  <a:pt x="2250" y="15166"/>
                  <a:pt x="3375" y="15855"/>
                  <a:pt x="3375" y="15855"/>
                </a:cubicBezTo>
                <a:cubicBezTo>
                  <a:pt x="4050" y="16315"/>
                  <a:pt x="4500" y="17464"/>
                  <a:pt x="4500" y="17464"/>
                </a:cubicBezTo>
                <a:cubicBezTo>
                  <a:pt x="5175" y="19532"/>
                  <a:pt x="8100" y="18843"/>
                  <a:pt x="8100" y="18843"/>
                </a:cubicBezTo>
                <a:cubicBezTo>
                  <a:pt x="8100" y="19762"/>
                  <a:pt x="8100" y="20681"/>
                  <a:pt x="8100" y="20911"/>
                </a:cubicBezTo>
                <a:cubicBezTo>
                  <a:pt x="8100" y="21140"/>
                  <a:pt x="7875" y="21600"/>
                  <a:pt x="7425" y="21370"/>
                </a:cubicBezTo>
                <a:cubicBezTo>
                  <a:pt x="3150" y="19991"/>
                  <a:pt x="0" y="15855"/>
                  <a:pt x="0" y="11030"/>
                </a:cubicBezTo>
                <a:cubicBezTo>
                  <a:pt x="0" y="4826"/>
                  <a:pt x="4950" y="0"/>
                  <a:pt x="10800" y="0"/>
                </a:cubicBezTo>
                <a:cubicBezTo>
                  <a:pt x="16875" y="0"/>
                  <a:pt x="21600" y="4826"/>
                  <a:pt x="21600" y="11030"/>
                </a:cubicBezTo>
                <a:cubicBezTo>
                  <a:pt x="21600" y="15855"/>
                  <a:pt x="18450" y="19991"/>
                  <a:pt x="14175" y="2137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68" name="Shape"/>
          <p:cNvSpPr/>
          <p:nvPr/>
        </p:nvSpPr>
        <p:spPr>
          <a:xfrm>
            <a:off x="8799513" y="4367212"/>
            <a:ext cx="388939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800"/>
                </a:moveTo>
                <a:cubicBezTo>
                  <a:pt x="21600" y="11291"/>
                  <a:pt x="21185" y="11782"/>
                  <a:pt x="20769" y="11782"/>
                </a:cubicBezTo>
                <a:cubicBezTo>
                  <a:pt x="19938" y="11782"/>
                  <a:pt x="19938" y="11782"/>
                  <a:pt x="19938" y="11782"/>
                </a:cubicBezTo>
                <a:cubicBezTo>
                  <a:pt x="19523" y="11782"/>
                  <a:pt x="19108" y="11291"/>
                  <a:pt x="19108" y="10800"/>
                </a:cubicBezTo>
                <a:cubicBezTo>
                  <a:pt x="19108" y="6873"/>
                  <a:pt x="19108" y="6873"/>
                  <a:pt x="19108" y="6873"/>
                </a:cubicBezTo>
                <a:cubicBezTo>
                  <a:pt x="19108" y="4664"/>
                  <a:pt x="17654" y="2945"/>
                  <a:pt x="15785" y="2945"/>
                </a:cubicBezTo>
                <a:cubicBezTo>
                  <a:pt x="13915" y="2945"/>
                  <a:pt x="12462" y="4664"/>
                  <a:pt x="12462" y="6873"/>
                </a:cubicBezTo>
                <a:cubicBezTo>
                  <a:pt x="12462" y="9818"/>
                  <a:pt x="12462" y="9818"/>
                  <a:pt x="12462" y="9818"/>
                </a:cubicBezTo>
                <a:cubicBezTo>
                  <a:pt x="13708" y="9818"/>
                  <a:pt x="13708" y="9818"/>
                  <a:pt x="13708" y="9818"/>
                </a:cubicBezTo>
                <a:cubicBezTo>
                  <a:pt x="14331" y="9818"/>
                  <a:pt x="14954" y="10555"/>
                  <a:pt x="14954" y="11291"/>
                </a:cubicBezTo>
                <a:cubicBezTo>
                  <a:pt x="14954" y="20127"/>
                  <a:pt x="14954" y="20127"/>
                  <a:pt x="14954" y="20127"/>
                </a:cubicBezTo>
                <a:cubicBezTo>
                  <a:pt x="14954" y="20864"/>
                  <a:pt x="14331" y="21600"/>
                  <a:pt x="13708" y="21600"/>
                </a:cubicBezTo>
                <a:cubicBezTo>
                  <a:pt x="1246" y="21600"/>
                  <a:pt x="1246" y="21600"/>
                  <a:pt x="1246" y="21600"/>
                </a:cubicBezTo>
                <a:cubicBezTo>
                  <a:pt x="623" y="21600"/>
                  <a:pt x="0" y="20864"/>
                  <a:pt x="0" y="20127"/>
                </a:cubicBezTo>
                <a:cubicBezTo>
                  <a:pt x="0" y="11291"/>
                  <a:pt x="0" y="11291"/>
                  <a:pt x="0" y="11291"/>
                </a:cubicBezTo>
                <a:cubicBezTo>
                  <a:pt x="0" y="10555"/>
                  <a:pt x="623" y="9818"/>
                  <a:pt x="1246" y="9818"/>
                </a:cubicBezTo>
                <a:cubicBezTo>
                  <a:pt x="9969" y="9818"/>
                  <a:pt x="9969" y="9818"/>
                  <a:pt x="9969" y="9818"/>
                </a:cubicBezTo>
                <a:cubicBezTo>
                  <a:pt x="9969" y="6873"/>
                  <a:pt x="9969" y="6873"/>
                  <a:pt x="9969" y="6873"/>
                </a:cubicBezTo>
                <a:cubicBezTo>
                  <a:pt x="9969" y="2945"/>
                  <a:pt x="12669" y="0"/>
                  <a:pt x="15785" y="0"/>
                </a:cubicBezTo>
                <a:cubicBezTo>
                  <a:pt x="19108" y="0"/>
                  <a:pt x="21600" y="2945"/>
                  <a:pt x="21600" y="6873"/>
                </a:cubicBezTo>
                <a:lnTo>
                  <a:pt x="21600" y="108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69" name="Shape"/>
          <p:cNvSpPr/>
          <p:nvPr/>
        </p:nvSpPr>
        <p:spPr>
          <a:xfrm>
            <a:off x="9413875" y="4367212"/>
            <a:ext cx="450851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250"/>
                </a:moveTo>
                <a:cubicBezTo>
                  <a:pt x="21600" y="19350"/>
                  <a:pt x="21600" y="19350"/>
                  <a:pt x="21600" y="19350"/>
                </a:cubicBezTo>
                <a:cubicBezTo>
                  <a:pt x="21600" y="20475"/>
                  <a:pt x="20700" y="21600"/>
                  <a:pt x="19800" y="21600"/>
                </a:cubicBezTo>
                <a:cubicBezTo>
                  <a:pt x="1800" y="21600"/>
                  <a:pt x="1800" y="21600"/>
                  <a:pt x="1800" y="21600"/>
                </a:cubicBezTo>
                <a:cubicBezTo>
                  <a:pt x="900" y="21600"/>
                  <a:pt x="0" y="20475"/>
                  <a:pt x="0" y="19350"/>
                </a:cubicBezTo>
                <a:cubicBezTo>
                  <a:pt x="0" y="2250"/>
                  <a:pt x="0" y="2250"/>
                  <a:pt x="0" y="2250"/>
                </a:cubicBezTo>
                <a:cubicBezTo>
                  <a:pt x="0" y="900"/>
                  <a:pt x="900" y="0"/>
                  <a:pt x="1800" y="0"/>
                </a:cubicBezTo>
                <a:cubicBezTo>
                  <a:pt x="19800" y="0"/>
                  <a:pt x="19800" y="0"/>
                  <a:pt x="19800" y="0"/>
                </a:cubicBezTo>
                <a:cubicBezTo>
                  <a:pt x="20700" y="0"/>
                  <a:pt x="21600" y="900"/>
                  <a:pt x="21600" y="2250"/>
                </a:cubicBezTo>
                <a:close/>
                <a:moveTo>
                  <a:pt x="1440" y="2250"/>
                </a:moveTo>
                <a:cubicBezTo>
                  <a:pt x="1440" y="5400"/>
                  <a:pt x="1440" y="5400"/>
                  <a:pt x="1440" y="5400"/>
                </a:cubicBezTo>
                <a:cubicBezTo>
                  <a:pt x="20160" y="5400"/>
                  <a:pt x="20160" y="5400"/>
                  <a:pt x="20160" y="5400"/>
                </a:cubicBezTo>
                <a:cubicBezTo>
                  <a:pt x="20160" y="2250"/>
                  <a:pt x="20160" y="2250"/>
                  <a:pt x="20160" y="2250"/>
                </a:cubicBezTo>
                <a:cubicBezTo>
                  <a:pt x="20160" y="2025"/>
                  <a:pt x="19980" y="1800"/>
                  <a:pt x="19800" y="1800"/>
                </a:cubicBezTo>
                <a:cubicBezTo>
                  <a:pt x="1800" y="1800"/>
                  <a:pt x="1800" y="1800"/>
                  <a:pt x="1800" y="1800"/>
                </a:cubicBezTo>
                <a:cubicBezTo>
                  <a:pt x="1620" y="1800"/>
                  <a:pt x="1440" y="2025"/>
                  <a:pt x="1440" y="2250"/>
                </a:cubicBezTo>
                <a:close/>
                <a:moveTo>
                  <a:pt x="20160" y="19350"/>
                </a:moveTo>
                <a:cubicBezTo>
                  <a:pt x="20160" y="10800"/>
                  <a:pt x="20160" y="10800"/>
                  <a:pt x="20160" y="10800"/>
                </a:cubicBezTo>
                <a:cubicBezTo>
                  <a:pt x="1440" y="10800"/>
                  <a:pt x="1440" y="10800"/>
                  <a:pt x="1440" y="10800"/>
                </a:cubicBezTo>
                <a:cubicBezTo>
                  <a:pt x="1440" y="19350"/>
                  <a:pt x="1440" y="19350"/>
                  <a:pt x="1440" y="19350"/>
                </a:cubicBezTo>
                <a:cubicBezTo>
                  <a:pt x="1440" y="19575"/>
                  <a:pt x="1620" y="19800"/>
                  <a:pt x="1800" y="19800"/>
                </a:cubicBezTo>
                <a:cubicBezTo>
                  <a:pt x="19800" y="19800"/>
                  <a:pt x="19800" y="19800"/>
                  <a:pt x="19800" y="19800"/>
                </a:cubicBezTo>
                <a:cubicBezTo>
                  <a:pt x="19980" y="19800"/>
                  <a:pt x="20160" y="19575"/>
                  <a:pt x="20160" y="19350"/>
                </a:cubicBezTo>
                <a:close/>
                <a:moveTo>
                  <a:pt x="2880" y="16200"/>
                </a:moveTo>
                <a:cubicBezTo>
                  <a:pt x="5760" y="16200"/>
                  <a:pt x="5760" y="16200"/>
                  <a:pt x="5760" y="16200"/>
                </a:cubicBezTo>
                <a:cubicBezTo>
                  <a:pt x="5760" y="18000"/>
                  <a:pt x="5760" y="18000"/>
                  <a:pt x="5760" y="18000"/>
                </a:cubicBezTo>
                <a:cubicBezTo>
                  <a:pt x="2880" y="18000"/>
                  <a:pt x="2880" y="18000"/>
                  <a:pt x="2880" y="18000"/>
                </a:cubicBezTo>
                <a:lnTo>
                  <a:pt x="2880" y="16200"/>
                </a:lnTo>
                <a:close/>
                <a:moveTo>
                  <a:pt x="7200" y="16200"/>
                </a:moveTo>
                <a:cubicBezTo>
                  <a:pt x="11520" y="16200"/>
                  <a:pt x="11520" y="16200"/>
                  <a:pt x="11520" y="16200"/>
                </a:cubicBezTo>
                <a:cubicBezTo>
                  <a:pt x="11520" y="18000"/>
                  <a:pt x="11520" y="18000"/>
                  <a:pt x="11520" y="18000"/>
                </a:cubicBezTo>
                <a:cubicBezTo>
                  <a:pt x="7200" y="18000"/>
                  <a:pt x="7200" y="18000"/>
                  <a:pt x="7200" y="18000"/>
                </a:cubicBezTo>
                <a:lnTo>
                  <a:pt x="7200" y="162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70" name="Shape"/>
          <p:cNvSpPr/>
          <p:nvPr/>
        </p:nvSpPr>
        <p:spPr>
          <a:xfrm>
            <a:off x="10120313" y="4367212"/>
            <a:ext cx="330201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355" y="21355"/>
                </a:moveTo>
                <a:cubicBezTo>
                  <a:pt x="21109" y="21355"/>
                  <a:pt x="20864" y="21600"/>
                  <a:pt x="20618" y="21600"/>
                </a:cubicBezTo>
                <a:cubicBezTo>
                  <a:pt x="18409" y="21600"/>
                  <a:pt x="18409" y="21600"/>
                  <a:pt x="18409" y="21600"/>
                </a:cubicBezTo>
                <a:cubicBezTo>
                  <a:pt x="17918" y="21600"/>
                  <a:pt x="17427" y="21109"/>
                  <a:pt x="17427" y="20618"/>
                </a:cubicBezTo>
                <a:cubicBezTo>
                  <a:pt x="16936" y="11782"/>
                  <a:pt x="9818" y="4664"/>
                  <a:pt x="982" y="4173"/>
                </a:cubicBezTo>
                <a:cubicBezTo>
                  <a:pt x="245" y="4173"/>
                  <a:pt x="0" y="3682"/>
                  <a:pt x="0" y="3191"/>
                </a:cubicBezTo>
                <a:cubicBezTo>
                  <a:pt x="0" y="982"/>
                  <a:pt x="0" y="982"/>
                  <a:pt x="0" y="982"/>
                </a:cubicBezTo>
                <a:cubicBezTo>
                  <a:pt x="0" y="736"/>
                  <a:pt x="0" y="491"/>
                  <a:pt x="245" y="245"/>
                </a:cubicBezTo>
                <a:cubicBezTo>
                  <a:pt x="491" y="0"/>
                  <a:pt x="736" y="0"/>
                  <a:pt x="982" y="0"/>
                </a:cubicBezTo>
                <a:cubicBezTo>
                  <a:pt x="982" y="0"/>
                  <a:pt x="982" y="0"/>
                  <a:pt x="982" y="0"/>
                </a:cubicBezTo>
                <a:cubicBezTo>
                  <a:pt x="6382" y="245"/>
                  <a:pt x="11291" y="2455"/>
                  <a:pt x="15218" y="6382"/>
                </a:cubicBezTo>
                <a:cubicBezTo>
                  <a:pt x="18900" y="10064"/>
                  <a:pt x="21355" y="15218"/>
                  <a:pt x="21600" y="20618"/>
                </a:cubicBezTo>
                <a:cubicBezTo>
                  <a:pt x="21600" y="20864"/>
                  <a:pt x="21355" y="21109"/>
                  <a:pt x="21355" y="21355"/>
                </a:cubicBezTo>
                <a:close/>
                <a:moveTo>
                  <a:pt x="13500" y="21109"/>
                </a:moveTo>
                <a:cubicBezTo>
                  <a:pt x="13255" y="21355"/>
                  <a:pt x="13009" y="21600"/>
                  <a:pt x="12764" y="21600"/>
                </a:cubicBezTo>
                <a:cubicBezTo>
                  <a:pt x="10555" y="21600"/>
                  <a:pt x="10555" y="21600"/>
                  <a:pt x="10555" y="21600"/>
                </a:cubicBezTo>
                <a:cubicBezTo>
                  <a:pt x="10064" y="21600"/>
                  <a:pt x="9818" y="21109"/>
                  <a:pt x="9573" y="20618"/>
                </a:cubicBezTo>
                <a:cubicBezTo>
                  <a:pt x="9327" y="15955"/>
                  <a:pt x="5400" y="12273"/>
                  <a:pt x="736" y="11782"/>
                </a:cubicBezTo>
                <a:cubicBezTo>
                  <a:pt x="245" y="11782"/>
                  <a:pt x="0" y="11291"/>
                  <a:pt x="0" y="10800"/>
                </a:cubicBezTo>
                <a:cubicBezTo>
                  <a:pt x="0" y="8836"/>
                  <a:pt x="0" y="8836"/>
                  <a:pt x="0" y="8836"/>
                </a:cubicBezTo>
                <a:cubicBezTo>
                  <a:pt x="0" y="8591"/>
                  <a:pt x="0" y="8345"/>
                  <a:pt x="245" y="8100"/>
                </a:cubicBezTo>
                <a:cubicBezTo>
                  <a:pt x="491" y="7855"/>
                  <a:pt x="736" y="7855"/>
                  <a:pt x="982" y="7855"/>
                </a:cubicBezTo>
                <a:cubicBezTo>
                  <a:pt x="982" y="7855"/>
                  <a:pt x="982" y="7855"/>
                  <a:pt x="982" y="7855"/>
                </a:cubicBezTo>
                <a:cubicBezTo>
                  <a:pt x="4173" y="8100"/>
                  <a:pt x="7364" y="9573"/>
                  <a:pt x="9573" y="11782"/>
                </a:cubicBezTo>
                <a:cubicBezTo>
                  <a:pt x="12027" y="14236"/>
                  <a:pt x="13500" y="17182"/>
                  <a:pt x="13745" y="20373"/>
                </a:cubicBezTo>
                <a:cubicBezTo>
                  <a:pt x="13745" y="20864"/>
                  <a:pt x="13500" y="21109"/>
                  <a:pt x="13500" y="21109"/>
                </a:cubicBezTo>
                <a:close/>
                <a:moveTo>
                  <a:pt x="2945" y="21600"/>
                </a:moveTo>
                <a:cubicBezTo>
                  <a:pt x="1227" y="21600"/>
                  <a:pt x="0" y="20127"/>
                  <a:pt x="0" y="18655"/>
                </a:cubicBezTo>
                <a:cubicBezTo>
                  <a:pt x="0" y="16936"/>
                  <a:pt x="1227" y="15709"/>
                  <a:pt x="2945" y="15709"/>
                </a:cubicBezTo>
                <a:cubicBezTo>
                  <a:pt x="4418" y="15709"/>
                  <a:pt x="5891" y="16936"/>
                  <a:pt x="5891" y="18655"/>
                </a:cubicBezTo>
                <a:cubicBezTo>
                  <a:pt x="5891" y="20127"/>
                  <a:pt x="4418" y="21600"/>
                  <a:pt x="2945" y="21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71" name="Shape"/>
          <p:cNvSpPr/>
          <p:nvPr/>
        </p:nvSpPr>
        <p:spPr>
          <a:xfrm>
            <a:off x="10750550" y="4397376"/>
            <a:ext cx="360364" cy="30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8900"/>
                </a:moveTo>
                <a:cubicBezTo>
                  <a:pt x="21600" y="20250"/>
                  <a:pt x="20475" y="21600"/>
                  <a:pt x="19350" y="21600"/>
                </a:cubicBezTo>
                <a:cubicBezTo>
                  <a:pt x="2250" y="21600"/>
                  <a:pt x="2250" y="21600"/>
                  <a:pt x="2250" y="21600"/>
                </a:cubicBezTo>
                <a:cubicBezTo>
                  <a:pt x="900" y="21600"/>
                  <a:pt x="0" y="20250"/>
                  <a:pt x="0" y="18900"/>
                </a:cubicBezTo>
                <a:cubicBezTo>
                  <a:pt x="0" y="13500"/>
                  <a:pt x="0" y="13500"/>
                  <a:pt x="0" y="13500"/>
                </a:cubicBezTo>
                <a:cubicBezTo>
                  <a:pt x="0" y="12960"/>
                  <a:pt x="0" y="12690"/>
                  <a:pt x="225" y="12150"/>
                </a:cubicBezTo>
                <a:cubicBezTo>
                  <a:pt x="2925" y="1890"/>
                  <a:pt x="2925" y="1890"/>
                  <a:pt x="2925" y="1890"/>
                </a:cubicBezTo>
                <a:cubicBezTo>
                  <a:pt x="3375" y="810"/>
                  <a:pt x="4275" y="0"/>
                  <a:pt x="5175" y="0"/>
                </a:cubicBezTo>
                <a:cubicBezTo>
                  <a:pt x="16200" y="0"/>
                  <a:pt x="16200" y="0"/>
                  <a:pt x="16200" y="0"/>
                </a:cubicBezTo>
                <a:cubicBezTo>
                  <a:pt x="17325" y="0"/>
                  <a:pt x="18225" y="810"/>
                  <a:pt x="18675" y="1890"/>
                </a:cubicBezTo>
                <a:cubicBezTo>
                  <a:pt x="21375" y="12150"/>
                  <a:pt x="21375" y="12150"/>
                  <a:pt x="21375" y="12150"/>
                </a:cubicBezTo>
                <a:cubicBezTo>
                  <a:pt x="21375" y="12690"/>
                  <a:pt x="21600" y="12960"/>
                  <a:pt x="21600" y="13500"/>
                </a:cubicBezTo>
                <a:lnTo>
                  <a:pt x="21600" y="18900"/>
                </a:lnTo>
                <a:close/>
                <a:moveTo>
                  <a:pt x="19800" y="13500"/>
                </a:moveTo>
                <a:cubicBezTo>
                  <a:pt x="19800" y="13230"/>
                  <a:pt x="19575" y="12960"/>
                  <a:pt x="19350" y="12960"/>
                </a:cubicBezTo>
                <a:cubicBezTo>
                  <a:pt x="2250" y="12960"/>
                  <a:pt x="2250" y="12960"/>
                  <a:pt x="2250" y="12960"/>
                </a:cubicBezTo>
                <a:cubicBezTo>
                  <a:pt x="2025" y="12960"/>
                  <a:pt x="1800" y="13230"/>
                  <a:pt x="1800" y="13500"/>
                </a:cubicBezTo>
                <a:cubicBezTo>
                  <a:pt x="1800" y="18900"/>
                  <a:pt x="1800" y="18900"/>
                  <a:pt x="1800" y="18900"/>
                </a:cubicBezTo>
                <a:cubicBezTo>
                  <a:pt x="1800" y="19170"/>
                  <a:pt x="2025" y="19440"/>
                  <a:pt x="2250" y="19440"/>
                </a:cubicBezTo>
                <a:cubicBezTo>
                  <a:pt x="19350" y="19440"/>
                  <a:pt x="19350" y="19440"/>
                  <a:pt x="19350" y="19440"/>
                </a:cubicBezTo>
                <a:cubicBezTo>
                  <a:pt x="19575" y="19440"/>
                  <a:pt x="19800" y="19170"/>
                  <a:pt x="19800" y="18900"/>
                </a:cubicBezTo>
                <a:lnTo>
                  <a:pt x="19800" y="13500"/>
                </a:lnTo>
                <a:close/>
                <a:moveTo>
                  <a:pt x="19125" y="10800"/>
                </a:moveTo>
                <a:cubicBezTo>
                  <a:pt x="16875" y="2700"/>
                  <a:pt x="16875" y="2700"/>
                  <a:pt x="16875" y="2700"/>
                </a:cubicBezTo>
                <a:cubicBezTo>
                  <a:pt x="16875" y="2430"/>
                  <a:pt x="16425" y="2160"/>
                  <a:pt x="16200" y="2160"/>
                </a:cubicBezTo>
                <a:cubicBezTo>
                  <a:pt x="5175" y="2160"/>
                  <a:pt x="5175" y="2160"/>
                  <a:pt x="5175" y="2160"/>
                </a:cubicBezTo>
                <a:cubicBezTo>
                  <a:pt x="4950" y="2160"/>
                  <a:pt x="4725" y="2430"/>
                  <a:pt x="4725" y="2700"/>
                </a:cubicBezTo>
                <a:cubicBezTo>
                  <a:pt x="2475" y="10800"/>
                  <a:pt x="2475" y="10800"/>
                  <a:pt x="2475" y="10800"/>
                </a:cubicBezTo>
                <a:lnTo>
                  <a:pt x="19125" y="10800"/>
                </a:lnTo>
                <a:close/>
                <a:moveTo>
                  <a:pt x="13500" y="17550"/>
                </a:moveTo>
                <a:cubicBezTo>
                  <a:pt x="12825" y="17550"/>
                  <a:pt x="12375" y="17010"/>
                  <a:pt x="12375" y="16200"/>
                </a:cubicBezTo>
                <a:cubicBezTo>
                  <a:pt x="12375" y="15390"/>
                  <a:pt x="12825" y="14850"/>
                  <a:pt x="13500" y="14850"/>
                </a:cubicBezTo>
                <a:cubicBezTo>
                  <a:pt x="14175" y="14850"/>
                  <a:pt x="14625" y="15390"/>
                  <a:pt x="14625" y="16200"/>
                </a:cubicBezTo>
                <a:cubicBezTo>
                  <a:pt x="14625" y="17010"/>
                  <a:pt x="14175" y="17550"/>
                  <a:pt x="13500" y="17550"/>
                </a:cubicBezTo>
                <a:close/>
                <a:moveTo>
                  <a:pt x="17100" y="17550"/>
                </a:moveTo>
                <a:cubicBezTo>
                  <a:pt x="16425" y="17550"/>
                  <a:pt x="15975" y="17010"/>
                  <a:pt x="15975" y="16200"/>
                </a:cubicBezTo>
                <a:cubicBezTo>
                  <a:pt x="15975" y="15390"/>
                  <a:pt x="16425" y="14850"/>
                  <a:pt x="17100" y="14850"/>
                </a:cubicBezTo>
                <a:cubicBezTo>
                  <a:pt x="17775" y="14850"/>
                  <a:pt x="18225" y="15390"/>
                  <a:pt x="18225" y="16200"/>
                </a:cubicBezTo>
                <a:cubicBezTo>
                  <a:pt x="18225" y="17010"/>
                  <a:pt x="17775" y="17550"/>
                  <a:pt x="17100" y="1755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72" name="Shape"/>
          <p:cNvSpPr/>
          <p:nvPr/>
        </p:nvSpPr>
        <p:spPr>
          <a:xfrm>
            <a:off x="1039812" y="5114926"/>
            <a:ext cx="420689" cy="35769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253" extrusionOk="0">
                <a:moveTo>
                  <a:pt x="21600" y="8907"/>
                </a:moveTo>
                <a:cubicBezTo>
                  <a:pt x="21600" y="9798"/>
                  <a:pt x="20829" y="10689"/>
                  <a:pt x="20057" y="10689"/>
                </a:cubicBezTo>
                <a:cubicBezTo>
                  <a:pt x="20057" y="16033"/>
                  <a:pt x="20057" y="16033"/>
                  <a:pt x="20057" y="16033"/>
                </a:cubicBezTo>
                <a:cubicBezTo>
                  <a:pt x="20057" y="16924"/>
                  <a:pt x="19286" y="17814"/>
                  <a:pt x="18514" y="17814"/>
                </a:cubicBezTo>
                <a:cubicBezTo>
                  <a:pt x="16200" y="15588"/>
                  <a:pt x="12921" y="12915"/>
                  <a:pt x="8679" y="12470"/>
                </a:cubicBezTo>
                <a:cubicBezTo>
                  <a:pt x="7136" y="12915"/>
                  <a:pt x="6750" y="14920"/>
                  <a:pt x="7714" y="16033"/>
                </a:cubicBezTo>
                <a:cubicBezTo>
                  <a:pt x="6750" y="17592"/>
                  <a:pt x="7907" y="18705"/>
                  <a:pt x="9257" y="19819"/>
                </a:cubicBezTo>
                <a:cubicBezTo>
                  <a:pt x="8486" y="21600"/>
                  <a:pt x="5400" y="21600"/>
                  <a:pt x="4243" y="20487"/>
                </a:cubicBezTo>
                <a:cubicBezTo>
                  <a:pt x="3471" y="18037"/>
                  <a:pt x="2507" y="15588"/>
                  <a:pt x="3279" y="12470"/>
                </a:cubicBezTo>
                <a:cubicBezTo>
                  <a:pt x="1929" y="12470"/>
                  <a:pt x="1929" y="12470"/>
                  <a:pt x="1929" y="12470"/>
                </a:cubicBezTo>
                <a:cubicBezTo>
                  <a:pt x="771" y="12470"/>
                  <a:pt x="0" y="11357"/>
                  <a:pt x="0" y="10243"/>
                </a:cubicBezTo>
                <a:cubicBezTo>
                  <a:pt x="0" y="7571"/>
                  <a:pt x="0" y="7571"/>
                  <a:pt x="0" y="7571"/>
                </a:cubicBezTo>
                <a:cubicBezTo>
                  <a:pt x="0" y="6235"/>
                  <a:pt x="771" y="5344"/>
                  <a:pt x="1929" y="5344"/>
                </a:cubicBezTo>
                <a:cubicBezTo>
                  <a:pt x="7714" y="5344"/>
                  <a:pt x="7714" y="5344"/>
                  <a:pt x="7714" y="5344"/>
                </a:cubicBezTo>
                <a:cubicBezTo>
                  <a:pt x="12343" y="5344"/>
                  <a:pt x="16200" y="2227"/>
                  <a:pt x="18514" y="0"/>
                </a:cubicBezTo>
                <a:cubicBezTo>
                  <a:pt x="19286" y="0"/>
                  <a:pt x="20057" y="668"/>
                  <a:pt x="20057" y="1781"/>
                </a:cubicBezTo>
                <a:cubicBezTo>
                  <a:pt x="20057" y="7126"/>
                  <a:pt x="20057" y="7126"/>
                  <a:pt x="20057" y="7126"/>
                </a:cubicBezTo>
                <a:cubicBezTo>
                  <a:pt x="20829" y="7126"/>
                  <a:pt x="21600" y="7794"/>
                  <a:pt x="21600" y="8907"/>
                </a:cubicBezTo>
                <a:close/>
                <a:moveTo>
                  <a:pt x="18514" y="2227"/>
                </a:moveTo>
                <a:cubicBezTo>
                  <a:pt x="15236" y="4899"/>
                  <a:pt x="12150" y="6458"/>
                  <a:pt x="9257" y="6903"/>
                </a:cubicBezTo>
                <a:cubicBezTo>
                  <a:pt x="9257" y="10689"/>
                  <a:pt x="9257" y="10689"/>
                  <a:pt x="9257" y="10689"/>
                </a:cubicBezTo>
                <a:cubicBezTo>
                  <a:pt x="12150" y="11134"/>
                  <a:pt x="15236" y="12693"/>
                  <a:pt x="18514" y="15365"/>
                </a:cubicBezTo>
                <a:lnTo>
                  <a:pt x="18514" y="222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73" name="Shape"/>
          <p:cNvSpPr/>
          <p:nvPr/>
        </p:nvSpPr>
        <p:spPr>
          <a:xfrm>
            <a:off x="1700213" y="5084762"/>
            <a:ext cx="390526" cy="4206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38" y="18514"/>
                </a:moveTo>
                <a:cubicBezTo>
                  <a:pt x="14123" y="18514"/>
                  <a:pt x="14123" y="18514"/>
                  <a:pt x="14123" y="18514"/>
                </a:cubicBezTo>
                <a:cubicBezTo>
                  <a:pt x="14123" y="20057"/>
                  <a:pt x="12462" y="21600"/>
                  <a:pt x="10800" y="21600"/>
                </a:cubicBezTo>
                <a:cubicBezTo>
                  <a:pt x="8931" y="21600"/>
                  <a:pt x="7477" y="20057"/>
                  <a:pt x="7477" y="18514"/>
                </a:cubicBezTo>
                <a:cubicBezTo>
                  <a:pt x="1662" y="18514"/>
                  <a:pt x="1662" y="18514"/>
                  <a:pt x="1662" y="18514"/>
                </a:cubicBezTo>
                <a:cubicBezTo>
                  <a:pt x="623" y="18514"/>
                  <a:pt x="0" y="17743"/>
                  <a:pt x="0" y="16971"/>
                </a:cubicBezTo>
                <a:cubicBezTo>
                  <a:pt x="1869" y="15429"/>
                  <a:pt x="4154" y="12729"/>
                  <a:pt x="4154" y="6943"/>
                </a:cubicBezTo>
                <a:cubicBezTo>
                  <a:pt x="4154" y="4629"/>
                  <a:pt x="6231" y="2121"/>
                  <a:pt x="9554" y="1543"/>
                </a:cubicBezTo>
                <a:cubicBezTo>
                  <a:pt x="9554" y="1350"/>
                  <a:pt x="9554" y="1350"/>
                  <a:pt x="9554" y="1157"/>
                </a:cubicBezTo>
                <a:cubicBezTo>
                  <a:pt x="9554" y="386"/>
                  <a:pt x="9969" y="0"/>
                  <a:pt x="10800" y="0"/>
                </a:cubicBezTo>
                <a:cubicBezTo>
                  <a:pt x="11423" y="0"/>
                  <a:pt x="12046" y="386"/>
                  <a:pt x="12046" y="1157"/>
                </a:cubicBezTo>
                <a:cubicBezTo>
                  <a:pt x="12046" y="1350"/>
                  <a:pt x="11838" y="1350"/>
                  <a:pt x="11838" y="1543"/>
                </a:cubicBezTo>
                <a:cubicBezTo>
                  <a:pt x="15369" y="2121"/>
                  <a:pt x="17446" y="4629"/>
                  <a:pt x="17446" y="6943"/>
                </a:cubicBezTo>
                <a:cubicBezTo>
                  <a:pt x="17446" y="12729"/>
                  <a:pt x="19523" y="15429"/>
                  <a:pt x="21600" y="16971"/>
                </a:cubicBezTo>
                <a:cubicBezTo>
                  <a:pt x="21600" y="17743"/>
                  <a:pt x="20769" y="18514"/>
                  <a:pt x="19938" y="18514"/>
                </a:cubicBezTo>
                <a:close/>
                <a:moveTo>
                  <a:pt x="19108" y="16971"/>
                </a:moveTo>
                <a:cubicBezTo>
                  <a:pt x="16823" y="14464"/>
                  <a:pt x="15785" y="11186"/>
                  <a:pt x="15785" y="6943"/>
                </a:cubicBezTo>
                <a:cubicBezTo>
                  <a:pt x="15785" y="5400"/>
                  <a:pt x="14123" y="3086"/>
                  <a:pt x="10800" y="3086"/>
                </a:cubicBezTo>
                <a:cubicBezTo>
                  <a:pt x="7269" y="3086"/>
                  <a:pt x="5815" y="5400"/>
                  <a:pt x="5815" y="6943"/>
                </a:cubicBezTo>
                <a:cubicBezTo>
                  <a:pt x="5815" y="11186"/>
                  <a:pt x="4569" y="14464"/>
                  <a:pt x="2285" y="16971"/>
                </a:cubicBezTo>
                <a:lnTo>
                  <a:pt x="19108" y="16971"/>
                </a:lnTo>
                <a:close/>
                <a:moveTo>
                  <a:pt x="10800" y="20250"/>
                </a:moveTo>
                <a:cubicBezTo>
                  <a:pt x="9762" y="20250"/>
                  <a:pt x="8931" y="19479"/>
                  <a:pt x="8931" y="18514"/>
                </a:cubicBezTo>
                <a:cubicBezTo>
                  <a:pt x="8931" y="18321"/>
                  <a:pt x="8723" y="18321"/>
                  <a:pt x="8723" y="18321"/>
                </a:cubicBezTo>
                <a:cubicBezTo>
                  <a:pt x="8515" y="18321"/>
                  <a:pt x="8515" y="18321"/>
                  <a:pt x="8515" y="18514"/>
                </a:cubicBezTo>
                <a:cubicBezTo>
                  <a:pt x="8515" y="19671"/>
                  <a:pt x="9554" y="20636"/>
                  <a:pt x="10800" y="20636"/>
                </a:cubicBezTo>
                <a:cubicBezTo>
                  <a:pt x="10800" y="20636"/>
                  <a:pt x="11008" y="20443"/>
                  <a:pt x="11008" y="20443"/>
                </a:cubicBezTo>
                <a:cubicBezTo>
                  <a:pt x="11008" y="20250"/>
                  <a:pt x="10800" y="20250"/>
                  <a:pt x="10800" y="2025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74" name="Shape"/>
          <p:cNvSpPr/>
          <p:nvPr/>
        </p:nvSpPr>
        <p:spPr>
          <a:xfrm>
            <a:off x="2359633" y="5112367"/>
            <a:ext cx="359148" cy="3629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39" h="21470" extrusionOk="0">
                <a:moveTo>
                  <a:pt x="21025" y="12563"/>
                </a:moveTo>
                <a:cubicBezTo>
                  <a:pt x="21247" y="12785"/>
                  <a:pt x="21470" y="13231"/>
                  <a:pt x="21247" y="13454"/>
                </a:cubicBezTo>
                <a:cubicBezTo>
                  <a:pt x="21247" y="13899"/>
                  <a:pt x="21025" y="14122"/>
                  <a:pt x="20579" y="14344"/>
                </a:cubicBezTo>
                <a:cubicBezTo>
                  <a:pt x="17907" y="15012"/>
                  <a:pt x="17907" y="15012"/>
                  <a:pt x="17907" y="15012"/>
                </a:cubicBezTo>
                <a:cubicBezTo>
                  <a:pt x="18798" y="17462"/>
                  <a:pt x="18798" y="17462"/>
                  <a:pt x="18798" y="17462"/>
                </a:cubicBezTo>
                <a:cubicBezTo>
                  <a:pt x="18798" y="17907"/>
                  <a:pt x="18798" y="18130"/>
                  <a:pt x="18575" y="18575"/>
                </a:cubicBezTo>
                <a:cubicBezTo>
                  <a:pt x="18130" y="18798"/>
                  <a:pt x="17907" y="18798"/>
                  <a:pt x="17462" y="18798"/>
                </a:cubicBezTo>
                <a:cubicBezTo>
                  <a:pt x="15012" y="17907"/>
                  <a:pt x="15012" y="17907"/>
                  <a:pt x="15012" y="17907"/>
                </a:cubicBezTo>
                <a:cubicBezTo>
                  <a:pt x="14344" y="20579"/>
                  <a:pt x="14344" y="20579"/>
                  <a:pt x="14344" y="20579"/>
                </a:cubicBezTo>
                <a:cubicBezTo>
                  <a:pt x="14122" y="21025"/>
                  <a:pt x="13899" y="21247"/>
                  <a:pt x="13454" y="21247"/>
                </a:cubicBezTo>
                <a:cubicBezTo>
                  <a:pt x="13454" y="21470"/>
                  <a:pt x="13454" y="21470"/>
                  <a:pt x="13231" y="21470"/>
                </a:cubicBezTo>
                <a:cubicBezTo>
                  <a:pt x="13008" y="21470"/>
                  <a:pt x="12785" y="21247"/>
                  <a:pt x="12563" y="21025"/>
                </a:cubicBezTo>
                <a:cubicBezTo>
                  <a:pt x="10781" y="19243"/>
                  <a:pt x="10781" y="19243"/>
                  <a:pt x="10781" y="19243"/>
                </a:cubicBezTo>
                <a:cubicBezTo>
                  <a:pt x="8777" y="21025"/>
                  <a:pt x="8777" y="21025"/>
                  <a:pt x="8777" y="21025"/>
                </a:cubicBezTo>
                <a:cubicBezTo>
                  <a:pt x="8555" y="21247"/>
                  <a:pt x="8109" y="21470"/>
                  <a:pt x="7886" y="21247"/>
                </a:cubicBezTo>
                <a:cubicBezTo>
                  <a:pt x="7441" y="21247"/>
                  <a:pt x="7218" y="21025"/>
                  <a:pt x="7218" y="20579"/>
                </a:cubicBezTo>
                <a:cubicBezTo>
                  <a:pt x="6550" y="17907"/>
                  <a:pt x="6550" y="17907"/>
                  <a:pt x="6550" y="17907"/>
                </a:cubicBezTo>
                <a:cubicBezTo>
                  <a:pt x="3878" y="18798"/>
                  <a:pt x="3878" y="18798"/>
                  <a:pt x="3878" y="18798"/>
                </a:cubicBezTo>
                <a:cubicBezTo>
                  <a:pt x="3433" y="18798"/>
                  <a:pt x="3210" y="18798"/>
                  <a:pt x="2988" y="18575"/>
                </a:cubicBezTo>
                <a:cubicBezTo>
                  <a:pt x="2542" y="18130"/>
                  <a:pt x="2542" y="17907"/>
                  <a:pt x="2542" y="17462"/>
                </a:cubicBezTo>
                <a:cubicBezTo>
                  <a:pt x="3433" y="15012"/>
                  <a:pt x="3433" y="15012"/>
                  <a:pt x="3433" y="15012"/>
                </a:cubicBezTo>
                <a:cubicBezTo>
                  <a:pt x="761" y="14344"/>
                  <a:pt x="761" y="14344"/>
                  <a:pt x="761" y="14344"/>
                </a:cubicBezTo>
                <a:cubicBezTo>
                  <a:pt x="315" y="14122"/>
                  <a:pt x="93" y="13899"/>
                  <a:pt x="93" y="13454"/>
                </a:cubicBezTo>
                <a:cubicBezTo>
                  <a:pt x="-130" y="13231"/>
                  <a:pt x="93" y="12785"/>
                  <a:pt x="315" y="12563"/>
                </a:cubicBezTo>
                <a:cubicBezTo>
                  <a:pt x="2319" y="10781"/>
                  <a:pt x="2319" y="10781"/>
                  <a:pt x="2319" y="10781"/>
                </a:cubicBezTo>
                <a:cubicBezTo>
                  <a:pt x="315" y="8777"/>
                  <a:pt x="315" y="8777"/>
                  <a:pt x="315" y="8777"/>
                </a:cubicBezTo>
                <a:cubicBezTo>
                  <a:pt x="93" y="8555"/>
                  <a:pt x="-130" y="8109"/>
                  <a:pt x="93" y="7886"/>
                </a:cubicBezTo>
                <a:cubicBezTo>
                  <a:pt x="93" y="7441"/>
                  <a:pt x="315" y="7218"/>
                  <a:pt x="761" y="7218"/>
                </a:cubicBezTo>
                <a:cubicBezTo>
                  <a:pt x="3433" y="6550"/>
                  <a:pt x="3433" y="6550"/>
                  <a:pt x="3433" y="6550"/>
                </a:cubicBezTo>
                <a:cubicBezTo>
                  <a:pt x="2542" y="3878"/>
                  <a:pt x="2542" y="3878"/>
                  <a:pt x="2542" y="3878"/>
                </a:cubicBezTo>
                <a:cubicBezTo>
                  <a:pt x="2542" y="3433"/>
                  <a:pt x="2542" y="3210"/>
                  <a:pt x="2988" y="2988"/>
                </a:cubicBezTo>
                <a:cubicBezTo>
                  <a:pt x="3210" y="2542"/>
                  <a:pt x="3433" y="2542"/>
                  <a:pt x="3878" y="2542"/>
                </a:cubicBezTo>
                <a:cubicBezTo>
                  <a:pt x="6550" y="3433"/>
                  <a:pt x="6550" y="3433"/>
                  <a:pt x="6550" y="3433"/>
                </a:cubicBezTo>
                <a:cubicBezTo>
                  <a:pt x="7218" y="761"/>
                  <a:pt x="7218" y="761"/>
                  <a:pt x="7218" y="761"/>
                </a:cubicBezTo>
                <a:cubicBezTo>
                  <a:pt x="7218" y="315"/>
                  <a:pt x="7441" y="93"/>
                  <a:pt x="7886" y="93"/>
                </a:cubicBezTo>
                <a:cubicBezTo>
                  <a:pt x="8109" y="-130"/>
                  <a:pt x="8555" y="93"/>
                  <a:pt x="8777" y="315"/>
                </a:cubicBezTo>
                <a:cubicBezTo>
                  <a:pt x="10781" y="2319"/>
                  <a:pt x="10781" y="2319"/>
                  <a:pt x="10781" y="2319"/>
                </a:cubicBezTo>
                <a:cubicBezTo>
                  <a:pt x="12563" y="315"/>
                  <a:pt x="12563" y="315"/>
                  <a:pt x="12563" y="315"/>
                </a:cubicBezTo>
                <a:cubicBezTo>
                  <a:pt x="12785" y="93"/>
                  <a:pt x="13231" y="-130"/>
                  <a:pt x="13454" y="93"/>
                </a:cubicBezTo>
                <a:cubicBezTo>
                  <a:pt x="13899" y="93"/>
                  <a:pt x="14122" y="315"/>
                  <a:pt x="14344" y="761"/>
                </a:cubicBezTo>
                <a:cubicBezTo>
                  <a:pt x="15012" y="3433"/>
                  <a:pt x="15012" y="3433"/>
                  <a:pt x="15012" y="3433"/>
                </a:cubicBezTo>
                <a:cubicBezTo>
                  <a:pt x="17462" y="2542"/>
                  <a:pt x="17462" y="2542"/>
                  <a:pt x="17462" y="2542"/>
                </a:cubicBezTo>
                <a:cubicBezTo>
                  <a:pt x="17907" y="2542"/>
                  <a:pt x="18130" y="2542"/>
                  <a:pt x="18575" y="2988"/>
                </a:cubicBezTo>
                <a:cubicBezTo>
                  <a:pt x="18798" y="3210"/>
                  <a:pt x="18798" y="3433"/>
                  <a:pt x="18798" y="3878"/>
                </a:cubicBezTo>
                <a:cubicBezTo>
                  <a:pt x="17907" y="6550"/>
                  <a:pt x="17907" y="6550"/>
                  <a:pt x="17907" y="6550"/>
                </a:cubicBezTo>
                <a:cubicBezTo>
                  <a:pt x="20579" y="7218"/>
                  <a:pt x="20579" y="7218"/>
                  <a:pt x="20579" y="7218"/>
                </a:cubicBezTo>
                <a:cubicBezTo>
                  <a:pt x="21025" y="7218"/>
                  <a:pt x="21247" y="7441"/>
                  <a:pt x="21247" y="7886"/>
                </a:cubicBezTo>
                <a:cubicBezTo>
                  <a:pt x="21470" y="8109"/>
                  <a:pt x="21247" y="8555"/>
                  <a:pt x="21025" y="8777"/>
                </a:cubicBezTo>
                <a:cubicBezTo>
                  <a:pt x="19243" y="10781"/>
                  <a:pt x="19243" y="10781"/>
                  <a:pt x="19243" y="10781"/>
                </a:cubicBezTo>
                <a:lnTo>
                  <a:pt x="21025" y="1256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75" name="Shape"/>
          <p:cNvSpPr/>
          <p:nvPr/>
        </p:nvSpPr>
        <p:spPr>
          <a:xfrm>
            <a:off x="2973388" y="5114926"/>
            <a:ext cx="420689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514" y="12600"/>
                </a:moveTo>
                <a:cubicBezTo>
                  <a:pt x="16586" y="12600"/>
                  <a:pt x="16586" y="12600"/>
                  <a:pt x="16586" y="12600"/>
                </a:cubicBezTo>
                <a:cubicBezTo>
                  <a:pt x="16586" y="13050"/>
                  <a:pt x="16393" y="13725"/>
                  <a:pt x="16007" y="14175"/>
                </a:cubicBezTo>
                <a:cubicBezTo>
                  <a:pt x="16200" y="14400"/>
                  <a:pt x="16200" y="14625"/>
                  <a:pt x="16200" y="14850"/>
                </a:cubicBezTo>
                <a:cubicBezTo>
                  <a:pt x="16200" y="15750"/>
                  <a:pt x="15814" y="16650"/>
                  <a:pt x="15429" y="17325"/>
                </a:cubicBezTo>
                <a:cubicBezTo>
                  <a:pt x="15429" y="20025"/>
                  <a:pt x="13886" y="21600"/>
                  <a:pt x="11571" y="21600"/>
                </a:cubicBezTo>
                <a:cubicBezTo>
                  <a:pt x="10221" y="21600"/>
                  <a:pt x="9064" y="21150"/>
                  <a:pt x="7714" y="20475"/>
                </a:cubicBezTo>
                <a:cubicBezTo>
                  <a:pt x="7136" y="20250"/>
                  <a:pt x="5786" y="19800"/>
                  <a:pt x="5014" y="19800"/>
                </a:cubicBezTo>
                <a:cubicBezTo>
                  <a:pt x="1543" y="19800"/>
                  <a:pt x="1543" y="19800"/>
                  <a:pt x="1543" y="19800"/>
                </a:cubicBezTo>
                <a:cubicBezTo>
                  <a:pt x="771" y="19800"/>
                  <a:pt x="0" y="18900"/>
                  <a:pt x="0" y="18000"/>
                </a:cubicBezTo>
                <a:cubicBezTo>
                  <a:pt x="0" y="9000"/>
                  <a:pt x="0" y="9000"/>
                  <a:pt x="0" y="9000"/>
                </a:cubicBezTo>
                <a:cubicBezTo>
                  <a:pt x="0" y="7875"/>
                  <a:pt x="771" y="7200"/>
                  <a:pt x="1543" y="7200"/>
                </a:cubicBezTo>
                <a:cubicBezTo>
                  <a:pt x="5014" y="7200"/>
                  <a:pt x="5014" y="7200"/>
                  <a:pt x="5014" y="7200"/>
                </a:cubicBezTo>
                <a:cubicBezTo>
                  <a:pt x="5593" y="7200"/>
                  <a:pt x="6557" y="5850"/>
                  <a:pt x="6750" y="5400"/>
                </a:cubicBezTo>
                <a:cubicBezTo>
                  <a:pt x="7329" y="4950"/>
                  <a:pt x="7714" y="4275"/>
                  <a:pt x="8100" y="3600"/>
                </a:cubicBezTo>
                <a:cubicBezTo>
                  <a:pt x="8679" y="2250"/>
                  <a:pt x="9257" y="0"/>
                  <a:pt x="10800" y="0"/>
                </a:cubicBezTo>
                <a:cubicBezTo>
                  <a:pt x="12729" y="0"/>
                  <a:pt x="14271" y="1125"/>
                  <a:pt x="14271" y="3600"/>
                </a:cubicBezTo>
                <a:cubicBezTo>
                  <a:pt x="14271" y="4050"/>
                  <a:pt x="14271" y="4725"/>
                  <a:pt x="14079" y="5400"/>
                </a:cubicBezTo>
                <a:cubicBezTo>
                  <a:pt x="18514" y="5400"/>
                  <a:pt x="18514" y="5400"/>
                  <a:pt x="18514" y="5400"/>
                </a:cubicBezTo>
                <a:cubicBezTo>
                  <a:pt x="20250" y="5400"/>
                  <a:pt x="21600" y="6975"/>
                  <a:pt x="21600" y="9000"/>
                </a:cubicBezTo>
                <a:cubicBezTo>
                  <a:pt x="21600" y="10800"/>
                  <a:pt x="20250" y="12600"/>
                  <a:pt x="18514" y="12600"/>
                </a:cubicBezTo>
                <a:close/>
                <a:moveTo>
                  <a:pt x="2314" y="16200"/>
                </a:moveTo>
                <a:cubicBezTo>
                  <a:pt x="1929" y="16200"/>
                  <a:pt x="1543" y="16425"/>
                  <a:pt x="1543" y="17100"/>
                </a:cubicBezTo>
                <a:cubicBezTo>
                  <a:pt x="1543" y="17550"/>
                  <a:pt x="1929" y="18000"/>
                  <a:pt x="2314" y="18000"/>
                </a:cubicBezTo>
                <a:cubicBezTo>
                  <a:pt x="2893" y="18000"/>
                  <a:pt x="3086" y="17550"/>
                  <a:pt x="3086" y="17100"/>
                </a:cubicBezTo>
                <a:cubicBezTo>
                  <a:pt x="3086" y="16425"/>
                  <a:pt x="2893" y="16200"/>
                  <a:pt x="2314" y="16200"/>
                </a:cubicBezTo>
                <a:close/>
                <a:moveTo>
                  <a:pt x="18514" y="7200"/>
                </a:moveTo>
                <a:cubicBezTo>
                  <a:pt x="11571" y="7200"/>
                  <a:pt x="11571" y="7200"/>
                  <a:pt x="11571" y="7200"/>
                </a:cubicBezTo>
                <a:cubicBezTo>
                  <a:pt x="11571" y="6300"/>
                  <a:pt x="12729" y="5400"/>
                  <a:pt x="12729" y="3600"/>
                </a:cubicBezTo>
                <a:cubicBezTo>
                  <a:pt x="12729" y="2250"/>
                  <a:pt x="11957" y="1800"/>
                  <a:pt x="10800" y="1800"/>
                </a:cubicBezTo>
                <a:cubicBezTo>
                  <a:pt x="10607" y="1800"/>
                  <a:pt x="9836" y="3375"/>
                  <a:pt x="9836" y="3600"/>
                </a:cubicBezTo>
                <a:cubicBezTo>
                  <a:pt x="9643" y="4050"/>
                  <a:pt x="9450" y="4275"/>
                  <a:pt x="9257" y="4500"/>
                </a:cubicBezTo>
                <a:cubicBezTo>
                  <a:pt x="8871" y="5400"/>
                  <a:pt x="8486" y="6075"/>
                  <a:pt x="7907" y="6525"/>
                </a:cubicBezTo>
                <a:cubicBezTo>
                  <a:pt x="7136" y="7650"/>
                  <a:pt x="6364" y="9000"/>
                  <a:pt x="5014" y="9000"/>
                </a:cubicBezTo>
                <a:cubicBezTo>
                  <a:pt x="4629" y="9000"/>
                  <a:pt x="4629" y="9000"/>
                  <a:pt x="4629" y="9000"/>
                </a:cubicBezTo>
                <a:cubicBezTo>
                  <a:pt x="4629" y="18000"/>
                  <a:pt x="4629" y="18000"/>
                  <a:pt x="4629" y="18000"/>
                </a:cubicBezTo>
                <a:cubicBezTo>
                  <a:pt x="5014" y="18000"/>
                  <a:pt x="5014" y="18000"/>
                  <a:pt x="5014" y="18000"/>
                </a:cubicBezTo>
                <a:cubicBezTo>
                  <a:pt x="7136" y="18000"/>
                  <a:pt x="9257" y="19800"/>
                  <a:pt x="11571" y="19800"/>
                </a:cubicBezTo>
                <a:cubicBezTo>
                  <a:pt x="12921" y="19800"/>
                  <a:pt x="13886" y="19125"/>
                  <a:pt x="13886" y="17325"/>
                </a:cubicBezTo>
                <a:cubicBezTo>
                  <a:pt x="13886" y="17100"/>
                  <a:pt x="13886" y="16875"/>
                  <a:pt x="13886" y="16650"/>
                </a:cubicBezTo>
                <a:cubicBezTo>
                  <a:pt x="14271" y="16200"/>
                  <a:pt x="14657" y="15525"/>
                  <a:pt x="14657" y="14850"/>
                </a:cubicBezTo>
                <a:cubicBezTo>
                  <a:pt x="14657" y="14400"/>
                  <a:pt x="14464" y="14175"/>
                  <a:pt x="14464" y="13725"/>
                </a:cubicBezTo>
                <a:cubicBezTo>
                  <a:pt x="14850" y="13275"/>
                  <a:pt x="15043" y="12825"/>
                  <a:pt x="15043" y="12150"/>
                </a:cubicBezTo>
                <a:cubicBezTo>
                  <a:pt x="15043" y="11700"/>
                  <a:pt x="14850" y="11025"/>
                  <a:pt x="14657" y="10800"/>
                </a:cubicBezTo>
                <a:cubicBezTo>
                  <a:pt x="18514" y="10800"/>
                  <a:pt x="18514" y="10800"/>
                  <a:pt x="18514" y="10800"/>
                </a:cubicBezTo>
                <a:cubicBezTo>
                  <a:pt x="19479" y="10800"/>
                  <a:pt x="20057" y="9900"/>
                  <a:pt x="20057" y="9000"/>
                </a:cubicBezTo>
                <a:cubicBezTo>
                  <a:pt x="20057" y="7875"/>
                  <a:pt x="19479" y="7200"/>
                  <a:pt x="18514" y="72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76" name="Shape"/>
          <p:cNvSpPr/>
          <p:nvPr/>
        </p:nvSpPr>
        <p:spPr>
          <a:xfrm>
            <a:off x="3652837" y="5114926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800"/>
                </a:moveTo>
                <a:cubicBezTo>
                  <a:pt x="21600" y="16650"/>
                  <a:pt x="16650" y="21600"/>
                  <a:pt x="10800" y="21600"/>
                </a:cubicBezTo>
                <a:cubicBezTo>
                  <a:pt x="4725" y="21600"/>
                  <a:pt x="0" y="16650"/>
                  <a:pt x="0" y="10800"/>
                </a:cubicBezTo>
                <a:cubicBezTo>
                  <a:pt x="0" y="4725"/>
                  <a:pt x="4725" y="0"/>
                  <a:pt x="10800" y="0"/>
                </a:cubicBezTo>
                <a:cubicBezTo>
                  <a:pt x="16650" y="0"/>
                  <a:pt x="21600" y="4725"/>
                  <a:pt x="21600" y="10800"/>
                </a:cubicBezTo>
                <a:close/>
                <a:moveTo>
                  <a:pt x="14175" y="7425"/>
                </a:moveTo>
                <a:cubicBezTo>
                  <a:pt x="14400" y="7425"/>
                  <a:pt x="14400" y="7200"/>
                  <a:pt x="14400" y="7200"/>
                </a:cubicBezTo>
                <a:cubicBezTo>
                  <a:pt x="14400" y="7200"/>
                  <a:pt x="14625" y="6975"/>
                  <a:pt x="14625" y="6975"/>
                </a:cubicBezTo>
                <a:cubicBezTo>
                  <a:pt x="14850" y="6975"/>
                  <a:pt x="15300" y="6750"/>
                  <a:pt x="15525" y="6750"/>
                </a:cubicBezTo>
                <a:cubicBezTo>
                  <a:pt x="15750" y="6750"/>
                  <a:pt x="15975" y="6750"/>
                  <a:pt x="16200" y="6975"/>
                </a:cubicBezTo>
                <a:cubicBezTo>
                  <a:pt x="16200" y="6975"/>
                  <a:pt x="16425" y="6525"/>
                  <a:pt x="16425" y="6525"/>
                </a:cubicBezTo>
                <a:cubicBezTo>
                  <a:pt x="16650" y="6525"/>
                  <a:pt x="16875" y="6525"/>
                  <a:pt x="16875" y="6525"/>
                </a:cubicBezTo>
                <a:cubicBezTo>
                  <a:pt x="16875" y="6300"/>
                  <a:pt x="16875" y="6075"/>
                  <a:pt x="16875" y="6075"/>
                </a:cubicBezTo>
                <a:cubicBezTo>
                  <a:pt x="16650" y="6075"/>
                  <a:pt x="16650" y="5850"/>
                  <a:pt x="16650" y="5850"/>
                </a:cubicBezTo>
                <a:cubicBezTo>
                  <a:pt x="16650" y="5850"/>
                  <a:pt x="16650" y="5850"/>
                  <a:pt x="16425" y="5850"/>
                </a:cubicBezTo>
                <a:cubicBezTo>
                  <a:pt x="16650" y="5625"/>
                  <a:pt x="16200" y="5850"/>
                  <a:pt x="16200" y="5850"/>
                </a:cubicBezTo>
                <a:cubicBezTo>
                  <a:pt x="15750" y="5625"/>
                  <a:pt x="15975" y="5400"/>
                  <a:pt x="15750" y="5175"/>
                </a:cubicBezTo>
                <a:cubicBezTo>
                  <a:pt x="15750" y="5175"/>
                  <a:pt x="15525" y="4950"/>
                  <a:pt x="15525" y="4950"/>
                </a:cubicBezTo>
                <a:cubicBezTo>
                  <a:pt x="15525" y="4950"/>
                  <a:pt x="15525" y="4725"/>
                  <a:pt x="15300" y="4725"/>
                </a:cubicBezTo>
                <a:cubicBezTo>
                  <a:pt x="15300" y="4725"/>
                  <a:pt x="15075" y="4950"/>
                  <a:pt x="15075" y="4950"/>
                </a:cubicBezTo>
                <a:cubicBezTo>
                  <a:pt x="14850" y="4950"/>
                  <a:pt x="14850" y="4950"/>
                  <a:pt x="14850" y="4950"/>
                </a:cubicBezTo>
                <a:cubicBezTo>
                  <a:pt x="14625" y="5175"/>
                  <a:pt x="14625" y="4950"/>
                  <a:pt x="14625" y="5175"/>
                </a:cubicBezTo>
                <a:cubicBezTo>
                  <a:pt x="14850" y="4950"/>
                  <a:pt x="14400" y="4950"/>
                  <a:pt x="14400" y="4950"/>
                </a:cubicBezTo>
                <a:cubicBezTo>
                  <a:pt x="14400" y="4725"/>
                  <a:pt x="14400" y="4725"/>
                  <a:pt x="14175" y="4500"/>
                </a:cubicBezTo>
                <a:cubicBezTo>
                  <a:pt x="14400" y="4500"/>
                  <a:pt x="14400" y="4500"/>
                  <a:pt x="14400" y="4500"/>
                </a:cubicBezTo>
                <a:cubicBezTo>
                  <a:pt x="14400" y="4500"/>
                  <a:pt x="13950" y="4275"/>
                  <a:pt x="13725" y="4275"/>
                </a:cubicBezTo>
                <a:cubicBezTo>
                  <a:pt x="13725" y="4050"/>
                  <a:pt x="13050" y="4050"/>
                  <a:pt x="12825" y="4050"/>
                </a:cubicBezTo>
                <a:cubicBezTo>
                  <a:pt x="12600" y="4050"/>
                  <a:pt x="12825" y="4500"/>
                  <a:pt x="12825" y="4500"/>
                </a:cubicBezTo>
                <a:cubicBezTo>
                  <a:pt x="12825" y="4725"/>
                  <a:pt x="12825" y="4725"/>
                  <a:pt x="12825" y="4950"/>
                </a:cubicBezTo>
                <a:cubicBezTo>
                  <a:pt x="12825" y="5175"/>
                  <a:pt x="13275" y="5175"/>
                  <a:pt x="13050" y="5400"/>
                </a:cubicBezTo>
                <a:cubicBezTo>
                  <a:pt x="13050" y="5625"/>
                  <a:pt x="12825" y="5625"/>
                  <a:pt x="12600" y="5850"/>
                </a:cubicBezTo>
                <a:cubicBezTo>
                  <a:pt x="12600" y="6075"/>
                  <a:pt x="12600" y="6300"/>
                  <a:pt x="12825" y="6300"/>
                </a:cubicBezTo>
                <a:cubicBezTo>
                  <a:pt x="12825" y="6525"/>
                  <a:pt x="12600" y="6525"/>
                  <a:pt x="12600" y="6525"/>
                </a:cubicBezTo>
                <a:cubicBezTo>
                  <a:pt x="12375" y="6750"/>
                  <a:pt x="12150" y="6300"/>
                  <a:pt x="11925" y="6075"/>
                </a:cubicBezTo>
                <a:cubicBezTo>
                  <a:pt x="11925" y="6075"/>
                  <a:pt x="11925" y="5850"/>
                  <a:pt x="11700" y="5625"/>
                </a:cubicBezTo>
                <a:cubicBezTo>
                  <a:pt x="11700" y="5625"/>
                  <a:pt x="11475" y="5625"/>
                  <a:pt x="11475" y="5625"/>
                </a:cubicBezTo>
                <a:cubicBezTo>
                  <a:pt x="11250" y="5625"/>
                  <a:pt x="11025" y="5400"/>
                  <a:pt x="10800" y="5400"/>
                </a:cubicBezTo>
                <a:cubicBezTo>
                  <a:pt x="10575" y="5175"/>
                  <a:pt x="10350" y="5175"/>
                  <a:pt x="9900" y="5400"/>
                </a:cubicBezTo>
                <a:cubicBezTo>
                  <a:pt x="10125" y="5400"/>
                  <a:pt x="9900" y="4950"/>
                  <a:pt x="9675" y="4950"/>
                </a:cubicBezTo>
                <a:cubicBezTo>
                  <a:pt x="9900" y="4725"/>
                  <a:pt x="9675" y="4725"/>
                  <a:pt x="9900" y="4500"/>
                </a:cubicBezTo>
                <a:cubicBezTo>
                  <a:pt x="9900" y="4275"/>
                  <a:pt x="9900" y="4275"/>
                  <a:pt x="9900" y="4275"/>
                </a:cubicBezTo>
                <a:cubicBezTo>
                  <a:pt x="9900" y="4050"/>
                  <a:pt x="10350" y="3825"/>
                  <a:pt x="10125" y="3825"/>
                </a:cubicBezTo>
                <a:cubicBezTo>
                  <a:pt x="10350" y="3825"/>
                  <a:pt x="10800" y="3825"/>
                  <a:pt x="11025" y="3600"/>
                </a:cubicBezTo>
                <a:cubicBezTo>
                  <a:pt x="11025" y="3600"/>
                  <a:pt x="11025" y="3375"/>
                  <a:pt x="11250" y="3150"/>
                </a:cubicBezTo>
                <a:cubicBezTo>
                  <a:pt x="11475" y="2925"/>
                  <a:pt x="11700" y="3150"/>
                  <a:pt x="11925" y="3150"/>
                </a:cubicBezTo>
                <a:cubicBezTo>
                  <a:pt x="12150" y="3150"/>
                  <a:pt x="12150" y="2925"/>
                  <a:pt x="11925" y="2700"/>
                </a:cubicBezTo>
                <a:cubicBezTo>
                  <a:pt x="12150" y="2700"/>
                  <a:pt x="11925" y="2475"/>
                  <a:pt x="11925" y="2475"/>
                </a:cubicBezTo>
                <a:cubicBezTo>
                  <a:pt x="11700" y="2475"/>
                  <a:pt x="11250" y="2475"/>
                  <a:pt x="11475" y="2700"/>
                </a:cubicBezTo>
                <a:cubicBezTo>
                  <a:pt x="11475" y="2475"/>
                  <a:pt x="11025" y="3375"/>
                  <a:pt x="11025" y="2925"/>
                </a:cubicBezTo>
                <a:cubicBezTo>
                  <a:pt x="10800" y="2925"/>
                  <a:pt x="10800" y="2475"/>
                  <a:pt x="10800" y="2475"/>
                </a:cubicBezTo>
                <a:cubicBezTo>
                  <a:pt x="10575" y="2475"/>
                  <a:pt x="10575" y="2700"/>
                  <a:pt x="10575" y="2700"/>
                </a:cubicBezTo>
                <a:cubicBezTo>
                  <a:pt x="10575" y="2475"/>
                  <a:pt x="10125" y="2475"/>
                  <a:pt x="9900" y="2475"/>
                </a:cubicBezTo>
                <a:cubicBezTo>
                  <a:pt x="10125" y="2250"/>
                  <a:pt x="10125" y="2025"/>
                  <a:pt x="9900" y="2025"/>
                </a:cubicBezTo>
                <a:cubicBezTo>
                  <a:pt x="9675" y="2025"/>
                  <a:pt x="9450" y="2025"/>
                  <a:pt x="9225" y="2025"/>
                </a:cubicBezTo>
                <a:cubicBezTo>
                  <a:pt x="9000" y="2250"/>
                  <a:pt x="9675" y="2475"/>
                  <a:pt x="9675" y="2475"/>
                </a:cubicBezTo>
                <a:cubicBezTo>
                  <a:pt x="9900" y="2475"/>
                  <a:pt x="9900" y="2700"/>
                  <a:pt x="9900" y="2700"/>
                </a:cubicBezTo>
                <a:cubicBezTo>
                  <a:pt x="9675" y="2700"/>
                  <a:pt x="9450" y="2700"/>
                  <a:pt x="9450" y="2925"/>
                </a:cubicBezTo>
                <a:cubicBezTo>
                  <a:pt x="9450" y="2925"/>
                  <a:pt x="9675" y="3150"/>
                  <a:pt x="9450" y="3150"/>
                </a:cubicBezTo>
                <a:cubicBezTo>
                  <a:pt x="9450" y="3150"/>
                  <a:pt x="9450" y="2925"/>
                  <a:pt x="9225" y="2700"/>
                </a:cubicBezTo>
                <a:cubicBezTo>
                  <a:pt x="9450" y="2925"/>
                  <a:pt x="8775" y="2925"/>
                  <a:pt x="8775" y="2925"/>
                </a:cubicBezTo>
                <a:cubicBezTo>
                  <a:pt x="8550" y="2925"/>
                  <a:pt x="8100" y="2925"/>
                  <a:pt x="8100" y="2700"/>
                </a:cubicBezTo>
                <a:cubicBezTo>
                  <a:pt x="8100" y="2700"/>
                  <a:pt x="8100" y="2475"/>
                  <a:pt x="8100" y="2475"/>
                </a:cubicBezTo>
                <a:cubicBezTo>
                  <a:pt x="7875" y="2250"/>
                  <a:pt x="7875" y="2250"/>
                  <a:pt x="7875" y="2250"/>
                </a:cubicBezTo>
                <a:cubicBezTo>
                  <a:pt x="7425" y="2250"/>
                  <a:pt x="6975" y="2475"/>
                  <a:pt x="6525" y="2700"/>
                </a:cubicBezTo>
                <a:cubicBezTo>
                  <a:pt x="6525" y="2700"/>
                  <a:pt x="6525" y="2700"/>
                  <a:pt x="6750" y="2700"/>
                </a:cubicBezTo>
                <a:cubicBezTo>
                  <a:pt x="6750" y="2700"/>
                  <a:pt x="6975" y="2700"/>
                  <a:pt x="6975" y="2700"/>
                </a:cubicBezTo>
                <a:cubicBezTo>
                  <a:pt x="7200" y="2475"/>
                  <a:pt x="7425" y="2475"/>
                  <a:pt x="7650" y="2475"/>
                </a:cubicBezTo>
                <a:cubicBezTo>
                  <a:pt x="7650" y="2475"/>
                  <a:pt x="7650" y="2475"/>
                  <a:pt x="7650" y="2475"/>
                </a:cubicBezTo>
                <a:cubicBezTo>
                  <a:pt x="7650" y="2475"/>
                  <a:pt x="7875" y="2700"/>
                  <a:pt x="7875" y="2700"/>
                </a:cubicBezTo>
                <a:cubicBezTo>
                  <a:pt x="7875" y="2700"/>
                  <a:pt x="7650" y="2700"/>
                  <a:pt x="7425" y="2700"/>
                </a:cubicBezTo>
                <a:cubicBezTo>
                  <a:pt x="7425" y="2700"/>
                  <a:pt x="7200" y="2925"/>
                  <a:pt x="7200" y="2925"/>
                </a:cubicBezTo>
                <a:cubicBezTo>
                  <a:pt x="7200" y="2925"/>
                  <a:pt x="7200" y="3150"/>
                  <a:pt x="7200" y="3150"/>
                </a:cubicBezTo>
                <a:cubicBezTo>
                  <a:pt x="7200" y="3150"/>
                  <a:pt x="6975" y="2925"/>
                  <a:pt x="6750" y="2925"/>
                </a:cubicBezTo>
                <a:cubicBezTo>
                  <a:pt x="6525" y="2925"/>
                  <a:pt x="6525" y="2925"/>
                  <a:pt x="6300" y="2925"/>
                </a:cubicBezTo>
                <a:cubicBezTo>
                  <a:pt x="4950" y="3600"/>
                  <a:pt x="3825" y="4725"/>
                  <a:pt x="3150" y="5850"/>
                </a:cubicBezTo>
                <a:cubicBezTo>
                  <a:pt x="3150" y="6075"/>
                  <a:pt x="3150" y="6075"/>
                  <a:pt x="3150" y="6075"/>
                </a:cubicBezTo>
                <a:cubicBezTo>
                  <a:pt x="3375" y="6075"/>
                  <a:pt x="3150" y="6525"/>
                  <a:pt x="3600" y="6300"/>
                </a:cubicBezTo>
                <a:cubicBezTo>
                  <a:pt x="3600" y="6300"/>
                  <a:pt x="3600" y="6525"/>
                  <a:pt x="3600" y="6525"/>
                </a:cubicBezTo>
                <a:cubicBezTo>
                  <a:pt x="3600" y="6525"/>
                  <a:pt x="4050" y="6975"/>
                  <a:pt x="4275" y="6975"/>
                </a:cubicBezTo>
                <a:cubicBezTo>
                  <a:pt x="4275" y="6975"/>
                  <a:pt x="4500" y="7200"/>
                  <a:pt x="4500" y="7200"/>
                </a:cubicBezTo>
                <a:cubicBezTo>
                  <a:pt x="4500" y="7425"/>
                  <a:pt x="4500" y="7425"/>
                  <a:pt x="4275" y="7425"/>
                </a:cubicBezTo>
                <a:cubicBezTo>
                  <a:pt x="4275" y="7425"/>
                  <a:pt x="4050" y="7200"/>
                  <a:pt x="4050" y="7425"/>
                </a:cubicBezTo>
                <a:cubicBezTo>
                  <a:pt x="4050" y="7425"/>
                  <a:pt x="4050" y="7875"/>
                  <a:pt x="4275" y="7650"/>
                </a:cubicBezTo>
                <a:cubicBezTo>
                  <a:pt x="4050" y="7875"/>
                  <a:pt x="4050" y="8550"/>
                  <a:pt x="4050" y="8775"/>
                </a:cubicBezTo>
                <a:cubicBezTo>
                  <a:pt x="4050" y="8775"/>
                  <a:pt x="4050" y="8775"/>
                  <a:pt x="4050" y="8775"/>
                </a:cubicBezTo>
                <a:cubicBezTo>
                  <a:pt x="4050" y="9000"/>
                  <a:pt x="4275" y="9675"/>
                  <a:pt x="4500" y="9675"/>
                </a:cubicBezTo>
                <a:cubicBezTo>
                  <a:pt x="4275" y="9675"/>
                  <a:pt x="4725" y="10350"/>
                  <a:pt x="4950" y="10350"/>
                </a:cubicBezTo>
                <a:cubicBezTo>
                  <a:pt x="4950" y="10350"/>
                  <a:pt x="5175" y="10575"/>
                  <a:pt x="5400" y="10800"/>
                </a:cubicBezTo>
                <a:cubicBezTo>
                  <a:pt x="5625" y="10800"/>
                  <a:pt x="5625" y="11250"/>
                  <a:pt x="5625" y="11250"/>
                </a:cubicBezTo>
                <a:cubicBezTo>
                  <a:pt x="5625" y="11475"/>
                  <a:pt x="6075" y="11700"/>
                  <a:pt x="6075" y="11925"/>
                </a:cubicBezTo>
                <a:cubicBezTo>
                  <a:pt x="6075" y="11925"/>
                  <a:pt x="5850" y="11925"/>
                  <a:pt x="5850" y="11925"/>
                </a:cubicBezTo>
                <a:cubicBezTo>
                  <a:pt x="6075" y="12150"/>
                  <a:pt x="6300" y="12150"/>
                  <a:pt x="6300" y="12375"/>
                </a:cubicBezTo>
                <a:cubicBezTo>
                  <a:pt x="6525" y="12375"/>
                  <a:pt x="6300" y="12825"/>
                  <a:pt x="6525" y="12600"/>
                </a:cubicBezTo>
                <a:cubicBezTo>
                  <a:pt x="6525" y="12375"/>
                  <a:pt x="6300" y="12150"/>
                  <a:pt x="6300" y="11925"/>
                </a:cubicBezTo>
                <a:cubicBezTo>
                  <a:pt x="6075" y="11700"/>
                  <a:pt x="6075" y="11475"/>
                  <a:pt x="6075" y="11475"/>
                </a:cubicBezTo>
                <a:cubicBezTo>
                  <a:pt x="5850" y="11250"/>
                  <a:pt x="5850" y="11025"/>
                  <a:pt x="5850" y="11025"/>
                </a:cubicBezTo>
                <a:cubicBezTo>
                  <a:pt x="5850" y="11025"/>
                  <a:pt x="6300" y="11025"/>
                  <a:pt x="6075" y="11250"/>
                </a:cubicBezTo>
                <a:cubicBezTo>
                  <a:pt x="6075" y="11475"/>
                  <a:pt x="6525" y="11925"/>
                  <a:pt x="6750" y="12150"/>
                </a:cubicBezTo>
                <a:cubicBezTo>
                  <a:pt x="6750" y="12150"/>
                  <a:pt x="7200" y="12600"/>
                  <a:pt x="6975" y="12600"/>
                </a:cubicBezTo>
                <a:cubicBezTo>
                  <a:pt x="7200" y="12600"/>
                  <a:pt x="7425" y="12825"/>
                  <a:pt x="7425" y="13050"/>
                </a:cubicBezTo>
                <a:cubicBezTo>
                  <a:pt x="7650" y="13275"/>
                  <a:pt x="7650" y="13500"/>
                  <a:pt x="7650" y="13725"/>
                </a:cubicBezTo>
                <a:cubicBezTo>
                  <a:pt x="7650" y="13950"/>
                  <a:pt x="8100" y="14175"/>
                  <a:pt x="8325" y="14175"/>
                </a:cubicBezTo>
                <a:cubicBezTo>
                  <a:pt x="8550" y="14400"/>
                  <a:pt x="8775" y="14400"/>
                  <a:pt x="9000" y="14625"/>
                </a:cubicBezTo>
                <a:cubicBezTo>
                  <a:pt x="9225" y="14625"/>
                  <a:pt x="9225" y="14625"/>
                  <a:pt x="9450" y="14400"/>
                </a:cubicBezTo>
                <a:cubicBezTo>
                  <a:pt x="9900" y="14400"/>
                  <a:pt x="9900" y="14850"/>
                  <a:pt x="10350" y="15075"/>
                </a:cubicBezTo>
                <a:cubicBezTo>
                  <a:pt x="10350" y="15075"/>
                  <a:pt x="10800" y="15300"/>
                  <a:pt x="11025" y="15075"/>
                </a:cubicBezTo>
                <a:cubicBezTo>
                  <a:pt x="11025" y="15300"/>
                  <a:pt x="11250" y="15750"/>
                  <a:pt x="11250" y="15750"/>
                </a:cubicBezTo>
                <a:cubicBezTo>
                  <a:pt x="11475" y="15975"/>
                  <a:pt x="11700" y="15975"/>
                  <a:pt x="11925" y="16200"/>
                </a:cubicBezTo>
                <a:cubicBezTo>
                  <a:pt x="11925" y="16200"/>
                  <a:pt x="11925" y="16200"/>
                  <a:pt x="11925" y="16200"/>
                </a:cubicBezTo>
                <a:cubicBezTo>
                  <a:pt x="11925" y="16200"/>
                  <a:pt x="12150" y="16650"/>
                  <a:pt x="12375" y="16425"/>
                </a:cubicBezTo>
                <a:cubicBezTo>
                  <a:pt x="12375" y="16425"/>
                  <a:pt x="12600" y="16200"/>
                  <a:pt x="12600" y="15975"/>
                </a:cubicBezTo>
                <a:cubicBezTo>
                  <a:pt x="12150" y="16200"/>
                  <a:pt x="11925" y="16200"/>
                  <a:pt x="11700" y="15750"/>
                </a:cubicBezTo>
                <a:cubicBezTo>
                  <a:pt x="11700" y="15750"/>
                  <a:pt x="11475" y="15300"/>
                  <a:pt x="11700" y="15300"/>
                </a:cubicBezTo>
                <a:cubicBezTo>
                  <a:pt x="11925" y="15300"/>
                  <a:pt x="11925" y="15075"/>
                  <a:pt x="11700" y="14850"/>
                </a:cubicBezTo>
                <a:cubicBezTo>
                  <a:pt x="11700" y="14850"/>
                  <a:pt x="11475" y="14625"/>
                  <a:pt x="11475" y="14400"/>
                </a:cubicBezTo>
                <a:cubicBezTo>
                  <a:pt x="11475" y="14625"/>
                  <a:pt x="11025" y="14625"/>
                  <a:pt x="11025" y="14400"/>
                </a:cubicBezTo>
                <a:cubicBezTo>
                  <a:pt x="11025" y="14400"/>
                  <a:pt x="11025" y="14625"/>
                  <a:pt x="11025" y="14625"/>
                </a:cubicBezTo>
                <a:cubicBezTo>
                  <a:pt x="11025" y="14625"/>
                  <a:pt x="10800" y="14625"/>
                  <a:pt x="10800" y="14625"/>
                </a:cubicBezTo>
                <a:cubicBezTo>
                  <a:pt x="10800" y="14400"/>
                  <a:pt x="10800" y="14175"/>
                  <a:pt x="10800" y="13950"/>
                </a:cubicBezTo>
                <a:cubicBezTo>
                  <a:pt x="11025" y="13725"/>
                  <a:pt x="11475" y="13275"/>
                  <a:pt x="10800" y="13275"/>
                </a:cubicBezTo>
                <a:cubicBezTo>
                  <a:pt x="10575" y="13275"/>
                  <a:pt x="10575" y="13500"/>
                  <a:pt x="10350" y="13500"/>
                </a:cubicBezTo>
                <a:cubicBezTo>
                  <a:pt x="10350" y="13725"/>
                  <a:pt x="10350" y="13950"/>
                  <a:pt x="10125" y="13950"/>
                </a:cubicBezTo>
                <a:cubicBezTo>
                  <a:pt x="10125" y="14175"/>
                  <a:pt x="9675" y="13950"/>
                  <a:pt x="9450" y="13950"/>
                </a:cubicBezTo>
                <a:cubicBezTo>
                  <a:pt x="9225" y="13725"/>
                  <a:pt x="9000" y="13275"/>
                  <a:pt x="9000" y="13050"/>
                </a:cubicBezTo>
                <a:cubicBezTo>
                  <a:pt x="9000" y="12600"/>
                  <a:pt x="9225" y="12375"/>
                  <a:pt x="9000" y="11925"/>
                </a:cubicBezTo>
                <a:cubicBezTo>
                  <a:pt x="9225" y="11925"/>
                  <a:pt x="9225" y="11700"/>
                  <a:pt x="9225" y="11700"/>
                </a:cubicBezTo>
                <a:cubicBezTo>
                  <a:pt x="9450" y="11700"/>
                  <a:pt x="9450" y="11700"/>
                  <a:pt x="9450" y="11475"/>
                </a:cubicBezTo>
                <a:cubicBezTo>
                  <a:pt x="9450" y="11475"/>
                  <a:pt x="9450" y="11475"/>
                  <a:pt x="9450" y="11475"/>
                </a:cubicBezTo>
                <a:cubicBezTo>
                  <a:pt x="9675" y="11700"/>
                  <a:pt x="10125" y="11250"/>
                  <a:pt x="10125" y="11475"/>
                </a:cubicBezTo>
                <a:cubicBezTo>
                  <a:pt x="10350" y="11475"/>
                  <a:pt x="10575" y="11700"/>
                  <a:pt x="10575" y="11475"/>
                </a:cubicBezTo>
                <a:cubicBezTo>
                  <a:pt x="10575" y="11475"/>
                  <a:pt x="10350" y="11250"/>
                  <a:pt x="10575" y="11250"/>
                </a:cubicBezTo>
                <a:cubicBezTo>
                  <a:pt x="10575" y="11475"/>
                  <a:pt x="10800" y="11475"/>
                  <a:pt x="10800" y="11250"/>
                </a:cubicBezTo>
                <a:cubicBezTo>
                  <a:pt x="11025" y="11250"/>
                  <a:pt x="11250" y="11250"/>
                  <a:pt x="11475" y="11475"/>
                </a:cubicBezTo>
                <a:cubicBezTo>
                  <a:pt x="11475" y="11475"/>
                  <a:pt x="11475" y="11700"/>
                  <a:pt x="11700" y="11475"/>
                </a:cubicBezTo>
                <a:cubicBezTo>
                  <a:pt x="11925" y="11700"/>
                  <a:pt x="11925" y="11700"/>
                  <a:pt x="11925" y="11700"/>
                </a:cubicBezTo>
                <a:cubicBezTo>
                  <a:pt x="11925" y="11925"/>
                  <a:pt x="11925" y="12375"/>
                  <a:pt x="12150" y="12375"/>
                </a:cubicBezTo>
                <a:cubicBezTo>
                  <a:pt x="12375" y="12600"/>
                  <a:pt x="12375" y="12150"/>
                  <a:pt x="12375" y="11925"/>
                </a:cubicBezTo>
                <a:cubicBezTo>
                  <a:pt x="12375" y="11925"/>
                  <a:pt x="12375" y="11475"/>
                  <a:pt x="12375" y="11475"/>
                </a:cubicBezTo>
                <a:cubicBezTo>
                  <a:pt x="11925" y="11250"/>
                  <a:pt x="12150" y="11025"/>
                  <a:pt x="12375" y="10800"/>
                </a:cubicBezTo>
                <a:cubicBezTo>
                  <a:pt x="12375" y="10800"/>
                  <a:pt x="12600" y="10575"/>
                  <a:pt x="12825" y="10575"/>
                </a:cubicBezTo>
                <a:cubicBezTo>
                  <a:pt x="13050" y="10350"/>
                  <a:pt x="13050" y="10125"/>
                  <a:pt x="13050" y="10125"/>
                </a:cubicBezTo>
                <a:cubicBezTo>
                  <a:pt x="13050" y="10125"/>
                  <a:pt x="13050" y="9900"/>
                  <a:pt x="13275" y="9900"/>
                </a:cubicBezTo>
                <a:cubicBezTo>
                  <a:pt x="13050" y="9900"/>
                  <a:pt x="13050" y="9675"/>
                  <a:pt x="13050" y="9675"/>
                </a:cubicBezTo>
                <a:cubicBezTo>
                  <a:pt x="13050" y="9675"/>
                  <a:pt x="13050" y="9675"/>
                  <a:pt x="13050" y="9450"/>
                </a:cubicBezTo>
                <a:cubicBezTo>
                  <a:pt x="13050" y="9450"/>
                  <a:pt x="13050" y="9225"/>
                  <a:pt x="13275" y="9225"/>
                </a:cubicBezTo>
                <a:cubicBezTo>
                  <a:pt x="13275" y="9450"/>
                  <a:pt x="13725" y="9225"/>
                  <a:pt x="13500" y="9000"/>
                </a:cubicBezTo>
                <a:cubicBezTo>
                  <a:pt x="13725" y="8775"/>
                  <a:pt x="13950" y="9000"/>
                  <a:pt x="13950" y="8775"/>
                </a:cubicBezTo>
                <a:cubicBezTo>
                  <a:pt x="14175" y="8775"/>
                  <a:pt x="14175" y="8550"/>
                  <a:pt x="14175" y="8325"/>
                </a:cubicBezTo>
                <a:cubicBezTo>
                  <a:pt x="14400" y="8325"/>
                  <a:pt x="14400" y="8325"/>
                  <a:pt x="14625" y="8100"/>
                </a:cubicBezTo>
                <a:cubicBezTo>
                  <a:pt x="14625" y="8100"/>
                  <a:pt x="14850" y="8100"/>
                  <a:pt x="14850" y="7875"/>
                </a:cubicBezTo>
                <a:cubicBezTo>
                  <a:pt x="15075" y="8100"/>
                  <a:pt x="15525" y="7650"/>
                  <a:pt x="15300" y="7650"/>
                </a:cubicBezTo>
                <a:cubicBezTo>
                  <a:pt x="15300" y="7425"/>
                  <a:pt x="15075" y="7425"/>
                  <a:pt x="14850" y="7425"/>
                </a:cubicBezTo>
                <a:cubicBezTo>
                  <a:pt x="15075" y="7200"/>
                  <a:pt x="15075" y="7425"/>
                  <a:pt x="15300" y="7200"/>
                </a:cubicBezTo>
                <a:cubicBezTo>
                  <a:pt x="15525" y="7200"/>
                  <a:pt x="15300" y="7200"/>
                  <a:pt x="15075" y="6975"/>
                </a:cubicBezTo>
                <a:cubicBezTo>
                  <a:pt x="14850" y="6975"/>
                  <a:pt x="14625" y="7200"/>
                  <a:pt x="14625" y="7200"/>
                </a:cubicBezTo>
                <a:cubicBezTo>
                  <a:pt x="14400" y="7425"/>
                  <a:pt x="14400" y="7425"/>
                  <a:pt x="14175" y="7425"/>
                </a:cubicBezTo>
                <a:close/>
                <a:moveTo>
                  <a:pt x="17100" y="16875"/>
                </a:moveTo>
                <a:cubicBezTo>
                  <a:pt x="17100" y="16875"/>
                  <a:pt x="16875" y="16875"/>
                  <a:pt x="16875" y="16875"/>
                </a:cubicBezTo>
                <a:cubicBezTo>
                  <a:pt x="16650" y="16650"/>
                  <a:pt x="16650" y="16650"/>
                  <a:pt x="16425" y="16650"/>
                </a:cubicBezTo>
                <a:cubicBezTo>
                  <a:pt x="16425" y="16425"/>
                  <a:pt x="16200" y="16200"/>
                  <a:pt x="15975" y="16200"/>
                </a:cubicBezTo>
                <a:cubicBezTo>
                  <a:pt x="15750" y="15975"/>
                  <a:pt x="15750" y="15975"/>
                  <a:pt x="15525" y="15975"/>
                </a:cubicBezTo>
                <a:cubicBezTo>
                  <a:pt x="15525" y="15975"/>
                  <a:pt x="15075" y="15975"/>
                  <a:pt x="15300" y="16200"/>
                </a:cubicBezTo>
                <a:cubicBezTo>
                  <a:pt x="15075" y="15975"/>
                  <a:pt x="14850" y="15750"/>
                  <a:pt x="14625" y="15750"/>
                </a:cubicBezTo>
                <a:cubicBezTo>
                  <a:pt x="14400" y="15750"/>
                  <a:pt x="14400" y="15525"/>
                  <a:pt x="14175" y="15750"/>
                </a:cubicBezTo>
                <a:cubicBezTo>
                  <a:pt x="13950" y="15750"/>
                  <a:pt x="13950" y="15975"/>
                  <a:pt x="13950" y="15975"/>
                </a:cubicBezTo>
                <a:cubicBezTo>
                  <a:pt x="13725" y="15975"/>
                  <a:pt x="14175" y="15750"/>
                  <a:pt x="13950" y="15525"/>
                </a:cubicBezTo>
                <a:cubicBezTo>
                  <a:pt x="13950" y="15300"/>
                  <a:pt x="13500" y="15750"/>
                  <a:pt x="13500" y="15750"/>
                </a:cubicBezTo>
                <a:cubicBezTo>
                  <a:pt x="13275" y="15750"/>
                  <a:pt x="13275" y="15975"/>
                  <a:pt x="13275" y="15975"/>
                </a:cubicBezTo>
                <a:cubicBezTo>
                  <a:pt x="13050" y="15975"/>
                  <a:pt x="13050" y="16200"/>
                  <a:pt x="13050" y="16200"/>
                </a:cubicBezTo>
                <a:cubicBezTo>
                  <a:pt x="13050" y="16200"/>
                  <a:pt x="12825" y="16200"/>
                  <a:pt x="12825" y="16200"/>
                </a:cubicBezTo>
                <a:cubicBezTo>
                  <a:pt x="12825" y="16425"/>
                  <a:pt x="12825" y="16875"/>
                  <a:pt x="12825" y="17100"/>
                </a:cubicBezTo>
                <a:cubicBezTo>
                  <a:pt x="12825" y="17325"/>
                  <a:pt x="12825" y="17775"/>
                  <a:pt x="12600" y="17775"/>
                </a:cubicBezTo>
                <a:cubicBezTo>
                  <a:pt x="12600" y="18000"/>
                  <a:pt x="12375" y="18225"/>
                  <a:pt x="12375" y="18450"/>
                </a:cubicBezTo>
                <a:cubicBezTo>
                  <a:pt x="12150" y="18450"/>
                  <a:pt x="12375" y="18675"/>
                  <a:pt x="12375" y="18675"/>
                </a:cubicBezTo>
                <a:cubicBezTo>
                  <a:pt x="12375" y="18900"/>
                  <a:pt x="12150" y="19125"/>
                  <a:pt x="12150" y="19350"/>
                </a:cubicBezTo>
                <a:cubicBezTo>
                  <a:pt x="12150" y="19350"/>
                  <a:pt x="12150" y="19575"/>
                  <a:pt x="12150" y="19575"/>
                </a:cubicBezTo>
                <a:cubicBezTo>
                  <a:pt x="14175" y="19125"/>
                  <a:pt x="15975" y="18225"/>
                  <a:pt x="17100" y="1687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77" name="Shape"/>
          <p:cNvSpPr/>
          <p:nvPr/>
        </p:nvSpPr>
        <p:spPr>
          <a:xfrm>
            <a:off x="4286251" y="5114926"/>
            <a:ext cx="382589" cy="3825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235" y="21176"/>
                </a:moveTo>
                <a:cubicBezTo>
                  <a:pt x="4024" y="21388"/>
                  <a:pt x="3600" y="21600"/>
                  <a:pt x="3176" y="21600"/>
                </a:cubicBezTo>
                <a:cubicBezTo>
                  <a:pt x="2541" y="21600"/>
                  <a:pt x="2118" y="21388"/>
                  <a:pt x="1906" y="21176"/>
                </a:cubicBezTo>
                <a:cubicBezTo>
                  <a:pt x="424" y="19694"/>
                  <a:pt x="424" y="19694"/>
                  <a:pt x="424" y="19694"/>
                </a:cubicBezTo>
                <a:cubicBezTo>
                  <a:pt x="212" y="19482"/>
                  <a:pt x="0" y="19059"/>
                  <a:pt x="0" y="18635"/>
                </a:cubicBezTo>
                <a:cubicBezTo>
                  <a:pt x="0" y="18000"/>
                  <a:pt x="212" y="17576"/>
                  <a:pt x="424" y="17365"/>
                </a:cubicBezTo>
                <a:cubicBezTo>
                  <a:pt x="9529" y="8259"/>
                  <a:pt x="9529" y="8259"/>
                  <a:pt x="9529" y="8259"/>
                </a:cubicBezTo>
                <a:cubicBezTo>
                  <a:pt x="10165" y="10165"/>
                  <a:pt x="11647" y="11435"/>
                  <a:pt x="13341" y="12071"/>
                </a:cubicBezTo>
                <a:lnTo>
                  <a:pt x="4235" y="21176"/>
                </a:lnTo>
                <a:close/>
                <a:moveTo>
                  <a:pt x="4024" y="16941"/>
                </a:moveTo>
                <a:cubicBezTo>
                  <a:pt x="3388" y="16941"/>
                  <a:pt x="3176" y="17153"/>
                  <a:pt x="3176" y="17788"/>
                </a:cubicBezTo>
                <a:cubicBezTo>
                  <a:pt x="3176" y="18212"/>
                  <a:pt x="3388" y="18635"/>
                  <a:pt x="4024" y="18635"/>
                </a:cubicBezTo>
                <a:cubicBezTo>
                  <a:pt x="4447" y="18635"/>
                  <a:pt x="4871" y="18212"/>
                  <a:pt x="4871" y="17788"/>
                </a:cubicBezTo>
                <a:cubicBezTo>
                  <a:pt x="4871" y="17153"/>
                  <a:pt x="4447" y="16941"/>
                  <a:pt x="4024" y="16941"/>
                </a:cubicBezTo>
                <a:close/>
                <a:moveTo>
                  <a:pt x="21388" y="7835"/>
                </a:moveTo>
                <a:cubicBezTo>
                  <a:pt x="20541" y="10165"/>
                  <a:pt x="18212" y="11859"/>
                  <a:pt x="15882" y="11859"/>
                </a:cubicBezTo>
                <a:cubicBezTo>
                  <a:pt x="12494" y="11859"/>
                  <a:pt x="9953" y="9106"/>
                  <a:pt x="9953" y="5929"/>
                </a:cubicBezTo>
                <a:cubicBezTo>
                  <a:pt x="9953" y="2541"/>
                  <a:pt x="12494" y="0"/>
                  <a:pt x="15882" y="0"/>
                </a:cubicBezTo>
                <a:cubicBezTo>
                  <a:pt x="16729" y="0"/>
                  <a:pt x="18000" y="212"/>
                  <a:pt x="18847" y="847"/>
                </a:cubicBezTo>
                <a:cubicBezTo>
                  <a:pt x="18847" y="847"/>
                  <a:pt x="19059" y="1059"/>
                  <a:pt x="19059" y="1059"/>
                </a:cubicBezTo>
                <a:cubicBezTo>
                  <a:pt x="19059" y="1271"/>
                  <a:pt x="18847" y="1482"/>
                  <a:pt x="18847" y="1482"/>
                </a:cubicBezTo>
                <a:cubicBezTo>
                  <a:pt x="15035" y="3812"/>
                  <a:pt x="15035" y="3812"/>
                  <a:pt x="15035" y="3812"/>
                </a:cubicBezTo>
                <a:cubicBezTo>
                  <a:pt x="15035" y="6776"/>
                  <a:pt x="15035" y="6776"/>
                  <a:pt x="15035" y="6776"/>
                </a:cubicBezTo>
                <a:cubicBezTo>
                  <a:pt x="17576" y="8047"/>
                  <a:pt x="17576" y="8047"/>
                  <a:pt x="17576" y="8047"/>
                </a:cubicBezTo>
                <a:cubicBezTo>
                  <a:pt x="18000" y="7835"/>
                  <a:pt x="20965" y="5929"/>
                  <a:pt x="21176" y="5929"/>
                </a:cubicBezTo>
                <a:cubicBezTo>
                  <a:pt x="21600" y="5929"/>
                  <a:pt x="21600" y="6141"/>
                  <a:pt x="21600" y="6353"/>
                </a:cubicBezTo>
                <a:cubicBezTo>
                  <a:pt x="21600" y="6776"/>
                  <a:pt x="21600" y="7412"/>
                  <a:pt x="21388" y="783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78" name="Shape"/>
          <p:cNvSpPr/>
          <p:nvPr/>
        </p:nvSpPr>
        <p:spPr>
          <a:xfrm>
            <a:off x="4910137" y="5114926"/>
            <a:ext cx="420689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4909"/>
                </a:moveTo>
                <a:cubicBezTo>
                  <a:pt x="21600" y="5400"/>
                  <a:pt x="21214" y="5891"/>
                  <a:pt x="20829" y="5891"/>
                </a:cubicBezTo>
                <a:cubicBezTo>
                  <a:pt x="771" y="5891"/>
                  <a:pt x="771" y="5891"/>
                  <a:pt x="771" y="5891"/>
                </a:cubicBezTo>
                <a:cubicBezTo>
                  <a:pt x="386" y="5891"/>
                  <a:pt x="0" y="5400"/>
                  <a:pt x="0" y="4909"/>
                </a:cubicBezTo>
                <a:cubicBezTo>
                  <a:pt x="0" y="982"/>
                  <a:pt x="0" y="982"/>
                  <a:pt x="0" y="982"/>
                </a:cubicBezTo>
                <a:cubicBezTo>
                  <a:pt x="0" y="245"/>
                  <a:pt x="386" y="0"/>
                  <a:pt x="771" y="0"/>
                </a:cubicBezTo>
                <a:cubicBezTo>
                  <a:pt x="20829" y="0"/>
                  <a:pt x="20829" y="0"/>
                  <a:pt x="20829" y="0"/>
                </a:cubicBezTo>
                <a:cubicBezTo>
                  <a:pt x="21214" y="0"/>
                  <a:pt x="21600" y="245"/>
                  <a:pt x="21600" y="982"/>
                </a:cubicBezTo>
                <a:lnTo>
                  <a:pt x="21600" y="4909"/>
                </a:lnTo>
                <a:close/>
                <a:moveTo>
                  <a:pt x="21600" y="12764"/>
                </a:moveTo>
                <a:cubicBezTo>
                  <a:pt x="21600" y="13255"/>
                  <a:pt x="21214" y="13745"/>
                  <a:pt x="20829" y="13745"/>
                </a:cubicBezTo>
                <a:cubicBezTo>
                  <a:pt x="771" y="13745"/>
                  <a:pt x="771" y="13745"/>
                  <a:pt x="771" y="13745"/>
                </a:cubicBezTo>
                <a:cubicBezTo>
                  <a:pt x="386" y="13745"/>
                  <a:pt x="0" y="13255"/>
                  <a:pt x="0" y="12764"/>
                </a:cubicBezTo>
                <a:cubicBezTo>
                  <a:pt x="0" y="8836"/>
                  <a:pt x="0" y="8836"/>
                  <a:pt x="0" y="8836"/>
                </a:cubicBezTo>
                <a:cubicBezTo>
                  <a:pt x="0" y="8100"/>
                  <a:pt x="386" y="7855"/>
                  <a:pt x="771" y="7855"/>
                </a:cubicBezTo>
                <a:cubicBezTo>
                  <a:pt x="20829" y="7855"/>
                  <a:pt x="20829" y="7855"/>
                  <a:pt x="20829" y="7855"/>
                </a:cubicBezTo>
                <a:cubicBezTo>
                  <a:pt x="21214" y="7855"/>
                  <a:pt x="21600" y="8100"/>
                  <a:pt x="21600" y="8836"/>
                </a:cubicBezTo>
                <a:lnTo>
                  <a:pt x="21600" y="12764"/>
                </a:lnTo>
                <a:close/>
                <a:moveTo>
                  <a:pt x="21600" y="20618"/>
                </a:moveTo>
                <a:cubicBezTo>
                  <a:pt x="21600" y="21109"/>
                  <a:pt x="21214" y="21600"/>
                  <a:pt x="20829" y="21600"/>
                </a:cubicBezTo>
                <a:cubicBezTo>
                  <a:pt x="771" y="21600"/>
                  <a:pt x="771" y="21600"/>
                  <a:pt x="771" y="21600"/>
                </a:cubicBezTo>
                <a:cubicBezTo>
                  <a:pt x="386" y="21600"/>
                  <a:pt x="0" y="21109"/>
                  <a:pt x="0" y="20618"/>
                </a:cubicBezTo>
                <a:cubicBezTo>
                  <a:pt x="0" y="16691"/>
                  <a:pt x="0" y="16691"/>
                  <a:pt x="0" y="16691"/>
                </a:cubicBezTo>
                <a:cubicBezTo>
                  <a:pt x="0" y="15955"/>
                  <a:pt x="386" y="15709"/>
                  <a:pt x="771" y="15709"/>
                </a:cubicBezTo>
                <a:cubicBezTo>
                  <a:pt x="20829" y="15709"/>
                  <a:pt x="20829" y="15709"/>
                  <a:pt x="20829" y="15709"/>
                </a:cubicBezTo>
                <a:cubicBezTo>
                  <a:pt x="21214" y="15709"/>
                  <a:pt x="21600" y="15955"/>
                  <a:pt x="21600" y="16691"/>
                </a:cubicBezTo>
                <a:lnTo>
                  <a:pt x="21600" y="20618"/>
                </a:lnTo>
                <a:close/>
                <a:moveTo>
                  <a:pt x="20057" y="11782"/>
                </a:moveTo>
                <a:cubicBezTo>
                  <a:pt x="20057" y="9818"/>
                  <a:pt x="20057" y="9818"/>
                  <a:pt x="20057" y="9818"/>
                </a:cubicBezTo>
                <a:cubicBezTo>
                  <a:pt x="7714" y="9818"/>
                  <a:pt x="7714" y="9818"/>
                  <a:pt x="7714" y="9818"/>
                </a:cubicBezTo>
                <a:cubicBezTo>
                  <a:pt x="7714" y="11782"/>
                  <a:pt x="7714" y="11782"/>
                  <a:pt x="7714" y="11782"/>
                </a:cubicBezTo>
                <a:lnTo>
                  <a:pt x="20057" y="11782"/>
                </a:lnTo>
                <a:close/>
                <a:moveTo>
                  <a:pt x="20057" y="19636"/>
                </a:moveTo>
                <a:cubicBezTo>
                  <a:pt x="20057" y="17673"/>
                  <a:pt x="20057" y="17673"/>
                  <a:pt x="20057" y="17673"/>
                </a:cubicBezTo>
                <a:cubicBezTo>
                  <a:pt x="12343" y="17673"/>
                  <a:pt x="12343" y="17673"/>
                  <a:pt x="12343" y="17673"/>
                </a:cubicBezTo>
                <a:cubicBezTo>
                  <a:pt x="12343" y="19636"/>
                  <a:pt x="12343" y="19636"/>
                  <a:pt x="12343" y="19636"/>
                </a:cubicBezTo>
                <a:lnTo>
                  <a:pt x="20057" y="19636"/>
                </a:lnTo>
                <a:close/>
                <a:moveTo>
                  <a:pt x="20057" y="3927"/>
                </a:moveTo>
                <a:cubicBezTo>
                  <a:pt x="20057" y="1964"/>
                  <a:pt x="20057" y="1964"/>
                  <a:pt x="20057" y="1964"/>
                </a:cubicBezTo>
                <a:cubicBezTo>
                  <a:pt x="15429" y="1964"/>
                  <a:pt x="15429" y="1964"/>
                  <a:pt x="15429" y="1964"/>
                </a:cubicBezTo>
                <a:cubicBezTo>
                  <a:pt x="15429" y="3927"/>
                  <a:pt x="15429" y="3927"/>
                  <a:pt x="15429" y="3927"/>
                </a:cubicBezTo>
                <a:lnTo>
                  <a:pt x="20057" y="392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79" name="Shape"/>
          <p:cNvSpPr/>
          <p:nvPr/>
        </p:nvSpPr>
        <p:spPr>
          <a:xfrm>
            <a:off x="5601639" y="5145087"/>
            <a:ext cx="329263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39" h="21600" extrusionOk="0">
                <a:moveTo>
                  <a:pt x="21294" y="1473"/>
                </a:moveTo>
                <a:cubicBezTo>
                  <a:pt x="13684" y="9082"/>
                  <a:pt x="13684" y="9082"/>
                  <a:pt x="13684" y="9082"/>
                </a:cubicBezTo>
                <a:cubicBezTo>
                  <a:pt x="13684" y="20618"/>
                  <a:pt x="13684" y="20618"/>
                  <a:pt x="13684" y="20618"/>
                </a:cubicBezTo>
                <a:cubicBezTo>
                  <a:pt x="13684" y="20864"/>
                  <a:pt x="13439" y="21355"/>
                  <a:pt x="13194" y="21355"/>
                </a:cubicBezTo>
                <a:cubicBezTo>
                  <a:pt x="12948" y="21355"/>
                  <a:pt x="12948" y="21600"/>
                  <a:pt x="12703" y="21600"/>
                </a:cubicBezTo>
                <a:cubicBezTo>
                  <a:pt x="12457" y="21600"/>
                  <a:pt x="12212" y="21355"/>
                  <a:pt x="11966" y="21109"/>
                </a:cubicBezTo>
                <a:cubicBezTo>
                  <a:pt x="8039" y="17182"/>
                  <a:pt x="8039" y="17182"/>
                  <a:pt x="8039" y="17182"/>
                </a:cubicBezTo>
                <a:cubicBezTo>
                  <a:pt x="8039" y="17182"/>
                  <a:pt x="7794" y="16936"/>
                  <a:pt x="7794" y="16691"/>
                </a:cubicBezTo>
                <a:cubicBezTo>
                  <a:pt x="7794" y="9082"/>
                  <a:pt x="7794" y="9082"/>
                  <a:pt x="7794" y="9082"/>
                </a:cubicBezTo>
                <a:cubicBezTo>
                  <a:pt x="184" y="1473"/>
                  <a:pt x="184" y="1473"/>
                  <a:pt x="184" y="1473"/>
                </a:cubicBezTo>
                <a:cubicBezTo>
                  <a:pt x="-61" y="1227"/>
                  <a:pt x="-61" y="982"/>
                  <a:pt x="184" y="491"/>
                </a:cubicBezTo>
                <a:cubicBezTo>
                  <a:pt x="184" y="245"/>
                  <a:pt x="675" y="0"/>
                  <a:pt x="921" y="0"/>
                </a:cubicBezTo>
                <a:cubicBezTo>
                  <a:pt x="20557" y="0"/>
                  <a:pt x="20557" y="0"/>
                  <a:pt x="20557" y="0"/>
                </a:cubicBezTo>
                <a:cubicBezTo>
                  <a:pt x="21048" y="0"/>
                  <a:pt x="21294" y="245"/>
                  <a:pt x="21539" y="491"/>
                </a:cubicBezTo>
                <a:cubicBezTo>
                  <a:pt x="21539" y="982"/>
                  <a:pt x="21539" y="1227"/>
                  <a:pt x="21294" y="147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80" name="Shape"/>
          <p:cNvSpPr/>
          <p:nvPr/>
        </p:nvSpPr>
        <p:spPr>
          <a:xfrm>
            <a:off x="6200776" y="5084762"/>
            <a:ext cx="420689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1250"/>
                </a:moveTo>
                <a:cubicBezTo>
                  <a:pt x="0" y="11250"/>
                  <a:pt x="0" y="11250"/>
                  <a:pt x="0" y="11250"/>
                </a:cubicBezTo>
                <a:cubicBezTo>
                  <a:pt x="0" y="5850"/>
                  <a:pt x="0" y="5850"/>
                  <a:pt x="0" y="5850"/>
                </a:cubicBezTo>
                <a:cubicBezTo>
                  <a:pt x="0" y="4500"/>
                  <a:pt x="964" y="3600"/>
                  <a:pt x="1929" y="3600"/>
                </a:cubicBezTo>
                <a:cubicBezTo>
                  <a:pt x="6171" y="3600"/>
                  <a:pt x="6171" y="3600"/>
                  <a:pt x="6171" y="3600"/>
                </a:cubicBezTo>
                <a:cubicBezTo>
                  <a:pt x="6171" y="1350"/>
                  <a:pt x="6171" y="1350"/>
                  <a:pt x="6171" y="1350"/>
                </a:cubicBezTo>
                <a:cubicBezTo>
                  <a:pt x="6171" y="450"/>
                  <a:pt x="6750" y="0"/>
                  <a:pt x="7329" y="0"/>
                </a:cubicBezTo>
                <a:cubicBezTo>
                  <a:pt x="14271" y="0"/>
                  <a:pt x="14271" y="0"/>
                  <a:pt x="14271" y="0"/>
                </a:cubicBezTo>
                <a:cubicBezTo>
                  <a:pt x="14850" y="0"/>
                  <a:pt x="15429" y="450"/>
                  <a:pt x="15429" y="1350"/>
                </a:cubicBezTo>
                <a:cubicBezTo>
                  <a:pt x="15429" y="3600"/>
                  <a:pt x="15429" y="3600"/>
                  <a:pt x="15429" y="3600"/>
                </a:cubicBezTo>
                <a:cubicBezTo>
                  <a:pt x="19671" y="3600"/>
                  <a:pt x="19671" y="3600"/>
                  <a:pt x="19671" y="3600"/>
                </a:cubicBezTo>
                <a:cubicBezTo>
                  <a:pt x="20829" y="3600"/>
                  <a:pt x="21600" y="4500"/>
                  <a:pt x="21600" y="5850"/>
                </a:cubicBezTo>
                <a:lnTo>
                  <a:pt x="21600" y="11250"/>
                </a:lnTo>
                <a:close/>
                <a:moveTo>
                  <a:pt x="21600" y="19350"/>
                </a:moveTo>
                <a:cubicBezTo>
                  <a:pt x="21600" y="20475"/>
                  <a:pt x="20829" y="21600"/>
                  <a:pt x="19671" y="21600"/>
                </a:cubicBezTo>
                <a:cubicBezTo>
                  <a:pt x="1929" y="21600"/>
                  <a:pt x="1929" y="21600"/>
                  <a:pt x="1929" y="21600"/>
                </a:cubicBezTo>
                <a:cubicBezTo>
                  <a:pt x="964" y="21600"/>
                  <a:pt x="0" y="20475"/>
                  <a:pt x="0" y="19350"/>
                </a:cubicBezTo>
                <a:cubicBezTo>
                  <a:pt x="0" y="12600"/>
                  <a:pt x="0" y="12600"/>
                  <a:pt x="0" y="12600"/>
                </a:cubicBezTo>
                <a:cubicBezTo>
                  <a:pt x="8100" y="12600"/>
                  <a:pt x="8100" y="12600"/>
                  <a:pt x="8100" y="12600"/>
                </a:cubicBezTo>
                <a:cubicBezTo>
                  <a:pt x="8100" y="14850"/>
                  <a:pt x="8100" y="14850"/>
                  <a:pt x="8100" y="14850"/>
                </a:cubicBezTo>
                <a:cubicBezTo>
                  <a:pt x="8100" y="15300"/>
                  <a:pt x="8486" y="15750"/>
                  <a:pt x="8871" y="15750"/>
                </a:cubicBezTo>
                <a:cubicBezTo>
                  <a:pt x="12729" y="15750"/>
                  <a:pt x="12729" y="15750"/>
                  <a:pt x="12729" y="15750"/>
                </a:cubicBezTo>
                <a:cubicBezTo>
                  <a:pt x="13114" y="15750"/>
                  <a:pt x="13500" y="15300"/>
                  <a:pt x="13500" y="14850"/>
                </a:cubicBezTo>
                <a:cubicBezTo>
                  <a:pt x="13500" y="12600"/>
                  <a:pt x="13500" y="12600"/>
                  <a:pt x="13500" y="12600"/>
                </a:cubicBezTo>
                <a:cubicBezTo>
                  <a:pt x="21600" y="12600"/>
                  <a:pt x="21600" y="12600"/>
                  <a:pt x="21600" y="12600"/>
                </a:cubicBezTo>
                <a:lnTo>
                  <a:pt x="21600" y="19350"/>
                </a:lnTo>
                <a:close/>
                <a:moveTo>
                  <a:pt x="13886" y="3600"/>
                </a:moveTo>
                <a:cubicBezTo>
                  <a:pt x="13886" y="1800"/>
                  <a:pt x="13886" y="1800"/>
                  <a:pt x="13886" y="1800"/>
                </a:cubicBezTo>
                <a:cubicBezTo>
                  <a:pt x="7714" y="1800"/>
                  <a:pt x="7714" y="1800"/>
                  <a:pt x="7714" y="1800"/>
                </a:cubicBezTo>
                <a:cubicBezTo>
                  <a:pt x="7714" y="3600"/>
                  <a:pt x="7714" y="3600"/>
                  <a:pt x="7714" y="3600"/>
                </a:cubicBezTo>
                <a:lnTo>
                  <a:pt x="13886" y="3600"/>
                </a:lnTo>
                <a:close/>
                <a:moveTo>
                  <a:pt x="12343" y="14400"/>
                </a:moveTo>
                <a:cubicBezTo>
                  <a:pt x="9257" y="14400"/>
                  <a:pt x="9257" y="14400"/>
                  <a:pt x="9257" y="14400"/>
                </a:cubicBezTo>
                <a:cubicBezTo>
                  <a:pt x="9257" y="12600"/>
                  <a:pt x="9257" y="12600"/>
                  <a:pt x="9257" y="12600"/>
                </a:cubicBezTo>
                <a:cubicBezTo>
                  <a:pt x="12343" y="12600"/>
                  <a:pt x="12343" y="12600"/>
                  <a:pt x="12343" y="12600"/>
                </a:cubicBezTo>
                <a:lnTo>
                  <a:pt x="12343" y="144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81" name="Shape"/>
          <p:cNvSpPr/>
          <p:nvPr/>
        </p:nvSpPr>
        <p:spPr>
          <a:xfrm>
            <a:off x="6877050" y="5114926"/>
            <a:ext cx="3603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050" y="10800"/>
                </a:moveTo>
                <a:cubicBezTo>
                  <a:pt x="18000" y="15750"/>
                  <a:pt x="18000" y="15750"/>
                  <a:pt x="18000" y="15750"/>
                </a:cubicBezTo>
                <a:cubicBezTo>
                  <a:pt x="20025" y="13725"/>
                  <a:pt x="20025" y="13725"/>
                  <a:pt x="20025" y="13725"/>
                </a:cubicBezTo>
                <a:cubicBezTo>
                  <a:pt x="20475" y="13500"/>
                  <a:pt x="20700" y="13275"/>
                  <a:pt x="21150" y="13500"/>
                </a:cubicBezTo>
                <a:cubicBezTo>
                  <a:pt x="21375" y="13725"/>
                  <a:pt x="21600" y="13950"/>
                  <a:pt x="21600" y="14400"/>
                </a:cubicBezTo>
                <a:cubicBezTo>
                  <a:pt x="21600" y="20700"/>
                  <a:pt x="21600" y="20700"/>
                  <a:pt x="21600" y="20700"/>
                </a:cubicBezTo>
                <a:cubicBezTo>
                  <a:pt x="21600" y="21150"/>
                  <a:pt x="21150" y="21600"/>
                  <a:pt x="20700" y="21600"/>
                </a:cubicBezTo>
                <a:cubicBezTo>
                  <a:pt x="14400" y="21600"/>
                  <a:pt x="14400" y="21600"/>
                  <a:pt x="14400" y="21600"/>
                </a:cubicBezTo>
                <a:cubicBezTo>
                  <a:pt x="14175" y="21600"/>
                  <a:pt x="13725" y="21375"/>
                  <a:pt x="13725" y="20925"/>
                </a:cubicBezTo>
                <a:cubicBezTo>
                  <a:pt x="13500" y="20700"/>
                  <a:pt x="13500" y="20250"/>
                  <a:pt x="13725" y="20025"/>
                </a:cubicBezTo>
                <a:cubicBezTo>
                  <a:pt x="15750" y="18000"/>
                  <a:pt x="15750" y="18000"/>
                  <a:pt x="15750" y="18000"/>
                </a:cubicBezTo>
                <a:cubicBezTo>
                  <a:pt x="10800" y="13050"/>
                  <a:pt x="10800" y="13050"/>
                  <a:pt x="10800" y="13050"/>
                </a:cubicBezTo>
                <a:cubicBezTo>
                  <a:pt x="5850" y="18000"/>
                  <a:pt x="5850" y="18000"/>
                  <a:pt x="5850" y="18000"/>
                </a:cubicBezTo>
                <a:cubicBezTo>
                  <a:pt x="7875" y="20025"/>
                  <a:pt x="7875" y="20025"/>
                  <a:pt x="7875" y="20025"/>
                </a:cubicBezTo>
                <a:cubicBezTo>
                  <a:pt x="8100" y="20250"/>
                  <a:pt x="8325" y="20700"/>
                  <a:pt x="8100" y="20925"/>
                </a:cubicBezTo>
                <a:cubicBezTo>
                  <a:pt x="7875" y="21375"/>
                  <a:pt x="7650" y="21600"/>
                  <a:pt x="7200" y="21600"/>
                </a:cubicBezTo>
                <a:cubicBezTo>
                  <a:pt x="900" y="21600"/>
                  <a:pt x="900" y="21600"/>
                  <a:pt x="900" y="21600"/>
                </a:cubicBezTo>
                <a:cubicBezTo>
                  <a:pt x="450" y="21600"/>
                  <a:pt x="0" y="21150"/>
                  <a:pt x="0" y="20700"/>
                </a:cubicBezTo>
                <a:cubicBezTo>
                  <a:pt x="0" y="14400"/>
                  <a:pt x="0" y="14400"/>
                  <a:pt x="0" y="14400"/>
                </a:cubicBezTo>
                <a:cubicBezTo>
                  <a:pt x="0" y="13950"/>
                  <a:pt x="225" y="13725"/>
                  <a:pt x="675" y="13500"/>
                </a:cubicBezTo>
                <a:cubicBezTo>
                  <a:pt x="900" y="13275"/>
                  <a:pt x="1350" y="13500"/>
                  <a:pt x="1575" y="13725"/>
                </a:cubicBezTo>
                <a:cubicBezTo>
                  <a:pt x="3600" y="15750"/>
                  <a:pt x="3600" y="15750"/>
                  <a:pt x="3600" y="15750"/>
                </a:cubicBezTo>
                <a:cubicBezTo>
                  <a:pt x="8550" y="10800"/>
                  <a:pt x="8550" y="10800"/>
                  <a:pt x="8550" y="10800"/>
                </a:cubicBezTo>
                <a:cubicBezTo>
                  <a:pt x="3600" y="5625"/>
                  <a:pt x="3600" y="5625"/>
                  <a:pt x="3600" y="5625"/>
                </a:cubicBezTo>
                <a:cubicBezTo>
                  <a:pt x="1575" y="7650"/>
                  <a:pt x="1575" y="7650"/>
                  <a:pt x="1575" y="7650"/>
                </a:cubicBezTo>
                <a:cubicBezTo>
                  <a:pt x="1350" y="7875"/>
                  <a:pt x="1125" y="8100"/>
                  <a:pt x="900" y="8100"/>
                </a:cubicBezTo>
                <a:cubicBezTo>
                  <a:pt x="900" y="8100"/>
                  <a:pt x="675" y="8100"/>
                  <a:pt x="675" y="7875"/>
                </a:cubicBezTo>
                <a:cubicBezTo>
                  <a:pt x="225" y="7875"/>
                  <a:pt x="0" y="7425"/>
                  <a:pt x="0" y="7200"/>
                </a:cubicBezTo>
                <a:cubicBezTo>
                  <a:pt x="0" y="900"/>
                  <a:pt x="0" y="900"/>
                  <a:pt x="0" y="900"/>
                </a:cubicBezTo>
                <a:cubicBezTo>
                  <a:pt x="0" y="225"/>
                  <a:pt x="450" y="0"/>
                  <a:pt x="900" y="0"/>
                </a:cubicBezTo>
                <a:cubicBezTo>
                  <a:pt x="7200" y="0"/>
                  <a:pt x="7200" y="0"/>
                  <a:pt x="7200" y="0"/>
                </a:cubicBezTo>
                <a:cubicBezTo>
                  <a:pt x="7650" y="0"/>
                  <a:pt x="7875" y="225"/>
                  <a:pt x="8100" y="450"/>
                </a:cubicBezTo>
                <a:cubicBezTo>
                  <a:pt x="8325" y="900"/>
                  <a:pt x="8100" y="1125"/>
                  <a:pt x="7875" y="1350"/>
                </a:cubicBezTo>
                <a:cubicBezTo>
                  <a:pt x="5850" y="3375"/>
                  <a:pt x="5850" y="3375"/>
                  <a:pt x="5850" y="3375"/>
                </a:cubicBezTo>
                <a:cubicBezTo>
                  <a:pt x="10800" y="8550"/>
                  <a:pt x="10800" y="8550"/>
                  <a:pt x="10800" y="8550"/>
                </a:cubicBezTo>
                <a:cubicBezTo>
                  <a:pt x="15750" y="3375"/>
                  <a:pt x="15750" y="3375"/>
                  <a:pt x="15750" y="3375"/>
                </a:cubicBezTo>
                <a:cubicBezTo>
                  <a:pt x="13725" y="1350"/>
                  <a:pt x="13725" y="1350"/>
                  <a:pt x="13725" y="1350"/>
                </a:cubicBezTo>
                <a:cubicBezTo>
                  <a:pt x="13500" y="1125"/>
                  <a:pt x="13500" y="900"/>
                  <a:pt x="13725" y="450"/>
                </a:cubicBezTo>
                <a:cubicBezTo>
                  <a:pt x="13725" y="225"/>
                  <a:pt x="14175" y="0"/>
                  <a:pt x="14400" y="0"/>
                </a:cubicBezTo>
                <a:cubicBezTo>
                  <a:pt x="20700" y="0"/>
                  <a:pt x="20700" y="0"/>
                  <a:pt x="20700" y="0"/>
                </a:cubicBezTo>
                <a:cubicBezTo>
                  <a:pt x="21150" y="0"/>
                  <a:pt x="21600" y="225"/>
                  <a:pt x="21600" y="900"/>
                </a:cubicBezTo>
                <a:cubicBezTo>
                  <a:pt x="21600" y="7200"/>
                  <a:pt x="21600" y="7200"/>
                  <a:pt x="21600" y="7200"/>
                </a:cubicBezTo>
                <a:cubicBezTo>
                  <a:pt x="21600" y="7425"/>
                  <a:pt x="21375" y="7875"/>
                  <a:pt x="21150" y="7875"/>
                </a:cubicBezTo>
                <a:cubicBezTo>
                  <a:pt x="20925" y="8100"/>
                  <a:pt x="20925" y="8100"/>
                  <a:pt x="20700" y="8100"/>
                </a:cubicBezTo>
                <a:cubicBezTo>
                  <a:pt x="20475" y="8100"/>
                  <a:pt x="20250" y="7875"/>
                  <a:pt x="20025" y="7650"/>
                </a:cubicBezTo>
                <a:cubicBezTo>
                  <a:pt x="18000" y="5625"/>
                  <a:pt x="18000" y="5625"/>
                  <a:pt x="18000" y="5625"/>
                </a:cubicBezTo>
                <a:lnTo>
                  <a:pt x="13050" y="108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82" name="Shape"/>
          <p:cNvSpPr/>
          <p:nvPr/>
        </p:nvSpPr>
        <p:spPr>
          <a:xfrm>
            <a:off x="7477125" y="5084762"/>
            <a:ext cx="450851" cy="4206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780" y="12343"/>
                </a:moveTo>
                <a:cubicBezTo>
                  <a:pt x="2160" y="12343"/>
                  <a:pt x="2160" y="12343"/>
                  <a:pt x="2160" y="12343"/>
                </a:cubicBezTo>
                <a:cubicBezTo>
                  <a:pt x="1080" y="12343"/>
                  <a:pt x="0" y="11764"/>
                  <a:pt x="0" y="10414"/>
                </a:cubicBezTo>
                <a:cubicBezTo>
                  <a:pt x="0" y="9450"/>
                  <a:pt x="0" y="6171"/>
                  <a:pt x="1440" y="6171"/>
                </a:cubicBezTo>
                <a:cubicBezTo>
                  <a:pt x="1620" y="6171"/>
                  <a:pt x="2880" y="7136"/>
                  <a:pt x="4320" y="7136"/>
                </a:cubicBezTo>
                <a:cubicBezTo>
                  <a:pt x="4860" y="7136"/>
                  <a:pt x="5400" y="6943"/>
                  <a:pt x="5940" y="6943"/>
                </a:cubicBezTo>
                <a:cubicBezTo>
                  <a:pt x="5760" y="7136"/>
                  <a:pt x="5760" y="7329"/>
                  <a:pt x="5760" y="7714"/>
                </a:cubicBezTo>
                <a:cubicBezTo>
                  <a:pt x="5760" y="8679"/>
                  <a:pt x="6120" y="9836"/>
                  <a:pt x="6660" y="10800"/>
                </a:cubicBezTo>
                <a:cubicBezTo>
                  <a:pt x="5580" y="10800"/>
                  <a:pt x="4500" y="11379"/>
                  <a:pt x="3780" y="12343"/>
                </a:cubicBezTo>
                <a:close/>
                <a:moveTo>
                  <a:pt x="4320" y="6171"/>
                </a:moveTo>
                <a:cubicBezTo>
                  <a:pt x="2700" y="6171"/>
                  <a:pt x="1440" y="4629"/>
                  <a:pt x="1440" y="3086"/>
                </a:cubicBezTo>
                <a:cubicBezTo>
                  <a:pt x="1440" y="1350"/>
                  <a:pt x="2700" y="0"/>
                  <a:pt x="4320" y="0"/>
                </a:cubicBezTo>
                <a:cubicBezTo>
                  <a:pt x="5940" y="0"/>
                  <a:pt x="7200" y="1350"/>
                  <a:pt x="7200" y="3086"/>
                </a:cubicBezTo>
                <a:cubicBezTo>
                  <a:pt x="7200" y="4629"/>
                  <a:pt x="5940" y="6171"/>
                  <a:pt x="4320" y="6171"/>
                </a:cubicBezTo>
                <a:close/>
                <a:moveTo>
                  <a:pt x="15660" y="21600"/>
                </a:moveTo>
                <a:cubicBezTo>
                  <a:pt x="5940" y="21600"/>
                  <a:pt x="5940" y="21600"/>
                  <a:pt x="5940" y="21600"/>
                </a:cubicBezTo>
                <a:cubicBezTo>
                  <a:pt x="4140" y="21600"/>
                  <a:pt x="2880" y="20443"/>
                  <a:pt x="2880" y="18321"/>
                </a:cubicBezTo>
                <a:cubicBezTo>
                  <a:pt x="2880" y="15621"/>
                  <a:pt x="3600" y="11571"/>
                  <a:pt x="6840" y="11571"/>
                </a:cubicBezTo>
                <a:cubicBezTo>
                  <a:pt x="7200" y="11571"/>
                  <a:pt x="8640" y="13114"/>
                  <a:pt x="10800" y="13114"/>
                </a:cubicBezTo>
                <a:cubicBezTo>
                  <a:pt x="13140" y="13114"/>
                  <a:pt x="14400" y="11571"/>
                  <a:pt x="14940" y="11571"/>
                </a:cubicBezTo>
                <a:cubicBezTo>
                  <a:pt x="18180" y="11571"/>
                  <a:pt x="18720" y="15621"/>
                  <a:pt x="18720" y="18321"/>
                </a:cubicBezTo>
                <a:cubicBezTo>
                  <a:pt x="18720" y="20443"/>
                  <a:pt x="17460" y="21600"/>
                  <a:pt x="15660" y="21600"/>
                </a:cubicBezTo>
                <a:close/>
                <a:moveTo>
                  <a:pt x="10800" y="12343"/>
                </a:moveTo>
                <a:cubicBezTo>
                  <a:pt x="8460" y="12343"/>
                  <a:pt x="6480" y="10221"/>
                  <a:pt x="6480" y="7714"/>
                </a:cubicBezTo>
                <a:cubicBezTo>
                  <a:pt x="6480" y="5014"/>
                  <a:pt x="8460" y="3086"/>
                  <a:pt x="10800" y="3086"/>
                </a:cubicBezTo>
                <a:cubicBezTo>
                  <a:pt x="13140" y="3086"/>
                  <a:pt x="15120" y="5014"/>
                  <a:pt x="15120" y="7714"/>
                </a:cubicBezTo>
                <a:cubicBezTo>
                  <a:pt x="15120" y="10221"/>
                  <a:pt x="13140" y="12343"/>
                  <a:pt x="10800" y="12343"/>
                </a:cubicBezTo>
                <a:close/>
                <a:moveTo>
                  <a:pt x="17280" y="6171"/>
                </a:moveTo>
                <a:cubicBezTo>
                  <a:pt x="15660" y="6171"/>
                  <a:pt x="14400" y="4629"/>
                  <a:pt x="14400" y="3086"/>
                </a:cubicBezTo>
                <a:cubicBezTo>
                  <a:pt x="14400" y="1350"/>
                  <a:pt x="15660" y="0"/>
                  <a:pt x="17280" y="0"/>
                </a:cubicBezTo>
                <a:cubicBezTo>
                  <a:pt x="18900" y="0"/>
                  <a:pt x="20160" y="1350"/>
                  <a:pt x="20160" y="3086"/>
                </a:cubicBezTo>
                <a:cubicBezTo>
                  <a:pt x="20160" y="4629"/>
                  <a:pt x="18900" y="6171"/>
                  <a:pt x="17280" y="6171"/>
                </a:cubicBezTo>
                <a:close/>
                <a:moveTo>
                  <a:pt x="19440" y="12343"/>
                </a:moveTo>
                <a:cubicBezTo>
                  <a:pt x="18000" y="12343"/>
                  <a:pt x="18000" y="12343"/>
                  <a:pt x="18000" y="12343"/>
                </a:cubicBezTo>
                <a:cubicBezTo>
                  <a:pt x="17100" y="11379"/>
                  <a:pt x="16200" y="10800"/>
                  <a:pt x="14940" y="10800"/>
                </a:cubicBezTo>
                <a:cubicBezTo>
                  <a:pt x="15480" y="9836"/>
                  <a:pt x="15840" y="8679"/>
                  <a:pt x="15840" y="7714"/>
                </a:cubicBezTo>
                <a:cubicBezTo>
                  <a:pt x="15840" y="7329"/>
                  <a:pt x="15840" y="7136"/>
                  <a:pt x="15840" y="6943"/>
                </a:cubicBezTo>
                <a:cubicBezTo>
                  <a:pt x="16380" y="6943"/>
                  <a:pt x="16740" y="7136"/>
                  <a:pt x="17280" y="7136"/>
                </a:cubicBezTo>
                <a:cubicBezTo>
                  <a:pt x="18900" y="7136"/>
                  <a:pt x="19980" y="6171"/>
                  <a:pt x="20160" y="6171"/>
                </a:cubicBezTo>
                <a:cubicBezTo>
                  <a:pt x="21600" y="6171"/>
                  <a:pt x="21600" y="9450"/>
                  <a:pt x="21600" y="10414"/>
                </a:cubicBezTo>
                <a:cubicBezTo>
                  <a:pt x="21600" y="11764"/>
                  <a:pt x="20520" y="12343"/>
                  <a:pt x="19440" y="1234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83" name="Shape"/>
          <p:cNvSpPr/>
          <p:nvPr/>
        </p:nvSpPr>
        <p:spPr>
          <a:xfrm>
            <a:off x="8156575" y="5087937"/>
            <a:ext cx="382589" cy="3841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41" y="18424"/>
                </a:moveTo>
                <a:cubicBezTo>
                  <a:pt x="18635" y="20329"/>
                  <a:pt x="18635" y="20329"/>
                  <a:pt x="18635" y="20329"/>
                </a:cubicBezTo>
                <a:cubicBezTo>
                  <a:pt x="17788" y="21176"/>
                  <a:pt x="16941" y="21600"/>
                  <a:pt x="15882" y="21600"/>
                </a:cubicBezTo>
                <a:cubicBezTo>
                  <a:pt x="14824" y="21600"/>
                  <a:pt x="13976" y="21176"/>
                  <a:pt x="13129" y="20329"/>
                </a:cubicBezTo>
                <a:cubicBezTo>
                  <a:pt x="10588" y="17576"/>
                  <a:pt x="10588" y="17576"/>
                  <a:pt x="10588" y="17576"/>
                </a:cubicBezTo>
                <a:cubicBezTo>
                  <a:pt x="9741" y="16941"/>
                  <a:pt x="9318" y="15882"/>
                  <a:pt x="9318" y="15035"/>
                </a:cubicBezTo>
                <a:cubicBezTo>
                  <a:pt x="9318" y="13976"/>
                  <a:pt x="9741" y="12918"/>
                  <a:pt x="10588" y="12282"/>
                </a:cubicBezTo>
                <a:cubicBezTo>
                  <a:pt x="9318" y="11012"/>
                  <a:pt x="9318" y="11012"/>
                  <a:pt x="9318" y="11012"/>
                </a:cubicBezTo>
                <a:cubicBezTo>
                  <a:pt x="8682" y="11859"/>
                  <a:pt x="7624" y="12282"/>
                  <a:pt x="6565" y="12282"/>
                </a:cubicBezTo>
                <a:cubicBezTo>
                  <a:pt x="5718" y="12282"/>
                  <a:pt x="4659" y="11859"/>
                  <a:pt x="4024" y="11012"/>
                </a:cubicBezTo>
                <a:cubicBezTo>
                  <a:pt x="1271" y="8259"/>
                  <a:pt x="1271" y="8259"/>
                  <a:pt x="1271" y="8259"/>
                </a:cubicBezTo>
                <a:cubicBezTo>
                  <a:pt x="424" y="7624"/>
                  <a:pt x="0" y="6565"/>
                  <a:pt x="0" y="5718"/>
                </a:cubicBezTo>
                <a:cubicBezTo>
                  <a:pt x="0" y="4659"/>
                  <a:pt x="424" y="3600"/>
                  <a:pt x="1271" y="2965"/>
                </a:cubicBezTo>
                <a:cubicBezTo>
                  <a:pt x="3176" y="1059"/>
                  <a:pt x="3176" y="1059"/>
                  <a:pt x="3176" y="1059"/>
                </a:cubicBezTo>
                <a:cubicBezTo>
                  <a:pt x="3812" y="212"/>
                  <a:pt x="4871" y="0"/>
                  <a:pt x="5929" y="0"/>
                </a:cubicBezTo>
                <a:cubicBezTo>
                  <a:pt x="6776" y="0"/>
                  <a:pt x="7835" y="424"/>
                  <a:pt x="8471" y="1059"/>
                </a:cubicBezTo>
                <a:cubicBezTo>
                  <a:pt x="11224" y="3812"/>
                  <a:pt x="11224" y="3812"/>
                  <a:pt x="11224" y="3812"/>
                </a:cubicBezTo>
                <a:cubicBezTo>
                  <a:pt x="12071" y="4447"/>
                  <a:pt x="12282" y="5506"/>
                  <a:pt x="12282" y="6565"/>
                </a:cubicBezTo>
                <a:cubicBezTo>
                  <a:pt x="12282" y="7624"/>
                  <a:pt x="11859" y="8471"/>
                  <a:pt x="11224" y="9318"/>
                </a:cubicBezTo>
                <a:cubicBezTo>
                  <a:pt x="12282" y="10376"/>
                  <a:pt x="12282" y="10376"/>
                  <a:pt x="12282" y="10376"/>
                </a:cubicBezTo>
                <a:cubicBezTo>
                  <a:pt x="13129" y="9741"/>
                  <a:pt x="13976" y="9318"/>
                  <a:pt x="15035" y="9318"/>
                </a:cubicBezTo>
                <a:cubicBezTo>
                  <a:pt x="16094" y="9318"/>
                  <a:pt x="17153" y="9741"/>
                  <a:pt x="17788" y="10376"/>
                </a:cubicBezTo>
                <a:cubicBezTo>
                  <a:pt x="20541" y="13129"/>
                  <a:pt x="20541" y="13129"/>
                  <a:pt x="20541" y="13129"/>
                </a:cubicBezTo>
                <a:cubicBezTo>
                  <a:pt x="21176" y="13765"/>
                  <a:pt x="21600" y="14824"/>
                  <a:pt x="21600" y="15882"/>
                </a:cubicBezTo>
                <a:cubicBezTo>
                  <a:pt x="21600" y="16729"/>
                  <a:pt x="21176" y="17788"/>
                  <a:pt x="20541" y="18424"/>
                </a:cubicBezTo>
                <a:close/>
                <a:moveTo>
                  <a:pt x="9529" y="5506"/>
                </a:moveTo>
                <a:cubicBezTo>
                  <a:pt x="6776" y="2753"/>
                  <a:pt x="6776" y="2753"/>
                  <a:pt x="6776" y="2753"/>
                </a:cubicBezTo>
                <a:cubicBezTo>
                  <a:pt x="6565" y="2541"/>
                  <a:pt x="6141" y="2541"/>
                  <a:pt x="5929" y="2541"/>
                </a:cubicBezTo>
                <a:cubicBezTo>
                  <a:pt x="5506" y="2541"/>
                  <a:pt x="5082" y="2541"/>
                  <a:pt x="4871" y="2753"/>
                </a:cubicBezTo>
                <a:cubicBezTo>
                  <a:pt x="2965" y="4659"/>
                  <a:pt x="2965" y="4659"/>
                  <a:pt x="2965" y="4659"/>
                </a:cubicBezTo>
                <a:cubicBezTo>
                  <a:pt x="2753" y="5082"/>
                  <a:pt x="2541" y="5294"/>
                  <a:pt x="2541" y="5718"/>
                </a:cubicBezTo>
                <a:cubicBezTo>
                  <a:pt x="2541" y="5929"/>
                  <a:pt x="2753" y="6353"/>
                  <a:pt x="2965" y="6565"/>
                </a:cubicBezTo>
                <a:cubicBezTo>
                  <a:pt x="5718" y="9318"/>
                  <a:pt x="5718" y="9318"/>
                  <a:pt x="5718" y="9318"/>
                </a:cubicBezTo>
                <a:cubicBezTo>
                  <a:pt x="5929" y="9529"/>
                  <a:pt x="6353" y="9741"/>
                  <a:pt x="6565" y="9741"/>
                </a:cubicBezTo>
                <a:cubicBezTo>
                  <a:pt x="6988" y="9741"/>
                  <a:pt x="7412" y="9529"/>
                  <a:pt x="7624" y="9318"/>
                </a:cubicBezTo>
                <a:cubicBezTo>
                  <a:pt x="7200" y="8894"/>
                  <a:pt x="6565" y="8471"/>
                  <a:pt x="6565" y="7835"/>
                </a:cubicBezTo>
                <a:cubicBezTo>
                  <a:pt x="6565" y="6988"/>
                  <a:pt x="7200" y="6565"/>
                  <a:pt x="7835" y="6565"/>
                </a:cubicBezTo>
                <a:cubicBezTo>
                  <a:pt x="8682" y="6565"/>
                  <a:pt x="8894" y="6988"/>
                  <a:pt x="9318" y="7412"/>
                </a:cubicBezTo>
                <a:cubicBezTo>
                  <a:pt x="9741" y="7200"/>
                  <a:pt x="9741" y="6776"/>
                  <a:pt x="9741" y="6565"/>
                </a:cubicBezTo>
                <a:cubicBezTo>
                  <a:pt x="9741" y="6141"/>
                  <a:pt x="9741" y="5718"/>
                  <a:pt x="9529" y="5506"/>
                </a:cubicBezTo>
                <a:close/>
                <a:moveTo>
                  <a:pt x="18847" y="14824"/>
                </a:moveTo>
                <a:cubicBezTo>
                  <a:pt x="16094" y="12071"/>
                  <a:pt x="16094" y="12071"/>
                  <a:pt x="16094" y="12071"/>
                </a:cubicBezTo>
                <a:cubicBezTo>
                  <a:pt x="15671" y="11859"/>
                  <a:pt x="15459" y="11859"/>
                  <a:pt x="15035" y="11859"/>
                </a:cubicBezTo>
                <a:cubicBezTo>
                  <a:pt x="14612" y="11859"/>
                  <a:pt x="14400" y="11859"/>
                  <a:pt x="14188" y="12282"/>
                </a:cubicBezTo>
                <a:cubicBezTo>
                  <a:pt x="14612" y="12706"/>
                  <a:pt x="15035" y="12918"/>
                  <a:pt x="15035" y="13765"/>
                </a:cubicBezTo>
                <a:cubicBezTo>
                  <a:pt x="15035" y="14400"/>
                  <a:pt x="14612" y="15035"/>
                  <a:pt x="13765" y="15035"/>
                </a:cubicBezTo>
                <a:cubicBezTo>
                  <a:pt x="13129" y="15035"/>
                  <a:pt x="12706" y="14400"/>
                  <a:pt x="12282" y="13976"/>
                </a:cubicBezTo>
                <a:cubicBezTo>
                  <a:pt x="12071" y="14188"/>
                  <a:pt x="11859" y="14612"/>
                  <a:pt x="11859" y="15035"/>
                </a:cubicBezTo>
                <a:cubicBezTo>
                  <a:pt x="11859" y="15247"/>
                  <a:pt x="12071" y="15671"/>
                  <a:pt x="12282" y="15882"/>
                </a:cubicBezTo>
                <a:cubicBezTo>
                  <a:pt x="15035" y="18635"/>
                  <a:pt x="15035" y="18635"/>
                  <a:pt x="15035" y="18635"/>
                </a:cubicBezTo>
                <a:cubicBezTo>
                  <a:pt x="15247" y="18847"/>
                  <a:pt x="15671" y="19059"/>
                  <a:pt x="15882" y="19059"/>
                </a:cubicBezTo>
                <a:cubicBezTo>
                  <a:pt x="16306" y="19059"/>
                  <a:pt x="16518" y="18847"/>
                  <a:pt x="16729" y="18635"/>
                </a:cubicBezTo>
                <a:cubicBezTo>
                  <a:pt x="18847" y="16729"/>
                  <a:pt x="18847" y="16729"/>
                  <a:pt x="18847" y="16729"/>
                </a:cubicBezTo>
                <a:cubicBezTo>
                  <a:pt x="19059" y="16518"/>
                  <a:pt x="19059" y="16094"/>
                  <a:pt x="19059" y="15882"/>
                </a:cubicBezTo>
                <a:cubicBezTo>
                  <a:pt x="19059" y="15459"/>
                  <a:pt x="19059" y="15035"/>
                  <a:pt x="18847" y="1482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84" name="Shape"/>
          <p:cNvSpPr/>
          <p:nvPr/>
        </p:nvSpPr>
        <p:spPr>
          <a:xfrm>
            <a:off x="8769350" y="5114926"/>
            <a:ext cx="449264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280" y="21600"/>
                </a:moveTo>
                <a:cubicBezTo>
                  <a:pt x="5040" y="21600"/>
                  <a:pt x="5040" y="21600"/>
                  <a:pt x="5040" y="21600"/>
                </a:cubicBezTo>
                <a:cubicBezTo>
                  <a:pt x="2340" y="21600"/>
                  <a:pt x="0" y="18409"/>
                  <a:pt x="0" y="14727"/>
                </a:cubicBezTo>
                <a:cubicBezTo>
                  <a:pt x="0" y="11782"/>
                  <a:pt x="1260" y="9573"/>
                  <a:pt x="2880" y="8345"/>
                </a:cubicBezTo>
                <a:cubicBezTo>
                  <a:pt x="2880" y="8100"/>
                  <a:pt x="2880" y="8100"/>
                  <a:pt x="2880" y="7855"/>
                </a:cubicBezTo>
                <a:cubicBezTo>
                  <a:pt x="2880" y="3436"/>
                  <a:pt x="5400" y="0"/>
                  <a:pt x="8640" y="0"/>
                </a:cubicBezTo>
                <a:cubicBezTo>
                  <a:pt x="10980" y="0"/>
                  <a:pt x="13140" y="1964"/>
                  <a:pt x="14040" y="4909"/>
                </a:cubicBezTo>
                <a:cubicBezTo>
                  <a:pt x="14400" y="4173"/>
                  <a:pt x="15120" y="3927"/>
                  <a:pt x="15840" y="3927"/>
                </a:cubicBezTo>
                <a:cubicBezTo>
                  <a:pt x="17460" y="3927"/>
                  <a:pt x="18720" y="5645"/>
                  <a:pt x="18720" y="7855"/>
                </a:cubicBezTo>
                <a:cubicBezTo>
                  <a:pt x="18720" y="8591"/>
                  <a:pt x="18540" y="9327"/>
                  <a:pt x="18180" y="9818"/>
                </a:cubicBezTo>
                <a:cubicBezTo>
                  <a:pt x="20160" y="10555"/>
                  <a:pt x="21600" y="12764"/>
                  <a:pt x="21600" y="15709"/>
                </a:cubicBezTo>
                <a:cubicBezTo>
                  <a:pt x="21600" y="18900"/>
                  <a:pt x="19620" y="21600"/>
                  <a:pt x="17280" y="21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85" name="Shape"/>
          <p:cNvSpPr/>
          <p:nvPr/>
        </p:nvSpPr>
        <p:spPr>
          <a:xfrm>
            <a:off x="9469640" y="5114926"/>
            <a:ext cx="342147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508" h="21600" extrusionOk="0">
                <a:moveTo>
                  <a:pt x="18317" y="21600"/>
                </a:moveTo>
                <a:cubicBezTo>
                  <a:pt x="2117" y="21600"/>
                  <a:pt x="2117" y="21600"/>
                  <a:pt x="2117" y="21600"/>
                </a:cubicBezTo>
                <a:cubicBezTo>
                  <a:pt x="92" y="21600"/>
                  <a:pt x="-583" y="20250"/>
                  <a:pt x="542" y="18450"/>
                </a:cubicBezTo>
                <a:cubicBezTo>
                  <a:pt x="7517" y="7425"/>
                  <a:pt x="7517" y="7425"/>
                  <a:pt x="7517" y="7425"/>
                </a:cubicBezTo>
                <a:cubicBezTo>
                  <a:pt x="7517" y="1800"/>
                  <a:pt x="7517" y="1800"/>
                  <a:pt x="7517" y="1800"/>
                </a:cubicBezTo>
                <a:cubicBezTo>
                  <a:pt x="6617" y="1800"/>
                  <a:pt x="6617" y="1800"/>
                  <a:pt x="6617" y="1800"/>
                </a:cubicBezTo>
                <a:cubicBezTo>
                  <a:pt x="6167" y="1800"/>
                  <a:pt x="5717" y="1350"/>
                  <a:pt x="5717" y="900"/>
                </a:cubicBezTo>
                <a:cubicBezTo>
                  <a:pt x="5717" y="225"/>
                  <a:pt x="6167" y="0"/>
                  <a:pt x="6617" y="0"/>
                </a:cubicBezTo>
                <a:cubicBezTo>
                  <a:pt x="13817" y="0"/>
                  <a:pt x="13817" y="0"/>
                  <a:pt x="13817" y="0"/>
                </a:cubicBezTo>
                <a:cubicBezTo>
                  <a:pt x="14267" y="0"/>
                  <a:pt x="14717" y="225"/>
                  <a:pt x="14717" y="900"/>
                </a:cubicBezTo>
                <a:cubicBezTo>
                  <a:pt x="14717" y="1350"/>
                  <a:pt x="14267" y="1800"/>
                  <a:pt x="13817" y="1800"/>
                </a:cubicBezTo>
                <a:cubicBezTo>
                  <a:pt x="12917" y="1800"/>
                  <a:pt x="12917" y="1800"/>
                  <a:pt x="12917" y="1800"/>
                </a:cubicBezTo>
                <a:cubicBezTo>
                  <a:pt x="12917" y="7425"/>
                  <a:pt x="12917" y="7425"/>
                  <a:pt x="12917" y="7425"/>
                </a:cubicBezTo>
                <a:cubicBezTo>
                  <a:pt x="20117" y="18450"/>
                  <a:pt x="20117" y="18450"/>
                  <a:pt x="20117" y="18450"/>
                </a:cubicBezTo>
                <a:cubicBezTo>
                  <a:pt x="21017" y="20250"/>
                  <a:pt x="20342" y="21600"/>
                  <a:pt x="18317" y="21600"/>
                </a:cubicBezTo>
                <a:close/>
                <a:moveTo>
                  <a:pt x="5267" y="14400"/>
                </a:moveTo>
                <a:cubicBezTo>
                  <a:pt x="15167" y="14400"/>
                  <a:pt x="15167" y="14400"/>
                  <a:pt x="15167" y="14400"/>
                </a:cubicBezTo>
                <a:cubicBezTo>
                  <a:pt x="11342" y="8325"/>
                  <a:pt x="11342" y="8325"/>
                  <a:pt x="11342" y="8325"/>
                </a:cubicBezTo>
                <a:cubicBezTo>
                  <a:pt x="11117" y="7875"/>
                  <a:pt x="11117" y="7875"/>
                  <a:pt x="11117" y="7875"/>
                </a:cubicBezTo>
                <a:cubicBezTo>
                  <a:pt x="11117" y="7425"/>
                  <a:pt x="11117" y="7425"/>
                  <a:pt x="11117" y="7425"/>
                </a:cubicBezTo>
                <a:cubicBezTo>
                  <a:pt x="11117" y="1800"/>
                  <a:pt x="11117" y="1800"/>
                  <a:pt x="11117" y="1800"/>
                </a:cubicBezTo>
                <a:cubicBezTo>
                  <a:pt x="9317" y="1800"/>
                  <a:pt x="9317" y="1800"/>
                  <a:pt x="9317" y="1800"/>
                </a:cubicBezTo>
                <a:cubicBezTo>
                  <a:pt x="9317" y="7425"/>
                  <a:pt x="9317" y="7425"/>
                  <a:pt x="9317" y="7425"/>
                </a:cubicBezTo>
                <a:cubicBezTo>
                  <a:pt x="9317" y="7875"/>
                  <a:pt x="9317" y="7875"/>
                  <a:pt x="9317" y="7875"/>
                </a:cubicBezTo>
                <a:cubicBezTo>
                  <a:pt x="9092" y="8325"/>
                  <a:pt x="9092" y="8325"/>
                  <a:pt x="9092" y="8325"/>
                </a:cubicBezTo>
                <a:lnTo>
                  <a:pt x="5267" y="144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86" name="Shape"/>
          <p:cNvSpPr/>
          <p:nvPr/>
        </p:nvSpPr>
        <p:spPr>
          <a:xfrm>
            <a:off x="10073895" y="5145087"/>
            <a:ext cx="421069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58" h="21600" extrusionOk="0">
                <a:moveTo>
                  <a:pt x="21076" y="16691"/>
                </a:moveTo>
                <a:cubicBezTo>
                  <a:pt x="21267" y="16936"/>
                  <a:pt x="21458" y="17427"/>
                  <a:pt x="21458" y="17673"/>
                </a:cubicBezTo>
                <a:cubicBezTo>
                  <a:pt x="21458" y="17918"/>
                  <a:pt x="21267" y="18409"/>
                  <a:pt x="21076" y="18409"/>
                </a:cubicBezTo>
                <a:cubicBezTo>
                  <a:pt x="19546" y="19391"/>
                  <a:pt x="19546" y="19391"/>
                  <a:pt x="19546" y="19391"/>
                </a:cubicBezTo>
                <a:cubicBezTo>
                  <a:pt x="19355" y="19391"/>
                  <a:pt x="19164" y="19636"/>
                  <a:pt x="19164" y="19636"/>
                </a:cubicBezTo>
                <a:cubicBezTo>
                  <a:pt x="18973" y="19636"/>
                  <a:pt x="18782" y="19391"/>
                  <a:pt x="18782" y="19391"/>
                </a:cubicBezTo>
                <a:cubicBezTo>
                  <a:pt x="10562" y="13500"/>
                  <a:pt x="10562" y="13500"/>
                  <a:pt x="10562" y="13500"/>
                </a:cubicBezTo>
                <a:cubicBezTo>
                  <a:pt x="9224" y="14482"/>
                  <a:pt x="9224" y="14482"/>
                  <a:pt x="9224" y="14482"/>
                </a:cubicBezTo>
                <a:cubicBezTo>
                  <a:pt x="9224" y="14482"/>
                  <a:pt x="9033" y="14482"/>
                  <a:pt x="9033" y="14482"/>
                </a:cubicBezTo>
                <a:cubicBezTo>
                  <a:pt x="9224" y="14973"/>
                  <a:pt x="9224" y="15464"/>
                  <a:pt x="9224" y="15955"/>
                </a:cubicBezTo>
                <a:cubicBezTo>
                  <a:pt x="9033" y="17673"/>
                  <a:pt x="8269" y="19145"/>
                  <a:pt x="6931" y="20127"/>
                </a:cubicBezTo>
                <a:cubicBezTo>
                  <a:pt x="5975" y="21109"/>
                  <a:pt x="4828" y="21600"/>
                  <a:pt x="3681" y="21600"/>
                </a:cubicBezTo>
                <a:cubicBezTo>
                  <a:pt x="2534" y="21600"/>
                  <a:pt x="1578" y="21109"/>
                  <a:pt x="1005" y="20373"/>
                </a:cubicBezTo>
                <a:cubicBezTo>
                  <a:pt x="240" y="19391"/>
                  <a:pt x="-142" y="18409"/>
                  <a:pt x="49" y="17182"/>
                </a:cubicBezTo>
                <a:cubicBezTo>
                  <a:pt x="49" y="15464"/>
                  <a:pt x="1005" y="13991"/>
                  <a:pt x="2343" y="13009"/>
                </a:cubicBezTo>
                <a:cubicBezTo>
                  <a:pt x="3299" y="12273"/>
                  <a:pt x="4446" y="11782"/>
                  <a:pt x="5593" y="11782"/>
                </a:cubicBezTo>
                <a:cubicBezTo>
                  <a:pt x="6166" y="11782"/>
                  <a:pt x="6931" y="11782"/>
                  <a:pt x="7313" y="12273"/>
                </a:cubicBezTo>
                <a:cubicBezTo>
                  <a:pt x="7504" y="12027"/>
                  <a:pt x="7504" y="12027"/>
                  <a:pt x="7695" y="11782"/>
                </a:cubicBezTo>
                <a:cubicBezTo>
                  <a:pt x="9033" y="10800"/>
                  <a:pt x="9033" y="10800"/>
                  <a:pt x="9033" y="10800"/>
                </a:cubicBezTo>
                <a:cubicBezTo>
                  <a:pt x="7695" y="9573"/>
                  <a:pt x="7695" y="9573"/>
                  <a:pt x="7695" y="9573"/>
                </a:cubicBezTo>
                <a:cubicBezTo>
                  <a:pt x="7504" y="9573"/>
                  <a:pt x="7504" y="9327"/>
                  <a:pt x="7313" y="9327"/>
                </a:cubicBezTo>
                <a:cubicBezTo>
                  <a:pt x="6931" y="9573"/>
                  <a:pt x="6166" y="9818"/>
                  <a:pt x="5593" y="9818"/>
                </a:cubicBezTo>
                <a:cubicBezTo>
                  <a:pt x="4446" y="9818"/>
                  <a:pt x="3299" y="9327"/>
                  <a:pt x="2343" y="8345"/>
                </a:cubicBezTo>
                <a:cubicBezTo>
                  <a:pt x="1005" y="7364"/>
                  <a:pt x="49" y="5891"/>
                  <a:pt x="49" y="4173"/>
                </a:cubicBezTo>
                <a:cubicBezTo>
                  <a:pt x="-142" y="3191"/>
                  <a:pt x="240" y="1964"/>
                  <a:pt x="1005" y="1227"/>
                </a:cubicBezTo>
                <a:cubicBezTo>
                  <a:pt x="1578" y="245"/>
                  <a:pt x="2534" y="0"/>
                  <a:pt x="3681" y="0"/>
                </a:cubicBezTo>
                <a:cubicBezTo>
                  <a:pt x="4828" y="0"/>
                  <a:pt x="5975" y="491"/>
                  <a:pt x="6931" y="1227"/>
                </a:cubicBezTo>
                <a:cubicBezTo>
                  <a:pt x="8269" y="2209"/>
                  <a:pt x="9033" y="3682"/>
                  <a:pt x="9224" y="5400"/>
                </a:cubicBezTo>
                <a:cubicBezTo>
                  <a:pt x="9224" y="5891"/>
                  <a:pt x="9224" y="6382"/>
                  <a:pt x="9033" y="6873"/>
                </a:cubicBezTo>
                <a:cubicBezTo>
                  <a:pt x="9033" y="6873"/>
                  <a:pt x="9224" y="6873"/>
                  <a:pt x="9224" y="6873"/>
                </a:cubicBezTo>
                <a:cubicBezTo>
                  <a:pt x="10562" y="7855"/>
                  <a:pt x="10562" y="7855"/>
                  <a:pt x="10562" y="7855"/>
                </a:cubicBezTo>
                <a:cubicBezTo>
                  <a:pt x="18782" y="1964"/>
                  <a:pt x="18782" y="1964"/>
                  <a:pt x="18782" y="1964"/>
                </a:cubicBezTo>
                <a:cubicBezTo>
                  <a:pt x="18782" y="1964"/>
                  <a:pt x="18973" y="1964"/>
                  <a:pt x="19164" y="1964"/>
                </a:cubicBezTo>
                <a:cubicBezTo>
                  <a:pt x="19164" y="1964"/>
                  <a:pt x="19355" y="1964"/>
                  <a:pt x="19546" y="1964"/>
                </a:cubicBezTo>
                <a:cubicBezTo>
                  <a:pt x="21076" y="2945"/>
                  <a:pt x="21076" y="2945"/>
                  <a:pt x="21076" y="2945"/>
                </a:cubicBezTo>
                <a:cubicBezTo>
                  <a:pt x="21267" y="3191"/>
                  <a:pt x="21458" y="3436"/>
                  <a:pt x="21458" y="3682"/>
                </a:cubicBezTo>
                <a:cubicBezTo>
                  <a:pt x="21458" y="4173"/>
                  <a:pt x="21267" y="4418"/>
                  <a:pt x="21076" y="4664"/>
                </a:cubicBezTo>
                <a:cubicBezTo>
                  <a:pt x="15150" y="10800"/>
                  <a:pt x="15150" y="10800"/>
                  <a:pt x="15150" y="10800"/>
                </a:cubicBezTo>
                <a:lnTo>
                  <a:pt x="21076" y="16691"/>
                </a:lnTo>
                <a:close/>
                <a:moveTo>
                  <a:pt x="6931" y="14727"/>
                </a:moveTo>
                <a:cubicBezTo>
                  <a:pt x="6548" y="14236"/>
                  <a:pt x="6166" y="14236"/>
                  <a:pt x="5593" y="14236"/>
                </a:cubicBezTo>
                <a:cubicBezTo>
                  <a:pt x="4828" y="14236"/>
                  <a:pt x="4063" y="14482"/>
                  <a:pt x="3299" y="14973"/>
                </a:cubicBezTo>
                <a:cubicBezTo>
                  <a:pt x="1961" y="16200"/>
                  <a:pt x="1578" y="17673"/>
                  <a:pt x="2343" y="18409"/>
                </a:cubicBezTo>
                <a:cubicBezTo>
                  <a:pt x="2534" y="18900"/>
                  <a:pt x="3108" y="19145"/>
                  <a:pt x="3681" y="19145"/>
                </a:cubicBezTo>
                <a:cubicBezTo>
                  <a:pt x="4254" y="19145"/>
                  <a:pt x="5210" y="18655"/>
                  <a:pt x="5975" y="18164"/>
                </a:cubicBezTo>
                <a:cubicBezTo>
                  <a:pt x="7122" y="17182"/>
                  <a:pt x="7695" y="15464"/>
                  <a:pt x="6931" y="14727"/>
                </a:cubicBezTo>
                <a:close/>
                <a:moveTo>
                  <a:pt x="5975" y="3191"/>
                </a:moveTo>
                <a:cubicBezTo>
                  <a:pt x="5210" y="2700"/>
                  <a:pt x="4254" y="2455"/>
                  <a:pt x="3681" y="2455"/>
                </a:cubicBezTo>
                <a:cubicBezTo>
                  <a:pt x="3108" y="2455"/>
                  <a:pt x="2534" y="2455"/>
                  <a:pt x="2343" y="2945"/>
                </a:cubicBezTo>
                <a:cubicBezTo>
                  <a:pt x="1578" y="3682"/>
                  <a:pt x="1961" y="5400"/>
                  <a:pt x="3299" y="6382"/>
                </a:cubicBezTo>
                <a:cubicBezTo>
                  <a:pt x="4063" y="6873"/>
                  <a:pt x="4828" y="7364"/>
                  <a:pt x="5593" y="7364"/>
                </a:cubicBezTo>
                <a:cubicBezTo>
                  <a:pt x="6166" y="7364"/>
                  <a:pt x="6548" y="7118"/>
                  <a:pt x="6931" y="6627"/>
                </a:cubicBezTo>
                <a:cubicBezTo>
                  <a:pt x="7695" y="5891"/>
                  <a:pt x="7122" y="4418"/>
                  <a:pt x="5975" y="3191"/>
                </a:cubicBezTo>
                <a:close/>
                <a:moveTo>
                  <a:pt x="11900" y="12764"/>
                </a:moveTo>
                <a:cubicBezTo>
                  <a:pt x="20693" y="3927"/>
                  <a:pt x="20693" y="3927"/>
                  <a:pt x="20693" y="3927"/>
                </a:cubicBezTo>
                <a:cubicBezTo>
                  <a:pt x="19164" y="2945"/>
                  <a:pt x="19164" y="2945"/>
                  <a:pt x="19164" y="2945"/>
                </a:cubicBezTo>
                <a:cubicBezTo>
                  <a:pt x="9989" y="9573"/>
                  <a:pt x="9989" y="9573"/>
                  <a:pt x="9989" y="9573"/>
                </a:cubicBezTo>
                <a:cubicBezTo>
                  <a:pt x="9989" y="11291"/>
                  <a:pt x="9989" y="11291"/>
                  <a:pt x="9989" y="11291"/>
                </a:cubicBezTo>
                <a:cubicBezTo>
                  <a:pt x="8077" y="12764"/>
                  <a:pt x="8077" y="12764"/>
                  <a:pt x="8077" y="12764"/>
                </a:cubicBezTo>
                <a:cubicBezTo>
                  <a:pt x="8077" y="12764"/>
                  <a:pt x="8077" y="12764"/>
                  <a:pt x="8077" y="12764"/>
                </a:cubicBezTo>
                <a:cubicBezTo>
                  <a:pt x="8077" y="12764"/>
                  <a:pt x="8269" y="12764"/>
                  <a:pt x="8269" y="12764"/>
                </a:cubicBezTo>
                <a:cubicBezTo>
                  <a:pt x="8269" y="13009"/>
                  <a:pt x="8460" y="13009"/>
                  <a:pt x="8460" y="13255"/>
                </a:cubicBezTo>
                <a:cubicBezTo>
                  <a:pt x="8842" y="13745"/>
                  <a:pt x="8842" y="13745"/>
                  <a:pt x="8842" y="13745"/>
                </a:cubicBezTo>
                <a:cubicBezTo>
                  <a:pt x="10754" y="12273"/>
                  <a:pt x="10754" y="12273"/>
                  <a:pt x="10754" y="12273"/>
                </a:cubicBezTo>
                <a:lnTo>
                  <a:pt x="11900" y="12764"/>
                </a:lnTo>
                <a:close/>
                <a:moveTo>
                  <a:pt x="9224" y="9573"/>
                </a:moveTo>
                <a:cubicBezTo>
                  <a:pt x="9224" y="9573"/>
                  <a:pt x="9224" y="9573"/>
                  <a:pt x="9224" y="9573"/>
                </a:cubicBezTo>
                <a:cubicBezTo>
                  <a:pt x="9224" y="9082"/>
                  <a:pt x="9416" y="8836"/>
                  <a:pt x="9607" y="8591"/>
                </a:cubicBezTo>
                <a:cubicBezTo>
                  <a:pt x="9798" y="8591"/>
                  <a:pt x="9798" y="8591"/>
                  <a:pt x="9798" y="8591"/>
                </a:cubicBezTo>
                <a:cubicBezTo>
                  <a:pt x="8842" y="7855"/>
                  <a:pt x="8842" y="7855"/>
                  <a:pt x="8842" y="7855"/>
                </a:cubicBezTo>
                <a:cubicBezTo>
                  <a:pt x="8460" y="8100"/>
                  <a:pt x="8460" y="8100"/>
                  <a:pt x="8460" y="8100"/>
                </a:cubicBezTo>
                <a:cubicBezTo>
                  <a:pt x="8460" y="8345"/>
                  <a:pt x="8269" y="8345"/>
                  <a:pt x="8269" y="8591"/>
                </a:cubicBezTo>
                <a:cubicBezTo>
                  <a:pt x="8269" y="8591"/>
                  <a:pt x="8077" y="8591"/>
                  <a:pt x="8077" y="8591"/>
                </a:cubicBezTo>
                <a:cubicBezTo>
                  <a:pt x="8077" y="8836"/>
                  <a:pt x="8077" y="8836"/>
                  <a:pt x="8077" y="8836"/>
                </a:cubicBezTo>
                <a:lnTo>
                  <a:pt x="9224" y="9573"/>
                </a:lnTo>
                <a:close/>
                <a:moveTo>
                  <a:pt x="12283" y="10800"/>
                </a:moveTo>
                <a:cubicBezTo>
                  <a:pt x="12283" y="11291"/>
                  <a:pt x="11900" y="11782"/>
                  <a:pt x="11518" y="11782"/>
                </a:cubicBezTo>
                <a:cubicBezTo>
                  <a:pt x="11136" y="11782"/>
                  <a:pt x="10754" y="11291"/>
                  <a:pt x="10754" y="10800"/>
                </a:cubicBezTo>
                <a:cubicBezTo>
                  <a:pt x="10754" y="10064"/>
                  <a:pt x="11136" y="9818"/>
                  <a:pt x="11518" y="9818"/>
                </a:cubicBezTo>
                <a:cubicBezTo>
                  <a:pt x="11900" y="9818"/>
                  <a:pt x="12283" y="10064"/>
                  <a:pt x="12283" y="10800"/>
                </a:cubicBezTo>
                <a:close/>
                <a:moveTo>
                  <a:pt x="20693" y="17673"/>
                </a:moveTo>
                <a:cubicBezTo>
                  <a:pt x="14385" y="11291"/>
                  <a:pt x="14385" y="11291"/>
                  <a:pt x="14385" y="11291"/>
                </a:cubicBezTo>
                <a:cubicBezTo>
                  <a:pt x="12283" y="13500"/>
                  <a:pt x="12283" y="13500"/>
                  <a:pt x="12283" y="13500"/>
                </a:cubicBezTo>
                <a:cubicBezTo>
                  <a:pt x="12283" y="13500"/>
                  <a:pt x="12283" y="13500"/>
                  <a:pt x="12092" y="13500"/>
                </a:cubicBezTo>
                <a:cubicBezTo>
                  <a:pt x="19164" y="18655"/>
                  <a:pt x="19164" y="18655"/>
                  <a:pt x="19164" y="18655"/>
                </a:cubicBezTo>
                <a:lnTo>
                  <a:pt x="20693" y="1767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87" name="Shape"/>
          <p:cNvSpPr/>
          <p:nvPr/>
        </p:nvSpPr>
        <p:spPr>
          <a:xfrm>
            <a:off x="10720388" y="5084762"/>
            <a:ext cx="420689" cy="4206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5786"/>
                </a:moveTo>
                <a:cubicBezTo>
                  <a:pt x="21600" y="20443"/>
                  <a:pt x="21600" y="20443"/>
                  <a:pt x="21600" y="20443"/>
                </a:cubicBezTo>
                <a:cubicBezTo>
                  <a:pt x="21600" y="21021"/>
                  <a:pt x="21021" y="21600"/>
                  <a:pt x="20443" y="21600"/>
                </a:cubicBezTo>
                <a:cubicBezTo>
                  <a:pt x="8871" y="21600"/>
                  <a:pt x="8871" y="21600"/>
                  <a:pt x="8871" y="21600"/>
                </a:cubicBezTo>
                <a:cubicBezTo>
                  <a:pt x="8100" y="21600"/>
                  <a:pt x="7714" y="21021"/>
                  <a:pt x="7714" y="20443"/>
                </a:cubicBezTo>
                <a:cubicBezTo>
                  <a:pt x="7714" y="16971"/>
                  <a:pt x="7714" y="16971"/>
                  <a:pt x="7714" y="16971"/>
                </a:cubicBezTo>
                <a:cubicBezTo>
                  <a:pt x="1157" y="16971"/>
                  <a:pt x="1157" y="16971"/>
                  <a:pt x="1157" y="16971"/>
                </a:cubicBezTo>
                <a:cubicBezTo>
                  <a:pt x="386" y="16971"/>
                  <a:pt x="0" y="16393"/>
                  <a:pt x="0" y="15814"/>
                </a:cubicBezTo>
                <a:cubicBezTo>
                  <a:pt x="0" y="7714"/>
                  <a:pt x="0" y="7714"/>
                  <a:pt x="0" y="7714"/>
                </a:cubicBezTo>
                <a:cubicBezTo>
                  <a:pt x="0" y="6943"/>
                  <a:pt x="386" y="6171"/>
                  <a:pt x="771" y="5593"/>
                </a:cubicBezTo>
                <a:cubicBezTo>
                  <a:pt x="5786" y="771"/>
                  <a:pt x="5786" y="771"/>
                  <a:pt x="5786" y="771"/>
                </a:cubicBezTo>
                <a:cubicBezTo>
                  <a:pt x="6171" y="386"/>
                  <a:pt x="6943" y="0"/>
                  <a:pt x="7714" y="0"/>
                </a:cubicBezTo>
                <a:cubicBezTo>
                  <a:pt x="12729" y="0"/>
                  <a:pt x="12729" y="0"/>
                  <a:pt x="12729" y="0"/>
                </a:cubicBezTo>
                <a:cubicBezTo>
                  <a:pt x="13307" y="0"/>
                  <a:pt x="13886" y="386"/>
                  <a:pt x="13886" y="1157"/>
                </a:cubicBezTo>
                <a:cubicBezTo>
                  <a:pt x="13886" y="5014"/>
                  <a:pt x="13886" y="5014"/>
                  <a:pt x="13886" y="5014"/>
                </a:cubicBezTo>
                <a:cubicBezTo>
                  <a:pt x="14271" y="4821"/>
                  <a:pt x="14850" y="4629"/>
                  <a:pt x="15429" y="4629"/>
                </a:cubicBezTo>
                <a:cubicBezTo>
                  <a:pt x="20443" y="4629"/>
                  <a:pt x="20443" y="4629"/>
                  <a:pt x="20443" y="4629"/>
                </a:cubicBezTo>
                <a:cubicBezTo>
                  <a:pt x="21021" y="4629"/>
                  <a:pt x="21600" y="5014"/>
                  <a:pt x="21600" y="5786"/>
                </a:cubicBezTo>
                <a:close/>
                <a:moveTo>
                  <a:pt x="12343" y="6557"/>
                </a:moveTo>
                <a:cubicBezTo>
                  <a:pt x="12343" y="1543"/>
                  <a:pt x="12343" y="1543"/>
                  <a:pt x="12343" y="1543"/>
                </a:cubicBezTo>
                <a:cubicBezTo>
                  <a:pt x="7714" y="1543"/>
                  <a:pt x="7714" y="1543"/>
                  <a:pt x="7714" y="1543"/>
                </a:cubicBezTo>
                <a:cubicBezTo>
                  <a:pt x="7714" y="6557"/>
                  <a:pt x="7714" y="6557"/>
                  <a:pt x="7714" y="6557"/>
                </a:cubicBezTo>
                <a:cubicBezTo>
                  <a:pt x="7714" y="7136"/>
                  <a:pt x="7136" y="7714"/>
                  <a:pt x="6557" y="7714"/>
                </a:cubicBezTo>
                <a:cubicBezTo>
                  <a:pt x="1543" y="7714"/>
                  <a:pt x="1543" y="7714"/>
                  <a:pt x="1543" y="7714"/>
                </a:cubicBezTo>
                <a:cubicBezTo>
                  <a:pt x="1543" y="15429"/>
                  <a:pt x="1543" y="15429"/>
                  <a:pt x="1543" y="15429"/>
                </a:cubicBezTo>
                <a:cubicBezTo>
                  <a:pt x="7714" y="15429"/>
                  <a:pt x="7714" y="15429"/>
                  <a:pt x="7714" y="15429"/>
                </a:cubicBezTo>
                <a:cubicBezTo>
                  <a:pt x="7714" y="12343"/>
                  <a:pt x="7714" y="12343"/>
                  <a:pt x="7714" y="12343"/>
                </a:cubicBezTo>
                <a:cubicBezTo>
                  <a:pt x="7714" y="11571"/>
                  <a:pt x="8100" y="10800"/>
                  <a:pt x="8486" y="10221"/>
                </a:cubicBezTo>
                <a:lnTo>
                  <a:pt x="12343" y="6557"/>
                </a:lnTo>
                <a:close/>
                <a:moveTo>
                  <a:pt x="2507" y="6171"/>
                </a:moveTo>
                <a:cubicBezTo>
                  <a:pt x="6171" y="6171"/>
                  <a:pt x="6171" y="6171"/>
                  <a:pt x="6171" y="6171"/>
                </a:cubicBezTo>
                <a:cubicBezTo>
                  <a:pt x="6171" y="2507"/>
                  <a:pt x="6171" y="2507"/>
                  <a:pt x="6171" y="2507"/>
                </a:cubicBezTo>
                <a:lnTo>
                  <a:pt x="2507" y="6171"/>
                </a:lnTo>
                <a:close/>
                <a:moveTo>
                  <a:pt x="20057" y="6171"/>
                </a:moveTo>
                <a:cubicBezTo>
                  <a:pt x="15429" y="6171"/>
                  <a:pt x="15429" y="6171"/>
                  <a:pt x="15429" y="6171"/>
                </a:cubicBezTo>
                <a:cubicBezTo>
                  <a:pt x="15429" y="11186"/>
                  <a:pt x="15429" y="11186"/>
                  <a:pt x="15429" y="11186"/>
                </a:cubicBezTo>
                <a:cubicBezTo>
                  <a:pt x="15429" y="11764"/>
                  <a:pt x="14850" y="12343"/>
                  <a:pt x="14271" y="12343"/>
                </a:cubicBezTo>
                <a:cubicBezTo>
                  <a:pt x="9257" y="12343"/>
                  <a:pt x="9257" y="12343"/>
                  <a:pt x="9257" y="12343"/>
                </a:cubicBezTo>
                <a:cubicBezTo>
                  <a:pt x="9257" y="20057"/>
                  <a:pt x="9257" y="20057"/>
                  <a:pt x="9257" y="20057"/>
                </a:cubicBezTo>
                <a:cubicBezTo>
                  <a:pt x="20057" y="20057"/>
                  <a:pt x="20057" y="20057"/>
                  <a:pt x="20057" y="20057"/>
                </a:cubicBezTo>
                <a:lnTo>
                  <a:pt x="20057" y="6171"/>
                </a:lnTo>
                <a:close/>
                <a:moveTo>
                  <a:pt x="10221" y="10800"/>
                </a:moveTo>
                <a:cubicBezTo>
                  <a:pt x="13886" y="10800"/>
                  <a:pt x="13886" y="10800"/>
                  <a:pt x="13886" y="10800"/>
                </a:cubicBezTo>
                <a:cubicBezTo>
                  <a:pt x="13886" y="7136"/>
                  <a:pt x="13886" y="7136"/>
                  <a:pt x="13886" y="7136"/>
                </a:cubicBezTo>
                <a:lnTo>
                  <a:pt x="10221" y="108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88" name="Shape"/>
          <p:cNvSpPr/>
          <p:nvPr/>
        </p:nvSpPr>
        <p:spPr>
          <a:xfrm>
            <a:off x="1084262" y="5862637"/>
            <a:ext cx="327026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379" y="21600"/>
                </a:moveTo>
                <a:cubicBezTo>
                  <a:pt x="16138" y="21600"/>
                  <a:pt x="14648" y="21145"/>
                  <a:pt x="13655" y="20236"/>
                </a:cubicBezTo>
                <a:cubicBezTo>
                  <a:pt x="1738" y="9322"/>
                  <a:pt x="1738" y="9322"/>
                  <a:pt x="1738" y="9322"/>
                </a:cubicBezTo>
                <a:cubicBezTo>
                  <a:pt x="745" y="8185"/>
                  <a:pt x="0" y="6821"/>
                  <a:pt x="0" y="5457"/>
                </a:cubicBezTo>
                <a:cubicBezTo>
                  <a:pt x="0" y="2274"/>
                  <a:pt x="2483" y="0"/>
                  <a:pt x="5959" y="0"/>
                </a:cubicBezTo>
                <a:cubicBezTo>
                  <a:pt x="7448" y="0"/>
                  <a:pt x="8938" y="455"/>
                  <a:pt x="10179" y="1592"/>
                </a:cubicBezTo>
                <a:cubicBezTo>
                  <a:pt x="19366" y="10232"/>
                  <a:pt x="19366" y="10232"/>
                  <a:pt x="19366" y="10232"/>
                </a:cubicBezTo>
                <a:cubicBezTo>
                  <a:pt x="19614" y="10232"/>
                  <a:pt x="19614" y="10459"/>
                  <a:pt x="19614" y="10459"/>
                </a:cubicBezTo>
                <a:cubicBezTo>
                  <a:pt x="19614" y="10686"/>
                  <a:pt x="18869" y="11596"/>
                  <a:pt x="18372" y="11596"/>
                </a:cubicBezTo>
                <a:cubicBezTo>
                  <a:pt x="18372" y="11596"/>
                  <a:pt x="18124" y="11596"/>
                  <a:pt x="18124" y="11368"/>
                </a:cubicBezTo>
                <a:cubicBezTo>
                  <a:pt x="8690" y="2728"/>
                  <a:pt x="8690" y="2728"/>
                  <a:pt x="8690" y="2728"/>
                </a:cubicBezTo>
                <a:cubicBezTo>
                  <a:pt x="7945" y="2046"/>
                  <a:pt x="6952" y="1819"/>
                  <a:pt x="5959" y="1819"/>
                </a:cubicBezTo>
                <a:cubicBezTo>
                  <a:pt x="3724" y="1819"/>
                  <a:pt x="1986" y="3411"/>
                  <a:pt x="1986" y="5457"/>
                </a:cubicBezTo>
                <a:cubicBezTo>
                  <a:pt x="1986" y="6366"/>
                  <a:pt x="2483" y="7276"/>
                  <a:pt x="3228" y="7958"/>
                </a:cubicBezTo>
                <a:cubicBezTo>
                  <a:pt x="15145" y="18872"/>
                  <a:pt x="15145" y="18872"/>
                  <a:pt x="15145" y="18872"/>
                </a:cubicBezTo>
                <a:cubicBezTo>
                  <a:pt x="15641" y="19554"/>
                  <a:pt x="16634" y="19781"/>
                  <a:pt x="17379" y="19781"/>
                </a:cubicBezTo>
                <a:cubicBezTo>
                  <a:pt x="18621" y="19781"/>
                  <a:pt x="19614" y="18872"/>
                  <a:pt x="19614" y="17735"/>
                </a:cubicBezTo>
                <a:cubicBezTo>
                  <a:pt x="19614" y="17053"/>
                  <a:pt x="19366" y="16143"/>
                  <a:pt x="18621" y="15688"/>
                </a:cubicBezTo>
                <a:cubicBezTo>
                  <a:pt x="9683" y="7503"/>
                  <a:pt x="9683" y="7503"/>
                  <a:pt x="9683" y="7503"/>
                </a:cubicBezTo>
                <a:cubicBezTo>
                  <a:pt x="9434" y="7276"/>
                  <a:pt x="9186" y="7048"/>
                  <a:pt x="8690" y="7048"/>
                </a:cubicBezTo>
                <a:cubicBezTo>
                  <a:pt x="8193" y="7048"/>
                  <a:pt x="7697" y="7503"/>
                  <a:pt x="7697" y="7958"/>
                </a:cubicBezTo>
                <a:cubicBezTo>
                  <a:pt x="7697" y="8413"/>
                  <a:pt x="7945" y="8640"/>
                  <a:pt x="8193" y="8867"/>
                </a:cubicBezTo>
                <a:cubicBezTo>
                  <a:pt x="14400" y="14779"/>
                  <a:pt x="14400" y="14779"/>
                  <a:pt x="14400" y="14779"/>
                </a:cubicBezTo>
                <a:cubicBezTo>
                  <a:pt x="14648" y="14779"/>
                  <a:pt x="14648" y="15006"/>
                  <a:pt x="14648" y="15006"/>
                </a:cubicBezTo>
                <a:cubicBezTo>
                  <a:pt x="14648" y="15234"/>
                  <a:pt x="13655" y="16143"/>
                  <a:pt x="13407" y="16143"/>
                </a:cubicBezTo>
                <a:cubicBezTo>
                  <a:pt x="13407" y="16143"/>
                  <a:pt x="13159" y="16143"/>
                  <a:pt x="13159" y="15916"/>
                </a:cubicBezTo>
                <a:cubicBezTo>
                  <a:pt x="6703" y="10232"/>
                  <a:pt x="6703" y="10232"/>
                  <a:pt x="6703" y="10232"/>
                </a:cubicBezTo>
                <a:cubicBezTo>
                  <a:pt x="6207" y="9549"/>
                  <a:pt x="5710" y="8867"/>
                  <a:pt x="5710" y="7958"/>
                </a:cubicBezTo>
                <a:cubicBezTo>
                  <a:pt x="5710" y="6594"/>
                  <a:pt x="7200" y="5229"/>
                  <a:pt x="8938" y="5229"/>
                </a:cubicBezTo>
                <a:cubicBezTo>
                  <a:pt x="9683" y="5229"/>
                  <a:pt x="10428" y="5684"/>
                  <a:pt x="11172" y="6139"/>
                </a:cubicBezTo>
                <a:cubicBezTo>
                  <a:pt x="20110" y="14324"/>
                  <a:pt x="20110" y="14324"/>
                  <a:pt x="20110" y="14324"/>
                </a:cubicBezTo>
                <a:cubicBezTo>
                  <a:pt x="21103" y="15234"/>
                  <a:pt x="21600" y="16598"/>
                  <a:pt x="21600" y="17735"/>
                </a:cubicBezTo>
                <a:cubicBezTo>
                  <a:pt x="21600" y="20008"/>
                  <a:pt x="19862" y="21600"/>
                  <a:pt x="17379" y="21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89" name="Shape"/>
          <p:cNvSpPr/>
          <p:nvPr/>
        </p:nvSpPr>
        <p:spPr>
          <a:xfrm>
            <a:off x="1716088" y="5862637"/>
            <a:ext cx="360364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463"/>
                </a:moveTo>
                <a:cubicBezTo>
                  <a:pt x="21600" y="21145"/>
                  <a:pt x="20925" y="21600"/>
                  <a:pt x="20250" y="21600"/>
                </a:cubicBezTo>
                <a:cubicBezTo>
                  <a:pt x="1350" y="21600"/>
                  <a:pt x="1350" y="21600"/>
                  <a:pt x="1350" y="21600"/>
                </a:cubicBezTo>
                <a:cubicBezTo>
                  <a:pt x="450" y="21600"/>
                  <a:pt x="0" y="21145"/>
                  <a:pt x="0" y="20463"/>
                </a:cubicBezTo>
                <a:cubicBezTo>
                  <a:pt x="0" y="1364"/>
                  <a:pt x="0" y="1364"/>
                  <a:pt x="0" y="1364"/>
                </a:cubicBezTo>
                <a:cubicBezTo>
                  <a:pt x="0" y="455"/>
                  <a:pt x="450" y="0"/>
                  <a:pt x="1350" y="0"/>
                </a:cubicBezTo>
                <a:cubicBezTo>
                  <a:pt x="14400" y="0"/>
                  <a:pt x="14400" y="0"/>
                  <a:pt x="14400" y="0"/>
                </a:cubicBezTo>
                <a:cubicBezTo>
                  <a:pt x="15075" y="0"/>
                  <a:pt x="16200" y="227"/>
                  <a:pt x="16650" y="909"/>
                </a:cubicBezTo>
                <a:cubicBezTo>
                  <a:pt x="20475" y="4775"/>
                  <a:pt x="20475" y="4775"/>
                  <a:pt x="20475" y="4775"/>
                </a:cubicBezTo>
                <a:cubicBezTo>
                  <a:pt x="21150" y="5457"/>
                  <a:pt x="21600" y="6366"/>
                  <a:pt x="21600" y="7276"/>
                </a:cubicBezTo>
                <a:lnTo>
                  <a:pt x="21600" y="20463"/>
                </a:lnTo>
                <a:close/>
                <a:moveTo>
                  <a:pt x="19800" y="20008"/>
                </a:moveTo>
                <a:cubicBezTo>
                  <a:pt x="19800" y="7276"/>
                  <a:pt x="19800" y="7276"/>
                  <a:pt x="19800" y="7276"/>
                </a:cubicBezTo>
                <a:cubicBezTo>
                  <a:pt x="19800" y="6821"/>
                  <a:pt x="19575" y="6366"/>
                  <a:pt x="19350" y="6139"/>
                </a:cubicBezTo>
                <a:cubicBezTo>
                  <a:pt x="15300" y="2046"/>
                  <a:pt x="15300" y="2046"/>
                  <a:pt x="15300" y="2046"/>
                </a:cubicBezTo>
                <a:cubicBezTo>
                  <a:pt x="15075" y="2046"/>
                  <a:pt x="14625" y="1819"/>
                  <a:pt x="14400" y="1819"/>
                </a:cubicBezTo>
                <a:cubicBezTo>
                  <a:pt x="14400" y="7731"/>
                  <a:pt x="14400" y="7731"/>
                  <a:pt x="14400" y="7731"/>
                </a:cubicBezTo>
                <a:cubicBezTo>
                  <a:pt x="14400" y="8413"/>
                  <a:pt x="13725" y="9095"/>
                  <a:pt x="13050" y="9095"/>
                </a:cubicBezTo>
                <a:cubicBezTo>
                  <a:pt x="4950" y="9095"/>
                  <a:pt x="4950" y="9095"/>
                  <a:pt x="4950" y="9095"/>
                </a:cubicBezTo>
                <a:cubicBezTo>
                  <a:pt x="4050" y="9095"/>
                  <a:pt x="3600" y="8413"/>
                  <a:pt x="3600" y="7731"/>
                </a:cubicBezTo>
                <a:cubicBezTo>
                  <a:pt x="3600" y="1819"/>
                  <a:pt x="3600" y="1819"/>
                  <a:pt x="3600" y="1819"/>
                </a:cubicBezTo>
                <a:cubicBezTo>
                  <a:pt x="1800" y="1819"/>
                  <a:pt x="1800" y="1819"/>
                  <a:pt x="1800" y="1819"/>
                </a:cubicBezTo>
                <a:cubicBezTo>
                  <a:pt x="1800" y="20008"/>
                  <a:pt x="1800" y="20008"/>
                  <a:pt x="1800" y="20008"/>
                </a:cubicBezTo>
                <a:cubicBezTo>
                  <a:pt x="3600" y="20008"/>
                  <a:pt x="3600" y="20008"/>
                  <a:pt x="3600" y="20008"/>
                </a:cubicBezTo>
                <a:cubicBezTo>
                  <a:pt x="3600" y="14097"/>
                  <a:pt x="3600" y="14097"/>
                  <a:pt x="3600" y="14097"/>
                </a:cubicBezTo>
                <a:cubicBezTo>
                  <a:pt x="3600" y="13187"/>
                  <a:pt x="4050" y="12733"/>
                  <a:pt x="4950" y="12733"/>
                </a:cubicBezTo>
                <a:cubicBezTo>
                  <a:pt x="16650" y="12733"/>
                  <a:pt x="16650" y="12733"/>
                  <a:pt x="16650" y="12733"/>
                </a:cubicBezTo>
                <a:cubicBezTo>
                  <a:pt x="17325" y="12733"/>
                  <a:pt x="18000" y="13187"/>
                  <a:pt x="18000" y="14097"/>
                </a:cubicBezTo>
                <a:cubicBezTo>
                  <a:pt x="18000" y="20008"/>
                  <a:pt x="18000" y="20008"/>
                  <a:pt x="18000" y="20008"/>
                </a:cubicBezTo>
                <a:lnTo>
                  <a:pt x="19800" y="20008"/>
                </a:lnTo>
                <a:close/>
                <a:moveTo>
                  <a:pt x="16200" y="20008"/>
                </a:moveTo>
                <a:cubicBezTo>
                  <a:pt x="16200" y="14552"/>
                  <a:pt x="16200" y="14552"/>
                  <a:pt x="16200" y="14552"/>
                </a:cubicBezTo>
                <a:cubicBezTo>
                  <a:pt x="5400" y="14552"/>
                  <a:pt x="5400" y="14552"/>
                  <a:pt x="5400" y="14552"/>
                </a:cubicBezTo>
                <a:cubicBezTo>
                  <a:pt x="5400" y="20008"/>
                  <a:pt x="5400" y="20008"/>
                  <a:pt x="5400" y="20008"/>
                </a:cubicBezTo>
                <a:lnTo>
                  <a:pt x="16200" y="20008"/>
                </a:lnTo>
                <a:close/>
                <a:moveTo>
                  <a:pt x="12600" y="2274"/>
                </a:moveTo>
                <a:cubicBezTo>
                  <a:pt x="12600" y="2046"/>
                  <a:pt x="12375" y="1819"/>
                  <a:pt x="12150" y="1819"/>
                </a:cubicBezTo>
                <a:cubicBezTo>
                  <a:pt x="9450" y="1819"/>
                  <a:pt x="9450" y="1819"/>
                  <a:pt x="9450" y="1819"/>
                </a:cubicBezTo>
                <a:cubicBezTo>
                  <a:pt x="9225" y="1819"/>
                  <a:pt x="9000" y="2046"/>
                  <a:pt x="9000" y="2274"/>
                </a:cubicBezTo>
                <a:cubicBezTo>
                  <a:pt x="9000" y="6821"/>
                  <a:pt x="9000" y="6821"/>
                  <a:pt x="9000" y="6821"/>
                </a:cubicBezTo>
                <a:cubicBezTo>
                  <a:pt x="9000" y="7048"/>
                  <a:pt x="9225" y="7276"/>
                  <a:pt x="9450" y="7276"/>
                </a:cubicBezTo>
                <a:cubicBezTo>
                  <a:pt x="12150" y="7276"/>
                  <a:pt x="12150" y="7276"/>
                  <a:pt x="12150" y="7276"/>
                </a:cubicBezTo>
                <a:cubicBezTo>
                  <a:pt x="12375" y="7276"/>
                  <a:pt x="12600" y="7048"/>
                  <a:pt x="12600" y="6821"/>
                </a:cubicBezTo>
                <a:lnTo>
                  <a:pt x="12600" y="227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90" name="Shape"/>
          <p:cNvSpPr/>
          <p:nvPr/>
        </p:nvSpPr>
        <p:spPr>
          <a:xfrm>
            <a:off x="2354263" y="5832476"/>
            <a:ext cx="382589" cy="3825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965" y="4235"/>
                </a:moveTo>
                <a:cubicBezTo>
                  <a:pt x="4024" y="21388"/>
                  <a:pt x="4024" y="21388"/>
                  <a:pt x="4024" y="21388"/>
                </a:cubicBezTo>
                <a:cubicBezTo>
                  <a:pt x="3812" y="21388"/>
                  <a:pt x="3600" y="21600"/>
                  <a:pt x="3388" y="21600"/>
                </a:cubicBezTo>
                <a:cubicBezTo>
                  <a:pt x="3176" y="21600"/>
                  <a:pt x="2965" y="21388"/>
                  <a:pt x="2753" y="21388"/>
                </a:cubicBezTo>
                <a:cubicBezTo>
                  <a:pt x="212" y="18635"/>
                  <a:pt x="212" y="18635"/>
                  <a:pt x="212" y="18635"/>
                </a:cubicBezTo>
                <a:cubicBezTo>
                  <a:pt x="0" y="18635"/>
                  <a:pt x="0" y="18424"/>
                  <a:pt x="0" y="18212"/>
                </a:cubicBezTo>
                <a:cubicBezTo>
                  <a:pt x="0" y="17788"/>
                  <a:pt x="0" y="17576"/>
                  <a:pt x="212" y="17576"/>
                </a:cubicBezTo>
                <a:cubicBezTo>
                  <a:pt x="17153" y="424"/>
                  <a:pt x="17153" y="424"/>
                  <a:pt x="17153" y="424"/>
                </a:cubicBezTo>
                <a:cubicBezTo>
                  <a:pt x="17365" y="424"/>
                  <a:pt x="17576" y="212"/>
                  <a:pt x="17788" y="212"/>
                </a:cubicBezTo>
                <a:cubicBezTo>
                  <a:pt x="18000" y="212"/>
                  <a:pt x="18212" y="424"/>
                  <a:pt x="18424" y="424"/>
                </a:cubicBezTo>
                <a:cubicBezTo>
                  <a:pt x="20965" y="3176"/>
                  <a:pt x="20965" y="3176"/>
                  <a:pt x="20965" y="3176"/>
                </a:cubicBezTo>
                <a:cubicBezTo>
                  <a:pt x="21176" y="3388"/>
                  <a:pt x="21176" y="3600"/>
                  <a:pt x="21176" y="3812"/>
                </a:cubicBezTo>
                <a:cubicBezTo>
                  <a:pt x="21176" y="4024"/>
                  <a:pt x="21176" y="4235"/>
                  <a:pt x="20965" y="4235"/>
                </a:cubicBezTo>
                <a:close/>
                <a:moveTo>
                  <a:pt x="4659" y="1694"/>
                </a:moveTo>
                <a:cubicBezTo>
                  <a:pt x="3388" y="1906"/>
                  <a:pt x="3388" y="1906"/>
                  <a:pt x="3388" y="1906"/>
                </a:cubicBezTo>
                <a:cubicBezTo>
                  <a:pt x="2965" y="3388"/>
                  <a:pt x="2965" y="3388"/>
                  <a:pt x="2965" y="3388"/>
                </a:cubicBezTo>
                <a:cubicBezTo>
                  <a:pt x="2541" y="1906"/>
                  <a:pt x="2541" y="1906"/>
                  <a:pt x="2541" y="1906"/>
                </a:cubicBezTo>
                <a:cubicBezTo>
                  <a:pt x="1271" y="1694"/>
                  <a:pt x="1271" y="1694"/>
                  <a:pt x="1271" y="1694"/>
                </a:cubicBezTo>
                <a:cubicBezTo>
                  <a:pt x="2541" y="1271"/>
                  <a:pt x="2541" y="1271"/>
                  <a:pt x="2541" y="1271"/>
                </a:cubicBezTo>
                <a:cubicBezTo>
                  <a:pt x="2965" y="0"/>
                  <a:pt x="2965" y="0"/>
                  <a:pt x="2965" y="0"/>
                </a:cubicBezTo>
                <a:cubicBezTo>
                  <a:pt x="3388" y="1271"/>
                  <a:pt x="3388" y="1271"/>
                  <a:pt x="3388" y="1271"/>
                </a:cubicBezTo>
                <a:lnTo>
                  <a:pt x="4659" y="1694"/>
                </a:lnTo>
                <a:close/>
                <a:moveTo>
                  <a:pt x="10588" y="4235"/>
                </a:moveTo>
                <a:cubicBezTo>
                  <a:pt x="8047" y="4871"/>
                  <a:pt x="8047" y="4871"/>
                  <a:pt x="8047" y="4871"/>
                </a:cubicBezTo>
                <a:cubicBezTo>
                  <a:pt x="7200" y="7624"/>
                  <a:pt x="7200" y="7624"/>
                  <a:pt x="7200" y="7624"/>
                </a:cubicBezTo>
                <a:cubicBezTo>
                  <a:pt x="6353" y="4871"/>
                  <a:pt x="6353" y="4871"/>
                  <a:pt x="6353" y="4871"/>
                </a:cubicBezTo>
                <a:cubicBezTo>
                  <a:pt x="3812" y="4235"/>
                  <a:pt x="3812" y="4235"/>
                  <a:pt x="3812" y="4235"/>
                </a:cubicBezTo>
                <a:cubicBezTo>
                  <a:pt x="6353" y="3388"/>
                  <a:pt x="6353" y="3388"/>
                  <a:pt x="6353" y="3388"/>
                </a:cubicBezTo>
                <a:cubicBezTo>
                  <a:pt x="7200" y="847"/>
                  <a:pt x="7200" y="847"/>
                  <a:pt x="7200" y="847"/>
                </a:cubicBezTo>
                <a:cubicBezTo>
                  <a:pt x="8047" y="3388"/>
                  <a:pt x="8047" y="3388"/>
                  <a:pt x="8047" y="3388"/>
                </a:cubicBezTo>
                <a:lnTo>
                  <a:pt x="10588" y="4235"/>
                </a:lnTo>
                <a:close/>
                <a:moveTo>
                  <a:pt x="13129" y="1694"/>
                </a:moveTo>
                <a:cubicBezTo>
                  <a:pt x="11859" y="1906"/>
                  <a:pt x="11859" y="1906"/>
                  <a:pt x="11859" y="1906"/>
                </a:cubicBezTo>
                <a:cubicBezTo>
                  <a:pt x="11435" y="3388"/>
                  <a:pt x="11435" y="3388"/>
                  <a:pt x="11435" y="3388"/>
                </a:cubicBezTo>
                <a:cubicBezTo>
                  <a:pt x="11012" y="1906"/>
                  <a:pt x="11012" y="1906"/>
                  <a:pt x="11012" y="1906"/>
                </a:cubicBezTo>
                <a:cubicBezTo>
                  <a:pt x="9741" y="1694"/>
                  <a:pt x="9741" y="1694"/>
                  <a:pt x="9741" y="1694"/>
                </a:cubicBezTo>
                <a:cubicBezTo>
                  <a:pt x="11012" y="1271"/>
                  <a:pt x="11012" y="1271"/>
                  <a:pt x="11012" y="1271"/>
                </a:cubicBezTo>
                <a:cubicBezTo>
                  <a:pt x="11435" y="0"/>
                  <a:pt x="11435" y="0"/>
                  <a:pt x="11435" y="0"/>
                </a:cubicBezTo>
                <a:cubicBezTo>
                  <a:pt x="11859" y="1271"/>
                  <a:pt x="11859" y="1271"/>
                  <a:pt x="11859" y="1271"/>
                </a:cubicBezTo>
                <a:lnTo>
                  <a:pt x="13129" y="1694"/>
                </a:lnTo>
                <a:close/>
                <a:moveTo>
                  <a:pt x="19059" y="3812"/>
                </a:moveTo>
                <a:cubicBezTo>
                  <a:pt x="17788" y="2329"/>
                  <a:pt x="17788" y="2329"/>
                  <a:pt x="17788" y="2329"/>
                </a:cubicBezTo>
                <a:cubicBezTo>
                  <a:pt x="13765" y="6141"/>
                  <a:pt x="13765" y="6141"/>
                  <a:pt x="13765" y="6141"/>
                </a:cubicBezTo>
                <a:cubicBezTo>
                  <a:pt x="15247" y="7624"/>
                  <a:pt x="15247" y="7624"/>
                  <a:pt x="15247" y="7624"/>
                </a:cubicBezTo>
                <a:lnTo>
                  <a:pt x="19059" y="3812"/>
                </a:lnTo>
                <a:close/>
                <a:moveTo>
                  <a:pt x="21600" y="10165"/>
                </a:moveTo>
                <a:cubicBezTo>
                  <a:pt x="20329" y="10376"/>
                  <a:pt x="20329" y="10376"/>
                  <a:pt x="20329" y="10376"/>
                </a:cubicBezTo>
                <a:cubicBezTo>
                  <a:pt x="19906" y="11859"/>
                  <a:pt x="19906" y="11859"/>
                  <a:pt x="19906" y="11859"/>
                </a:cubicBezTo>
                <a:cubicBezTo>
                  <a:pt x="19482" y="10376"/>
                  <a:pt x="19482" y="10376"/>
                  <a:pt x="19482" y="10376"/>
                </a:cubicBezTo>
                <a:cubicBezTo>
                  <a:pt x="18212" y="10165"/>
                  <a:pt x="18212" y="10165"/>
                  <a:pt x="18212" y="10165"/>
                </a:cubicBezTo>
                <a:cubicBezTo>
                  <a:pt x="19482" y="9741"/>
                  <a:pt x="19482" y="9741"/>
                  <a:pt x="19482" y="9741"/>
                </a:cubicBezTo>
                <a:cubicBezTo>
                  <a:pt x="19906" y="8471"/>
                  <a:pt x="19906" y="8471"/>
                  <a:pt x="19906" y="8471"/>
                </a:cubicBezTo>
                <a:cubicBezTo>
                  <a:pt x="20329" y="9741"/>
                  <a:pt x="20329" y="9741"/>
                  <a:pt x="20329" y="9741"/>
                </a:cubicBezTo>
                <a:lnTo>
                  <a:pt x="21600" y="1016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91" name="Shape"/>
          <p:cNvSpPr/>
          <p:nvPr/>
        </p:nvSpPr>
        <p:spPr>
          <a:xfrm>
            <a:off x="2987675" y="5892801"/>
            <a:ext cx="406401" cy="327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6883"/>
                </a:moveTo>
                <a:cubicBezTo>
                  <a:pt x="21600" y="17876"/>
                  <a:pt x="20600" y="17876"/>
                  <a:pt x="20000" y="17876"/>
                </a:cubicBezTo>
                <a:cubicBezTo>
                  <a:pt x="20000" y="19862"/>
                  <a:pt x="18600" y="21600"/>
                  <a:pt x="16800" y="21600"/>
                </a:cubicBezTo>
                <a:cubicBezTo>
                  <a:pt x="15200" y="21600"/>
                  <a:pt x="13600" y="19862"/>
                  <a:pt x="13600" y="17876"/>
                </a:cubicBezTo>
                <a:cubicBezTo>
                  <a:pt x="8800" y="17876"/>
                  <a:pt x="8800" y="17876"/>
                  <a:pt x="8800" y="17876"/>
                </a:cubicBezTo>
                <a:cubicBezTo>
                  <a:pt x="8800" y="19862"/>
                  <a:pt x="7400" y="21600"/>
                  <a:pt x="5600" y="21600"/>
                </a:cubicBezTo>
                <a:cubicBezTo>
                  <a:pt x="4000" y="21600"/>
                  <a:pt x="2400" y="19862"/>
                  <a:pt x="2400" y="17876"/>
                </a:cubicBezTo>
                <a:cubicBezTo>
                  <a:pt x="1600" y="17876"/>
                  <a:pt x="1600" y="17876"/>
                  <a:pt x="1600" y="17876"/>
                </a:cubicBezTo>
                <a:cubicBezTo>
                  <a:pt x="1000" y="17876"/>
                  <a:pt x="0" y="17876"/>
                  <a:pt x="0" y="16883"/>
                </a:cubicBezTo>
                <a:cubicBezTo>
                  <a:pt x="0" y="16138"/>
                  <a:pt x="400" y="15890"/>
                  <a:pt x="800" y="15890"/>
                </a:cubicBezTo>
                <a:cubicBezTo>
                  <a:pt x="800" y="10924"/>
                  <a:pt x="800" y="10924"/>
                  <a:pt x="800" y="10924"/>
                </a:cubicBezTo>
                <a:cubicBezTo>
                  <a:pt x="800" y="9683"/>
                  <a:pt x="800" y="8441"/>
                  <a:pt x="1400" y="7697"/>
                </a:cubicBezTo>
                <a:cubicBezTo>
                  <a:pt x="4000" y="4469"/>
                  <a:pt x="4000" y="4469"/>
                  <a:pt x="4000" y="4469"/>
                </a:cubicBezTo>
                <a:cubicBezTo>
                  <a:pt x="4200" y="4221"/>
                  <a:pt x="4800" y="3972"/>
                  <a:pt x="5200" y="3972"/>
                </a:cubicBezTo>
                <a:cubicBezTo>
                  <a:pt x="7200" y="3972"/>
                  <a:pt x="7200" y="3972"/>
                  <a:pt x="7200" y="3972"/>
                </a:cubicBezTo>
                <a:cubicBezTo>
                  <a:pt x="7200" y="993"/>
                  <a:pt x="7200" y="993"/>
                  <a:pt x="7200" y="993"/>
                </a:cubicBezTo>
                <a:cubicBezTo>
                  <a:pt x="7200" y="248"/>
                  <a:pt x="7600" y="0"/>
                  <a:pt x="8000" y="0"/>
                </a:cubicBezTo>
                <a:cubicBezTo>
                  <a:pt x="20800" y="0"/>
                  <a:pt x="20800" y="0"/>
                  <a:pt x="20800" y="0"/>
                </a:cubicBezTo>
                <a:cubicBezTo>
                  <a:pt x="21400" y="0"/>
                  <a:pt x="21600" y="248"/>
                  <a:pt x="21600" y="993"/>
                </a:cubicBezTo>
                <a:lnTo>
                  <a:pt x="21600" y="16883"/>
                </a:lnTo>
                <a:close/>
                <a:moveTo>
                  <a:pt x="7200" y="9931"/>
                </a:moveTo>
                <a:cubicBezTo>
                  <a:pt x="7200" y="5959"/>
                  <a:pt x="7200" y="5959"/>
                  <a:pt x="7200" y="5959"/>
                </a:cubicBezTo>
                <a:cubicBezTo>
                  <a:pt x="5400" y="5959"/>
                  <a:pt x="5400" y="5959"/>
                  <a:pt x="5400" y="5959"/>
                </a:cubicBezTo>
                <a:cubicBezTo>
                  <a:pt x="5200" y="5959"/>
                  <a:pt x="5000" y="5959"/>
                  <a:pt x="5000" y="5959"/>
                </a:cubicBezTo>
                <a:cubicBezTo>
                  <a:pt x="2600" y="8938"/>
                  <a:pt x="2600" y="8938"/>
                  <a:pt x="2600" y="8938"/>
                </a:cubicBezTo>
                <a:cubicBezTo>
                  <a:pt x="2600" y="8938"/>
                  <a:pt x="2400" y="9186"/>
                  <a:pt x="2400" y="9434"/>
                </a:cubicBezTo>
                <a:cubicBezTo>
                  <a:pt x="2400" y="9931"/>
                  <a:pt x="2400" y="9931"/>
                  <a:pt x="2400" y="9931"/>
                </a:cubicBezTo>
                <a:lnTo>
                  <a:pt x="7200" y="9931"/>
                </a:lnTo>
                <a:close/>
                <a:moveTo>
                  <a:pt x="5600" y="15890"/>
                </a:moveTo>
                <a:cubicBezTo>
                  <a:pt x="4800" y="15890"/>
                  <a:pt x="4000" y="16634"/>
                  <a:pt x="4000" y="17876"/>
                </a:cubicBezTo>
                <a:cubicBezTo>
                  <a:pt x="4000" y="18869"/>
                  <a:pt x="4800" y="19862"/>
                  <a:pt x="5600" y="19862"/>
                </a:cubicBezTo>
                <a:cubicBezTo>
                  <a:pt x="6600" y="19862"/>
                  <a:pt x="7200" y="18869"/>
                  <a:pt x="7200" y="17876"/>
                </a:cubicBezTo>
                <a:cubicBezTo>
                  <a:pt x="7200" y="16634"/>
                  <a:pt x="6600" y="15890"/>
                  <a:pt x="5600" y="15890"/>
                </a:cubicBezTo>
                <a:close/>
                <a:moveTo>
                  <a:pt x="16800" y="15890"/>
                </a:moveTo>
                <a:cubicBezTo>
                  <a:pt x="16000" y="15890"/>
                  <a:pt x="15200" y="16634"/>
                  <a:pt x="15200" y="17876"/>
                </a:cubicBezTo>
                <a:cubicBezTo>
                  <a:pt x="15200" y="18869"/>
                  <a:pt x="16000" y="19862"/>
                  <a:pt x="16800" y="19862"/>
                </a:cubicBezTo>
                <a:cubicBezTo>
                  <a:pt x="17800" y="19862"/>
                  <a:pt x="18400" y="18869"/>
                  <a:pt x="18400" y="17876"/>
                </a:cubicBezTo>
                <a:cubicBezTo>
                  <a:pt x="18400" y="16634"/>
                  <a:pt x="17800" y="15890"/>
                  <a:pt x="16800" y="1589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92" name="Shape"/>
          <p:cNvSpPr/>
          <p:nvPr/>
        </p:nvSpPr>
        <p:spPr>
          <a:xfrm>
            <a:off x="3652837" y="5862637"/>
            <a:ext cx="360364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9675" y="21600"/>
                  <a:pt x="8550" y="21600"/>
                  <a:pt x="7650" y="21145"/>
                </a:cubicBezTo>
                <a:cubicBezTo>
                  <a:pt x="8100" y="20691"/>
                  <a:pt x="8550" y="19781"/>
                  <a:pt x="8775" y="18872"/>
                </a:cubicBezTo>
                <a:cubicBezTo>
                  <a:pt x="8775" y="18872"/>
                  <a:pt x="8775" y="18417"/>
                  <a:pt x="9450" y="15916"/>
                </a:cubicBezTo>
                <a:cubicBezTo>
                  <a:pt x="9900" y="16598"/>
                  <a:pt x="11025" y="17280"/>
                  <a:pt x="12150" y="17280"/>
                </a:cubicBezTo>
                <a:cubicBezTo>
                  <a:pt x="15525" y="17280"/>
                  <a:pt x="18000" y="14097"/>
                  <a:pt x="18000" y="9777"/>
                </a:cubicBezTo>
                <a:cubicBezTo>
                  <a:pt x="18000" y="6594"/>
                  <a:pt x="15300" y="3638"/>
                  <a:pt x="11025" y="3638"/>
                </a:cubicBezTo>
                <a:cubicBezTo>
                  <a:pt x="6075" y="3638"/>
                  <a:pt x="3375" y="7276"/>
                  <a:pt x="3375" y="10459"/>
                </a:cubicBezTo>
                <a:cubicBezTo>
                  <a:pt x="3375" y="12278"/>
                  <a:pt x="4050" y="13869"/>
                  <a:pt x="5625" y="14552"/>
                </a:cubicBezTo>
                <a:cubicBezTo>
                  <a:pt x="5850" y="14552"/>
                  <a:pt x="6075" y="14552"/>
                  <a:pt x="6075" y="14324"/>
                </a:cubicBezTo>
                <a:cubicBezTo>
                  <a:pt x="6300" y="14097"/>
                  <a:pt x="6300" y="13642"/>
                  <a:pt x="6300" y="13415"/>
                </a:cubicBezTo>
                <a:cubicBezTo>
                  <a:pt x="6525" y="13187"/>
                  <a:pt x="6525" y="12960"/>
                  <a:pt x="6300" y="12733"/>
                </a:cubicBezTo>
                <a:cubicBezTo>
                  <a:pt x="5850" y="12278"/>
                  <a:pt x="5400" y="11596"/>
                  <a:pt x="5400" y="10686"/>
                </a:cubicBezTo>
                <a:cubicBezTo>
                  <a:pt x="5400" y="7958"/>
                  <a:pt x="7425" y="5457"/>
                  <a:pt x="10800" y="5457"/>
                </a:cubicBezTo>
                <a:cubicBezTo>
                  <a:pt x="13725" y="5457"/>
                  <a:pt x="15300" y="7276"/>
                  <a:pt x="15300" y="9549"/>
                </a:cubicBezTo>
                <a:cubicBezTo>
                  <a:pt x="15300" y="12733"/>
                  <a:pt x="13950" y="15461"/>
                  <a:pt x="11925" y="15461"/>
                </a:cubicBezTo>
                <a:cubicBezTo>
                  <a:pt x="10800" y="15461"/>
                  <a:pt x="9900" y="14552"/>
                  <a:pt x="10125" y="13415"/>
                </a:cubicBezTo>
                <a:cubicBezTo>
                  <a:pt x="10575" y="11823"/>
                  <a:pt x="11025" y="10459"/>
                  <a:pt x="11025" y="9549"/>
                </a:cubicBezTo>
                <a:cubicBezTo>
                  <a:pt x="11025" y="8640"/>
                  <a:pt x="10575" y="7731"/>
                  <a:pt x="9675" y="7731"/>
                </a:cubicBezTo>
                <a:cubicBezTo>
                  <a:pt x="8550" y="7731"/>
                  <a:pt x="7650" y="9095"/>
                  <a:pt x="7650" y="10686"/>
                </a:cubicBezTo>
                <a:cubicBezTo>
                  <a:pt x="7650" y="10686"/>
                  <a:pt x="7650" y="11596"/>
                  <a:pt x="7875" y="12278"/>
                </a:cubicBezTo>
                <a:cubicBezTo>
                  <a:pt x="6750" y="17507"/>
                  <a:pt x="6525" y="18189"/>
                  <a:pt x="6525" y="18189"/>
                </a:cubicBezTo>
                <a:cubicBezTo>
                  <a:pt x="6300" y="19099"/>
                  <a:pt x="6300" y="20008"/>
                  <a:pt x="6300" y="20691"/>
                </a:cubicBezTo>
                <a:cubicBezTo>
                  <a:pt x="2475" y="19099"/>
                  <a:pt x="0" y="15234"/>
                  <a:pt x="0" y="10914"/>
                </a:cubicBezTo>
                <a:cubicBezTo>
                  <a:pt x="0" y="4775"/>
                  <a:pt x="4725" y="0"/>
                  <a:pt x="10800" y="0"/>
                </a:cubicBezTo>
                <a:cubicBezTo>
                  <a:pt x="16650" y="0"/>
                  <a:pt x="21600" y="4775"/>
                  <a:pt x="21600" y="10914"/>
                </a:cubicBezTo>
                <a:cubicBezTo>
                  <a:pt x="21600" y="16825"/>
                  <a:pt x="16650" y="21600"/>
                  <a:pt x="10800" y="21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93" name="Shape"/>
          <p:cNvSpPr/>
          <p:nvPr/>
        </p:nvSpPr>
        <p:spPr>
          <a:xfrm>
            <a:off x="4291012" y="5832476"/>
            <a:ext cx="366714" cy="3873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86" y="16357"/>
                </a:moveTo>
                <a:cubicBezTo>
                  <a:pt x="13886" y="17196"/>
                  <a:pt x="13665" y="17825"/>
                  <a:pt x="13224" y="18664"/>
                </a:cubicBezTo>
                <a:cubicBezTo>
                  <a:pt x="11682" y="20971"/>
                  <a:pt x="8816" y="21600"/>
                  <a:pt x="6171" y="21600"/>
                </a:cubicBezTo>
                <a:cubicBezTo>
                  <a:pt x="4188" y="21600"/>
                  <a:pt x="1543" y="21181"/>
                  <a:pt x="441" y="19293"/>
                </a:cubicBezTo>
                <a:cubicBezTo>
                  <a:pt x="0" y="18874"/>
                  <a:pt x="0" y="18245"/>
                  <a:pt x="0" y="17616"/>
                </a:cubicBezTo>
                <a:cubicBezTo>
                  <a:pt x="0" y="16148"/>
                  <a:pt x="882" y="14889"/>
                  <a:pt x="2204" y="14260"/>
                </a:cubicBezTo>
                <a:cubicBezTo>
                  <a:pt x="3747" y="13212"/>
                  <a:pt x="5951" y="13002"/>
                  <a:pt x="7714" y="12792"/>
                </a:cubicBezTo>
                <a:cubicBezTo>
                  <a:pt x="7273" y="12163"/>
                  <a:pt x="6833" y="11744"/>
                  <a:pt x="6833" y="10905"/>
                </a:cubicBezTo>
                <a:cubicBezTo>
                  <a:pt x="6833" y="10485"/>
                  <a:pt x="7053" y="10276"/>
                  <a:pt x="7053" y="9856"/>
                </a:cubicBezTo>
                <a:cubicBezTo>
                  <a:pt x="6833" y="9856"/>
                  <a:pt x="6612" y="9856"/>
                  <a:pt x="6171" y="9856"/>
                </a:cubicBezTo>
                <a:cubicBezTo>
                  <a:pt x="3527" y="9856"/>
                  <a:pt x="1322" y="7969"/>
                  <a:pt x="1322" y="5452"/>
                </a:cubicBezTo>
                <a:cubicBezTo>
                  <a:pt x="1322" y="3984"/>
                  <a:pt x="1984" y="2517"/>
                  <a:pt x="3306" y="1678"/>
                </a:cubicBezTo>
                <a:cubicBezTo>
                  <a:pt x="4629" y="419"/>
                  <a:pt x="6833" y="0"/>
                  <a:pt x="8816" y="0"/>
                </a:cubicBezTo>
                <a:cubicBezTo>
                  <a:pt x="14547" y="0"/>
                  <a:pt x="14547" y="0"/>
                  <a:pt x="14547" y="0"/>
                </a:cubicBezTo>
                <a:cubicBezTo>
                  <a:pt x="12563" y="1049"/>
                  <a:pt x="12563" y="1049"/>
                  <a:pt x="12563" y="1049"/>
                </a:cubicBezTo>
                <a:cubicBezTo>
                  <a:pt x="10800" y="1049"/>
                  <a:pt x="10800" y="1049"/>
                  <a:pt x="10800" y="1049"/>
                </a:cubicBezTo>
                <a:cubicBezTo>
                  <a:pt x="12122" y="2097"/>
                  <a:pt x="12784" y="3355"/>
                  <a:pt x="12784" y="4823"/>
                </a:cubicBezTo>
                <a:cubicBezTo>
                  <a:pt x="12784" y="8388"/>
                  <a:pt x="9698" y="8598"/>
                  <a:pt x="9698" y="10276"/>
                </a:cubicBezTo>
                <a:cubicBezTo>
                  <a:pt x="9698" y="12163"/>
                  <a:pt x="13886" y="12583"/>
                  <a:pt x="13886" y="16357"/>
                </a:cubicBezTo>
                <a:close/>
                <a:moveTo>
                  <a:pt x="11902" y="17406"/>
                </a:moveTo>
                <a:cubicBezTo>
                  <a:pt x="11902" y="15728"/>
                  <a:pt x="10139" y="14680"/>
                  <a:pt x="8816" y="13631"/>
                </a:cubicBezTo>
                <a:cubicBezTo>
                  <a:pt x="8596" y="13631"/>
                  <a:pt x="8376" y="13631"/>
                  <a:pt x="8155" y="13631"/>
                </a:cubicBezTo>
                <a:cubicBezTo>
                  <a:pt x="5731" y="13631"/>
                  <a:pt x="2424" y="14260"/>
                  <a:pt x="2424" y="16986"/>
                </a:cubicBezTo>
                <a:cubicBezTo>
                  <a:pt x="2424" y="19503"/>
                  <a:pt x="5290" y="20551"/>
                  <a:pt x="7714" y="20551"/>
                </a:cubicBezTo>
                <a:cubicBezTo>
                  <a:pt x="9698" y="20551"/>
                  <a:pt x="11902" y="19713"/>
                  <a:pt x="11902" y="17406"/>
                </a:cubicBezTo>
                <a:close/>
                <a:moveTo>
                  <a:pt x="9478" y="8388"/>
                </a:moveTo>
                <a:cubicBezTo>
                  <a:pt x="10139" y="7759"/>
                  <a:pt x="10359" y="6920"/>
                  <a:pt x="10359" y="6291"/>
                </a:cubicBezTo>
                <a:cubicBezTo>
                  <a:pt x="10359" y="4194"/>
                  <a:pt x="9037" y="1049"/>
                  <a:pt x="6612" y="1049"/>
                </a:cubicBezTo>
                <a:cubicBezTo>
                  <a:pt x="5951" y="1049"/>
                  <a:pt x="5069" y="1258"/>
                  <a:pt x="4629" y="1887"/>
                </a:cubicBezTo>
                <a:cubicBezTo>
                  <a:pt x="4188" y="2517"/>
                  <a:pt x="3967" y="3355"/>
                  <a:pt x="3967" y="3984"/>
                </a:cubicBezTo>
                <a:cubicBezTo>
                  <a:pt x="3967" y="6082"/>
                  <a:pt x="5069" y="9017"/>
                  <a:pt x="7494" y="9017"/>
                </a:cubicBezTo>
                <a:cubicBezTo>
                  <a:pt x="8376" y="9017"/>
                  <a:pt x="9037" y="8808"/>
                  <a:pt x="9478" y="8388"/>
                </a:cubicBezTo>
                <a:close/>
                <a:moveTo>
                  <a:pt x="21600" y="9017"/>
                </a:moveTo>
                <a:cubicBezTo>
                  <a:pt x="21600" y="10485"/>
                  <a:pt x="21600" y="10485"/>
                  <a:pt x="21600" y="10485"/>
                </a:cubicBezTo>
                <a:cubicBezTo>
                  <a:pt x="18735" y="10485"/>
                  <a:pt x="18735" y="10485"/>
                  <a:pt x="18735" y="10485"/>
                </a:cubicBezTo>
                <a:cubicBezTo>
                  <a:pt x="18735" y="13421"/>
                  <a:pt x="18735" y="13421"/>
                  <a:pt x="18735" y="13421"/>
                </a:cubicBezTo>
                <a:cubicBezTo>
                  <a:pt x="17412" y="13421"/>
                  <a:pt x="17412" y="13421"/>
                  <a:pt x="17412" y="13421"/>
                </a:cubicBezTo>
                <a:cubicBezTo>
                  <a:pt x="17412" y="10485"/>
                  <a:pt x="17412" y="10485"/>
                  <a:pt x="17412" y="10485"/>
                </a:cubicBezTo>
                <a:cubicBezTo>
                  <a:pt x="14327" y="10485"/>
                  <a:pt x="14327" y="10485"/>
                  <a:pt x="14327" y="10485"/>
                </a:cubicBezTo>
                <a:cubicBezTo>
                  <a:pt x="14327" y="9017"/>
                  <a:pt x="14327" y="9017"/>
                  <a:pt x="14327" y="9017"/>
                </a:cubicBezTo>
                <a:cubicBezTo>
                  <a:pt x="17412" y="9017"/>
                  <a:pt x="17412" y="9017"/>
                  <a:pt x="17412" y="9017"/>
                </a:cubicBezTo>
                <a:cubicBezTo>
                  <a:pt x="17412" y="6291"/>
                  <a:pt x="17412" y="6291"/>
                  <a:pt x="17412" y="6291"/>
                </a:cubicBezTo>
                <a:cubicBezTo>
                  <a:pt x="18735" y="6291"/>
                  <a:pt x="18735" y="6291"/>
                  <a:pt x="18735" y="6291"/>
                </a:cubicBezTo>
                <a:cubicBezTo>
                  <a:pt x="18735" y="9017"/>
                  <a:pt x="18735" y="9017"/>
                  <a:pt x="18735" y="9017"/>
                </a:cubicBezTo>
                <a:lnTo>
                  <a:pt x="21600" y="901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94" name="Shape"/>
          <p:cNvSpPr/>
          <p:nvPr/>
        </p:nvSpPr>
        <p:spPr>
          <a:xfrm>
            <a:off x="4894262" y="5892801"/>
            <a:ext cx="450851" cy="30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520"/>
                </a:moveTo>
                <a:cubicBezTo>
                  <a:pt x="21600" y="21060"/>
                  <a:pt x="21420" y="21600"/>
                  <a:pt x="20880" y="21600"/>
                </a:cubicBezTo>
                <a:cubicBezTo>
                  <a:pt x="720" y="21600"/>
                  <a:pt x="720" y="21600"/>
                  <a:pt x="720" y="21600"/>
                </a:cubicBezTo>
                <a:cubicBezTo>
                  <a:pt x="360" y="21600"/>
                  <a:pt x="0" y="21060"/>
                  <a:pt x="0" y="20520"/>
                </a:cubicBezTo>
                <a:cubicBezTo>
                  <a:pt x="0" y="1080"/>
                  <a:pt x="0" y="1080"/>
                  <a:pt x="0" y="1080"/>
                </a:cubicBezTo>
                <a:cubicBezTo>
                  <a:pt x="0" y="270"/>
                  <a:pt x="360" y="0"/>
                  <a:pt x="720" y="0"/>
                </a:cubicBezTo>
                <a:cubicBezTo>
                  <a:pt x="20880" y="0"/>
                  <a:pt x="20880" y="0"/>
                  <a:pt x="20880" y="0"/>
                </a:cubicBezTo>
                <a:cubicBezTo>
                  <a:pt x="21420" y="0"/>
                  <a:pt x="21600" y="270"/>
                  <a:pt x="21600" y="1080"/>
                </a:cubicBezTo>
                <a:lnTo>
                  <a:pt x="21600" y="20520"/>
                </a:lnTo>
                <a:close/>
                <a:moveTo>
                  <a:pt x="20160" y="6480"/>
                </a:moveTo>
                <a:cubicBezTo>
                  <a:pt x="18720" y="6480"/>
                  <a:pt x="17280" y="4320"/>
                  <a:pt x="17280" y="2160"/>
                </a:cubicBezTo>
                <a:cubicBezTo>
                  <a:pt x="4320" y="2160"/>
                  <a:pt x="4320" y="2160"/>
                  <a:pt x="4320" y="2160"/>
                </a:cubicBezTo>
                <a:cubicBezTo>
                  <a:pt x="4320" y="4320"/>
                  <a:pt x="3060" y="6480"/>
                  <a:pt x="1440" y="6480"/>
                </a:cubicBezTo>
                <a:cubicBezTo>
                  <a:pt x="1440" y="15120"/>
                  <a:pt x="1440" y="15120"/>
                  <a:pt x="1440" y="15120"/>
                </a:cubicBezTo>
                <a:cubicBezTo>
                  <a:pt x="3060" y="15120"/>
                  <a:pt x="4320" y="17010"/>
                  <a:pt x="4320" y="19440"/>
                </a:cubicBezTo>
                <a:cubicBezTo>
                  <a:pt x="17280" y="19440"/>
                  <a:pt x="17280" y="19440"/>
                  <a:pt x="17280" y="19440"/>
                </a:cubicBezTo>
                <a:cubicBezTo>
                  <a:pt x="17280" y="17010"/>
                  <a:pt x="18720" y="15120"/>
                  <a:pt x="20160" y="15120"/>
                </a:cubicBezTo>
                <a:lnTo>
                  <a:pt x="20160" y="6480"/>
                </a:lnTo>
                <a:close/>
                <a:moveTo>
                  <a:pt x="10800" y="17820"/>
                </a:moveTo>
                <a:cubicBezTo>
                  <a:pt x="8460" y="17820"/>
                  <a:pt x="7200" y="13770"/>
                  <a:pt x="7200" y="10800"/>
                </a:cubicBezTo>
                <a:cubicBezTo>
                  <a:pt x="7200" y="7560"/>
                  <a:pt x="8460" y="3780"/>
                  <a:pt x="10800" y="3780"/>
                </a:cubicBezTo>
                <a:cubicBezTo>
                  <a:pt x="13320" y="3780"/>
                  <a:pt x="14400" y="7560"/>
                  <a:pt x="14400" y="10800"/>
                </a:cubicBezTo>
                <a:cubicBezTo>
                  <a:pt x="14400" y="13770"/>
                  <a:pt x="13320" y="17820"/>
                  <a:pt x="10800" y="17820"/>
                </a:cubicBezTo>
                <a:close/>
                <a:moveTo>
                  <a:pt x="12960" y="15120"/>
                </a:moveTo>
                <a:cubicBezTo>
                  <a:pt x="12960" y="13500"/>
                  <a:pt x="12960" y="13500"/>
                  <a:pt x="12960" y="13500"/>
                </a:cubicBezTo>
                <a:cubicBezTo>
                  <a:pt x="11520" y="13500"/>
                  <a:pt x="11520" y="13500"/>
                  <a:pt x="11520" y="13500"/>
                </a:cubicBezTo>
                <a:cubicBezTo>
                  <a:pt x="11520" y="5940"/>
                  <a:pt x="11520" y="5940"/>
                  <a:pt x="11520" y="5940"/>
                </a:cubicBezTo>
                <a:cubicBezTo>
                  <a:pt x="10260" y="5940"/>
                  <a:pt x="10260" y="5940"/>
                  <a:pt x="10260" y="5940"/>
                </a:cubicBezTo>
                <a:cubicBezTo>
                  <a:pt x="8640" y="8100"/>
                  <a:pt x="8640" y="8100"/>
                  <a:pt x="8640" y="8100"/>
                </a:cubicBezTo>
                <a:cubicBezTo>
                  <a:pt x="9540" y="9450"/>
                  <a:pt x="9540" y="9450"/>
                  <a:pt x="9540" y="9450"/>
                </a:cubicBezTo>
                <a:cubicBezTo>
                  <a:pt x="9720" y="9180"/>
                  <a:pt x="9900" y="8910"/>
                  <a:pt x="10080" y="8640"/>
                </a:cubicBezTo>
                <a:cubicBezTo>
                  <a:pt x="10080" y="8640"/>
                  <a:pt x="10080" y="8640"/>
                  <a:pt x="10080" y="8640"/>
                </a:cubicBezTo>
                <a:cubicBezTo>
                  <a:pt x="10080" y="13500"/>
                  <a:pt x="10080" y="13500"/>
                  <a:pt x="10080" y="13500"/>
                </a:cubicBezTo>
                <a:cubicBezTo>
                  <a:pt x="8640" y="13500"/>
                  <a:pt x="8640" y="13500"/>
                  <a:pt x="8640" y="13500"/>
                </a:cubicBezTo>
                <a:cubicBezTo>
                  <a:pt x="8640" y="15120"/>
                  <a:pt x="8640" y="15120"/>
                  <a:pt x="8640" y="15120"/>
                </a:cubicBezTo>
                <a:lnTo>
                  <a:pt x="12960" y="1512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95" name="Shape"/>
          <p:cNvSpPr/>
          <p:nvPr/>
        </p:nvSpPr>
        <p:spPr>
          <a:xfrm>
            <a:off x="5556251" y="5892801"/>
            <a:ext cx="419101" cy="327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479" y="6703"/>
                </a:moveTo>
                <a:cubicBezTo>
                  <a:pt x="17743" y="8193"/>
                  <a:pt x="15814" y="9931"/>
                  <a:pt x="13886" y="11669"/>
                </a:cubicBezTo>
                <a:cubicBezTo>
                  <a:pt x="13114" y="12414"/>
                  <a:pt x="11764" y="13903"/>
                  <a:pt x="10800" y="13903"/>
                </a:cubicBezTo>
                <a:cubicBezTo>
                  <a:pt x="10800" y="13903"/>
                  <a:pt x="10800" y="13903"/>
                  <a:pt x="10800" y="13903"/>
                </a:cubicBezTo>
                <a:cubicBezTo>
                  <a:pt x="10800" y="13903"/>
                  <a:pt x="10800" y="13903"/>
                  <a:pt x="10800" y="13903"/>
                </a:cubicBezTo>
                <a:cubicBezTo>
                  <a:pt x="9836" y="13903"/>
                  <a:pt x="8486" y="12414"/>
                  <a:pt x="7714" y="11669"/>
                </a:cubicBezTo>
                <a:cubicBezTo>
                  <a:pt x="5786" y="9931"/>
                  <a:pt x="4050" y="8193"/>
                  <a:pt x="2121" y="6703"/>
                </a:cubicBezTo>
                <a:cubicBezTo>
                  <a:pt x="1350" y="5959"/>
                  <a:pt x="0" y="4221"/>
                  <a:pt x="0" y="2731"/>
                </a:cubicBezTo>
                <a:cubicBezTo>
                  <a:pt x="0" y="1241"/>
                  <a:pt x="771" y="0"/>
                  <a:pt x="1929" y="0"/>
                </a:cubicBezTo>
                <a:cubicBezTo>
                  <a:pt x="19671" y="0"/>
                  <a:pt x="19671" y="0"/>
                  <a:pt x="19671" y="0"/>
                </a:cubicBezTo>
                <a:cubicBezTo>
                  <a:pt x="20829" y="0"/>
                  <a:pt x="21600" y="993"/>
                  <a:pt x="21600" y="2483"/>
                </a:cubicBezTo>
                <a:cubicBezTo>
                  <a:pt x="21600" y="4221"/>
                  <a:pt x="20636" y="5710"/>
                  <a:pt x="19479" y="6703"/>
                </a:cubicBezTo>
                <a:close/>
                <a:moveTo>
                  <a:pt x="21600" y="19366"/>
                </a:moveTo>
                <a:cubicBezTo>
                  <a:pt x="21600" y="20607"/>
                  <a:pt x="20829" y="21600"/>
                  <a:pt x="19671" y="21600"/>
                </a:cubicBezTo>
                <a:cubicBezTo>
                  <a:pt x="1929" y="21600"/>
                  <a:pt x="1929" y="21600"/>
                  <a:pt x="1929" y="21600"/>
                </a:cubicBezTo>
                <a:cubicBezTo>
                  <a:pt x="964" y="21600"/>
                  <a:pt x="0" y="20607"/>
                  <a:pt x="0" y="19366"/>
                </a:cubicBezTo>
                <a:cubicBezTo>
                  <a:pt x="0" y="6952"/>
                  <a:pt x="0" y="6952"/>
                  <a:pt x="0" y="6952"/>
                </a:cubicBezTo>
                <a:cubicBezTo>
                  <a:pt x="386" y="7448"/>
                  <a:pt x="771" y="7945"/>
                  <a:pt x="1350" y="8193"/>
                </a:cubicBezTo>
                <a:cubicBezTo>
                  <a:pt x="3279" y="9931"/>
                  <a:pt x="5207" y="11669"/>
                  <a:pt x="7329" y="13655"/>
                </a:cubicBezTo>
                <a:cubicBezTo>
                  <a:pt x="8293" y="14648"/>
                  <a:pt x="9450" y="15890"/>
                  <a:pt x="10800" y="15890"/>
                </a:cubicBezTo>
                <a:cubicBezTo>
                  <a:pt x="10800" y="15890"/>
                  <a:pt x="10800" y="15890"/>
                  <a:pt x="10800" y="15890"/>
                </a:cubicBezTo>
                <a:cubicBezTo>
                  <a:pt x="10800" y="15890"/>
                  <a:pt x="10800" y="15890"/>
                  <a:pt x="10800" y="15890"/>
                </a:cubicBezTo>
                <a:cubicBezTo>
                  <a:pt x="12150" y="15890"/>
                  <a:pt x="13500" y="14648"/>
                  <a:pt x="14464" y="13655"/>
                </a:cubicBezTo>
                <a:cubicBezTo>
                  <a:pt x="16393" y="11917"/>
                  <a:pt x="18321" y="9931"/>
                  <a:pt x="20443" y="8193"/>
                </a:cubicBezTo>
                <a:cubicBezTo>
                  <a:pt x="20829" y="7945"/>
                  <a:pt x="21214" y="7448"/>
                  <a:pt x="21600" y="6952"/>
                </a:cubicBezTo>
                <a:lnTo>
                  <a:pt x="21600" y="1936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96" name="Shape"/>
          <p:cNvSpPr/>
          <p:nvPr/>
        </p:nvSpPr>
        <p:spPr>
          <a:xfrm>
            <a:off x="6230937" y="5865812"/>
            <a:ext cx="360364" cy="342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700" y="4985"/>
                </a:moveTo>
                <a:cubicBezTo>
                  <a:pt x="2700" y="4985"/>
                  <a:pt x="2700" y="4985"/>
                  <a:pt x="2700" y="4985"/>
                </a:cubicBezTo>
                <a:cubicBezTo>
                  <a:pt x="1125" y="4985"/>
                  <a:pt x="0" y="3798"/>
                  <a:pt x="0" y="2611"/>
                </a:cubicBezTo>
                <a:cubicBezTo>
                  <a:pt x="0" y="949"/>
                  <a:pt x="1125" y="0"/>
                  <a:pt x="2700" y="0"/>
                </a:cubicBezTo>
                <a:cubicBezTo>
                  <a:pt x="4275" y="0"/>
                  <a:pt x="5175" y="949"/>
                  <a:pt x="5175" y="2611"/>
                </a:cubicBezTo>
                <a:cubicBezTo>
                  <a:pt x="5400" y="3798"/>
                  <a:pt x="4275" y="4985"/>
                  <a:pt x="2700" y="4985"/>
                </a:cubicBezTo>
                <a:close/>
                <a:moveTo>
                  <a:pt x="4950" y="21600"/>
                </a:moveTo>
                <a:cubicBezTo>
                  <a:pt x="450" y="21600"/>
                  <a:pt x="450" y="21600"/>
                  <a:pt x="450" y="21600"/>
                </a:cubicBezTo>
                <a:cubicBezTo>
                  <a:pt x="450" y="7121"/>
                  <a:pt x="450" y="7121"/>
                  <a:pt x="450" y="7121"/>
                </a:cubicBezTo>
                <a:cubicBezTo>
                  <a:pt x="4950" y="7121"/>
                  <a:pt x="4950" y="7121"/>
                  <a:pt x="4950" y="7121"/>
                </a:cubicBezTo>
                <a:lnTo>
                  <a:pt x="4950" y="21600"/>
                </a:lnTo>
                <a:close/>
                <a:moveTo>
                  <a:pt x="21600" y="21600"/>
                </a:moveTo>
                <a:cubicBezTo>
                  <a:pt x="17100" y="21600"/>
                  <a:pt x="17100" y="21600"/>
                  <a:pt x="17100" y="21600"/>
                </a:cubicBezTo>
                <a:cubicBezTo>
                  <a:pt x="17100" y="13767"/>
                  <a:pt x="17100" y="13767"/>
                  <a:pt x="17100" y="13767"/>
                </a:cubicBezTo>
                <a:cubicBezTo>
                  <a:pt x="17100" y="11868"/>
                  <a:pt x="16425" y="10444"/>
                  <a:pt x="14625" y="10444"/>
                </a:cubicBezTo>
                <a:cubicBezTo>
                  <a:pt x="13500" y="10444"/>
                  <a:pt x="12600" y="11393"/>
                  <a:pt x="12375" y="12343"/>
                </a:cubicBezTo>
                <a:cubicBezTo>
                  <a:pt x="12150" y="12580"/>
                  <a:pt x="12150" y="13055"/>
                  <a:pt x="12150" y="13530"/>
                </a:cubicBezTo>
                <a:cubicBezTo>
                  <a:pt x="12150" y="21600"/>
                  <a:pt x="12150" y="21600"/>
                  <a:pt x="12150" y="21600"/>
                </a:cubicBezTo>
                <a:cubicBezTo>
                  <a:pt x="7650" y="21600"/>
                  <a:pt x="7650" y="21600"/>
                  <a:pt x="7650" y="21600"/>
                </a:cubicBezTo>
                <a:cubicBezTo>
                  <a:pt x="7650" y="8308"/>
                  <a:pt x="7650" y="7121"/>
                  <a:pt x="7650" y="7121"/>
                </a:cubicBezTo>
                <a:cubicBezTo>
                  <a:pt x="12150" y="7121"/>
                  <a:pt x="12150" y="7121"/>
                  <a:pt x="12150" y="7121"/>
                </a:cubicBezTo>
                <a:cubicBezTo>
                  <a:pt x="12150" y="9257"/>
                  <a:pt x="12150" y="9257"/>
                  <a:pt x="12150" y="9257"/>
                </a:cubicBezTo>
                <a:cubicBezTo>
                  <a:pt x="12150" y="9257"/>
                  <a:pt x="12150" y="9257"/>
                  <a:pt x="12150" y="9257"/>
                </a:cubicBezTo>
                <a:cubicBezTo>
                  <a:pt x="12825" y="8070"/>
                  <a:pt x="13725" y="6646"/>
                  <a:pt x="16425" y="6646"/>
                </a:cubicBezTo>
                <a:cubicBezTo>
                  <a:pt x="19350" y="6646"/>
                  <a:pt x="21600" y="8782"/>
                  <a:pt x="21600" y="13292"/>
                </a:cubicBezTo>
                <a:lnTo>
                  <a:pt x="21600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97" name="Shape"/>
          <p:cNvSpPr/>
          <p:nvPr/>
        </p:nvSpPr>
        <p:spPr>
          <a:xfrm>
            <a:off x="6877050" y="5862637"/>
            <a:ext cx="360364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7650" y="21600"/>
                  <a:pt x="4500" y="20236"/>
                  <a:pt x="2475" y="17735"/>
                </a:cubicBezTo>
                <a:cubicBezTo>
                  <a:pt x="2475" y="17507"/>
                  <a:pt x="2475" y="17280"/>
                  <a:pt x="2475" y="17280"/>
                </a:cubicBezTo>
                <a:cubicBezTo>
                  <a:pt x="4500" y="15234"/>
                  <a:pt x="4500" y="15234"/>
                  <a:pt x="4500" y="15234"/>
                </a:cubicBezTo>
                <a:cubicBezTo>
                  <a:pt x="4500" y="15234"/>
                  <a:pt x="4725" y="15006"/>
                  <a:pt x="4950" y="15006"/>
                </a:cubicBezTo>
                <a:cubicBezTo>
                  <a:pt x="4950" y="15006"/>
                  <a:pt x="5175" y="15234"/>
                  <a:pt x="5175" y="15234"/>
                </a:cubicBezTo>
                <a:cubicBezTo>
                  <a:pt x="6525" y="17053"/>
                  <a:pt x="8550" y="18189"/>
                  <a:pt x="10800" y="18189"/>
                </a:cubicBezTo>
                <a:cubicBezTo>
                  <a:pt x="14850" y="18189"/>
                  <a:pt x="18000" y="14779"/>
                  <a:pt x="18000" y="10914"/>
                </a:cubicBezTo>
                <a:cubicBezTo>
                  <a:pt x="18000" y="6821"/>
                  <a:pt x="14850" y="3638"/>
                  <a:pt x="10800" y="3638"/>
                </a:cubicBezTo>
                <a:cubicBezTo>
                  <a:pt x="9000" y="3638"/>
                  <a:pt x="7200" y="4320"/>
                  <a:pt x="6075" y="5457"/>
                </a:cubicBezTo>
                <a:cubicBezTo>
                  <a:pt x="7875" y="7503"/>
                  <a:pt x="7875" y="7503"/>
                  <a:pt x="7875" y="7503"/>
                </a:cubicBezTo>
                <a:cubicBezTo>
                  <a:pt x="8100" y="7731"/>
                  <a:pt x="8325" y="8185"/>
                  <a:pt x="8100" y="8413"/>
                </a:cubicBezTo>
                <a:cubicBezTo>
                  <a:pt x="7875" y="8867"/>
                  <a:pt x="7650" y="9095"/>
                  <a:pt x="7200" y="9095"/>
                </a:cubicBezTo>
                <a:cubicBezTo>
                  <a:pt x="900" y="9095"/>
                  <a:pt x="900" y="9095"/>
                  <a:pt x="900" y="9095"/>
                </a:cubicBezTo>
                <a:cubicBezTo>
                  <a:pt x="450" y="9095"/>
                  <a:pt x="0" y="8640"/>
                  <a:pt x="0" y="8185"/>
                </a:cubicBezTo>
                <a:cubicBezTo>
                  <a:pt x="0" y="1819"/>
                  <a:pt x="0" y="1819"/>
                  <a:pt x="0" y="1819"/>
                </a:cubicBezTo>
                <a:cubicBezTo>
                  <a:pt x="0" y="1364"/>
                  <a:pt x="225" y="1137"/>
                  <a:pt x="675" y="909"/>
                </a:cubicBezTo>
                <a:cubicBezTo>
                  <a:pt x="900" y="682"/>
                  <a:pt x="1350" y="909"/>
                  <a:pt x="1575" y="1137"/>
                </a:cubicBezTo>
                <a:cubicBezTo>
                  <a:pt x="3375" y="2956"/>
                  <a:pt x="3375" y="2956"/>
                  <a:pt x="3375" y="2956"/>
                </a:cubicBezTo>
                <a:cubicBezTo>
                  <a:pt x="5400" y="1137"/>
                  <a:pt x="8100" y="0"/>
                  <a:pt x="10800" y="0"/>
                </a:cubicBezTo>
                <a:cubicBezTo>
                  <a:pt x="16875" y="0"/>
                  <a:pt x="21600" y="4775"/>
                  <a:pt x="21600" y="10914"/>
                </a:cubicBezTo>
                <a:cubicBezTo>
                  <a:pt x="21600" y="16825"/>
                  <a:pt x="16875" y="21600"/>
                  <a:pt x="10800" y="21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98" name="Shape"/>
          <p:cNvSpPr/>
          <p:nvPr/>
        </p:nvSpPr>
        <p:spPr>
          <a:xfrm>
            <a:off x="7504113" y="5840412"/>
            <a:ext cx="404814" cy="4048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000" y="19800"/>
                </a:moveTo>
                <a:cubicBezTo>
                  <a:pt x="19800" y="21200"/>
                  <a:pt x="19800" y="21200"/>
                  <a:pt x="19800" y="21200"/>
                </a:cubicBezTo>
                <a:cubicBezTo>
                  <a:pt x="19400" y="21400"/>
                  <a:pt x="19000" y="21600"/>
                  <a:pt x="18600" y="21600"/>
                </a:cubicBezTo>
                <a:cubicBezTo>
                  <a:pt x="18200" y="21600"/>
                  <a:pt x="17800" y="21400"/>
                  <a:pt x="17400" y="21200"/>
                </a:cubicBezTo>
                <a:cubicBezTo>
                  <a:pt x="13000" y="16600"/>
                  <a:pt x="13000" y="16600"/>
                  <a:pt x="13000" y="16600"/>
                </a:cubicBezTo>
                <a:cubicBezTo>
                  <a:pt x="12600" y="16400"/>
                  <a:pt x="12400" y="16000"/>
                  <a:pt x="12400" y="15600"/>
                </a:cubicBezTo>
                <a:cubicBezTo>
                  <a:pt x="12400" y="15000"/>
                  <a:pt x="12600" y="14600"/>
                  <a:pt x="13000" y="14400"/>
                </a:cubicBezTo>
                <a:cubicBezTo>
                  <a:pt x="9800" y="11200"/>
                  <a:pt x="9800" y="11200"/>
                  <a:pt x="9800" y="11200"/>
                </a:cubicBezTo>
                <a:cubicBezTo>
                  <a:pt x="8200" y="12600"/>
                  <a:pt x="8200" y="12600"/>
                  <a:pt x="8200" y="12600"/>
                </a:cubicBezTo>
                <a:cubicBezTo>
                  <a:pt x="8200" y="12800"/>
                  <a:pt x="8000" y="12800"/>
                  <a:pt x="7800" y="12800"/>
                </a:cubicBezTo>
                <a:cubicBezTo>
                  <a:pt x="7600" y="12800"/>
                  <a:pt x="7400" y="12800"/>
                  <a:pt x="7400" y="12600"/>
                </a:cubicBezTo>
                <a:cubicBezTo>
                  <a:pt x="7800" y="13000"/>
                  <a:pt x="8000" y="13400"/>
                  <a:pt x="8000" y="14000"/>
                </a:cubicBezTo>
                <a:cubicBezTo>
                  <a:pt x="8000" y="14200"/>
                  <a:pt x="8000" y="14600"/>
                  <a:pt x="7800" y="14800"/>
                </a:cubicBezTo>
                <a:cubicBezTo>
                  <a:pt x="7400" y="15200"/>
                  <a:pt x="6800" y="15800"/>
                  <a:pt x="6200" y="15800"/>
                </a:cubicBezTo>
                <a:cubicBezTo>
                  <a:pt x="5800" y="15800"/>
                  <a:pt x="5600" y="15600"/>
                  <a:pt x="5400" y="15400"/>
                </a:cubicBezTo>
                <a:cubicBezTo>
                  <a:pt x="200" y="10400"/>
                  <a:pt x="200" y="10400"/>
                  <a:pt x="200" y="10400"/>
                </a:cubicBezTo>
                <a:cubicBezTo>
                  <a:pt x="0" y="10200"/>
                  <a:pt x="0" y="9800"/>
                  <a:pt x="0" y="9600"/>
                </a:cubicBezTo>
                <a:cubicBezTo>
                  <a:pt x="0" y="8800"/>
                  <a:pt x="600" y="8400"/>
                  <a:pt x="1000" y="8000"/>
                </a:cubicBezTo>
                <a:cubicBezTo>
                  <a:pt x="1200" y="7800"/>
                  <a:pt x="1400" y="7600"/>
                  <a:pt x="1800" y="7600"/>
                </a:cubicBezTo>
                <a:cubicBezTo>
                  <a:pt x="2400" y="7600"/>
                  <a:pt x="2600" y="8000"/>
                  <a:pt x="3000" y="8400"/>
                </a:cubicBezTo>
                <a:cubicBezTo>
                  <a:pt x="3000" y="8200"/>
                  <a:pt x="2800" y="8000"/>
                  <a:pt x="2800" y="8000"/>
                </a:cubicBezTo>
                <a:cubicBezTo>
                  <a:pt x="2800" y="7800"/>
                  <a:pt x="3000" y="7600"/>
                  <a:pt x="3000" y="7400"/>
                </a:cubicBezTo>
                <a:cubicBezTo>
                  <a:pt x="7400" y="3200"/>
                  <a:pt x="7400" y="3200"/>
                  <a:pt x="7400" y="3200"/>
                </a:cubicBezTo>
                <a:cubicBezTo>
                  <a:pt x="7400" y="3000"/>
                  <a:pt x="7600" y="3000"/>
                  <a:pt x="7800" y="3000"/>
                </a:cubicBezTo>
                <a:cubicBezTo>
                  <a:pt x="8000" y="3000"/>
                  <a:pt x="8200" y="3000"/>
                  <a:pt x="8200" y="3200"/>
                </a:cubicBezTo>
                <a:cubicBezTo>
                  <a:pt x="7800" y="2800"/>
                  <a:pt x="7400" y="2400"/>
                  <a:pt x="7400" y="2000"/>
                </a:cubicBezTo>
                <a:cubicBezTo>
                  <a:pt x="7400" y="1600"/>
                  <a:pt x="7600" y="1400"/>
                  <a:pt x="7800" y="1000"/>
                </a:cubicBezTo>
                <a:cubicBezTo>
                  <a:pt x="8200" y="600"/>
                  <a:pt x="8800" y="0"/>
                  <a:pt x="9400" y="0"/>
                </a:cubicBezTo>
                <a:cubicBezTo>
                  <a:pt x="9800" y="0"/>
                  <a:pt x="10000" y="200"/>
                  <a:pt x="10200" y="400"/>
                </a:cubicBezTo>
                <a:cubicBezTo>
                  <a:pt x="15400" y="5400"/>
                  <a:pt x="15400" y="5400"/>
                  <a:pt x="15400" y="5400"/>
                </a:cubicBezTo>
                <a:cubicBezTo>
                  <a:pt x="15600" y="5600"/>
                  <a:pt x="15600" y="6000"/>
                  <a:pt x="15600" y="6400"/>
                </a:cubicBezTo>
                <a:cubicBezTo>
                  <a:pt x="15600" y="7000"/>
                  <a:pt x="15000" y="7400"/>
                  <a:pt x="14600" y="7800"/>
                </a:cubicBezTo>
                <a:cubicBezTo>
                  <a:pt x="14400" y="8000"/>
                  <a:pt x="14200" y="8200"/>
                  <a:pt x="13800" y="8200"/>
                </a:cubicBezTo>
                <a:cubicBezTo>
                  <a:pt x="13200" y="8200"/>
                  <a:pt x="13000" y="7800"/>
                  <a:pt x="12600" y="7400"/>
                </a:cubicBezTo>
                <a:cubicBezTo>
                  <a:pt x="12600" y="7600"/>
                  <a:pt x="12800" y="7800"/>
                  <a:pt x="12800" y="8000"/>
                </a:cubicBezTo>
                <a:cubicBezTo>
                  <a:pt x="12800" y="8000"/>
                  <a:pt x="12600" y="8200"/>
                  <a:pt x="12600" y="8400"/>
                </a:cubicBezTo>
                <a:cubicBezTo>
                  <a:pt x="11000" y="10000"/>
                  <a:pt x="11000" y="10000"/>
                  <a:pt x="11000" y="10000"/>
                </a:cubicBezTo>
                <a:cubicBezTo>
                  <a:pt x="14200" y="13200"/>
                  <a:pt x="14200" y="13200"/>
                  <a:pt x="14200" y="13200"/>
                </a:cubicBezTo>
                <a:cubicBezTo>
                  <a:pt x="14600" y="12800"/>
                  <a:pt x="15000" y="12600"/>
                  <a:pt x="15400" y="12600"/>
                </a:cubicBezTo>
                <a:cubicBezTo>
                  <a:pt x="15800" y="12600"/>
                  <a:pt x="16200" y="12800"/>
                  <a:pt x="16600" y="13000"/>
                </a:cubicBezTo>
                <a:cubicBezTo>
                  <a:pt x="21000" y="17600"/>
                  <a:pt x="21000" y="17600"/>
                  <a:pt x="21000" y="17600"/>
                </a:cubicBezTo>
                <a:cubicBezTo>
                  <a:pt x="21400" y="17800"/>
                  <a:pt x="21600" y="18200"/>
                  <a:pt x="21600" y="18800"/>
                </a:cubicBezTo>
                <a:cubicBezTo>
                  <a:pt x="21600" y="19200"/>
                  <a:pt x="21400" y="19600"/>
                  <a:pt x="21000" y="198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499" name="Shape"/>
          <p:cNvSpPr/>
          <p:nvPr/>
        </p:nvSpPr>
        <p:spPr>
          <a:xfrm>
            <a:off x="8137525" y="5892801"/>
            <a:ext cx="420689" cy="327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864" y="21352"/>
                </a:moveTo>
                <a:cubicBezTo>
                  <a:pt x="19671" y="21600"/>
                  <a:pt x="19479" y="21600"/>
                  <a:pt x="19286" y="21600"/>
                </a:cubicBezTo>
                <a:cubicBezTo>
                  <a:pt x="2314" y="21600"/>
                  <a:pt x="2314" y="21600"/>
                  <a:pt x="2314" y="21600"/>
                </a:cubicBezTo>
                <a:cubicBezTo>
                  <a:pt x="2121" y="21600"/>
                  <a:pt x="1929" y="21600"/>
                  <a:pt x="1736" y="21352"/>
                </a:cubicBezTo>
                <a:cubicBezTo>
                  <a:pt x="579" y="19117"/>
                  <a:pt x="0" y="16386"/>
                  <a:pt x="0" y="13903"/>
                </a:cubicBezTo>
                <a:cubicBezTo>
                  <a:pt x="0" y="6207"/>
                  <a:pt x="4821" y="0"/>
                  <a:pt x="10800" y="0"/>
                </a:cubicBezTo>
                <a:cubicBezTo>
                  <a:pt x="16779" y="0"/>
                  <a:pt x="21600" y="6207"/>
                  <a:pt x="21600" y="13903"/>
                </a:cubicBezTo>
                <a:cubicBezTo>
                  <a:pt x="21600" y="16386"/>
                  <a:pt x="21021" y="19117"/>
                  <a:pt x="19864" y="21352"/>
                </a:cubicBezTo>
                <a:close/>
                <a:moveTo>
                  <a:pt x="3086" y="11917"/>
                </a:moveTo>
                <a:cubicBezTo>
                  <a:pt x="2314" y="11917"/>
                  <a:pt x="1543" y="12662"/>
                  <a:pt x="1543" y="13903"/>
                </a:cubicBezTo>
                <a:cubicBezTo>
                  <a:pt x="1543" y="14897"/>
                  <a:pt x="2314" y="15890"/>
                  <a:pt x="3086" y="15890"/>
                </a:cubicBezTo>
                <a:cubicBezTo>
                  <a:pt x="3857" y="15890"/>
                  <a:pt x="4629" y="14897"/>
                  <a:pt x="4629" y="13903"/>
                </a:cubicBezTo>
                <a:cubicBezTo>
                  <a:pt x="4629" y="12662"/>
                  <a:pt x="3857" y="11917"/>
                  <a:pt x="3086" y="11917"/>
                </a:cubicBezTo>
                <a:close/>
                <a:moveTo>
                  <a:pt x="5400" y="4966"/>
                </a:moveTo>
                <a:cubicBezTo>
                  <a:pt x="4629" y="4966"/>
                  <a:pt x="3857" y="5710"/>
                  <a:pt x="3857" y="6952"/>
                </a:cubicBezTo>
                <a:cubicBezTo>
                  <a:pt x="3857" y="7945"/>
                  <a:pt x="4629" y="8938"/>
                  <a:pt x="5400" y="8938"/>
                </a:cubicBezTo>
                <a:cubicBezTo>
                  <a:pt x="6171" y="8938"/>
                  <a:pt x="6943" y="7945"/>
                  <a:pt x="6943" y="6952"/>
                </a:cubicBezTo>
                <a:cubicBezTo>
                  <a:pt x="6943" y="5710"/>
                  <a:pt x="6171" y="4966"/>
                  <a:pt x="5400" y="4966"/>
                </a:cubicBezTo>
                <a:close/>
                <a:moveTo>
                  <a:pt x="13307" y="8441"/>
                </a:moveTo>
                <a:cubicBezTo>
                  <a:pt x="13307" y="7945"/>
                  <a:pt x="13114" y="7200"/>
                  <a:pt x="12729" y="7200"/>
                </a:cubicBezTo>
                <a:cubicBezTo>
                  <a:pt x="12343" y="6952"/>
                  <a:pt x="11957" y="7448"/>
                  <a:pt x="11764" y="7945"/>
                </a:cubicBezTo>
                <a:cubicBezTo>
                  <a:pt x="10607" y="13903"/>
                  <a:pt x="10607" y="13903"/>
                  <a:pt x="10607" y="13903"/>
                </a:cubicBezTo>
                <a:cubicBezTo>
                  <a:pt x="9643" y="13903"/>
                  <a:pt x="8871" y="14648"/>
                  <a:pt x="8486" y="15890"/>
                </a:cubicBezTo>
                <a:cubicBezTo>
                  <a:pt x="8293" y="17628"/>
                  <a:pt x="9064" y="19117"/>
                  <a:pt x="10221" y="19614"/>
                </a:cubicBezTo>
                <a:cubicBezTo>
                  <a:pt x="11379" y="20110"/>
                  <a:pt x="12729" y="19117"/>
                  <a:pt x="13114" y="17628"/>
                </a:cubicBezTo>
                <a:cubicBezTo>
                  <a:pt x="13307" y="16386"/>
                  <a:pt x="12921" y="14897"/>
                  <a:pt x="12150" y="14400"/>
                </a:cubicBezTo>
                <a:lnTo>
                  <a:pt x="13307" y="8441"/>
                </a:lnTo>
                <a:close/>
                <a:moveTo>
                  <a:pt x="10800" y="1986"/>
                </a:moveTo>
                <a:cubicBezTo>
                  <a:pt x="10029" y="1986"/>
                  <a:pt x="9257" y="2731"/>
                  <a:pt x="9257" y="3972"/>
                </a:cubicBezTo>
                <a:cubicBezTo>
                  <a:pt x="9257" y="4966"/>
                  <a:pt x="10029" y="5959"/>
                  <a:pt x="10800" y="5959"/>
                </a:cubicBezTo>
                <a:cubicBezTo>
                  <a:pt x="11571" y="5959"/>
                  <a:pt x="12343" y="4966"/>
                  <a:pt x="12343" y="3972"/>
                </a:cubicBezTo>
                <a:cubicBezTo>
                  <a:pt x="12343" y="2731"/>
                  <a:pt x="11571" y="1986"/>
                  <a:pt x="10800" y="1986"/>
                </a:cubicBezTo>
                <a:close/>
                <a:moveTo>
                  <a:pt x="16200" y="4966"/>
                </a:moveTo>
                <a:cubicBezTo>
                  <a:pt x="15236" y="4966"/>
                  <a:pt x="14657" y="5710"/>
                  <a:pt x="14657" y="6952"/>
                </a:cubicBezTo>
                <a:cubicBezTo>
                  <a:pt x="14657" y="7945"/>
                  <a:pt x="15236" y="8938"/>
                  <a:pt x="16200" y="8938"/>
                </a:cubicBezTo>
                <a:cubicBezTo>
                  <a:pt x="16971" y="8938"/>
                  <a:pt x="17743" y="7945"/>
                  <a:pt x="17743" y="6952"/>
                </a:cubicBezTo>
                <a:cubicBezTo>
                  <a:pt x="17743" y="5710"/>
                  <a:pt x="16971" y="4966"/>
                  <a:pt x="16200" y="4966"/>
                </a:cubicBezTo>
                <a:close/>
                <a:moveTo>
                  <a:pt x="18514" y="11917"/>
                </a:moveTo>
                <a:cubicBezTo>
                  <a:pt x="17550" y="11917"/>
                  <a:pt x="16971" y="12662"/>
                  <a:pt x="16971" y="13903"/>
                </a:cubicBezTo>
                <a:cubicBezTo>
                  <a:pt x="16971" y="14897"/>
                  <a:pt x="17550" y="15890"/>
                  <a:pt x="18514" y="15890"/>
                </a:cubicBezTo>
                <a:cubicBezTo>
                  <a:pt x="19286" y="15890"/>
                  <a:pt x="20057" y="14897"/>
                  <a:pt x="20057" y="13903"/>
                </a:cubicBezTo>
                <a:cubicBezTo>
                  <a:pt x="20057" y="12662"/>
                  <a:pt x="19286" y="11917"/>
                  <a:pt x="18514" y="1191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00" name="Shape"/>
          <p:cNvSpPr/>
          <p:nvPr/>
        </p:nvSpPr>
        <p:spPr>
          <a:xfrm>
            <a:off x="8783638" y="5892801"/>
            <a:ext cx="420689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8189"/>
                </a:moveTo>
                <a:cubicBezTo>
                  <a:pt x="10221" y="18189"/>
                  <a:pt x="9643" y="17962"/>
                  <a:pt x="9064" y="17962"/>
                </a:cubicBezTo>
                <a:cubicBezTo>
                  <a:pt x="7521" y="19554"/>
                  <a:pt x="5593" y="20691"/>
                  <a:pt x="3471" y="21373"/>
                </a:cubicBezTo>
                <a:cubicBezTo>
                  <a:pt x="3086" y="21600"/>
                  <a:pt x="2507" y="21600"/>
                  <a:pt x="2121" y="21600"/>
                </a:cubicBezTo>
                <a:cubicBezTo>
                  <a:pt x="2121" y="21600"/>
                  <a:pt x="2121" y="21600"/>
                  <a:pt x="2121" y="21600"/>
                </a:cubicBezTo>
                <a:cubicBezTo>
                  <a:pt x="1736" y="21600"/>
                  <a:pt x="1543" y="21373"/>
                  <a:pt x="1543" y="21145"/>
                </a:cubicBezTo>
                <a:cubicBezTo>
                  <a:pt x="1543" y="21145"/>
                  <a:pt x="1543" y="21145"/>
                  <a:pt x="1543" y="21145"/>
                </a:cubicBezTo>
                <a:cubicBezTo>
                  <a:pt x="1543" y="20691"/>
                  <a:pt x="1736" y="20691"/>
                  <a:pt x="1929" y="20236"/>
                </a:cubicBezTo>
                <a:cubicBezTo>
                  <a:pt x="2700" y="19326"/>
                  <a:pt x="3471" y="18417"/>
                  <a:pt x="4050" y="16143"/>
                </a:cubicBezTo>
                <a:cubicBezTo>
                  <a:pt x="1543" y="14552"/>
                  <a:pt x="0" y="11823"/>
                  <a:pt x="0" y="9095"/>
                </a:cubicBezTo>
                <a:cubicBezTo>
                  <a:pt x="0" y="3865"/>
                  <a:pt x="4821" y="0"/>
                  <a:pt x="10800" y="0"/>
                </a:cubicBezTo>
                <a:cubicBezTo>
                  <a:pt x="16779" y="0"/>
                  <a:pt x="21600" y="3865"/>
                  <a:pt x="21600" y="9095"/>
                </a:cubicBezTo>
                <a:cubicBezTo>
                  <a:pt x="21600" y="14097"/>
                  <a:pt x="16779" y="18189"/>
                  <a:pt x="10800" y="18189"/>
                </a:cubicBezTo>
                <a:close/>
                <a:moveTo>
                  <a:pt x="1543" y="9095"/>
                </a:moveTo>
                <a:cubicBezTo>
                  <a:pt x="1543" y="11141"/>
                  <a:pt x="2700" y="13187"/>
                  <a:pt x="4821" y="14552"/>
                </a:cubicBezTo>
                <a:cubicBezTo>
                  <a:pt x="5786" y="15234"/>
                  <a:pt x="5786" y="15234"/>
                  <a:pt x="5786" y="15234"/>
                </a:cubicBezTo>
                <a:cubicBezTo>
                  <a:pt x="5593" y="16598"/>
                  <a:pt x="5593" y="16598"/>
                  <a:pt x="5593" y="16598"/>
                </a:cubicBezTo>
                <a:cubicBezTo>
                  <a:pt x="5400" y="17507"/>
                  <a:pt x="5014" y="18417"/>
                  <a:pt x="4629" y="19099"/>
                </a:cubicBezTo>
                <a:cubicBezTo>
                  <a:pt x="5979" y="18417"/>
                  <a:pt x="6943" y="17735"/>
                  <a:pt x="8100" y="16598"/>
                </a:cubicBezTo>
                <a:cubicBezTo>
                  <a:pt x="8486" y="16143"/>
                  <a:pt x="8486" y="16143"/>
                  <a:pt x="8486" y="16143"/>
                </a:cubicBezTo>
                <a:cubicBezTo>
                  <a:pt x="9257" y="16143"/>
                  <a:pt x="9257" y="16143"/>
                  <a:pt x="9257" y="16143"/>
                </a:cubicBezTo>
                <a:cubicBezTo>
                  <a:pt x="9643" y="16143"/>
                  <a:pt x="10221" y="16371"/>
                  <a:pt x="10800" y="16371"/>
                </a:cubicBezTo>
                <a:cubicBezTo>
                  <a:pt x="15814" y="16371"/>
                  <a:pt x="20057" y="12960"/>
                  <a:pt x="20057" y="9095"/>
                </a:cubicBezTo>
                <a:cubicBezTo>
                  <a:pt x="20057" y="5002"/>
                  <a:pt x="15814" y="1819"/>
                  <a:pt x="10800" y="1819"/>
                </a:cubicBezTo>
                <a:cubicBezTo>
                  <a:pt x="5786" y="1819"/>
                  <a:pt x="1543" y="5002"/>
                  <a:pt x="1543" y="909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01" name="Shape"/>
          <p:cNvSpPr/>
          <p:nvPr/>
        </p:nvSpPr>
        <p:spPr>
          <a:xfrm>
            <a:off x="9429750" y="5892801"/>
            <a:ext cx="420689" cy="3280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56" extrusionOk="0">
                <a:moveTo>
                  <a:pt x="16971" y="7855"/>
                </a:moveTo>
                <a:cubicBezTo>
                  <a:pt x="16971" y="12027"/>
                  <a:pt x="13114" y="15709"/>
                  <a:pt x="8486" y="15709"/>
                </a:cubicBezTo>
                <a:cubicBezTo>
                  <a:pt x="7714" y="15709"/>
                  <a:pt x="6943" y="15464"/>
                  <a:pt x="6364" y="15464"/>
                </a:cubicBezTo>
                <a:cubicBezTo>
                  <a:pt x="5400" y="16200"/>
                  <a:pt x="4243" y="16936"/>
                  <a:pt x="2893" y="17427"/>
                </a:cubicBezTo>
                <a:cubicBezTo>
                  <a:pt x="2700" y="17427"/>
                  <a:pt x="2314" y="17427"/>
                  <a:pt x="1929" y="17673"/>
                </a:cubicBezTo>
                <a:cubicBezTo>
                  <a:pt x="1929" y="17673"/>
                  <a:pt x="1929" y="17673"/>
                  <a:pt x="1929" y="17673"/>
                </a:cubicBezTo>
                <a:cubicBezTo>
                  <a:pt x="1736" y="17673"/>
                  <a:pt x="1543" y="17427"/>
                  <a:pt x="1543" y="17182"/>
                </a:cubicBezTo>
                <a:cubicBezTo>
                  <a:pt x="1543" y="16936"/>
                  <a:pt x="1543" y="16691"/>
                  <a:pt x="1736" y="16445"/>
                </a:cubicBezTo>
                <a:cubicBezTo>
                  <a:pt x="2314" y="15709"/>
                  <a:pt x="2700" y="15218"/>
                  <a:pt x="3086" y="13991"/>
                </a:cubicBezTo>
                <a:cubicBezTo>
                  <a:pt x="1157" y="12518"/>
                  <a:pt x="0" y="10309"/>
                  <a:pt x="0" y="7855"/>
                </a:cubicBezTo>
                <a:cubicBezTo>
                  <a:pt x="0" y="3436"/>
                  <a:pt x="3857" y="0"/>
                  <a:pt x="8486" y="0"/>
                </a:cubicBezTo>
                <a:cubicBezTo>
                  <a:pt x="13114" y="0"/>
                  <a:pt x="16971" y="3436"/>
                  <a:pt x="16971" y="7855"/>
                </a:cubicBezTo>
                <a:close/>
                <a:moveTo>
                  <a:pt x="1543" y="7855"/>
                </a:moveTo>
                <a:cubicBezTo>
                  <a:pt x="1543" y="9327"/>
                  <a:pt x="2314" y="11045"/>
                  <a:pt x="3857" y="12273"/>
                </a:cubicBezTo>
                <a:cubicBezTo>
                  <a:pt x="5207" y="13009"/>
                  <a:pt x="5207" y="13009"/>
                  <a:pt x="5207" y="13009"/>
                </a:cubicBezTo>
                <a:cubicBezTo>
                  <a:pt x="4629" y="14236"/>
                  <a:pt x="4629" y="14236"/>
                  <a:pt x="4629" y="14236"/>
                </a:cubicBezTo>
                <a:cubicBezTo>
                  <a:pt x="5014" y="14236"/>
                  <a:pt x="5207" y="13991"/>
                  <a:pt x="5400" y="13745"/>
                </a:cubicBezTo>
                <a:cubicBezTo>
                  <a:pt x="5979" y="13255"/>
                  <a:pt x="5979" y="13255"/>
                  <a:pt x="5979" y="13255"/>
                </a:cubicBezTo>
                <a:cubicBezTo>
                  <a:pt x="6557" y="13500"/>
                  <a:pt x="6557" y="13500"/>
                  <a:pt x="6557" y="13500"/>
                </a:cubicBezTo>
                <a:cubicBezTo>
                  <a:pt x="7136" y="13500"/>
                  <a:pt x="7907" y="13745"/>
                  <a:pt x="8486" y="13745"/>
                </a:cubicBezTo>
                <a:cubicBezTo>
                  <a:pt x="12150" y="13745"/>
                  <a:pt x="15429" y="11045"/>
                  <a:pt x="15429" y="7855"/>
                </a:cubicBezTo>
                <a:cubicBezTo>
                  <a:pt x="15429" y="4664"/>
                  <a:pt x="12150" y="1964"/>
                  <a:pt x="8486" y="1964"/>
                </a:cubicBezTo>
                <a:cubicBezTo>
                  <a:pt x="4629" y="1964"/>
                  <a:pt x="1543" y="4664"/>
                  <a:pt x="1543" y="7855"/>
                </a:cubicBezTo>
                <a:close/>
                <a:moveTo>
                  <a:pt x="19671" y="20373"/>
                </a:moveTo>
                <a:cubicBezTo>
                  <a:pt x="19864" y="20618"/>
                  <a:pt x="20057" y="20618"/>
                  <a:pt x="20057" y="21109"/>
                </a:cubicBezTo>
                <a:cubicBezTo>
                  <a:pt x="19864" y="21355"/>
                  <a:pt x="19864" y="21600"/>
                  <a:pt x="19671" y="21355"/>
                </a:cubicBezTo>
                <a:cubicBezTo>
                  <a:pt x="19286" y="21355"/>
                  <a:pt x="18900" y="21355"/>
                  <a:pt x="18514" y="21109"/>
                </a:cubicBezTo>
                <a:cubicBezTo>
                  <a:pt x="17357" y="20864"/>
                  <a:pt x="16200" y="20127"/>
                  <a:pt x="15236" y="19391"/>
                </a:cubicBezTo>
                <a:cubicBezTo>
                  <a:pt x="14464" y="19391"/>
                  <a:pt x="13886" y="19636"/>
                  <a:pt x="13114" y="19636"/>
                </a:cubicBezTo>
                <a:cubicBezTo>
                  <a:pt x="10800" y="19636"/>
                  <a:pt x="8871" y="18655"/>
                  <a:pt x="7329" y="17427"/>
                </a:cubicBezTo>
                <a:cubicBezTo>
                  <a:pt x="7714" y="17427"/>
                  <a:pt x="8100" y="17673"/>
                  <a:pt x="8486" y="17673"/>
                </a:cubicBezTo>
                <a:cubicBezTo>
                  <a:pt x="10993" y="17673"/>
                  <a:pt x="13500" y="16691"/>
                  <a:pt x="15429" y="14973"/>
                </a:cubicBezTo>
                <a:cubicBezTo>
                  <a:pt x="17357" y="13009"/>
                  <a:pt x="18514" y="10555"/>
                  <a:pt x="18514" y="7855"/>
                </a:cubicBezTo>
                <a:cubicBezTo>
                  <a:pt x="18514" y="6873"/>
                  <a:pt x="18321" y="6136"/>
                  <a:pt x="18129" y="5400"/>
                </a:cubicBezTo>
                <a:cubicBezTo>
                  <a:pt x="20250" y="6873"/>
                  <a:pt x="21600" y="9082"/>
                  <a:pt x="21600" y="11782"/>
                </a:cubicBezTo>
                <a:cubicBezTo>
                  <a:pt x="21600" y="14236"/>
                  <a:pt x="20250" y="16445"/>
                  <a:pt x="18321" y="17918"/>
                </a:cubicBezTo>
                <a:cubicBezTo>
                  <a:pt x="18707" y="19145"/>
                  <a:pt x="19286" y="19636"/>
                  <a:pt x="19671" y="2037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02" name="Shape"/>
          <p:cNvSpPr/>
          <p:nvPr/>
        </p:nvSpPr>
        <p:spPr>
          <a:xfrm>
            <a:off x="10180638" y="5862637"/>
            <a:ext cx="209551" cy="3873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291"/>
                </a:moveTo>
                <a:cubicBezTo>
                  <a:pt x="8486" y="21390"/>
                  <a:pt x="8486" y="21390"/>
                  <a:pt x="8486" y="21390"/>
                </a:cubicBezTo>
                <a:cubicBezTo>
                  <a:pt x="8486" y="21600"/>
                  <a:pt x="8100" y="21600"/>
                  <a:pt x="7329" y="21600"/>
                </a:cubicBezTo>
                <a:cubicBezTo>
                  <a:pt x="7329" y="21600"/>
                  <a:pt x="7329" y="21600"/>
                  <a:pt x="7329" y="21600"/>
                </a:cubicBezTo>
                <a:cubicBezTo>
                  <a:pt x="6557" y="21600"/>
                  <a:pt x="6171" y="21390"/>
                  <a:pt x="6557" y="20971"/>
                </a:cubicBezTo>
                <a:cubicBezTo>
                  <a:pt x="11186" y="10485"/>
                  <a:pt x="11186" y="10485"/>
                  <a:pt x="11186" y="10485"/>
                </a:cubicBezTo>
                <a:cubicBezTo>
                  <a:pt x="1543" y="11744"/>
                  <a:pt x="1543" y="11744"/>
                  <a:pt x="1543" y="11744"/>
                </a:cubicBezTo>
                <a:cubicBezTo>
                  <a:pt x="1157" y="11744"/>
                  <a:pt x="1157" y="11744"/>
                  <a:pt x="1157" y="11744"/>
                </a:cubicBezTo>
                <a:cubicBezTo>
                  <a:pt x="771" y="11744"/>
                  <a:pt x="771" y="11744"/>
                  <a:pt x="386" y="11744"/>
                </a:cubicBezTo>
                <a:cubicBezTo>
                  <a:pt x="0" y="11534"/>
                  <a:pt x="0" y="11324"/>
                  <a:pt x="0" y="11115"/>
                </a:cubicBezTo>
                <a:cubicBezTo>
                  <a:pt x="5014" y="419"/>
                  <a:pt x="5014" y="419"/>
                  <a:pt x="5014" y="419"/>
                </a:cubicBezTo>
                <a:cubicBezTo>
                  <a:pt x="5014" y="0"/>
                  <a:pt x="5400" y="0"/>
                  <a:pt x="5786" y="0"/>
                </a:cubicBezTo>
                <a:cubicBezTo>
                  <a:pt x="13886" y="0"/>
                  <a:pt x="13886" y="0"/>
                  <a:pt x="13886" y="0"/>
                </a:cubicBezTo>
                <a:cubicBezTo>
                  <a:pt x="14657" y="0"/>
                  <a:pt x="15043" y="210"/>
                  <a:pt x="15043" y="419"/>
                </a:cubicBezTo>
                <a:cubicBezTo>
                  <a:pt x="15043" y="629"/>
                  <a:pt x="15043" y="629"/>
                  <a:pt x="14657" y="629"/>
                </a:cubicBezTo>
                <a:cubicBezTo>
                  <a:pt x="10800" y="6711"/>
                  <a:pt x="10800" y="6711"/>
                  <a:pt x="10800" y="6711"/>
                </a:cubicBezTo>
                <a:cubicBezTo>
                  <a:pt x="20443" y="5452"/>
                  <a:pt x="20443" y="5452"/>
                  <a:pt x="20443" y="5452"/>
                </a:cubicBezTo>
                <a:cubicBezTo>
                  <a:pt x="20443" y="5452"/>
                  <a:pt x="20443" y="5452"/>
                  <a:pt x="20443" y="5452"/>
                </a:cubicBezTo>
                <a:cubicBezTo>
                  <a:pt x="20829" y="5452"/>
                  <a:pt x="21214" y="5452"/>
                  <a:pt x="21214" y="5662"/>
                </a:cubicBezTo>
                <a:cubicBezTo>
                  <a:pt x="21600" y="5872"/>
                  <a:pt x="21600" y="6082"/>
                  <a:pt x="21600" y="629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03" name="Shape"/>
          <p:cNvSpPr/>
          <p:nvPr/>
        </p:nvSpPr>
        <p:spPr>
          <a:xfrm>
            <a:off x="10720388" y="5862637"/>
            <a:ext cx="420689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463"/>
                </a:moveTo>
                <a:cubicBezTo>
                  <a:pt x="21600" y="21145"/>
                  <a:pt x="21021" y="21600"/>
                  <a:pt x="20443" y="21600"/>
                </a:cubicBezTo>
                <a:cubicBezTo>
                  <a:pt x="16586" y="21600"/>
                  <a:pt x="16586" y="21600"/>
                  <a:pt x="16586" y="21600"/>
                </a:cubicBezTo>
                <a:cubicBezTo>
                  <a:pt x="15814" y="21600"/>
                  <a:pt x="15429" y="21145"/>
                  <a:pt x="15429" y="20463"/>
                </a:cubicBezTo>
                <a:cubicBezTo>
                  <a:pt x="15429" y="15916"/>
                  <a:pt x="15429" y="15916"/>
                  <a:pt x="15429" y="15916"/>
                </a:cubicBezTo>
                <a:cubicBezTo>
                  <a:pt x="15429" y="15006"/>
                  <a:pt x="15814" y="14552"/>
                  <a:pt x="16586" y="14552"/>
                </a:cubicBezTo>
                <a:cubicBezTo>
                  <a:pt x="17743" y="14552"/>
                  <a:pt x="17743" y="14552"/>
                  <a:pt x="17743" y="14552"/>
                </a:cubicBezTo>
                <a:cubicBezTo>
                  <a:pt x="17743" y="11823"/>
                  <a:pt x="17743" y="11823"/>
                  <a:pt x="17743" y="11823"/>
                </a:cubicBezTo>
                <a:cubicBezTo>
                  <a:pt x="11571" y="11823"/>
                  <a:pt x="11571" y="11823"/>
                  <a:pt x="11571" y="11823"/>
                </a:cubicBezTo>
                <a:cubicBezTo>
                  <a:pt x="11571" y="14552"/>
                  <a:pt x="11571" y="14552"/>
                  <a:pt x="11571" y="14552"/>
                </a:cubicBezTo>
                <a:cubicBezTo>
                  <a:pt x="12729" y="14552"/>
                  <a:pt x="12729" y="14552"/>
                  <a:pt x="12729" y="14552"/>
                </a:cubicBezTo>
                <a:cubicBezTo>
                  <a:pt x="13307" y="14552"/>
                  <a:pt x="13886" y="15006"/>
                  <a:pt x="13886" y="15916"/>
                </a:cubicBezTo>
                <a:cubicBezTo>
                  <a:pt x="13886" y="20463"/>
                  <a:pt x="13886" y="20463"/>
                  <a:pt x="13886" y="20463"/>
                </a:cubicBezTo>
                <a:cubicBezTo>
                  <a:pt x="13886" y="21145"/>
                  <a:pt x="13307" y="21600"/>
                  <a:pt x="12729" y="21600"/>
                </a:cubicBezTo>
                <a:cubicBezTo>
                  <a:pt x="8871" y="21600"/>
                  <a:pt x="8871" y="21600"/>
                  <a:pt x="8871" y="21600"/>
                </a:cubicBezTo>
                <a:cubicBezTo>
                  <a:pt x="8100" y="21600"/>
                  <a:pt x="7714" y="21145"/>
                  <a:pt x="7714" y="20463"/>
                </a:cubicBezTo>
                <a:cubicBezTo>
                  <a:pt x="7714" y="15916"/>
                  <a:pt x="7714" y="15916"/>
                  <a:pt x="7714" y="15916"/>
                </a:cubicBezTo>
                <a:cubicBezTo>
                  <a:pt x="7714" y="15006"/>
                  <a:pt x="8100" y="14552"/>
                  <a:pt x="8871" y="14552"/>
                </a:cubicBezTo>
                <a:cubicBezTo>
                  <a:pt x="10029" y="14552"/>
                  <a:pt x="10029" y="14552"/>
                  <a:pt x="10029" y="14552"/>
                </a:cubicBezTo>
                <a:cubicBezTo>
                  <a:pt x="10029" y="11823"/>
                  <a:pt x="10029" y="11823"/>
                  <a:pt x="10029" y="11823"/>
                </a:cubicBezTo>
                <a:cubicBezTo>
                  <a:pt x="3857" y="11823"/>
                  <a:pt x="3857" y="11823"/>
                  <a:pt x="3857" y="11823"/>
                </a:cubicBezTo>
                <a:cubicBezTo>
                  <a:pt x="3857" y="14552"/>
                  <a:pt x="3857" y="14552"/>
                  <a:pt x="3857" y="14552"/>
                </a:cubicBezTo>
                <a:cubicBezTo>
                  <a:pt x="5014" y="14552"/>
                  <a:pt x="5014" y="14552"/>
                  <a:pt x="5014" y="14552"/>
                </a:cubicBezTo>
                <a:cubicBezTo>
                  <a:pt x="5593" y="14552"/>
                  <a:pt x="6171" y="15006"/>
                  <a:pt x="6171" y="15916"/>
                </a:cubicBezTo>
                <a:cubicBezTo>
                  <a:pt x="6171" y="20463"/>
                  <a:pt x="6171" y="20463"/>
                  <a:pt x="6171" y="20463"/>
                </a:cubicBezTo>
                <a:cubicBezTo>
                  <a:pt x="6171" y="21145"/>
                  <a:pt x="5593" y="21600"/>
                  <a:pt x="5014" y="21600"/>
                </a:cubicBezTo>
                <a:cubicBezTo>
                  <a:pt x="1157" y="21600"/>
                  <a:pt x="1157" y="21600"/>
                  <a:pt x="1157" y="21600"/>
                </a:cubicBezTo>
                <a:cubicBezTo>
                  <a:pt x="386" y="21600"/>
                  <a:pt x="0" y="21145"/>
                  <a:pt x="0" y="20463"/>
                </a:cubicBezTo>
                <a:cubicBezTo>
                  <a:pt x="0" y="15916"/>
                  <a:pt x="0" y="15916"/>
                  <a:pt x="0" y="15916"/>
                </a:cubicBezTo>
                <a:cubicBezTo>
                  <a:pt x="0" y="15006"/>
                  <a:pt x="386" y="14552"/>
                  <a:pt x="1157" y="14552"/>
                </a:cubicBezTo>
                <a:cubicBezTo>
                  <a:pt x="2314" y="14552"/>
                  <a:pt x="2314" y="14552"/>
                  <a:pt x="2314" y="14552"/>
                </a:cubicBezTo>
                <a:cubicBezTo>
                  <a:pt x="2314" y="11823"/>
                  <a:pt x="2314" y="11823"/>
                  <a:pt x="2314" y="11823"/>
                </a:cubicBezTo>
                <a:cubicBezTo>
                  <a:pt x="2314" y="10686"/>
                  <a:pt x="2893" y="10004"/>
                  <a:pt x="3857" y="10004"/>
                </a:cubicBezTo>
                <a:cubicBezTo>
                  <a:pt x="10029" y="10004"/>
                  <a:pt x="10029" y="10004"/>
                  <a:pt x="10029" y="10004"/>
                </a:cubicBezTo>
                <a:cubicBezTo>
                  <a:pt x="10029" y="7276"/>
                  <a:pt x="10029" y="7276"/>
                  <a:pt x="10029" y="7276"/>
                </a:cubicBezTo>
                <a:cubicBezTo>
                  <a:pt x="8871" y="7276"/>
                  <a:pt x="8871" y="7276"/>
                  <a:pt x="8871" y="7276"/>
                </a:cubicBezTo>
                <a:cubicBezTo>
                  <a:pt x="8100" y="7276"/>
                  <a:pt x="7714" y="6594"/>
                  <a:pt x="7714" y="5912"/>
                </a:cubicBezTo>
                <a:cubicBezTo>
                  <a:pt x="7714" y="1364"/>
                  <a:pt x="7714" y="1364"/>
                  <a:pt x="7714" y="1364"/>
                </a:cubicBezTo>
                <a:cubicBezTo>
                  <a:pt x="7714" y="455"/>
                  <a:pt x="8100" y="0"/>
                  <a:pt x="8871" y="0"/>
                </a:cubicBezTo>
                <a:cubicBezTo>
                  <a:pt x="12729" y="0"/>
                  <a:pt x="12729" y="0"/>
                  <a:pt x="12729" y="0"/>
                </a:cubicBezTo>
                <a:cubicBezTo>
                  <a:pt x="13307" y="0"/>
                  <a:pt x="13886" y="455"/>
                  <a:pt x="13886" y="1364"/>
                </a:cubicBezTo>
                <a:cubicBezTo>
                  <a:pt x="13886" y="5912"/>
                  <a:pt x="13886" y="5912"/>
                  <a:pt x="13886" y="5912"/>
                </a:cubicBezTo>
                <a:cubicBezTo>
                  <a:pt x="13886" y="6594"/>
                  <a:pt x="13307" y="7276"/>
                  <a:pt x="12729" y="7276"/>
                </a:cubicBezTo>
                <a:cubicBezTo>
                  <a:pt x="11571" y="7276"/>
                  <a:pt x="11571" y="7276"/>
                  <a:pt x="11571" y="7276"/>
                </a:cubicBezTo>
                <a:cubicBezTo>
                  <a:pt x="11571" y="10004"/>
                  <a:pt x="11571" y="10004"/>
                  <a:pt x="11571" y="10004"/>
                </a:cubicBezTo>
                <a:cubicBezTo>
                  <a:pt x="17743" y="10004"/>
                  <a:pt x="17743" y="10004"/>
                  <a:pt x="17743" y="10004"/>
                </a:cubicBezTo>
                <a:cubicBezTo>
                  <a:pt x="18514" y="10004"/>
                  <a:pt x="19286" y="10686"/>
                  <a:pt x="19286" y="11823"/>
                </a:cubicBezTo>
                <a:cubicBezTo>
                  <a:pt x="19286" y="14552"/>
                  <a:pt x="19286" y="14552"/>
                  <a:pt x="19286" y="14552"/>
                </a:cubicBezTo>
                <a:cubicBezTo>
                  <a:pt x="20443" y="14552"/>
                  <a:pt x="20443" y="14552"/>
                  <a:pt x="20443" y="14552"/>
                </a:cubicBezTo>
                <a:cubicBezTo>
                  <a:pt x="21021" y="14552"/>
                  <a:pt x="21600" y="15006"/>
                  <a:pt x="21600" y="15916"/>
                </a:cubicBezTo>
                <a:lnTo>
                  <a:pt x="21600" y="2046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5" name="Shape"/>
          <p:cNvSpPr/>
          <p:nvPr/>
        </p:nvSpPr>
        <p:spPr>
          <a:xfrm>
            <a:off x="1058862" y="893668"/>
            <a:ext cx="393702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9" y="1440"/>
                </a:moveTo>
                <a:cubicBezTo>
                  <a:pt x="6994" y="617"/>
                  <a:pt x="8846" y="0"/>
                  <a:pt x="10903" y="0"/>
                </a:cubicBezTo>
                <a:cubicBezTo>
                  <a:pt x="12754" y="0"/>
                  <a:pt x="14606" y="617"/>
                  <a:pt x="16251" y="1440"/>
                </a:cubicBezTo>
                <a:cubicBezTo>
                  <a:pt x="17897" y="2469"/>
                  <a:pt x="19131" y="3703"/>
                  <a:pt x="20160" y="5349"/>
                </a:cubicBezTo>
                <a:cubicBezTo>
                  <a:pt x="21189" y="6994"/>
                  <a:pt x="21600" y="8846"/>
                  <a:pt x="21600" y="10697"/>
                </a:cubicBezTo>
                <a:cubicBezTo>
                  <a:pt x="21600" y="12754"/>
                  <a:pt x="21189" y="14606"/>
                  <a:pt x="20160" y="16251"/>
                </a:cubicBezTo>
                <a:cubicBezTo>
                  <a:pt x="19131" y="17897"/>
                  <a:pt x="17897" y="19131"/>
                  <a:pt x="16251" y="20160"/>
                </a:cubicBezTo>
                <a:cubicBezTo>
                  <a:pt x="14606" y="21189"/>
                  <a:pt x="12754" y="21600"/>
                  <a:pt x="10903" y="21600"/>
                </a:cubicBezTo>
                <a:cubicBezTo>
                  <a:pt x="8846" y="21600"/>
                  <a:pt x="6994" y="21189"/>
                  <a:pt x="5349" y="20160"/>
                </a:cubicBezTo>
                <a:cubicBezTo>
                  <a:pt x="3703" y="19131"/>
                  <a:pt x="2469" y="17897"/>
                  <a:pt x="1440" y="16251"/>
                </a:cubicBezTo>
                <a:cubicBezTo>
                  <a:pt x="617" y="14606"/>
                  <a:pt x="0" y="12754"/>
                  <a:pt x="0" y="10697"/>
                </a:cubicBezTo>
                <a:cubicBezTo>
                  <a:pt x="0" y="8846"/>
                  <a:pt x="617" y="6994"/>
                  <a:pt x="1440" y="5349"/>
                </a:cubicBezTo>
                <a:cubicBezTo>
                  <a:pt x="2469" y="3703"/>
                  <a:pt x="3703" y="2469"/>
                  <a:pt x="5349" y="1440"/>
                </a:cubicBezTo>
                <a:close/>
                <a:moveTo>
                  <a:pt x="11931" y="12960"/>
                </a:moveTo>
                <a:cubicBezTo>
                  <a:pt x="11931" y="12549"/>
                  <a:pt x="11931" y="12343"/>
                  <a:pt x="12137" y="12137"/>
                </a:cubicBezTo>
                <a:cubicBezTo>
                  <a:pt x="12343" y="11726"/>
                  <a:pt x="12549" y="11520"/>
                  <a:pt x="12754" y="11314"/>
                </a:cubicBezTo>
                <a:cubicBezTo>
                  <a:pt x="13166" y="11109"/>
                  <a:pt x="13371" y="10903"/>
                  <a:pt x="13577" y="10491"/>
                </a:cubicBezTo>
                <a:cubicBezTo>
                  <a:pt x="13989" y="10286"/>
                  <a:pt x="14194" y="10080"/>
                  <a:pt x="14400" y="9669"/>
                </a:cubicBezTo>
                <a:cubicBezTo>
                  <a:pt x="14606" y="9257"/>
                  <a:pt x="14606" y="8846"/>
                  <a:pt x="14606" y="8229"/>
                </a:cubicBezTo>
                <a:cubicBezTo>
                  <a:pt x="14606" y="7406"/>
                  <a:pt x="14400" y="6583"/>
                  <a:pt x="13577" y="5966"/>
                </a:cubicBezTo>
                <a:cubicBezTo>
                  <a:pt x="12960" y="5554"/>
                  <a:pt x="12137" y="5143"/>
                  <a:pt x="11109" y="5143"/>
                </a:cubicBezTo>
                <a:cubicBezTo>
                  <a:pt x="10491" y="5143"/>
                  <a:pt x="10080" y="5349"/>
                  <a:pt x="9463" y="5554"/>
                </a:cubicBezTo>
                <a:cubicBezTo>
                  <a:pt x="9051" y="5760"/>
                  <a:pt x="8640" y="5966"/>
                  <a:pt x="8434" y="6171"/>
                </a:cubicBezTo>
                <a:cubicBezTo>
                  <a:pt x="8023" y="6377"/>
                  <a:pt x="8023" y="6377"/>
                  <a:pt x="8023" y="6377"/>
                </a:cubicBezTo>
                <a:cubicBezTo>
                  <a:pt x="9257" y="7817"/>
                  <a:pt x="9257" y="7817"/>
                  <a:pt x="9257" y="7817"/>
                </a:cubicBezTo>
                <a:cubicBezTo>
                  <a:pt x="9669" y="7406"/>
                  <a:pt x="10286" y="6994"/>
                  <a:pt x="10903" y="6994"/>
                </a:cubicBezTo>
                <a:cubicBezTo>
                  <a:pt x="11314" y="6994"/>
                  <a:pt x="11726" y="7200"/>
                  <a:pt x="12137" y="7406"/>
                </a:cubicBezTo>
                <a:cubicBezTo>
                  <a:pt x="12343" y="7817"/>
                  <a:pt x="12549" y="8023"/>
                  <a:pt x="12549" y="8434"/>
                </a:cubicBezTo>
                <a:cubicBezTo>
                  <a:pt x="12549" y="8846"/>
                  <a:pt x="12343" y="9051"/>
                  <a:pt x="12137" y="9257"/>
                </a:cubicBezTo>
                <a:cubicBezTo>
                  <a:pt x="12137" y="9669"/>
                  <a:pt x="11931" y="9874"/>
                  <a:pt x="11520" y="10080"/>
                </a:cubicBezTo>
                <a:cubicBezTo>
                  <a:pt x="11314" y="10286"/>
                  <a:pt x="11109" y="10491"/>
                  <a:pt x="10697" y="10697"/>
                </a:cubicBezTo>
                <a:cubicBezTo>
                  <a:pt x="10491" y="10903"/>
                  <a:pt x="10286" y="11314"/>
                  <a:pt x="10080" y="11726"/>
                </a:cubicBezTo>
                <a:cubicBezTo>
                  <a:pt x="9874" y="11931"/>
                  <a:pt x="9874" y="12343"/>
                  <a:pt x="9874" y="12754"/>
                </a:cubicBezTo>
                <a:cubicBezTo>
                  <a:pt x="9874" y="13577"/>
                  <a:pt x="9874" y="13577"/>
                  <a:pt x="9874" y="13577"/>
                </a:cubicBezTo>
                <a:cubicBezTo>
                  <a:pt x="11931" y="13577"/>
                  <a:pt x="11931" y="13577"/>
                  <a:pt x="11931" y="13577"/>
                </a:cubicBezTo>
                <a:lnTo>
                  <a:pt x="11931" y="12960"/>
                </a:lnTo>
                <a:close/>
                <a:moveTo>
                  <a:pt x="11931" y="17074"/>
                </a:moveTo>
                <a:cubicBezTo>
                  <a:pt x="11931" y="15017"/>
                  <a:pt x="11931" y="15017"/>
                  <a:pt x="11931" y="15017"/>
                </a:cubicBezTo>
                <a:cubicBezTo>
                  <a:pt x="9874" y="15017"/>
                  <a:pt x="9874" y="15017"/>
                  <a:pt x="9874" y="15017"/>
                </a:cubicBezTo>
                <a:cubicBezTo>
                  <a:pt x="9874" y="17074"/>
                  <a:pt x="9874" y="17074"/>
                  <a:pt x="9874" y="17074"/>
                </a:cubicBezTo>
                <a:lnTo>
                  <a:pt x="11931" y="1707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76" name="Shape"/>
          <p:cNvSpPr/>
          <p:nvPr/>
        </p:nvSpPr>
        <p:spPr>
          <a:xfrm>
            <a:off x="1703388" y="893668"/>
            <a:ext cx="395289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9" y="1440"/>
                </a:moveTo>
                <a:cubicBezTo>
                  <a:pt x="6994" y="617"/>
                  <a:pt x="8846" y="0"/>
                  <a:pt x="10903" y="0"/>
                </a:cubicBezTo>
                <a:cubicBezTo>
                  <a:pt x="12754" y="0"/>
                  <a:pt x="14606" y="617"/>
                  <a:pt x="16251" y="1440"/>
                </a:cubicBezTo>
                <a:cubicBezTo>
                  <a:pt x="17897" y="2469"/>
                  <a:pt x="19131" y="3703"/>
                  <a:pt x="20160" y="5349"/>
                </a:cubicBezTo>
                <a:cubicBezTo>
                  <a:pt x="21189" y="6994"/>
                  <a:pt x="21600" y="8846"/>
                  <a:pt x="21600" y="10903"/>
                </a:cubicBezTo>
                <a:cubicBezTo>
                  <a:pt x="21600" y="12754"/>
                  <a:pt x="21189" y="14606"/>
                  <a:pt x="20160" y="16251"/>
                </a:cubicBezTo>
                <a:cubicBezTo>
                  <a:pt x="19131" y="17897"/>
                  <a:pt x="17897" y="19131"/>
                  <a:pt x="16251" y="20160"/>
                </a:cubicBezTo>
                <a:cubicBezTo>
                  <a:pt x="14606" y="21189"/>
                  <a:pt x="12754" y="21600"/>
                  <a:pt x="10903" y="21600"/>
                </a:cubicBezTo>
                <a:cubicBezTo>
                  <a:pt x="8846" y="21600"/>
                  <a:pt x="6994" y="21189"/>
                  <a:pt x="5349" y="20160"/>
                </a:cubicBezTo>
                <a:cubicBezTo>
                  <a:pt x="3703" y="19131"/>
                  <a:pt x="2469" y="17897"/>
                  <a:pt x="1440" y="16251"/>
                </a:cubicBezTo>
                <a:cubicBezTo>
                  <a:pt x="617" y="14606"/>
                  <a:pt x="0" y="12754"/>
                  <a:pt x="0" y="10903"/>
                </a:cubicBezTo>
                <a:cubicBezTo>
                  <a:pt x="0" y="8846"/>
                  <a:pt x="617" y="6994"/>
                  <a:pt x="1440" y="5349"/>
                </a:cubicBezTo>
                <a:cubicBezTo>
                  <a:pt x="2469" y="3703"/>
                  <a:pt x="3703" y="2469"/>
                  <a:pt x="5349" y="1440"/>
                </a:cubicBezTo>
                <a:close/>
                <a:moveTo>
                  <a:pt x="12754" y="16457"/>
                </a:moveTo>
                <a:cubicBezTo>
                  <a:pt x="12754" y="14811"/>
                  <a:pt x="12754" y="14811"/>
                  <a:pt x="12754" y="14811"/>
                </a:cubicBezTo>
                <a:cubicBezTo>
                  <a:pt x="12137" y="14811"/>
                  <a:pt x="12137" y="14811"/>
                  <a:pt x="12137" y="14811"/>
                </a:cubicBezTo>
                <a:cubicBezTo>
                  <a:pt x="11931" y="14811"/>
                  <a:pt x="11931" y="14606"/>
                  <a:pt x="11931" y="14400"/>
                </a:cubicBezTo>
                <a:cubicBezTo>
                  <a:pt x="11931" y="9257"/>
                  <a:pt x="11931" y="9257"/>
                  <a:pt x="11931" y="9257"/>
                </a:cubicBezTo>
                <a:cubicBezTo>
                  <a:pt x="11931" y="8434"/>
                  <a:pt x="11520" y="8229"/>
                  <a:pt x="10697" y="8229"/>
                </a:cubicBezTo>
                <a:cubicBezTo>
                  <a:pt x="8846" y="8229"/>
                  <a:pt x="8846" y="8229"/>
                  <a:pt x="8846" y="8229"/>
                </a:cubicBezTo>
                <a:cubicBezTo>
                  <a:pt x="8846" y="9874"/>
                  <a:pt x="8846" y="9874"/>
                  <a:pt x="8846" y="9874"/>
                </a:cubicBezTo>
                <a:cubicBezTo>
                  <a:pt x="9463" y="9874"/>
                  <a:pt x="9463" y="9874"/>
                  <a:pt x="9463" y="9874"/>
                </a:cubicBezTo>
                <a:cubicBezTo>
                  <a:pt x="9669" y="9874"/>
                  <a:pt x="9874" y="10080"/>
                  <a:pt x="9874" y="10286"/>
                </a:cubicBezTo>
                <a:cubicBezTo>
                  <a:pt x="9874" y="15429"/>
                  <a:pt x="9874" y="15429"/>
                  <a:pt x="9874" y="15429"/>
                </a:cubicBezTo>
                <a:cubicBezTo>
                  <a:pt x="9874" y="15634"/>
                  <a:pt x="9874" y="16046"/>
                  <a:pt x="10080" y="16251"/>
                </a:cubicBezTo>
                <a:cubicBezTo>
                  <a:pt x="10286" y="16457"/>
                  <a:pt x="10491" y="16457"/>
                  <a:pt x="10903" y="16457"/>
                </a:cubicBezTo>
                <a:lnTo>
                  <a:pt x="12754" y="16457"/>
                </a:lnTo>
                <a:close/>
                <a:moveTo>
                  <a:pt x="9874" y="4937"/>
                </a:moveTo>
                <a:cubicBezTo>
                  <a:pt x="9874" y="6583"/>
                  <a:pt x="9874" y="6583"/>
                  <a:pt x="9874" y="6583"/>
                </a:cubicBezTo>
                <a:cubicBezTo>
                  <a:pt x="11726" y="6583"/>
                  <a:pt x="11726" y="6583"/>
                  <a:pt x="11726" y="6583"/>
                </a:cubicBezTo>
                <a:cubicBezTo>
                  <a:pt x="11726" y="4937"/>
                  <a:pt x="11726" y="4937"/>
                  <a:pt x="11726" y="4937"/>
                </a:cubicBezTo>
                <a:lnTo>
                  <a:pt x="9874" y="493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77" name="Shape"/>
          <p:cNvSpPr/>
          <p:nvPr/>
        </p:nvSpPr>
        <p:spPr>
          <a:xfrm>
            <a:off x="2349500" y="893668"/>
            <a:ext cx="393701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9" y="1440"/>
                </a:moveTo>
                <a:cubicBezTo>
                  <a:pt x="6994" y="617"/>
                  <a:pt x="8846" y="0"/>
                  <a:pt x="10903" y="0"/>
                </a:cubicBezTo>
                <a:cubicBezTo>
                  <a:pt x="12754" y="0"/>
                  <a:pt x="14606" y="617"/>
                  <a:pt x="16251" y="1440"/>
                </a:cubicBezTo>
                <a:cubicBezTo>
                  <a:pt x="17897" y="2469"/>
                  <a:pt x="19131" y="3703"/>
                  <a:pt x="20160" y="5349"/>
                </a:cubicBezTo>
                <a:cubicBezTo>
                  <a:pt x="21189" y="6994"/>
                  <a:pt x="21600" y="8846"/>
                  <a:pt x="21600" y="10903"/>
                </a:cubicBezTo>
                <a:cubicBezTo>
                  <a:pt x="21600" y="12754"/>
                  <a:pt x="21189" y="14606"/>
                  <a:pt x="20160" y="16251"/>
                </a:cubicBezTo>
                <a:cubicBezTo>
                  <a:pt x="19131" y="17897"/>
                  <a:pt x="17897" y="19131"/>
                  <a:pt x="16251" y="20160"/>
                </a:cubicBezTo>
                <a:cubicBezTo>
                  <a:pt x="14606" y="21189"/>
                  <a:pt x="12754" y="21600"/>
                  <a:pt x="10903" y="21600"/>
                </a:cubicBezTo>
                <a:cubicBezTo>
                  <a:pt x="8846" y="21600"/>
                  <a:pt x="6994" y="21189"/>
                  <a:pt x="5349" y="20160"/>
                </a:cubicBezTo>
                <a:cubicBezTo>
                  <a:pt x="3703" y="19131"/>
                  <a:pt x="2469" y="17897"/>
                  <a:pt x="1440" y="16251"/>
                </a:cubicBezTo>
                <a:cubicBezTo>
                  <a:pt x="617" y="14606"/>
                  <a:pt x="0" y="12754"/>
                  <a:pt x="0" y="10903"/>
                </a:cubicBezTo>
                <a:cubicBezTo>
                  <a:pt x="0" y="8846"/>
                  <a:pt x="617" y="6994"/>
                  <a:pt x="1440" y="5349"/>
                </a:cubicBezTo>
                <a:cubicBezTo>
                  <a:pt x="2469" y="3703"/>
                  <a:pt x="3703" y="2469"/>
                  <a:pt x="5349" y="1440"/>
                </a:cubicBezTo>
                <a:close/>
                <a:moveTo>
                  <a:pt x="11726" y="16663"/>
                </a:moveTo>
                <a:cubicBezTo>
                  <a:pt x="12754" y="16457"/>
                  <a:pt x="13371" y="16046"/>
                  <a:pt x="13989" y="15429"/>
                </a:cubicBezTo>
                <a:cubicBezTo>
                  <a:pt x="14606" y="14811"/>
                  <a:pt x="14811" y="14194"/>
                  <a:pt x="14811" y="13371"/>
                </a:cubicBezTo>
                <a:cubicBezTo>
                  <a:pt x="14811" y="12549"/>
                  <a:pt x="14606" y="11931"/>
                  <a:pt x="14194" y="11520"/>
                </a:cubicBezTo>
                <a:cubicBezTo>
                  <a:pt x="13989" y="10903"/>
                  <a:pt x="13371" y="10491"/>
                  <a:pt x="12960" y="10286"/>
                </a:cubicBezTo>
                <a:cubicBezTo>
                  <a:pt x="12343" y="10080"/>
                  <a:pt x="11931" y="9874"/>
                  <a:pt x="11314" y="9669"/>
                </a:cubicBezTo>
                <a:cubicBezTo>
                  <a:pt x="10697" y="9257"/>
                  <a:pt x="10286" y="9051"/>
                  <a:pt x="9874" y="8846"/>
                </a:cubicBezTo>
                <a:cubicBezTo>
                  <a:pt x="9669" y="8640"/>
                  <a:pt x="9463" y="8229"/>
                  <a:pt x="9463" y="7817"/>
                </a:cubicBezTo>
                <a:cubicBezTo>
                  <a:pt x="9463" y="7611"/>
                  <a:pt x="9463" y="7200"/>
                  <a:pt x="9874" y="6994"/>
                </a:cubicBezTo>
                <a:cubicBezTo>
                  <a:pt x="10080" y="6789"/>
                  <a:pt x="10491" y="6789"/>
                  <a:pt x="11109" y="6789"/>
                </a:cubicBezTo>
                <a:cubicBezTo>
                  <a:pt x="11520" y="6789"/>
                  <a:pt x="11726" y="6789"/>
                  <a:pt x="12137" y="6994"/>
                </a:cubicBezTo>
                <a:cubicBezTo>
                  <a:pt x="12343" y="7200"/>
                  <a:pt x="12549" y="7406"/>
                  <a:pt x="12549" y="7611"/>
                </a:cubicBezTo>
                <a:cubicBezTo>
                  <a:pt x="12549" y="8023"/>
                  <a:pt x="12549" y="8023"/>
                  <a:pt x="12549" y="8023"/>
                </a:cubicBezTo>
                <a:cubicBezTo>
                  <a:pt x="14400" y="8023"/>
                  <a:pt x="14400" y="8023"/>
                  <a:pt x="14400" y="8023"/>
                </a:cubicBezTo>
                <a:cubicBezTo>
                  <a:pt x="14400" y="6994"/>
                  <a:pt x="14400" y="6994"/>
                  <a:pt x="14400" y="6994"/>
                </a:cubicBezTo>
                <a:cubicBezTo>
                  <a:pt x="14400" y="6377"/>
                  <a:pt x="14194" y="5966"/>
                  <a:pt x="13577" y="5554"/>
                </a:cubicBezTo>
                <a:cubicBezTo>
                  <a:pt x="13166" y="5143"/>
                  <a:pt x="12549" y="4937"/>
                  <a:pt x="11726" y="4937"/>
                </a:cubicBezTo>
                <a:cubicBezTo>
                  <a:pt x="11726" y="3291"/>
                  <a:pt x="11726" y="3291"/>
                  <a:pt x="11726" y="3291"/>
                </a:cubicBezTo>
                <a:cubicBezTo>
                  <a:pt x="10286" y="3291"/>
                  <a:pt x="10286" y="3291"/>
                  <a:pt x="10286" y="3291"/>
                </a:cubicBezTo>
                <a:cubicBezTo>
                  <a:pt x="10286" y="4937"/>
                  <a:pt x="10286" y="4937"/>
                  <a:pt x="10286" y="4937"/>
                </a:cubicBezTo>
                <a:cubicBezTo>
                  <a:pt x="9463" y="4937"/>
                  <a:pt x="8640" y="5349"/>
                  <a:pt x="8023" y="5966"/>
                </a:cubicBezTo>
                <a:cubicBezTo>
                  <a:pt x="7611" y="6377"/>
                  <a:pt x="7200" y="7200"/>
                  <a:pt x="7200" y="7817"/>
                </a:cubicBezTo>
                <a:cubicBezTo>
                  <a:pt x="7200" y="8640"/>
                  <a:pt x="7406" y="9257"/>
                  <a:pt x="7817" y="9669"/>
                </a:cubicBezTo>
                <a:cubicBezTo>
                  <a:pt x="8229" y="10286"/>
                  <a:pt x="8640" y="10697"/>
                  <a:pt x="9051" y="10903"/>
                </a:cubicBezTo>
                <a:cubicBezTo>
                  <a:pt x="9669" y="11109"/>
                  <a:pt x="10286" y="11520"/>
                  <a:pt x="10697" y="11726"/>
                </a:cubicBezTo>
                <a:cubicBezTo>
                  <a:pt x="11314" y="11931"/>
                  <a:pt x="11726" y="12137"/>
                  <a:pt x="12137" y="12549"/>
                </a:cubicBezTo>
                <a:cubicBezTo>
                  <a:pt x="12549" y="12754"/>
                  <a:pt x="12754" y="13166"/>
                  <a:pt x="12754" y="13371"/>
                </a:cubicBezTo>
                <a:cubicBezTo>
                  <a:pt x="12754" y="13783"/>
                  <a:pt x="12549" y="14194"/>
                  <a:pt x="12137" y="14400"/>
                </a:cubicBezTo>
                <a:cubicBezTo>
                  <a:pt x="11931" y="14606"/>
                  <a:pt x="11520" y="14811"/>
                  <a:pt x="11109" y="14811"/>
                </a:cubicBezTo>
                <a:cubicBezTo>
                  <a:pt x="10697" y="14811"/>
                  <a:pt x="10491" y="14811"/>
                  <a:pt x="10080" y="14606"/>
                </a:cubicBezTo>
                <a:cubicBezTo>
                  <a:pt x="9874" y="14606"/>
                  <a:pt x="9463" y="14400"/>
                  <a:pt x="9257" y="14194"/>
                </a:cubicBezTo>
                <a:cubicBezTo>
                  <a:pt x="9051" y="13989"/>
                  <a:pt x="9051" y="13989"/>
                  <a:pt x="8846" y="13783"/>
                </a:cubicBezTo>
                <a:cubicBezTo>
                  <a:pt x="8640" y="13577"/>
                  <a:pt x="8640" y="13371"/>
                  <a:pt x="8434" y="13371"/>
                </a:cubicBezTo>
                <a:cubicBezTo>
                  <a:pt x="8434" y="13166"/>
                  <a:pt x="8434" y="13166"/>
                  <a:pt x="8434" y="13166"/>
                </a:cubicBezTo>
                <a:cubicBezTo>
                  <a:pt x="6789" y="14400"/>
                  <a:pt x="6789" y="14400"/>
                  <a:pt x="6789" y="14400"/>
                </a:cubicBezTo>
                <a:cubicBezTo>
                  <a:pt x="6994" y="14400"/>
                  <a:pt x="6994" y="14400"/>
                  <a:pt x="6994" y="14606"/>
                </a:cubicBezTo>
                <a:cubicBezTo>
                  <a:pt x="6994" y="14606"/>
                  <a:pt x="7200" y="14811"/>
                  <a:pt x="7406" y="15017"/>
                </a:cubicBezTo>
                <a:cubicBezTo>
                  <a:pt x="7611" y="15223"/>
                  <a:pt x="7817" y="15634"/>
                  <a:pt x="8023" y="15840"/>
                </a:cubicBezTo>
                <a:cubicBezTo>
                  <a:pt x="8229" y="15840"/>
                  <a:pt x="8640" y="16046"/>
                  <a:pt x="9051" y="16251"/>
                </a:cubicBezTo>
                <a:cubicBezTo>
                  <a:pt x="9463" y="16457"/>
                  <a:pt x="9874" y="16663"/>
                  <a:pt x="10286" y="16663"/>
                </a:cubicBezTo>
                <a:cubicBezTo>
                  <a:pt x="10286" y="18103"/>
                  <a:pt x="10286" y="18103"/>
                  <a:pt x="10286" y="18103"/>
                </a:cubicBezTo>
                <a:cubicBezTo>
                  <a:pt x="11726" y="18103"/>
                  <a:pt x="11726" y="18103"/>
                  <a:pt x="11726" y="18103"/>
                </a:cubicBezTo>
                <a:lnTo>
                  <a:pt x="11726" y="1666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78" name="Shape"/>
          <p:cNvSpPr/>
          <p:nvPr/>
        </p:nvSpPr>
        <p:spPr>
          <a:xfrm>
            <a:off x="3100388" y="874618"/>
            <a:ext cx="184151" cy="4095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310" y="12683"/>
                </a:moveTo>
                <a:cubicBezTo>
                  <a:pt x="18073" y="13079"/>
                  <a:pt x="18955" y="13673"/>
                  <a:pt x="20278" y="14466"/>
                </a:cubicBezTo>
                <a:cubicBezTo>
                  <a:pt x="21159" y="15061"/>
                  <a:pt x="21600" y="16051"/>
                  <a:pt x="21600" y="16844"/>
                </a:cubicBezTo>
                <a:cubicBezTo>
                  <a:pt x="21600" y="18231"/>
                  <a:pt x="20718" y="19222"/>
                  <a:pt x="18514" y="20213"/>
                </a:cubicBezTo>
                <a:cubicBezTo>
                  <a:pt x="16310" y="21204"/>
                  <a:pt x="13665" y="21600"/>
                  <a:pt x="10580" y="21600"/>
                </a:cubicBezTo>
                <a:cubicBezTo>
                  <a:pt x="7935" y="21600"/>
                  <a:pt x="5290" y="21204"/>
                  <a:pt x="3086" y="20213"/>
                </a:cubicBezTo>
                <a:cubicBezTo>
                  <a:pt x="882" y="19222"/>
                  <a:pt x="0" y="18231"/>
                  <a:pt x="0" y="16844"/>
                </a:cubicBezTo>
                <a:cubicBezTo>
                  <a:pt x="0" y="15853"/>
                  <a:pt x="441" y="15061"/>
                  <a:pt x="1322" y="14268"/>
                </a:cubicBezTo>
                <a:cubicBezTo>
                  <a:pt x="2645" y="13673"/>
                  <a:pt x="3967" y="13079"/>
                  <a:pt x="5731" y="12484"/>
                </a:cubicBezTo>
                <a:cubicBezTo>
                  <a:pt x="5731" y="2378"/>
                  <a:pt x="5731" y="2378"/>
                  <a:pt x="5731" y="2378"/>
                </a:cubicBezTo>
                <a:cubicBezTo>
                  <a:pt x="5731" y="1783"/>
                  <a:pt x="6171" y="1189"/>
                  <a:pt x="7053" y="793"/>
                </a:cubicBezTo>
                <a:cubicBezTo>
                  <a:pt x="8376" y="198"/>
                  <a:pt x="9257" y="0"/>
                  <a:pt x="11020" y="0"/>
                </a:cubicBezTo>
                <a:cubicBezTo>
                  <a:pt x="12343" y="0"/>
                  <a:pt x="13665" y="198"/>
                  <a:pt x="14547" y="793"/>
                </a:cubicBezTo>
                <a:cubicBezTo>
                  <a:pt x="15869" y="1189"/>
                  <a:pt x="16310" y="1783"/>
                  <a:pt x="16310" y="2378"/>
                </a:cubicBezTo>
                <a:lnTo>
                  <a:pt x="16310" y="12683"/>
                </a:lnTo>
                <a:close/>
                <a:moveTo>
                  <a:pt x="4408" y="19618"/>
                </a:moveTo>
                <a:cubicBezTo>
                  <a:pt x="6171" y="20411"/>
                  <a:pt x="8376" y="20807"/>
                  <a:pt x="11020" y="20807"/>
                </a:cubicBezTo>
                <a:cubicBezTo>
                  <a:pt x="13224" y="20807"/>
                  <a:pt x="15429" y="20411"/>
                  <a:pt x="17192" y="19618"/>
                </a:cubicBezTo>
                <a:cubicBezTo>
                  <a:pt x="18955" y="18826"/>
                  <a:pt x="19837" y="17835"/>
                  <a:pt x="19837" y="16844"/>
                </a:cubicBezTo>
                <a:cubicBezTo>
                  <a:pt x="19837" y="16051"/>
                  <a:pt x="19396" y="15457"/>
                  <a:pt x="18514" y="14862"/>
                </a:cubicBezTo>
                <a:cubicBezTo>
                  <a:pt x="18073" y="14268"/>
                  <a:pt x="16751" y="13673"/>
                  <a:pt x="15429" y="13277"/>
                </a:cubicBezTo>
                <a:cubicBezTo>
                  <a:pt x="14547" y="13079"/>
                  <a:pt x="14547" y="13079"/>
                  <a:pt x="14547" y="13079"/>
                </a:cubicBezTo>
                <a:cubicBezTo>
                  <a:pt x="14547" y="2378"/>
                  <a:pt x="14547" y="2378"/>
                  <a:pt x="14547" y="2378"/>
                </a:cubicBezTo>
                <a:cubicBezTo>
                  <a:pt x="14547" y="1982"/>
                  <a:pt x="14106" y="1585"/>
                  <a:pt x="13665" y="1387"/>
                </a:cubicBezTo>
                <a:cubicBezTo>
                  <a:pt x="12784" y="991"/>
                  <a:pt x="11902" y="793"/>
                  <a:pt x="11020" y="793"/>
                </a:cubicBezTo>
                <a:cubicBezTo>
                  <a:pt x="10139" y="793"/>
                  <a:pt x="9257" y="991"/>
                  <a:pt x="8376" y="1387"/>
                </a:cubicBezTo>
                <a:cubicBezTo>
                  <a:pt x="7935" y="1585"/>
                  <a:pt x="7494" y="1982"/>
                  <a:pt x="7494" y="2378"/>
                </a:cubicBezTo>
                <a:cubicBezTo>
                  <a:pt x="7494" y="13079"/>
                  <a:pt x="7494" y="13079"/>
                  <a:pt x="7494" y="13079"/>
                </a:cubicBezTo>
                <a:cubicBezTo>
                  <a:pt x="6612" y="13277"/>
                  <a:pt x="6612" y="13277"/>
                  <a:pt x="6612" y="13277"/>
                </a:cubicBezTo>
                <a:cubicBezTo>
                  <a:pt x="5290" y="13673"/>
                  <a:pt x="3967" y="14070"/>
                  <a:pt x="3086" y="14664"/>
                </a:cubicBezTo>
                <a:cubicBezTo>
                  <a:pt x="2204" y="15457"/>
                  <a:pt x="1763" y="16051"/>
                  <a:pt x="1763" y="16844"/>
                </a:cubicBezTo>
                <a:cubicBezTo>
                  <a:pt x="1763" y="17835"/>
                  <a:pt x="2645" y="18826"/>
                  <a:pt x="4408" y="19618"/>
                </a:cubicBezTo>
                <a:close/>
                <a:moveTo>
                  <a:pt x="14547" y="14070"/>
                </a:moveTo>
                <a:cubicBezTo>
                  <a:pt x="15429" y="14268"/>
                  <a:pt x="16310" y="14664"/>
                  <a:pt x="17192" y="15259"/>
                </a:cubicBezTo>
                <a:cubicBezTo>
                  <a:pt x="17633" y="15655"/>
                  <a:pt x="18073" y="16250"/>
                  <a:pt x="18073" y="16844"/>
                </a:cubicBezTo>
                <a:cubicBezTo>
                  <a:pt x="18073" y="17637"/>
                  <a:pt x="17192" y="18429"/>
                  <a:pt x="15869" y="19222"/>
                </a:cubicBezTo>
                <a:cubicBezTo>
                  <a:pt x="14547" y="19817"/>
                  <a:pt x="12784" y="20015"/>
                  <a:pt x="11020" y="20015"/>
                </a:cubicBezTo>
                <a:cubicBezTo>
                  <a:pt x="8816" y="20015"/>
                  <a:pt x="7053" y="19817"/>
                  <a:pt x="5731" y="19222"/>
                </a:cubicBezTo>
                <a:cubicBezTo>
                  <a:pt x="4408" y="18429"/>
                  <a:pt x="3527" y="17637"/>
                  <a:pt x="3527" y="16844"/>
                </a:cubicBezTo>
                <a:cubicBezTo>
                  <a:pt x="3527" y="16250"/>
                  <a:pt x="3967" y="15655"/>
                  <a:pt x="4408" y="15259"/>
                </a:cubicBezTo>
                <a:cubicBezTo>
                  <a:pt x="5290" y="14664"/>
                  <a:pt x="6171" y="14268"/>
                  <a:pt x="7494" y="14070"/>
                </a:cubicBezTo>
                <a:cubicBezTo>
                  <a:pt x="9257" y="13475"/>
                  <a:pt x="9257" y="13475"/>
                  <a:pt x="9257" y="13475"/>
                </a:cubicBezTo>
                <a:cubicBezTo>
                  <a:pt x="9257" y="6539"/>
                  <a:pt x="9257" y="6539"/>
                  <a:pt x="9257" y="6539"/>
                </a:cubicBezTo>
                <a:cubicBezTo>
                  <a:pt x="12784" y="6539"/>
                  <a:pt x="12784" y="6539"/>
                  <a:pt x="12784" y="6539"/>
                </a:cubicBezTo>
                <a:cubicBezTo>
                  <a:pt x="12784" y="13475"/>
                  <a:pt x="12784" y="13475"/>
                  <a:pt x="12784" y="13475"/>
                </a:cubicBezTo>
                <a:lnTo>
                  <a:pt x="14547" y="1407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79" name="Shape"/>
          <p:cNvSpPr/>
          <p:nvPr/>
        </p:nvSpPr>
        <p:spPr>
          <a:xfrm>
            <a:off x="3652837" y="879381"/>
            <a:ext cx="374651" cy="412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360" y="4909"/>
                </a:moveTo>
                <a:cubicBezTo>
                  <a:pt x="19440" y="5302"/>
                  <a:pt x="20088" y="5695"/>
                  <a:pt x="20736" y="6480"/>
                </a:cubicBezTo>
                <a:cubicBezTo>
                  <a:pt x="21384" y="7265"/>
                  <a:pt x="21600" y="8051"/>
                  <a:pt x="21600" y="9033"/>
                </a:cubicBezTo>
                <a:cubicBezTo>
                  <a:pt x="21600" y="10211"/>
                  <a:pt x="21168" y="11193"/>
                  <a:pt x="20304" y="11978"/>
                </a:cubicBezTo>
                <a:cubicBezTo>
                  <a:pt x="19224" y="12764"/>
                  <a:pt x="18144" y="13156"/>
                  <a:pt x="16848" y="13156"/>
                </a:cubicBezTo>
                <a:cubicBezTo>
                  <a:pt x="13608" y="13156"/>
                  <a:pt x="13608" y="13156"/>
                  <a:pt x="13608" y="13156"/>
                </a:cubicBezTo>
                <a:cubicBezTo>
                  <a:pt x="11880" y="14727"/>
                  <a:pt x="11880" y="14727"/>
                  <a:pt x="11880" y="14727"/>
                </a:cubicBezTo>
                <a:cubicBezTo>
                  <a:pt x="13608" y="14531"/>
                  <a:pt x="13608" y="14531"/>
                  <a:pt x="13608" y="14531"/>
                </a:cubicBezTo>
                <a:cubicBezTo>
                  <a:pt x="6480" y="21600"/>
                  <a:pt x="6480" y="21600"/>
                  <a:pt x="6480" y="21600"/>
                </a:cubicBezTo>
                <a:cubicBezTo>
                  <a:pt x="8640" y="15316"/>
                  <a:pt x="8640" y="15316"/>
                  <a:pt x="8640" y="15316"/>
                </a:cubicBezTo>
                <a:cubicBezTo>
                  <a:pt x="7128" y="15513"/>
                  <a:pt x="7128" y="15513"/>
                  <a:pt x="7128" y="15513"/>
                </a:cubicBezTo>
                <a:cubicBezTo>
                  <a:pt x="8640" y="13156"/>
                  <a:pt x="8640" y="13156"/>
                  <a:pt x="8640" y="13156"/>
                </a:cubicBezTo>
                <a:cubicBezTo>
                  <a:pt x="4536" y="13156"/>
                  <a:pt x="4536" y="13156"/>
                  <a:pt x="4536" y="13156"/>
                </a:cubicBezTo>
                <a:cubicBezTo>
                  <a:pt x="3240" y="13156"/>
                  <a:pt x="2160" y="12764"/>
                  <a:pt x="1296" y="11978"/>
                </a:cubicBezTo>
                <a:cubicBezTo>
                  <a:pt x="432" y="11193"/>
                  <a:pt x="0" y="10211"/>
                  <a:pt x="0" y="9033"/>
                </a:cubicBezTo>
                <a:cubicBezTo>
                  <a:pt x="0" y="8051"/>
                  <a:pt x="216" y="7265"/>
                  <a:pt x="864" y="6480"/>
                </a:cubicBezTo>
                <a:cubicBezTo>
                  <a:pt x="1512" y="5695"/>
                  <a:pt x="2160" y="5302"/>
                  <a:pt x="3240" y="4909"/>
                </a:cubicBezTo>
                <a:cubicBezTo>
                  <a:pt x="3240" y="4124"/>
                  <a:pt x="3456" y="3535"/>
                  <a:pt x="4104" y="2945"/>
                </a:cubicBezTo>
                <a:cubicBezTo>
                  <a:pt x="4752" y="2356"/>
                  <a:pt x="5616" y="2160"/>
                  <a:pt x="6480" y="2160"/>
                </a:cubicBezTo>
                <a:cubicBezTo>
                  <a:pt x="6912" y="2160"/>
                  <a:pt x="7560" y="2160"/>
                  <a:pt x="7992" y="2553"/>
                </a:cubicBezTo>
                <a:cubicBezTo>
                  <a:pt x="8424" y="1767"/>
                  <a:pt x="9072" y="982"/>
                  <a:pt x="9936" y="589"/>
                </a:cubicBezTo>
                <a:cubicBezTo>
                  <a:pt x="10800" y="196"/>
                  <a:pt x="11880" y="0"/>
                  <a:pt x="12744" y="0"/>
                </a:cubicBezTo>
                <a:cubicBezTo>
                  <a:pt x="14256" y="0"/>
                  <a:pt x="15552" y="393"/>
                  <a:pt x="16848" y="1375"/>
                </a:cubicBezTo>
                <a:cubicBezTo>
                  <a:pt x="17928" y="2356"/>
                  <a:pt x="18360" y="3535"/>
                  <a:pt x="18360" y="4909"/>
                </a:cubicBezTo>
                <a:close/>
                <a:moveTo>
                  <a:pt x="16848" y="11782"/>
                </a:moveTo>
                <a:cubicBezTo>
                  <a:pt x="17712" y="11782"/>
                  <a:pt x="18576" y="11585"/>
                  <a:pt x="19224" y="10996"/>
                </a:cubicBezTo>
                <a:cubicBezTo>
                  <a:pt x="19656" y="10407"/>
                  <a:pt x="20088" y="9818"/>
                  <a:pt x="20088" y="9033"/>
                </a:cubicBezTo>
                <a:cubicBezTo>
                  <a:pt x="20088" y="8247"/>
                  <a:pt x="19872" y="7658"/>
                  <a:pt x="19224" y="7069"/>
                </a:cubicBezTo>
                <a:cubicBezTo>
                  <a:pt x="18792" y="6676"/>
                  <a:pt x="18144" y="6284"/>
                  <a:pt x="17496" y="6284"/>
                </a:cubicBezTo>
                <a:cubicBezTo>
                  <a:pt x="17280" y="6087"/>
                  <a:pt x="17064" y="6087"/>
                  <a:pt x="17064" y="5891"/>
                </a:cubicBezTo>
                <a:cubicBezTo>
                  <a:pt x="16848" y="5695"/>
                  <a:pt x="16848" y="5695"/>
                  <a:pt x="16848" y="5498"/>
                </a:cubicBezTo>
                <a:cubicBezTo>
                  <a:pt x="16848" y="5105"/>
                  <a:pt x="16848" y="5105"/>
                  <a:pt x="16848" y="5105"/>
                </a:cubicBezTo>
                <a:cubicBezTo>
                  <a:pt x="16848" y="4124"/>
                  <a:pt x="16416" y="3142"/>
                  <a:pt x="15768" y="2553"/>
                </a:cubicBezTo>
                <a:cubicBezTo>
                  <a:pt x="14904" y="1767"/>
                  <a:pt x="13824" y="1375"/>
                  <a:pt x="12744" y="1375"/>
                </a:cubicBezTo>
                <a:cubicBezTo>
                  <a:pt x="11880" y="1375"/>
                  <a:pt x="11232" y="1571"/>
                  <a:pt x="10368" y="1964"/>
                </a:cubicBezTo>
                <a:cubicBezTo>
                  <a:pt x="9720" y="2553"/>
                  <a:pt x="9288" y="3142"/>
                  <a:pt x="9072" y="3731"/>
                </a:cubicBezTo>
                <a:cubicBezTo>
                  <a:pt x="8856" y="3927"/>
                  <a:pt x="8640" y="4124"/>
                  <a:pt x="8424" y="4320"/>
                </a:cubicBezTo>
                <a:cubicBezTo>
                  <a:pt x="8208" y="4320"/>
                  <a:pt x="7776" y="4124"/>
                  <a:pt x="7560" y="3927"/>
                </a:cubicBezTo>
                <a:cubicBezTo>
                  <a:pt x="7344" y="3731"/>
                  <a:pt x="6912" y="3535"/>
                  <a:pt x="6480" y="3535"/>
                </a:cubicBezTo>
                <a:cubicBezTo>
                  <a:pt x="5832" y="3535"/>
                  <a:pt x="5616" y="3731"/>
                  <a:pt x="5184" y="3927"/>
                </a:cubicBezTo>
                <a:cubicBezTo>
                  <a:pt x="4752" y="4320"/>
                  <a:pt x="4752" y="4713"/>
                  <a:pt x="4752" y="5105"/>
                </a:cubicBezTo>
                <a:cubicBezTo>
                  <a:pt x="4752" y="5105"/>
                  <a:pt x="4752" y="5302"/>
                  <a:pt x="4752" y="5302"/>
                </a:cubicBezTo>
                <a:cubicBezTo>
                  <a:pt x="4752" y="5498"/>
                  <a:pt x="4752" y="5695"/>
                  <a:pt x="4536" y="5891"/>
                </a:cubicBezTo>
                <a:cubicBezTo>
                  <a:pt x="4536" y="6087"/>
                  <a:pt x="4320" y="6087"/>
                  <a:pt x="4104" y="6284"/>
                </a:cubicBezTo>
                <a:cubicBezTo>
                  <a:pt x="3240" y="6284"/>
                  <a:pt x="2808" y="6676"/>
                  <a:pt x="2160" y="7069"/>
                </a:cubicBezTo>
                <a:cubicBezTo>
                  <a:pt x="1728" y="7658"/>
                  <a:pt x="1512" y="8247"/>
                  <a:pt x="1512" y="9033"/>
                </a:cubicBezTo>
                <a:cubicBezTo>
                  <a:pt x="1512" y="9818"/>
                  <a:pt x="1728" y="10407"/>
                  <a:pt x="2376" y="10996"/>
                </a:cubicBezTo>
                <a:cubicBezTo>
                  <a:pt x="3024" y="11585"/>
                  <a:pt x="3672" y="11782"/>
                  <a:pt x="4536" y="11782"/>
                </a:cubicBezTo>
                <a:lnTo>
                  <a:pt x="16848" y="1178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80" name="Shape"/>
          <p:cNvSpPr/>
          <p:nvPr/>
        </p:nvSpPr>
        <p:spPr>
          <a:xfrm>
            <a:off x="4294187" y="871443"/>
            <a:ext cx="379414" cy="371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392" y="5673"/>
                </a:moveTo>
                <a:cubicBezTo>
                  <a:pt x="19248" y="5891"/>
                  <a:pt x="20103" y="6545"/>
                  <a:pt x="20745" y="7418"/>
                </a:cubicBezTo>
                <a:cubicBezTo>
                  <a:pt x="21386" y="8073"/>
                  <a:pt x="21600" y="9164"/>
                  <a:pt x="21600" y="10036"/>
                </a:cubicBezTo>
                <a:cubicBezTo>
                  <a:pt x="21600" y="11345"/>
                  <a:pt x="21172" y="12436"/>
                  <a:pt x="20317" y="13527"/>
                </a:cubicBezTo>
                <a:cubicBezTo>
                  <a:pt x="19248" y="14400"/>
                  <a:pt x="18178" y="14836"/>
                  <a:pt x="16895" y="14836"/>
                </a:cubicBezTo>
                <a:cubicBezTo>
                  <a:pt x="4705" y="14836"/>
                  <a:pt x="4705" y="14836"/>
                  <a:pt x="4705" y="14836"/>
                </a:cubicBezTo>
                <a:cubicBezTo>
                  <a:pt x="3422" y="14836"/>
                  <a:pt x="2352" y="14400"/>
                  <a:pt x="1497" y="13527"/>
                </a:cubicBezTo>
                <a:cubicBezTo>
                  <a:pt x="642" y="12436"/>
                  <a:pt x="0" y="11345"/>
                  <a:pt x="0" y="10036"/>
                </a:cubicBezTo>
                <a:cubicBezTo>
                  <a:pt x="0" y="9164"/>
                  <a:pt x="428" y="8073"/>
                  <a:pt x="1069" y="7418"/>
                </a:cubicBezTo>
                <a:cubicBezTo>
                  <a:pt x="1711" y="6545"/>
                  <a:pt x="2352" y="5891"/>
                  <a:pt x="3208" y="5673"/>
                </a:cubicBezTo>
                <a:cubicBezTo>
                  <a:pt x="3422" y="4800"/>
                  <a:pt x="3636" y="3927"/>
                  <a:pt x="4277" y="3491"/>
                </a:cubicBezTo>
                <a:cubicBezTo>
                  <a:pt x="4919" y="2836"/>
                  <a:pt x="5560" y="2400"/>
                  <a:pt x="6630" y="2400"/>
                </a:cubicBezTo>
                <a:cubicBezTo>
                  <a:pt x="7057" y="2400"/>
                  <a:pt x="7699" y="2618"/>
                  <a:pt x="8127" y="2836"/>
                </a:cubicBezTo>
                <a:cubicBezTo>
                  <a:pt x="8554" y="1964"/>
                  <a:pt x="9196" y="1309"/>
                  <a:pt x="10051" y="873"/>
                </a:cubicBezTo>
                <a:cubicBezTo>
                  <a:pt x="10907" y="436"/>
                  <a:pt x="11762" y="0"/>
                  <a:pt x="12832" y="0"/>
                </a:cubicBezTo>
                <a:cubicBezTo>
                  <a:pt x="14329" y="0"/>
                  <a:pt x="15612" y="655"/>
                  <a:pt x="16681" y="1745"/>
                </a:cubicBezTo>
                <a:cubicBezTo>
                  <a:pt x="17750" y="2836"/>
                  <a:pt x="18392" y="4145"/>
                  <a:pt x="18392" y="5673"/>
                </a:cubicBezTo>
                <a:close/>
                <a:moveTo>
                  <a:pt x="16895" y="13309"/>
                </a:moveTo>
                <a:cubicBezTo>
                  <a:pt x="17750" y="13309"/>
                  <a:pt x="18606" y="12873"/>
                  <a:pt x="19034" y="12218"/>
                </a:cubicBezTo>
                <a:cubicBezTo>
                  <a:pt x="19675" y="11782"/>
                  <a:pt x="20103" y="10909"/>
                  <a:pt x="20103" y="10036"/>
                </a:cubicBezTo>
                <a:cubicBezTo>
                  <a:pt x="20103" y="9382"/>
                  <a:pt x="19889" y="8727"/>
                  <a:pt x="19248" y="8073"/>
                </a:cubicBezTo>
                <a:cubicBezTo>
                  <a:pt x="18820" y="7418"/>
                  <a:pt x="18178" y="7200"/>
                  <a:pt x="17537" y="6982"/>
                </a:cubicBezTo>
                <a:cubicBezTo>
                  <a:pt x="17323" y="6982"/>
                  <a:pt x="17109" y="6982"/>
                  <a:pt x="17109" y="6764"/>
                </a:cubicBezTo>
                <a:cubicBezTo>
                  <a:pt x="16895" y="6545"/>
                  <a:pt x="16895" y="6327"/>
                  <a:pt x="16895" y="6109"/>
                </a:cubicBezTo>
                <a:cubicBezTo>
                  <a:pt x="16895" y="5673"/>
                  <a:pt x="16895" y="5673"/>
                  <a:pt x="16895" y="5673"/>
                </a:cubicBezTo>
                <a:cubicBezTo>
                  <a:pt x="16895" y="4582"/>
                  <a:pt x="16467" y="3709"/>
                  <a:pt x="15612" y="2836"/>
                </a:cubicBezTo>
                <a:cubicBezTo>
                  <a:pt x="14970" y="1964"/>
                  <a:pt x="13901" y="1745"/>
                  <a:pt x="12832" y="1745"/>
                </a:cubicBezTo>
                <a:cubicBezTo>
                  <a:pt x="11976" y="1745"/>
                  <a:pt x="11121" y="1964"/>
                  <a:pt x="10479" y="2400"/>
                </a:cubicBezTo>
                <a:cubicBezTo>
                  <a:pt x="9838" y="2836"/>
                  <a:pt x="9410" y="3491"/>
                  <a:pt x="8982" y="4364"/>
                </a:cubicBezTo>
                <a:cubicBezTo>
                  <a:pt x="8982" y="4582"/>
                  <a:pt x="8768" y="4800"/>
                  <a:pt x="8554" y="4800"/>
                </a:cubicBezTo>
                <a:cubicBezTo>
                  <a:pt x="8127" y="4800"/>
                  <a:pt x="7913" y="4800"/>
                  <a:pt x="7699" y="4582"/>
                </a:cubicBezTo>
                <a:cubicBezTo>
                  <a:pt x="7485" y="4145"/>
                  <a:pt x="7057" y="3927"/>
                  <a:pt x="6630" y="3927"/>
                </a:cubicBezTo>
                <a:cubicBezTo>
                  <a:pt x="5988" y="3927"/>
                  <a:pt x="5560" y="4145"/>
                  <a:pt x="5347" y="4582"/>
                </a:cubicBezTo>
                <a:cubicBezTo>
                  <a:pt x="4919" y="4800"/>
                  <a:pt x="4919" y="5236"/>
                  <a:pt x="4919" y="5673"/>
                </a:cubicBezTo>
                <a:cubicBezTo>
                  <a:pt x="4919" y="5891"/>
                  <a:pt x="4919" y="5891"/>
                  <a:pt x="4919" y="6109"/>
                </a:cubicBezTo>
                <a:cubicBezTo>
                  <a:pt x="4919" y="6327"/>
                  <a:pt x="4919" y="6545"/>
                  <a:pt x="4705" y="6764"/>
                </a:cubicBezTo>
                <a:cubicBezTo>
                  <a:pt x="4705" y="6982"/>
                  <a:pt x="4491" y="6982"/>
                  <a:pt x="4277" y="6982"/>
                </a:cubicBezTo>
                <a:cubicBezTo>
                  <a:pt x="3422" y="7200"/>
                  <a:pt x="2780" y="7418"/>
                  <a:pt x="2352" y="8073"/>
                </a:cubicBezTo>
                <a:cubicBezTo>
                  <a:pt x="1925" y="8727"/>
                  <a:pt x="1711" y="9382"/>
                  <a:pt x="1711" y="10036"/>
                </a:cubicBezTo>
                <a:cubicBezTo>
                  <a:pt x="1711" y="10909"/>
                  <a:pt x="1925" y="11782"/>
                  <a:pt x="2566" y="12218"/>
                </a:cubicBezTo>
                <a:cubicBezTo>
                  <a:pt x="3208" y="12873"/>
                  <a:pt x="3850" y="13309"/>
                  <a:pt x="4705" y="13309"/>
                </a:cubicBezTo>
                <a:lnTo>
                  <a:pt x="16895" y="13309"/>
                </a:lnTo>
                <a:close/>
                <a:moveTo>
                  <a:pt x="5988" y="18982"/>
                </a:moveTo>
                <a:cubicBezTo>
                  <a:pt x="6844" y="19855"/>
                  <a:pt x="6844" y="19855"/>
                  <a:pt x="6844" y="19855"/>
                </a:cubicBezTo>
                <a:cubicBezTo>
                  <a:pt x="7057" y="20073"/>
                  <a:pt x="7271" y="20291"/>
                  <a:pt x="7271" y="20509"/>
                </a:cubicBezTo>
                <a:cubicBezTo>
                  <a:pt x="7271" y="20727"/>
                  <a:pt x="7057" y="20945"/>
                  <a:pt x="7057" y="20945"/>
                </a:cubicBezTo>
                <a:cubicBezTo>
                  <a:pt x="6844" y="21164"/>
                  <a:pt x="6630" y="21164"/>
                  <a:pt x="6416" y="21164"/>
                </a:cubicBezTo>
                <a:cubicBezTo>
                  <a:pt x="6202" y="21164"/>
                  <a:pt x="5988" y="21164"/>
                  <a:pt x="5774" y="20945"/>
                </a:cubicBezTo>
                <a:cubicBezTo>
                  <a:pt x="4919" y="20073"/>
                  <a:pt x="4919" y="20073"/>
                  <a:pt x="4919" y="20073"/>
                </a:cubicBezTo>
                <a:cubicBezTo>
                  <a:pt x="4063" y="20945"/>
                  <a:pt x="4063" y="20945"/>
                  <a:pt x="4063" y="20945"/>
                </a:cubicBezTo>
                <a:cubicBezTo>
                  <a:pt x="4063" y="21164"/>
                  <a:pt x="3850" y="21164"/>
                  <a:pt x="3636" y="21164"/>
                </a:cubicBezTo>
                <a:cubicBezTo>
                  <a:pt x="3422" y="21164"/>
                  <a:pt x="3208" y="21164"/>
                  <a:pt x="2994" y="20945"/>
                </a:cubicBezTo>
                <a:cubicBezTo>
                  <a:pt x="2994" y="20945"/>
                  <a:pt x="2780" y="20727"/>
                  <a:pt x="2780" y="20509"/>
                </a:cubicBezTo>
                <a:cubicBezTo>
                  <a:pt x="2780" y="20291"/>
                  <a:pt x="2780" y="20073"/>
                  <a:pt x="2994" y="19855"/>
                </a:cubicBezTo>
                <a:cubicBezTo>
                  <a:pt x="3850" y="18982"/>
                  <a:pt x="3850" y="18982"/>
                  <a:pt x="3850" y="18982"/>
                </a:cubicBezTo>
                <a:cubicBezTo>
                  <a:pt x="2994" y="18109"/>
                  <a:pt x="2994" y="18109"/>
                  <a:pt x="2994" y="18109"/>
                </a:cubicBezTo>
                <a:cubicBezTo>
                  <a:pt x="2994" y="18109"/>
                  <a:pt x="2780" y="17891"/>
                  <a:pt x="2780" y="17673"/>
                </a:cubicBezTo>
                <a:cubicBezTo>
                  <a:pt x="2780" y="17455"/>
                  <a:pt x="2994" y="17236"/>
                  <a:pt x="2994" y="17018"/>
                </a:cubicBezTo>
                <a:cubicBezTo>
                  <a:pt x="3208" y="16800"/>
                  <a:pt x="3422" y="16800"/>
                  <a:pt x="3636" y="16800"/>
                </a:cubicBezTo>
                <a:cubicBezTo>
                  <a:pt x="3850" y="16800"/>
                  <a:pt x="4063" y="16800"/>
                  <a:pt x="4063" y="17018"/>
                </a:cubicBezTo>
                <a:cubicBezTo>
                  <a:pt x="4919" y="17891"/>
                  <a:pt x="4919" y="17891"/>
                  <a:pt x="4919" y="17891"/>
                </a:cubicBezTo>
                <a:cubicBezTo>
                  <a:pt x="5774" y="17018"/>
                  <a:pt x="5774" y="17018"/>
                  <a:pt x="5774" y="17018"/>
                </a:cubicBezTo>
                <a:cubicBezTo>
                  <a:pt x="5988" y="16800"/>
                  <a:pt x="6202" y="16800"/>
                  <a:pt x="6416" y="16800"/>
                </a:cubicBezTo>
                <a:cubicBezTo>
                  <a:pt x="6630" y="16800"/>
                  <a:pt x="6844" y="16800"/>
                  <a:pt x="7057" y="17018"/>
                </a:cubicBezTo>
                <a:cubicBezTo>
                  <a:pt x="7057" y="17236"/>
                  <a:pt x="7271" y="17455"/>
                  <a:pt x="7271" y="17673"/>
                </a:cubicBezTo>
                <a:cubicBezTo>
                  <a:pt x="7271" y="17891"/>
                  <a:pt x="7057" y="18109"/>
                  <a:pt x="6844" y="18109"/>
                </a:cubicBezTo>
                <a:lnTo>
                  <a:pt x="5988" y="18982"/>
                </a:lnTo>
                <a:close/>
                <a:moveTo>
                  <a:pt x="11762" y="19200"/>
                </a:moveTo>
                <a:cubicBezTo>
                  <a:pt x="12618" y="20073"/>
                  <a:pt x="12618" y="20073"/>
                  <a:pt x="12618" y="20073"/>
                </a:cubicBezTo>
                <a:cubicBezTo>
                  <a:pt x="12832" y="20073"/>
                  <a:pt x="12832" y="20291"/>
                  <a:pt x="12832" y="20509"/>
                </a:cubicBezTo>
                <a:cubicBezTo>
                  <a:pt x="12832" y="20727"/>
                  <a:pt x="12832" y="20945"/>
                  <a:pt x="12618" y="21164"/>
                </a:cubicBezTo>
                <a:cubicBezTo>
                  <a:pt x="12404" y="21382"/>
                  <a:pt x="12190" y="21382"/>
                  <a:pt x="11976" y="21382"/>
                </a:cubicBezTo>
                <a:cubicBezTo>
                  <a:pt x="11762" y="21382"/>
                  <a:pt x="11762" y="21382"/>
                  <a:pt x="11549" y="21164"/>
                </a:cubicBezTo>
                <a:cubicBezTo>
                  <a:pt x="10693" y="20291"/>
                  <a:pt x="10693" y="20291"/>
                  <a:pt x="10693" y="20291"/>
                </a:cubicBezTo>
                <a:cubicBezTo>
                  <a:pt x="9838" y="21164"/>
                  <a:pt x="9838" y="21164"/>
                  <a:pt x="9838" y="21164"/>
                </a:cubicBezTo>
                <a:cubicBezTo>
                  <a:pt x="9624" y="21382"/>
                  <a:pt x="9410" y="21382"/>
                  <a:pt x="9196" y="21382"/>
                </a:cubicBezTo>
                <a:cubicBezTo>
                  <a:pt x="8982" y="21382"/>
                  <a:pt x="8768" y="21382"/>
                  <a:pt x="8768" y="21164"/>
                </a:cubicBezTo>
                <a:cubicBezTo>
                  <a:pt x="8554" y="20945"/>
                  <a:pt x="8554" y="20727"/>
                  <a:pt x="8554" y="20509"/>
                </a:cubicBezTo>
                <a:cubicBezTo>
                  <a:pt x="8554" y="20291"/>
                  <a:pt x="8554" y="20073"/>
                  <a:pt x="8768" y="20073"/>
                </a:cubicBezTo>
                <a:cubicBezTo>
                  <a:pt x="9624" y="19200"/>
                  <a:pt x="9624" y="19200"/>
                  <a:pt x="9624" y="19200"/>
                </a:cubicBezTo>
                <a:cubicBezTo>
                  <a:pt x="8768" y="18327"/>
                  <a:pt x="8768" y="18327"/>
                  <a:pt x="8768" y="18327"/>
                </a:cubicBezTo>
                <a:cubicBezTo>
                  <a:pt x="8554" y="18109"/>
                  <a:pt x="8554" y="17891"/>
                  <a:pt x="8554" y="17673"/>
                </a:cubicBezTo>
                <a:cubicBezTo>
                  <a:pt x="8554" y="17455"/>
                  <a:pt x="8554" y="17236"/>
                  <a:pt x="8768" y="17236"/>
                </a:cubicBezTo>
                <a:cubicBezTo>
                  <a:pt x="8768" y="17018"/>
                  <a:pt x="8982" y="17018"/>
                  <a:pt x="9196" y="17018"/>
                </a:cubicBezTo>
                <a:cubicBezTo>
                  <a:pt x="9410" y="17018"/>
                  <a:pt x="9624" y="17018"/>
                  <a:pt x="9838" y="17236"/>
                </a:cubicBezTo>
                <a:cubicBezTo>
                  <a:pt x="10693" y="18109"/>
                  <a:pt x="10693" y="18109"/>
                  <a:pt x="10693" y="18109"/>
                </a:cubicBezTo>
                <a:cubicBezTo>
                  <a:pt x="11549" y="17236"/>
                  <a:pt x="11549" y="17236"/>
                  <a:pt x="11549" y="17236"/>
                </a:cubicBezTo>
                <a:cubicBezTo>
                  <a:pt x="11549" y="17018"/>
                  <a:pt x="11762" y="17018"/>
                  <a:pt x="11976" y="17018"/>
                </a:cubicBezTo>
                <a:cubicBezTo>
                  <a:pt x="12190" y="17018"/>
                  <a:pt x="12404" y="17018"/>
                  <a:pt x="12618" y="17236"/>
                </a:cubicBezTo>
                <a:cubicBezTo>
                  <a:pt x="12832" y="17236"/>
                  <a:pt x="12832" y="17455"/>
                  <a:pt x="12832" y="17673"/>
                </a:cubicBezTo>
                <a:cubicBezTo>
                  <a:pt x="12832" y="17891"/>
                  <a:pt x="12832" y="18109"/>
                  <a:pt x="12618" y="18327"/>
                </a:cubicBezTo>
                <a:lnTo>
                  <a:pt x="11762" y="19200"/>
                </a:lnTo>
                <a:close/>
                <a:moveTo>
                  <a:pt x="17750" y="17236"/>
                </a:moveTo>
                <a:cubicBezTo>
                  <a:pt x="17964" y="17236"/>
                  <a:pt x="18178" y="17236"/>
                  <a:pt x="18178" y="17455"/>
                </a:cubicBezTo>
                <a:cubicBezTo>
                  <a:pt x="18392" y="17455"/>
                  <a:pt x="18392" y="17673"/>
                  <a:pt x="18392" y="17891"/>
                </a:cubicBezTo>
                <a:cubicBezTo>
                  <a:pt x="18392" y="18109"/>
                  <a:pt x="18392" y="18327"/>
                  <a:pt x="18178" y="18545"/>
                </a:cubicBezTo>
                <a:cubicBezTo>
                  <a:pt x="17323" y="19418"/>
                  <a:pt x="17323" y="19418"/>
                  <a:pt x="17323" y="19418"/>
                </a:cubicBezTo>
                <a:cubicBezTo>
                  <a:pt x="18178" y="20291"/>
                  <a:pt x="18178" y="20291"/>
                  <a:pt x="18178" y="20291"/>
                </a:cubicBezTo>
                <a:cubicBezTo>
                  <a:pt x="18392" y="20291"/>
                  <a:pt x="18392" y="20509"/>
                  <a:pt x="18392" y="20727"/>
                </a:cubicBezTo>
                <a:cubicBezTo>
                  <a:pt x="18392" y="20945"/>
                  <a:pt x="18392" y="21164"/>
                  <a:pt x="18178" y="21382"/>
                </a:cubicBezTo>
                <a:cubicBezTo>
                  <a:pt x="18178" y="21382"/>
                  <a:pt x="17964" y="21600"/>
                  <a:pt x="17750" y="21600"/>
                </a:cubicBezTo>
                <a:cubicBezTo>
                  <a:pt x="17537" y="21600"/>
                  <a:pt x="17323" y="21382"/>
                  <a:pt x="17109" y="21382"/>
                </a:cubicBezTo>
                <a:cubicBezTo>
                  <a:pt x="16253" y="20509"/>
                  <a:pt x="16253" y="20509"/>
                  <a:pt x="16253" y="20509"/>
                </a:cubicBezTo>
                <a:cubicBezTo>
                  <a:pt x="15398" y="21382"/>
                  <a:pt x="15398" y="21382"/>
                  <a:pt x="15398" y="21382"/>
                </a:cubicBezTo>
                <a:cubicBezTo>
                  <a:pt x="15184" y="21382"/>
                  <a:pt x="15184" y="21600"/>
                  <a:pt x="14970" y="21600"/>
                </a:cubicBezTo>
                <a:cubicBezTo>
                  <a:pt x="14756" y="21600"/>
                  <a:pt x="14543" y="21382"/>
                  <a:pt x="14329" y="21382"/>
                </a:cubicBezTo>
                <a:cubicBezTo>
                  <a:pt x="14115" y="21164"/>
                  <a:pt x="14115" y="20945"/>
                  <a:pt x="14115" y="20727"/>
                </a:cubicBezTo>
                <a:cubicBezTo>
                  <a:pt x="14115" y="20509"/>
                  <a:pt x="14115" y="20291"/>
                  <a:pt x="14329" y="20291"/>
                </a:cubicBezTo>
                <a:cubicBezTo>
                  <a:pt x="15184" y="19418"/>
                  <a:pt x="15184" y="19418"/>
                  <a:pt x="15184" y="19418"/>
                </a:cubicBezTo>
                <a:cubicBezTo>
                  <a:pt x="14329" y="18545"/>
                  <a:pt x="14329" y="18545"/>
                  <a:pt x="14329" y="18545"/>
                </a:cubicBezTo>
                <a:cubicBezTo>
                  <a:pt x="14115" y="18327"/>
                  <a:pt x="14115" y="18109"/>
                  <a:pt x="14115" y="17891"/>
                </a:cubicBezTo>
                <a:cubicBezTo>
                  <a:pt x="14115" y="17673"/>
                  <a:pt x="14115" y="17455"/>
                  <a:pt x="14329" y="17455"/>
                </a:cubicBezTo>
                <a:cubicBezTo>
                  <a:pt x="14543" y="17236"/>
                  <a:pt x="14756" y="17236"/>
                  <a:pt x="14970" y="17236"/>
                </a:cubicBezTo>
                <a:cubicBezTo>
                  <a:pt x="15184" y="17236"/>
                  <a:pt x="15184" y="17236"/>
                  <a:pt x="15398" y="17236"/>
                </a:cubicBezTo>
                <a:cubicBezTo>
                  <a:pt x="16253" y="18327"/>
                  <a:pt x="16253" y="18327"/>
                  <a:pt x="16253" y="18327"/>
                </a:cubicBezTo>
                <a:cubicBezTo>
                  <a:pt x="17109" y="17236"/>
                  <a:pt x="17109" y="17236"/>
                  <a:pt x="17109" y="17236"/>
                </a:cubicBezTo>
                <a:cubicBezTo>
                  <a:pt x="17323" y="17236"/>
                  <a:pt x="17537" y="17236"/>
                  <a:pt x="17750" y="1723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81" name="Shape"/>
          <p:cNvSpPr/>
          <p:nvPr/>
        </p:nvSpPr>
        <p:spPr>
          <a:xfrm>
            <a:off x="4940301" y="871443"/>
            <a:ext cx="379414" cy="3937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392" y="5349"/>
                </a:moveTo>
                <a:cubicBezTo>
                  <a:pt x="19248" y="5554"/>
                  <a:pt x="20103" y="6171"/>
                  <a:pt x="20745" y="6994"/>
                </a:cubicBezTo>
                <a:cubicBezTo>
                  <a:pt x="21172" y="7611"/>
                  <a:pt x="21600" y="8640"/>
                  <a:pt x="21600" y="9463"/>
                </a:cubicBezTo>
                <a:cubicBezTo>
                  <a:pt x="21600" y="10697"/>
                  <a:pt x="21172" y="11726"/>
                  <a:pt x="20317" y="12754"/>
                </a:cubicBezTo>
                <a:cubicBezTo>
                  <a:pt x="19248" y="13577"/>
                  <a:pt x="18178" y="13989"/>
                  <a:pt x="16895" y="13989"/>
                </a:cubicBezTo>
                <a:cubicBezTo>
                  <a:pt x="4705" y="13989"/>
                  <a:pt x="4705" y="13989"/>
                  <a:pt x="4705" y="13989"/>
                </a:cubicBezTo>
                <a:cubicBezTo>
                  <a:pt x="3422" y="13989"/>
                  <a:pt x="2352" y="13577"/>
                  <a:pt x="1497" y="12754"/>
                </a:cubicBezTo>
                <a:cubicBezTo>
                  <a:pt x="642" y="11726"/>
                  <a:pt x="0" y="10697"/>
                  <a:pt x="0" y="9463"/>
                </a:cubicBezTo>
                <a:cubicBezTo>
                  <a:pt x="0" y="8640"/>
                  <a:pt x="428" y="7611"/>
                  <a:pt x="1069" y="6994"/>
                </a:cubicBezTo>
                <a:cubicBezTo>
                  <a:pt x="1497" y="6171"/>
                  <a:pt x="2352" y="5554"/>
                  <a:pt x="3208" y="5349"/>
                </a:cubicBezTo>
                <a:cubicBezTo>
                  <a:pt x="3422" y="4526"/>
                  <a:pt x="3636" y="3703"/>
                  <a:pt x="4277" y="3291"/>
                </a:cubicBezTo>
                <a:cubicBezTo>
                  <a:pt x="4919" y="2674"/>
                  <a:pt x="5560" y="2263"/>
                  <a:pt x="6630" y="2263"/>
                </a:cubicBezTo>
                <a:cubicBezTo>
                  <a:pt x="7057" y="2263"/>
                  <a:pt x="7485" y="2469"/>
                  <a:pt x="8127" y="2674"/>
                </a:cubicBezTo>
                <a:cubicBezTo>
                  <a:pt x="8554" y="1851"/>
                  <a:pt x="9196" y="1234"/>
                  <a:pt x="10051" y="823"/>
                </a:cubicBezTo>
                <a:cubicBezTo>
                  <a:pt x="10907" y="411"/>
                  <a:pt x="11762" y="0"/>
                  <a:pt x="12832" y="0"/>
                </a:cubicBezTo>
                <a:cubicBezTo>
                  <a:pt x="14329" y="0"/>
                  <a:pt x="15612" y="617"/>
                  <a:pt x="16681" y="1646"/>
                </a:cubicBezTo>
                <a:cubicBezTo>
                  <a:pt x="17750" y="2674"/>
                  <a:pt x="18392" y="3909"/>
                  <a:pt x="18392" y="5349"/>
                </a:cubicBezTo>
                <a:close/>
                <a:moveTo>
                  <a:pt x="16895" y="12549"/>
                </a:moveTo>
                <a:cubicBezTo>
                  <a:pt x="17750" y="12549"/>
                  <a:pt x="18606" y="12137"/>
                  <a:pt x="19034" y="11520"/>
                </a:cubicBezTo>
                <a:cubicBezTo>
                  <a:pt x="19675" y="11109"/>
                  <a:pt x="20103" y="10286"/>
                  <a:pt x="20103" y="9463"/>
                </a:cubicBezTo>
                <a:cubicBezTo>
                  <a:pt x="20103" y="8846"/>
                  <a:pt x="19889" y="8229"/>
                  <a:pt x="19248" y="7611"/>
                </a:cubicBezTo>
                <a:cubicBezTo>
                  <a:pt x="18820" y="6994"/>
                  <a:pt x="18178" y="6789"/>
                  <a:pt x="17537" y="6583"/>
                </a:cubicBezTo>
                <a:cubicBezTo>
                  <a:pt x="17323" y="6583"/>
                  <a:pt x="17109" y="6583"/>
                  <a:pt x="17109" y="6377"/>
                </a:cubicBezTo>
                <a:cubicBezTo>
                  <a:pt x="16895" y="6171"/>
                  <a:pt x="16895" y="5966"/>
                  <a:pt x="16895" y="5760"/>
                </a:cubicBezTo>
                <a:cubicBezTo>
                  <a:pt x="16895" y="5349"/>
                  <a:pt x="16895" y="5349"/>
                  <a:pt x="16895" y="5349"/>
                </a:cubicBezTo>
                <a:cubicBezTo>
                  <a:pt x="16895" y="4320"/>
                  <a:pt x="16467" y="3497"/>
                  <a:pt x="15612" y="2674"/>
                </a:cubicBezTo>
                <a:cubicBezTo>
                  <a:pt x="14970" y="1851"/>
                  <a:pt x="13901" y="1646"/>
                  <a:pt x="12832" y="1646"/>
                </a:cubicBezTo>
                <a:cubicBezTo>
                  <a:pt x="11976" y="1646"/>
                  <a:pt x="11121" y="1851"/>
                  <a:pt x="10479" y="2263"/>
                </a:cubicBezTo>
                <a:cubicBezTo>
                  <a:pt x="9838" y="2674"/>
                  <a:pt x="9410" y="3291"/>
                  <a:pt x="8982" y="4114"/>
                </a:cubicBezTo>
                <a:cubicBezTo>
                  <a:pt x="8982" y="4320"/>
                  <a:pt x="8768" y="4526"/>
                  <a:pt x="8554" y="4526"/>
                </a:cubicBezTo>
                <a:cubicBezTo>
                  <a:pt x="8127" y="4526"/>
                  <a:pt x="7913" y="4526"/>
                  <a:pt x="7699" y="4320"/>
                </a:cubicBezTo>
                <a:cubicBezTo>
                  <a:pt x="7485" y="3909"/>
                  <a:pt x="7057" y="3703"/>
                  <a:pt x="6630" y="3703"/>
                </a:cubicBezTo>
                <a:cubicBezTo>
                  <a:pt x="5988" y="3703"/>
                  <a:pt x="5560" y="3909"/>
                  <a:pt x="5347" y="4320"/>
                </a:cubicBezTo>
                <a:cubicBezTo>
                  <a:pt x="4919" y="4526"/>
                  <a:pt x="4919" y="4937"/>
                  <a:pt x="4919" y="5349"/>
                </a:cubicBezTo>
                <a:cubicBezTo>
                  <a:pt x="4919" y="5554"/>
                  <a:pt x="4919" y="5554"/>
                  <a:pt x="4919" y="5760"/>
                </a:cubicBezTo>
                <a:cubicBezTo>
                  <a:pt x="4919" y="5966"/>
                  <a:pt x="4919" y="6171"/>
                  <a:pt x="4705" y="6377"/>
                </a:cubicBezTo>
                <a:cubicBezTo>
                  <a:pt x="4705" y="6583"/>
                  <a:pt x="4491" y="6583"/>
                  <a:pt x="4277" y="6583"/>
                </a:cubicBezTo>
                <a:cubicBezTo>
                  <a:pt x="3422" y="6789"/>
                  <a:pt x="2780" y="6994"/>
                  <a:pt x="2352" y="7611"/>
                </a:cubicBezTo>
                <a:cubicBezTo>
                  <a:pt x="1925" y="8229"/>
                  <a:pt x="1711" y="8846"/>
                  <a:pt x="1711" y="9463"/>
                </a:cubicBezTo>
                <a:cubicBezTo>
                  <a:pt x="1711" y="10286"/>
                  <a:pt x="1925" y="11109"/>
                  <a:pt x="2566" y="11520"/>
                </a:cubicBezTo>
                <a:cubicBezTo>
                  <a:pt x="3208" y="12137"/>
                  <a:pt x="3850" y="12549"/>
                  <a:pt x="4705" y="12549"/>
                </a:cubicBezTo>
                <a:lnTo>
                  <a:pt x="16895" y="12549"/>
                </a:lnTo>
                <a:close/>
                <a:moveTo>
                  <a:pt x="5347" y="21189"/>
                </a:moveTo>
                <a:cubicBezTo>
                  <a:pt x="5133" y="21394"/>
                  <a:pt x="4919" y="21600"/>
                  <a:pt x="4705" y="21600"/>
                </a:cubicBezTo>
                <a:cubicBezTo>
                  <a:pt x="4277" y="21600"/>
                  <a:pt x="4063" y="21394"/>
                  <a:pt x="3850" y="21189"/>
                </a:cubicBezTo>
                <a:cubicBezTo>
                  <a:pt x="3636" y="20983"/>
                  <a:pt x="3636" y="20777"/>
                  <a:pt x="3636" y="20366"/>
                </a:cubicBezTo>
                <a:cubicBezTo>
                  <a:pt x="3636" y="20160"/>
                  <a:pt x="3636" y="19954"/>
                  <a:pt x="3850" y="19749"/>
                </a:cubicBezTo>
                <a:cubicBezTo>
                  <a:pt x="4063" y="19543"/>
                  <a:pt x="4277" y="19337"/>
                  <a:pt x="4705" y="19337"/>
                </a:cubicBezTo>
                <a:cubicBezTo>
                  <a:pt x="4919" y="19337"/>
                  <a:pt x="5133" y="19543"/>
                  <a:pt x="5347" y="19749"/>
                </a:cubicBezTo>
                <a:cubicBezTo>
                  <a:pt x="5560" y="19954"/>
                  <a:pt x="5774" y="20160"/>
                  <a:pt x="5774" y="20366"/>
                </a:cubicBezTo>
                <a:cubicBezTo>
                  <a:pt x="5774" y="20777"/>
                  <a:pt x="5560" y="20983"/>
                  <a:pt x="5347" y="21189"/>
                </a:cubicBezTo>
                <a:close/>
                <a:moveTo>
                  <a:pt x="8554" y="17486"/>
                </a:moveTo>
                <a:cubicBezTo>
                  <a:pt x="8341" y="17691"/>
                  <a:pt x="8127" y="17691"/>
                  <a:pt x="7699" y="17691"/>
                </a:cubicBezTo>
                <a:cubicBezTo>
                  <a:pt x="7485" y="17691"/>
                  <a:pt x="7271" y="17691"/>
                  <a:pt x="7057" y="17486"/>
                </a:cubicBezTo>
                <a:cubicBezTo>
                  <a:pt x="6844" y="17280"/>
                  <a:pt x="6630" y="17074"/>
                  <a:pt x="6630" y="16663"/>
                </a:cubicBezTo>
                <a:cubicBezTo>
                  <a:pt x="6630" y="16457"/>
                  <a:pt x="6844" y="16251"/>
                  <a:pt x="7057" y="16046"/>
                </a:cubicBezTo>
                <a:cubicBezTo>
                  <a:pt x="7271" y="15840"/>
                  <a:pt x="7485" y="15634"/>
                  <a:pt x="7699" y="15634"/>
                </a:cubicBezTo>
                <a:cubicBezTo>
                  <a:pt x="8127" y="15634"/>
                  <a:pt x="8341" y="15840"/>
                  <a:pt x="8554" y="16046"/>
                </a:cubicBezTo>
                <a:cubicBezTo>
                  <a:pt x="8768" y="16251"/>
                  <a:pt x="8768" y="16457"/>
                  <a:pt x="8768" y="16663"/>
                </a:cubicBezTo>
                <a:cubicBezTo>
                  <a:pt x="8768" y="17074"/>
                  <a:pt x="8768" y="17280"/>
                  <a:pt x="8554" y="17486"/>
                </a:cubicBezTo>
                <a:close/>
                <a:moveTo>
                  <a:pt x="11121" y="21189"/>
                </a:moveTo>
                <a:cubicBezTo>
                  <a:pt x="11121" y="21394"/>
                  <a:pt x="10693" y="21600"/>
                  <a:pt x="10479" y="21600"/>
                </a:cubicBezTo>
                <a:cubicBezTo>
                  <a:pt x="10051" y="21600"/>
                  <a:pt x="9838" y="21394"/>
                  <a:pt x="9624" y="21189"/>
                </a:cubicBezTo>
                <a:cubicBezTo>
                  <a:pt x="9410" y="20983"/>
                  <a:pt x="9410" y="20777"/>
                  <a:pt x="9410" y="20366"/>
                </a:cubicBezTo>
                <a:cubicBezTo>
                  <a:pt x="9410" y="20160"/>
                  <a:pt x="9410" y="19954"/>
                  <a:pt x="9624" y="19749"/>
                </a:cubicBezTo>
                <a:cubicBezTo>
                  <a:pt x="9838" y="19543"/>
                  <a:pt x="10051" y="19337"/>
                  <a:pt x="10479" y="19337"/>
                </a:cubicBezTo>
                <a:cubicBezTo>
                  <a:pt x="10693" y="19337"/>
                  <a:pt x="11121" y="19543"/>
                  <a:pt x="11121" y="19749"/>
                </a:cubicBezTo>
                <a:cubicBezTo>
                  <a:pt x="11335" y="19954"/>
                  <a:pt x="11549" y="20160"/>
                  <a:pt x="11549" y="20366"/>
                </a:cubicBezTo>
                <a:cubicBezTo>
                  <a:pt x="11549" y="20777"/>
                  <a:pt x="11335" y="20983"/>
                  <a:pt x="11121" y="21189"/>
                </a:cubicBezTo>
                <a:close/>
                <a:moveTo>
                  <a:pt x="14329" y="17486"/>
                </a:moveTo>
                <a:cubicBezTo>
                  <a:pt x="14115" y="17691"/>
                  <a:pt x="13901" y="17691"/>
                  <a:pt x="13473" y="17691"/>
                </a:cubicBezTo>
                <a:cubicBezTo>
                  <a:pt x="13259" y="17691"/>
                  <a:pt x="13046" y="17691"/>
                  <a:pt x="12832" y="17486"/>
                </a:cubicBezTo>
                <a:cubicBezTo>
                  <a:pt x="12618" y="17280"/>
                  <a:pt x="12404" y="17074"/>
                  <a:pt x="12404" y="16663"/>
                </a:cubicBezTo>
                <a:cubicBezTo>
                  <a:pt x="12404" y="16457"/>
                  <a:pt x="12618" y="16251"/>
                  <a:pt x="12832" y="16046"/>
                </a:cubicBezTo>
                <a:cubicBezTo>
                  <a:pt x="13046" y="15840"/>
                  <a:pt x="13259" y="15634"/>
                  <a:pt x="13473" y="15634"/>
                </a:cubicBezTo>
                <a:cubicBezTo>
                  <a:pt x="13901" y="15634"/>
                  <a:pt x="14115" y="15840"/>
                  <a:pt x="14329" y="16046"/>
                </a:cubicBezTo>
                <a:cubicBezTo>
                  <a:pt x="14543" y="16251"/>
                  <a:pt x="14543" y="16457"/>
                  <a:pt x="14543" y="16663"/>
                </a:cubicBezTo>
                <a:cubicBezTo>
                  <a:pt x="14543" y="17074"/>
                  <a:pt x="14543" y="17280"/>
                  <a:pt x="14329" y="17486"/>
                </a:cubicBezTo>
                <a:close/>
                <a:moveTo>
                  <a:pt x="16895" y="21189"/>
                </a:moveTo>
                <a:cubicBezTo>
                  <a:pt x="16681" y="21394"/>
                  <a:pt x="16467" y="21600"/>
                  <a:pt x="16253" y="21600"/>
                </a:cubicBezTo>
                <a:cubicBezTo>
                  <a:pt x="15826" y="21600"/>
                  <a:pt x="15612" y="21394"/>
                  <a:pt x="15398" y="21189"/>
                </a:cubicBezTo>
                <a:cubicBezTo>
                  <a:pt x="15184" y="20983"/>
                  <a:pt x="15184" y="20777"/>
                  <a:pt x="15184" y="20571"/>
                </a:cubicBezTo>
                <a:cubicBezTo>
                  <a:pt x="15184" y="20160"/>
                  <a:pt x="15184" y="19954"/>
                  <a:pt x="15398" y="19749"/>
                </a:cubicBezTo>
                <a:cubicBezTo>
                  <a:pt x="15612" y="19543"/>
                  <a:pt x="15826" y="19337"/>
                  <a:pt x="16253" y="19337"/>
                </a:cubicBezTo>
                <a:cubicBezTo>
                  <a:pt x="16467" y="19337"/>
                  <a:pt x="16681" y="19543"/>
                  <a:pt x="16895" y="19749"/>
                </a:cubicBezTo>
                <a:cubicBezTo>
                  <a:pt x="17109" y="19954"/>
                  <a:pt x="17323" y="20160"/>
                  <a:pt x="17323" y="20571"/>
                </a:cubicBezTo>
                <a:cubicBezTo>
                  <a:pt x="17323" y="20777"/>
                  <a:pt x="17109" y="20983"/>
                  <a:pt x="16895" y="2118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82" name="Shape"/>
          <p:cNvSpPr/>
          <p:nvPr/>
        </p:nvSpPr>
        <p:spPr>
          <a:xfrm>
            <a:off x="5584826" y="879381"/>
            <a:ext cx="379414" cy="398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392" y="5094"/>
                </a:moveTo>
                <a:cubicBezTo>
                  <a:pt x="19248" y="5502"/>
                  <a:pt x="20103" y="5909"/>
                  <a:pt x="20745" y="6725"/>
                </a:cubicBezTo>
                <a:cubicBezTo>
                  <a:pt x="21172" y="7540"/>
                  <a:pt x="21600" y="8355"/>
                  <a:pt x="21600" y="9374"/>
                </a:cubicBezTo>
                <a:cubicBezTo>
                  <a:pt x="21600" y="10596"/>
                  <a:pt x="21172" y="11615"/>
                  <a:pt x="20103" y="12430"/>
                </a:cubicBezTo>
                <a:cubicBezTo>
                  <a:pt x="19248" y="13245"/>
                  <a:pt x="18178" y="13653"/>
                  <a:pt x="16895" y="13653"/>
                </a:cubicBezTo>
                <a:cubicBezTo>
                  <a:pt x="4705" y="13653"/>
                  <a:pt x="4705" y="13653"/>
                  <a:pt x="4705" y="13653"/>
                </a:cubicBezTo>
                <a:cubicBezTo>
                  <a:pt x="3422" y="13653"/>
                  <a:pt x="2352" y="13245"/>
                  <a:pt x="1497" y="12430"/>
                </a:cubicBezTo>
                <a:cubicBezTo>
                  <a:pt x="642" y="11615"/>
                  <a:pt x="0" y="10596"/>
                  <a:pt x="0" y="9374"/>
                </a:cubicBezTo>
                <a:cubicBezTo>
                  <a:pt x="0" y="8355"/>
                  <a:pt x="428" y="7540"/>
                  <a:pt x="1069" y="6725"/>
                </a:cubicBezTo>
                <a:cubicBezTo>
                  <a:pt x="1497" y="5909"/>
                  <a:pt x="2352" y="5502"/>
                  <a:pt x="3208" y="5094"/>
                </a:cubicBezTo>
                <a:cubicBezTo>
                  <a:pt x="3208" y="4279"/>
                  <a:pt x="3636" y="3668"/>
                  <a:pt x="4277" y="3057"/>
                </a:cubicBezTo>
                <a:cubicBezTo>
                  <a:pt x="4919" y="2445"/>
                  <a:pt x="5560" y="2242"/>
                  <a:pt x="6416" y="2242"/>
                </a:cubicBezTo>
                <a:cubicBezTo>
                  <a:pt x="7057" y="2242"/>
                  <a:pt x="7485" y="2242"/>
                  <a:pt x="8127" y="2649"/>
                </a:cubicBezTo>
                <a:cubicBezTo>
                  <a:pt x="8554" y="1834"/>
                  <a:pt x="9196" y="1019"/>
                  <a:pt x="10051" y="611"/>
                </a:cubicBezTo>
                <a:cubicBezTo>
                  <a:pt x="10907" y="204"/>
                  <a:pt x="11762" y="0"/>
                  <a:pt x="12832" y="0"/>
                </a:cubicBezTo>
                <a:cubicBezTo>
                  <a:pt x="14329" y="0"/>
                  <a:pt x="15612" y="408"/>
                  <a:pt x="16681" y="1426"/>
                </a:cubicBezTo>
                <a:cubicBezTo>
                  <a:pt x="17750" y="2445"/>
                  <a:pt x="18392" y="3668"/>
                  <a:pt x="18392" y="5094"/>
                </a:cubicBezTo>
                <a:close/>
                <a:moveTo>
                  <a:pt x="5774" y="19358"/>
                </a:moveTo>
                <a:cubicBezTo>
                  <a:pt x="5774" y="19970"/>
                  <a:pt x="5560" y="20581"/>
                  <a:pt x="5133" y="20989"/>
                </a:cubicBezTo>
                <a:cubicBezTo>
                  <a:pt x="4705" y="21396"/>
                  <a:pt x="4063" y="21600"/>
                  <a:pt x="3422" y="21600"/>
                </a:cubicBezTo>
                <a:cubicBezTo>
                  <a:pt x="2780" y="21600"/>
                  <a:pt x="2352" y="21396"/>
                  <a:pt x="1925" y="20989"/>
                </a:cubicBezTo>
                <a:cubicBezTo>
                  <a:pt x="1497" y="20581"/>
                  <a:pt x="1069" y="19970"/>
                  <a:pt x="1069" y="19358"/>
                </a:cubicBezTo>
                <a:cubicBezTo>
                  <a:pt x="1283" y="18951"/>
                  <a:pt x="1283" y="18951"/>
                  <a:pt x="1283" y="18951"/>
                </a:cubicBezTo>
                <a:cubicBezTo>
                  <a:pt x="1283" y="18951"/>
                  <a:pt x="1283" y="18747"/>
                  <a:pt x="1283" y="18747"/>
                </a:cubicBezTo>
                <a:cubicBezTo>
                  <a:pt x="1283" y="18543"/>
                  <a:pt x="1497" y="18543"/>
                  <a:pt x="1497" y="18543"/>
                </a:cubicBezTo>
                <a:cubicBezTo>
                  <a:pt x="1497" y="18543"/>
                  <a:pt x="1497" y="18340"/>
                  <a:pt x="1497" y="18340"/>
                </a:cubicBezTo>
                <a:cubicBezTo>
                  <a:pt x="1711" y="18136"/>
                  <a:pt x="1711" y="18136"/>
                  <a:pt x="1711" y="17932"/>
                </a:cubicBezTo>
                <a:cubicBezTo>
                  <a:pt x="2139" y="17525"/>
                  <a:pt x="2352" y="17117"/>
                  <a:pt x="2994" y="16709"/>
                </a:cubicBezTo>
                <a:cubicBezTo>
                  <a:pt x="3422" y="16098"/>
                  <a:pt x="3422" y="16098"/>
                  <a:pt x="3422" y="16098"/>
                </a:cubicBezTo>
                <a:cubicBezTo>
                  <a:pt x="3850" y="15691"/>
                  <a:pt x="3850" y="15691"/>
                  <a:pt x="3850" y="15691"/>
                </a:cubicBezTo>
                <a:cubicBezTo>
                  <a:pt x="4063" y="15487"/>
                  <a:pt x="4063" y="15283"/>
                  <a:pt x="4277" y="15283"/>
                </a:cubicBezTo>
                <a:cubicBezTo>
                  <a:pt x="4277" y="15079"/>
                  <a:pt x="4277" y="15079"/>
                  <a:pt x="4491" y="14875"/>
                </a:cubicBezTo>
                <a:cubicBezTo>
                  <a:pt x="4491" y="14875"/>
                  <a:pt x="4491" y="14875"/>
                  <a:pt x="4491" y="14875"/>
                </a:cubicBezTo>
                <a:cubicBezTo>
                  <a:pt x="4705" y="14672"/>
                  <a:pt x="4919" y="14672"/>
                  <a:pt x="5133" y="14672"/>
                </a:cubicBezTo>
                <a:cubicBezTo>
                  <a:pt x="5133" y="14672"/>
                  <a:pt x="5347" y="14672"/>
                  <a:pt x="5347" y="14672"/>
                </a:cubicBezTo>
                <a:cubicBezTo>
                  <a:pt x="5774" y="14875"/>
                  <a:pt x="5774" y="15079"/>
                  <a:pt x="5774" y="15487"/>
                </a:cubicBezTo>
                <a:cubicBezTo>
                  <a:pt x="5774" y="15487"/>
                  <a:pt x="5774" y="15487"/>
                  <a:pt x="5774" y="15487"/>
                </a:cubicBezTo>
                <a:cubicBezTo>
                  <a:pt x="5774" y="15894"/>
                  <a:pt x="5774" y="15894"/>
                  <a:pt x="5774" y="15894"/>
                </a:cubicBezTo>
                <a:cubicBezTo>
                  <a:pt x="5774" y="16302"/>
                  <a:pt x="5774" y="16302"/>
                  <a:pt x="5774" y="16302"/>
                </a:cubicBezTo>
                <a:cubicBezTo>
                  <a:pt x="5774" y="16709"/>
                  <a:pt x="5774" y="16709"/>
                  <a:pt x="5774" y="16709"/>
                </a:cubicBezTo>
                <a:cubicBezTo>
                  <a:pt x="5774" y="17321"/>
                  <a:pt x="5774" y="17321"/>
                  <a:pt x="5774" y="17321"/>
                </a:cubicBezTo>
                <a:cubicBezTo>
                  <a:pt x="5774" y="17932"/>
                  <a:pt x="5774" y="17932"/>
                  <a:pt x="5774" y="17932"/>
                </a:cubicBezTo>
                <a:cubicBezTo>
                  <a:pt x="5774" y="18543"/>
                  <a:pt x="5774" y="18543"/>
                  <a:pt x="5774" y="18543"/>
                </a:cubicBezTo>
                <a:cubicBezTo>
                  <a:pt x="5774" y="18951"/>
                  <a:pt x="5774" y="18951"/>
                  <a:pt x="5774" y="18951"/>
                </a:cubicBezTo>
                <a:lnTo>
                  <a:pt x="5774" y="19358"/>
                </a:lnTo>
                <a:close/>
                <a:moveTo>
                  <a:pt x="16895" y="12226"/>
                </a:moveTo>
                <a:cubicBezTo>
                  <a:pt x="17750" y="12226"/>
                  <a:pt x="18392" y="12023"/>
                  <a:pt x="19034" y="11411"/>
                </a:cubicBezTo>
                <a:cubicBezTo>
                  <a:pt x="19675" y="10800"/>
                  <a:pt x="20103" y="10189"/>
                  <a:pt x="20103" y="9374"/>
                </a:cubicBezTo>
                <a:cubicBezTo>
                  <a:pt x="20103" y="8558"/>
                  <a:pt x="19889" y="7947"/>
                  <a:pt x="19248" y="7336"/>
                </a:cubicBezTo>
                <a:cubicBezTo>
                  <a:pt x="18820" y="6928"/>
                  <a:pt x="18178" y="6521"/>
                  <a:pt x="17537" y="6521"/>
                </a:cubicBezTo>
                <a:cubicBezTo>
                  <a:pt x="17323" y="6317"/>
                  <a:pt x="17109" y="6317"/>
                  <a:pt x="17109" y="6113"/>
                </a:cubicBezTo>
                <a:cubicBezTo>
                  <a:pt x="16895" y="5909"/>
                  <a:pt x="16895" y="5909"/>
                  <a:pt x="16895" y="5706"/>
                </a:cubicBezTo>
                <a:cubicBezTo>
                  <a:pt x="16895" y="5298"/>
                  <a:pt x="16895" y="5298"/>
                  <a:pt x="16895" y="5298"/>
                </a:cubicBezTo>
                <a:cubicBezTo>
                  <a:pt x="16895" y="4279"/>
                  <a:pt x="16467" y="3260"/>
                  <a:pt x="15612" y="2649"/>
                </a:cubicBezTo>
                <a:cubicBezTo>
                  <a:pt x="14970" y="1834"/>
                  <a:pt x="13901" y="1426"/>
                  <a:pt x="12832" y="1426"/>
                </a:cubicBezTo>
                <a:cubicBezTo>
                  <a:pt x="11976" y="1426"/>
                  <a:pt x="11121" y="1630"/>
                  <a:pt x="10479" y="2038"/>
                </a:cubicBezTo>
                <a:cubicBezTo>
                  <a:pt x="9838" y="2649"/>
                  <a:pt x="9410" y="3260"/>
                  <a:pt x="8982" y="3872"/>
                </a:cubicBezTo>
                <a:cubicBezTo>
                  <a:pt x="8982" y="4075"/>
                  <a:pt x="8768" y="4279"/>
                  <a:pt x="8554" y="4483"/>
                </a:cubicBezTo>
                <a:cubicBezTo>
                  <a:pt x="8127" y="4483"/>
                  <a:pt x="7913" y="4279"/>
                  <a:pt x="7699" y="4075"/>
                </a:cubicBezTo>
                <a:cubicBezTo>
                  <a:pt x="7485" y="3872"/>
                  <a:pt x="7057" y="3668"/>
                  <a:pt x="6416" y="3668"/>
                </a:cubicBezTo>
                <a:cubicBezTo>
                  <a:pt x="5988" y="3668"/>
                  <a:pt x="5560" y="3872"/>
                  <a:pt x="5347" y="4075"/>
                </a:cubicBezTo>
                <a:cubicBezTo>
                  <a:pt x="4919" y="4483"/>
                  <a:pt x="4705" y="4891"/>
                  <a:pt x="4705" y="5298"/>
                </a:cubicBezTo>
                <a:cubicBezTo>
                  <a:pt x="4705" y="5298"/>
                  <a:pt x="4919" y="5502"/>
                  <a:pt x="4919" y="5502"/>
                </a:cubicBezTo>
                <a:cubicBezTo>
                  <a:pt x="4919" y="5706"/>
                  <a:pt x="4919" y="5909"/>
                  <a:pt x="4705" y="6113"/>
                </a:cubicBezTo>
                <a:cubicBezTo>
                  <a:pt x="4491" y="6317"/>
                  <a:pt x="4491" y="6317"/>
                  <a:pt x="4277" y="6521"/>
                </a:cubicBezTo>
                <a:cubicBezTo>
                  <a:pt x="3422" y="6521"/>
                  <a:pt x="2780" y="6928"/>
                  <a:pt x="2352" y="7336"/>
                </a:cubicBezTo>
                <a:cubicBezTo>
                  <a:pt x="1925" y="7947"/>
                  <a:pt x="1711" y="8558"/>
                  <a:pt x="1711" y="9374"/>
                </a:cubicBezTo>
                <a:cubicBezTo>
                  <a:pt x="1711" y="10189"/>
                  <a:pt x="1925" y="10800"/>
                  <a:pt x="2566" y="11411"/>
                </a:cubicBezTo>
                <a:cubicBezTo>
                  <a:pt x="3208" y="12023"/>
                  <a:pt x="3850" y="12226"/>
                  <a:pt x="4705" y="12226"/>
                </a:cubicBezTo>
                <a:lnTo>
                  <a:pt x="16895" y="12226"/>
                </a:lnTo>
                <a:close/>
                <a:moveTo>
                  <a:pt x="2780" y="19358"/>
                </a:moveTo>
                <a:cubicBezTo>
                  <a:pt x="2780" y="19562"/>
                  <a:pt x="2780" y="19766"/>
                  <a:pt x="2994" y="19970"/>
                </a:cubicBezTo>
                <a:cubicBezTo>
                  <a:pt x="3208" y="19970"/>
                  <a:pt x="3208" y="20174"/>
                  <a:pt x="3422" y="20174"/>
                </a:cubicBezTo>
                <a:cubicBezTo>
                  <a:pt x="3636" y="20174"/>
                  <a:pt x="3850" y="19970"/>
                  <a:pt x="4063" y="19970"/>
                </a:cubicBezTo>
                <a:cubicBezTo>
                  <a:pt x="4277" y="19766"/>
                  <a:pt x="4277" y="19562"/>
                  <a:pt x="4277" y="19358"/>
                </a:cubicBezTo>
                <a:cubicBezTo>
                  <a:pt x="4277" y="17321"/>
                  <a:pt x="4277" y="17321"/>
                  <a:pt x="4277" y="17321"/>
                </a:cubicBezTo>
                <a:cubicBezTo>
                  <a:pt x="4277" y="17321"/>
                  <a:pt x="4277" y="17321"/>
                  <a:pt x="4277" y="17321"/>
                </a:cubicBezTo>
                <a:cubicBezTo>
                  <a:pt x="3208" y="18340"/>
                  <a:pt x="2780" y="19155"/>
                  <a:pt x="2780" y="19358"/>
                </a:cubicBezTo>
                <a:close/>
                <a:moveTo>
                  <a:pt x="11549" y="19358"/>
                </a:moveTo>
                <a:cubicBezTo>
                  <a:pt x="11549" y="19970"/>
                  <a:pt x="11335" y="20581"/>
                  <a:pt x="10907" y="20989"/>
                </a:cubicBezTo>
                <a:cubicBezTo>
                  <a:pt x="10479" y="21396"/>
                  <a:pt x="9838" y="21600"/>
                  <a:pt x="9196" y="21600"/>
                </a:cubicBezTo>
                <a:cubicBezTo>
                  <a:pt x="8554" y="21600"/>
                  <a:pt x="7913" y="21396"/>
                  <a:pt x="7485" y="20989"/>
                </a:cubicBezTo>
                <a:cubicBezTo>
                  <a:pt x="7057" y="20581"/>
                  <a:pt x="6844" y="19970"/>
                  <a:pt x="6844" y="19358"/>
                </a:cubicBezTo>
                <a:cubicBezTo>
                  <a:pt x="6844" y="18951"/>
                  <a:pt x="6844" y="18951"/>
                  <a:pt x="6844" y="18951"/>
                </a:cubicBezTo>
                <a:cubicBezTo>
                  <a:pt x="6844" y="18951"/>
                  <a:pt x="7057" y="18747"/>
                  <a:pt x="7057" y="18747"/>
                </a:cubicBezTo>
                <a:cubicBezTo>
                  <a:pt x="7057" y="18747"/>
                  <a:pt x="7057" y="18543"/>
                  <a:pt x="7057" y="18543"/>
                </a:cubicBezTo>
                <a:cubicBezTo>
                  <a:pt x="7271" y="18543"/>
                  <a:pt x="7271" y="18340"/>
                  <a:pt x="7271" y="18340"/>
                </a:cubicBezTo>
                <a:cubicBezTo>
                  <a:pt x="7485" y="18136"/>
                  <a:pt x="7485" y="18136"/>
                  <a:pt x="7485" y="17932"/>
                </a:cubicBezTo>
                <a:cubicBezTo>
                  <a:pt x="7699" y="17525"/>
                  <a:pt x="8127" y="17117"/>
                  <a:pt x="8554" y="16709"/>
                </a:cubicBezTo>
                <a:cubicBezTo>
                  <a:pt x="8982" y="16098"/>
                  <a:pt x="8982" y="16098"/>
                  <a:pt x="8982" y="16098"/>
                </a:cubicBezTo>
                <a:cubicBezTo>
                  <a:pt x="9196" y="15894"/>
                  <a:pt x="9410" y="15691"/>
                  <a:pt x="9624" y="15691"/>
                </a:cubicBezTo>
                <a:cubicBezTo>
                  <a:pt x="9624" y="15487"/>
                  <a:pt x="9838" y="15283"/>
                  <a:pt x="9838" y="15283"/>
                </a:cubicBezTo>
                <a:cubicBezTo>
                  <a:pt x="10051" y="15079"/>
                  <a:pt x="10051" y="15079"/>
                  <a:pt x="10051" y="14875"/>
                </a:cubicBezTo>
                <a:cubicBezTo>
                  <a:pt x="10265" y="14875"/>
                  <a:pt x="10265" y="14875"/>
                  <a:pt x="10265" y="14875"/>
                </a:cubicBezTo>
                <a:cubicBezTo>
                  <a:pt x="10479" y="14672"/>
                  <a:pt x="10479" y="14672"/>
                  <a:pt x="10693" y="14672"/>
                </a:cubicBezTo>
                <a:cubicBezTo>
                  <a:pt x="10907" y="14672"/>
                  <a:pt x="10907" y="14672"/>
                  <a:pt x="11121" y="14672"/>
                </a:cubicBezTo>
                <a:cubicBezTo>
                  <a:pt x="11335" y="14875"/>
                  <a:pt x="11549" y="15079"/>
                  <a:pt x="11549" y="15487"/>
                </a:cubicBezTo>
                <a:cubicBezTo>
                  <a:pt x="11549" y="15487"/>
                  <a:pt x="11549" y="15487"/>
                  <a:pt x="11549" y="15487"/>
                </a:cubicBezTo>
                <a:lnTo>
                  <a:pt x="11549" y="19358"/>
                </a:lnTo>
                <a:close/>
                <a:moveTo>
                  <a:pt x="8341" y="19358"/>
                </a:moveTo>
                <a:cubicBezTo>
                  <a:pt x="8341" y="19562"/>
                  <a:pt x="8554" y="19766"/>
                  <a:pt x="8554" y="19970"/>
                </a:cubicBezTo>
                <a:cubicBezTo>
                  <a:pt x="8768" y="19970"/>
                  <a:pt x="8982" y="20174"/>
                  <a:pt x="9196" y="20174"/>
                </a:cubicBezTo>
                <a:cubicBezTo>
                  <a:pt x="9410" y="20174"/>
                  <a:pt x="9624" y="19970"/>
                  <a:pt x="9838" y="19970"/>
                </a:cubicBezTo>
                <a:cubicBezTo>
                  <a:pt x="9838" y="19766"/>
                  <a:pt x="10051" y="19562"/>
                  <a:pt x="10051" y="19358"/>
                </a:cubicBezTo>
                <a:cubicBezTo>
                  <a:pt x="10051" y="17321"/>
                  <a:pt x="10051" y="17321"/>
                  <a:pt x="10051" y="17321"/>
                </a:cubicBezTo>
                <a:cubicBezTo>
                  <a:pt x="10051" y="17321"/>
                  <a:pt x="10051" y="17321"/>
                  <a:pt x="10051" y="17321"/>
                </a:cubicBezTo>
                <a:cubicBezTo>
                  <a:pt x="8982" y="18340"/>
                  <a:pt x="8554" y="19155"/>
                  <a:pt x="8341" y="19358"/>
                </a:cubicBezTo>
                <a:close/>
                <a:moveTo>
                  <a:pt x="16895" y="14672"/>
                </a:moveTo>
                <a:cubicBezTo>
                  <a:pt x="17109" y="14875"/>
                  <a:pt x="17323" y="15079"/>
                  <a:pt x="17323" y="15487"/>
                </a:cubicBezTo>
                <a:cubicBezTo>
                  <a:pt x="17323" y="15487"/>
                  <a:pt x="17323" y="15487"/>
                  <a:pt x="17323" y="15487"/>
                </a:cubicBezTo>
                <a:cubicBezTo>
                  <a:pt x="17323" y="19358"/>
                  <a:pt x="17323" y="19358"/>
                  <a:pt x="17323" y="19358"/>
                </a:cubicBezTo>
                <a:cubicBezTo>
                  <a:pt x="17323" y="19970"/>
                  <a:pt x="17109" y="20581"/>
                  <a:pt x="16681" y="20989"/>
                </a:cubicBezTo>
                <a:cubicBezTo>
                  <a:pt x="16040" y="21396"/>
                  <a:pt x="15612" y="21600"/>
                  <a:pt x="14970" y="21600"/>
                </a:cubicBezTo>
                <a:cubicBezTo>
                  <a:pt x="14329" y="21600"/>
                  <a:pt x="13687" y="21396"/>
                  <a:pt x="13259" y="20989"/>
                </a:cubicBezTo>
                <a:cubicBezTo>
                  <a:pt x="12832" y="20581"/>
                  <a:pt x="12618" y="19970"/>
                  <a:pt x="12618" y="19358"/>
                </a:cubicBezTo>
                <a:cubicBezTo>
                  <a:pt x="12618" y="18951"/>
                  <a:pt x="12618" y="18951"/>
                  <a:pt x="12618" y="18951"/>
                </a:cubicBezTo>
                <a:cubicBezTo>
                  <a:pt x="12618" y="18951"/>
                  <a:pt x="12618" y="18747"/>
                  <a:pt x="12832" y="18747"/>
                </a:cubicBezTo>
                <a:cubicBezTo>
                  <a:pt x="12832" y="18543"/>
                  <a:pt x="12832" y="18543"/>
                  <a:pt x="12832" y="18543"/>
                </a:cubicBezTo>
                <a:cubicBezTo>
                  <a:pt x="12832" y="18543"/>
                  <a:pt x="13046" y="18340"/>
                  <a:pt x="13046" y="18340"/>
                </a:cubicBezTo>
                <a:cubicBezTo>
                  <a:pt x="13046" y="18136"/>
                  <a:pt x="13259" y="18136"/>
                  <a:pt x="13259" y="17932"/>
                </a:cubicBezTo>
                <a:cubicBezTo>
                  <a:pt x="13473" y="17728"/>
                  <a:pt x="13901" y="17117"/>
                  <a:pt x="14329" y="16506"/>
                </a:cubicBezTo>
                <a:cubicBezTo>
                  <a:pt x="16040" y="14875"/>
                  <a:pt x="16040" y="14875"/>
                  <a:pt x="16040" y="14875"/>
                </a:cubicBezTo>
                <a:cubicBezTo>
                  <a:pt x="16040" y="14672"/>
                  <a:pt x="16253" y="14672"/>
                  <a:pt x="16467" y="14672"/>
                </a:cubicBezTo>
                <a:cubicBezTo>
                  <a:pt x="16681" y="14672"/>
                  <a:pt x="16681" y="14672"/>
                  <a:pt x="16895" y="14672"/>
                </a:cubicBezTo>
                <a:close/>
                <a:moveTo>
                  <a:pt x="15826" y="19358"/>
                </a:moveTo>
                <a:cubicBezTo>
                  <a:pt x="15826" y="17321"/>
                  <a:pt x="15826" y="17321"/>
                  <a:pt x="15826" y="17321"/>
                </a:cubicBezTo>
                <a:cubicBezTo>
                  <a:pt x="15612" y="17321"/>
                  <a:pt x="15612" y="17321"/>
                  <a:pt x="15612" y="17321"/>
                </a:cubicBezTo>
                <a:cubicBezTo>
                  <a:pt x="14756" y="18340"/>
                  <a:pt x="14329" y="19155"/>
                  <a:pt x="14115" y="19358"/>
                </a:cubicBezTo>
                <a:cubicBezTo>
                  <a:pt x="14115" y="19562"/>
                  <a:pt x="14329" y="19766"/>
                  <a:pt x="14329" y="19970"/>
                </a:cubicBezTo>
                <a:cubicBezTo>
                  <a:pt x="14543" y="19970"/>
                  <a:pt x="14756" y="20174"/>
                  <a:pt x="14970" y="20174"/>
                </a:cubicBezTo>
                <a:cubicBezTo>
                  <a:pt x="15184" y="20174"/>
                  <a:pt x="15398" y="19970"/>
                  <a:pt x="15398" y="19970"/>
                </a:cubicBezTo>
                <a:cubicBezTo>
                  <a:pt x="15612" y="19766"/>
                  <a:pt x="15826" y="19562"/>
                  <a:pt x="15826" y="1935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83" name="Shape"/>
          <p:cNvSpPr/>
          <p:nvPr/>
        </p:nvSpPr>
        <p:spPr>
          <a:xfrm>
            <a:off x="6216651" y="890493"/>
            <a:ext cx="407989" cy="3746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844" y="13608"/>
                </a:moveTo>
                <a:cubicBezTo>
                  <a:pt x="18033" y="14904"/>
                  <a:pt x="18033" y="14904"/>
                  <a:pt x="18033" y="14904"/>
                </a:cubicBezTo>
                <a:cubicBezTo>
                  <a:pt x="18033" y="14904"/>
                  <a:pt x="18231" y="14904"/>
                  <a:pt x="18429" y="15120"/>
                </a:cubicBezTo>
                <a:cubicBezTo>
                  <a:pt x="18628" y="15336"/>
                  <a:pt x="18826" y="15552"/>
                  <a:pt x="18826" y="15768"/>
                </a:cubicBezTo>
                <a:cubicBezTo>
                  <a:pt x="19024" y="15768"/>
                  <a:pt x="19024" y="15984"/>
                  <a:pt x="19024" y="16200"/>
                </a:cubicBezTo>
                <a:cubicBezTo>
                  <a:pt x="19222" y="16200"/>
                  <a:pt x="19222" y="16200"/>
                  <a:pt x="19222" y="16200"/>
                </a:cubicBezTo>
                <a:cubicBezTo>
                  <a:pt x="19222" y="16416"/>
                  <a:pt x="19024" y="16632"/>
                  <a:pt x="18826" y="16848"/>
                </a:cubicBezTo>
                <a:cubicBezTo>
                  <a:pt x="18628" y="16848"/>
                  <a:pt x="18429" y="16848"/>
                  <a:pt x="18033" y="16632"/>
                </a:cubicBezTo>
                <a:cubicBezTo>
                  <a:pt x="18033" y="16632"/>
                  <a:pt x="18033" y="16632"/>
                  <a:pt x="17637" y="16200"/>
                </a:cubicBezTo>
                <a:cubicBezTo>
                  <a:pt x="16646" y="14904"/>
                  <a:pt x="16646" y="14904"/>
                  <a:pt x="16646" y="14904"/>
                </a:cubicBezTo>
                <a:cubicBezTo>
                  <a:pt x="16844" y="15552"/>
                  <a:pt x="17240" y="16200"/>
                  <a:pt x="17240" y="16848"/>
                </a:cubicBezTo>
                <a:cubicBezTo>
                  <a:pt x="17240" y="17064"/>
                  <a:pt x="17240" y="17280"/>
                  <a:pt x="17240" y="17496"/>
                </a:cubicBezTo>
                <a:cubicBezTo>
                  <a:pt x="17240" y="17928"/>
                  <a:pt x="17240" y="18360"/>
                  <a:pt x="17042" y="18792"/>
                </a:cubicBezTo>
                <a:cubicBezTo>
                  <a:pt x="16844" y="19440"/>
                  <a:pt x="16448" y="19872"/>
                  <a:pt x="16051" y="20520"/>
                </a:cubicBezTo>
                <a:cubicBezTo>
                  <a:pt x="15457" y="20952"/>
                  <a:pt x="14862" y="21168"/>
                  <a:pt x="14268" y="21384"/>
                </a:cubicBezTo>
                <a:cubicBezTo>
                  <a:pt x="14070" y="21384"/>
                  <a:pt x="13673" y="21384"/>
                  <a:pt x="13475" y="21384"/>
                </a:cubicBezTo>
                <a:cubicBezTo>
                  <a:pt x="13277" y="21384"/>
                  <a:pt x="13079" y="21600"/>
                  <a:pt x="12881" y="21600"/>
                </a:cubicBezTo>
                <a:cubicBezTo>
                  <a:pt x="12683" y="21600"/>
                  <a:pt x="12484" y="21384"/>
                  <a:pt x="12286" y="21384"/>
                </a:cubicBezTo>
                <a:cubicBezTo>
                  <a:pt x="11890" y="21384"/>
                  <a:pt x="11494" y="21384"/>
                  <a:pt x="11295" y="21384"/>
                </a:cubicBezTo>
                <a:cubicBezTo>
                  <a:pt x="3567" y="21384"/>
                  <a:pt x="3567" y="21384"/>
                  <a:pt x="3567" y="21384"/>
                </a:cubicBezTo>
                <a:cubicBezTo>
                  <a:pt x="2972" y="21384"/>
                  <a:pt x="2180" y="21168"/>
                  <a:pt x="1585" y="20736"/>
                </a:cubicBezTo>
                <a:cubicBezTo>
                  <a:pt x="991" y="20304"/>
                  <a:pt x="594" y="19872"/>
                  <a:pt x="198" y="19008"/>
                </a:cubicBezTo>
                <a:cubicBezTo>
                  <a:pt x="0" y="18576"/>
                  <a:pt x="0" y="17928"/>
                  <a:pt x="0" y="17280"/>
                </a:cubicBezTo>
                <a:cubicBezTo>
                  <a:pt x="0" y="17280"/>
                  <a:pt x="0" y="17064"/>
                  <a:pt x="0" y="16848"/>
                </a:cubicBezTo>
                <a:cubicBezTo>
                  <a:pt x="0" y="16200"/>
                  <a:pt x="198" y="15336"/>
                  <a:pt x="793" y="14904"/>
                </a:cubicBezTo>
                <a:cubicBezTo>
                  <a:pt x="1189" y="14256"/>
                  <a:pt x="1783" y="13824"/>
                  <a:pt x="2378" y="13608"/>
                </a:cubicBezTo>
                <a:cubicBezTo>
                  <a:pt x="2576" y="12744"/>
                  <a:pt x="2774" y="12096"/>
                  <a:pt x="3171" y="11664"/>
                </a:cubicBezTo>
                <a:cubicBezTo>
                  <a:pt x="3765" y="11016"/>
                  <a:pt x="4360" y="10800"/>
                  <a:pt x="5152" y="10800"/>
                </a:cubicBezTo>
                <a:cubicBezTo>
                  <a:pt x="5350" y="10800"/>
                  <a:pt x="5747" y="10800"/>
                  <a:pt x="6143" y="11016"/>
                </a:cubicBezTo>
                <a:cubicBezTo>
                  <a:pt x="6341" y="11016"/>
                  <a:pt x="6341" y="11016"/>
                  <a:pt x="6341" y="11016"/>
                </a:cubicBezTo>
                <a:cubicBezTo>
                  <a:pt x="6539" y="11016"/>
                  <a:pt x="6539" y="10800"/>
                  <a:pt x="6738" y="10800"/>
                </a:cubicBezTo>
                <a:cubicBezTo>
                  <a:pt x="6738" y="10584"/>
                  <a:pt x="6738" y="10368"/>
                  <a:pt x="6738" y="10368"/>
                </a:cubicBezTo>
                <a:cubicBezTo>
                  <a:pt x="4954" y="10368"/>
                  <a:pt x="4954" y="10368"/>
                  <a:pt x="4954" y="10368"/>
                </a:cubicBezTo>
                <a:cubicBezTo>
                  <a:pt x="4756" y="10368"/>
                  <a:pt x="4756" y="10368"/>
                  <a:pt x="4558" y="10368"/>
                </a:cubicBezTo>
                <a:cubicBezTo>
                  <a:pt x="4558" y="10368"/>
                  <a:pt x="4360" y="10368"/>
                  <a:pt x="4360" y="10368"/>
                </a:cubicBezTo>
                <a:cubicBezTo>
                  <a:pt x="4360" y="10368"/>
                  <a:pt x="4360" y="10368"/>
                  <a:pt x="4161" y="10368"/>
                </a:cubicBezTo>
                <a:cubicBezTo>
                  <a:pt x="3765" y="10368"/>
                  <a:pt x="3765" y="10152"/>
                  <a:pt x="3567" y="9936"/>
                </a:cubicBezTo>
                <a:cubicBezTo>
                  <a:pt x="3567" y="9504"/>
                  <a:pt x="3567" y="9288"/>
                  <a:pt x="3963" y="9072"/>
                </a:cubicBezTo>
                <a:cubicBezTo>
                  <a:pt x="4161" y="9072"/>
                  <a:pt x="4360" y="9072"/>
                  <a:pt x="4558" y="9072"/>
                </a:cubicBezTo>
                <a:cubicBezTo>
                  <a:pt x="4756" y="9072"/>
                  <a:pt x="4954" y="9072"/>
                  <a:pt x="5350" y="9072"/>
                </a:cubicBezTo>
                <a:cubicBezTo>
                  <a:pt x="5549" y="9072"/>
                  <a:pt x="5747" y="9072"/>
                  <a:pt x="5945" y="9072"/>
                </a:cubicBezTo>
                <a:cubicBezTo>
                  <a:pt x="5945" y="9072"/>
                  <a:pt x="6143" y="9072"/>
                  <a:pt x="6341" y="9072"/>
                </a:cubicBezTo>
                <a:cubicBezTo>
                  <a:pt x="6539" y="9072"/>
                  <a:pt x="6539" y="9072"/>
                  <a:pt x="6738" y="9072"/>
                </a:cubicBezTo>
                <a:cubicBezTo>
                  <a:pt x="6738" y="9072"/>
                  <a:pt x="6936" y="9072"/>
                  <a:pt x="7134" y="9072"/>
                </a:cubicBezTo>
                <a:cubicBezTo>
                  <a:pt x="7134" y="9072"/>
                  <a:pt x="7332" y="9288"/>
                  <a:pt x="7530" y="9288"/>
                </a:cubicBezTo>
                <a:cubicBezTo>
                  <a:pt x="7530" y="9504"/>
                  <a:pt x="7530" y="9504"/>
                  <a:pt x="7530" y="9720"/>
                </a:cubicBezTo>
                <a:cubicBezTo>
                  <a:pt x="7728" y="9504"/>
                  <a:pt x="7927" y="9504"/>
                  <a:pt x="7927" y="9288"/>
                </a:cubicBezTo>
                <a:cubicBezTo>
                  <a:pt x="7927" y="9288"/>
                  <a:pt x="7927" y="9072"/>
                  <a:pt x="7927" y="8856"/>
                </a:cubicBezTo>
                <a:cubicBezTo>
                  <a:pt x="8125" y="8424"/>
                  <a:pt x="8125" y="8424"/>
                  <a:pt x="8125" y="8424"/>
                </a:cubicBezTo>
                <a:cubicBezTo>
                  <a:pt x="8125" y="7992"/>
                  <a:pt x="8323" y="7560"/>
                  <a:pt x="8521" y="7128"/>
                </a:cubicBezTo>
                <a:cubicBezTo>
                  <a:pt x="8917" y="6480"/>
                  <a:pt x="9512" y="5832"/>
                  <a:pt x="10106" y="5400"/>
                </a:cubicBezTo>
                <a:cubicBezTo>
                  <a:pt x="10701" y="4968"/>
                  <a:pt x="11494" y="4752"/>
                  <a:pt x="12286" y="4752"/>
                </a:cubicBezTo>
                <a:cubicBezTo>
                  <a:pt x="12484" y="4752"/>
                  <a:pt x="12484" y="4752"/>
                  <a:pt x="12683" y="4752"/>
                </a:cubicBezTo>
                <a:cubicBezTo>
                  <a:pt x="13277" y="4752"/>
                  <a:pt x="14070" y="4752"/>
                  <a:pt x="14664" y="5184"/>
                </a:cubicBezTo>
                <a:cubicBezTo>
                  <a:pt x="15655" y="5616"/>
                  <a:pt x="16250" y="6480"/>
                  <a:pt x="16844" y="7560"/>
                </a:cubicBezTo>
                <a:cubicBezTo>
                  <a:pt x="17042" y="8208"/>
                  <a:pt x="17240" y="9072"/>
                  <a:pt x="17240" y="9720"/>
                </a:cubicBezTo>
                <a:cubicBezTo>
                  <a:pt x="17240" y="10152"/>
                  <a:pt x="17240" y="10584"/>
                  <a:pt x="17042" y="11016"/>
                </a:cubicBezTo>
                <a:cubicBezTo>
                  <a:pt x="16844" y="12096"/>
                  <a:pt x="16250" y="13176"/>
                  <a:pt x="15259" y="13824"/>
                </a:cubicBezTo>
                <a:cubicBezTo>
                  <a:pt x="15655" y="14040"/>
                  <a:pt x="15853" y="14040"/>
                  <a:pt x="16051" y="14256"/>
                </a:cubicBezTo>
                <a:cubicBezTo>
                  <a:pt x="15853" y="14040"/>
                  <a:pt x="15853" y="13824"/>
                  <a:pt x="16250" y="13608"/>
                </a:cubicBezTo>
                <a:cubicBezTo>
                  <a:pt x="16448" y="13392"/>
                  <a:pt x="16646" y="13392"/>
                  <a:pt x="16844" y="13608"/>
                </a:cubicBezTo>
                <a:close/>
                <a:moveTo>
                  <a:pt x="16051" y="17928"/>
                </a:moveTo>
                <a:cubicBezTo>
                  <a:pt x="16051" y="17712"/>
                  <a:pt x="16051" y="17496"/>
                  <a:pt x="16051" y="17280"/>
                </a:cubicBezTo>
                <a:cubicBezTo>
                  <a:pt x="16051" y="16848"/>
                  <a:pt x="15853" y="16200"/>
                  <a:pt x="15457" y="15768"/>
                </a:cubicBezTo>
                <a:cubicBezTo>
                  <a:pt x="15259" y="15336"/>
                  <a:pt x="14862" y="15120"/>
                  <a:pt x="14664" y="14904"/>
                </a:cubicBezTo>
                <a:cubicBezTo>
                  <a:pt x="14466" y="14904"/>
                  <a:pt x="14466" y="14904"/>
                  <a:pt x="14268" y="14904"/>
                </a:cubicBezTo>
                <a:cubicBezTo>
                  <a:pt x="14070" y="14688"/>
                  <a:pt x="13872" y="14688"/>
                  <a:pt x="13872" y="14688"/>
                </a:cubicBezTo>
                <a:cubicBezTo>
                  <a:pt x="13673" y="14688"/>
                  <a:pt x="13673" y="14472"/>
                  <a:pt x="13673" y="14472"/>
                </a:cubicBezTo>
                <a:cubicBezTo>
                  <a:pt x="13475" y="14256"/>
                  <a:pt x="13475" y="14040"/>
                  <a:pt x="13475" y="13824"/>
                </a:cubicBezTo>
                <a:cubicBezTo>
                  <a:pt x="13475" y="13392"/>
                  <a:pt x="13475" y="13176"/>
                  <a:pt x="13475" y="12960"/>
                </a:cubicBezTo>
                <a:cubicBezTo>
                  <a:pt x="13277" y="12528"/>
                  <a:pt x="13277" y="12096"/>
                  <a:pt x="12881" y="11664"/>
                </a:cubicBezTo>
                <a:cubicBezTo>
                  <a:pt x="12286" y="10800"/>
                  <a:pt x="11494" y="10152"/>
                  <a:pt x="10503" y="10152"/>
                </a:cubicBezTo>
                <a:cubicBezTo>
                  <a:pt x="10503" y="10152"/>
                  <a:pt x="10305" y="10152"/>
                  <a:pt x="10106" y="10152"/>
                </a:cubicBezTo>
                <a:cubicBezTo>
                  <a:pt x="9314" y="10152"/>
                  <a:pt x="8521" y="10368"/>
                  <a:pt x="7927" y="11232"/>
                </a:cubicBezTo>
                <a:cubicBezTo>
                  <a:pt x="7927" y="11232"/>
                  <a:pt x="7728" y="11448"/>
                  <a:pt x="7728" y="11664"/>
                </a:cubicBezTo>
                <a:cubicBezTo>
                  <a:pt x="7332" y="12096"/>
                  <a:pt x="7332" y="12096"/>
                  <a:pt x="7332" y="12096"/>
                </a:cubicBezTo>
                <a:cubicBezTo>
                  <a:pt x="7134" y="12312"/>
                  <a:pt x="7134" y="12528"/>
                  <a:pt x="6936" y="12528"/>
                </a:cubicBezTo>
                <a:cubicBezTo>
                  <a:pt x="6738" y="12744"/>
                  <a:pt x="6738" y="12960"/>
                  <a:pt x="6539" y="12960"/>
                </a:cubicBezTo>
                <a:cubicBezTo>
                  <a:pt x="6539" y="12744"/>
                  <a:pt x="6341" y="12744"/>
                  <a:pt x="6143" y="12528"/>
                </a:cubicBezTo>
                <a:cubicBezTo>
                  <a:pt x="5945" y="12312"/>
                  <a:pt x="5549" y="12096"/>
                  <a:pt x="5152" y="12096"/>
                </a:cubicBezTo>
                <a:cubicBezTo>
                  <a:pt x="5152" y="12096"/>
                  <a:pt x="5152" y="12096"/>
                  <a:pt x="5152" y="12096"/>
                </a:cubicBezTo>
                <a:cubicBezTo>
                  <a:pt x="4756" y="12096"/>
                  <a:pt x="4558" y="12312"/>
                  <a:pt x="4161" y="12312"/>
                </a:cubicBezTo>
                <a:cubicBezTo>
                  <a:pt x="3963" y="12744"/>
                  <a:pt x="3765" y="13176"/>
                  <a:pt x="3765" y="13608"/>
                </a:cubicBezTo>
                <a:cubicBezTo>
                  <a:pt x="3765" y="13608"/>
                  <a:pt x="3765" y="13824"/>
                  <a:pt x="3765" y="13824"/>
                </a:cubicBezTo>
                <a:cubicBezTo>
                  <a:pt x="3765" y="14040"/>
                  <a:pt x="3765" y="14040"/>
                  <a:pt x="3765" y="14040"/>
                </a:cubicBezTo>
                <a:cubicBezTo>
                  <a:pt x="3765" y="14256"/>
                  <a:pt x="3765" y="14256"/>
                  <a:pt x="3765" y="14256"/>
                </a:cubicBezTo>
                <a:cubicBezTo>
                  <a:pt x="3567" y="14472"/>
                  <a:pt x="3567" y="14472"/>
                  <a:pt x="3567" y="14472"/>
                </a:cubicBezTo>
                <a:cubicBezTo>
                  <a:pt x="3567" y="14472"/>
                  <a:pt x="3567" y="14688"/>
                  <a:pt x="3369" y="14688"/>
                </a:cubicBezTo>
                <a:cubicBezTo>
                  <a:pt x="3369" y="14688"/>
                  <a:pt x="3171" y="14904"/>
                  <a:pt x="2774" y="14904"/>
                </a:cubicBezTo>
                <a:cubicBezTo>
                  <a:pt x="2576" y="14904"/>
                  <a:pt x="2378" y="15120"/>
                  <a:pt x="2378" y="15120"/>
                </a:cubicBezTo>
                <a:cubicBezTo>
                  <a:pt x="2180" y="15120"/>
                  <a:pt x="2180" y="15336"/>
                  <a:pt x="1982" y="15336"/>
                </a:cubicBezTo>
                <a:cubicBezTo>
                  <a:pt x="1783" y="15552"/>
                  <a:pt x="1585" y="15768"/>
                  <a:pt x="1585" y="15984"/>
                </a:cubicBezTo>
                <a:cubicBezTo>
                  <a:pt x="1189" y="16416"/>
                  <a:pt x="1189" y="16848"/>
                  <a:pt x="1189" y="17280"/>
                </a:cubicBezTo>
                <a:cubicBezTo>
                  <a:pt x="1189" y="17712"/>
                  <a:pt x="1189" y="18144"/>
                  <a:pt x="1387" y="18360"/>
                </a:cubicBezTo>
                <a:cubicBezTo>
                  <a:pt x="1783" y="19224"/>
                  <a:pt x="2180" y="19872"/>
                  <a:pt x="2972" y="20088"/>
                </a:cubicBezTo>
                <a:cubicBezTo>
                  <a:pt x="3171" y="20088"/>
                  <a:pt x="3765" y="20088"/>
                  <a:pt x="4756" y="20088"/>
                </a:cubicBezTo>
                <a:cubicBezTo>
                  <a:pt x="11295" y="20088"/>
                  <a:pt x="11295" y="20088"/>
                  <a:pt x="11295" y="20088"/>
                </a:cubicBezTo>
                <a:cubicBezTo>
                  <a:pt x="11295" y="20088"/>
                  <a:pt x="11494" y="20088"/>
                  <a:pt x="11890" y="20088"/>
                </a:cubicBezTo>
                <a:cubicBezTo>
                  <a:pt x="12088" y="20088"/>
                  <a:pt x="12286" y="20088"/>
                  <a:pt x="12286" y="20088"/>
                </a:cubicBezTo>
                <a:cubicBezTo>
                  <a:pt x="12484" y="20088"/>
                  <a:pt x="12484" y="20088"/>
                  <a:pt x="12683" y="20088"/>
                </a:cubicBezTo>
                <a:cubicBezTo>
                  <a:pt x="13277" y="20088"/>
                  <a:pt x="13277" y="20088"/>
                  <a:pt x="13277" y="20088"/>
                </a:cubicBezTo>
                <a:cubicBezTo>
                  <a:pt x="13673" y="20088"/>
                  <a:pt x="13872" y="20088"/>
                  <a:pt x="14070" y="19872"/>
                </a:cubicBezTo>
                <a:cubicBezTo>
                  <a:pt x="14268" y="19872"/>
                  <a:pt x="14466" y="19872"/>
                  <a:pt x="14664" y="19656"/>
                </a:cubicBezTo>
                <a:cubicBezTo>
                  <a:pt x="15061" y="19656"/>
                  <a:pt x="15259" y="19440"/>
                  <a:pt x="15259" y="19224"/>
                </a:cubicBezTo>
                <a:cubicBezTo>
                  <a:pt x="15457" y="19224"/>
                  <a:pt x="15655" y="19008"/>
                  <a:pt x="15655" y="18792"/>
                </a:cubicBezTo>
                <a:cubicBezTo>
                  <a:pt x="15853" y="18360"/>
                  <a:pt x="15853" y="18144"/>
                  <a:pt x="16051" y="17928"/>
                </a:cubicBezTo>
                <a:close/>
                <a:moveTo>
                  <a:pt x="4558" y="6912"/>
                </a:moveTo>
                <a:cubicBezTo>
                  <a:pt x="6539" y="7776"/>
                  <a:pt x="6539" y="7776"/>
                  <a:pt x="6539" y="7776"/>
                </a:cubicBezTo>
                <a:cubicBezTo>
                  <a:pt x="7134" y="7992"/>
                  <a:pt x="7134" y="7992"/>
                  <a:pt x="7134" y="7992"/>
                </a:cubicBezTo>
                <a:cubicBezTo>
                  <a:pt x="7332" y="7992"/>
                  <a:pt x="7332" y="8208"/>
                  <a:pt x="7530" y="8208"/>
                </a:cubicBezTo>
                <a:cubicBezTo>
                  <a:pt x="7530" y="8208"/>
                  <a:pt x="7728" y="7992"/>
                  <a:pt x="7728" y="7992"/>
                </a:cubicBezTo>
                <a:cubicBezTo>
                  <a:pt x="7927" y="7776"/>
                  <a:pt x="8125" y="7560"/>
                  <a:pt x="8125" y="7344"/>
                </a:cubicBezTo>
                <a:cubicBezTo>
                  <a:pt x="8125" y="7128"/>
                  <a:pt x="7927" y="6912"/>
                  <a:pt x="7728" y="6912"/>
                </a:cubicBezTo>
                <a:cubicBezTo>
                  <a:pt x="7530" y="6696"/>
                  <a:pt x="7332" y="6696"/>
                  <a:pt x="7134" y="6480"/>
                </a:cubicBezTo>
                <a:cubicBezTo>
                  <a:pt x="6936" y="6480"/>
                  <a:pt x="6738" y="6264"/>
                  <a:pt x="6341" y="6264"/>
                </a:cubicBezTo>
                <a:cubicBezTo>
                  <a:pt x="6143" y="6048"/>
                  <a:pt x="5945" y="6048"/>
                  <a:pt x="5747" y="6048"/>
                </a:cubicBezTo>
                <a:cubicBezTo>
                  <a:pt x="4954" y="5616"/>
                  <a:pt x="4954" y="5616"/>
                  <a:pt x="4954" y="5616"/>
                </a:cubicBezTo>
                <a:cubicBezTo>
                  <a:pt x="4954" y="5616"/>
                  <a:pt x="4756" y="5616"/>
                  <a:pt x="4756" y="5616"/>
                </a:cubicBezTo>
                <a:cubicBezTo>
                  <a:pt x="4558" y="5616"/>
                  <a:pt x="4558" y="5616"/>
                  <a:pt x="4360" y="5832"/>
                </a:cubicBezTo>
                <a:cubicBezTo>
                  <a:pt x="4360" y="5832"/>
                  <a:pt x="4161" y="6048"/>
                  <a:pt x="4161" y="6264"/>
                </a:cubicBezTo>
                <a:cubicBezTo>
                  <a:pt x="4161" y="6480"/>
                  <a:pt x="4360" y="6696"/>
                  <a:pt x="4558" y="6912"/>
                </a:cubicBezTo>
                <a:close/>
                <a:moveTo>
                  <a:pt x="8125" y="6048"/>
                </a:moveTo>
                <a:cubicBezTo>
                  <a:pt x="8323" y="6048"/>
                  <a:pt x="8521" y="6048"/>
                  <a:pt x="8719" y="6048"/>
                </a:cubicBezTo>
                <a:cubicBezTo>
                  <a:pt x="9116" y="6048"/>
                  <a:pt x="9116" y="5832"/>
                  <a:pt x="9314" y="5616"/>
                </a:cubicBezTo>
                <a:cubicBezTo>
                  <a:pt x="9314" y="5400"/>
                  <a:pt x="9314" y="5184"/>
                  <a:pt x="9116" y="4968"/>
                </a:cubicBezTo>
                <a:cubicBezTo>
                  <a:pt x="9116" y="4968"/>
                  <a:pt x="8917" y="4752"/>
                  <a:pt x="8917" y="4752"/>
                </a:cubicBezTo>
                <a:cubicBezTo>
                  <a:pt x="8719" y="4752"/>
                  <a:pt x="8719" y="4536"/>
                  <a:pt x="8521" y="4536"/>
                </a:cubicBezTo>
                <a:cubicBezTo>
                  <a:pt x="8521" y="4320"/>
                  <a:pt x="8323" y="4320"/>
                  <a:pt x="8323" y="4320"/>
                </a:cubicBezTo>
                <a:cubicBezTo>
                  <a:pt x="8125" y="3888"/>
                  <a:pt x="8125" y="3888"/>
                  <a:pt x="8125" y="3888"/>
                </a:cubicBezTo>
                <a:cubicBezTo>
                  <a:pt x="7927" y="3888"/>
                  <a:pt x="7927" y="3672"/>
                  <a:pt x="7728" y="3456"/>
                </a:cubicBezTo>
                <a:cubicBezTo>
                  <a:pt x="7728" y="3456"/>
                  <a:pt x="7530" y="3240"/>
                  <a:pt x="7332" y="3240"/>
                </a:cubicBezTo>
                <a:cubicBezTo>
                  <a:pt x="7134" y="3024"/>
                  <a:pt x="7134" y="2808"/>
                  <a:pt x="6936" y="2808"/>
                </a:cubicBezTo>
                <a:cubicBezTo>
                  <a:pt x="6936" y="2808"/>
                  <a:pt x="6738" y="2592"/>
                  <a:pt x="6539" y="2592"/>
                </a:cubicBezTo>
                <a:cubicBezTo>
                  <a:pt x="6539" y="2592"/>
                  <a:pt x="6539" y="2592"/>
                  <a:pt x="6539" y="2592"/>
                </a:cubicBezTo>
                <a:cubicBezTo>
                  <a:pt x="6341" y="2592"/>
                  <a:pt x="6341" y="2592"/>
                  <a:pt x="6143" y="2808"/>
                </a:cubicBezTo>
                <a:cubicBezTo>
                  <a:pt x="6143" y="3024"/>
                  <a:pt x="5945" y="3024"/>
                  <a:pt x="5945" y="3240"/>
                </a:cubicBezTo>
                <a:cubicBezTo>
                  <a:pt x="5945" y="3240"/>
                  <a:pt x="5945" y="3456"/>
                  <a:pt x="6143" y="3672"/>
                </a:cubicBezTo>
                <a:cubicBezTo>
                  <a:pt x="6341" y="3888"/>
                  <a:pt x="6341" y="3888"/>
                  <a:pt x="6341" y="3888"/>
                </a:cubicBezTo>
                <a:cubicBezTo>
                  <a:pt x="6539" y="4104"/>
                  <a:pt x="6539" y="4104"/>
                  <a:pt x="6738" y="4320"/>
                </a:cubicBezTo>
                <a:cubicBezTo>
                  <a:pt x="6936" y="4536"/>
                  <a:pt x="6936" y="4536"/>
                  <a:pt x="6936" y="4536"/>
                </a:cubicBezTo>
                <a:lnTo>
                  <a:pt x="8125" y="6048"/>
                </a:lnTo>
                <a:close/>
                <a:moveTo>
                  <a:pt x="9908" y="4320"/>
                </a:moveTo>
                <a:cubicBezTo>
                  <a:pt x="9314" y="2592"/>
                  <a:pt x="9314" y="2592"/>
                  <a:pt x="9314" y="2592"/>
                </a:cubicBezTo>
                <a:cubicBezTo>
                  <a:pt x="9116" y="2376"/>
                  <a:pt x="9116" y="2376"/>
                  <a:pt x="9116" y="2376"/>
                </a:cubicBezTo>
                <a:cubicBezTo>
                  <a:pt x="8917" y="2160"/>
                  <a:pt x="8917" y="1944"/>
                  <a:pt x="8917" y="1728"/>
                </a:cubicBezTo>
                <a:cubicBezTo>
                  <a:pt x="8917" y="1728"/>
                  <a:pt x="8719" y="1512"/>
                  <a:pt x="8719" y="1296"/>
                </a:cubicBezTo>
                <a:cubicBezTo>
                  <a:pt x="8719" y="1296"/>
                  <a:pt x="8719" y="1080"/>
                  <a:pt x="8917" y="864"/>
                </a:cubicBezTo>
                <a:cubicBezTo>
                  <a:pt x="8917" y="864"/>
                  <a:pt x="8917" y="648"/>
                  <a:pt x="9116" y="648"/>
                </a:cubicBezTo>
                <a:cubicBezTo>
                  <a:pt x="9314" y="648"/>
                  <a:pt x="9512" y="648"/>
                  <a:pt x="9512" y="648"/>
                </a:cubicBezTo>
                <a:cubicBezTo>
                  <a:pt x="9710" y="864"/>
                  <a:pt x="9710" y="864"/>
                  <a:pt x="9908" y="1080"/>
                </a:cubicBezTo>
                <a:cubicBezTo>
                  <a:pt x="10106" y="1296"/>
                  <a:pt x="10106" y="1512"/>
                  <a:pt x="10305" y="1728"/>
                </a:cubicBezTo>
                <a:cubicBezTo>
                  <a:pt x="10305" y="1944"/>
                  <a:pt x="10305" y="2160"/>
                  <a:pt x="10503" y="2376"/>
                </a:cubicBezTo>
                <a:cubicBezTo>
                  <a:pt x="10503" y="2592"/>
                  <a:pt x="10503" y="2808"/>
                  <a:pt x="10503" y="2808"/>
                </a:cubicBezTo>
                <a:cubicBezTo>
                  <a:pt x="10899" y="3888"/>
                  <a:pt x="10899" y="3888"/>
                  <a:pt x="10899" y="3888"/>
                </a:cubicBezTo>
                <a:cubicBezTo>
                  <a:pt x="11097" y="4104"/>
                  <a:pt x="11097" y="4320"/>
                  <a:pt x="10899" y="4536"/>
                </a:cubicBezTo>
                <a:cubicBezTo>
                  <a:pt x="10701" y="4752"/>
                  <a:pt x="10503" y="4752"/>
                  <a:pt x="10305" y="4752"/>
                </a:cubicBezTo>
                <a:cubicBezTo>
                  <a:pt x="10106" y="4752"/>
                  <a:pt x="10106" y="4752"/>
                  <a:pt x="9908" y="4320"/>
                </a:cubicBezTo>
                <a:close/>
                <a:moveTo>
                  <a:pt x="12683" y="6048"/>
                </a:moveTo>
                <a:cubicBezTo>
                  <a:pt x="11692" y="6048"/>
                  <a:pt x="11097" y="6264"/>
                  <a:pt x="10503" y="6696"/>
                </a:cubicBezTo>
                <a:cubicBezTo>
                  <a:pt x="9710" y="7344"/>
                  <a:pt x="9314" y="7992"/>
                  <a:pt x="9314" y="8856"/>
                </a:cubicBezTo>
                <a:cubicBezTo>
                  <a:pt x="9512" y="8856"/>
                  <a:pt x="9908" y="8640"/>
                  <a:pt x="10305" y="8640"/>
                </a:cubicBezTo>
                <a:cubicBezTo>
                  <a:pt x="11097" y="8640"/>
                  <a:pt x="11890" y="9072"/>
                  <a:pt x="12683" y="9504"/>
                </a:cubicBezTo>
                <a:cubicBezTo>
                  <a:pt x="13872" y="10368"/>
                  <a:pt x="14466" y="11448"/>
                  <a:pt x="14664" y="12744"/>
                </a:cubicBezTo>
                <a:cubicBezTo>
                  <a:pt x="15259" y="12312"/>
                  <a:pt x="15655" y="11664"/>
                  <a:pt x="15853" y="10800"/>
                </a:cubicBezTo>
                <a:cubicBezTo>
                  <a:pt x="16051" y="10368"/>
                  <a:pt x="16051" y="10152"/>
                  <a:pt x="16051" y="9720"/>
                </a:cubicBezTo>
                <a:cubicBezTo>
                  <a:pt x="16051" y="9288"/>
                  <a:pt x="16051" y="8856"/>
                  <a:pt x="15853" y="8640"/>
                </a:cubicBezTo>
                <a:cubicBezTo>
                  <a:pt x="15655" y="7776"/>
                  <a:pt x="15259" y="7344"/>
                  <a:pt x="14664" y="6696"/>
                </a:cubicBezTo>
                <a:cubicBezTo>
                  <a:pt x="14070" y="6264"/>
                  <a:pt x="13277" y="6048"/>
                  <a:pt x="12683" y="6048"/>
                </a:cubicBezTo>
                <a:close/>
                <a:moveTo>
                  <a:pt x="12881" y="4104"/>
                </a:moveTo>
                <a:cubicBezTo>
                  <a:pt x="12881" y="4320"/>
                  <a:pt x="12683" y="4320"/>
                  <a:pt x="12484" y="4320"/>
                </a:cubicBezTo>
                <a:cubicBezTo>
                  <a:pt x="12484" y="4320"/>
                  <a:pt x="12286" y="4320"/>
                  <a:pt x="12088" y="4104"/>
                </a:cubicBezTo>
                <a:cubicBezTo>
                  <a:pt x="12088" y="4104"/>
                  <a:pt x="12088" y="3888"/>
                  <a:pt x="12088" y="3672"/>
                </a:cubicBezTo>
                <a:cubicBezTo>
                  <a:pt x="11890" y="3456"/>
                  <a:pt x="11890" y="3240"/>
                  <a:pt x="11890" y="3024"/>
                </a:cubicBezTo>
                <a:cubicBezTo>
                  <a:pt x="11890" y="3024"/>
                  <a:pt x="11890" y="2808"/>
                  <a:pt x="11890" y="2592"/>
                </a:cubicBezTo>
                <a:cubicBezTo>
                  <a:pt x="11890" y="2376"/>
                  <a:pt x="11890" y="2160"/>
                  <a:pt x="11890" y="2160"/>
                </a:cubicBezTo>
                <a:cubicBezTo>
                  <a:pt x="11890" y="1944"/>
                  <a:pt x="11890" y="1944"/>
                  <a:pt x="11890" y="1512"/>
                </a:cubicBezTo>
                <a:cubicBezTo>
                  <a:pt x="11890" y="1296"/>
                  <a:pt x="11890" y="1296"/>
                  <a:pt x="11890" y="1080"/>
                </a:cubicBezTo>
                <a:cubicBezTo>
                  <a:pt x="11890" y="864"/>
                  <a:pt x="11890" y="648"/>
                  <a:pt x="12088" y="432"/>
                </a:cubicBezTo>
                <a:cubicBezTo>
                  <a:pt x="12088" y="432"/>
                  <a:pt x="12088" y="216"/>
                  <a:pt x="12286" y="0"/>
                </a:cubicBezTo>
                <a:cubicBezTo>
                  <a:pt x="12286" y="0"/>
                  <a:pt x="12484" y="0"/>
                  <a:pt x="12683" y="0"/>
                </a:cubicBezTo>
                <a:cubicBezTo>
                  <a:pt x="12683" y="0"/>
                  <a:pt x="12881" y="0"/>
                  <a:pt x="12881" y="0"/>
                </a:cubicBezTo>
                <a:cubicBezTo>
                  <a:pt x="13079" y="216"/>
                  <a:pt x="13079" y="432"/>
                  <a:pt x="13079" y="648"/>
                </a:cubicBezTo>
                <a:cubicBezTo>
                  <a:pt x="13277" y="864"/>
                  <a:pt x="13277" y="864"/>
                  <a:pt x="13277" y="1080"/>
                </a:cubicBezTo>
                <a:cubicBezTo>
                  <a:pt x="13277" y="1296"/>
                  <a:pt x="13277" y="1512"/>
                  <a:pt x="13277" y="1728"/>
                </a:cubicBezTo>
                <a:cubicBezTo>
                  <a:pt x="13277" y="1944"/>
                  <a:pt x="13079" y="2160"/>
                  <a:pt x="13079" y="2160"/>
                </a:cubicBezTo>
                <a:cubicBezTo>
                  <a:pt x="13079" y="2160"/>
                  <a:pt x="13277" y="2376"/>
                  <a:pt x="13277" y="2592"/>
                </a:cubicBezTo>
                <a:cubicBezTo>
                  <a:pt x="13277" y="2808"/>
                  <a:pt x="13277" y="3024"/>
                  <a:pt x="13277" y="3240"/>
                </a:cubicBezTo>
                <a:cubicBezTo>
                  <a:pt x="13277" y="3456"/>
                  <a:pt x="13277" y="3456"/>
                  <a:pt x="13079" y="3672"/>
                </a:cubicBezTo>
                <a:cubicBezTo>
                  <a:pt x="13079" y="3888"/>
                  <a:pt x="13079" y="4104"/>
                  <a:pt x="12881" y="4104"/>
                </a:cubicBezTo>
                <a:close/>
                <a:moveTo>
                  <a:pt x="14466" y="4752"/>
                </a:moveTo>
                <a:cubicBezTo>
                  <a:pt x="14268" y="4752"/>
                  <a:pt x="14268" y="4536"/>
                  <a:pt x="14268" y="4320"/>
                </a:cubicBezTo>
                <a:cubicBezTo>
                  <a:pt x="14070" y="4320"/>
                  <a:pt x="14070" y="4104"/>
                  <a:pt x="14070" y="3888"/>
                </a:cubicBezTo>
                <a:cubicBezTo>
                  <a:pt x="14268" y="3672"/>
                  <a:pt x="14268" y="3456"/>
                  <a:pt x="14268" y="3456"/>
                </a:cubicBezTo>
                <a:cubicBezTo>
                  <a:pt x="14466" y="3240"/>
                  <a:pt x="14466" y="3024"/>
                  <a:pt x="14466" y="2808"/>
                </a:cubicBezTo>
                <a:cubicBezTo>
                  <a:pt x="14664" y="2592"/>
                  <a:pt x="14664" y="2376"/>
                  <a:pt x="14664" y="2376"/>
                </a:cubicBezTo>
                <a:cubicBezTo>
                  <a:pt x="14862" y="2376"/>
                  <a:pt x="14862" y="2160"/>
                  <a:pt x="14862" y="2160"/>
                </a:cubicBezTo>
                <a:cubicBezTo>
                  <a:pt x="14862" y="1944"/>
                  <a:pt x="14862" y="1728"/>
                  <a:pt x="15061" y="1728"/>
                </a:cubicBezTo>
                <a:cubicBezTo>
                  <a:pt x="15061" y="1512"/>
                  <a:pt x="15061" y="1296"/>
                  <a:pt x="15259" y="1296"/>
                </a:cubicBezTo>
                <a:cubicBezTo>
                  <a:pt x="15259" y="1080"/>
                  <a:pt x="15259" y="864"/>
                  <a:pt x="15457" y="864"/>
                </a:cubicBezTo>
                <a:cubicBezTo>
                  <a:pt x="15457" y="864"/>
                  <a:pt x="15457" y="648"/>
                  <a:pt x="15655" y="648"/>
                </a:cubicBezTo>
                <a:cubicBezTo>
                  <a:pt x="15853" y="648"/>
                  <a:pt x="15853" y="648"/>
                  <a:pt x="16051" y="648"/>
                </a:cubicBezTo>
                <a:cubicBezTo>
                  <a:pt x="16250" y="648"/>
                  <a:pt x="16250" y="864"/>
                  <a:pt x="16250" y="1080"/>
                </a:cubicBezTo>
                <a:cubicBezTo>
                  <a:pt x="16448" y="1080"/>
                  <a:pt x="16448" y="1296"/>
                  <a:pt x="16250" y="1512"/>
                </a:cubicBezTo>
                <a:cubicBezTo>
                  <a:pt x="16250" y="1728"/>
                  <a:pt x="16250" y="1944"/>
                  <a:pt x="16250" y="2160"/>
                </a:cubicBezTo>
                <a:cubicBezTo>
                  <a:pt x="16051" y="2160"/>
                  <a:pt x="16051" y="2376"/>
                  <a:pt x="15853" y="2592"/>
                </a:cubicBezTo>
                <a:cubicBezTo>
                  <a:pt x="15853" y="2808"/>
                  <a:pt x="15853" y="3024"/>
                  <a:pt x="15853" y="3024"/>
                </a:cubicBezTo>
                <a:cubicBezTo>
                  <a:pt x="15655" y="3456"/>
                  <a:pt x="15655" y="3456"/>
                  <a:pt x="15655" y="3456"/>
                </a:cubicBezTo>
                <a:cubicBezTo>
                  <a:pt x="15655" y="3456"/>
                  <a:pt x="15457" y="3672"/>
                  <a:pt x="15457" y="3888"/>
                </a:cubicBezTo>
                <a:cubicBezTo>
                  <a:pt x="15457" y="3888"/>
                  <a:pt x="15457" y="4104"/>
                  <a:pt x="15259" y="4320"/>
                </a:cubicBezTo>
                <a:cubicBezTo>
                  <a:pt x="15259" y="4320"/>
                  <a:pt x="15259" y="4536"/>
                  <a:pt x="15061" y="4536"/>
                </a:cubicBezTo>
                <a:cubicBezTo>
                  <a:pt x="15061" y="4536"/>
                  <a:pt x="14862" y="4752"/>
                  <a:pt x="14862" y="4752"/>
                </a:cubicBezTo>
                <a:cubicBezTo>
                  <a:pt x="14664" y="4752"/>
                  <a:pt x="14664" y="4752"/>
                  <a:pt x="14466" y="4752"/>
                </a:cubicBezTo>
                <a:close/>
                <a:moveTo>
                  <a:pt x="15853" y="5616"/>
                </a:moveTo>
                <a:cubicBezTo>
                  <a:pt x="16051" y="5616"/>
                  <a:pt x="16051" y="5832"/>
                  <a:pt x="16051" y="5832"/>
                </a:cubicBezTo>
                <a:cubicBezTo>
                  <a:pt x="16250" y="6048"/>
                  <a:pt x="16250" y="6048"/>
                  <a:pt x="16448" y="6048"/>
                </a:cubicBezTo>
                <a:cubicBezTo>
                  <a:pt x="16448" y="6048"/>
                  <a:pt x="16646" y="6048"/>
                  <a:pt x="16844" y="6048"/>
                </a:cubicBezTo>
                <a:cubicBezTo>
                  <a:pt x="16844" y="6048"/>
                  <a:pt x="17042" y="5832"/>
                  <a:pt x="17042" y="5832"/>
                </a:cubicBezTo>
                <a:cubicBezTo>
                  <a:pt x="17240" y="5616"/>
                  <a:pt x="17439" y="5400"/>
                  <a:pt x="17439" y="5400"/>
                </a:cubicBezTo>
                <a:cubicBezTo>
                  <a:pt x="17637" y="5400"/>
                  <a:pt x="17637" y="5184"/>
                  <a:pt x="17835" y="4968"/>
                </a:cubicBezTo>
                <a:cubicBezTo>
                  <a:pt x="17835" y="4968"/>
                  <a:pt x="17835" y="4752"/>
                  <a:pt x="18033" y="4752"/>
                </a:cubicBezTo>
                <a:cubicBezTo>
                  <a:pt x="18033" y="4752"/>
                  <a:pt x="18033" y="4536"/>
                  <a:pt x="18231" y="4536"/>
                </a:cubicBezTo>
                <a:cubicBezTo>
                  <a:pt x="18429" y="4320"/>
                  <a:pt x="18429" y="4320"/>
                  <a:pt x="18628" y="4320"/>
                </a:cubicBezTo>
                <a:cubicBezTo>
                  <a:pt x="18628" y="4104"/>
                  <a:pt x="18628" y="4104"/>
                  <a:pt x="18826" y="3888"/>
                </a:cubicBezTo>
                <a:cubicBezTo>
                  <a:pt x="18826" y="3672"/>
                  <a:pt x="19024" y="3672"/>
                  <a:pt x="19024" y="3456"/>
                </a:cubicBezTo>
                <a:cubicBezTo>
                  <a:pt x="19024" y="3456"/>
                  <a:pt x="19024" y="3240"/>
                  <a:pt x="19024" y="3240"/>
                </a:cubicBezTo>
                <a:cubicBezTo>
                  <a:pt x="19024" y="3024"/>
                  <a:pt x="19024" y="3024"/>
                  <a:pt x="19024" y="2808"/>
                </a:cubicBezTo>
                <a:cubicBezTo>
                  <a:pt x="18826" y="2808"/>
                  <a:pt x="18826" y="2592"/>
                  <a:pt x="18628" y="2592"/>
                </a:cubicBezTo>
                <a:cubicBezTo>
                  <a:pt x="18628" y="2592"/>
                  <a:pt x="18628" y="2592"/>
                  <a:pt x="18628" y="2592"/>
                </a:cubicBezTo>
                <a:cubicBezTo>
                  <a:pt x="18231" y="2592"/>
                  <a:pt x="18231" y="2592"/>
                  <a:pt x="18231" y="2592"/>
                </a:cubicBezTo>
                <a:cubicBezTo>
                  <a:pt x="18231" y="2808"/>
                  <a:pt x="18033" y="2808"/>
                  <a:pt x="18033" y="3024"/>
                </a:cubicBezTo>
                <a:cubicBezTo>
                  <a:pt x="17835" y="3024"/>
                  <a:pt x="17637" y="3240"/>
                  <a:pt x="17637" y="3240"/>
                </a:cubicBezTo>
                <a:cubicBezTo>
                  <a:pt x="17637" y="3240"/>
                  <a:pt x="17439" y="3456"/>
                  <a:pt x="17439" y="3672"/>
                </a:cubicBezTo>
                <a:cubicBezTo>
                  <a:pt x="17240" y="3672"/>
                  <a:pt x="17240" y="3888"/>
                  <a:pt x="17240" y="3888"/>
                </a:cubicBezTo>
                <a:cubicBezTo>
                  <a:pt x="17042" y="3888"/>
                  <a:pt x="17042" y="3888"/>
                  <a:pt x="16844" y="4104"/>
                </a:cubicBezTo>
                <a:cubicBezTo>
                  <a:pt x="16844" y="4320"/>
                  <a:pt x="16646" y="4320"/>
                  <a:pt x="16646" y="4320"/>
                </a:cubicBezTo>
                <a:cubicBezTo>
                  <a:pt x="16448" y="4536"/>
                  <a:pt x="16448" y="4752"/>
                  <a:pt x="16250" y="4752"/>
                </a:cubicBezTo>
                <a:cubicBezTo>
                  <a:pt x="16250" y="4968"/>
                  <a:pt x="16051" y="4968"/>
                  <a:pt x="16051" y="5184"/>
                </a:cubicBezTo>
                <a:cubicBezTo>
                  <a:pt x="16051" y="5400"/>
                  <a:pt x="15853" y="5400"/>
                  <a:pt x="15853" y="5616"/>
                </a:cubicBezTo>
                <a:close/>
                <a:moveTo>
                  <a:pt x="17240" y="7776"/>
                </a:moveTo>
                <a:cubicBezTo>
                  <a:pt x="17240" y="7776"/>
                  <a:pt x="17240" y="7992"/>
                  <a:pt x="17439" y="7992"/>
                </a:cubicBezTo>
                <a:cubicBezTo>
                  <a:pt x="17637" y="7992"/>
                  <a:pt x="17637" y="7992"/>
                  <a:pt x="17835" y="7992"/>
                </a:cubicBezTo>
                <a:cubicBezTo>
                  <a:pt x="18033" y="7992"/>
                  <a:pt x="18231" y="7992"/>
                  <a:pt x="18429" y="7776"/>
                </a:cubicBezTo>
                <a:cubicBezTo>
                  <a:pt x="18429" y="7776"/>
                  <a:pt x="18628" y="7776"/>
                  <a:pt x="18826" y="7560"/>
                </a:cubicBezTo>
                <a:cubicBezTo>
                  <a:pt x="19024" y="7560"/>
                  <a:pt x="19222" y="7560"/>
                  <a:pt x="19222" y="7344"/>
                </a:cubicBezTo>
                <a:cubicBezTo>
                  <a:pt x="19222" y="7344"/>
                  <a:pt x="19420" y="7344"/>
                  <a:pt x="19618" y="7344"/>
                </a:cubicBezTo>
                <a:cubicBezTo>
                  <a:pt x="19817" y="7128"/>
                  <a:pt x="20015" y="7128"/>
                  <a:pt x="20015" y="7128"/>
                </a:cubicBezTo>
                <a:cubicBezTo>
                  <a:pt x="20213" y="6912"/>
                  <a:pt x="20411" y="6912"/>
                  <a:pt x="20609" y="6912"/>
                </a:cubicBezTo>
                <a:cubicBezTo>
                  <a:pt x="20807" y="6696"/>
                  <a:pt x="20807" y="6696"/>
                  <a:pt x="21006" y="6480"/>
                </a:cubicBezTo>
                <a:cubicBezTo>
                  <a:pt x="21006" y="6264"/>
                  <a:pt x="21006" y="6048"/>
                  <a:pt x="21006" y="6048"/>
                </a:cubicBezTo>
                <a:cubicBezTo>
                  <a:pt x="20807" y="5832"/>
                  <a:pt x="20807" y="5832"/>
                  <a:pt x="20609" y="5616"/>
                </a:cubicBezTo>
                <a:cubicBezTo>
                  <a:pt x="20411" y="5616"/>
                  <a:pt x="20411" y="5616"/>
                  <a:pt x="20213" y="5616"/>
                </a:cubicBezTo>
                <a:cubicBezTo>
                  <a:pt x="20015" y="5616"/>
                  <a:pt x="19817" y="5832"/>
                  <a:pt x="19817" y="5832"/>
                </a:cubicBezTo>
                <a:cubicBezTo>
                  <a:pt x="19222" y="6048"/>
                  <a:pt x="19222" y="6048"/>
                  <a:pt x="19222" y="6048"/>
                </a:cubicBezTo>
                <a:cubicBezTo>
                  <a:pt x="19024" y="6048"/>
                  <a:pt x="18826" y="6264"/>
                  <a:pt x="18826" y="6264"/>
                </a:cubicBezTo>
                <a:cubicBezTo>
                  <a:pt x="18826" y="6264"/>
                  <a:pt x="18628" y="6264"/>
                  <a:pt x="18429" y="6264"/>
                </a:cubicBezTo>
                <a:cubicBezTo>
                  <a:pt x="18231" y="6480"/>
                  <a:pt x="18033" y="6480"/>
                  <a:pt x="18033" y="6480"/>
                </a:cubicBezTo>
                <a:cubicBezTo>
                  <a:pt x="17439" y="6912"/>
                  <a:pt x="17439" y="6912"/>
                  <a:pt x="17439" y="6912"/>
                </a:cubicBezTo>
                <a:cubicBezTo>
                  <a:pt x="17240" y="6912"/>
                  <a:pt x="17240" y="7128"/>
                  <a:pt x="17240" y="7128"/>
                </a:cubicBezTo>
                <a:cubicBezTo>
                  <a:pt x="17042" y="7344"/>
                  <a:pt x="17042" y="7560"/>
                  <a:pt x="17240" y="7776"/>
                </a:cubicBezTo>
                <a:close/>
                <a:moveTo>
                  <a:pt x="20609" y="12744"/>
                </a:moveTo>
                <a:cubicBezTo>
                  <a:pt x="19024" y="11880"/>
                  <a:pt x="19024" y="11880"/>
                  <a:pt x="19024" y="11880"/>
                </a:cubicBezTo>
                <a:cubicBezTo>
                  <a:pt x="18628" y="11664"/>
                  <a:pt x="18628" y="11664"/>
                  <a:pt x="18628" y="11664"/>
                </a:cubicBezTo>
                <a:cubicBezTo>
                  <a:pt x="18429" y="11664"/>
                  <a:pt x="18231" y="11664"/>
                  <a:pt x="18231" y="11664"/>
                </a:cubicBezTo>
                <a:cubicBezTo>
                  <a:pt x="17835" y="11448"/>
                  <a:pt x="17835" y="11448"/>
                  <a:pt x="17835" y="11448"/>
                </a:cubicBezTo>
                <a:cubicBezTo>
                  <a:pt x="17637" y="11448"/>
                  <a:pt x="17439" y="11448"/>
                  <a:pt x="17439" y="11448"/>
                </a:cubicBezTo>
                <a:cubicBezTo>
                  <a:pt x="17240" y="11448"/>
                  <a:pt x="17240" y="11664"/>
                  <a:pt x="17240" y="11880"/>
                </a:cubicBezTo>
                <a:cubicBezTo>
                  <a:pt x="17042" y="12096"/>
                  <a:pt x="17042" y="12096"/>
                  <a:pt x="17240" y="12312"/>
                </a:cubicBezTo>
                <a:cubicBezTo>
                  <a:pt x="17240" y="12528"/>
                  <a:pt x="17439" y="12528"/>
                  <a:pt x="17637" y="12744"/>
                </a:cubicBezTo>
                <a:cubicBezTo>
                  <a:pt x="17835" y="12744"/>
                  <a:pt x="18033" y="12960"/>
                  <a:pt x="18033" y="12960"/>
                </a:cubicBezTo>
                <a:cubicBezTo>
                  <a:pt x="18231" y="13176"/>
                  <a:pt x="18429" y="13176"/>
                  <a:pt x="18628" y="13176"/>
                </a:cubicBezTo>
                <a:cubicBezTo>
                  <a:pt x="19024" y="13392"/>
                  <a:pt x="19024" y="13392"/>
                  <a:pt x="19024" y="13392"/>
                </a:cubicBezTo>
                <a:cubicBezTo>
                  <a:pt x="20213" y="13824"/>
                  <a:pt x="20213" y="13824"/>
                  <a:pt x="20213" y="13824"/>
                </a:cubicBezTo>
                <a:cubicBezTo>
                  <a:pt x="20411" y="14040"/>
                  <a:pt x="20609" y="13824"/>
                  <a:pt x="20807" y="13824"/>
                </a:cubicBezTo>
                <a:cubicBezTo>
                  <a:pt x="20807" y="13608"/>
                  <a:pt x="21006" y="13392"/>
                  <a:pt x="21006" y="13176"/>
                </a:cubicBezTo>
                <a:cubicBezTo>
                  <a:pt x="21006" y="12960"/>
                  <a:pt x="20807" y="12744"/>
                  <a:pt x="20609" y="12744"/>
                </a:cubicBezTo>
                <a:close/>
                <a:moveTo>
                  <a:pt x="21006" y="9072"/>
                </a:moveTo>
                <a:cubicBezTo>
                  <a:pt x="19222" y="9072"/>
                  <a:pt x="19222" y="9072"/>
                  <a:pt x="19222" y="9072"/>
                </a:cubicBezTo>
                <a:cubicBezTo>
                  <a:pt x="19222" y="9072"/>
                  <a:pt x="19024" y="9072"/>
                  <a:pt x="18826" y="9072"/>
                </a:cubicBezTo>
                <a:cubicBezTo>
                  <a:pt x="18628" y="9072"/>
                  <a:pt x="18429" y="9072"/>
                  <a:pt x="18429" y="9072"/>
                </a:cubicBezTo>
                <a:cubicBezTo>
                  <a:pt x="18231" y="9072"/>
                  <a:pt x="18231" y="9072"/>
                  <a:pt x="18033" y="9072"/>
                </a:cubicBezTo>
                <a:cubicBezTo>
                  <a:pt x="17835" y="9072"/>
                  <a:pt x="17835" y="9288"/>
                  <a:pt x="17637" y="9288"/>
                </a:cubicBezTo>
                <a:cubicBezTo>
                  <a:pt x="17637" y="9504"/>
                  <a:pt x="17637" y="9504"/>
                  <a:pt x="17637" y="9720"/>
                </a:cubicBezTo>
                <a:cubicBezTo>
                  <a:pt x="17637" y="9936"/>
                  <a:pt x="17637" y="10152"/>
                  <a:pt x="17637" y="10152"/>
                </a:cubicBezTo>
                <a:cubicBezTo>
                  <a:pt x="17835" y="10368"/>
                  <a:pt x="18033" y="10368"/>
                  <a:pt x="18231" y="10368"/>
                </a:cubicBezTo>
                <a:cubicBezTo>
                  <a:pt x="18429" y="10368"/>
                  <a:pt x="18628" y="10368"/>
                  <a:pt x="18826" y="10368"/>
                </a:cubicBezTo>
                <a:cubicBezTo>
                  <a:pt x="19024" y="10368"/>
                  <a:pt x="19222" y="10368"/>
                  <a:pt x="19420" y="10368"/>
                </a:cubicBezTo>
                <a:cubicBezTo>
                  <a:pt x="19618" y="10368"/>
                  <a:pt x="19817" y="10368"/>
                  <a:pt x="20015" y="10368"/>
                </a:cubicBezTo>
                <a:cubicBezTo>
                  <a:pt x="21006" y="10368"/>
                  <a:pt x="21006" y="10368"/>
                  <a:pt x="21006" y="10368"/>
                </a:cubicBezTo>
                <a:cubicBezTo>
                  <a:pt x="21204" y="10368"/>
                  <a:pt x="21402" y="10368"/>
                  <a:pt x="21600" y="10152"/>
                </a:cubicBezTo>
                <a:cubicBezTo>
                  <a:pt x="21600" y="9936"/>
                  <a:pt x="21600" y="9936"/>
                  <a:pt x="21600" y="9720"/>
                </a:cubicBezTo>
                <a:cubicBezTo>
                  <a:pt x="21600" y="9504"/>
                  <a:pt x="21600" y="9504"/>
                  <a:pt x="21600" y="9504"/>
                </a:cubicBezTo>
                <a:cubicBezTo>
                  <a:pt x="21402" y="9288"/>
                  <a:pt x="21204" y="9072"/>
                  <a:pt x="21006" y="907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84" name="Shape"/>
          <p:cNvSpPr/>
          <p:nvPr/>
        </p:nvSpPr>
        <p:spPr>
          <a:xfrm>
            <a:off x="6858000" y="874618"/>
            <a:ext cx="412751" cy="4143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713" y="10407"/>
                </a:moveTo>
                <a:cubicBezTo>
                  <a:pt x="4909" y="10604"/>
                  <a:pt x="4909" y="10604"/>
                  <a:pt x="4909" y="10800"/>
                </a:cubicBezTo>
                <a:cubicBezTo>
                  <a:pt x="4909" y="10996"/>
                  <a:pt x="4909" y="11193"/>
                  <a:pt x="4713" y="11389"/>
                </a:cubicBezTo>
                <a:cubicBezTo>
                  <a:pt x="4516" y="11585"/>
                  <a:pt x="4516" y="11585"/>
                  <a:pt x="4320" y="11585"/>
                </a:cubicBezTo>
                <a:cubicBezTo>
                  <a:pt x="785" y="11585"/>
                  <a:pt x="785" y="11585"/>
                  <a:pt x="785" y="11585"/>
                </a:cubicBezTo>
                <a:cubicBezTo>
                  <a:pt x="589" y="11585"/>
                  <a:pt x="393" y="11585"/>
                  <a:pt x="393" y="11389"/>
                </a:cubicBezTo>
                <a:cubicBezTo>
                  <a:pt x="196" y="11193"/>
                  <a:pt x="0" y="10996"/>
                  <a:pt x="0" y="10800"/>
                </a:cubicBezTo>
                <a:cubicBezTo>
                  <a:pt x="0" y="10604"/>
                  <a:pt x="196" y="10604"/>
                  <a:pt x="393" y="10407"/>
                </a:cubicBezTo>
                <a:cubicBezTo>
                  <a:pt x="393" y="10211"/>
                  <a:pt x="589" y="10211"/>
                  <a:pt x="785" y="10211"/>
                </a:cubicBezTo>
                <a:cubicBezTo>
                  <a:pt x="4320" y="10211"/>
                  <a:pt x="4320" y="10211"/>
                  <a:pt x="4320" y="10211"/>
                </a:cubicBezTo>
                <a:cubicBezTo>
                  <a:pt x="4516" y="10211"/>
                  <a:pt x="4516" y="10211"/>
                  <a:pt x="4713" y="10407"/>
                </a:cubicBezTo>
                <a:close/>
                <a:moveTo>
                  <a:pt x="1375" y="7658"/>
                </a:moveTo>
                <a:cubicBezTo>
                  <a:pt x="1178" y="7658"/>
                  <a:pt x="982" y="7462"/>
                  <a:pt x="982" y="7265"/>
                </a:cubicBezTo>
                <a:cubicBezTo>
                  <a:pt x="785" y="7265"/>
                  <a:pt x="785" y="7069"/>
                  <a:pt x="785" y="7069"/>
                </a:cubicBezTo>
                <a:cubicBezTo>
                  <a:pt x="785" y="6873"/>
                  <a:pt x="785" y="6873"/>
                  <a:pt x="982" y="6676"/>
                </a:cubicBezTo>
                <a:cubicBezTo>
                  <a:pt x="982" y="6676"/>
                  <a:pt x="1178" y="6480"/>
                  <a:pt x="1375" y="6480"/>
                </a:cubicBezTo>
                <a:cubicBezTo>
                  <a:pt x="1375" y="6284"/>
                  <a:pt x="1571" y="6284"/>
                  <a:pt x="1767" y="6480"/>
                </a:cubicBezTo>
                <a:cubicBezTo>
                  <a:pt x="4909" y="7658"/>
                  <a:pt x="4909" y="7658"/>
                  <a:pt x="4909" y="7658"/>
                </a:cubicBezTo>
                <a:cubicBezTo>
                  <a:pt x="5105" y="7658"/>
                  <a:pt x="5302" y="7855"/>
                  <a:pt x="5302" y="8051"/>
                </a:cubicBezTo>
                <a:cubicBezTo>
                  <a:pt x="5498" y="8247"/>
                  <a:pt x="5498" y="8444"/>
                  <a:pt x="5302" y="8640"/>
                </a:cubicBezTo>
                <a:cubicBezTo>
                  <a:pt x="5302" y="8836"/>
                  <a:pt x="5105" y="9033"/>
                  <a:pt x="4713" y="9033"/>
                </a:cubicBezTo>
                <a:cubicBezTo>
                  <a:pt x="4713" y="9033"/>
                  <a:pt x="4516" y="9033"/>
                  <a:pt x="4516" y="9033"/>
                </a:cubicBezTo>
                <a:lnTo>
                  <a:pt x="1375" y="7658"/>
                </a:lnTo>
                <a:close/>
                <a:moveTo>
                  <a:pt x="4909" y="12764"/>
                </a:moveTo>
                <a:cubicBezTo>
                  <a:pt x="5105" y="12960"/>
                  <a:pt x="5302" y="12960"/>
                  <a:pt x="5302" y="13156"/>
                </a:cubicBezTo>
                <a:cubicBezTo>
                  <a:pt x="5498" y="13353"/>
                  <a:pt x="5498" y="13549"/>
                  <a:pt x="5302" y="13745"/>
                </a:cubicBezTo>
                <a:cubicBezTo>
                  <a:pt x="5302" y="13942"/>
                  <a:pt x="5105" y="13942"/>
                  <a:pt x="4909" y="14138"/>
                </a:cubicBezTo>
                <a:cubicBezTo>
                  <a:pt x="1767" y="15316"/>
                  <a:pt x="1767" y="15316"/>
                  <a:pt x="1767" y="15316"/>
                </a:cubicBezTo>
                <a:cubicBezTo>
                  <a:pt x="1767" y="15513"/>
                  <a:pt x="1571" y="15513"/>
                  <a:pt x="1571" y="15513"/>
                </a:cubicBezTo>
                <a:cubicBezTo>
                  <a:pt x="1178" y="15513"/>
                  <a:pt x="982" y="15316"/>
                  <a:pt x="982" y="15120"/>
                </a:cubicBezTo>
                <a:cubicBezTo>
                  <a:pt x="785" y="14924"/>
                  <a:pt x="785" y="14727"/>
                  <a:pt x="982" y="14531"/>
                </a:cubicBezTo>
                <a:cubicBezTo>
                  <a:pt x="982" y="14335"/>
                  <a:pt x="1178" y="14138"/>
                  <a:pt x="1375" y="14138"/>
                </a:cubicBezTo>
                <a:cubicBezTo>
                  <a:pt x="4516" y="12764"/>
                  <a:pt x="4516" y="12764"/>
                  <a:pt x="4516" y="12764"/>
                </a:cubicBezTo>
                <a:cubicBezTo>
                  <a:pt x="4713" y="12764"/>
                  <a:pt x="4909" y="12764"/>
                  <a:pt x="4909" y="12764"/>
                </a:cubicBezTo>
                <a:close/>
                <a:moveTo>
                  <a:pt x="5695" y="6676"/>
                </a:moveTo>
                <a:cubicBezTo>
                  <a:pt x="3142" y="4320"/>
                  <a:pt x="3142" y="4320"/>
                  <a:pt x="3142" y="4320"/>
                </a:cubicBezTo>
                <a:cubicBezTo>
                  <a:pt x="3142" y="4124"/>
                  <a:pt x="3142" y="3927"/>
                  <a:pt x="3142" y="3731"/>
                </a:cubicBezTo>
                <a:cubicBezTo>
                  <a:pt x="3142" y="3535"/>
                  <a:pt x="3142" y="3338"/>
                  <a:pt x="3338" y="3338"/>
                </a:cubicBezTo>
                <a:cubicBezTo>
                  <a:pt x="3338" y="3142"/>
                  <a:pt x="3535" y="3142"/>
                  <a:pt x="3731" y="3142"/>
                </a:cubicBezTo>
                <a:cubicBezTo>
                  <a:pt x="3927" y="3142"/>
                  <a:pt x="4124" y="3142"/>
                  <a:pt x="4320" y="3338"/>
                </a:cubicBezTo>
                <a:cubicBezTo>
                  <a:pt x="6676" y="5695"/>
                  <a:pt x="6676" y="5695"/>
                  <a:pt x="6676" y="5695"/>
                </a:cubicBezTo>
                <a:cubicBezTo>
                  <a:pt x="6873" y="5891"/>
                  <a:pt x="6873" y="5891"/>
                  <a:pt x="6873" y="6087"/>
                </a:cubicBezTo>
                <a:cubicBezTo>
                  <a:pt x="6873" y="6284"/>
                  <a:pt x="6873" y="6480"/>
                  <a:pt x="6676" y="6676"/>
                </a:cubicBezTo>
                <a:cubicBezTo>
                  <a:pt x="6480" y="6873"/>
                  <a:pt x="6480" y="6873"/>
                  <a:pt x="6284" y="6873"/>
                </a:cubicBezTo>
                <a:cubicBezTo>
                  <a:pt x="6284" y="6873"/>
                  <a:pt x="6284" y="6873"/>
                  <a:pt x="6284" y="6873"/>
                </a:cubicBezTo>
                <a:cubicBezTo>
                  <a:pt x="6087" y="6873"/>
                  <a:pt x="5891" y="6873"/>
                  <a:pt x="5695" y="6676"/>
                </a:cubicBezTo>
                <a:close/>
                <a:moveTo>
                  <a:pt x="6284" y="14924"/>
                </a:moveTo>
                <a:cubicBezTo>
                  <a:pt x="6480" y="14924"/>
                  <a:pt x="6480" y="14924"/>
                  <a:pt x="6480" y="14924"/>
                </a:cubicBezTo>
                <a:cubicBezTo>
                  <a:pt x="6480" y="14924"/>
                  <a:pt x="6480" y="14924"/>
                  <a:pt x="6676" y="15120"/>
                </a:cubicBezTo>
                <a:cubicBezTo>
                  <a:pt x="6873" y="15120"/>
                  <a:pt x="6873" y="15316"/>
                  <a:pt x="6873" y="15513"/>
                </a:cubicBezTo>
                <a:cubicBezTo>
                  <a:pt x="6873" y="15709"/>
                  <a:pt x="6873" y="15905"/>
                  <a:pt x="6676" y="16102"/>
                </a:cubicBezTo>
                <a:cubicBezTo>
                  <a:pt x="4320" y="18458"/>
                  <a:pt x="4320" y="18458"/>
                  <a:pt x="4320" y="18458"/>
                </a:cubicBezTo>
                <a:cubicBezTo>
                  <a:pt x="4124" y="18655"/>
                  <a:pt x="3927" y="18655"/>
                  <a:pt x="3731" y="18655"/>
                </a:cubicBezTo>
                <a:cubicBezTo>
                  <a:pt x="3731" y="18655"/>
                  <a:pt x="3731" y="18655"/>
                  <a:pt x="3731" y="18655"/>
                </a:cubicBezTo>
                <a:cubicBezTo>
                  <a:pt x="3535" y="18655"/>
                  <a:pt x="3338" y="18655"/>
                  <a:pt x="3338" y="18458"/>
                </a:cubicBezTo>
                <a:cubicBezTo>
                  <a:pt x="3142" y="18262"/>
                  <a:pt x="3142" y="18262"/>
                  <a:pt x="3142" y="18065"/>
                </a:cubicBezTo>
                <a:cubicBezTo>
                  <a:pt x="3142" y="17869"/>
                  <a:pt x="3142" y="17673"/>
                  <a:pt x="3338" y="17476"/>
                </a:cubicBezTo>
                <a:cubicBezTo>
                  <a:pt x="5695" y="15120"/>
                  <a:pt x="5695" y="15120"/>
                  <a:pt x="5695" y="15120"/>
                </a:cubicBezTo>
                <a:cubicBezTo>
                  <a:pt x="5891" y="14924"/>
                  <a:pt x="6087" y="14924"/>
                  <a:pt x="6284" y="14924"/>
                </a:cubicBezTo>
                <a:close/>
                <a:moveTo>
                  <a:pt x="6873" y="6873"/>
                </a:moveTo>
                <a:cubicBezTo>
                  <a:pt x="8051" y="5891"/>
                  <a:pt x="9425" y="5302"/>
                  <a:pt x="10800" y="5302"/>
                </a:cubicBezTo>
                <a:cubicBezTo>
                  <a:pt x="12371" y="5302"/>
                  <a:pt x="13745" y="5891"/>
                  <a:pt x="14727" y="6873"/>
                </a:cubicBezTo>
                <a:cubicBezTo>
                  <a:pt x="15905" y="8051"/>
                  <a:pt x="16495" y="9425"/>
                  <a:pt x="16495" y="10800"/>
                </a:cubicBezTo>
                <a:cubicBezTo>
                  <a:pt x="16495" y="12371"/>
                  <a:pt x="15905" y="13745"/>
                  <a:pt x="14727" y="14727"/>
                </a:cubicBezTo>
                <a:cubicBezTo>
                  <a:pt x="13745" y="15905"/>
                  <a:pt x="12371" y="16495"/>
                  <a:pt x="10800" y="16495"/>
                </a:cubicBezTo>
                <a:cubicBezTo>
                  <a:pt x="9425" y="16495"/>
                  <a:pt x="8051" y="15905"/>
                  <a:pt x="6873" y="14727"/>
                </a:cubicBezTo>
                <a:cubicBezTo>
                  <a:pt x="5891" y="13745"/>
                  <a:pt x="5302" y="12371"/>
                  <a:pt x="5302" y="10800"/>
                </a:cubicBezTo>
                <a:cubicBezTo>
                  <a:pt x="5302" y="9425"/>
                  <a:pt x="5891" y="8051"/>
                  <a:pt x="6873" y="6873"/>
                </a:cubicBezTo>
                <a:close/>
                <a:moveTo>
                  <a:pt x="7658" y="4909"/>
                </a:moveTo>
                <a:cubicBezTo>
                  <a:pt x="6284" y="1767"/>
                  <a:pt x="6284" y="1767"/>
                  <a:pt x="6284" y="1767"/>
                </a:cubicBezTo>
                <a:cubicBezTo>
                  <a:pt x="6284" y="1767"/>
                  <a:pt x="6284" y="1767"/>
                  <a:pt x="6284" y="1571"/>
                </a:cubicBezTo>
                <a:cubicBezTo>
                  <a:pt x="6284" y="1571"/>
                  <a:pt x="6284" y="1375"/>
                  <a:pt x="6284" y="1375"/>
                </a:cubicBezTo>
                <a:cubicBezTo>
                  <a:pt x="6480" y="1178"/>
                  <a:pt x="6480" y="982"/>
                  <a:pt x="6676" y="982"/>
                </a:cubicBezTo>
                <a:cubicBezTo>
                  <a:pt x="6873" y="785"/>
                  <a:pt x="6873" y="785"/>
                  <a:pt x="7069" y="785"/>
                </a:cubicBezTo>
                <a:cubicBezTo>
                  <a:pt x="7265" y="982"/>
                  <a:pt x="7265" y="982"/>
                  <a:pt x="7265" y="982"/>
                </a:cubicBezTo>
                <a:cubicBezTo>
                  <a:pt x="7462" y="982"/>
                  <a:pt x="7658" y="1178"/>
                  <a:pt x="7658" y="1375"/>
                </a:cubicBezTo>
                <a:cubicBezTo>
                  <a:pt x="9033" y="4516"/>
                  <a:pt x="9033" y="4516"/>
                  <a:pt x="9033" y="4516"/>
                </a:cubicBezTo>
                <a:cubicBezTo>
                  <a:pt x="9033" y="4516"/>
                  <a:pt x="9033" y="4713"/>
                  <a:pt x="9033" y="4713"/>
                </a:cubicBezTo>
                <a:cubicBezTo>
                  <a:pt x="9033" y="4909"/>
                  <a:pt x="9033" y="4909"/>
                  <a:pt x="9033" y="4909"/>
                </a:cubicBezTo>
                <a:cubicBezTo>
                  <a:pt x="8836" y="5105"/>
                  <a:pt x="8836" y="5302"/>
                  <a:pt x="8640" y="5302"/>
                </a:cubicBezTo>
                <a:cubicBezTo>
                  <a:pt x="8444" y="5498"/>
                  <a:pt x="8444" y="5498"/>
                  <a:pt x="8247" y="5498"/>
                </a:cubicBezTo>
                <a:cubicBezTo>
                  <a:pt x="8051" y="5498"/>
                  <a:pt x="7855" y="5302"/>
                  <a:pt x="7658" y="4909"/>
                </a:cubicBezTo>
                <a:close/>
                <a:moveTo>
                  <a:pt x="8051" y="16298"/>
                </a:moveTo>
                <a:cubicBezTo>
                  <a:pt x="8247" y="16298"/>
                  <a:pt x="8444" y="16298"/>
                  <a:pt x="8640" y="16298"/>
                </a:cubicBezTo>
                <a:cubicBezTo>
                  <a:pt x="8836" y="16495"/>
                  <a:pt x="9033" y="16495"/>
                  <a:pt x="9033" y="16691"/>
                </a:cubicBezTo>
                <a:cubicBezTo>
                  <a:pt x="9033" y="16887"/>
                  <a:pt x="9033" y="16887"/>
                  <a:pt x="9033" y="17084"/>
                </a:cubicBezTo>
                <a:cubicBezTo>
                  <a:pt x="9033" y="17084"/>
                  <a:pt x="9033" y="17084"/>
                  <a:pt x="9033" y="17280"/>
                </a:cubicBezTo>
                <a:cubicBezTo>
                  <a:pt x="7658" y="20422"/>
                  <a:pt x="7658" y="20422"/>
                  <a:pt x="7658" y="20422"/>
                </a:cubicBezTo>
                <a:cubicBezTo>
                  <a:pt x="7658" y="20815"/>
                  <a:pt x="7265" y="20815"/>
                  <a:pt x="7069" y="20815"/>
                </a:cubicBezTo>
                <a:cubicBezTo>
                  <a:pt x="6873" y="20815"/>
                  <a:pt x="6873" y="20815"/>
                  <a:pt x="6676" y="20815"/>
                </a:cubicBezTo>
                <a:cubicBezTo>
                  <a:pt x="6676" y="20815"/>
                  <a:pt x="6480" y="20618"/>
                  <a:pt x="6284" y="20422"/>
                </a:cubicBezTo>
                <a:cubicBezTo>
                  <a:pt x="6284" y="20225"/>
                  <a:pt x="6284" y="20029"/>
                  <a:pt x="6284" y="19833"/>
                </a:cubicBezTo>
                <a:cubicBezTo>
                  <a:pt x="7658" y="16691"/>
                  <a:pt x="7658" y="16691"/>
                  <a:pt x="7658" y="16691"/>
                </a:cubicBezTo>
                <a:cubicBezTo>
                  <a:pt x="7855" y="16495"/>
                  <a:pt x="7855" y="16495"/>
                  <a:pt x="8051" y="16298"/>
                </a:cubicBezTo>
                <a:close/>
                <a:moveTo>
                  <a:pt x="10800" y="15120"/>
                </a:moveTo>
                <a:cubicBezTo>
                  <a:pt x="11978" y="15120"/>
                  <a:pt x="12960" y="14531"/>
                  <a:pt x="13745" y="13745"/>
                </a:cubicBezTo>
                <a:cubicBezTo>
                  <a:pt x="14531" y="12960"/>
                  <a:pt x="15120" y="11978"/>
                  <a:pt x="15120" y="10800"/>
                </a:cubicBezTo>
                <a:cubicBezTo>
                  <a:pt x="15120" y="9818"/>
                  <a:pt x="14531" y="8836"/>
                  <a:pt x="13745" y="8051"/>
                </a:cubicBezTo>
                <a:cubicBezTo>
                  <a:pt x="12960" y="7069"/>
                  <a:pt x="11978" y="6676"/>
                  <a:pt x="10800" y="6676"/>
                </a:cubicBezTo>
                <a:cubicBezTo>
                  <a:pt x="9622" y="6676"/>
                  <a:pt x="8836" y="7069"/>
                  <a:pt x="7855" y="8051"/>
                </a:cubicBezTo>
                <a:cubicBezTo>
                  <a:pt x="7069" y="8836"/>
                  <a:pt x="6676" y="9818"/>
                  <a:pt x="6676" y="10800"/>
                </a:cubicBezTo>
                <a:cubicBezTo>
                  <a:pt x="6676" y="11978"/>
                  <a:pt x="7069" y="12960"/>
                  <a:pt x="7855" y="13745"/>
                </a:cubicBezTo>
                <a:cubicBezTo>
                  <a:pt x="8836" y="14531"/>
                  <a:pt x="9622" y="15120"/>
                  <a:pt x="10800" y="15120"/>
                </a:cubicBezTo>
                <a:close/>
                <a:moveTo>
                  <a:pt x="11389" y="4713"/>
                </a:moveTo>
                <a:cubicBezTo>
                  <a:pt x="11193" y="4909"/>
                  <a:pt x="10996" y="4909"/>
                  <a:pt x="10800" y="4909"/>
                </a:cubicBezTo>
                <a:cubicBezTo>
                  <a:pt x="10604" y="4909"/>
                  <a:pt x="10604" y="4909"/>
                  <a:pt x="10407" y="4713"/>
                </a:cubicBezTo>
                <a:cubicBezTo>
                  <a:pt x="10211" y="4516"/>
                  <a:pt x="10211" y="4516"/>
                  <a:pt x="10211" y="4124"/>
                </a:cubicBezTo>
                <a:cubicBezTo>
                  <a:pt x="10211" y="785"/>
                  <a:pt x="10211" y="785"/>
                  <a:pt x="10211" y="785"/>
                </a:cubicBezTo>
                <a:cubicBezTo>
                  <a:pt x="10211" y="589"/>
                  <a:pt x="10211" y="393"/>
                  <a:pt x="10407" y="196"/>
                </a:cubicBezTo>
                <a:cubicBezTo>
                  <a:pt x="10604" y="196"/>
                  <a:pt x="10604" y="0"/>
                  <a:pt x="10800" y="0"/>
                </a:cubicBezTo>
                <a:cubicBezTo>
                  <a:pt x="10996" y="0"/>
                  <a:pt x="11193" y="196"/>
                  <a:pt x="11389" y="196"/>
                </a:cubicBezTo>
                <a:cubicBezTo>
                  <a:pt x="11585" y="393"/>
                  <a:pt x="11585" y="589"/>
                  <a:pt x="11585" y="785"/>
                </a:cubicBezTo>
                <a:cubicBezTo>
                  <a:pt x="11585" y="4124"/>
                  <a:pt x="11585" y="4124"/>
                  <a:pt x="11585" y="4124"/>
                </a:cubicBezTo>
                <a:cubicBezTo>
                  <a:pt x="11585" y="4320"/>
                  <a:pt x="11585" y="4516"/>
                  <a:pt x="11389" y="4713"/>
                </a:cubicBezTo>
                <a:close/>
                <a:moveTo>
                  <a:pt x="10407" y="17084"/>
                </a:moveTo>
                <a:cubicBezTo>
                  <a:pt x="10604" y="16887"/>
                  <a:pt x="10604" y="16887"/>
                  <a:pt x="10800" y="16887"/>
                </a:cubicBezTo>
                <a:cubicBezTo>
                  <a:pt x="10996" y="16887"/>
                  <a:pt x="11193" y="16887"/>
                  <a:pt x="11389" y="17084"/>
                </a:cubicBezTo>
                <a:cubicBezTo>
                  <a:pt x="11585" y="17084"/>
                  <a:pt x="11585" y="17280"/>
                  <a:pt x="11585" y="17476"/>
                </a:cubicBezTo>
                <a:cubicBezTo>
                  <a:pt x="11585" y="21011"/>
                  <a:pt x="11585" y="21011"/>
                  <a:pt x="11585" y="21011"/>
                </a:cubicBezTo>
                <a:cubicBezTo>
                  <a:pt x="11585" y="21207"/>
                  <a:pt x="11585" y="21404"/>
                  <a:pt x="11389" y="21404"/>
                </a:cubicBezTo>
                <a:cubicBezTo>
                  <a:pt x="11193" y="21600"/>
                  <a:pt x="10996" y="21600"/>
                  <a:pt x="10800" y="21600"/>
                </a:cubicBezTo>
                <a:cubicBezTo>
                  <a:pt x="10604" y="21600"/>
                  <a:pt x="10604" y="21600"/>
                  <a:pt x="10407" y="21404"/>
                </a:cubicBezTo>
                <a:cubicBezTo>
                  <a:pt x="10211" y="21404"/>
                  <a:pt x="10211" y="21207"/>
                  <a:pt x="10211" y="21011"/>
                </a:cubicBezTo>
                <a:cubicBezTo>
                  <a:pt x="10211" y="17476"/>
                  <a:pt x="10211" y="17476"/>
                  <a:pt x="10211" y="17476"/>
                </a:cubicBezTo>
                <a:cubicBezTo>
                  <a:pt x="10211" y="17280"/>
                  <a:pt x="10211" y="17084"/>
                  <a:pt x="10407" y="17084"/>
                </a:cubicBezTo>
                <a:close/>
                <a:moveTo>
                  <a:pt x="13156" y="5302"/>
                </a:moveTo>
                <a:cubicBezTo>
                  <a:pt x="12960" y="5302"/>
                  <a:pt x="12764" y="5105"/>
                  <a:pt x="12764" y="4909"/>
                </a:cubicBezTo>
                <a:cubicBezTo>
                  <a:pt x="12764" y="4909"/>
                  <a:pt x="12764" y="4713"/>
                  <a:pt x="12764" y="4516"/>
                </a:cubicBezTo>
                <a:cubicBezTo>
                  <a:pt x="14138" y="1375"/>
                  <a:pt x="14138" y="1375"/>
                  <a:pt x="14138" y="1375"/>
                </a:cubicBezTo>
                <a:cubicBezTo>
                  <a:pt x="14138" y="1178"/>
                  <a:pt x="14335" y="982"/>
                  <a:pt x="14531" y="982"/>
                </a:cubicBezTo>
                <a:cubicBezTo>
                  <a:pt x="14531" y="785"/>
                  <a:pt x="14727" y="785"/>
                  <a:pt x="14727" y="785"/>
                </a:cubicBezTo>
                <a:cubicBezTo>
                  <a:pt x="14924" y="785"/>
                  <a:pt x="14924" y="785"/>
                  <a:pt x="15120" y="982"/>
                </a:cubicBezTo>
                <a:cubicBezTo>
                  <a:pt x="15120" y="982"/>
                  <a:pt x="15316" y="1178"/>
                  <a:pt x="15316" y="1375"/>
                </a:cubicBezTo>
                <a:cubicBezTo>
                  <a:pt x="15513" y="1375"/>
                  <a:pt x="15513" y="1571"/>
                  <a:pt x="15316" y="1767"/>
                </a:cubicBezTo>
                <a:cubicBezTo>
                  <a:pt x="14138" y="4909"/>
                  <a:pt x="14138" y="4909"/>
                  <a:pt x="14138" y="4909"/>
                </a:cubicBezTo>
                <a:cubicBezTo>
                  <a:pt x="13942" y="5302"/>
                  <a:pt x="13745" y="5498"/>
                  <a:pt x="13353" y="5498"/>
                </a:cubicBezTo>
                <a:cubicBezTo>
                  <a:pt x="13353" y="5498"/>
                  <a:pt x="13156" y="5302"/>
                  <a:pt x="13156" y="5302"/>
                </a:cubicBezTo>
                <a:close/>
                <a:moveTo>
                  <a:pt x="14138" y="16691"/>
                </a:moveTo>
                <a:cubicBezTo>
                  <a:pt x="15316" y="19833"/>
                  <a:pt x="15316" y="19833"/>
                  <a:pt x="15316" y="19833"/>
                </a:cubicBezTo>
                <a:cubicBezTo>
                  <a:pt x="15513" y="20029"/>
                  <a:pt x="15513" y="20029"/>
                  <a:pt x="15513" y="20225"/>
                </a:cubicBezTo>
                <a:cubicBezTo>
                  <a:pt x="15513" y="20225"/>
                  <a:pt x="15513" y="20422"/>
                  <a:pt x="15316" y="20422"/>
                </a:cubicBezTo>
                <a:cubicBezTo>
                  <a:pt x="15316" y="20618"/>
                  <a:pt x="15120" y="20815"/>
                  <a:pt x="14924" y="20815"/>
                </a:cubicBezTo>
                <a:cubicBezTo>
                  <a:pt x="14924" y="20815"/>
                  <a:pt x="14924" y="20815"/>
                  <a:pt x="14727" y="20815"/>
                </a:cubicBezTo>
                <a:cubicBezTo>
                  <a:pt x="14531" y="20815"/>
                  <a:pt x="14138" y="20815"/>
                  <a:pt x="14138" y="20422"/>
                </a:cubicBezTo>
                <a:cubicBezTo>
                  <a:pt x="12764" y="17280"/>
                  <a:pt x="12764" y="17280"/>
                  <a:pt x="12764" y="17280"/>
                </a:cubicBezTo>
                <a:cubicBezTo>
                  <a:pt x="12764" y="17084"/>
                  <a:pt x="12764" y="16887"/>
                  <a:pt x="12764" y="16691"/>
                </a:cubicBezTo>
                <a:cubicBezTo>
                  <a:pt x="12764" y="16495"/>
                  <a:pt x="12960" y="16495"/>
                  <a:pt x="13156" y="16298"/>
                </a:cubicBezTo>
                <a:cubicBezTo>
                  <a:pt x="13353" y="16298"/>
                  <a:pt x="13549" y="16298"/>
                  <a:pt x="13745" y="16298"/>
                </a:cubicBezTo>
                <a:cubicBezTo>
                  <a:pt x="13942" y="16495"/>
                  <a:pt x="13942" y="16495"/>
                  <a:pt x="14138" y="16691"/>
                </a:cubicBezTo>
                <a:close/>
                <a:moveTo>
                  <a:pt x="15513" y="6873"/>
                </a:moveTo>
                <a:cubicBezTo>
                  <a:pt x="15316" y="6873"/>
                  <a:pt x="15120" y="6873"/>
                  <a:pt x="15120" y="6676"/>
                </a:cubicBezTo>
                <a:cubicBezTo>
                  <a:pt x="14924" y="6480"/>
                  <a:pt x="14924" y="6284"/>
                  <a:pt x="14924" y="6087"/>
                </a:cubicBezTo>
                <a:cubicBezTo>
                  <a:pt x="14924" y="5891"/>
                  <a:pt x="14924" y="5891"/>
                  <a:pt x="15120" y="5695"/>
                </a:cubicBezTo>
                <a:cubicBezTo>
                  <a:pt x="17476" y="3338"/>
                  <a:pt x="17476" y="3338"/>
                  <a:pt x="17476" y="3338"/>
                </a:cubicBezTo>
                <a:cubicBezTo>
                  <a:pt x="17673" y="3142"/>
                  <a:pt x="17869" y="2945"/>
                  <a:pt x="18065" y="2945"/>
                </a:cubicBezTo>
                <a:cubicBezTo>
                  <a:pt x="18262" y="2945"/>
                  <a:pt x="18262" y="3142"/>
                  <a:pt x="18458" y="3142"/>
                </a:cubicBezTo>
                <a:cubicBezTo>
                  <a:pt x="18655" y="3338"/>
                  <a:pt x="18655" y="3535"/>
                  <a:pt x="18655" y="3731"/>
                </a:cubicBezTo>
                <a:cubicBezTo>
                  <a:pt x="18655" y="3927"/>
                  <a:pt x="18655" y="4124"/>
                  <a:pt x="18458" y="4320"/>
                </a:cubicBezTo>
                <a:cubicBezTo>
                  <a:pt x="16102" y="6676"/>
                  <a:pt x="16102" y="6676"/>
                  <a:pt x="16102" y="6676"/>
                </a:cubicBezTo>
                <a:cubicBezTo>
                  <a:pt x="15905" y="6873"/>
                  <a:pt x="15709" y="6873"/>
                  <a:pt x="15513" y="6873"/>
                </a:cubicBezTo>
                <a:close/>
                <a:moveTo>
                  <a:pt x="16102" y="15120"/>
                </a:moveTo>
                <a:cubicBezTo>
                  <a:pt x="18458" y="17476"/>
                  <a:pt x="18458" y="17476"/>
                  <a:pt x="18458" y="17476"/>
                </a:cubicBezTo>
                <a:cubicBezTo>
                  <a:pt x="18655" y="17673"/>
                  <a:pt x="18655" y="17869"/>
                  <a:pt x="18655" y="18065"/>
                </a:cubicBezTo>
                <a:cubicBezTo>
                  <a:pt x="18655" y="18262"/>
                  <a:pt x="18655" y="18262"/>
                  <a:pt x="18458" y="18458"/>
                </a:cubicBezTo>
                <a:cubicBezTo>
                  <a:pt x="18458" y="18655"/>
                  <a:pt x="18262" y="18655"/>
                  <a:pt x="18065" y="18655"/>
                </a:cubicBezTo>
                <a:cubicBezTo>
                  <a:pt x="17869" y="18655"/>
                  <a:pt x="17673" y="18655"/>
                  <a:pt x="17476" y="18458"/>
                </a:cubicBezTo>
                <a:cubicBezTo>
                  <a:pt x="15120" y="16102"/>
                  <a:pt x="15120" y="16102"/>
                  <a:pt x="15120" y="16102"/>
                </a:cubicBezTo>
                <a:cubicBezTo>
                  <a:pt x="14924" y="15905"/>
                  <a:pt x="14924" y="15709"/>
                  <a:pt x="14924" y="15513"/>
                </a:cubicBezTo>
                <a:cubicBezTo>
                  <a:pt x="14924" y="15316"/>
                  <a:pt x="14924" y="15120"/>
                  <a:pt x="15120" y="15120"/>
                </a:cubicBezTo>
                <a:cubicBezTo>
                  <a:pt x="15120" y="14924"/>
                  <a:pt x="15316" y="14924"/>
                  <a:pt x="15513" y="14924"/>
                </a:cubicBezTo>
                <a:cubicBezTo>
                  <a:pt x="15709" y="14924"/>
                  <a:pt x="15905" y="14924"/>
                  <a:pt x="16102" y="15120"/>
                </a:cubicBezTo>
                <a:close/>
                <a:moveTo>
                  <a:pt x="16298" y="8640"/>
                </a:moveTo>
                <a:cubicBezTo>
                  <a:pt x="16298" y="8444"/>
                  <a:pt x="16298" y="8247"/>
                  <a:pt x="16298" y="8051"/>
                </a:cubicBezTo>
                <a:cubicBezTo>
                  <a:pt x="16495" y="7855"/>
                  <a:pt x="16495" y="7658"/>
                  <a:pt x="16691" y="7658"/>
                </a:cubicBezTo>
                <a:cubicBezTo>
                  <a:pt x="19833" y="6284"/>
                  <a:pt x="19833" y="6284"/>
                  <a:pt x="19833" y="6284"/>
                </a:cubicBezTo>
                <a:cubicBezTo>
                  <a:pt x="20029" y="6284"/>
                  <a:pt x="20225" y="6284"/>
                  <a:pt x="20422" y="6284"/>
                </a:cubicBezTo>
                <a:cubicBezTo>
                  <a:pt x="20618" y="6480"/>
                  <a:pt x="20815" y="6480"/>
                  <a:pt x="20815" y="6676"/>
                </a:cubicBezTo>
                <a:cubicBezTo>
                  <a:pt x="20815" y="6873"/>
                  <a:pt x="20815" y="7069"/>
                  <a:pt x="20815" y="7265"/>
                </a:cubicBezTo>
                <a:cubicBezTo>
                  <a:pt x="20815" y="7462"/>
                  <a:pt x="20618" y="7658"/>
                  <a:pt x="20422" y="7658"/>
                </a:cubicBezTo>
                <a:cubicBezTo>
                  <a:pt x="17280" y="9033"/>
                  <a:pt x="17280" y="9033"/>
                  <a:pt x="17280" y="9033"/>
                </a:cubicBezTo>
                <a:cubicBezTo>
                  <a:pt x="17280" y="9033"/>
                  <a:pt x="17084" y="9033"/>
                  <a:pt x="17084" y="9033"/>
                </a:cubicBezTo>
                <a:cubicBezTo>
                  <a:pt x="16691" y="9033"/>
                  <a:pt x="16495" y="8836"/>
                  <a:pt x="16298" y="8640"/>
                </a:cubicBezTo>
                <a:close/>
                <a:moveTo>
                  <a:pt x="20422" y="14138"/>
                </a:moveTo>
                <a:cubicBezTo>
                  <a:pt x="20618" y="14138"/>
                  <a:pt x="20815" y="14335"/>
                  <a:pt x="20815" y="14531"/>
                </a:cubicBezTo>
                <a:cubicBezTo>
                  <a:pt x="20815" y="14531"/>
                  <a:pt x="20815" y="14727"/>
                  <a:pt x="20815" y="14727"/>
                </a:cubicBezTo>
                <a:cubicBezTo>
                  <a:pt x="20815" y="14727"/>
                  <a:pt x="20815" y="14924"/>
                  <a:pt x="20815" y="14924"/>
                </a:cubicBezTo>
                <a:cubicBezTo>
                  <a:pt x="20815" y="15316"/>
                  <a:pt x="20422" y="15513"/>
                  <a:pt x="20225" y="15513"/>
                </a:cubicBezTo>
                <a:cubicBezTo>
                  <a:pt x="20029" y="15513"/>
                  <a:pt x="20029" y="15513"/>
                  <a:pt x="19833" y="15316"/>
                </a:cubicBezTo>
                <a:cubicBezTo>
                  <a:pt x="16691" y="14138"/>
                  <a:pt x="16691" y="14138"/>
                  <a:pt x="16691" y="14138"/>
                </a:cubicBezTo>
                <a:cubicBezTo>
                  <a:pt x="16495" y="13942"/>
                  <a:pt x="16495" y="13942"/>
                  <a:pt x="16298" y="13745"/>
                </a:cubicBezTo>
                <a:cubicBezTo>
                  <a:pt x="16298" y="13549"/>
                  <a:pt x="16298" y="13353"/>
                  <a:pt x="16298" y="13156"/>
                </a:cubicBezTo>
                <a:cubicBezTo>
                  <a:pt x="16495" y="12960"/>
                  <a:pt x="16495" y="12764"/>
                  <a:pt x="16691" y="12764"/>
                </a:cubicBezTo>
                <a:cubicBezTo>
                  <a:pt x="16887" y="12764"/>
                  <a:pt x="17084" y="12764"/>
                  <a:pt x="17280" y="12764"/>
                </a:cubicBezTo>
                <a:lnTo>
                  <a:pt x="20422" y="14138"/>
                </a:lnTo>
                <a:close/>
                <a:moveTo>
                  <a:pt x="21011" y="10211"/>
                </a:moveTo>
                <a:cubicBezTo>
                  <a:pt x="21207" y="10211"/>
                  <a:pt x="21404" y="10211"/>
                  <a:pt x="21404" y="10407"/>
                </a:cubicBezTo>
                <a:cubicBezTo>
                  <a:pt x="21600" y="10604"/>
                  <a:pt x="21600" y="10604"/>
                  <a:pt x="21600" y="10800"/>
                </a:cubicBezTo>
                <a:cubicBezTo>
                  <a:pt x="21600" y="10996"/>
                  <a:pt x="21600" y="11193"/>
                  <a:pt x="21404" y="11389"/>
                </a:cubicBezTo>
                <a:cubicBezTo>
                  <a:pt x="21404" y="11585"/>
                  <a:pt x="21207" y="11585"/>
                  <a:pt x="21011" y="11585"/>
                </a:cubicBezTo>
                <a:cubicBezTo>
                  <a:pt x="17476" y="11585"/>
                  <a:pt x="17476" y="11585"/>
                  <a:pt x="17476" y="11585"/>
                </a:cubicBezTo>
                <a:cubicBezTo>
                  <a:pt x="17280" y="11585"/>
                  <a:pt x="17084" y="11585"/>
                  <a:pt x="17084" y="11389"/>
                </a:cubicBezTo>
                <a:cubicBezTo>
                  <a:pt x="16887" y="11193"/>
                  <a:pt x="16887" y="10996"/>
                  <a:pt x="16887" y="10800"/>
                </a:cubicBezTo>
                <a:cubicBezTo>
                  <a:pt x="16887" y="10604"/>
                  <a:pt x="16887" y="10604"/>
                  <a:pt x="17084" y="10407"/>
                </a:cubicBezTo>
                <a:cubicBezTo>
                  <a:pt x="17084" y="10211"/>
                  <a:pt x="17280" y="10211"/>
                  <a:pt x="17476" y="10211"/>
                </a:cubicBezTo>
                <a:lnTo>
                  <a:pt x="21011" y="10211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85" name="Shape"/>
          <p:cNvSpPr/>
          <p:nvPr/>
        </p:nvSpPr>
        <p:spPr>
          <a:xfrm>
            <a:off x="7518400" y="965106"/>
            <a:ext cx="387351" cy="2746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017" y="2663"/>
                </a:moveTo>
                <a:cubicBezTo>
                  <a:pt x="9647" y="2663"/>
                  <a:pt x="10276" y="2663"/>
                  <a:pt x="10905" y="2663"/>
                </a:cubicBezTo>
                <a:cubicBezTo>
                  <a:pt x="11115" y="2367"/>
                  <a:pt x="11324" y="2367"/>
                  <a:pt x="11534" y="2367"/>
                </a:cubicBezTo>
                <a:cubicBezTo>
                  <a:pt x="11953" y="2367"/>
                  <a:pt x="12583" y="2663"/>
                  <a:pt x="13212" y="2663"/>
                </a:cubicBezTo>
                <a:cubicBezTo>
                  <a:pt x="14050" y="2663"/>
                  <a:pt x="14889" y="2959"/>
                  <a:pt x="15518" y="3255"/>
                </a:cubicBezTo>
                <a:cubicBezTo>
                  <a:pt x="16357" y="3255"/>
                  <a:pt x="17196" y="3551"/>
                  <a:pt x="17825" y="4142"/>
                </a:cubicBezTo>
                <a:cubicBezTo>
                  <a:pt x="18664" y="4734"/>
                  <a:pt x="19293" y="5030"/>
                  <a:pt x="19713" y="5622"/>
                </a:cubicBezTo>
                <a:cubicBezTo>
                  <a:pt x="20342" y="6214"/>
                  <a:pt x="20761" y="7101"/>
                  <a:pt x="21181" y="7989"/>
                </a:cubicBezTo>
                <a:cubicBezTo>
                  <a:pt x="21390" y="8877"/>
                  <a:pt x="21600" y="10060"/>
                  <a:pt x="21600" y="11244"/>
                </a:cubicBezTo>
                <a:cubicBezTo>
                  <a:pt x="21600" y="12723"/>
                  <a:pt x="21390" y="14203"/>
                  <a:pt x="20971" y="15386"/>
                </a:cubicBezTo>
                <a:cubicBezTo>
                  <a:pt x="20551" y="16570"/>
                  <a:pt x="20132" y="17458"/>
                  <a:pt x="19503" y="18049"/>
                </a:cubicBezTo>
                <a:cubicBezTo>
                  <a:pt x="18874" y="18937"/>
                  <a:pt x="18245" y="19529"/>
                  <a:pt x="17616" y="19825"/>
                </a:cubicBezTo>
                <a:cubicBezTo>
                  <a:pt x="16777" y="20416"/>
                  <a:pt x="16148" y="20712"/>
                  <a:pt x="15309" y="21008"/>
                </a:cubicBezTo>
                <a:cubicBezTo>
                  <a:pt x="14680" y="21304"/>
                  <a:pt x="14050" y="21304"/>
                  <a:pt x="13421" y="21600"/>
                </a:cubicBezTo>
                <a:cubicBezTo>
                  <a:pt x="12792" y="21600"/>
                  <a:pt x="12373" y="21600"/>
                  <a:pt x="11953" y="21600"/>
                </a:cubicBezTo>
                <a:cubicBezTo>
                  <a:pt x="11324" y="21600"/>
                  <a:pt x="11324" y="21600"/>
                  <a:pt x="11324" y="21600"/>
                </a:cubicBezTo>
                <a:cubicBezTo>
                  <a:pt x="11324" y="19529"/>
                  <a:pt x="11324" y="19529"/>
                  <a:pt x="11324" y="19529"/>
                </a:cubicBezTo>
                <a:cubicBezTo>
                  <a:pt x="11534" y="19529"/>
                  <a:pt x="11744" y="19529"/>
                  <a:pt x="11953" y="19233"/>
                </a:cubicBezTo>
                <a:cubicBezTo>
                  <a:pt x="12163" y="19233"/>
                  <a:pt x="12373" y="19233"/>
                  <a:pt x="13002" y="18937"/>
                </a:cubicBezTo>
                <a:cubicBezTo>
                  <a:pt x="13421" y="18641"/>
                  <a:pt x="14050" y="18049"/>
                  <a:pt x="14260" y="17753"/>
                </a:cubicBezTo>
                <a:cubicBezTo>
                  <a:pt x="14680" y="17458"/>
                  <a:pt x="15099" y="17162"/>
                  <a:pt x="15518" y="16570"/>
                </a:cubicBezTo>
                <a:cubicBezTo>
                  <a:pt x="15728" y="15978"/>
                  <a:pt x="15938" y="15386"/>
                  <a:pt x="15938" y="14795"/>
                </a:cubicBezTo>
                <a:cubicBezTo>
                  <a:pt x="15938" y="14499"/>
                  <a:pt x="15728" y="13907"/>
                  <a:pt x="15309" y="13611"/>
                </a:cubicBezTo>
                <a:cubicBezTo>
                  <a:pt x="14680" y="13315"/>
                  <a:pt x="14260" y="13019"/>
                  <a:pt x="13421" y="12723"/>
                </a:cubicBezTo>
                <a:cubicBezTo>
                  <a:pt x="12583" y="12723"/>
                  <a:pt x="11953" y="12723"/>
                  <a:pt x="11324" y="12427"/>
                </a:cubicBezTo>
                <a:cubicBezTo>
                  <a:pt x="10485" y="12427"/>
                  <a:pt x="9856" y="12427"/>
                  <a:pt x="9017" y="12427"/>
                </a:cubicBezTo>
                <a:cubicBezTo>
                  <a:pt x="9017" y="15090"/>
                  <a:pt x="9017" y="15090"/>
                  <a:pt x="9017" y="15090"/>
                </a:cubicBezTo>
                <a:cubicBezTo>
                  <a:pt x="0" y="7693"/>
                  <a:pt x="0" y="7693"/>
                  <a:pt x="0" y="7693"/>
                </a:cubicBezTo>
                <a:cubicBezTo>
                  <a:pt x="9017" y="0"/>
                  <a:pt x="9017" y="0"/>
                  <a:pt x="9017" y="0"/>
                </a:cubicBezTo>
                <a:lnTo>
                  <a:pt x="9017" y="266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86" name="Shape"/>
          <p:cNvSpPr/>
          <p:nvPr/>
        </p:nvSpPr>
        <p:spPr>
          <a:xfrm>
            <a:off x="8161338" y="938118"/>
            <a:ext cx="393701" cy="2270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26" y="7920"/>
                </a:moveTo>
                <a:cubicBezTo>
                  <a:pt x="21600" y="10800"/>
                  <a:pt x="21600" y="10800"/>
                  <a:pt x="21600" y="10800"/>
                </a:cubicBezTo>
                <a:cubicBezTo>
                  <a:pt x="18926" y="13320"/>
                  <a:pt x="18926" y="13320"/>
                  <a:pt x="18926" y="13320"/>
                </a:cubicBezTo>
                <a:cubicBezTo>
                  <a:pt x="16251" y="16200"/>
                  <a:pt x="16251" y="16200"/>
                  <a:pt x="16251" y="16200"/>
                </a:cubicBezTo>
                <a:cubicBezTo>
                  <a:pt x="16251" y="12960"/>
                  <a:pt x="16251" y="12960"/>
                  <a:pt x="16251" y="12960"/>
                </a:cubicBezTo>
                <a:cubicBezTo>
                  <a:pt x="11520" y="12960"/>
                  <a:pt x="11520" y="12960"/>
                  <a:pt x="11520" y="12960"/>
                </a:cubicBezTo>
                <a:cubicBezTo>
                  <a:pt x="11520" y="12960"/>
                  <a:pt x="11520" y="12960"/>
                  <a:pt x="11520" y="12960"/>
                </a:cubicBezTo>
                <a:cubicBezTo>
                  <a:pt x="10697" y="13320"/>
                  <a:pt x="9463" y="14400"/>
                  <a:pt x="7611" y="16920"/>
                </a:cubicBezTo>
                <a:cubicBezTo>
                  <a:pt x="7611" y="16920"/>
                  <a:pt x="7406" y="16920"/>
                  <a:pt x="7406" y="17280"/>
                </a:cubicBezTo>
                <a:cubicBezTo>
                  <a:pt x="6583" y="18000"/>
                  <a:pt x="6171" y="18720"/>
                  <a:pt x="5760" y="19440"/>
                </a:cubicBezTo>
                <a:cubicBezTo>
                  <a:pt x="5349" y="19800"/>
                  <a:pt x="4731" y="20520"/>
                  <a:pt x="3909" y="20880"/>
                </a:cubicBezTo>
                <a:cubicBezTo>
                  <a:pt x="3291" y="21240"/>
                  <a:pt x="2469" y="21600"/>
                  <a:pt x="1851" y="21600"/>
                </a:cubicBezTo>
                <a:cubicBezTo>
                  <a:pt x="206" y="21600"/>
                  <a:pt x="206" y="21600"/>
                  <a:pt x="206" y="21600"/>
                </a:cubicBezTo>
                <a:cubicBezTo>
                  <a:pt x="206" y="16920"/>
                  <a:pt x="206" y="16920"/>
                  <a:pt x="206" y="16920"/>
                </a:cubicBezTo>
                <a:cubicBezTo>
                  <a:pt x="1851" y="16920"/>
                  <a:pt x="1851" y="16920"/>
                  <a:pt x="1851" y="16920"/>
                </a:cubicBezTo>
                <a:cubicBezTo>
                  <a:pt x="1851" y="16920"/>
                  <a:pt x="1851" y="16920"/>
                  <a:pt x="1851" y="16920"/>
                </a:cubicBezTo>
                <a:cubicBezTo>
                  <a:pt x="2674" y="16920"/>
                  <a:pt x="4114" y="15480"/>
                  <a:pt x="5966" y="12960"/>
                </a:cubicBezTo>
                <a:cubicBezTo>
                  <a:pt x="6171" y="12960"/>
                  <a:pt x="6377" y="12600"/>
                  <a:pt x="6789" y="11880"/>
                </a:cubicBezTo>
                <a:cubicBezTo>
                  <a:pt x="7200" y="11520"/>
                  <a:pt x="7611" y="11160"/>
                  <a:pt x="7817" y="10800"/>
                </a:cubicBezTo>
                <a:cubicBezTo>
                  <a:pt x="6789" y="9360"/>
                  <a:pt x="6789" y="9360"/>
                  <a:pt x="6789" y="9360"/>
                </a:cubicBezTo>
                <a:cubicBezTo>
                  <a:pt x="6377" y="8640"/>
                  <a:pt x="5966" y="8280"/>
                  <a:pt x="5966" y="8280"/>
                </a:cubicBezTo>
                <a:cubicBezTo>
                  <a:pt x="4114" y="5760"/>
                  <a:pt x="2674" y="4680"/>
                  <a:pt x="1851" y="4680"/>
                </a:cubicBezTo>
                <a:cubicBezTo>
                  <a:pt x="1646" y="4680"/>
                  <a:pt x="1646" y="4680"/>
                  <a:pt x="1646" y="4680"/>
                </a:cubicBezTo>
                <a:cubicBezTo>
                  <a:pt x="0" y="4680"/>
                  <a:pt x="0" y="4680"/>
                  <a:pt x="0" y="4680"/>
                </a:cubicBezTo>
                <a:cubicBezTo>
                  <a:pt x="0" y="0"/>
                  <a:pt x="0" y="0"/>
                  <a:pt x="0" y="0"/>
                </a:cubicBezTo>
                <a:cubicBezTo>
                  <a:pt x="1646" y="0"/>
                  <a:pt x="1646" y="0"/>
                  <a:pt x="1646" y="0"/>
                </a:cubicBezTo>
                <a:cubicBezTo>
                  <a:pt x="2263" y="0"/>
                  <a:pt x="2880" y="0"/>
                  <a:pt x="3497" y="360"/>
                </a:cubicBezTo>
                <a:cubicBezTo>
                  <a:pt x="3909" y="360"/>
                  <a:pt x="4526" y="1080"/>
                  <a:pt x="5143" y="1440"/>
                </a:cubicBezTo>
                <a:cubicBezTo>
                  <a:pt x="5760" y="2160"/>
                  <a:pt x="6171" y="2520"/>
                  <a:pt x="6377" y="2880"/>
                </a:cubicBezTo>
                <a:cubicBezTo>
                  <a:pt x="6583" y="3240"/>
                  <a:pt x="6994" y="3600"/>
                  <a:pt x="7611" y="4680"/>
                </a:cubicBezTo>
                <a:cubicBezTo>
                  <a:pt x="9463" y="6840"/>
                  <a:pt x="10697" y="8280"/>
                  <a:pt x="11520" y="8280"/>
                </a:cubicBezTo>
                <a:cubicBezTo>
                  <a:pt x="11520" y="8280"/>
                  <a:pt x="11520" y="8280"/>
                  <a:pt x="11520" y="8280"/>
                </a:cubicBezTo>
                <a:cubicBezTo>
                  <a:pt x="16251" y="8280"/>
                  <a:pt x="16251" y="8280"/>
                  <a:pt x="16251" y="8280"/>
                </a:cubicBezTo>
                <a:cubicBezTo>
                  <a:pt x="16251" y="5400"/>
                  <a:pt x="16251" y="5400"/>
                  <a:pt x="16251" y="5400"/>
                </a:cubicBezTo>
                <a:lnTo>
                  <a:pt x="18926" y="792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87" name="Shape"/>
          <p:cNvSpPr/>
          <p:nvPr/>
        </p:nvSpPr>
        <p:spPr>
          <a:xfrm>
            <a:off x="8805863" y="912718"/>
            <a:ext cx="395289" cy="285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51" y="21600"/>
                </a:moveTo>
                <a:cubicBezTo>
                  <a:pt x="16251" y="19326"/>
                  <a:pt x="16251" y="19326"/>
                  <a:pt x="16251" y="19326"/>
                </a:cubicBezTo>
                <a:cubicBezTo>
                  <a:pt x="14606" y="19326"/>
                  <a:pt x="14606" y="19326"/>
                  <a:pt x="14606" y="19326"/>
                </a:cubicBezTo>
                <a:cubicBezTo>
                  <a:pt x="13989" y="19326"/>
                  <a:pt x="13577" y="19326"/>
                  <a:pt x="12960" y="19042"/>
                </a:cubicBezTo>
                <a:cubicBezTo>
                  <a:pt x="12343" y="18758"/>
                  <a:pt x="11931" y="18474"/>
                  <a:pt x="11314" y="17905"/>
                </a:cubicBezTo>
                <a:cubicBezTo>
                  <a:pt x="10697" y="17621"/>
                  <a:pt x="10286" y="17337"/>
                  <a:pt x="9874" y="17053"/>
                </a:cubicBezTo>
                <a:cubicBezTo>
                  <a:pt x="8640" y="15632"/>
                  <a:pt x="8640" y="15632"/>
                  <a:pt x="8640" y="15632"/>
                </a:cubicBezTo>
                <a:cubicBezTo>
                  <a:pt x="6789" y="13642"/>
                  <a:pt x="5554" y="12789"/>
                  <a:pt x="4937" y="12789"/>
                </a:cubicBezTo>
                <a:cubicBezTo>
                  <a:pt x="4937" y="12789"/>
                  <a:pt x="4937" y="12789"/>
                  <a:pt x="4731" y="12789"/>
                </a:cubicBezTo>
                <a:cubicBezTo>
                  <a:pt x="0" y="12789"/>
                  <a:pt x="0" y="12789"/>
                  <a:pt x="0" y="12789"/>
                </a:cubicBezTo>
                <a:cubicBezTo>
                  <a:pt x="0" y="9095"/>
                  <a:pt x="0" y="9095"/>
                  <a:pt x="0" y="9095"/>
                </a:cubicBezTo>
                <a:cubicBezTo>
                  <a:pt x="4731" y="9095"/>
                  <a:pt x="4731" y="9095"/>
                  <a:pt x="4731" y="9095"/>
                </a:cubicBezTo>
                <a:cubicBezTo>
                  <a:pt x="4937" y="9095"/>
                  <a:pt x="4937" y="9095"/>
                  <a:pt x="4937" y="9095"/>
                </a:cubicBezTo>
                <a:cubicBezTo>
                  <a:pt x="5554" y="9095"/>
                  <a:pt x="6789" y="7958"/>
                  <a:pt x="8640" y="5968"/>
                </a:cubicBezTo>
                <a:cubicBezTo>
                  <a:pt x="8846" y="5968"/>
                  <a:pt x="8846" y="5968"/>
                  <a:pt x="9051" y="5968"/>
                </a:cubicBezTo>
                <a:cubicBezTo>
                  <a:pt x="9669" y="5116"/>
                  <a:pt x="10286" y="4547"/>
                  <a:pt x="10697" y="4263"/>
                </a:cubicBezTo>
                <a:cubicBezTo>
                  <a:pt x="11109" y="3695"/>
                  <a:pt x="11520" y="3411"/>
                  <a:pt x="12343" y="2842"/>
                </a:cubicBezTo>
                <a:cubicBezTo>
                  <a:pt x="13166" y="2558"/>
                  <a:pt x="13989" y="2274"/>
                  <a:pt x="14606" y="2274"/>
                </a:cubicBezTo>
                <a:cubicBezTo>
                  <a:pt x="16251" y="2274"/>
                  <a:pt x="16251" y="2274"/>
                  <a:pt x="16251" y="2274"/>
                </a:cubicBezTo>
                <a:cubicBezTo>
                  <a:pt x="16251" y="0"/>
                  <a:pt x="16251" y="0"/>
                  <a:pt x="16251" y="0"/>
                </a:cubicBezTo>
                <a:cubicBezTo>
                  <a:pt x="18926" y="1989"/>
                  <a:pt x="18926" y="1989"/>
                  <a:pt x="18926" y="1989"/>
                </a:cubicBezTo>
                <a:cubicBezTo>
                  <a:pt x="21600" y="4263"/>
                  <a:pt x="21600" y="4263"/>
                  <a:pt x="21600" y="4263"/>
                </a:cubicBezTo>
                <a:cubicBezTo>
                  <a:pt x="18926" y="6253"/>
                  <a:pt x="18926" y="6253"/>
                  <a:pt x="18926" y="6253"/>
                </a:cubicBezTo>
                <a:cubicBezTo>
                  <a:pt x="16251" y="8242"/>
                  <a:pt x="16251" y="8242"/>
                  <a:pt x="16251" y="8242"/>
                </a:cubicBezTo>
                <a:cubicBezTo>
                  <a:pt x="16251" y="5968"/>
                  <a:pt x="16251" y="5968"/>
                  <a:pt x="16251" y="5968"/>
                </a:cubicBezTo>
                <a:cubicBezTo>
                  <a:pt x="14606" y="5968"/>
                  <a:pt x="14606" y="5968"/>
                  <a:pt x="14606" y="5968"/>
                </a:cubicBezTo>
                <a:cubicBezTo>
                  <a:pt x="14606" y="5968"/>
                  <a:pt x="14606" y="5968"/>
                  <a:pt x="14606" y="5968"/>
                </a:cubicBezTo>
                <a:cubicBezTo>
                  <a:pt x="13577" y="5968"/>
                  <a:pt x="12137" y="7105"/>
                  <a:pt x="10491" y="9095"/>
                </a:cubicBezTo>
                <a:cubicBezTo>
                  <a:pt x="10286" y="9095"/>
                  <a:pt x="10080" y="9379"/>
                  <a:pt x="9669" y="9663"/>
                </a:cubicBezTo>
                <a:cubicBezTo>
                  <a:pt x="8640" y="10800"/>
                  <a:pt x="8640" y="10800"/>
                  <a:pt x="8640" y="10800"/>
                </a:cubicBezTo>
                <a:cubicBezTo>
                  <a:pt x="8846" y="11084"/>
                  <a:pt x="9257" y="11368"/>
                  <a:pt x="9669" y="11937"/>
                </a:cubicBezTo>
                <a:cubicBezTo>
                  <a:pt x="10080" y="12221"/>
                  <a:pt x="10286" y="12505"/>
                  <a:pt x="10286" y="12505"/>
                </a:cubicBezTo>
                <a:cubicBezTo>
                  <a:pt x="12137" y="14495"/>
                  <a:pt x="13577" y="15632"/>
                  <a:pt x="14606" y="15632"/>
                </a:cubicBezTo>
                <a:cubicBezTo>
                  <a:pt x="14606" y="15632"/>
                  <a:pt x="14606" y="15632"/>
                  <a:pt x="14606" y="15632"/>
                </a:cubicBezTo>
                <a:cubicBezTo>
                  <a:pt x="16251" y="15632"/>
                  <a:pt x="16251" y="15632"/>
                  <a:pt x="16251" y="15632"/>
                </a:cubicBezTo>
                <a:cubicBezTo>
                  <a:pt x="16251" y="13358"/>
                  <a:pt x="16251" y="13358"/>
                  <a:pt x="16251" y="13358"/>
                </a:cubicBezTo>
                <a:cubicBezTo>
                  <a:pt x="18926" y="15347"/>
                  <a:pt x="18926" y="15347"/>
                  <a:pt x="18926" y="15347"/>
                </a:cubicBezTo>
                <a:cubicBezTo>
                  <a:pt x="21600" y="17337"/>
                  <a:pt x="21600" y="17337"/>
                  <a:pt x="21600" y="17337"/>
                </a:cubicBezTo>
                <a:cubicBezTo>
                  <a:pt x="18926" y="19611"/>
                  <a:pt x="18926" y="19611"/>
                  <a:pt x="18926" y="19611"/>
                </a:cubicBezTo>
                <a:lnTo>
                  <a:pt x="16251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88" name="Shape"/>
          <p:cNvSpPr/>
          <p:nvPr/>
        </p:nvSpPr>
        <p:spPr>
          <a:xfrm>
            <a:off x="9451975" y="965106"/>
            <a:ext cx="393701" cy="244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26" y="18942"/>
                </a:moveTo>
                <a:cubicBezTo>
                  <a:pt x="16251" y="21600"/>
                  <a:pt x="16251" y="21600"/>
                  <a:pt x="16251" y="21600"/>
                </a:cubicBezTo>
                <a:cubicBezTo>
                  <a:pt x="16251" y="18609"/>
                  <a:pt x="16251" y="18609"/>
                  <a:pt x="16251" y="18609"/>
                </a:cubicBezTo>
                <a:cubicBezTo>
                  <a:pt x="14194" y="18609"/>
                  <a:pt x="14194" y="18609"/>
                  <a:pt x="14194" y="18609"/>
                </a:cubicBezTo>
                <a:cubicBezTo>
                  <a:pt x="12137" y="18609"/>
                  <a:pt x="10491" y="17280"/>
                  <a:pt x="8846" y="14289"/>
                </a:cubicBezTo>
                <a:cubicBezTo>
                  <a:pt x="8640" y="13625"/>
                  <a:pt x="8229" y="12628"/>
                  <a:pt x="7611" y="10966"/>
                </a:cubicBezTo>
                <a:cubicBezTo>
                  <a:pt x="6994" y="9637"/>
                  <a:pt x="6583" y="8640"/>
                  <a:pt x="6171" y="8308"/>
                </a:cubicBezTo>
                <a:cubicBezTo>
                  <a:pt x="5760" y="7311"/>
                  <a:pt x="5143" y="6978"/>
                  <a:pt x="4526" y="6978"/>
                </a:cubicBezTo>
                <a:cubicBezTo>
                  <a:pt x="0" y="6978"/>
                  <a:pt x="0" y="6978"/>
                  <a:pt x="0" y="6978"/>
                </a:cubicBezTo>
                <a:cubicBezTo>
                  <a:pt x="0" y="2658"/>
                  <a:pt x="0" y="2658"/>
                  <a:pt x="0" y="2658"/>
                </a:cubicBezTo>
                <a:cubicBezTo>
                  <a:pt x="4526" y="2658"/>
                  <a:pt x="4526" y="2658"/>
                  <a:pt x="4526" y="2658"/>
                </a:cubicBezTo>
                <a:cubicBezTo>
                  <a:pt x="4731" y="2658"/>
                  <a:pt x="4731" y="2658"/>
                  <a:pt x="4731" y="2658"/>
                </a:cubicBezTo>
                <a:cubicBezTo>
                  <a:pt x="5760" y="2658"/>
                  <a:pt x="6583" y="3323"/>
                  <a:pt x="7406" y="4320"/>
                </a:cubicBezTo>
                <a:cubicBezTo>
                  <a:pt x="8023" y="4985"/>
                  <a:pt x="8640" y="5982"/>
                  <a:pt x="9257" y="7311"/>
                </a:cubicBezTo>
                <a:cubicBezTo>
                  <a:pt x="9463" y="7643"/>
                  <a:pt x="9669" y="7975"/>
                  <a:pt x="9874" y="8972"/>
                </a:cubicBezTo>
                <a:cubicBezTo>
                  <a:pt x="10697" y="10634"/>
                  <a:pt x="10697" y="10634"/>
                  <a:pt x="10697" y="10634"/>
                </a:cubicBezTo>
                <a:cubicBezTo>
                  <a:pt x="10903" y="10966"/>
                  <a:pt x="11109" y="11298"/>
                  <a:pt x="11314" y="11963"/>
                </a:cubicBezTo>
                <a:cubicBezTo>
                  <a:pt x="11520" y="12295"/>
                  <a:pt x="11726" y="12628"/>
                  <a:pt x="11931" y="12960"/>
                </a:cubicBezTo>
                <a:cubicBezTo>
                  <a:pt x="12754" y="13957"/>
                  <a:pt x="13371" y="14289"/>
                  <a:pt x="14194" y="14289"/>
                </a:cubicBezTo>
                <a:cubicBezTo>
                  <a:pt x="16251" y="14289"/>
                  <a:pt x="16251" y="14289"/>
                  <a:pt x="16251" y="14289"/>
                </a:cubicBezTo>
                <a:cubicBezTo>
                  <a:pt x="16251" y="11631"/>
                  <a:pt x="16251" y="11631"/>
                  <a:pt x="16251" y="11631"/>
                </a:cubicBezTo>
                <a:cubicBezTo>
                  <a:pt x="18926" y="14289"/>
                  <a:pt x="18926" y="14289"/>
                  <a:pt x="18926" y="14289"/>
                </a:cubicBezTo>
                <a:cubicBezTo>
                  <a:pt x="21600" y="16615"/>
                  <a:pt x="21600" y="16615"/>
                  <a:pt x="21600" y="16615"/>
                </a:cubicBezTo>
                <a:lnTo>
                  <a:pt x="18926" y="18942"/>
                </a:lnTo>
                <a:close/>
                <a:moveTo>
                  <a:pt x="8023" y="2658"/>
                </a:moveTo>
                <a:cubicBezTo>
                  <a:pt x="16251" y="2658"/>
                  <a:pt x="16251" y="2658"/>
                  <a:pt x="16251" y="2658"/>
                </a:cubicBezTo>
                <a:cubicBezTo>
                  <a:pt x="16251" y="0"/>
                  <a:pt x="16251" y="0"/>
                  <a:pt x="16251" y="0"/>
                </a:cubicBezTo>
                <a:cubicBezTo>
                  <a:pt x="18926" y="2326"/>
                  <a:pt x="18926" y="2326"/>
                  <a:pt x="18926" y="2326"/>
                </a:cubicBezTo>
                <a:cubicBezTo>
                  <a:pt x="21600" y="4985"/>
                  <a:pt x="21600" y="4985"/>
                  <a:pt x="21600" y="4985"/>
                </a:cubicBezTo>
                <a:cubicBezTo>
                  <a:pt x="18926" y="7311"/>
                  <a:pt x="18926" y="7311"/>
                  <a:pt x="18926" y="7311"/>
                </a:cubicBezTo>
                <a:cubicBezTo>
                  <a:pt x="16251" y="9637"/>
                  <a:pt x="16251" y="9637"/>
                  <a:pt x="16251" y="9637"/>
                </a:cubicBezTo>
                <a:cubicBezTo>
                  <a:pt x="16251" y="6978"/>
                  <a:pt x="16251" y="6978"/>
                  <a:pt x="16251" y="6978"/>
                </a:cubicBezTo>
                <a:cubicBezTo>
                  <a:pt x="10491" y="6978"/>
                  <a:pt x="10491" y="6978"/>
                  <a:pt x="10491" y="6978"/>
                </a:cubicBezTo>
                <a:cubicBezTo>
                  <a:pt x="10080" y="6314"/>
                  <a:pt x="10080" y="6314"/>
                  <a:pt x="10080" y="6314"/>
                </a:cubicBezTo>
                <a:cubicBezTo>
                  <a:pt x="9257" y="4652"/>
                  <a:pt x="8640" y="3655"/>
                  <a:pt x="8023" y="2658"/>
                </a:cubicBezTo>
                <a:cubicBezTo>
                  <a:pt x="8023" y="2658"/>
                  <a:pt x="8023" y="2658"/>
                  <a:pt x="8023" y="2658"/>
                </a:cubicBezTo>
                <a:cubicBezTo>
                  <a:pt x="8023" y="2658"/>
                  <a:pt x="8023" y="2658"/>
                  <a:pt x="8023" y="265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89" name="Shape"/>
          <p:cNvSpPr/>
          <p:nvPr/>
        </p:nvSpPr>
        <p:spPr>
          <a:xfrm>
            <a:off x="10098088" y="961931"/>
            <a:ext cx="3937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931" y="8438"/>
                </a:moveTo>
                <a:cubicBezTo>
                  <a:pt x="11726" y="8775"/>
                  <a:pt x="11520" y="9113"/>
                  <a:pt x="11314" y="9450"/>
                </a:cubicBezTo>
                <a:cubicBezTo>
                  <a:pt x="11109" y="10125"/>
                  <a:pt x="10697" y="10463"/>
                  <a:pt x="10697" y="10800"/>
                </a:cubicBezTo>
                <a:cubicBezTo>
                  <a:pt x="9874" y="12488"/>
                  <a:pt x="9874" y="12488"/>
                  <a:pt x="9874" y="12488"/>
                </a:cubicBezTo>
                <a:cubicBezTo>
                  <a:pt x="9257" y="14175"/>
                  <a:pt x="9257" y="14175"/>
                  <a:pt x="9257" y="14175"/>
                </a:cubicBezTo>
                <a:cubicBezTo>
                  <a:pt x="8640" y="15525"/>
                  <a:pt x="8023" y="16538"/>
                  <a:pt x="7406" y="17213"/>
                </a:cubicBezTo>
                <a:cubicBezTo>
                  <a:pt x="6583" y="18562"/>
                  <a:pt x="5554" y="18900"/>
                  <a:pt x="4526" y="189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14513"/>
                  <a:pt x="0" y="14513"/>
                  <a:pt x="0" y="14513"/>
                </a:cubicBezTo>
                <a:cubicBezTo>
                  <a:pt x="4526" y="14513"/>
                  <a:pt x="4526" y="14513"/>
                  <a:pt x="4526" y="14513"/>
                </a:cubicBezTo>
                <a:cubicBezTo>
                  <a:pt x="5143" y="14513"/>
                  <a:pt x="5760" y="14175"/>
                  <a:pt x="6171" y="13163"/>
                </a:cubicBezTo>
                <a:cubicBezTo>
                  <a:pt x="6583" y="12825"/>
                  <a:pt x="6994" y="11813"/>
                  <a:pt x="7611" y="10463"/>
                </a:cubicBezTo>
                <a:cubicBezTo>
                  <a:pt x="8846" y="7088"/>
                  <a:pt x="8846" y="7088"/>
                  <a:pt x="8846" y="7088"/>
                </a:cubicBezTo>
                <a:cubicBezTo>
                  <a:pt x="10491" y="4050"/>
                  <a:pt x="12137" y="2700"/>
                  <a:pt x="14194" y="2700"/>
                </a:cubicBezTo>
                <a:cubicBezTo>
                  <a:pt x="16251" y="2700"/>
                  <a:pt x="16251" y="2700"/>
                  <a:pt x="16251" y="2700"/>
                </a:cubicBezTo>
                <a:cubicBezTo>
                  <a:pt x="16251" y="0"/>
                  <a:pt x="16251" y="0"/>
                  <a:pt x="16251" y="0"/>
                </a:cubicBezTo>
                <a:cubicBezTo>
                  <a:pt x="18926" y="2363"/>
                  <a:pt x="18926" y="2363"/>
                  <a:pt x="18926" y="2363"/>
                </a:cubicBezTo>
                <a:cubicBezTo>
                  <a:pt x="21600" y="4725"/>
                  <a:pt x="21600" y="4725"/>
                  <a:pt x="21600" y="4725"/>
                </a:cubicBezTo>
                <a:cubicBezTo>
                  <a:pt x="18926" y="7088"/>
                  <a:pt x="18926" y="7088"/>
                  <a:pt x="18926" y="7088"/>
                </a:cubicBezTo>
                <a:cubicBezTo>
                  <a:pt x="16251" y="9787"/>
                  <a:pt x="16251" y="9787"/>
                  <a:pt x="16251" y="9787"/>
                </a:cubicBezTo>
                <a:cubicBezTo>
                  <a:pt x="16251" y="7088"/>
                  <a:pt x="16251" y="7088"/>
                  <a:pt x="16251" y="7088"/>
                </a:cubicBezTo>
                <a:cubicBezTo>
                  <a:pt x="14194" y="7088"/>
                  <a:pt x="14194" y="7088"/>
                  <a:pt x="14194" y="7088"/>
                </a:cubicBezTo>
                <a:cubicBezTo>
                  <a:pt x="13371" y="7088"/>
                  <a:pt x="12754" y="7425"/>
                  <a:pt x="11931" y="8438"/>
                </a:cubicBezTo>
                <a:close/>
                <a:moveTo>
                  <a:pt x="6171" y="8100"/>
                </a:moveTo>
                <a:cubicBezTo>
                  <a:pt x="5760" y="7425"/>
                  <a:pt x="5143" y="7088"/>
                  <a:pt x="4526" y="7088"/>
                </a:cubicBezTo>
                <a:cubicBezTo>
                  <a:pt x="0" y="7088"/>
                  <a:pt x="0" y="7088"/>
                  <a:pt x="0" y="7088"/>
                </a:cubicBezTo>
                <a:cubicBezTo>
                  <a:pt x="0" y="2700"/>
                  <a:pt x="0" y="2700"/>
                  <a:pt x="0" y="2700"/>
                </a:cubicBezTo>
                <a:cubicBezTo>
                  <a:pt x="4526" y="2700"/>
                  <a:pt x="4526" y="2700"/>
                  <a:pt x="4526" y="2700"/>
                </a:cubicBezTo>
                <a:cubicBezTo>
                  <a:pt x="5554" y="2700"/>
                  <a:pt x="6583" y="3038"/>
                  <a:pt x="7406" y="4050"/>
                </a:cubicBezTo>
                <a:cubicBezTo>
                  <a:pt x="7817" y="4725"/>
                  <a:pt x="8229" y="5400"/>
                  <a:pt x="8640" y="6075"/>
                </a:cubicBezTo>
                <a:cubicBezTo>
                  <a:pt x="8434" y="6413"/>
                  <a:pt x="8434" y="6413"/>
                  <a:pt x="8434" y="6413"/>
                </a:cubicBezTo>
                <a:cubicBezTo>
                  <a:pt x="8434" y="6413"/>
                  <a:pt x="8434" y="6413"/>
                  <a:pt x="8434" y="6413"/>
                </a:cubicBezTo>
                <a:cubicBezTo>
                  <a:pt x="8023" y="7088"/>
                  <a:pt x="7611" y="8100"/>
                  <a:pt x="6994" y="9450"/>
                </a:cubicBezTo>
                <a:cubicBezTo>
                  <a:pt x="6994" y="9787"/>
                  <a:pt x="6994" y="9787"/>
                  <a:pt x="6994" y="9787"/>
                </a:cubicBezTo>
                <a:cubicBezTo>
                  <a:pt x="6583" y="9113"/>
                  <a:pt x="6377" y="8438"/>
                  <a:pt x="6171" y="8100"/>
                </a:cubicBezTo>
                <a:close/>
                <a:moveTo>
                  <a:pt x="16251" y="11813"/>
                </a:moveTo>
                <a:cubicBezTo>
                  <a:pt x="18926" y="14175"/>
                  <a:pt x="18926" y="14175"/>
                  <a:pt x="18926" y="14175"/>
                </a:cubicBezTo>
                <a:cubicBezTo>
                  <a:pt x="21600" y="16538"/>
                  <a:pt x="21600" y="16538"/>
                  <a:pt x="21600" y="16538"/>
                </a:cubicBezTo>
                <a:cubicBezTo>
                  <a:pt x="18926" y="19238"/>
                  <a:pt x="18926" y="19238"/>
                  <a:pt x="18926" y="19238"/>
                </a:cubicBezTo>
                <a:cubicBezTo>
                  <a:pt x="16251" y="21600"/>
                  <a:pt x="16251" y="21600"/>
                  <a:pt x="16251" y="21600"/>
                </a:cubicBezTo>
                <a:cubicBezTo>
                  <a:pt x="16251" y="18900"/>
                  <a:pt x="16251" y="18900"/>
                  <a:pt x="16251" y="18900"/>
                </a:cubicBezTo>
                <a:cubicBezTo>
                  <a:pt x="14194" y="18900"/>
                  <a:pt x="14194" y="18900"/>
                  <a:pt x="14194" y="18900"/>
                </a:cubicBezTo>
                <a:cubicBezTo>
                  <a:pt x="12549" y="18900"/>
                  <a:pt x="10903" y="17550"/>
                  <a:pt x="9669" y="15525"/>
                </a:cubicBezTo>
                <a:cubicBezTo>
                  <a:pt x="9874" y="14850"/>
                  <a:pt x="9874" y="14850"/>
                  <a:pt x="9874" y="14850"/>
                </a:cubicBezTo>
                <a:cubicBezTo>
                  <a:pt x="10491" y="13163"/>
                  <a:pt x="10491" y="13163"/>
                  <a:pt x="10491" y="13163"/>
                </a:cubicBezTo>
                <a:cubicBezTo>
                  <a:pt x="11109" y="11813"/>
                  <a:pt x="11109" y="11813"/>
                  <a:pt x="11109" y="11813"/>
                </a:cubicBezTo>
                <a:cubicBezTo>
                  <a:pt x="11520" y="12150"/>
                  <a:pt x="11726" y="12825"/>
                  <a:pt x="11931" y="13163"/>
                </a:cubicBezTo>
                <a:cubicBezTo>
                  <a:pt x="12549" y="14175"/>
                  <a:pt x="13371" y="14513"/>
                  <a:pt x="14194" y="14513"/>
                </a:cubicBezTo>
                <a:cubicBezTo>
                  <a:pt x="16251" y="14513"/>
                  <a:pt x="16251" y="14513"/>
                  <a:pt x="16251" y="14513"/>
                </a:cubicBezTo>
                <a:lnTo>
                  <a:pt x="16251" y="1181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90" name="Shape"/>
          <p:cNvSpPr/>
          <p:nvPr/>
        </p:nvSpPr>
        <p:spPr>
          <a:xfrm>
            <a:off x="10742613" y="890493"/>
            <a:ext cx="390526" cy="4048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200"/>
                </a:moveTo>
                <a:cubicBezTo>
                  <a:pt x="8515" y="2200"/>
                  <a:pt x="6438" y="3200"/>
                  <a:pt x="4569" y="4800"/>
                </a:cubicBezTo>
                <a:cubicBezTo>
                  <a:pt x="2908" y="6400"/>
                  <a:pt x="2077" y="8400"/>
                  <a:pt x="2077" y="10800"/>
                </a:cubicBezTo>
                <a:cubicBezTo>
                  <a:pt x="2077" y="12600"/>
                  <a:pt x="2700" y="14400"/>
                  <a:pt x="3946" y="15800"/>
                </a:cubicBezTo>
                <a:cubicBezTo>
                  <a:pt x="2285" y="17000"/>
                  <a:pt x="2285" y="17000"/>
                  <a:pt x="2285" y="17000"/>
                </a:cubicBezTo>
                <a:cubicBezTo>
                  <a:pt x="831" y="15200"/>
                  <a:pt x="0" y="13000"/>
                  <a:pt x="0" y="10800"/>
                </a:cubicBezTo>
                <a:cubicBezTo>
                  <a:pt x="0" y="8800"/>
                  <a:pt x="415" y="7000"/>
                  <a:pt x="1454" y="5400"/>
                </a:cubicBezTo>
                <a:cubicBezTo>
                  <a:pt x="2492" y="3800"/>
                  <a:pt x="3738" y="2600"/>
                  <a:pt x="5400" y="1600"/>
                </a:cubicBezTo>
                <a:cubicBezTo>
                  <a:pt x="7062" y="800"/>
                  <a:pt x="8931" y="400"/>
                  <a:pt x="10800" y="400"/>
                </a:cubicBezTo>
                <a:cubicBezTo>
                  <a:pt x="12046" y="400"/>
                  <a:pt x="13292" y="600"/>
                  <a:pt x="14538" y="1000"/>
                </a:cubicBezTo>
                <a:cubicBezTo>
                  <a:pt x="15162" y="0"/>
                  <a:pt x="15162" y="0"/>
                  <a:pt x="15162" y="0"/>
                </a:cubicBezTo>
                <a:cubicBezTo>
                  <a:pt x="16200" y="1800"/>
                  <a:pt x="16200" y="1800"/>
                  <a:pt x="16200" y="1800"/>
                </a:cubicBezTo>
                <a:cubicBezTo>
                  <a:pt x="17446" y="3800"/>
                  <a:pt x="17446" y="3800"/>
                  <a:pt x="17446" y="3800"/>
                </a:cubicBezTo>
                <a:cubicBezTo>
                  <a:pt x="12877" y="3800"/>
                  <a:pt x="12877" y="3800"/>
                  <a:pt x="12877" y="3800"/>
                </a:cubicBezTo>
                <a:cubicBezTo>
                  <a:pt x="13500" y="2800"/>
                  <a:pt x="13500" y="2800"/>
                  <a:pt x="13500" y="2800"/>
                </a:cubicBezTo>
                <a:cubicBezTo>
                  <a:pt x="12462" y="2400"/>
                  <a:pt x="11631" y="2200"/>
                  <a:pt x="10800" y="2200"/>
                </a:cubicBezTo>
                <a:close/>
                <a:moveTo>
                  <a:pt x="19315" y="4400"/>
                </a:moveTo>
                <a:cubicBezTo>
                  <a:pt x="20769" y="6200"/>
                  <a:pt x="21600" y="8400"/>
                  <a:pt x="21600" y="10600"/>
                </a:cubicBezTo>
                <a:cubicBezTo>
                  <a:pt x="21600" y="12600"/>
                  <a:pt x="21185" y="14400"/>
                  <a:pt x="20146" y="16000"/>
                </a:cubicBezTo>
                <a:cubicBezTo>
                  <a:pt x="19315" y="17600"/>
                  <a:pt x="17862" y="18800"/>
                  <a:pt x="16200" y="19800"/>
                </a:cubicBezTo>
                <a:cubicBezTo>
                  <a:pt x="14538" y="20600"/>
                  <a:pt x="12877" y="21200"/>
                  <a:pt x="10800" y="21200"/>
                </a:cubicBezTo>
                <a:cubicBezTo>
                  <a:pt x="9554" y="21200"/>
                  <a:pt x="8515" y="21000"/>
                  <a:pt x="7269" y="20600"/>
                </a:cubicBezTo>
                <a:cubicBezTo>
                  <a:pt x="6646" y="21600"/>
                  <a:pt x="6646" y="21600"/>
                  <a:pt x="6646" y="21600"/>
                </a:cubicBezTo>
                <a:cubicBezTo>
                  <a:pt x="5400" y="19800"/>
                  <a:pt x="5400" y="19800"/>
                  <a:pt x="5400" y="19800"/>
                </a:cubicBezTo>
                <a:cubicBezTo>
                  <a:pt x="4362" y="17800"/>
                  <a:pt x="4362" y="17800"/>
                  <a:pt x="4362" y="17800"/>
                </a:cubicBezTo>
                <a:cubicBezTo>
                  <a:pt x="8931" y="17800"/>
                  <a:pt x="8931" y="17800"/>
                  <a:pt x="8931" y="17800"/>
                </a:cubicBezTo>
                <a:cubicBezTo>
                  <a:pt x="8308" y="18800"/>
                  <a:pt x="8308" y="18800"/>
                  <a:pt x="8308" y="18800"/>
                </a:cubicBezTo>
                <a:cubicBezTo>
                  <a:pt x="9138" y="19000"/>
                  <a:pt x="9969" y="19200"/>
                  <a:pt x="10800" y="19200"/>
                </a:cubicBezTo>
                <a:cubicBezTo>
                  <a:pt x="13292" y="19200"/>
                  <a:pt x="15369" y="18200"/>
                  <a:pt x="17031" y="16600"/>
                </a:cubicBezTo>
                <a:cubicBezTo>
                  <a:pt x="18692" y="15000"/>
                  <a:pt x="19523" y="13000"/>
                  <a:pt x="19523" y="10800"/>
                </a:cubicBezTo>
                <a:cubicBezTo>
                  <a:pt x="19523" y="8800"/>
                  <a:pt x="18900" y="7200"/>
                  <a:pt x="17654" y="5600"/>
                </a:cubicBezTo>
                <a:lnTo>
                  <a:pt x="19315" y="44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91" name="Shape"/>
          <p:cNvSpPr/>
          <p:nvPr/>
        </p:nvSpPr>
        <p:spPr>
          <a:xfrm>
            <a:off x="1058862" y="1641381"/>
            <a:ext cx="393702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9" y="1440"/>
                </a:moveTo>
                <a:cubicBezTo>
                  <a:pt x="6994" y="617"/>
                  <a:pt x="8846" y="0"/>
                  <a:pt x="10903" y="0"/>
                </a:cubicBezTo>
                <a:cubicBezTo>
                  <a:pt x="12754" y="0"/>
                  <a:pt x="14606" y="617"/>
                  <a:pt x="16251" y="1440"/>
                </a:cubicBezTo>
                <a:cubicBezTo>
                  <a:pt x="17897" y="2469"/>
                  <a:pt x="19131" y="3703"/>
                  <a:pt x="20160" y="5349"/>
                </a:cubicBezTo>
                <a:cubicBezTo>
                  <a:pt x="21189" y="6994"/>
                  <a:pt x="21600" y="8846"/>
                  <a:pt x="21600" y="10697"/>
                </a:cubicBezTo>
                <a:cubicBezTo>
                  <a:pt x="21600" y="12754"/>
                  <a:pt x="21189" y="14606"/>
                  <a:pt x="20160" y="16251"/>
                </a:cubicBezTo>
                <a:cubicBezTo>
                  <a:pt x="19131" y="17897"/>
                  <a:pt x="17897" y="19131"/>
                  <a:pt x="16251" y="20160"/>
                </a:cubicBezTo>
                <a:cubicBezTo>
                  <a:pt x="14606" y="20983"/>
                  <a:pt x="12754" y="21600"/>
                  <a:pt x="10903" y="21600"/>
                </a:cubicBezTo>
                <a:cubicBezTo>
                  <a:pt x="8846" y="21600"/>
                  <a:pt x="6994" y="20983"/>
                  <a:pt x="5349" y="20160"/>
                </a:cubicBezTo>
                <a:cubicBezTo>
                  <a:pt x="3703" y="19131"/>
                  <a:pt x="2469" y="17897"/>
                  <a:pt x="1440" y="16251"/>
                </a:cubicBezTo>
                <a:cubicBezTo>
                  <a:pt x="617" y="14606"/>
                  <a:pt x="0" y="12754"/>
                  <a:pt x="0" y="10697"/>
                </a:cubicBezTo>
                <a:cubicBezTo>
                  <a:pt x="0" y="8846"/>
                  <a:pt x="617" y="6994"/>
                  <a:pt x="1440" y="5349"/>
                </a:cubicBezTo>
                <a:cubicBezTo>
                  <a:pt x="2469" y="3703"/>
                  <a:pt x="3703" y="2469"/>
                  <a:pt x="5349" y="1440"/>
                </a:cubicBezTo>
                <a:close/>
                <a:moveTo>
                  <a:pt x="5760" y="19543"/>
                </a:moveTo>
                <a:cubicBezTo>
                  <a:pt x="7406" y="20366"/>
                  <a:pt x="9051" y="20777"/>
                  <a:pt x="10903" y="20777"/>
                </a:cubicBezTo>
                <a:cubicBezTo>
                  <a:pt x="12754" y="20777"/>
                  <a:pt x="14400" y="20366"/>
                  <a:pt x="15840" y="19543"/>
                </a:cubicBezTo>
                <a:cubicBezTo>
                  <a:pt x="17486" y="18514"/>
                  <a:pt x="18720" y="17280"/>
                  <a:pt x="19543" y="15840"/>
                </a:cubicBezTo>
                <a:cubicBezTo>
                  <a:pt x="20366" y="14194"/>
                  <a:pt x="20777" y="12549"/>
                  <a:pt x="20777" y="10697"/>
                </a:cubicBezTo>
                <a:cubicBezTo>
                  <a:pt x="20777" y="9051"/>
                  <a:pt x="20366" y="7200"/>
                  <a:pt x="19543" y="5760"/>
                </a:cubicBezTo>
                <a:cubicBezTo>
                  <a:pt x="18720" y="4114"/>
                  <a:pt x="17486" y="3086"/>
                  <a:pt x="15840" y="2057"/>
                </a:cubicBezTo>
                <a:cubicBezTo>
                  <a:pt x="14400" y="1234"/>
                  <a:pt x="12754" y="823"/>
                  <a:pt x="10903" y="823"/>
                </a:cubicBezTo>
                <a:cubicBezTo>
                  <a:pt x="9051" y="823"/>
                  <a:pt x="7406" y="1234"/>
                  <a:pt x="5760" y="2057"/>
                </a:cubicBezTo>
                <a:cubicBezTo>
                  <a:pt x="4320" y="3086"/>
                  <a:pt x="3086" y="4114"/>
                  <a:pt x="2263" y="5760"/>
                </a:cubicBezTo>
                <a:cubicBezTo>
                  <a:pt x="1234" y="7200"/>
                  <a:pt x="823" y="9051"/>
                  <a:pt x="823" y="10697"/>
                </a:cubicBezTo>
                <a:cubicBezTo>
                  <a:pt x="823" y="12549"/>
                  <a:pt x="1234" y="14194"/>
                  <a:pt x="2263" y="15840"/>
                </a:cubicBezTo>
                <a:cubicBezTo>
                  <a:pt x="3086" y="17280"/>
                  <a:pt x="4320" y="18514"/>
                  <a:pt x="5760" y="19543"/>
                </a:cubicBezTo>
                <a:close/>
                <a:moveTo>
                  <a:pt x="4937" y="14606"/>
                </a:moveTo>
                <a:cubicBezTo>
                  <a:pt x="6789" y="15840"/>
                  <a:pt x="8846" y="16457"/>
                  <a:pt x="10697" y="16457"/>
                </a:cubicBezTo>
                <a:cubicBezTo>
                  <a:pt x="12960" y="16457"/>
                  <a:pt x="15017" y="15840"/>
                  <a:pt x="16869" y="14400"/>
                </a:cubicBezTo>
                <a:cubicBezTo>
                  <a:pt x="15017" y="16869"/>
                  <a:pt x="12960" y="18103"/>
                  <a:pt x="10903" y="18103"/>
                </a:cubicBezTo>
                <a:cubicBezTo>
                  <a:pt x="10903" y="18103"/>
                  <a:pt x="10903" y="18103"/>
                  <a:pt x="10903" y="18103"/>
                </a:cubicBezTo>
                <a:cubicBezTo>
                  <a:pt x="8640" y="18103"/>
                  <a:pt x="6789" y="17074"/>
                  <a:pt x="4937" y="14606"/>
                </a:cubicBezTo>
                <a:close/>
                <a:moveTo>
                  <a:pt x="8023" y="8640"/>
                </a:moveTo>
                <a:cubicBezTo>
                  <a:pt x="7817" y="9051"/>
                  <a:pt x="7611" y="9257"/>
                  <a:pt x="7200" y="9257"/>
                </a:cubicBezTo>
                <a:cubicBezTo>
                  <a:pt x="6789" y="9257"/>
                  <a:pt x="6583" y="9051"/>
                  <a:pt x="6377" y="8640"/>
                </a:cubicBezTo>
                <a:cubicBezTo>
                  <a:pt x="6171" y="8023"/>
                  <a:pt x="5966" y="7611"/>
                  <a:pt x="5966" y="6789"/>
                </a:cubicBezTo>
                <a:cubicBezTo>
                  <a:pt x="5966" y="6171"/>
                  <a:pt x="6171" y="5554"/>
                  <a:pt x="6377" y="5143"/>
                </a:cubicBezTo>
                <a:cubicBezTo>
                  <a:pt x="6583" y="4731"/>
                  <a:pt x="6789" y="4320"/>
                  <a:pt x="7200" y="4320"/>
                </a:cubicBezTo>
                <a:cubicBezTo>
                  <a:pt x="7611" y="4320"/>
                  <a:pt x="7817" y="4731"/>
                  <a:pt x="8023" y="5143"/>
                </a:cubicBezTo>
                <a:cubicBezTo>
                  <a:pt x="8434" y="5554"/>
                  <a:pt x="8434" y="6171"/>
                  <a:pt x="8434" y="6789"/>
                </a:cubicBezTo>
                <a:cubicBezTo>
                  <a:pt x="8434" y="7611"/>
                  <a:pt x="8434" y="8023"/>
                  <a:pt x="8023" y="8640"/>
                </a:cubicBezTo>
                <a:close/>
                <a:moveTo>
                  <a:pt x="15223" y="8640"/>
                </a:moveTo>
                <a:cubicBezTo>
                  <a:pt x="15017" y="9051"/>
                  <a:pt x="14606" y="9257"/>
                  <a:pt x="14400" y="9257"/>
                </a:cubicBezTo>
                <a:cubicBezTo>
                  <a:pt x="13989" y="9257"/>
                  <a:pt x="13783" y="9051"/>
                  <a:pt x="13371" y="8640"/>
                </a:cubicBezTo>
                <a:cubicBezTo>
                  <a:pt x="13166" y="8023"/>
                  <a:pt x="13166" y="7611"/>
                  <a:pt x="13166" y="6789"/>
                </a:cubicBezTo>
                <a:cubicBezTo>
                  <a:pt x="13166" y="6171"/>
                  <a:pt x="13166" y="5554"/>
                  <a:pt x="13371" y="5143"/>
                </a:cubicBezTo>
                <a:cubicBezTo>
                  <a:pt x="13783" y="4731"/>
                  <a:pt x="13989" y="4320"/>
                  <a:pt x="14400" y="4320"/>
                </a:cubicBezTo>
                <a:cubicBezTo>
                  <a:pt x="14606" y="4320"/>
                  <a:pt x="15017" y="4731"/>
                  <a:pt x="15223" y="5143"/>
                </a:cubicBezTo>
                <a:cubicBezTo>
                  <a:pt x="15429" y="5554"/>
                  <a:pt x="15634" y="6171"/>
                  <a:pt x="15634" y="6789"/>
                </a:cubicBezTo>
                <a:cubicBezTo>
                  <a:pt x="15634" y="7611"/>
                  <a:pt x="15429" y="8023"/>
                  <a:pt x="15223" y="864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92" name="Shape"/>
          <p:cNvSpPr/>
          <p:nvPr/>
        </p:nvSpPr>
        <p:spPr>
          <a:xfrm>
            <a:off x="1703388" y="1641381"/>
            <a:ext cx="395289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9" y="1440"/>
                </a:moveTo>
                <a:cubicBezTo>
                  <a:pt x="6994" y="617"/>
                  <a:pt x="8846" y="0"/>
                  <a:pt x="10903" y="0"/>
                </a:cubicBezTo>
                <a:cubicBezTo>
                  <a:pt x="12754" y="0"/>
                  <a:pt x="14606" y="617"/>
                  <a:pt x="16251" y="1440"/>
                </a:cubicBezTo>
                <a:cubicBezTo>
                  <a:pt x="17897" y="2469"/>
                  <a:pt x="19131" y="3703"/>
                  <a:pt x="20160" y="5349"/>
                </a:cubicBezTo>
                <a:cubicBezTo>
                  <a:pt x="21189" y="6994"/>
                  <a:pt x="21600" y="8846"/>
                  <a:pt x="21600" y="10697"/>
                </a:cubicBezTo>
                <a:cubicBezTo>
                  <a:pt x="21600" y="12754"/>
                  <a:pt x="21189" y="14606"/>
                  <a:pt x="20160" y="16251"/>
                </a:cubicBezTo>
                <a:cubicBezTo>
                  <a:pt x="19131" y="17897"/>
                  <a:pt x="17897" y="19131"/>
                  <a:pt x="16251" y="20160"/>
                </a:cubicBezTo>
                <a:cubicBezTo>
                  <a:pt x="14606" y="20983"/>
                  <a:pt x="12754" y="21600"/>
                  <a:pt x="10903" y="21600"/>
                </a:cubicBezTo>
                <a:cubicBezTo>
                  <a:pt x="8846" y="21600"/>
                  <a:pt x="6994" y="20983"/>
                  <a:pt x="5349" y="20160"/>
                </a:cubicBezTo>
                <a:cubicBezTo>
                  <a:pt x="3703" y="19131"/>
                  <a:pt x="2469" y="17897"/>
                  <a:pt x="1440" y="16251"/>
                </a:cubicBezTo>
                <a:cubicBezTo>
                  <a:pt x="617" y="14606"/>
                  <a:pt x="0" y="12754"/>
                  <a:pt x="0" y="10697"/>
                </a:cubicBezTo>
                <a:cubicBezTo>
                  <a:pt x="0" y="8846"/>
                  <a:pt x="617" y="6994"/>
                  <a:pt x="1440" y="5349"/>
                </a:cubicBezTo>
                <a:cubicBezTo>
                  <a:pt x="2469" y="3703"/>
                  <a:pt x="3703" y="2469"/>
                  <a:pt x="5349" y="1440"/>
                </a:cubicBezTo>
                <a:close/>
                <a:moveTo>
                  <a:pt x="10903" y="18103"/>
                </a:moveTo>
                <a:cubicBezTo>
                  <a:pt x="12960" y="18103"/>
                  <a:pt x="15017" y="16869"/>
                  <a:pt x="16869" y="14400"/>
                </a:cubicBezTo>
                <a:cubicBezTo>
                  <a:pt x="15017" y="15840"/>
                  <a:pt x="12960" y="16457"/>
                  <a:pt x="10697" y="16457"/>
                </a:cubicBezTo>
                <a:cubicBezTo>
                  <a:pt x="8846" y="16457"/>
                  <a:pt x="6789" y="15840"/>
                  <a:pt x="4937" y="14606"/>
                </a:cubicBezTo>
                <a:cubicBezTo>
                  <a:pt x="6789" y="17074"/>
                  <a:pt x="8846" y="18103"/>
                  <a:pt x="10903" y="18103"/>
                </a:cubicBezTo>
                <a:close/>
                <a:moveTo>
                  <a:pt x="8023" y="5143"/>
                </a:moveTo>
                <a:cubicBezTo>
                  <a:pt x="7817" y="4731"/>
                  <a:pt x="7611" y="4320"/>
                  <a:pt x="7200" y="4320"/>
                </a:cubicBezTo>
                <a:cubicBezTo>
                  <a:pt x="6789" y="4320"/>
                  <a:pt x="6583" y="4731"/>
                  <a:pt x="6377" y="5143"/>
                </a:cubicBezTo>
                <a:cubicBezTo>
                  <a:pt x="6171" y="5554"/>
                  <a:pt x="5966" y="6171"/>
                  <a:pt x="5966" y="6789"/>
                </a:cubicBezTo>
                <a:cubicBezTo>
                  <a:pt x="5966" y="7611"/>
                  <a:pt x="6171" y="8023"/>
                  <a:pt x="6377" y="8640"/>
                </a:cubicBezTo>
                <a:cubicBezTo>
                  <a:pt x="6583" y="9051"/>
                  <a:pt x="6789" y="9257"/>
                  <a:pt x="7200" y="9257"/>
                </a:cubicBezTo>
                <a:cubicBezTo>
                  <a:pt x="7611" y="9257"/>
                  <a:pt x="7817" y="9051"/>
                  <a:pt x="8023" y="8640"/>
                </a:cubicBezTo>
                <a:cubicBezTo>
                  <a:pt x="8229" y="8023"/>
                  <a:pt x="8434" y="7611"/>
                  <a:pt x="8434" y="6789"/>
                </a:cubicBezTo>
                <a:cubicBezTo>
                  <a:pt x="8434" y="6171"/>
                  <a:pt x="8229" y="5554"/>
                  <a:pt x="8023" y="5143"/>
                </a:cubicBezTo>
                <a:close/>
                <a:moveTo>
                  <a:pt x="15223" y="5143"/>
                </a:moveTo>
                <a:cubicBezTo>
                  <a:pt x="15017" y="4731"/>
                  <a:pt x="14606" y="4320"/>
                  <a:pt x="14400" y="4320"/>
                </a:cubicBezTo>
                <a:cubicBezTo>
                  <a:pt x="13989" y="4320"/>
                  <a:pt x="13783" y="4731"/>
                  <a:pt x="13371" y="5143"/>
                </a:cubicBezTo>
                <a:cubicBezTo>
                  <a:pt x="13166" y="5554"/>
                  <a:pt x="13166" y="6171"/>
                  <a:pt x="13166" y="6789"/>
                </a:cubicBezTo>
                <a:cubicBezTo>
                  <a:pt x="13166" y="7611"/>
                  <a:pt x="13166" y="8023"/>
                  <a:pt x="13371" y="8640"/>
                </a:cubicBezTo>
                <a:cubicBezTo>
                  <a:pt x="13783" y="9051"/>
                  <a:pt x="13989" y="9257"/>
                  <a:pt x="14400" y="9257"/>
                </a:cubicBezTo>
                <a:cubicBezTo>
                  <a:pt x="14606" y="9257"/>
                  <a:pt x="15017" y="9051"/>
                  <a:pt x="15223" y="8640"/>
                </a:cubicBezTo>
                <a:cubicBezTo>
                  <a:pt x="15429" y="8023"/>
                  <a:pt x="15634" y="7611"/>
                  <a:pt x="15634" y="6789"/>
                </a:cubicBezTo>
                <a:cubicBezTo>
                  <a:pt x="15634" y="6171"/>
                  <a:pt x="15429" y="5554"/>
                  <a:pt x="15223" y="514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93" name="Shape"/>
          <p:cNvSpPr/>
          <p:nvPr/>
        </p:nvSpPr>
        <p:spPr>
          <a:xfrm>
            <a:off x="2335213" y="1619156"/>
            <a:ext cx="423864" cy="4175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5059"/>
                </a:moveTo>
                <a:cubicBezTo>
                  <a:pt x="21600" y="6227"/>
                  <a:pt x="21218" y="7395"/>
                  <a:pt x="20453" y="8173"/>
                </a:cubicBezTo>
                <a:cubicBezTo>
                  <a:pt x="20835" y="9341"/>
                  <a:pt x="20835" y="10314"/>
                  <a:pt x="20835" y="11286"/>
                </a:cubicBezTo>
                <a:cubicBezTo>
                  <a:pt x="20835" y="13232"/>
                  <a:pt x="20453" y="14984"/>
                  <a:pt x="19497" y="16541"/>
                </a:cubicBezTo>
                <a:cubicBezTo>
                  <a:pt x="18733" y="18097"/>
                  <a:pt x="17395" y="19265"/>
                  <a:pt x="15865" y="20238"/>
                </a:cubicBezTo>
                <a:cubicBezTo>
                  <a:pt x="14336" y="21016"/>
                  <a:pt x="12807" y="21600"/>
                  <a:pt x="10896" y="21600"/>
                </a:cubicBezTo>
                <a:cubicBezTo>
                  <a:pt x="9175" y="21600"/>
                  <a:pt x="7455" y="21016"/>
                  <a:pt x="5926" y="20238"/>
                </a:cubicBezTo>
                <a:cubicBezTo>
                  <a:pt x="4396" y="19265"/>
                  <a:pt x="3250" y="18097"/>
                  <a:pt x="2294" y="16541"/>
                </a:cubicBezTo>
                <a:cubicBezTo>
                  <a:pt x="1338" y="14984"/>
                  <a:pt x="956" y="13232"/>
                  <a:pt x="956" y="11286"/>
                </a:cubicBezTo>
                <a:cubicBezTo>
                  <a:pt x="956" y="10314"/>
                  <a:pt x="1147" y="9341"/>
                  <a:pt x="1338" y="8368"/>
                </a:cubicBezTo>
                <a:cubicBezTo>
                  <a:pt x="573" y="7395"/>
                  <a:pt x="0" y="6227"/>
                  <a:pt x="0" y="5059"/>
                </a:cubicBezTo>
                <a:cubicBezTo>
                  <a:pt x="0" y="3697"/>
                  <a:pt x="573" y="2530"/>
                  <a:pt x="1529" y="1557"/>
                </a:cubicBezTo>
                <a:cubicBezTo>
                  <a:pt x="2485" y="584"/>
                  <a:pt x="3632" y="0"/>
                  <a:pt x="4779" y="0"/>
                </a:cubicBezTo>
                <a:cubicBezTo>
                  <a:pt x="6117" y="0"/>
                  <a:pt x="7264" y="584"/>
                  <a:pt x="8219" y="1557"/>
                </a:cubicBezTo>
                <a:cubicBezTo>
                  <a:pt x="9175" y="1362"/>
                  <a:pt x="10131" y="1168"/>
                  <a:pt x="10896" y="1168"/>
                </a:cubicBezTo>
                <a:cubicBezTo>
                  <a:pt x="11851" y="1168"/>
                  <a:pt x="12616" y="1362"/>
                  <a:pt x="13572" y="1557"/>
                </a:cubicBezTo>
                <a:cubicBezTo>
                  <a:pt x="14336" y="584"/>
                  <a:pt x="15483" y="0"/>
                  <a:pt x="16821" y="0"/>
                </a:cubicBezTo>
                <a:cubicBezTo>
                  <a:pt x="18159" y="0"/>
                  <a:pt x="19306" y="584"/>
                  <a:pt x="20262" y="1557"/>
                </a:cubicBezTo>
                <a:cubicBezTo>
                  <a:pt x="21218" y="2530"/>
                  <a:pt x="21600" y="3697"/>
                  <a:pt x="21600" y="5059"/>
                </a:cubicBezTo>
                <a:close/>
                <a:moveTo>
                  <a:pt x="5352" y="17124"/>
                </a:moveTo>
                <a:cubicBezTo>
                  <a:pt x="6881" y="18681"/>
                  <a:pt x="8793" y="19459"/>
                  <a:pt x="10896" y="19459"/>
                </a:cubicBezTo>
                <a:cubicBezTo>
                  <a:pt x="13189" y="19459"/>
                  <a:pt x="14910" y="18681"/>
                  <a:pt x="16439" y="17124"/>
                </a:cubicBezTo>
                <a:cubicBezTo>
                  <a:pt x="18159" y="15568"/>
                  <a:pt x="18924" y="13622"/>
                  <a:pt x="18924" y="11286"/>
                </a:cubicBezTo>
                <a:cubicBezTo>
                  <a:pt x="18924" y="9146"/>
                  <a:pt x="18159" y="7200"/>
                  <a:pt x="16439" y="5643"/>
                </a:cubicBezTo>
                <a:cubicBezTo>
                  <a:pt x="14910" y="4086"/>
                  <a:pt x="13189" y="3308"/>
                  <a:pt x="10896" y="3308"/>
                </a:cubicBezTo>
                <a:cubicBezTo>
                  <a:pt x="8793" y="3308"/>
                  <a:pt x="6881" y="4086"/>
                  <a:pt x="5352" y="5643"/>
                </a:cubicBezTo>
                <a:cubicBezTo>
                  <a:pt x="3823" y="7200"/>
                  <a:pt x="3058" y="9146"/>
                  <a:pt x="3058" y="11286"/>
                </a:cubicBezTo>
                <a:cubicBezTo>
                  <a:pt x="3058" y="13622"/>
                  <a:pt x="3823" y="15568"/>
                  <a:pt x="5352" y="17124"/>
                </a:cubicBezTo>
                <a:close/>
                <a:moveTo>
                  <a:pt x="10513" y="3892"/>
                </a:moveTo>
                <a:cubicBezTo>
                  <a:pt x="10513" y="3892"/>
                  <a:pt x="10704" y="3697"/>
                  <a:pt x="10896" y="3697"/>
                </a:cubicBezTo>
                <a:cubicBezTo>
                  <a:pt x="11087" y="3697"/>
                  <a:pt x="11278" y="3892"/>
                  <a:pt x="11469" y="3892"/>
                </a:cubicBezTo>
                <a:cubicBezTo>
                  <a:pt x="11469" y="4086"/>
                  <a:pt x="11660" y="4281"/>
                  <a:pt x="11660" y="4476"/>
                </a:cubicBezTo>
                <a:cubicBezTo>
                  <a:pt x="11660" y="11286"/>
                  <a:pt x="11660" y="11286"/>
                  <a:pt x="11660" y="11286"/>
                </a:cubicBezTo>
                <a:cubicBezTo>
                  <a:pt x="11660" y="11481"/>
                  <a:pt x="11660" y="11481"/>
                  <a:pt x="11660" y="11481"/>
                </a:cubicBezTo>
                <a:cubicBezTo>
                  <a:pt x="11660" y="11481"/>
                  <a:pt x="11660" y="11481"/>
                  <a:pt x="11660" y="11481"/>
                </a:cubicBezTo>
                <a:cubicBezTo>
                  <a:pt x="11660" y="11676"/>
                  <a:pt x="11660" y="11676"/>
                  <a:pt x="11660" y="11676"/>
                </a:cubicBezTo>
                <a:cubicBezTo>
                  <a:pt x="11469" y="11676"/>
                  <a:pt x="11469" y="11676"/>
                  <a:pt x="11469" y="11870"/>
                </a:cubicBezTo>
                <a:cubicBezTo>
                  <a:pt x="11469" y="11870"/>
                  <a:pt x="11469" y="11870"/>
                  <a:pt x="11469" y="11870"/>
                </a:cubicBezTo>
                <a:cubicBezTo>
                  <a:pt x="11469" y="11870"/>
                  <a:pt x="11469" y="11870"/>
                  <a:pt x="11469" y="11870"/>
                </a:cubicBezTo>
                <a:cubicBezTo>
                  <a:pt x="11469" y="11870"/>
                  <a:pt x="11278" y="11870"/>
                  <a:pt x="11278" y="12065"/>
                </a:cubicBezTo>
                <a:cubicBezTo>
                  <a:pt x="11278" y="12065"/>
                  <a:pt x="11278" y="12065"/>
                  <a:pt x="11278" y="12065"/>
                </a:cubicBezTo>
                <a:cubicBezTo>
                  <a:pt x="11278" y="12065"/>
                  <a:pt x="11278" y="12065"/>
                  <a:pt x="11278" y="12065"/>
                </a:cubicBezTo>
                <a:cubicBezTo>
                  <a:pt x="6690" y="14011"/>
                  <a:pt x="6690" y="14011"/>
                  <a:pt x="6690" y="14011"/>
                </a:cubicBezTo>
                <a:cubicBezTo>
                  <a:pt x="6499" y="14205"/>
                  <a:pt x="6499" y="14205"/>
                  <a:pt x="6308" y="14205"/>
                </a:cubicBezTo>
                <a:cubicBezTo>
                  <a:pt x="6117" y="14205"/>
                  <a:pt x="5926" y="14011"/>
                  <a:pt x="5735" y="13622"/>
                </a:cubicBezTo>
                <a:cubicBezTo>
                  <a:pt x="5735" y="13427"/>
                  <a:pt x="5735" y="13427"/>
                  <a:pt x="5735" y="13232"/>
                </a:cubicBezTo>
                <a:cubicBezTo>
                  <a:pt x="5735" y="13038"/>
                  <a:pt x="5926" y="12843"/>
                  <a:pt x="6117" y="12843"/>
                </a:cubicBezTo>
                <a:cubicBezTo>
                  <a:pt x="10322" y="10897"/>
                  <a:pt x="10322" y="10897"/>
                  <a:pt x="10322" y="10897"/>
                </a:cubicBezTo>
                <a:cubicBezTo>
                  <a:pt x="10322" y="4476"/>
                  <a:pt x="10322" y="4476"/>
                  <a:pt x="10322" y="4476"/>
                </a:cubicBezTo>
                <a:cubicBezTo>
                  <a:pt x="10322" y="4281"/>
                  <a:pt x="10322" y="4086"/>
                  <a:pt x="10513" y="389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94" name="Shape"/>
          <p:cNvSpPr/>
          <p:nvPr/>
        </p:nvSpPr>
        <p:spPr>
          <a:xfrm>
            <a:off x="2995613" y="1641381"/>
            <a:ext cx="393701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9" y="1440"/>
                </a:moveTo>
                <a:cubicBezTo>
                  <a:pt x="6994" y="617"/>
                  <a:pt x="8846" y="0"/>
                  <a:pt x="10903" y="0"/>
                </a:cubicBezTo>
                <a:cubicBezTo>
                  <a:pt x="12754" y="0"/>
                  <a:pt x="14606" y="617"/>
                  <a:pt x="16251" y="1440"/>
                </a:cubicBezTo>
                <a:cubicBezTo>
                  <a:pt x="17897" y="2469"/>
                  <a:pt x="19131" y="3703"/>
                  <a:pt x="20160" y="5349"/>
                </a:cubicBezTo>
                <a:cubicBezTo>
                  <a:pt x="21189" y="6994"/>
                  <a:pt x="21600" y="8846"/>
                  <a:pt x="21600" y="10697"/>
                </a:cubicBezTo>
                <a:cubicBezTo>
                  <a:pt x="21600" y="12754"/>
                  <a:pt x="21189" y="14606"/>
                  <a:pt x="20160" y="16251"/>
                </a:cubicBezTo>
                <a:cubicBezTo>
                  <a:pt x="19131" y="17897"/>
                  <a:pt x="17897" y="19131"/>
                  <a:pt x="16251" y="20160"/>
                </a:cubicBezTo>
                <a:cubicBezTo>
                  <a:pt x="14606" y="20983"/>
                  <a:pt x="12754" y="21600"/>
                  <a:pt x="10903" y="21600"/>
                </a:cubicBezTo>
                <a:cubicBezTo>
                  <a:pt x="8846" y="21600"/>
                  <a:pt x="6994" y="20983"/>
                  <a:pt x="5349" y="20160"/>
                </a:cubicBezTo>
                <a:cubicBezTo>
                  <a:pt x="3703" y="19131"/>
                  <a:pt x="2469" y="17897"/>
                  <a:pt x="1440" y="16251"/>
                </a:cubicBezTo>
                <a:cubicBezTo>
                  <a:pt x="617" y="14606"/>
                  <a:pt x="0" y="12754"/>
                  <a:pt x="0" y="10697"/>
                </a:cubicBezTo>
                <a:cubicBezTo>
                  <a:pt x="0" y="8846"/>
                  <a:pt x="617" y="6994"/>
                  <a:pt x="1440" y="5349"/>
                </a:cubicBezTo>
                <a:cubicBezTo>
                  <a:pt x="2469" y="3703"/>
                  <a:pt x="3703" y="2469"/>
                  <a:pt x="5349" y="1440"/>
                </a:cubicBezTo>
                <a:close/>
                <a:moveTo>
                  <a:pt x="4731" y="16869"/>
                </a:moveTo>
                <a:cubicBezTo>
                  <a:pt x="6377" y="18514"/>
                  <a:pt x="8434" y="19337"/>
                  <a:pt x="10903" y="19337"/>
                </a:cubicBezTo>
                <a:cubicBezTo>
                  <a:pt x="13166" y="19337"/>
                  <a:pt x="15223" y="18514"/>
                  <a:pt x="16869" y="16869"/>
                </a:cubicBezTo>
                <a:cubicBezTo>
                  <a:pt x="18514" y="15223"/>
                  <a:pt x="19337" y="13166"/>
                  <a:pt x="19337" y="10697"/>
                </a:cubicBezTo>
                <a:cubicBezTo>
                  <a:pt x="19337" y="8434"/>
                  <a:pt x="18514" y="6377"/>
                  <a:pt x="16869" y="4731"/>
                </a:cubicBezTo>
                <a:cubicBezTo>
                  <a:pt x="15223" y="3086"/>
                  <a:pt x="13166" y="2263"/>
                  <a:pt x="10903" y="2263"/>
                </a:cubicBezTo>
                <a:cubicBezTo>
                  <a:pt x="8434" y="2263"/>
                  <a:pt x="6377" y="3086"/>
                  <a:pt x="4731" y="4731"/>
                </a:cubicBezTo>
                <a:cubicBezTo>
                  <a:pt x="3086" y="6377"/>
                  <a:pt x="2263" y="8434"/>
                  <a:pt x="2263" y="10697"/>
                </a:cubicBezTo>
                <a:cubicBezTo>
                  <a:pt x="2263" y="13166"/>
                  <a:pt x="3086" y="15223"/>
                  <a:pt x="4731" y="16869"/>
                </a:cubicBezTo>
                <a:close/>
                <a:moveTo>
                  <a:pt x="10286" y="2880"/>
                </a:moveTo>
                <a:cubicBezTo>
                  <a:pt x="10491" y="2880"/>
                  <a:pt x="10697" y="2674"/>
                  <a:pt x="10903" y="2674"/>
                </a:cubicBezTo>
                <a:cubicBezTo>
                  <a:pt x="11109" y="2674"/>
                  <a:pt x="11109" y="2880"/>
                  <a:pt x="11314" y="2880"/>
                </a:cubicBezTo>
                <a:cubicBezTo>
                  <a:pt x="11520" y="3086"/>
                  <a:pt x="11520" y="3291"/>
                  <a:pt x="11520" y="3497"/>
                </a:cubicBezTo>
                <a:cubicBezTo>
                  <a:pt x="11520" y="10697"/>
                  <a:pt x="11520" y="10697"/>
                  <a:pt x="11520" y="10697"/>
                </a:cubicBezTo>
                <a:cubicBezTo>
                  <a:pt x="11520" y="10903"/>
                  <a:pt x="11520" y="10903"/>
                  <a:pt x="11520" y="10903"/>
                </a:cubicBezTo>
                <a:cubicBezTo>
                  <a:pt x="11520" y="10903"/>
                  <a:pt x="11520" y="10903"/>
                  <a:pt x="11520" y="10903"/>
                </a:cubicBezTo>
                <a:cubicBezTo>
                  <a:pt x="11520" y="11109"/>
                  <a:pt x="11520" y="11109"/>
                  <a:pt x="11520" y="11109"/>
                </a:cubicBezTo>
                <a:cubicBezTo>
                  <a:pt x="11520" y="11109"/>
                  <a:pt x="11520" y="11109"/>
                  <a:pt x="11314" y="11314"/>
                </a:cubicBezTo>
                <a:cubicBezTo>
                  <a:pt x="11314" y="11314"/>
                  <a:pt x="11314" y="11314"/>
                  <a:pt x="11314" y="11314"/>
                </a:cubicBezTo>
                <a:cubicBezTo>
                  <a:pt x="11314" y="11314"/>
                  <a:pt x="11314" y="11314"/>
                  <a:pt x="11314" y="11314"/>
                </a:cubicBezTo>
                <a:cubicBezTo>
                  <a:pt x="11314" y="11314"/>
                  <a:pt x="11314" y="11314"/>
                  <a:pt x="11109" y="11520"/>
                </a:cubicBezTo>
                <a:cubicBezTo>
                  <a:pt x="11109" y="11520"/>
                  <a:pt x="11109" y="11520"/>
                  <a:pt x="11109" y="11520"/>
                </a:cubicBezTo>
                <a:cubicBezTo>
                  <a:pt x="11109" y="11520"/>
                  <a:pt x="11109" y="11520"/>
                  <a:pt x="11109" y="11520"/>
                </a:cubicBezTo>
                <a:cubicBezTo>
                  <a:pt x="6171" y="13577"/>
                  <a:pt x="6171" y="13577"/>
                  <a:pt x="6171" y="13577"/>
                </a:cubicBezTo>
                <a:cubicBezTo>
                  <a:pt x="6171" y="13783"/>
                  <a:pt x="5966" y="13783"/>
                  <a:pt x="5966" y="13783"/>
                </a:cubicBezTo>
                <a:cubicBezTo>
                  <a:pt x="5554" y="13783"/>
                  <a:pt x="5349" y="13577"/>
                  <a:pt x="5143" y="13166"/>
                </a:cubicBezTo>
                <a:cubicBezTo>
                  <a:pt x="5143" y="13166"/>
                  <a:pt x="5143" y="12960"/>
                  <a:pt x="5143" y="12960"/>
                </a:cubicBezTo>
                <a:cubicBezTo>
                  <a:pt x="5143" y="12754"/>
                  <a:pt x="5143" y="12754"/>
                  <a:pt x="5143" y="12754"/>
                </a:cubicBezTo>
                <a:cubicBezTo>
                  <a:pt x="5349" y="12549"/>
                  <a:pt x="5349" y="12343"/>
                  <a:pt x="5554" y="12343"/>
                </a:cubicBezTo>
                <a:cubicBezTo>
                  <a:pt x="10080" y="10286"/>
                  <a:pt x="10080" y="10286"/>
                  <a:pt x="10080" y="10286"/>
                </a:cubicBezTo>
                <a:cubicBezTo>
                  <a:pt x="10080" y="3497"/>
                  <a:pt x="10080" y="3497"/>
                  <a:pt x="10080" y="3497"/>
                </a:cubicBezTo>
                <a:cubicBezTo>
                  <a:pt x="10080" y="3291"/>
                  <a:pt x="10080" y="3086"/>
                  <a:pt x="10286" y="288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95" name="Shape"/>
          <p:cNvSpPr/>
          <p:nvPr/>
        </p:nvSpPr>
        <p:spPr>
          <a:xfrm>
            <a:off x="3641726" y="1641381"/>
            <a:ext cx="393701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9" y="1440"/>
                </a:moveTo>
                <a:cubicBezTo>
                  <a:pt x="6994" y="617"/>
                  <a:pt x="8846" y="0"/>
                  <a:pt x="10903" y="0"/>
                </a:cubicBezTo>
                <a:cubicBezTo>
                  <a:pt x="12754" y="0"/>
                  <a:pt x="14606" y="617"/>
                  <a:pt x="16251" y="1440"/>
                </a:cubicBezTo>
                <a:cubicBezTo>
                  <a:pt x="17897" y="2469"/>
                  <a:pt x="19131" y="3703"/>
                  <a:pt x="20160" y="5349"/>
                </a:cubicBezTo>
                <a:cubicBezTo>
                  <a:pt x="21189" y="6994"/>
                  <a:pt x="21600" y="8846"/>
                  <a:pt x="21600" y="10697"/>
                </a:cubicBezTo>
                <a:cubicBezTo>
                  <a:pt x="21600" y="12754"/>
                  <a:pt x="21189" y="14606"/>
                  <a:pt x="20160" y="16251"/>
                </a:cubicBezTo>
                <a:cubicBezTo>
                  <a:pt x="19131" y="17897"/>
                  <a:pt x="17897" y="19131"/>
                  <a:pt x="16251" y="20160"/>
                </a:cubicBezTo>
                <a:cubicBezTo>
                  <a:pt x="14606" y="20983"/>
                  <a:pt x="12754" y="21600"/>
                  <a:pt x="10903" y="21600"/>
                </a:cubicBezTo>
                <a:cubicBezTo>
                  <a:pt x="8846" y="21600"/>
                  <a:pt x="6994" y="20983"/>
                  <a:pt x="5349" y="20160"/>
                </a:cubicBezTo>
                <a:cubicBezTo>
                  <a:pt x="3703" y="19131"/>
                  <a:pt x="2469" y="17897"/>
                  <a:pt x="1440" y="16251"/>
                </a:cubicBezTo>
                <a:cubicBezTo>
                  <a:pt x="617" y="14606"/>
                  <a:pt x="0" y="12754"/>
                  <a:pt x="0" y="10697"/>
                </a:cubicBezTo>
                <a:cubicBezTo>
                  <a:pt x="0" y="8846"/>
                  <a:pt x="617" y="6994"/>
                  <a:pt x="1440" y="5349"/>
                </a:cubicBezTo>
                <a:cubicBezTo>
                  <a:pt x="2469" y="3703"/>
                  <a:pt x="3703" y="2469"/>
                  <a:pt x="5349" y="1440"/>
                </a:cubicBezTo>
                <a:close/>
                <a:moveTo>
                  <a:pt x="10903" y="4526"/>
                </a:moveTo>
                <a:cubicBezTo>
                  <a:pt x="10903" y="4526"/>
                  <a:pt x="10903" y="4526"/>
                  <a:pt x="10903" y="4526"/>
                </a:cubicBezTo>
                <a:cubicBezTo>
                  <a:pt x="10903" y="4526"/>
                  <a:pt x="11109" y="4526"/>
                  <a:pt x="11314" y="4526"/>
                </a:cubicBezTo>
                <a:cubicBezTo>
                  <a:pt x="11520" y="4526"/>
                  <a:pt x="11520" y="4526"/>
                  <a:pt x="11726" y="4320"/>
                </a:cubicBezTo>
                <a:cubicBezTo>
                  <a:pt x="11726" y="4320"/>
                  <a:pt x="11726" y="4320"/>
                  <a:pt x="11726" y="4320"/>
                </a:cubicBezTo>
                <a:cubicBezTo>
                  <a:pt x="11520" y="4320"/>
                  <a:pt x="11520" y="4114"/>
                  <a:pt x="11520" y="4114"/>
                </a:cubicBezTo>
                <a:cubicBezTo>
                  <a:pt x="11314" y="4114"/>
                  <a:pt x="11314" y="4114"/>
                  <a:pt x="11314" y="4114"/>
                </a:cubicBezTo>
                <a:cubicBezTo>
                  <a:pt x="11314" y="4114"/>
                  <a:pt x="11314" y="4114"/>
                  <a:pt x="11314" y="4114"/>
                </a:cubicBezTo>
                <a:cubicBezTo>
                  <a:pt x="11314" y="4114"/>
                  <a:pt x="11520" y="4114"/>
                  <a:pt x="11520" y="4114"/>
                </a:cubicBezTo>
                <a:cubicBezTo>
                  <a:pt x="11726" y="4114"/>
                  <a:pt x="11726" y="4114"/>
                  <a:pt x="11726" y="4114"/>
                </a:cubicBezTo>
                <a:cubicBezTo>
                  <a:pt x="11931" y="4114"/>
                  <a:pt x="11931" y="4114"/>
                  <a:pt x="11931" y="4114"/>
                </a:cubicBezTo>
                <a:cubicBezTo>
                  <a:pt x="12137" y="4114"/>
                  <a:pt x="12137" y="4114"/>
                  <a:pt x="12137" y="4114"/>
                </a:cubicBezTo>
                <a:cubicBezTo>
                  <a:pt x="11931" y="4320"/>
                  <a:pt x="11931" y="4320"/>
                  <a:pt x="11931" y="4320"/>
                </a:cubicBezTo>
                <a:cubicBezTo>
                  <a:pt x="11931" y="4320"/>
                  <a:pt x="11931" y="4320"/>
                  <a:pt x="11931" y="4320"/>
                </a:cubicBezTo>
                <a:cubicBezTo>
                  <a:pt x="11931" y="4320"/>
                  <a:pt x="11931" y="4320"/>
                  <a:pt x="12137" y="4320"/>
                </a:cubicBezTo>
                <a:cubicBezTo>
                  <a:pt x="12549" y="4320"/>
                  <a:pt x="12549" y="4320"/>
                  <a:pt x="12549" y="4320"/>
                </a:cubicBezTo>
                <a:cubicBezTo>
                  <a:pt x="12960" y="4526"/>
                  <a:pt x="12960" y="4526"/>
                  <a:pt x="12960" y="4526"/>
                </a:cubicBezTo>
                <a:cubicBezTo>
                  <a:pt x="12960" y="4526"/>
                  <a:pt x="13166" y="4526"/>
                  <a:pt x="13371" y="4526"/>
                </a:cubicBezTo>
                <a:cubicBezTo>
                  <a:pt x="13577" y="4526"/>
                  <a:pt x="13783" y="4526"/>
                  <a:pt x="13783" y="4731"/>
                </a:cubicBezTo>
                <a:cubicBezTo>
                  <a:pt x="13989" y="4731"/>
                  <a:pt x="13989" y="4731"/>
                  <a:pt x="14194" y="4731"/>
                </a:cubicBezTo>
                <a:cubicBezTo>
                  <a:pt x="14400" y="4731"/>
                  <a:pt x="14400" y="4731"/>
                  <a:pt x="14606" y="4731"/>
                </a:cubicBezTo>
                <a:cubicBezTo>
                  <a:pt x="14811" y="4731"/>
                  <a:pt x="14811" y="4731"/>
                  <a:pt x="15017" y="4937"/>
                </a:cubicBezTo>
                <a:cubicBezTo>
                  <a:pt x="15017" y="4731"/>
                  <a:pt x="15017" y="4731"/>
                  <a:pt x="15223" y="4731"/>
                </a:cubicBezTo>
                <a:cubicBezTo>
                  <a:pt x="15223" y="4731"/>
                  <a:pt x="15223" y="4731"/>
                  <a:pt x="15429" y="4731"/>
                </a:cubicBezTo>
                <a:cubicBezTo>
                  <a:pt x="16046" y="4731"/>
                  <a:pt x="16251" y="4937"/>
                  <a:pt x="16046" y="4937"/>
                </a:cubicBezTo>
                <a:cubicBezTo>
                  <a:pt x="16046" y="4937"/>
                  <a:pt x="16046" y="5143"/>
                  <a:pt x="16046" y="5143"/>
                </a:cubicBezTo>
                <a:cubicBezTo>
                  <a:pt x="16046" y="5143"/>
                  <a:pt x="16046" y="5349"/>
                  <a:pt x="16046" y="5349"/>
                </a:cubicBezTo>
                <a:cubicBezTo>
                  <a:pt x="15840" y="5349"/>
                  <a:pt x="15840" y="5349"/>
                  <a:pt x="16046" y="5554"/>
                </a:cubicBezTo>
                <a:cubicBezTo>
                  <a:pt x="16046" y="5554"/>
                  <a:pt x="16046" y="5554"/>
                  <a:pt x="16046" y="5554"/>
                </a:cubicBezTo>
                <a:cubicBezTo>
                  <a:pt x="16046" y="5554"/>
                  <a:pt x="16046" y="5554"/>
                  <a:pt x="16046" y="5554"/>
                </a:cubicBezTo>
                <a:cubicBezTo>
                  <a:pt x="15840" y="5554"/>
                  <a:pt x="15634" y="5554"/>
                  <a:pt x="15429" y="5760"/>
                </a:cubicBezTo>
                <a:cubicBezTo>
                  <a:pt x="15223" y="5760"/>
                  <a:pt x="15017" y="5760"/>
                  <a:pt x="15017" y="5760"/>
                </a:cubicBezTo>
                <a:cubicBezTo>
                  <a:pt x="14606" y="5760"/>
                  <a:pt x="14606" y="5760"/>
                  <a:pt x="14606" y="5760"/>
                </a:cubicBezTo>
                <a:cubicBezTo>
                  <a:pt x="14400" y="5760"/>
                  <a:pt x="14400" y="5966"/>
                  <a:pt x="14194" y="5966"/>
                </a:cubicBezTo>
                <a:cubicBezTo>
                  <a:pt x="14194" y="5966"/>
                  <a:pt x="14194" y="6171"/>
                  <a:pt x="14194" y="6171"/>
                </a:cubicBezTo>
                <a:cubicBezTo>
                  <a:pt x="14194" y="6171"/>
                  <a:pt x="14194" y="6171"/>
                  <a:pt x="14194" y="6171"/>
                </a:cubicBezTo>
                <a:cubicBezTo>
                  <a:pt x="14194" y="6377"/>
                  <a:pt x="14194" y="6377"/>
                  <a:pt x="14194" y="6377"/>
                </a:cubicBezTo>
                <a:cubicBezTo>
                  <a:pt x="14194" y="6377"/>
                  <a:pt x="14194" y="6377"/>
                  <a:pt x="13989" y="6377"/>
                </a:cubicBezTo>
                <a:cubicBezTo>
                  <a:pt x="13989" y="6583"/>
                  <a:pt x="13783" y="6583"/>
                  <a:pt x="13783" y="6583"/>
                </a:cubicBezTo>
                <a:cubicBezTo>
                  <a:pt x="13783" y="6789"/>
                  <a:pt x="13577" y="6789"/>
                  <a:pt x="13577" y="6789"/>
                </a:cubicBezTo>
                <a:cubicBezTo>
                  <a:pt x="13371" y="6994"/>
                  <a:pt x="13371" y="6994"/>
                  <a:pt x="13371" y="6994"/>
                </a:cubicBezTo>
                <a:cubicBezTo>
                  <a:pt x="13371" y="6994"/>
                  <a:pt x="13371" y="6994"/>
                  <a:pt x="13371" y="6789"/>
                </a:cubicBezTo>
                <a:cubicBezTo>
                  <a:pt x="13371" y="6789"/>
                  <a:pt x="13371" y="6789"/>
                  <a:pt x="13371" y="6583"/>
                </a:cubicBezTo>
                <a:cubicBezTo>
                  <a:pt x="13371" y="6583"/>
                  <a:pt x="13371" y="6377"/>
                  <a:pt x="13371" y="6377"/>
                </a:cubicBezTo>
                <a:cubicBezTo>
                  <a:pt x="13371" y="6377"/>
                  <a:pt x="13371" y="6377"/>
                  <a:pt x="13371" y="6171"/>
                </a:cubicBezTo>
                <a:cubicBezTo>
                  <a:pt x="13577" y="5966"/>
                  <a:pt x="13783" y="5966"/>
                  <a:pt x="13989" y="5966"/>
                </a:cubicBezTo>
                <a:cubicBezTo>
                  <a:pt x="14400" y="5554"/>
                  <a:pt x="14400" y="5554"/>
                  <a:pt x="14400" y="5554"/>
                </a:cubicBezTo>
                <a:cubicBezTo>
                  <a:pt x="14194" y="5760"/>
                  <a:pt x="13989" y="5760"/>
                  <a:pt x="13989" y="5760"/>
                </a:cubicBezTo>
                <a:cubicBezTo>
                  <a:pt x="13783" y="5760"/>
                  <a:pt x="13783" y="5760"/>
                  <a:pt x="13783" y="5760"/>
                </a:cubicBezTo>
                <a:cubicBezTo>
                  <a:pt x="13783" y="5760"/>
                  <a:pt x="13783" y="5554"/>
                  <a:pt x="13783" y="5554"/>
                </a:cubicBezTo>
                <a:cubicBezTo>
                  <a:pt x="13783" y="5554"/>
                  <a:pt x="13783" y="5554"/>
                  <a:pt x="13783" y="5554"/>
                </a:cubicBezTo>
                <a:cubicBezTo>
                  <a:pt x="13577" y="5554"/>
                  <a:pt x="13577" y="5760"/>
                  <a:pt x="13577" y="5760"/>
                </a:cubicBezTo>
                <a:cubicBezTo>
                  <a:pt x="13577" y="5760"/>
                  <a:pt x="13577" y="5760"/>
                  <a:pt x="13371" y="5760"/>
                </a:cubicBezTo>
                <a:cubicBezTo>
                  <a:pt x="13371" y="5966"/>
                  <a:pt x="13371" y="5966"/>
                  <a:pt x="13166" y="5966"/>
                </a:cubicBezTo>
                <a:cubicBezTo>
                  <a:pt x="13166" y="6171"/>
                  <a:pt x="12960" y="6171"/>
                  <a:pt x="12960" y="5966"/>
                </a:cubicBezTo>
                <a:cubicBezTo>
                  <a:pt x="12754" y="5966"/>
                  <a:pt x="12754" y="5966"/>
                  <a:pt x="12754" y="5966"/>
                </a:cubicBezTo>
                <a:cubicBezTo>
                  <a:pt x="12549" y="5966"/>
                  <a:pt x="12549" y="5966"/>
                  <a:pt x="12549" y="5966"/>
                </a:cubicBezTo>
                <a:cubicBezTo>
                  <a:pt x="11931" y="5966"/>
                  <a:pt x="11931" y="5966"/>
                  <a:pt x="11931" y="5966"/>
                </a:cubicBezTo>
                <a:cubicBezTo>
                  <a:pt x="11931" y="5966"/>
                  <a:pt x="11726" y="5966"/>
                  <a:pt x="11726" y="6171"/>
                </a:cubicBezTo>
                <a:cubicBezTo>
                  <a:pt x="11520" y="6171"/>
                  <a:pt x="11520" y="6377"/>
                  <a:pt x="11314" y="6377"/>
                </a:cubicBezTo>
                <a:cubicBezTo>
                  <a:pt x="11314" y="6377"/>
                  <a:pt x="11314" y="6377"/>
                  <a:pt x="11109" y="6377"/>
                </a:cubicBezTo>
                <a:cubicBezTo>
                  <a:pt x="11109" y="6377"/>
                  <a:pt x="11109" y="6583"/>
                  <a:pt x="11109" y="6583"/>
                </a:cubicBezTo>
                <a:cubicBezTo>
                  <a:pt x="11109" y="6583"/>
                  <a:pt x="11314" y="6583"/>
                  <a:pt x="11314" y="6583"/>
                </a:cubicBezTo>
                <a:cubicBezTo>
                  <a:pt x="11314" y="6377"/>
                  <a:pt x="11314" y="6377"/>
                  <a:pt x="11314" y="6377"/>
                </a:cubicBezTo>
                <a:cubicBezTo>
                  <a:pt x="11314" y="6377"/>
                  <a:pt x="11314" y="6377"/>
                  <a:pt x="11314" y="6583"/>
                </a:cubicBezTo>
                <a:cubicBezTo>
                  <a:pt x="11314" y="6583"/>
                  <a:pt x="11314" y="6583"/>
                  <a:pt x="11314" y="6583"/>
                </a:cubicBezTo>
                <a:cubicBezTo>
                  <a:pt x="11726" y="6583"/>
                  <a:pt x="11726" y="6583"/>
                  <a:pt x="11726" y="6583"/>
                </a:cubicBezTo>
                <a:cubicBezTo>
                  <a:pt x="11726" y="6583"/>
                  <a:pt x="11726" y="6583"/>
                  <a:pt x="11726" y="6583"/>
                </a:cubicBezTo>
                <a:cubicBezTo>
                  <a:pt x="11931" y="6583"/>
                  <a:pt x="11931" y="6583"/>
                  <a:pt x="11931" y="6583"/>
                </a:cubicBezTo>
                <a:cubicBezTo>
                  <a:pt x="11931" y="6583"/>
                  <a:pt x="12137" y="6583"/>
                  <a:pt x="12137" y="6583"/>
                </a:cubicBezTo>
                <a:cubicBezTo>
                  <a:pt x="11931" y="6789"/>
                  <a:pt x="11931" y="6789"/>
                  <a:pt x="11931" y="6789"/>
                </a:cubicBezTo>
                <a:cubicBezTo>
                  <a:pt x="11931" y="6789"/>
                  <a:pt x="11931" y="6789"/>
                  <a:pt x="12137" y="6789"/>
                </a:cubicBezTo>
                <a:cubicBezTo>
                  <a:pt x="12137" y="6994"/>
                  <a:pt x="12137" y="6994"/>
                  <a:pt x="12137" y="6994"/>
                </a:cubicBezTo>
                <a:cubicBezTo>
                  <a:pt x="11931" y="7200"/>
                  <a:pt x="11931" y="7200"/>
                  <a:pt x="11931" y="7200"/>
                </a:cubicBezTo>
                <a:cubicBezTo>
                  <a:pt x="11931" y="7406"/>
                  <a:pt x="11931" y="7406"/>
                  <a:pt x="11931" y="7406"/>
                </a:cubicBezTo>
                <a:cubicBezTo>
                  <a:pt x="11931" y="7406"/>
                  <a:pt x="11931" y="7406"/>
                  <a:pt x="11931" y="7406"/>
                </a:cubicBezTo>
                <a:cubicBezTo>
                  <a:pt x="11931" y="7611"/>
                  <a:pt x="11726" y="7406"/>
                  <a:pt x="11726" y="7200"/>
                </a:cubicBezTo>
                <a:cubicBezTo>
                  <a:pt x="11931" y="6994"/>
                  <a:pt x="11931" y="6789"/>
                  <a:pt x="11726" y="6789"/>
                </a:cubicBezTo>
                <a:cubicBezTo>
                  <a:pt x="11726" y="6789"/>
                  <a:pt x="11726" y="6789"/>
                  <a:pt x="11726" y="6994"/>
                </a:cubicBezTo>
                <a:cubicBezTo>
                  <a:pt x="11726" y="7200"/>
                  <a:pt x="11520" y="7406"/>
                  <a:pt x="11520" y="7406"/>
                </a:cubicBezTo>
                <a:cubicBezTo>
                  <a:pt x="11109" y="7611"/>
                  <a:pt x="11109" y="7817"/>
                  <a:pt x="10903" y="7817"/>
                </a:cubicBezTo>
                <a:cubicBezTo>
                  <a:pt x="10903" y="7817"/>
                  <a:pt x="10903" y="7817"/>
                  <a:pt x="10697" y="7817"/>
                </a:cubicBezTo>
                <a:cubicBezTo>
                  <a:pt x="10697" y="7817"/>
                  <a:pt x="10697" y="7817"/>
                  <a:pt x="10697" y="7817"/>
                </a:cubicBezTo>
                <a:cubicBezTo>
                  <a:pt x="10697" y="7817"/>
                  <a:pt x="10697" y="7817"/>
                  <a:pt x="10491" y="7817"/>
                </a:cubicBezTo>
                <a:cubicBezTo>
                  <a:pt x="10491" y="7817"/>
                  <a:pt x="10491" y="8023"/>
                  <a:pt x="10491" y="8023"/>
                </a:cubicBezTo>
                <a:cubicBezTo>
                  <a:pt x="10286" y="8229"/>
                  <a:pt x="10286" y="8229"/>
                  <a:pt x="10286" y="8229"/>
                </a:cubicBezTo>
                <a:cubicBezTo>
                  <a:pt x="10286" y="8229"/>
                  <a:pt x="10286" y="8229"/>
                  <a:pt x="10286" y="8229"/>
                </a:cubicBezTo>
                <a:cubicBezTo>
                  <a:pt x="10491" y="8434"/>
                  <a:pt x="10491" y="8434"/>
                  <a:pt x="10491" y="8640"/>
                </a:cubicBezTo>
                <a:cubicBezTo>
                  <a:pt x="10286" y="8640"/>
                  <a:pt x="10286" y="8640"/>
                  <a:pt x="10286" y="8846"/>
                </a:cubicBezTo>
                <a:cubicBezTo>
                  <a:pt x="10286" y="8846"/>
                  <a:pt x="10080" y="8846"/>
                  <a:pt x="10080" y="8846"/>
                </a:cubicBezTo>
                <a:cubicBezTo>
                  <a:pt x="10080" y="8640"/>
                  <a:pt x="10080" y="8640"/>
                  <a:pt x="10080" y="8640"/>
                </a:cubicBezTo>
                <a:cubicBezTo>
                  <a:pt x="10080" y="8640"/>
                  <a:pt x="10080" y="8434"/>
                  <a:pt x="10080" y="8434"/>
                </a:cubicBezTo>
                <a:cubicBezTo>
                  <a:pt x="9874" y="8434"/>
                  <a:pt x="9874" y="8434"/>
                  <a:pt x="9874" y="8434"/>
                </a:cubicBezTo>
                <a:cubicBezTo>
                  <a:pt x="9874" y="8229"/>
                  <a:pt x="9874" y="8229"/>
                  <a:pt x="9874" y="8229"/>
                </a:cubicBezTo>
                <a:cubicBezTo>
                  <a:pt x="10080" y="8229"/>
                  <a:pt x="9874" y="8023"/>
                  <a:pt x="9874" y="8023"/>
                </a:cubicBezTo>
                <a:cubicBezTo>
                  <a:pt x="9669" y="8229"/>
                  <a:pt x="9669" y="8229"/>
                  <a:pt x="9463" y="8229"/>
                </a:cubicBezTo>
                <a:cubicBezTo>
                  <a:pt x="9463" y="8229"/>
                  <a:pt x="9463" y="8229"/>
                  <a:pt x="9669" y="8023"/>
                </a:cubicBezTo>
                <a:cubicBezTo>
                  <a:pt x="9257" y="8229"/>
                  <a:pt x="9257" y="8229"/>
                  <a:pt x="9257" y="8229"/>
                </a:cubicBezTo>
                <a:cubicBezTo>
                  <a:pt x="9257" y="8229"/>
                  <a:pt x="9257" y="8229"/>
                  <a:pt x="9257" y="8229"/>
                </a:cubicBezTo>
                <a:cubicBezTo>
                  <a:pt x="9051" y="8229"/>
                  <a:pt x="9257" y="8229"/>
                  <a:pt x="9257" y="8434"/>
                </a:cubicBezTo>
                <a:cubicBezTo>
                  <a:pt x="9257" y="8434"/>
                  <a:pt x="9463" y="8434"/>
                  <a:pt x="9463" y="8434"/>
                </a:cubicBezTo>
                <a:cubicBezTo>
                  <a:pt x="9669" y="8434"/>
                  <a:pt x="9669" y="8434"/>
                  <a:pt x="9669" y="8434"/>
                </a:cubicBezTo>
                <a:cubicBezTo>
                  <a:pt x="9669" y="8434"/>
                  <a:pt x="9669" y="8640"/>
                  <a:pt x="9669" y="8640"/>
                </a:cubicBezTo>
                <a:cubicBezTo>
                  <a:pt x="9669" y="8640"/>
                  <a:pt x="9463" y="8640"/>
                  <a:pt x="9463" y="8640"/>
                </a:cubicBezTo>
                <a:cubicBezTo>
                  <a:pt x="9463" y="8640"/>
                  <a:pt x="9257" y="8640"/>
                  <a:pt x="9257" y="8640"/>
                </a:cubicBezTo>
                <a:cubicBezTo>
                  <a:pt x="9463" y="8846"/>
                  <a:pt x="9669" y="9051"/>
                  <a:pt x="9669" y="9257"/>
                </a:cubicBezTo>
                <a:cubicBezTo>
                  <a:pt x="9669" y="9463"/>
                  <a:pt x="9669" y="9463"/>
                  <a:pt x="9669" y="9463"/>
                </a:cubicBezTo>
                <a:cubicBezTo>
                  <a:pt x="9669" y="9463"/>
                  <a:pt x="9669" y="9463"/>
                  <a:pt x="9463" y="9669"/>
                </a:cubicBezTo>
                <a:cubicBezTo>
                  <a:pt x="9257" y="9669"/>
                  <a:pt x="9051" y="9874"/>
                  <a:pt x="9051" y="10080"/>
                </a:cubicBezTo>
                <a:cubicBezTo>
                  <a:pt x="8846" y="10286"/>
                  <a:pt x="8640" y="10286"/>
                  <a:pt x="8640" y="10286"/>
                </a:cubicBezTo>
                <a:cubicBezTo>
                  <a:pt x="8434" y="10080"/>
                  <a:pt x="8229" y="10080"/>
                  <a:pt x="8229" y="10286"/>
                </a:cubicBezTo>
                <a:cubicBezTo>
                  <a:pt x="8434" y="10491"/>
                  <a:pt x="8434" y="10491"/>
                  <a:pt x="8434" y="10491"/>
                </a:cubicBezTo>
                <a:cubicBezTo>
                  <a:pt x="8229" y="10697"/>
                  <a:pt x="8023" y="10697"/>
                  <a:pt x="8023" y="10491"/>
                </a:cubicBezTo>
                <a:cubicBezTo>
                  <a:pt x="8229" y="10286"/>
                  <a:pt x="8229" y="10286"/>
                  <a:pt x="8229" y="10286"/>
                </a:cubicBezTo>
                <a:cubicBezTo>
                  <a:pt x="8229" y="10080"/>
                  <a:pt x="8023" y="10080"/>
                  <a:pt x="8023" y="10286"/>
                </a:cubicBezTo>
                <a:cubicBezTo>
                  <a:pt x="7817" y="10491"/>
                  <a:pt x="7817" y="10491"/>
                  <a:pt x="7817" y="10491"/>
                </a:cubicBezTo>
                <a:cubicBezTo>
                  <a:pt x="7817" y="10491"/>
                  <a:pt x="7817" y="10491"/>
                  <a:pt x="7817" y="10697"/>
                </a:cubicBezTo>
                <a:cubicBezTo>
                  <a:pt x="8023" y="10697"/>
                  <a:pt x="8023" y="10697"/>
                  <a:pt x="8229" y="10903"/>
                </a:cubicBezTo>
                <a:cubicBezTo>
                  <a:pt x="8229" y="10903"/>
                  <a:pt x="8229" y="11109"/>
                  <a:pt x="8229" y="11314"/>
                </a:cubicBezTo>
                <a:cubicBezTo>
                  <a:pt x="8229" y="11314"/>
                  <a:pt x="8229" y="11520"/>
                  <a:pt x="8023" y="11520"/>
                </a:cubicBezTo>
                <a:cubicBezTo>
                  <a:pt x="8023" y="11520"/>
                  <a:pt x="7817" y="11520"/>
                  <a:pt x="7817" y="11520"/>
                </a:cubicBezTo>
                <a:cubicBezTo>
                  <a:pt x="7817" y="11726"/>
                  <a:pt x="7611" y="11520"/>
                  <a:pt x="7611" y="11520"/>
                </a:cubicBezTo>
                <a:cubicBezTo>
                  <a:pt x="7406" y="11314"/>
                  <a:pt x="7406" y="11109"/>
                  <a:pt x="7200" y="11109"/>
                </a:cubicBezTo>
                <a:cubicBezTo>
                  <a:pt x="7200" y="11109"/>
                  <a:pt x="7200" y="11314"/>
                  <a:pt x="7200" y="11520"/>
                </a:cubicBezTo>
                <a:cubicBezTo>
                  <a:pt x="6994" y="11314"/>
                  <a:pt x="6994" y="11314"/>
                  <a:pt x="6994" y="11314"/>
                </a:cubicBezTo>
                <a:cubicBezTo>
                  <a:pt x="6994" y="10697"/>
                  <a:pt x="6994" y="10697"/>
                  <a:pt x="6994" y="10697"/>
                </a:cubicBezTo>
                <a:cubicBezTo>
                  <a:pt x="6994" y="10697"/>
                  <a:pt x="6789" y="10697"/>
                  <a:pt x="6789" y="10697"/>
                </a:cubicBezTo>
                <a:cubicBezTo>
                  <a:pt x="6583" y="10903"/>
                  <a:pt x="6583" y="10903"/>
                  <a:pt x="6583" y="10903"/>
                </a:cubicBezTo>
                <a:cubicBezTo>
                  <a:pt x="6583" y="10903"/>
                  <a:pt x="6377" y="10903"/>
                  <a:pt x="6377" y="10697"/>
                </a:cubicBezTo>
                <a:cubicBezTo>
                  <a:pt x="6583" y="10697"/>
                  <a:pt x="6377" y="10491"/>
                  <a:pt x="6377" y="10286"/>
                </a:cubicBezTo>
                <a:cubicBezTo>
                  <a:pt x="6171" y="10286"/>
                  <a:pt x="6171" y="10080"/>
                  <a:pt x="6171" y="10080"/>
                </a:cubicBezTo>
                <a:cubicBezTo>
                  <a:pt x="6171" y="10080"/>
                  <a:pt x="6171" y="10080"/>
                  <a:pt x="6171" y="10080"/>
                </a:cubicBezTo>
                <a:cubicBezTo>
                  <a:pt x="5966" y="10080"/>
                  <a:pt x="5966" y="10286"/>
                  <a:pt x="5760" y="10286"/>
                </a:cubicBezTo>
                <a:cubicBezTo>
                  <a:pt x="5760" y="10286"/>
                  <a:pt x="5760" y="10286"/>
                  <a:pt x="5554" y="10286"/>
                </a:cubicBezTo>
                <a:cubicBezTo>
                  <a:pt x="5554" y="10286"/>
                  <a:pt x="5554" y="10286"/>
                  <a:pt x="5554" y="10286"/>
                </a:cubicBezTo>
                <a:cubicBezTo>
                  <a:pt x="5554" y="10286"/>
                  <a:pt x="5554" y="10491"/>
                  <a:pt x="5554" y="10491"/>
                </a:cubicBezTo>
                <a:cubicBezTo>
                  <a:pt x="5349" y="10491"/>
                  <a:pt x="5349" y="10491"/>
                  <a:pt x="5349" y="10491"/>
                </a:cubicBezTo>
                <a:cubicBezTo>
                  <a:pt x="5143" y="10697"/>
                  <a:pt x="5143" y="10697"/>
                  <a:pt x="5143" y="10697"/>
                </a:cubicBezTo>
                <a:cubicBezTo>
                  <a:pt x="4937" y="10697"/>
                  <a:pt x="4937" y="10903"/>
                  <a:pt x="4937" y="11109"/>
                </a:cubicBezTo>
                <a:cubicBezTo>
                  <a:pt x="4937" y="11314"/>
                  <a:pt x="4937" y="11520"/>
                  <a:pt x="4731" y="11520"/>
                </a:cubicBezTo>
                <a:cubicBezTo>
                  <a:pt x="4526" y="11726"/>
                  <a:pt x="4526" y="11726"/>
                  <a:pt x="4526" y="11726"/>
                </a:cubicBezTo>
                <a:cubicBezTo>
                  <a:pt x="4526" y="11726"/>
                  <a:pt x="4526" y="11726"/>
                  <a:pt x="4526" y="11726"/>
                </a:cubicBezTo>
                <a:cubicBezTo>
                  <a:pt x="4526" y="11726"/>
                  <a:pt x="4526" y="11520"/>
                  <a:pt x="4320" y="11314"/>
                </a:cubicBezTo>
                <a:cubicBezTo>
                  <a:pt x="4114" y="10903"/>
                  <a:pt x="4114" y="10903"/>
                  <a:pt x="4114" y="10903"/>
                </a:cubicBezTo>
                <a:cubicBezTo>
                  <a:pt x="4114" y="10491"/>
                  <a:pt x="4114" y="10491"/>
                  <a:pt x="4114" y="10491"/>
                </a:cubicBezTo>
                <a:cubicBezTo>
                  <a:pt x="4114" y="10080"/>
                  <a:pt x="4114" y="10080"/>
                  <a:pt x="4114" y="10080"/>
                </a:cubicBezTo>
                <a:cubicBezTo>
                  <a:pt x="3909" y="10286"/>
                  <a:pt x="3909" y="10286"/>
                  <a:pt x="3909" y="10286"/>
                </a:cubicBezTo>
                <a:cubicBezTo>
                  <a:pt x="3703" y="10286"/>
                  <a:pt x="3703" y="10286"/>
                  <a:pt x="3703" y="10080"/>
                </a:cubicBezTo>
                <a:cubicBezTo>
                  <a:pt x="3703" y="10080"/>
                  <a:pt x="3703" y="10080"/>
                  <a:pt x="3703" y="9874"/>
                </a:cubicBezTo>
                <a:cubicBezTo>
                  <a:pt x="3497" y="9874"/>
                  <a:pt x="3497" y="9874"/>
                  <a:pt x="3291" y="9669"/>
                </a:cubicBezTo>
                <a:cubicBezTo>
                  <a:pt x="2880" y="9874"/>
                  <a:pt x="2880" y="9874"/>
                  <a:pt x="2880" y="9874"/>
                </a:cubicBezTo>
                <a:cubicBezTo>
                  <a:pt x="2674" y="9874"/>
                  <a:pt x="2469" y="9874"/>
                  <a:pt x="2263" y="9669"/>
                </a:cubicBezTo>
                <a:cubicBezTo>
                  <a:pt x="2263" y="9874"/>
                  <a:pt x="2263" y="9874"/>
                  <a:pt x="2263" y="9874"/>
                </a:cubicBezTo>
                <a:cubicBezTo>
                  <a:pt x="2469" y="9874"/>
                  <a:pt x="2469" y="10080"/>
                  <a:pt x="2674" y="10080"/>
                </a:cubicBezTo>
                <a:cubicBezTo>
                  <a:pt x="2469" y="10286"/>
                  <a:pt x="2469" y="10491"/>
                  <a:pt x="2263" y="10697"/>
                </a:cubicBezTo>
                <a:cubicBezTo>
                  <a:pt x="2263" y="10697"/>
                  <a:pt x="2263" y="10697"/>
                  <a:pt x="2263" y="10697"/>
                </a:cubicBezTo>
                <a:cubicBezTo>
                  <a:pt x="2263" y="13166"/>
                  <a:pt x="3086" y="15223"/>
                  <a:pt x="4731" y="16869"/>
                </a:cubicBezTo>
                <a:cubicBezTo>
                  <a:pt x="6377" y="18514"/>
                  <a:pt x="8434" y="19337"/>
                  <a:pt x="10903" y="19337"/>
                </a:cubicBezTo>
                <a:cubicBezTo>
                  <a:pt x="13166" y="19337"/>
                  <a:pt x="15223" y="18514"/>
                  <a:pt x="16869" y="16869"/>
                </a:cubicBezTo>
                <a:cubicBezTo>
                  <a:pt x="18514" y="15223"/>
                  <a:pt x="19337" y="13166"/>
                  <a:pt x="19337" y="10697"/>
                </a:cubicBezTo>
                <a:cubicBezTo>
                  <a:pt x="19337" y="8434"/>
                  <a:pt x="18514" y="6377"/>
                  <a:pt x="16869" y="4731"/>
                </a:cubicBezTo>
                <a:cubicBezTo>
                  <a:pt x="15223" y="3086"/>
                  <a:pt x="13166" y="2263"/>
                  <a:pt x="10903" y="2263"/>
                </a:cubicBezTo>
                <a:cubicBezTo>
                  <a:pt x="8640" y="2263"/>
                  <a:pt x="6789" y="2880"/>
                  <a:pt x="5143" y="4320"/>
                </a:cubicBezTo>
                <a:cubicBezTo>
                  <a:pt x="5349" y="4320"/>
                  <a:pt x="5349" y="4320"/>
                  <a:pt x="5349" y="4320"/>
                </a:cubicBezTo>
                <a:cubicBezTo>
                  <a:pt x="5554" y="4320"/>
                  <a:pt x="5554" y="4320"/>
                  <a:pt x="5554" y="4320"/>
                </a:cubicBezTo>
                <a:cubicBezTo>
                  <a:pt x="5760" y="4114"/>
                  <a:pt x="5760" y="4114"/>
                  <a:pt x="5760" y="4114"/>
                </a:cubicBezTo>
                <a:cubicBezTo>
                  <a:pt x="5966" y="4114"/>
                  <a:pt x="5966" y="4114"/>
                  <a:pt x="6171" y="4114"/>
                </a:cubicBezTo>
                <a:cubicBezTo>
                  <a:pt x="6171" y="4114"/>
                  <a:pt x="6377" y="4114"/>
                  <a:pt x="6377" y="4114"/>
                </a:cubicBezTo>
                <a:cubicBezTo>
                  <a:pt x="6583" y="3909"/>
                  <a:pt x="6583" y="3909"/>
                  <a:pt x="6583" y="4114"/>
                </a:cubicBezTo>
                <a:cubicBezTo>
                  <a:pt x="6994" y="4114"/>
                  <a:pt x="6994" y="4114"/>
                  <a:pt x="6994" y="4114"/>
                </a:cubicBezTo>
                <a:cubicBezTo>
                  <a:pt x="7200" y="3909"/>
                  <a:pt x="7406" y="3909"/>
                  <a:pt x="7406" y="3909"/>
                </a:cubicBezTo>
                <a:cubicBezTo>
                  <a:pt x="7406" y="3909"/>
                  <a:pt x="7406" y="3909"/>
                  <a:pt x="7406" y="3909"/>
                </a:cubicBezTo>
                <a:cubicBezTo>
                  <a:pt x="7406" y="3909"/>
                  <a:pt x="7611" y="3909"/>
                  <a:pt x="7817" y="3909"/>
                </a:cubicBezTo>
                <a:cubicBezTo>
                  <a:pt x="7817" y="4114"/>
                  <a:pt x="7817" y="4114"/>
                  <a:pt x="7817" y="4114"/>
                </a:cubicBezTo>
                <a:cubicBezTo>
                  <a:pt x="8229" y="3909"/>
                  <a:pt x="8640" y="3909"/>
                  <a:pt x="8640" y="4114"/>
                </a:cubicBezTo>
                <a:cubicBezTo>
                  <a:pt x="8640" y="4114"/>
                  <a:pt x="8640" y="4114"/>
                  <a:pt x="8640" y="4320"/>
                </a:cubicBezTo>
                <a:cubicBezTo>
                  <a:pt x="8640" y="4320"/>
                  <a:pt x="8640" y="4320"/>
                  <a:pt x="8640" y="4320"/>
                </a:cubicBezTo>
                <a:cubicBezTo>
                  <a:pt x="8640" y="4320"/>
                  <a:pt x="8846" y="4320"/>
                  <a:pt x="9051" y="4320"/>
                </a:cubicBezTo>
                <a:cubicBezTo>
                  <a:pt x="9257" y="4320"/>
                  <a:pt x="9463" y="4320"/>
                  <a:pt x="9463" y="4320"/>
                </a:cubicBezTo>
                <a:cubicBezTo>
                  <a:pt x="10080" y="4320"/>
                  <a:pt x="10080" y="4320"/>
                  <a:pt x="10080" y="4320"/>
                </a:cubicBezTo>
                <a:cubicBezTo>
                  <a:pt x="10286" y="4320"/>
                  <a:pt x="10286" y="4320"/>
                  <a:pt x="10286" y="4320"/>
                </a:cubicBezTo>
                <a:cubicBezTo>
                  <a:pt x="10286" y="4320"/>
                  <a:pt x="10491" y="4320"/>
                  <a:pt x="10491" y="4526"/>
                </a:cubicBezTo>
                <a:cubicBezTo>
                  <a:pt x="10491" y="4526"/>
                  <a:pt x="10491" y="4526"/>
                  <a:pt x="10491" y="4731"/>
                </a:cubicBezTo>
                <a:cubicBezTo>
                  <a:pt x="10491" y="4731"/>
                  <a:pt x="10697" y="4731"/>
                  <a:pt x="10697" y="4526"/>
                </a:cubicBezTo>
                <a:cubicBezTo>
                  <a:pt x="10697" y="4526"/>
                  <a:pt x="10903" y="4526"/>
                  <a:pt x="10903" y="4526"/>
                </a:cubicBezTo>
                <a:cubicBezTo>
                  <a:pt x="10903" y="4526"/>
                  <a:pt x="10903" y="4526"/>
                  <a:pt x="10903" y="4526"/>
                </a:cubicBezTo>
                <a:close/>
                <a:moveTo>
                  <a:pt x="4526" y="4937"/>
                </a:moveTo>
                <a:cubicBezTo>
                  <a:pt x="4731" y="4937"/>
                  <a:pt x="4731" y="4937"/>
                  <a:pt x="4731" y="4937"/>
                </a:cubicBezTo>
                <a:cubicBezTo>
                  <a:pt x="4731" y="4937"/>
                  <a:pt x="4731" y="4937"/>
                  <a:pt x="4731" y="4937"/>
                </a:cubicBezTo>
                <a:lnTo>
                  <a:pt x="4526" y="4937"/>
                </a:lnTo>
                <a:close/>
                <a:moveTo>
                  <a:pt x="4937" y="11520"/>
                </a:moveTo>
                <a:cubicBezTo>
                  <a:pt x="4937" y="11520"/>
                  <a:pt x="4937" y="11726"/>
                  <a:pt x="4937" y="11726"/>
                </a:cubicBezTo>
                <a:cubicBezTo>
                  <a:pt x="4937" y="11931"/>
                  <a:pt x="4937" y="11931"/>
                  <a:pt x="4937" y="11931"/>
                </a:cubicBezTo>
                <a:cubicBezTo>
                  <a:pt x="4937" y="11931"/>
                  <a:pt x="4937" y="11931"/>
                  <a:pt x="4937" y="11931"/>
                </a:cubicBezTo>
                <a:cubicBezTo>
                  <a:pt x="5143" y="11726"/>
                  <a:pt x="5143" y="11726"/>
                  <a:pt x="5143" y="11726"/>
                </a:cubicBezTo>
                <a:cubicBezTo>
                  <a:pt x="4937" y="11520"/>
                  <a:pt x="4937" y="11520"/>
                  <a:pt x="4937" y="11520"/>
                </a:cubicBezTo>
                <a:cubicBezTo>
                  <a:pt x="4937" y="11520"/>
                  <a:pt x="4937" y="11520"/>
                  <a:pt x="4937" y="11520"/>
                </a:cubicBezTo>
                <a:close/>
                <a:moveTo>
                  <a:pt x="5143" y="4731"/>
                </a:moveTo>
                <a:cubicBezTo>
                  <a:pt x="4937" y="4526"/>
                  <a:pt x="4937" y="4526"/>
                  <a:pt x="4937" y="4526"/>
                </a:cubicBezTo>
                <a:cubicBezTo>
                  <a:pt x="5143" y="4526"/>
                  <a:pt x="5143" y="4526"/>
                  <a:pt x="5143" y="4526"/>
                </a:cubicBezTo>
                <a:cubicBezTo>
                  <a:pt x="5349" y="4526"/>
                  <a:pt x="5349" y="4731"/>
                  <a:pt x="5349" y="4731"/>
                </a:cubicBezTo>
                <a:cubicBezTo>
                  <a:pt x="5143" y="4731"/>
                  <a:pt x="5143" y="4731"/>
                  <a:pt x="5143" y="4731"/>
                </a:cubicBezTo>
                <a:close/>
                <a:moveTo>
                  <a:pt x="7611" y="13371"/>
                </a:moveTo>
                <a:cubicBezTo>
                  <a:pt x="7611" y="13371"/>
                  <a:pt x="7611" y="13371"/>
                  <a:pt x="7817" y="13371"/>
                </a:cubicBezTo>
                <a:cubicBezTo>
                  <a:pt x="7817" y="13371"/>
                  <a:pt x="7817" y="13166"/>
                  <a:pt x="7817" y="13166"/>
                </a:cubicBezTo>
                <a:cubicBezTo>
                  <a:pt x="7817" y="13166"/>
                  <a:pt x="7817" y="12960"/>
                  <a:pt x="7817" y="12960"/>
                </a:cubicBezTo>
                <a:cubicBezTo>
                  <a:pt x="7817" y="12960"/>
                  <a:pt x="7817" y="12960"/>
                  <a:pt x="7817" y="12960"/>
                </a:cubicBezTo>
                <a:cubicBezTo>
                  <a:pt x="7817" y="12960"/>
                  <a:pt x="7817" y="12754"/>
                  <a:pt x="7817" y="12754"/>
                </a:cubicBezTo>
                <a:cubicBezTo>
                  <a:pt x="7817" y="12754"/>
                  <a:pt x="7817" y="12754"/>
                  <a:pt x="7817" y="12754"/>
                </a:cubicBezTo>
                <a:cubicBezTo>
                  <a:pt x="7817" y="12754"/>
                  <a:pt x="7611" y="12754"/>
                  <a:pt x="7611" y="12754"/>
                </a:cubicBezTo>
                <a:cubicBezTo>
                  <a:pt x="7611" y="12754"/>
                  <a:pt x="7611" y="12549"/>
                  <a:pt x="7406" y="12549"/>
                </a:cubicBezTo>
                <a:cubicBezTo>
                  <a:pt x="7406" y="12549"/>
                  <a:pt x="7200" y="12343"/>
                  <a:pt x="6994" y="12137"/>
                </a:cubicBezTo>
                <a:cubicBezTo>
                  <a:pt x="6994" y="12137"/>
                  <a:pt x="6994" y="12137"/>
                  <a:pt x="6789" y="11931"/>
                </a:cubicBezTo>
                <a:cubicBezTo>
                  <a:pt x="6789" y="11931"/>
                  <a:pt x="6789" y="11931"/>
                  <a:pt x="6583" y="11931"/>
                </a:cubicBezTo>
                <a:cubicBezTo>
                  <a:pt x="6583" y="12137"/>
                  <a:pt x="6583" y="12137"/>
                  <a:pt x="6789" y="12343"/>
                </a:cubicBezTo>
                <a:cubicBezTo>
                  <a:pt x="6994" y="12549"/>
                  <a:pt x="7200" y="12549"/>
                  <a:pt x="7200" y="12754"/>
                </a:cubicBezTo>
                <a:cubicBezTo>
                  <a:pt x="7200" y="12754"/>
                  <a:pt x="7200" y="12960"/>
                  <a:pt x="7406" y="12960"/>
                </a:cubicBezTo>
                <a:cubicBezTo>
                  <a:pt x="7406" y="12960"/>
                  <a:pt x="7406" y="12960"/>
                  <a:pt x="7406" y="12960"/>
                </a:cubicBezTo>
                <a:cubicBezTo>
                  <a:pt x="7406" y="13166"/>
                  <a:pt x="7406" y="13166"/>
                  <a:pt x="7611" y="13166"/>
                </a:cubicBezTo>
                <a:cubicBezTo>
                  <a:pt x="7611" y="13166"/>
                  <a:pt x="7611" y="13166"/>
                  <a:pt x="7611" y="13166"/>
                </a:cubicBezTo>
                <a:cubicBezTo>
                  <a:pt x="7611" y="13371"/>
                  <a:pt x="7611" y="13371"/>
                  <a:pt x="7611" y="13371"/>
                </a:cubicBezTo>
                <a:close/>
                <a:moveTo>
                  <a:pt x="7200" y="12343"/>
                </a:moveTo>
                <a:cubicBezTo>
                  <a:pt x="7611" y="12549"/>
                  <a:pt x="7611" y="12549"/>
                  <a:pt x="7611" y="12549"/>
                </a:cubicBezTo>
                <a:cubicBezTo>
                  <a:pt x="7611" y="12549"/>
                  <a:pt x="7611" y="12549"/>
                  <a:pt x="7611" y="12549"/>
                </a:cubicBezTo>
                <a:cubicBezTo>
                  <a:pt x="7611" y="12549"/>
                  <a:pt x="7611" y="12549"/>
                  <a:pt x="7611" y="12549"/>
                </a:cubicBezTo>
                <a:cubicBezTo>
                  <a:pt x="7611" y="12549"/>
                  <a:pt x="7611" y="12549"/>
                  <a:pt x="7611" y="12549"/>
                </a:cubicBezTo>
                <a:cubicBezTo>
                  <a:pt x="7611" y="12343"/>
                  <a:pt x="7611" y="12137"/>
                  <a:pt x="7611" y="12137"/>
                </a:cubicBezTo>
                <a:cubicBezTo>
                  <a:pt x="7406" y="12137"/>
                  <a:pt x="7406" y="12137"/>
                  <a:pt x="7406" y="11931"/>
                </a:cubicBezTo>
                <a:cubicBezTo>
                  <a:pt x="7406" y="11931"/>
                  <a:pt x="7406" y="11931"/>
                  <a:pt x="7200" y="11726"/>
                </a:cubicBezTo>
                <a:cubicBezTo>
                  <a:pt x="7200" y="11726"/>
                  <a:pt x="7200" y="11726"/>
                  <a:pt x="7200" y="11726"/>
                </a:cubicBezTo>
                <a:cubicBezTo>
                  <a:pt x="6994" y="11520"/>
                  <a:pt x="6994" y="11520"/>
                  <a:pt x="6994" y="11520"/>
                </a:cubicBezTo>
                <a:cubicBezTo>
                  <a:pt x="6994" y="11520"/>
                  <a:pt x="6994" y="11520"/>
                  <a:pt x="6994" y="11520"/>
                </a:cubicBezTo>
                <a:cubicBezTo>
                  <a:pt x="6994" y="11726"/>
                  <a:pt x="6994" y="11726"/>
                  <a:pt x="6994" y="11726"/>
                </a:cubicBezTo>
                <a:cubicBezTo>
                  <a:pt x="6994" y="11726"/>
                  <a:pt x="7200" y="11726"/>
                  <a:pt x="7200" y="11931"/>
                </a:cubicBezTo>
                <a:cubicBezTo>
                  <a:pt x="7200" y="11931"/>
                  <a:pt x="7200" y="12137"/>
                  <a:pt x="7200" y="12343"/>
                </a:cubicBezTo>
                <a:close/>
                <a:moveTo>
                  <a:pt x="8434" y="13577"/>
                </a:moveTo>
                <a:cubicBezTo>
                  <a:pt x="8640" y="13577"/>
                  <a:pt x="8640" y="13577"/>
                  <a:pt x="8640" y="13577"/>
                </a:cubicBezTo>
                <a:cubicBezTo>
                  <a:pt x="8846" y="13577"/>
                  <a:pt x="8846" y="13577"/>
                  <a:pt x="8846" y="13577"/>
                </a:cubicBezTo>
                <a:cubicBezTo>
                  <a:pt x="8640" y="13371"/>
                  <a:pt x="8640" y="13371"/>
                  <a:pt x="8640" y="13371"/>
                </a:cubicBezTo>
                <a:cubicBezTo>
                  <a:pt x="8434" y="13371"/>
                  <a:pt x="8434" y="13371"/>
                  <a:pt x="8434" y="13371"/>
                </a:cubicBezTo>
                <a:cubicBezTo>
                  <a:pt x="8229" y="13371"/>
                  <a:pt x="8229" y="13371"/>
                  <a:pt x="8229" y="13371"/>
                </a:cubicBezTo>
                <a:cubicBezTo>
                  <a:pt x="8229" y="13371"/>
                  <a:pt x="8229" y="13371"/>
                  <a:pt x="8229" y="13371"/>
                </a:cubicBezTo>
                <a:cubicBezTo>
                  <a:pt x="8229" y="13371"/>
                  <a:pt x="8023" y="13371"/>
                  <a:pt x="8023" y="13371"/>
                </a:cubicBezTo>
                <a:cubicBezTo>
                  <a:pt x="8023" y="13371"/>
                  <a:pt x="8023" y="13371"/>
                  <a:pt x="7817" y="13371"/>
                </a:cubicBezTo>
                <a:cubicBezTo>
                  <a:pt x="7817" y="13166"/>
                  <a:pt x="7817" y="13166"/>
                  <a:pt x="7817" y="13371"/>
                </a:cubicBezTo>
                <a:cubicBezTo>
                  <a:pt x="7817" y="13371"/>
                  <a:pt x="7817" y="13371"/>
                  <a:pt x="7817" y="13371"/>
                </a:cubicBezTo>
                <a:cubicBezTo>
                  <a:pt x="8023" y="13577"/>
                  <a:pt x="8023" y="13577"/>
                  <a:pt x="8229" y="13371"/>
                </a:cubicBezTo>
                <a:cubicBezTo>
                  <a:pt x="8229" y="13577"/>
                  <a:pt x="8434" y="13577"/>
                  <a:pt x="8434" y="13577"/>
                </a:cubicBezTo>
                <a:close/>
                <a:moveTo>
                  <a:pt x="9257" y="12137"/>
                </a:moveTo>
                <a:cubicBezTo>
                  <a:pt x="9051" y="12137"/>
                  <a:pt x="9051" y="11931"/>
                  <a:pt x="9051" y="11931"/>
                </a:cubicBezTo>
                <a:cubicBezTo>
                  <a:pt x="9051" y="11726"/>
                  <a:pt x="9051" y="11726"/>
                  <a:pt x="8846" y="11931"/>
                </a:cubicBezTo>
                <a:cubicBezTo>
                  <a:pt x="8846" y="11931"/>
                  <a:pt x="8846" y="11931"/>
                  <a:pt x="8846" y="11931"/>
                </a:cubicBezTo>
                <a:cubicBezTo>
                  <a:pt x="8846" y="12137"/>
                  <a:pt x="8846" y="12137"/>
                  <a:pt x="8846" y="12137"/>
                </a:cubicBezTo>
                <a:cubicBezTo>
                  <a:pt x="8640" y="12137"/>
                  <a:pt x="8640" y="12137"/>
                  <a:pt x="8640" y="12137"/>
                </a:cubicBezTo>
                <a:cubicBezTo>
                  <a:pt x="8640" y="12343"/>
                  <a:pt x="8640" y="12343"/>
                  <a:pt x="8434" y="12343"/>
                </a:cubicBezTo>
                <a:cubicBezTo>
                  <a:pt x="8434" y="12343"/>
                  <a:pt x="8434" y="12343"/>
                  <a:pt x="8434" y="12343"/>
                </a:cubicBezTo>
                <a:cubicBezTo>
                  <a:pt x="8434" y="12343"/>
                  <a:pt x="8229" y="12549"/>
                  <a:pt x="8229" y="12343"/>
                </a:cubicBezTo>
                <a:cubicBezTo>
                  <a:pt x="8229" y="12343"/>
                  <a:pt x="8229" y="12343"/>
                  <a:pt x="8229" y="12343"/>
                </a:cubicBezTo>
                <a:cubicBezTo>
                  <a:pt x="8229" y="12343"/>
                  <a:pt x="8229" y="12343"/>
                  <a:pt x="8229" y="12343"/>
                </a:cubicBezTo>
                <a:cubicBezTo>
                  <a:pt x="8023" y="12343"/>
                  <a:pt x="8023" y="12549"/>
                  <a:pt x="8229" y="12754"/>
                </a:cubicBezTo>
                <a:cubicBezTo>
                  <a:pt x="8229" y="12960"/>
                  <a:pt x="8434" y="12960"/>
                  <a:pt x="8434" y="12960"/>
                </a:cubicBezTo>
                <a:cubicBezTo>
                  <a:pt x="8640" y="12960"/>
                  <a:pt x="8640" y="12960"/>
                  <a:pt x="8640" y="12960"/>
                </a:cubicBezTo>
                <a:cubicBezTo>
                  <a:pt x="8846" y="13166"/>
                  <a:pt x="9051" y="12960"/>
                  <a:pt x="9051" y="12960"/>
                </a:cubicBezTo>
                <a:cubicBezTo>
                  <a:pt x="9051" y="12754"/>
                  <a:pt x="9051" y="12754"/>
                  <a:pt x="9051" y="12549"/>
                </a:cubicBezTo>
                <a:cubicBezTo>
                  <a:pt x="9257" y="12549"/>
                  <a:pt x="9257" y="12343"/>
                  <a:pt x="9051" y="12137"/>
                </a:cubicBezTo>
                <a:cubicBezTo>
                  <a:pt x="9257" y="12137"/>
                  <a:pt x="9257" y="12137"/>
                  <a:pt x="9257" y="11931"/>
                </a:cubicBezTo>
                <a:lnTo>
                  <a:pt x="9257" y="12137"/>
                </a:lnTo>
                <a:close/>
                <a:moveTo>
                  <a:pt x="11314" y="16457"/>
                </a:moveTo>
                <a:cubicBezTo>
                  <a:pt x="11726" y="16663"/>
                  <a:pt x="11726" y="16663"/>
                  <a:pt x="11726" y="16663"/>
                </a:cubicBezTo>
                <a:cubicBezTo>
                  <a:pt x="11726" y="16869"/>
                  <a:pt x="11726" y="16869"/>
                  <a:pt x="11726" y="16869"/>
                </a:cubicBezTo>
                <a:cubicBezTo>
                  <a:pt x="11726" y="16869"/>
                  <a:pt x="11726" y="16869"/>
                  <a:pt x="11726" y="16869"/>
                </a:cubicBezTo>
                <a:cubicBezTo>
                  <a:pt x="11726" y="16869"/>
                  <a:pt x="11931" y="16869"/>
                  <a:pt x="11931" y="17074"/>
                </a:cubicBezTo>
                <a:cubicBezTo>
                  <a:pt x="11931" y="17074"/>
                  <a:pt x="11931" y="17074"/>
                  <a:pt x="12137" y="17074"/>
                </a:cubicBezTo>
                <a:cubicBezTo>
                  <a:pt x="12137" y="16869"/>
                  <a:pt x="12137" y="16869"/>
                  <a:pt x="12137" y="16869"/>
                </a:cubicBezTo>
                <a:cubicBezTo>
                  <a:pt x="12343" y="17074"/>
                  <a:pt x="12343" y="17074"/>
                  <a:pt x="12343" y="17074"/>
                </a:cubicBezTo>
                <a:cubicBezTo>
                  <a:pt x="12343" y="17074"/>
                  <a:pt x="12343" y="16869"/>
                  <a:pt x="12549" y="16869"/>
                </a:cubicBezTo>
                <a:cubicBezTo>
                  <a:pt x="12754" y="16869"/>
                  <a:pt x="12754" y="16869"/>
                  <a:pt x="12754" y="16663"/>
                </a:cubicBezTo>
                <a:cubicBezTo>
                  <a:pt x="12754" y="16663"/>
                  <a:pt x="12754" y="16457"/>
                  <a:pt x="12960" y="16457"/>
                </a:cubicBezTo>
                <a:cubicBezTo>
                  <a:pt x="12960" y="16251"/>
                  <a:pt x="13166" y="16046"/>
                  <a:pt x="13166" y="15840"/>
                </a:cubicBezTo>
                <a:cubicBezTo>
                  <a:pt x="13166" y="15634"/>
                  <a:pt x="12960" y="15429"/>
                  <a:pt x="12960" y="15429"/>
                </a:cubicBezTo>
                <a:cubicBezTo>
                  <a:pt x="12960" y="15429"/>
                  <a:pt x="12960" y="15223"/>
                  <a:pt x="12754" y="15223"/>
                </a:cubicBezTo>
                <a:cubicBezTo>
                  <a:pt x="12754" y="15223"/>
                  <a:pt x="12754" y="15017"/>
                  <a:pt x="12754" y="15017"/>
                </a:cubicBezTo>
                <a:cubicBezTo>
                  <a:pt x="12754" y="15017"/>
                  <a:pt x="12754" y="15017"/>
                  <a:pt x="12754" y="15017"/>
                </a:cubicBezTo>
                <a:cubicBezTo>
                  <a:pt x="12754" y="15017"/>
                  <a:pt x="12549" y="14811"/>
                  <a:pt x="12549" y="14811"/>
                </a:cubicBezTo>
                <a:cubicBezTo>
                  <a:pt x="12549" y="14811"/>
                  <a:pt x="12549" y="14811"/>
                  <a:pt x="12549" y="14811"/>
                </a:cubicBezTo>
                <a:cubicBezTo>
                  <a:pt x="12549" y="14811"/>
                  <a:pt x="12343" y="14811"/>
                  <a:pt x="12343" y="14811"/>
                </a:cubicBezTo>
                <a:cubicBezTo>
                  <a:pt x="12343" y="14811"/>
                  <a:pt x="12343" y="14811"/>
                  <a:pt x="12343" y="14811"/>
                </a:cubicBezTo>
                <a:cubicBezTo>
                  <a:pt x="12343" y="14606"/>
                  <a:pt x="12343" y="14606"/>
                  <a:pt x="12343" y="14606"/>
                </a:cubicBezTo>
                <a:cubicBezTo>
                  <a:pt x="12343" y="14400"/>
                  <a:pt x="12343" y="14400"/>
                  <a:pt x="12343" y="14400"/>
                </a:cubicBezTo>
                <a:cubicBezTo>
                  <a:pt x="12343" y="14400"/>
                  <a:pt x="12137" y="14194"/>
                  <a:pt x="12137" y="14194"/>
                </a:cubicBezTo>
                <a:cubicBezTo>
                  <a:pt x="11931" y="14194"/>
                  <a:pt x="11931" y="13989"/>
                  <a:pt x="11931" y="13989"/>
                </a:cubicBezTo>
                <a:cubicBezTo>
                  <a:pt x="11931" y="13783"/>
                  <a:pt x="11931" y="13783"/>
                  <a:pt x="11726" y="13989"/>
                </a:cubicBezTo>
                <a:cubicBezTo>
                  <a:pt x="11726" y="13989"/>
                  <a:pt x="11726" y="13989"/>
                  <a:pt x="11726" y="14194"/>
                </a:cubicBezTo>
                <a:cubicBezTo>
                  <a:pt x="11931" y="14194"/>
                  <a:pt x="11931" y="14400"/>
                  <a:pt x="11726" y="14400"/>
                </a:cubicBezTo>
                <a:cubicBezTo>
                  <a:pt x="11726" y="14606"/>
                  <a:pt x="11726" y="14606"/>
                  <a:pt x="11520" y="14400"/>
                </a:cubicBezTo>
                <a:cubicBezTo>
                  <a:pt x="11314" y="14400"/>
                  <a:pt x="11109" y="14400"/>
                  <a:pt x="11109" y="14400"/>
                </a:cubicBezTo>
                <a:cubicBezTo>
                  <a:pt x="11109" y="14194"/>
                  <a:pt x="11109" y="14194"/>
                  <a:pt x="11109" y="14194"/>
                </a:cubicBezTo>
                <a:cubicBezTo>
                  <a:pt x="11314" y="13989"/>
                  <a:pt x="11314" y="13989"/>
                  <a:pt x="11314" y="13989"/>
                </a:cubicBezTo>
                <a:cubicBezTo>
                  <a:pt x="10903" y="13989"/>
                  <a:pt x="10903" y="13989"/>
                  <a:pt x="10903" y="13989"/>
                </a:cubicBezTo>
                <a:cubicBezTo>
                  <a:pt x="10903" y="13989"/>
                  <a:pt x="10903" y="13989"/>
                  <a:pt x="10903" y="13989"/>
                </a:cubicBezTo>
                <a:cubicBezTo>
                  <a:pt x="10903" y="13989"/>
                  <a:pt x="10697" y="13989"/>
                  <a:pt x="10697" y="13989"/>
                </a:cubicBezTo>
                <a:cubicBezTo>
                  <a:pt x="10697" y="13989"/>
                  <a:pt x="10697" y="13989"/>
                  <a:pt x="10697" y="13989"/>
                </a:cubicBezTo>
                <a:cubicBezTo>
                  <a:pt x="10697" y="13989"/>
                  <a:pt x="10491" y="13989"/>
                  <a:pt x="10491" y="13989"/>
                </a:cubicBezTo>
                <a:cubicBezTo>
                  <a:pt x="10491" y="13989"/>
                  <a:pt x="10491" y="13989"/>
                  <a:pt x="10491" y="14194"/>
                </a:cubicBezTo>
                <a:cubicBezTo>
                  <a:pt x="10491" y="14194"/>
                  <a:pt x="10491" y="14194"/>
                  <a:pt x="10491" y="14194"/>
                </a:cubicBezTo>
                <a:cubicBezTo>
                  <a:pt x="10286" y="14400"/>
                  <a:pt x="10286" y="14400"/>
                  <a:pt x="10286" y="14194"/>
                </a:cubicBezTo>
                <a:cubicBezTo>
                  <a:pt x="10080" y="14194"/>
                  <a:pt x="10080" y="14194"/>
                  <a:pt x="10080" y="14194"/>
                </a:cubicBezTo>
                <a:cubicBezTo>
                  <a:pt x="9874" y="14194"/>
                  <a:pt x="9874" y="14194"/>
                  <a:pt x="9874" y="14400"/>
                </a:cubicBezTo>
                <a:cubicBezTo>
                  <a:pt x="9874" y="14400"/>
                  <a:pt x="9874" y="14400"/>
                  <a:pt x="9669" y="14400"/>
                </a:cubicBezTo>
                <a:cubicBezTo>
                  <a:pt x="9669" y="14400"/>
                  <a:pt x="9669" y="14606"/>
                  <a:pt x="9669" y="14606"/>
                </a:cubicBezTo>
                <a:cubicBezTo>
                  <a:pt x="9463" y="14606"/>
                  <a:pt x="9463" y="14606"/>
                  <a:pt x="9463" y="14811"/>
                </a:cubicBezTo>
                <a:cubicBezTo>
                  <a:pt x="9463" y="14811"/>
                  <a:pt x="9463" y="14811"/>
                  <a:pt x="9463" y="14811"/>
                </a:cubicBezTo>
                <a:cubicBezTo>
                  <a:pt x="9051" y="14811"/>
                  <a:pt x="9051" y="14811"/>
                  <a:pt x="9051" y="14811"/>
                </a:cubicBezTo>
                <a:cubicBezTo>
                  <a:pt x="8640" y="15223"/>
                  <a:pt x="8640" y="15223"/>
                  <a:pt x="8640" y="15223"/>
                </a:cubicBezTo>
                <a:cubicBezTo>
                  <a:pt x="8640" y="15223"/>
                  <a:pt x="8434" y="15223"/>
                  <a:pt x="8640" y="15429"/>
                </a:cubicBezTo>
                <a:cubicBezTo>
                  <a:pt x="8640" y="15429"/>
                  <a:pt x="8640" y="15429"/>
                  <a:pt x="8640" y="15634"/>
                </a:cubicBezTo>
                <a:cubicBezTo>
                  <a:pt x="8640" y="15634"/>
                  <a:pt x="8640" y="15634"/>
                  <a:pt x="8640" y="15634"/>
                </a:cubicBezTo>
                <a:cubicBezTo>
                  <a:pt x="8846" y="16046"/>
                  <a:pt x="8846" y="16046"/>
                  <a:pt x="8846" y="16046"/>
                </a:cubicBezTo>
                <a:cubicBezTo>
                  <a:pt x="8846" y="16046"/>
                  <a:pt x="8846" y="16046"/>
                  <a:pt x="8846" y="16251"/>
                </a:cubicBezTo>
                <a:cubicBezTo>
                  <a:pt x="9051" y="16251"/>
                  <a:pt x="9051" y="16251"/>
                  <a:pt x="8846" y="16251"/>
                </a:cubicBezTo>
                <a:cubicBezTo>
                  <a:pt x="8640" y="16457"/>
                  <a:pt x="8640" y="16457"/>
                  <a:pt x="8846" y="16663"/>
                </a:cubicBezTo>
                <a:cubicBezTo>
                  <a:pt x="9051" y="16663"/>
                  <a:pt x="9051" y="16663"/>
                  <a:pt x="9463" y="16457"/>
                </a:cubicBezTo>
                <a:cubicBezTo>
                  <a:pt x="9669" y="16457"/>
                  <a:pt x="9669" y="16457"/>
                  <a:pt x="9669" y="16457"/>
                </a:cubicBezTo>
                <a:cubicBezTo>
                  <a:pt x="9874" y="16251"/>
                  <a:pt x="9874" y="16251"/>
                  <a:pt x="10080" y="16251"/>
                </a:cubicBezTo>
                <a:cubicBezTo>
                  <a:pt x="10080" y="16251"/>
                  <a:pt x="10080" y="16251"/>
                  <a:pt x="10080" y="16251"/>
                </a:cubicBezTo>
                <a:cubicBezTo>
                  <a:pt x="10286" y="16251"/>
                  <a:pt x="10286" y="16251"/>
                  <a:pt x="10286" y="16251"/>
                </a:cubicBezTo>
                <a:cubicBezTo>
                  <a:pt x="10491" y="16046"/>
                  <a:pt x="10697" y="16046"/>
                  <a:pt x="10697" y="16251"/>
                </a:cubicBezTo>
                <a:cubicBezTo>
                  <a:pt x="10697" y="16251"/>
                  <a:pt x="10697" y="16251"/>
                  <a:pt x="10903" y="16251"/>
                </a:cubicBezTo>
                <a:cubicBezTo>
                  <a:pt x="10903" y="16251"/>
                  <a:pt x="10903" y="16457"/>
                  <a:pt x="10903" y="16457"/>
                </a:cubicBezTo>
                <a:cubicBezTo>
                  <a:pt x="11109" y="16457"/>
                  <a:pt x="11109" y="16457"/>
                  <a:pt x="11109" y="16457"/>
                </a:cubicBezTo>
                <a:cubicBezTo>
                  <a:pt x="11109" y="16457"/>
                  <a:pt x="11314" y="16457"/>
                  <a:pt x="11314" y="16251"/>
                </a:cubicBezTo>
                <a:cubicBezTo>
                  <a:pt x="11314" y="16251"/>
                  <a:pt x="11314" y="16251"/>
                  <a:pt x="11314" y="16457"/>
                </a:cubicBezTo>
                <a:cubicBezTo>
                  <a:pt x="11314" y="16457"/>
                  <a:pt x="11314" y="16457"/>
                  <a:pt x="11314" y="16457"/>
                </a:cubicBezTo>
                <a:cubicBezTo>
                  <a:pt x="11314" y="16457"/>
                  <a:pt x="11314" y="16457"/>
                  <a:pt x="11314" y="16457"/>
                </a:cubicBezTo>
                <a:close/>
                <a:moveTo>
                  <a:pt x="9463" y="10903"/>
                </a:moveTo>
                <a:cubicBezTo>
                  <a:pt x="9669" y="10697"/>
                  <a:pt x="9669" y="10697"/>
                  <a:pt x="9669" y="10697"/>
                </a:cubicBezTo>
                <a:cubicBezTo>
                  <a:pt x="9669" y="10491"/>
                  <a:pt x="9669" y="10491"/>
                  <a:pt x="9669" y="10491"/>
                </a:cubicBezTo>
                <a:cubicBezTo>
                  <a:pt x="9463" y="10491"/>
                  <a:pt x="9463" y="10491"/>
                  <a:pt x="9463" y="10491"/>
                </a:cubicBezTo>
                <a:cubicBezTo>
                  <a:pt x="9463" y="10697"/>
                  <a:pt x="9463" y="10697"/>
                  <a:pt x="9257" y="10697"/>
                </a:cubicBezTo>
                <a:cubicBezTo>
                  <a:pt x="9257" y="10903"/>
                  <a:pt x="9257" y="10903"/>
                  <a:pt x="9463" y="11109"/>
                </a:cubicBezTo>
                <a:cubicBezTo>
                  <a:pt x="9463" y="11109"/>
                  <a:pt x="9463" y="11109"/>
                  <a:pt x="9257" y="11314"/>
                </a:cubicBezTo>
                <a:cubicBezTo>
                  <a:pt x="9051" y="11520"/>
                  <a:pt x="9257" y="11520"/>
                  <a:pt x="9463" y="11314"/>
                </a:cubicBezTo>
                <a:cubicBezTo>
                  <a:pt x="9669" y="11109"/>
                  <a:pt x="9669" y="11109"/>
                  <a:pt x="9669" y="11109"/>
                </a:cubicBezTo>
                <a:cubicBezTo>
                  <a:pt x="9874" y="11109"/>
                  <a:pt x="9874" y="11109"/>
                  <a:pt x="9874" y="11109"/>
                </a:cubicBezTo>
                <a:cubicBezTo>
                  <a:pt x="9669" y="10903"/>
                  <a:pt x="9669" y="10903"/>
                  <a:pt x="9463" y="10903"/>
                </a:cubicBezTo>
                <a:cubicBezTo>
                  <a:pt x="9463" y="10903"/>
                  <a:pt x="9463" y="10903"/>
                  <a:pt x="9463" y="10903"/>
                </a:cubicBezTo>
                <a:close/>
                <a:moveTo>
                  <a:pt x="9669" y="13166"/>
                </a:moveTo>
                <a:cubicBezTo>
                  <a:pt x="9669" y="13166"/>
                  <a:pt x="9669" y="12960"/>
                  <a:pt x="9463" y="12754"/>
                </a:cubicBezTo>
                <a:cubicBezTo>
                  <a:pt x="9463" y="12754"/>
                  <a:pt x="9669" y="12754"/>
                  <a:pt x="9669" y="12754"/>
                </a:cubicBezTo>
                <a:cubicBezTo>
                  <a:pt x="9669" y="12754"/>
                  <a:pt x="9669" y="12754"/>
                  <a:pt x="9669" y="12754"/>
                </a:cubicBezTo>
                <a:cubicBezTo>
                  <a:pt x="9669" y="12754"/>
                  <a:pt x="9669" y="12754"/>
                  <a:pt x="9463" y="12754"/>
                </a:cubicBezTo>
                <a:cubicBezTo>
                  <a:pt x="9257" y="12754"/>
                  <a:pt x="9257" y="12754"/>
                  <a:pt x="9257" y="12754"/>
                </a:cubicBezTo>
                <a:cubicBezTo>
                  <a:pt x="9257" y="12754"/>
                  <a:pt x="9257" y="12754"/>
                  <a:pt x="9257" y="12754"/>
                </a:cubicBezTo>
                <a:cubicBezTo>
                  <a:pt x="9257" y="12754"/>
                  <a:pt x="9257" y="12960"/>
                  <a:pt x="9257" y="12960"/>
                </a:cubicBezTo>
                <a:cubicBezTo>
                  <a:pt x="9257" y="12960"/>
                  <a:pt x="9257" y="12960"/>
                  <a:pt x="9257" y="12960"/>
                </a:cubicBezTo>
                <a:cubicBezTo>
                  <a:pt x="9257" y="12960"/>
                  <a:pt x="9257" y="12960"/>
                  <a:pt x="9257" y="12960"/>
                </a:cubicBezTo>
                <a:cubicBezTo>
                  <a:pt x="9463" y="12960"/>
                  <a:pt x="9463" y="12960"/>
                  <a:pt x="9463" y="12960"/>
                </a:cubicBezTo>
                <a:cubicBezTo>
                  <a:pt x="9463" y="12960"/>
                  <a:pt x="9463" y="12960"/>
                  <a:pt x="9463" y="12960"/>
                </a:cubicBezTo>
                <a:cubicBezTo>
                  <a:pt x="9463" y="12960"/>
                  <a:pt x="9463" y="12960"/>
                  <a:pt x="9463" y="12960"/>
                </a:cubicBezTo>
                <a:cubicBezTo>
                  <a:pt x="9463" y="13166"/>
                  <a:pt x="9669" y="13166"/>
                  <a:pt x="9669" y="13166"/>
                </a:cubicBezTo>
                <a:close/>
                <a:moveTo>
                  <a:pt x="9257" y="13783"/>
                </a:moveTo>
                <a:cubicBezTo>
                  <a:pt x="9257" y="13783"/>
                  <a:pt x="9257" y="13783"/>
                  <a:pt x="9257" y="13783"/>
                </a:cubicBezTo>
                <a:cubicBezTo>
                  <a:pt x="9257" y="13783"/>
                  <a:pt x="9463" y="13783"/>
                  <a:pt x="9463" y="13783"/>
                </a:cubicBezTo>
                <a:cubicBezTo>
                  <a:pt x="9463" y="13783"/>
                  <a:pt x="9463" y="13783"/>
                  <a:pt x="9463" y="13783"/>
                </a:cubicBezTo>
                <a:cubicBezTo>
                  <a:pt x="9463" y="13577"/>
                  <a:pt x="9463" y="13577"/>
                  <a:pt x="9463" y="13577"/>
                </a:cubicBezTo>
                <a:cubicBezTo>
                  <a:pt x="9257" y="13577"/>
                  <a:pt x="9257" y="13577"/>
                  <a:pt x="9257" y="13783"/>
                </a:cubicBezTo>
                <a:close/>
                <a:moveTo>
                  <a:pt x="9669" y="12549"/>
                </a:moveTo>
                <a:cubicBezTo>
                  <a:pt x="9874" y="12549"/>
                  <a:pt x="9874" y="12549"/>
                  <a:pt x="9874" y="12549"/>
                </a:cubicBezTo>
                <a:cubicBezTo>
                  <a:pt x="9874" y="12549"/>
                  <a:pt x="9874" y="12549"/>
                  <a:pt x="9874" y="12549"/>
                </a:cubicBezTo>
                <a:cubicBezTo>
                  <a:pt x="9874" y="12549"/>
                  <a:pt x="9669" y="12549"/>
                  <a:pt x="9669" y="12549"/>
                </a:cubicBezTo>
                <a:cubicBezTo>
                  <a:pt x="9463" y="12549"/>
                  <a:pt x="9463" y="12549"/>
                  <a:pt x="9463" y="12549"/>
                </a:cubicBezTo>
                <a:cubicBezTo>
                  <a:pt x="9257" y="12549"/>
                  <a:pt x="9463" y="12549"/>
                  <a:pt x="9463" y="12549"/>
                </a:cubicBezTo>
                <a:cubicBezTo>
                  <a:pt x="9463" y="12549"/>
                  <a:pt x="9669" y="12549"/>
                  <a:pt x="9669" y="12549"/>
                </a:cubicBezTo>
                <a:close/>
                <a:moveTo>
                  <a:pt x="9669" y="9874"/>
                </a:moveTo>
                <a:cubicBezTo>
                  <a:pt x="9669" y="9874"/>
                  <a:pt x="9463" y="9874"/>
                  <a:pt x="9463" y="9874"/>
                </a:cubicBezTo>
                <a:cubicBezTo>
                  <a:pt x="9463" y="9874"/>
                  <a:pt x="9463" y="10080"/>
                  <a:pt x="9463" y="10080"/>
                </a:cubicBezTo>
                <a:cubicBezTo>
                  <a:pt x="9463" y="10080"/>
                  <a:pt x="9669" y="10080"/>
                  <a:pt x="9669" y="9874"/>
                </a:cubicBezTo>
                <a:close/>
                <a:moveTo>
                  <a:pt x="9874" y="11520"/>
                </a:moveTo>
                <a:cubicBezTo>
                  <a:pt x="9874" y="11726"/>
                  <a:pt x="9874" y="11726"/>
                  <a:pt x="9874" y="11726"/>
                </a:cubicBezTo>
                <a:cubicBezTo>
                  <a:pt x="9669" y="11726"/>
                  <a:pt x="9669" y="11726"/>
                  <a:pt x="9669" y="11726"/>
                </a:cubicBezTo>
                <a:cubicBezTo>
                  <a:pt x="9669" y="11726"/>
                  <a:pt x="9669" y="11726"/>
                  <a:pt x="9463" y="11726"/>
                </a:cubicBezTo>
                <a:cubicBezTo>
                  <a:pt x="9463" y="11726"/>
                  <a:pt x="9463" y="11726"/>
                  <a:pt x="9463" y="11726"/>
                </a:cubicBezTo>
                <a:cubicBezTo>
                  <a:pt x="9463" y="11726"/>
                  <a:pt x="9669" y="11726"/>
                  <a:pt x="9669" y="11726"/>
                </a:cubicBezTo>
                <a:cubicBezTo>
                  <a:pt x="9669" y="11726"/>
                  <a:pt x="9874" y="11726"/>
                  <a:pt x="9874" y="11931"/>
                </a:cubicBezTo>
                <a:cubicBezTo>
                  <a:pt x="9874" y="11931"/>
                  <a:pt x="9874" y="11931"/>
                  <a:pt x="9874" y="11931"/>
                </a:cubicBezTo>
                <a:cubicBezTo>
                  <a:pt x="10080" y="11931"/>
                  <a:pt x="10080" y="11726"/>
                  <a:pt x="10080" y="11726"/>
                </a:cubicBezTo>
                <a:lnTo>
                  <a:pt x="9874" y="11520"/>
                </a:lnTo>
                <a:close/>
                <a:moveTo>
                  <a:pt x="9669" y="11520"/>
                </a:moveTo>
                <a:cubicBezTo>
                  <a:pt x="9874" y="11520"/>
                  <a:pt x="9874" y="11520"/>
                  <a:pt x="9874" y="11520"/>
                </a:cubicBezTo>
                <a:cubicBezTo>
                  <a:pt x="9874" y="11520"/>
                  <a:pt x="9874" y="11520"/>
                  <a:pt x="9669" y="11314"/>
                </a:cubicBezTo>
                <a:cubicBezTo>
                  <a:pt x="9669" y="11314"/>
                  <a:pt x="9669" y="11314"/>
                  <a:pt x="9669" y="11314"/>
                </a:cubicBezTo>
                <a:cubicBezTo>
                  <a:pt x="9669" y="11520"/>
                  <a:pt x="9669" y="11520"/>
                  <a:pt x="9669" y="11520"/>
                </a:cubicBezTo>
                <a:close/>
                <a:moveTo>
                  <a:pt x="9874" y="13577"/>
                </a:moveTo>
                <a:cubicBezTo>
                  <a:pt x="9874" y="13783"/>
                  <a:pt x="9669" y="13783"/>
                  <a:pt x="9874" y="13783"/>
                </a:cubicBezTo>
                <a:cubicBezTo>
                  <a:pt x="9874" y="13783"/>
                  <a:pt x="9874" y="13783"/>
                  <a:pt x="9874" y="13783"/>
                </a:cubicBezTo>
                <a:cubicBezTo>
                  <a:pt x="10080" y="13783"/>
                  <a:pt x="10080" y="13577"/>
                  <a:pt x="10080" y="13577"/>
                </a:cubicBezTo>
                <a:cubicBezTo>
                  <a:pt x="10080" y="13577"/>
                  <a:pt x="10080" y="13577"/>
                  <a:pt x="10080" y="13577"/>
                </a:cubicBezTo>
                <a:cubicBezTo>
                  <a:pt x="10080" y="13577"/>
                  <a:pt x="9874" y="13577"/>
                  <a:pt x="9874" y="13577"/>
                </a:cubicBezTo>
                <a:close/>
                <a:moveTo>
                  <a:pt x="9874" y="11314"/>
                </a:moveTo>
                <a:cubicBezTo>
                  <a:pt x="9874" y="11314"/>
                  <a:pt x="9874" y="11314"/>
                  <a:pt x="10080" y="11314"/>
                </a:cubicBezTo>
                <a:cubicBezTo>
                  <a:pt x="10080" y="11314"/>
                  <a:pt x="10080" y="11314"/>
                  <a:pt x="10080" y="11314"/>
                </a:cubicBezTo>
                <a:cubicBezTo>
                  <a:pt x="10080" y="11314"/>
                  <a:pt x="9874" y="11314"/>
                  <a:pt x="9874" y="11314"/>
                </a:cubicBezTo>
                <a:close/>
                <a:moveTo>
                  <a:pt x="10286" y="12754"/>
                </a:moveTo>
                <a:cubicBezTo>
                  <a:pt x="10286" y="12754"/>
                  <a:pt x="10286" y="12754"/>
                  <a:pt x="10286" y="12549"/>
                </a:cubicBezTo>
                <a:cubicBezTo>
                  <a:pt x="10491" y="12549"/>
                  <a:pt x="10491" y="12549"/>
                  <a:pt x="10491" y="12343"/>
                </a:cubicBezTo>
                <a:cubicBezTo>
                  <a:pt x="10286" y="12343"/>
                  <a:pt x="10286" y="12343"/>
                  <a:pt x="10286" y="12549"/>
                </a:cubicBezTo>
                <a:cubicBezTo>
                  <a:pt x="10080" y="12549"/>
                  <a:pt x="10080" y="12754"/>
                  <a:pt x="10286" y="12754"/>
                </a:cubicBezTo>
                <a:close/>
                <a:moveTo>
                  <a:pt x="11726" y="7817"/>
                </a:moveTo>
                <a:cubicBezTo>
                  <a:pt x="11314" y="8434"/>
                  <a:pt x="11314" y="8434"/>
                  <a:pt x="11314" y="8434"/>
                </a:cubicBezTo>
                <a:cubicBezTo>
                  <a:pt x="11314" y="8434"/>
                  <a:pt x="11109" y="8434"/>
                  <a:pt x="11109" y="8640"/>
                </a:cubicBezTo>
                <a:cubicBezTo>
                  <a:pt x="11109" y="8640"/>
                  <a:pt x="11109" y="8640"/>
                  <a:pt x="10903" y="8640"/>
                </a:cubicBezTo>
                <a:cubicBezTo>
                  <a:pt x="10903" y="8640"/>
                  <a:pt x="10697" y="8640"/>
                  <a:pt x="10697" y="8846"/>
                </a:cubicBezTo>
                <a:cubicBezTo>
                  <a:pt x="10491" y="8846"/>
                  <a:pt x="10491" y="8846"/>
                  <a:pt x="10491" y="8846"/>
                </a:cubicBezTo>
                <a:cubicBezTo>
                  <a:pt x="10491" y="9051"/>
                  <a:pt x="10491" y="9051"/>
                  <a:pt x="10697" y="9051"/>
                </a:cubicBezTo>
                <a:cubicBezTo>
                  <a:pt x="10697" y="9051"/>
                  <a:pt x="10697" y="9051"/>
                  <a:pt x="10697" y="9051"/>
                </a:cubicBezTo>
                <a:cubicBezTo>
                  <a:pt x="10697" y="8846"/>
                  <a:pt x="10697" y="8846"/>
                  <a:pt x="10903" y="8846"/>
                </a:cubicBezTo>
                <a:cubicBezTo>
                  <a:pt x="10903" y="9051"/>
                  <a:pt x="10903" y="8846"/>
                  <a:pt x="11109" y="8846"/>
                </a:cubicBezTo>
                <a:cubicBezTo>
                  <a:pt x="11109" y="8846"/>
                  <a:pt x="11109" y="8846"/>
                  <a:pt x="11109" y="8846"/>
                </a:cubicBezTo>
                <a:cubicBezTo>
                  <a:pt x="11109" y="8846"/>
                  <a:pt x="11109" y="8846"/>
                  <a:pt x="11109" y="8846"/>
                </a:cubicBezTo>
                <a:cubicBezTo>
                  <a:pt x="11314" y="8846"/>
                  <a:pt x="11314" y="8846"/>
                  <a:pt x="11314" y="8846"/>
                </a:cubicBezTo>
                <a:cubicBezTo>
                  <a:pt x="11520" y="8640"/>
                  <a:pt x="11726" y="8640"/>
                  <a:pt x="11726" y="8640"/>
                </a:cubicBezTo>
                <a:cubicBezTo>
                  <a:pt x="11726" y="8434"/>
                  <a:pt x="11726" y="8434"/>
                  <a:pt x="11726" y="8434"/>
                </a:cubicBezTo>
                <a:cubicBezTo>
                  <a:pt x="11726" y="8434"/>
                  <a:pt x="11726" y="8229"/>
                  <a:pt x="11726" y="8229"/>
                </a:cubicBezTo>
                <a:cubicBezTo>
                  <a:pt x="11931" y="8229"/>
                  <a:pt x="11931" y="8229"/>
                  <a:pt x="11726" y="8229"/>
                </a:cubicBezTo>
                <a:cubicBezTo>
                  <a:pt x="11726" y="8023"/>
                  <a:pt x="11726" y="8023"/>
                  <a:pt x="11726" y="8023"/>
                </a:cubicBezTo>
                <a:cubicBezTo>
                  <a:pt x="11726" y="8023"/>
                  <a:pt x="11726" y="7817"/>
                  <a:pt x="11726" y="7817"/>
                </a:cubicBezTo>
                <a:close/>
                <a:moveTo>
                  <a:pt x="10697" y="13166"/>
                </a:moveTo>
                <a:cubicBezTo>
                  <a:pt x="10903" y="12960"/>
                  <a:pt x="10903" y="12960"/>
                  <a:pt x="10903" y="12960"/>
                </a:cubicBezTo>
                <a:cubicBezTo>
                  <a:pt x="10903" y="12960"/>
                  <a:pt x="11109" y="12960"/>
                  <a:pt x="11109" y="13166"/>
                </a:cubicBezTo>
                <a:cubicBezTo>
                  <a:pt x="11109" y="13166"/>
                  <a:pt x="11109" y="13166"/>
                  <a:pt x="11109" y="13166"/>
                </a:cubicBezTo>
                <a:cubicBezTo>
                  <a:pt x="11314" y="13166"/>
                  <a:pt x="11314" y="13166"/>
                  <a:pt x="11520" y="13371"/>
                </a:cubicBezTo>
                <a:cubicBezTo>
                  <a:pt x="11520" y="13371"/>
                  <a:pt x="11520" y="13371"/>
                  <a:pt x="11520" y="13371"/>
                </a:cubicBezTo>
                <a:cubicBezTo>
                  <a:pt x="11520" y="13371"/>
                  <a:pt x="11314" y="13577"/>
                  <a:pt x="11314" y="13577"/>
                </a:cubicBezTo>
                <a:cubicBezTo>
                  <a:pt x="11520" y="13577"/>
                  <a:pt x="11520" y="13577"/>
                  <a:pt x="11520" y="13577"/>
                </a:cubicBezTo>
                <a:cubicBezTo>
                  <a:pt x="11520" y="13577"/>
                  <a:pt x="11520" y="13577"/>
                  <a:pt x="11520" y="13577"/>
                </a:cubicBezTo>
                <a:cubicBezTo>
                  <a:pt x="11520" y="13577"/>
                  <a:pt x="11726" y="13577"/>
                  <a:pt x="11726" y="13577"/>
                </a:cubicBezTo>
                <a:cubicBezTo>
                  <a:pt x="11726" y="13783"/>
                  <a:pt x="11726" y="13783"/>
                  <a:pt x="11726" y="13783"/>
                </a:cubicBezTo>
                <a:cubicBezTo>
                  <a:pt x="11931" y="13783"/>
                  <a:pt x="11931" y="13783"/>
                  <a:pt x="12137" y="13577"/>
                </a:cubicBezTo>
                <a:cubicBezTo>
                  <a:pt x="12137" y="13371"/>
                  <a:pt x="12343" y="13371"/>
                  <a:pt x="12343" y="13577"/>
                </a:cubicBezTo>
                <a:cubicBezTo>
                  <a:pt x="12343" y="13783"/>
                  <a:pt x="12343" y="13783"/>
                  <a:pt x="12549" y="13783"/>
                </a:cubicBezTo>
                <a:cubicBezTo>
                  <a:pt x="12754" y="13783"/>
                  <a:pt x="12754" y="13783"/>
                  <a:pt x="12754" y="13783"/>
                </a:cubicBezTo>
                <a:cubicBezTo>
                  <a:pt x="12754" y="13783"/>
                  <a:pt x="12754" y="13577"/>
                  <a:pt x="12549" y="13577"/>
                </a:cubicBezTo>
                <a:cubicBezTo>
                  <a:pt x="12549" y="13577"/>
                  <a:pt x="12343" y="13371"/>
                  <a:pt x="12343" y="13371"/>
                </a:cubicBezTo>
                <a:cubicBezTo>
                  <a:pt x="12343" y="13166"/>
                  <a:pt x="12343" y="13166"/>
                  <a:pt x="12343" y="13166"/>
                </a:cubicBezTo>
                <a:cubicBezTo>
                  <a:pt x="12343" y="13166"/>
                  <a:pt x="12137" y="13166"/>
                  <a:pt x="12137" y="13166"/>
                </a:cubicBezTo>
                <a:cubicBezTo>
                  <a:pt x="12137" y="12960"/>
                  <a:pt x="12137" y="12960"/>
                  <a:pt x="11931" y="12960"/>
                </a:cubicBezTo>
                <a:cubicBezTo>
                  <a:pt x="11931" y="12960"/>
                  <a:pt x="11931" y="12960"/>
                  <a:pt x="11726" y="12960"/>
                </a:cubicBezTo>
                <a:cubicBezTo>
                  <a:pt x="11726" y="12754"/>
                  <a:pt x="11520" y="12754"/>
                  <a:pt x="11520" y="12754"/>
                </a:cubicBezTo>
                <a:cubicBezTo>
                  <a:pt x="11314" y="12754"/>
                  <a:pt x="11314" y="12754"/>
                  <a:pt x="11314" y="12754"/>
                </a:cubicBezTo>
                <a:cubicBezTo>
                  <a:pt x="11109" y="12754"/>
                  <a:pt x="11109" y="12754"/>
                  <a:pt x="11109" y="12754"/>
                </a:cubicBezTo>
                <a:cubicBezTo>
                  <a:pt x="10903" y="12754"/>
                  <a:pt x="10903" y="12754"/>
                  <a:pt x="10903" y="12754"/>
                </a:cubicBezTo>
                <a:cubicBezTo>
                  <a:pt x="10903" y="12754"/>
                  <a:pt x="10903" y="12754"/>
                  <a:pt x="10903" y="12754"/>
                </a:cubicBezTo>
                <a:cubicBezTo>
                  <a:pt x="10903" y="12754"/>
                  <a:pt x="10903" y="12754"/>
                  <a:pt x="10697" y="12549"/>
                </a:cubicBezTo>
                <a:cubicBezTo>
                  <a:pt x="10697" y="12549"/>
                  <a:pt x="10697" y="12549"/>
                  <a:pt x="10697" y="12549"/>
                </a:cubicBezTo>
                <a:cubicBezTo>
                  <a:pt x="10697" y="12754"/>
                  <a:pt x="10491" y="12754"/>
                  <a:pt x="10491" y="12754"/>
                </a:cubicBezTo>
                <a:cubicBezTo>
                  <a:pt x="10491" y="12754"/>
                  <a:pt x="10697" y="12754"/>
                  <a:pt x="10697" y="12754"/>
                </a:cubicBezTo>
                <a:cubicBezTo>
                  <a:pt x="10697" y="12754"/>
                  <a:pt x="10903" y="12754"/>
                  <a:pt x="10903" y="12754"/>
                </a:cubicBezTo>
                <a:cubicBezTo>
                  <a:pt x="10903" y="12754"/>
                  <a:pt x="10903" y="12960"/>
                  <a:pt x="10697" y="12960"/>
                </a:cubicBezTo>
                <a:cubicBezTo>
                  <a:pt x="10697" y="12960"/>
                  <a:pt x="10697" y="12960"/>
                  <a:pt x="10697" y="13166"/>
                </a:cubicBezTo>
                <a:close/>
                <a:moveTo>
                  <a:pt x="11726" y="7817"/>
                </a:moveTo>
                <a:cubicBezTo>
                  <a:pt x="11520" y="7817"/>
                  <a:pt x="11520" y="7817"/>
                  <a:pt x="11520" y="7817"/>
                </a:cubicBezTo>
                <a:cubicBezTo>
                  <a:pt x="11314" y="7817"/>
                  <a:pt x="11520" y="7817"/>
                  <a:pt x="11726" y="7817"/>
                </a:cubicBezTo>
                <a:cubicBezTo>
                  <a:pt x="11931" y="7817"/>
                  <a:pt x="12137" y="7817"/>
                  <a:pt x="12343" y="7817"/>
                </a:cubicBezTo>
                <a:cubicBezTo>
                  <a:pt x="12343" y="7611"/>
                  <a:pt x="12137" y="7611"/>
                  <a:pt x="12137" y="7611"/>
                </a:cubicBezTo>
                <a:cubicBezTo>
                  <a:pt x="12137" y="7611"/>
                  <a:pt x="11931" y="7611"/>
                  <a:pt x="11931" y="7611"/>
                </a:cubicBezTo>
                <a:cubicBezTo>
                  <a:pt x="11931" y="7611"/>
                  <a:pt x="11931" y="7611"/>
                  <a:pt x="11931" y="7611"/>
                </a:cubicBezTo>
                <a:cubicBezTo>
                  <a:pt x="11726" y="7611"/>
                  <a:pt x="11726" y="7611"/>
                  <a:pt x="11726" y="7817"/>
                </a:cubicBezTo>
                <a:close/>
                <a:moveTo>
                  <a:pt x="12549" y="17280"/>
                </a:moveTo>
                <a:cubicBezTo>
                  <a:pt x="12343" y="17280"/>
                  <a:pt x="12343" y="17280"/>
                  <a:pt x="12343" y="17280"/>
                </a:cubicBezTo>
                <a:cubicBezTo>
                  <a:pt x="12137" y="17280"/>
                  <a:pt x="12137" y="17280"/>
                  <a:pt x="12137" y="17280"/>
                </a:cubicBezTo>
                <a:cubicBezTo>
                  <a:pt x="12137" y="17280"/>
                  <a:pt x="12137" y="17280"/>
                  <a:pt x="12137" y="17280"/>
                </a:cubicBezTo>
                <a:cubicBezTo>
                  <a:pt x="12137" y="17486"/>
                  <a:pt x="12137" y="17486"/>
                  <a:pt x="12137" y="17486"/>
                </a:cubicBezTo>
                <a:cubicBezTo>
                  <a:pt x="12137" y="17486"/>
                  <a:pt x="12343" y="17486"/>
                  <a:pt x="12343" y="17486"/>
                </a:cubicBezTo>
                <a:cubicBezTo>
                  <a:pt x="12343" y="17486"/>
                  <a:pt x="12343" y="17486"/>
                  <a:pt x="12343" y="17486"/>
                </a:cubicBezTo>
                <a:cubicBezTo>
                  <a:pt x="12549" y="17486"/>
                  <a:pt x="12549" y="17280"/>
                  <a:pt x="12549" y="17280"/>
                </a:cubicBezTo>
                <a:close/>
                <a:moveTo>
                  <a:pt x="14400" y="15017"/>
                </a:moveTo>
                <a:cubicBezTo>
                  <a:pt x="14400" y="15017"/>
                  <a:pt x="14400" y="15017"/>
                  <a:pt x="14400" y="15017"/>
                </a:cubicBezTo>
                <a:cubicBezTo>
                  <a:pt x="14400" y="15017"/>
                  <a:pt x="14400" y="15017"/>
                  <a:pt x="14606" y="15223"/>
                </a:cubicBezTo>
                <a:cubicBezTo>
                  <a:pt x="14606" y="15223"/>
                  <a:pt x="14606" y="15223"/>
                  <a:pt x="14606" y="15223"/>
                </a:cubicBezTo>
                <a:cubicBezTo>
                  <a:pt x="14606" y="15017"/>
                  <a:pt x="14606" y="15017"/>
                  <a:pt x="14400" y="15017"/>
                </a:cubicBezTo>
                <a:close/>
                <a:moveTo>
                  <a:pt x="15429" y="17074"/>
                </a:moveTo>
                <a:cubicBezTo>
                  <a:pt x="15223" y="17280"/>
                  <a:pt x="15223" y="17280"/>
                  <a:pt x="15223" y="17280"/>
                </a:cubicBezTo>
                <a:cubicBezTo>
                  <a:pt x="15223" y="17280"/>
                  <a:pt x="15223" y="17280"/>
                  <a:pt x="15223" y="17280"/>
                </a:cubicBezTo>
                <a:cubicBezTo>
                  <a:pt x="15223" y="17280"/>
                  <a:pt x="15017" y="17486"/>
                  <a:pt x="14811" y="17486"/>
                </a:cubicBezTo>
                <a:cubicBezTo>
                  <a:pt x="14811" y="17691"/>
                  <a:pt x="14606" y="17691"/>
                  <a:pt x="14606" y="17691"/>
                </a:cubicBezTo>
                <a:cubicBezTo>
                  <a:pt x="14606" y="17691"/>
                  <a:pt x="14606" y="17691"/>
                  <a:pt x="14606" y="17897"/>
                </a:cubicBezTo>
                <a:cubicBezTo>
                  <a:pt x="14606" y="17897"/>
                  <a:pt x="14811" y="17897"/>
                  <a:pt x="14811" y="17897"/>
                </a:cubicBezTo>
                <a:cubicBezTo>
                  <a:pt x="14811" y="17897"/>
                  <a:pt x="14811" y="17897"/>
                  <a:pt x="14811" y="17897"/>
                </a:cubicBezTo>
                <a:cubicBezTo>
                  <a:pt x="14811" y="17897"/>
                  <a:pt x="15017" y="17897"/>
                  <a:pt x="15017" y="17691"/>
                </a:cubicBezTo>
                <a:cubicBezTo>
                  <a:pt x="15017" y="17691"/>
                  <a:pt x="15223" y="17691"/>
                  <a:pt x="15223" y="17486"/>
                </a:cubicBezTo>
                <a:cubicBezTo>
                  <a:pt x="15429" y="17486"/>
                  <a:pt x="15429" y="17486"/>
                  <a:pt x="15429" y="17280"/>
                </a:cubicBezTo>
                <a:cubicBezTo>
                  <a:pt x="15429" y="17280"/>
                  <a:pt x="15429" y="17280"/>
                  <a:pt x="15429" y="17280"/>
                </a:cubicBezTo>
                <a:lnTo>
                  <a:pt x="15429" y="17074"/>
                </a:lnTo>
                <a:close/>
                <a:moveTo>
                  <a:pt x="15840" y="16869"/>
                </a:moveTo>
                <a:cubicBezTo>
                  <a:pt x="15634" y="16869"/>
                  <a:pt x="15634" y="16869"/>
                  <a:pt x="15634" y="16869"/>
                </a:cubicBezTo>
                <a:cubicBezTo>
                  <a:pt x="15634" y="16869"/>
                  <a:pt x="15634" y="16663"/>
                  <a:pt x="15634" y="16663"/>
                </a:cubicBezTo>
                <a:cubicBezTo>
                  <a:pt x="15429" y="16457"/>
                  <a:pt x="15429" y="16457"/>
                  <a:pt x="15429" y="16457"/>
                </a:cubicBezTo>
                <a:cubicBezTo>
                  <a:pt x="15429" y="16663"/>
                  <a:pt x="15429" y="16663"/>
                  <a:pt x="15429" y="16663"/>
                </a:cubicBezTo>
                <a:cubicBezTo>
                  <a:pt x="15429" y="16663"/>
                  <a:pt x="15429" y="16869"/>
                  <a:pt x="15429" y="16869"/>
                </a:cubicBezTo>
                <a:cubicBezTo>
                  <a:pt x="15429" y="17074"/>
                  <a:pt x="15429" y="17074"/>
                  <a:pt x="15429" y="17074"/>
                </a:cubicBezTo>
                <a:cubicBezTo>
                  <a:pt x="15634" y="17074"/>
                  <a:pt x="15634" y="17074"/>
                  <a:pt x="15634" y="17074"/>
                </a:cubicBezTo>
                <a:cubicBezTo>
                  <a:pt x="15634" y="17074"/>
                  <a:pt x="15634" y="17074"/>
                  <a:pt x="15634" y="17074"/>
                </a:cubicBezTo>
                <a:cubicBezTo>
                  <a:pt x="15634" y="17280"/>
                  <a:pt x="15634" y="17280"/>
                  <a:pt x="15634" y="17280"/>
                </a:cubicBezTo>
                <a:cubicBezTo>
                  <a:pt x="15634" y="17280"/>
                  <a:pt x="15634" y="17280"/>
                  <a:pt x="15840" y="17074"/>
                </a:cubicBezTo>
                <a:cubicBezTo>
                  <a:pt x="15840" y="17074"/>
                  <a:pt x="15840" y="17074"/>
                  <a:pt x="15840" y="17074"/>
                </a:cubicBezTo>
                <a:cubicBezTo>
                  <a:pt x="16046" y="16869"/>
                  <a:pt x="16046" y="16869"/>
                  <a:pt x="15840" y="16869"/>
                </a:cubicBezTo>
                <a:close/>
                <a:moveTo>
                  <a:pt x="15840" y="14606"/>
                </a:moveTo>
                <a:cubicBezTo>
                  <a:pt x="15840" y="14606"/>
                  <a:pt x="15840" y="14606"/>
                  <a:pt x="16046" y="14606"/>
                </a:cubicBezTo>
                <a:cubicBezTo>
                  <a:pt x="16046" y="14606"/>
                  <a:pt x="16046" y="14606"/>
                  <a:pt x="16046" y="14606"/>
                </a:cubicBezTo>
                <a:cubicBezTo>
                  <a:pt x="16251" y="14400"/>
                  <a:pt x="16251" y="14400"/>
                  <a:pt x="16251" y="14194"/>
                </a:cubicBezTo>
                <a:cubicBezTo>
                  <a:pt x="16251" y="14194"/>
                  <a:pt x="16046" y="14400"/>
                  <a:pt x="15840" y="1460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96" name="Shape"/>
          <p:cNvSpPr/>
          <p:nvPr/>
        </p:nvSpPr>
        <p:spPr>
          <a:xfrm>
            <a:off x="4286251" y="1641381"/>
            <a:ext cx="395289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9" y="1440"/>
                </a:moveTo>
                <a:cubicBezTo>
                  <a:pt x="6994" y="617"/>
                  <a:pt x="8846" y="0"/>
                  <a:pt x="10697" y="0"/>
                </a:cubicBezTo>
                <a:cubicBezTo>
                  <a:pt x="12754" y="0"/>
                  <a:pt x="14606" y="617"/>
                  <a:pt x="16251" y="1440"/>
                </a:cubicBezTo>
                <a:cubicBezTo>
                  <a:pt x="17897" y="2469"/>
                  <a:pt x="19131" y="3703"/>
                  <a:pt x="20160" y="5349"/>
                </a:cubicBezTo>
                <a:cubicBezTo>
                  <a:pt x="21189" y="6994"/>
                  <a:pt x="21600" y="8846"/>
                  <a:pt x="21600" y="10697"/>
                </a:cubicBezTo>
                <a:cubicBezTo>
                  <a:pt x="21600" y="12754"/>
                  <a:pt x="21189" y="14606"/>
                  <a:pt x="20160" y="16251"/>
                </a:cubicBezTo>
                <a:cubicBezTo>
                  <a:pt x="19131" y="17897"/>
                  <a:pt x="17897" y="19131"/>
                  <a:pt x="16251" y="20160"/>
                </a:cubicBezTo>
                <a:cubicBezTo>
                  <a:pt x="14606" y="20983"/>
                  <a:pt x="12754" y="21600"/>
                  <a:pt x="10697" y="21600"/>
                </a:cubicBezTo>
                <a:cubicBezTo>
                  <a:pt x="8846" y="21600"/>
                  <a:pt x="6994" y="20983"/>
                  <a:pt x="5349" y="20160"/>
                </a:cubicBezTo>
                <a:cubicBezTo>
                  <a:pt x="3703" y="19131"/>
                  <a:pt x="2469" y="17897"/>
                  <a:pt x="1440" y="16251"/>
                </a:cubicBezTo>
                <a:cubicBezTo>
                  <a:pt x="411" y="14606"/>
                  <a:pt x="0" y="12754"/>
                  <a:pt x="0" y="10697"/>
                </a:cubicBezTo>
                <a:cubicBezTo>
                  <a:pt x="0" y="8846"/>
                  <a:pt x="411" y="6994"/>
                  <a:pt x="1440" y="5349"/>
                </a:cubicBezTo>
                <a:cubicBezTo>
                  <a:pt x="2469" y="3703"/>
                  <a:pt x="3703" y="2469"/>
                  <a:pt x="5349" y="1440"/>
                </a:cubicBezTo>
                <a:close/>
                <a:moveTo>
                  <a:pt x="10697" y="6583"/>
                </a:moveTo>
                <a:cubicBezTo>
                  <a:pt x="10697" y="6377"/>
                  <a:pt x="10903" y="6377"/>
                  <a:pt x="11109" y="6377"/>
                </a:cubicBezTo>
                <a:cubicBezTo>
                  <a:pt x="11109" y="6377"/>
                  <a:pt x="10903" y="6377"/>
                  <a:pt x="10903" y="6171"/>
                </a:cubicBezTo>
                <a:cubicBezTo>
                  <a:pt x="11314" y="6171"/>
                  <a:pt x="11314" y="6171"/>
                  <a:pt x="11314" y="6171"/>
                </a:cubicBezTo>
                <a:cubicBezTo>
                  <a:pt x="11520" y="6171"/>
                  <a:pt x="11520" y="6171"/>
                  <a:pt x="11520" y="6171"/>
                </a:cubicBezTo>
                <a:cubicBezTo>
                  <a:pt x="11520" y="6171"/>
                  <a:pt x="11520" y="6171"/>
                  <a:pt x="11520" y="5966"/>
                </a:cubicBezTo>
                <a:cubicBezTo>
                  <a:pt x="11314" y="5966"/>
                  <a:pt x="11314" y="5966"/>
                  <a:pt x="11314" y="5966"/>
                </a:cubicBezTo>
                <a:cubicBezTo>
                  <a:pt x="11109" y="5966"/>
                  <a:pt x="11109" y="5966"/>
                  <a:pt x="11109" y="5966"/>
                </a:cubicBezTo>
                <a:cubicBezTo>
                  <a:pt x="11109" y="5966"/>
                  <a:pt x="11109" y="5966"/>
                  <a:pt x="10903" y="6171"/>
                </a:cubicBezTo>
                <a:cubicBezTo>
                  <a:pt x="10903" y="6171"/>
                  <a:pt x="10903" y="6171"/>
                  <a:pt x="10903" y="5966"/>
                </a:cubicBezTo>
                <a:cubicBezTo>
                  <a:pt x="10697" y="5966"/>
                  <a:pt x="10697" y="5966"/>
                  <a:pt x="10697" y="5966"/>
                </a:cubicBezTo>
                <a:cubicBezTo>
                  <a:pt x="10697" y="5760"/>
                  <a:pt x="10697" y="5760"/>
                  <a:pt x="10903" y="5760"/>
                </a:cubicBezTo>
                <a:cubicBezTo>
                  <a:pt x="11109" y="5554"/>
                  <a:pt x="11314" y="5349"/>
                  <a:pt x="11109" y="5349"/>
                </a:cubicBezTo>
                <a:cubicBezTo>
                  <a:pt x="10903" y="5349"/>
                  <a:pt x="10903" y="5349"/>
                  <a:pt x="10903" y="5349"/>
                </a:cubicBezTo>
                <a:cubicBezTo>
                  <a:pt x="10697" y="5349"/>
                  <a:pt x="10697" y="5349"/>
                  <a:pt x="10697" y="5349"/>
                </a:cubicBezTo>
                <a:cubicBezTo>
                  <a:pt x="10697" y="5554"/>
                  <a:pt x="10697" y="5554"/>
                  <a:pt x="10697" y="5554"/>
                </a:cubicBezTo>
                <a:cubicBezTo>
                  <a:pt x="10697" y="5554"/>
                  <a:pt x="10697" y="5554"/>
                  <a:pt x="10697" y="5760"/>
                </a:cubicBezTo>
                <a:cubicBezTo>
                  <a:pt x="10697" y="5760"/>
                  <a:pt x="10491" y="5760"/>
                  <a:pt x="10491" y="5760"/>
                </a:cubicBezTo>
                <a:cubicBezTo>
                  <a:pt x="10491" y="5760"/>
                  <a:pt x="10286" y="5760"/>
                  <a:pt x="10286" y="5760"/>
                </a:cubicBezTo>
                <a:cubicBezTo>
                  <a:pt x="10286" y="5966"/>
                  <a:pt x="10286" y="5966"/>
                  <a:pt x="10286" y="5966"/>
                </a:cubicBezTo>
                <a:cubicBezTo>
                  <a:pt x="10491" y="5966"/>
                  <a:pt x="10491" y="6171"/>
                  <a:pt x="10286" y="6171"/>
                </a:cubicBezTo>
                <a:cubicBezTo>
                  <a:pt x="10286" y="6377"/>
                  <a:pt x="10286" y="6377"/>
                  <a:pt x="10286" y="6377"/>
                </a:cubicBezTo>
                <a:cubicBezTo>
                  <a:pt x="10286" y="6377"/>
                  <a:pt x="10080" y="6377"/>
                  <a:pt x="9874" y="6583"/>
                </a:cubicBezTo>
                <a:cubicBezTo>
                  <a:pt x="9669" y="6583"/>
                  <a:pt x="9669" y="6583"/>
                  <a:pt x="9669" y="6377"/>
                </a:cubicBezTo>
                <a:cubicBezTo>
                  <a:pt x="9669" y="6171"/>
                  <a:pt x="9669" y="6171"/>
                  <a:pt x="9669" y="6171"/>
                </a:cubicBezTo>
                <a:cubicBezTo>
                  <a:pt x="9463" y="6171"/>
                  <a:pt x="9463" y="6171"/>
                  <a:pt x="9463" y="6171"/>
                </a:cubicBezTo>
                <a:cubicBezTo>
                  <a:pt x="9463" y="6377"/>
                  <a:pt x="9463" y="6377"/>
                  <a:pt x="9257" y="6377"/>
                </a:cubicBezTo>
                <a:cubicBezTo>
                  <a:pt x="9257" y="6377"/>
                  <a:pt x="9257" y="6377"/>
                  <a:pt x="9051" y="6377"/>
                </a:cubicBezTo>
                <a:cubicBezTo>
                  <a:pt x="9051" y="6377"/>
                  <a:pt x="9051" y="6171"/>
                  <a:pt x="9051" y="6171"/>
                </a:cubicBezTo>
                <a:cubicBezTo>
                  <a:pt x="9051" y="6171"/>
                  <a:pt x="9051" y="6171"/>
                  <a:pt x="9051" y="5966"/>
                </a:cubicBezTo>
                <a:cubicBezTo>
                  <a:pt x="8846" y="5966"/>
                  <a:pt x="8846" y="5966"/>
                  <a:pt x="8846" y="5966"/>
                </a:cubicBezTo>
                <a:cubicBezTo>
                  <a:pt x="8846" y="5760"/>
                  <a:pt x="9051" y="5760"/>
                  <a:pt x="9257" y="5760"/>
                </a:cubicBezTo>
                <a:cubicBezTo>
                  <a:pt x="9669" y="5554"/>
                  <a:pt x="9874" y="5554"/>
                  <a:pt x="9874" y="5349"/>
                </a:cubicBezTo>
                <a:cubicBezTo>
                  <a:pt x="10080" y="5143"/>
                  <a:pt x="10080" y="5143"/>
                  <a:pt x="10080" y="5143"/>
                </a:cubicBezTo>
                <a:cubicBezTo>
                  <a:pt x="10286" y="4937"/>
                  <a:pt x="10491" y="4937"/>
                  <a:pt x="10697" y="4937"/>
                </a:cubicBezTo>
                <a:cubicBezTo>
                  <a:pt x="10903" y="4937"/>
                  <a:pt x="11109" y="4937"/>
                  <a:pt x="11109" y="4937"/>
                </a:cubicBezTo>
                <a:cubicBezTo>
                  <a:pt x="11314" y="4937"/>
                  <a:pt x="11520" y="4937"/>
                  <a:pt x="11931" y="4937"/>
                </a:cubicBezTo>
                <a:cubicBezTo>
                  <a:pt x="12137" y="5143"/>
                  <a:pt x="12137" y="5143"/>
                  <a:pt x="12137" y="5143"/>
                </a:cubicBezTo>
                <a:cubicBezTo>
                  <a:pt x="12137" y="5143"/>
                  <a:pt x="12343" y="5143"/>
                  <a:pt x="12754" y="5143"/>
                </a:cubicBezTo>
                <a:cubicBezTo>
                  <a:pt x="13166" y="5143"/>
                  <a:pt x="13166" y="5349"/>
                  <a:pt x="13166" y="5349"/>
                </a:cubicBezTo>
                <a:cubicBezTo>
                  <a:pt x="12960" y="5349"/>
                  <a:pt x="12754" y="5349"/>
                  <a:pt x="12754" y="5349"/>
                </a:cubicBezTo>
                <a:cubicBezTo>
                  <a:pt x="12549" y="5349"/>
                  <a:pt x="12549" y="5349"/>
                  <a:pt x="12343" y="5349"/>
                </a:cubicBezTo>
                <a:cubicBezTo>
                  <a:pt x="12343" y="5349"/>
                  <a:pt x="12137" y="5349"/>
                  <a:pt x="12137" y="5349"/>
                </a:cubicBezTo>
                <a:cubicBezTo>
                  <a:pt x="12343" y="5349"/>
                  <a:pt x="12343" y="5554"/>
                  <a:pt x="12343" y="5554"/>
                </a:cubicBezTo>
                <a:cubicBezTo>
                  <a:pt x="12343" y="5554"/>
                  <a:pt x="12343" y="5554"/>
                  <a:pt x="12343" y="5554"/>
                </a:cubicBezTo>
                <a:cubicBezTo>
                  <a:pt x="12549" y="5554"/>
                  <a:pt x="12549" y="5554"/>
                  <a:pt x="12549" y="5554"/>
                </a:cubicBezTo>
                <a:cubicBezTo>
                  <a:pt x="12549" y="5554"/>
                  <a:pt x="12754" y="5554"/>
                  <a:pt x="12754" y="5554"/>
                </a:cubicBezTo>
                <a:cubicBezTo>
                  <a:pt x="12754" y="5554"/>
                  <a:pt x="12754" y="5554"/>
                  <a:pt x="12754" y="5554"/>
                </a:cubicBezTo>
                <a:cubicBezTo>
                  <a:pt x="12754" y="5554"/>
                  <a:pt x="12754" y="5554"/>
                  <a:pt x="12754" y="5349"/>
                </a:cubicBezTo>
                <a:cubicBezTo>
                  <a:pt x="12754" y="5349"/>
                  <a:pt x="12754" y="5349"/>
                  <a:pt x="12960" y="5349"/>
                </a:cubicBezTo>
                <a:cubicBezTo>
                  <a:pt x="12960" y="5349"/>
                  <a:pt x="12960" y="5349"/>
                  <a:pt x="12960" y="5349"/>
                </a:cubicBezTo>
                <a:cubicBezTo>
                  <a:pt x="12960" y="5349"/>
                  <a:pt x="13166" y="5349"/>
                  <a:pt x="13166" y="5349"/>
                </a:cubicBezTo>
                <a:cubicBezTo>
                  <a:pt x="13166" y="5349"/>
                  <a:pt x="13166" y="5349"/>
                  <a:pt x="13166" y="5349"/>
                </a:cubicBezTo>
                <a:cubicBezTo>
                  <a:pt x="13166" y="5349"/>
                  <a:pt x="13166" y="5349"/>
                  <a:pt x="13166" y="5349"/>
                </a:cubicBezTo>
                <a:cubicBezTo>
                  <a:pt x="13166" y="5349"/>
                  <a:pt x="13166" y="5349"/>
                  <a:pt x="13166" y="5349"/>
                </a:cubicBezTo>
                <a:cubicBezTo>
                  <a:pt x="13166" y="5143"/>
                  <a:pt x="13166" y="5143"/>
                  <a:pt x="13371" y="5143"/>
                </a:cubicBezTo>
                <a:cubicBezTo>
                  <a:pt x="13371" y="5143"/>
                  <a:pt x="13577" y="5143"/>
                  <a:pt x="13577" y="5143"/>
                </a:cubicBezTo>
                <a:cubicBezTo>
                  <a:pt x="13577" y="5143"/>
                  <a:pt x="13577" y="5349"/>
                  <a:pt x="13371" y="5554"/>
                </a:cubicBezTo>
                <a:cubicBezTo>
                  <a:pt x="13166" y="5760"/>
                  <a:pt x="13166" y="5760"/>
                  <a:pt x="13371" y="5554"/>
                </a:cubicBezTo>
                <a:cubicBezTo>
                  <a:pt x="13577" y="5349"/>
                  <a:pt x="13577" y="5143"/>
                  <a:pt x="13783" y="5143"/>
                </a:cubicBezTo>
                <a:cubicBezTo>
                  <a:pt x="13989" y="5143"/>
                  <a:pt x="13989" y="5143"/>
                  <a:pt x="13989" y="5143"/>
                </a:cubicBezTo>
                <a:cubicBezTo>
                  <a:pt x="14606" y="5143"/>
                  <a:pt x="14606" y="5143"/>
                  <a:pt x="14606" y="5143"/>
                </a:cubicBezTo>
                <a:cubicBezTo>
                  <a:pt x="14606" y="5143"/>
                  <a:pt x="14606" y="5143"/>
                  <a:pt x="14606" y="5143"/>
                </a:cubicBezTo>
                <a:cubicBezTo>
                  <a:pt x="14811" y="5143"/>
                  <a:pt x="14811" y="5143"/>
                  <a:pt x="14811" y="5143"/>
                </a:cubicBezTo>
                <a:cubicBezTo>
                  <a:pt x="14811" y="5143"/>
                  <a:pt x="15017" y="5143"/>
                  <a:pt x="15017" y="5143"/>
                </a:cubicBezTo>
                <a:cubicBezTo>
                  <a:pt x="15017" y="4937"/>
                  <a:pt x="15223" y="4937"/>
                  <a:pt x="15223" y="4937"/>
                </a:cubicBezTo>
                <a:cubicBezTo>
                  <a:pt x="15429" y="5143"/>
                  <a:pt x="15429" y="5143"/>
                  <a:pt x="15634" y="5143"/>
                </a:cubicBezTo>
                <a:cubicBezTo>
                  <a:pt x="16046" y="5143"/>
                  <a:pt x="16046" y="5143"/>
                  <a:pt x="16046" y="5143"/>
                </a:cubicBezTo>
                <a:cubicBezTo>
                  <a:pt x="16046" y="5143"/>
                  <a:pt x="16046" y="5143"/>
                  <a:pt x="15840" y="4937"/>
                </a:cubicBezTo>
                <a:cubicBezTo>
                  <a:pt x="15634" y="4937"/>
                  <a:pt x="15634" y="4937"/>
                  <a:pt x="15840" y="4731"/>
                </a:cubicBezTo>
                <a:cubicBezTo>
                  <a:pt x="16251" y="4526"/>
                  <a:pt x="16251" y="4526"/>
                  <a:pt x="16251" y="4526"/>
                </a:cubicBezTo>
                <a:cubicBezTo>
                  <a:pt x="16251" y="4526"/>
                  <a:pt x="16251" y="4526"/>
                  <a:pt x="16251" y="4526"/>
                </a:cubicBezTo>
                <a:cubicBezTo>
                  <a:pt x="16251" y="4731"/>
                  <a:pt x="16457" y="4731"/>
                  <a:pt x="16457" y="4731"/>
                </a:cubicBezTo>
                <a:cubicBezTo>
                  <a:pt x="16457" y="4731"/>
                  <a:pt x="16457" y="4731"/>
                  <a:pt x="16457" y="4937"/>
                </a:cubicBezTo>
                <a:cubicBezTo>
                  <a:pt x="16457" y="4937"/>
                  <a:pt x="16457" y="5143"/>
                  <a:pt x="16457" y="5143"/>
                </a:cubicBezTo>
                <a:cubicBezTo>
                  <a:pt x="16457" y="5143"/>
                  <a:pt x="16457" y="5143"/>
                  <a:pt x="16251" y="5349"/>
                </a:cubicBezTo>
                <a:cubicBezTo>
                  <a:pt x="16251" y="5349"/>
                  <a:pt x="16046" y="5349"/>
                  <a:pt x="16251" y="5349"/>
                </a:cubicBezTo>
                <a:cubicBezTo>
                  <a:pt x="16457" y="5349"/>
                  <a:pt x="16457" y="5349"/>
                  <a:pt x="16457" y="5349"/>
                </a:cubicBezTo>
                <a:cubicBezTo>
                  <a:pt x="16663" y="5143"/>
                  <a:pt x="16869" y="4937"/>
                  <a:pt x="16869" y="5143"/>
                </a:cubicBezTo>
                <a:cubicBezTo>
                  <a:pt x="16869" y="5143"/>
                  <a:pt x="16869" y="5143"/>
                  <a:pt x="17074" y="5143"/>
                </a:cubicBezTo>
                <a:cubicBezTo>
                  <a:pt x="17074" y="5143"/>
                  <a:pt x="17074" y="5143"/>
                  <a:pt x="17074" y="5143"/>
                </a:cubicBezTo>
                <a:cubicBezTo>
                  <a:pt x="17074" y="5143"/>
                  <a:pt x="17074" y="5143"/>
                  <a:pt x="17074" y="4937"/>
                </a:cubicBezTo>
                <a:cubicBezTo>
                  <a:pt x="17074" y="4937"/>
                  <a:pt x="16869" y="4937"/>
                  <a:pt x="16869" y="4937"/>
                </a:cubicBezTo>
                <a:cubicBezTo>
                  <a:pt x="16663" y="5143"/>
                  <a:pt x="16663" y="5143"/>
                  <a:pt x="16663" y="5143"/>
                </a:cubicBezTo>
                <a:cubicBezTo>
                  <a:pt x="16663" y="5143"/>
                  <a:pt x="16663" y="5143"/>
                  <a:pt x="16663" y="4937"/>
                </a:cubicBezTo>
                <a:cubicBezTo>
                  <a:pt x="16663" y="4731"/>
                  <a:pt x="16663" y="4731"/>
                  <a:pt x="16663" y="4731"/>
                </a:cubicBezTo>
                <a:cubicBezTo>
                  <a:pt x="16663" y="4731"/>
                  <a:pt x="16663" y="4731"/>
                  <a:pt x="16663" y="4731"/>
                </a:cubicBezTo>
                <a:cubicBezTo>
                  <a:pt x="16663" y="4526"/>
                  <a:pt x="16663" y="4526"/>
                  <a:pt x="16663" y="4526"/>
                </a:cubicBezTo>
                <a:cubicBezTo>
                  <a:pt x="16663" y="4731"/>
                  <a:pt x="16663" y="4731"/>
                  <a:pt x="16663" y="4731"/>
                </a:cubicBezTo>
                <a:cubicBezTo>
                  <a:pt x="16663" y="4937"/>
                  <a:pt x="16869" y="4937"/>
                  <a:pt x="16869" y="4937"/>
                </a:cubicBezTo>
                <a:cubicBezTo>
                  <a:pt x="16869" y="4731"/>
                  <a:pt x="16869" y="4731"/>
                  <a:pt x="16869" y="4731"/>
                </a:cubicBezTo>
                <a:cubicBezTo>
                  <a:pt x="15223" y="3086"/>
                  <a:pt x="13371" y="2263"/>
                  <a:pt x="11314" y="2263"/>
                </a:cubicBezTo>
                <a:cubicBezTo>
                  <a:pt x="11109" y="2263"/>
                  <a:pt x="11109" y="2263"/>
                  <a:pt x="11109" y="2263"/>
                </a:cubicBezTo>
                <a:cubicBezTo>
                  <a:pt x="9051" y="2263"/>
                  <a:pt x="7406" y="2880"/>
                  <a:pt x="5966" y="3909"/>
                </a:cubicBezTo>
                <a:cubicBezTo>
                  <a:pt x="5554" y="3909"/>
                  <a:pt x="5554" y="4114"/>
                  <a:pt x="5760" y="4114"/>
                </a:cubicBezTo>
                <a:cubicBezTo>
                  <a:pt x="5760" y="4320"/>
                  <a:pt x="5760" y="4320"/>
                  <a:pt x="5760" y="4526"/>
                </a:cubicBezTo>
                <a:cubicBezTo>
                  <a:pt x="5760" y="4526"/>
                  <a:pt x="5760" y="4526"/>
                  <a:pt x="5760" y="4526"/>
                </a:cubicBezTo>
                <a:cubicBezTo>
                  <a:pt x="5554" y="4526"/>
                  <a:pt x="5554" y="4526"/>
                  <a:pt x="5554" y="4526"/>
                </a:cubicBezTo>
                <a:cubicBezTo>
                  <a:pt x="5349" y="4526"/>
                  <a:pt x="5349" y="4731"/>
                  <a:pt x="5349" y="4731"/>
                </a:cubicBezTo>
                <a:cubicBezTo>
                  <a:pt x="5349" y="4731"/>
                  <a:pt x="5349" y="4731"/>
                  <a:pt x="5349" y="4731"/>
                </a:cubicBezTo>
                <a:cubicBezTo>
                  <a:pt x="5349" y="4731"/>
                  <a:pt x="5349" y="4937"/>
                  <a:pt x="5349" y="4937"/>
                </a:cubicBezTo>
                <a:cubicBezTo>
                  <a:pt x="5554" y="4937"/>
                  <a:pt x="5349" y="4937"/>
                  <a:pt x="5349" y="4937"/>
                </a:cubicBezTo>
                <a:cubicBezTo>
                  <a:pt x="5143" y="4937"/>
                  <a:pt x="5143" y="4937"/>
                  <a:pt x="5143" y="4937"/>
                </a:cubicBezTo>
                <a:cubicBezTo>
                  <a:pt x="5143" y="4731"/>
                  <a:pt x="5143" y="4731"/>
                  <a:pt x="5143" y="4731"/>
                </a:cubicBezTo>
                <a:cubicBezTo>
                  <a:pt x="4937" y="4937"/>
                  <a:pt x="4937" y="4937"/>
                  <a:pt x="4937" y="4937"/>
                </a:cubicBezTo>
                <a:cubicBezTo>
                  <a:pt x="4937" y="4937"/>
                  <a:pt x="4937" y="4937"/>
                  <a:pt x="4937" y="4937"/>
                </a:cubicBezTo>
                <a:cubicBezTo>
                  <a:pt x="5143" y="4937"/>
                  <a:pt x="5143" y="4937"/>
                  <a:pt x="5143" y="5143"/>
                </a:cubicBezTo>
                <a:cubicBezTo>
                  <a:pt x="4731" y="5143"/>
                  <a:pt x="4731" y="5143"/>
                  <a:pt x="4731" y="5143"/>
                </a:cubicBezTo>
                <a:cubicBezTo>
                  <a:pt x="4731" y="5143"/>
                  <a:pt x="4526" y="5143"/>
                  <a:pt x="4526" y="5143"/>
                </a:cubicBezTo>
                <a:cubicBezTo>
                  <a:pt x="4320" y="5349"/>
                  <a:pt x="4320" y="5349"/>
                  <a:pt x="4320" y="5349"/>
                </a:cubicBezTo>
                <a:cubicBezTo>
                  <a:pt x="2880" y="6789"/>
                  <a:pt x="2263" y="8640"/>
                  <a:pt x="2263" y="10697"/>
                </a:cubicBezTo>
                <a:cubicBezTo>
                  <a:pt x="2263" y="11109"/>
                  <a:pt x="2263" y="11520"/>
                  <a:pt x="2469" y="12137"/>
                </a:cubicBezTo>
                <a:cubicBezTo>
                  <a:pt x="2469" y="12137"/>
                  <a:pt x="2674" y="12137"/>
                  <a:pt x="2674" y="12343"/>
                </a:cubicBezTo>
                <a:cubicBezTo>
                  <a:pt x="2674" y="12343"/>
                  <a:pt x="2674" y="12549"/>
                  <a:pt x="2880" y="12549"/>
                </a:cubicBezTo>
                <a:cubicBezTo>
                  <a:pt x="2880" y="12549"/>
                  <a:pt x="2880" y="12549"/>
                  <a:pt x="2880" y="12549"/>
                </a:cubicBezTo>
                <a:cubicBezTo>
                  <a:pt x="2880" y="12754"/>
                  <a:pt x="2674" y="12754"/>
                  <a:pt x="2674" y="12754"/>
                </a:cubicBezTo>
                <a:cubicBezTo>
                  <a:pt x="2469" y="12754"/>
                  <a:pt x="2469" y="12754"/>
                  <a:pt x="2469" y="12754"/>
                </a:cubicBezTo>
                <a:cubicBezTo>
                  <a:pt x="2674" y="12960"/>
                  <a:pt x="2674" y="12754"/>
                  <a:pt x="2880" y="12754"/>
                </a:cubicBezTo>
                <a:cubicBezTo>
                  <a:pt x="2880" y="12754"/>
                  <a:pt x="3086" y="12754"/>
                  <a:pt x="2880" y="12960"/>
                </a:cubicBezTo>
                <a:cubicBezTo>
                  <a:pt x="2880" y="12960"/>
                  <a:pt x="2880" y="12960"/>
                  <a:pt x="2880" y="12960"/>
                </a:cubicBezTo>
                <a:cubicBezTo>
                  <a:pt x="2880" y="12960"/>
                  <a:pt x="2880" y="12960"/>
                  <a:pt x="2880" y="12960"/>
                </a:cubicBezTo>
                <a:cubicBezTo>
                  <a:pt x="2880" y="12960"/>
                  <a:pt x="3086" y="12754"/>
                  <a:pt x="3086" y="12754"/>
                </a:cubicBezTo>
                <a:cubicBezTo>
                  <a:pt x="3497" y="12960"/>
                  <a:pt x="3497" y="12960"/>
                  <a:pt x="3497" y="12960"/>
                </a:cubicBezTo>
                <a:cubicBezTo>
                  <a:pt x="3703" y="12960"/>
                  <a:pt x="3703" y="12960"/>
                  <a:pt x="3703" y="12960"/>
                </a:cubicBezTo>
                <a:cubicBezTo>
                  <a:pt x="3909" y="12960"/>
                  <a:pt x="3909" y="12960"/>
                  <a:pt x="3909" y="13166"/>
                </a:cubicBezTo>
                <a:cubicBezTo>
                  <a:pt x="4114" y="13166"/>
                  <a:pt x="4114" y="13166"/>
                  <a:pt x="4320" y="13371"/>
                </a:cubicBezTo>
                <a:cubicBezTo>
                  <a:pt x="4526" y="13371"/>
                  <a:pt x="4526" y="13577"/>
                  <a:pt x="4526" y="13577"/>
                </a:cubicBezTo>
                <a:cubicBezTo>
                  <a:pt x="4526" y="13783"/>
                  <a:pt x="4320" y="13989"/>
                  <a:pt x="4114" y="14194"/>
                </a:cubicBezTo>
                <a:cubicBezTo>
                  <a:pt x="4114" y="14194"/>
                  <a:pt x="3909" y="14194"/>
                  <a:pt x="4114" y="14400"/>
                </a:cubicBezTo>
                <a:cubicBezTo>
                  <a:pt x="4114" y="14400"/>
                  <a:pt x="4114" y="14606"/>
                  <a:pt x="3909" y="14606"/>
                </a:cubicBezTo>
                <a:cubicBezTo>
                  <a:pt x="3909" y="14811"/>
                  <a:pt x="3909" y="14811"/>
                  <a:pt x="3909" y="14811"/>
                </a:cubicBezTo>
                <a:cubicBezTo>
                  <a:pt x="3909" y="14811"/>
                  <a:pt x="3909" y="14811"/>
                  <a:pt x="3909" y="15017"/>
                </a:cubicBezTo>
                <a:cubicBezTo>
                  <a:pt x="3909" y="15017"/>
                  <a:pt x="3909" y="15017"/>
                  <a:pt x="3703" y="15223"/>
                </a:cubicBezTo>
                <a:cubicBezTo>
                  <a:pt x="3703" y="15223"/>
                  <a:pt x="3703" y="15223"/>
                  <a:pt x="3497" y="15223"/>
                </a:cubicBezTo>
                <a:cubicBezTo>
                  <a:pt x="5143" y="17897"/>
                  <a:pt x="7817" y="19337"/>
                  <a:pt x="11314" y="19337"/>
                </a:cubicBezTo>
                <a:cubicBezTo>
                  <a:pt x="12960" y="19337"/>
                  <a:pt x="14606" y="18720"/>
                  <a:pt x="16251" y="17280"/>
                </a:cubicBezTo>
                <a:cubicBezTo>
                  <a:pt x="17897" y="16046"/>
                  <a:pt x="18720" y="14400"/>
                  <a:pt x="19131" y="12343"/>
                </a:cubicBezTo>
                <a:cubicBezTo>
                  <a:pt x="19131" y="12343"/>
                  <a:pt x="19131" y="12343"/>
                  <a:pt x="19131" y="12343"/>
                </a:cubicBezTo>
                <a:cubicBezTo>
                  <a:pt x="18926" y="12137"/>
                  <a:pt x="18926" y="12137"/>
                  <a:pt x="18926" y="12137"/>
                </a:cubicBezTo>
                <a:cubicBezTo>
                  <a:pt x="18926" y="12137"/>
                  <a:pt x="19131" y="12137"/>
                  <a:pt x="19131" y="12137"/>
                </a:cubicBezTo>
                <a:cubicBezTo>
                  <a:pt x="19131" y="12137"/>
                  <a:pt x="19131" y="12137"/>
                  <a:pt x="19131" y="12137"/>
                </a:cubicBezTo>
                <a:cubicBezTo>
                  <a:pt x="19337" y="11931"/>
                  <a:pt x="19337" y="11931"/>
                  <a:pt x="19131" y="11726"/>
                </a:cubicBezTo>
                <a:cubicBezTo>
                  <a:pt x="19131" y="11726"/>
                  <a:pt x="19131" y="11726"/>
                  <a:pt x="19337" y="11726"/>
                </a:cubicBezTo>
                <a:cubicBezTo>
                  <a:pt x="19337" y="11520"/>
                  <a:pt x="19337" y="11520"/>
                  <a:pt x="19337" y="11520"/>
                </a:cubicBezTo>
                <a:cubicBezTo>
                  <a:pt x="19337" y="11520"/>
                  <a:pt x="19337" y="11520"/>
                  <a:pt x="19337" y="11520"/>
                </a:cubicBezTo>
                <a:cubicBezTo>
                  <a:pt x="19337" y="11520"/>
                  <a:pt x="19337" y="11314"/>
                  <a:pt x="19337" y="11314"/>
                </a:cubicBezTo>
                <a:cubicBezTo>
                  <a:pt x="19337" y="10903"/>
                  <a:pt x="19337" y="10903"/>
                  <a:pt x="19337" y="10903"/>
                </a:cubicBezTo>
                <a:cubicBezTo>
                  <a:pt x="19337" y="10903"/>
                  <a:pt x="19131" y="10903"/>
                  <a:pt x="19131" y="10903"/>
                </a:cubicBezTo>
                <a:cubicBezTo>
                  <a:pt x="18926" y="11109"/>
                  <a:pt x="18926" y="11109"/>
                  <a:pt x="18926" y="11109"/>
                </a:cubicBezTo>
                <a:cubicBezTo>
                  <a:pt x="18926" y="11109"/>
                  <a:pt x="18720" y="11109"/>
                  <a:pt x="18720" y="10903"/>
                </a:cubicBezTo>
                <a:cubicBezTo>
                  <a:pt x="18926" y="10697"/>
                  <a:pt x="18720" y="10697"/>
                  <a:pt x="18720" y="10491"/>
                </a:cubicBezTo>
                <a:cubicBezTo>
                  <a:pt x="18514" y="10286"/>
                  <a:pt x="18514" y="10286"/>
                  <a:pt x="18514" y="10286"/>
                </a:cubicBezTo>
                <a:cubicBezTo>
                  <a:pt x="18514" y="10286"/>
                  <a:pt x="18514" y="10286"/>
                  <a:pt x="18514" y="10286"/>
                </a:cubicBezTo>
                <a:cubicBezTo>
                  <a:pt x="18309" y="10286"/>
                  <a:pt x="18309" y="10286"/>
                  <a:pt x="18103" y="10286"/>
                </a:cubicBezTo>
                <a:cubicBezTo>
                  <a:pt x="18103" y="10286"/>
                  <a:pt x="18103" y="10286"/>
                  <a:pt x="17897" y="10286"/>
                </a:cubicBezTo>
                <a:cubicBezTo>
                  <a:pt x="17897" y="10491"/>
                  <a:pt x="17897" y="10491"/>
                  <a:pt x="17897" y="10491"/>
                </a:cubicBezTo>
                <a:cubicBezTo>
                  <a:pt x="17897" y="10491"/>
                  <a:pt x="17897" y="10491"/>
                  <a:pt x="17897" y="10491"/>
                </a:cubicBezTo>
                <a:cubicBezTo>
                  <a:pt x="17691" y="10491"/>
                  <a:pt x="17691" y="10697"/>
                  <a:pt x="17691" y="10697"/>
                </a:cubicBezTo>
                <a:cubicBezTo>
                  <a:pt x="17486" y="10697"/>
                  <a:pt x="17486" y="10903"/>
                  <a:pt x="17486" y="10903"/>
                </a:cubicBezTo>
                <a:cubicBezTo>
                  <a:pt x="17280" y="10903"/>
                  <a:pt x="17280" y="11109"/>
                  <a:pt x="17280" y="11109"/>
                </a:cubicBezTo>
                <a:cubicBezTo>
                  <a:pt x="17280" y="11314"/>
                  <a:pt x="17280" y="11520"/>
                  <a:pt x="17074" y="11726"/>
                </a:cubicBezTo>
                <a:cubicBezTo>
                  <a:pt x="17074" y="11931"/>
                  <a:pt x="16869" y="11931"/>
                  <a:pt x="16869" y="11931"/>
                </a:cubicBezTo>
                <a:cubicBezTo>
                  <a:pt x="16869" y="11931"/>
                  <a:pt x="16869" y="11931"/>
                  <a:pt x="16869" y="11726"/>
                </a:cubicBezTo>
                <a:cubicBezTo>
                  <a:pt x="16869" y="11726"/>
                  <a:pt x="16869" y="11520"/>
                  <a:pt x="16663" y="11314"/>
                </a:cubicBezTo>
                <a:cubicBezTo>
                  <a:pt x="16457" y="11109"/>
                  <a:pt x="16457" y="11109"/>
                  <a:pt x="16457" y="11109"/>
                </a:cubicBezTo>
                <a:cubicBezTo>
                  <a:pt x="16457" y="10697"/>
                  <a:pt x="16457" y="10697"/>
                  <a:pt x="16457" y="10697"/>
                </a:cubicBezTo>
                <a:cubicBezTo>
                  <a:pt x="16457" y="10286"/>
                  <a:pt x="16457" y="10286"/>
                  <a:pt x="16457" y="10286"/>
                </a:cubicBezTo>
                <a:cubicBezTo>
                  <a:pt x="16251" y="10491"/>
                  <a:pt x="16251" y="10491"/>
                  <a:pt x="16251" y="10491"/>
                </a:cubicBezTo>
                <a:cubicBezTo>
                  <a:pt x="16046" y="10491"/>
                  <a:pt x="16046" y="10286"/>
                  <a:pt x="16046" y="10286"/>
                </a:cubicBezTo>
                <a:cubicBezTo>
                  <a:pt x="16046" y="10286"/>
                  <a:pt x="16046" y="10080"/>
                  <a:pt x="16046" y="10080"/>
                </a:cubicBezTo>
                <a:cubicBezTo>
                  <a:pt x="15840" y="10080"/>
                  <a:pt x="15840" y="10080"/>
                  <a:pt x="15634" y="9874"/>
                </a:cubicBezTo>
                <a:cubicBezTo>
                  <a:pt x="15223" y="10080"/>
                  <a:pt x="15223" y="10080"/>
                  <a:pt x="15223" y="10080"/>
                </a:cubicBezTo>
                <a:cubicBezTo>
                  <a:pt x="15017" y="10080"/>
                  <a:pt x="14811" y="9874"/>
                  <a:pt x="14811" y="9874"/>
                </a:cubicBezTo>
                <a:cubicBezTo>
                  <a:pt x="14606" y="9874"/>
                  <a:pt x="14606" y="9669"/>
                  <a:pt x="14606" y="9874"/>
                </a:cubicBezTo>
                <a:cubicBezTo>
                  <a:pt x="14400" y="9874"/>
                  <a:pt x="14400" y="9874"/>
                  <a:pt x="14194" y="9874"/>
                </a:cubicBezTo>
                <a:cubicBezTo>
                  <a:pt x="14194" y="9669"/>
                  <a:pt x="13989" y="9669"/>
                  <a:pt x="13989" y="9463"/>
                </a:cubicBezTo>
                <a:cubicBezTo>
                  <a:pt x="13989" y="9257"/>
                  <a:pt x="13783" y="9257"/>
                  <a:pt x="13783" y="9463"/>
                </a:cubicBezTo>
                <a:cubicBezTo>
                  <a:pt x="13783" y="9463"/>
                  <a:pt x="13783" y="9463"/>
                  <a:pt x="13783" y="9463"/>
                </a:cubicBezTo>
                <a:cubicBezTo>
                  <a:pt x="13989" y="9874"/>
                  <a:pt x="13989" y="9874"/>
                  <a:pt x="13989" y="9874"/>
                </a:cubicBezTo>
                <a:cubicBezTo>
                  <a:pt x="13989" y="9874"/>
                  <a:pt x="13989" y="9874"/>
                  <a:pt x="13989" y="9874"/>
                </a:cubicBezTo>
                <a:cubicBezTo>
                  <a:pt x="14194" y="10080"/>
                  <a:pt x="14194" y="10080"/>
                  <a:pt x="14194" y="10080"/>
                </a:cubicBezTo>
                <a:cubicBezTo>
                  <a:pt x="14194" y="10080"/>
                  <a:pt x="14194" y="10080"/>
                  <a:pt x="14194" y="10080"/>
                </a:cubicBezTo>
                <a:cubicBezTo>
                  <a:pt x="14194" y="10080"/>
                  <a:pt x="14400" y="10080"/>
                  <a:pt x="14606" y="9874"/>
                </a:cubicBezTo>
                <a:cubicBezTo>
                  <a:pt x="15017" y="10286"/>
                  <a:pt x="15017" y="10286"/>
                  <a:pt x="15017" y="10286"/>
                </a:cubicBezTo>
                <a:cubicBezTo>
                  <a:pt x="15017" y="10286"/>
                  <a:pt x="15017" y="10286"/>
                  <a:pt x="14811" y="10491"/>
                </a:cubicBezTo>
                <a:cubicBezTo>
                  <a:pt x="14811" y="10697"/>
                  <a:pt x="14606" y="10697"/>
                  <a:pt x="14400" y="10903"/>
                </a:cubicBezTo>
                <a:cubicBezTo>
                  <a:pt x="14400" y="10903"/>
                  <a:pt x="14194" y="10903"/>
                  <a:pt x="14194" y="11109"/>
                </a:cubicBezTo>
                <a:cubicBezTo>
                  <a:pt x="14194" y="11109"/>
                  <a:pt x="13989" y="11109"/>
                  <a:pt x="13989" y="11109"/>
                </a:cubicBezTo>
                <a:cubicBezTo>
                  <a:pt x="13989" y="11109"/>
                  <a:pt x="13783" y="11109"/>
                  <a:pt x="13577" y="11314"/>
                </a:cubicBezTo>
                <a:cubicBezTo>
                  <a:pt x="13371" y="11314"/>
                  <a:pt x="13166" y="11314"/>
                  <a:pt x="13166" y="10903"/>
                </a:cubicBezTo>
                <a:cubicBezTo>
                  <a:pt x="12960" y="10697"/>
                  <a:pt x="12960" y="10491"/>
                  <a:pt x="12754" y="10491"/>
                </a:cubicBezTo>
                <a:cubicBezTo>
                  <a:pt x="12754" y="10491"/>
                  <a:pt x="12549" y="10286"/>
                  <a:pt x="12549" y="10080"/>
                </a:cubicBezTo>
                <a:cubicBezTo>
                  <a:pt x="12549" y="9874"/>
                  <a:pt x="12549" y="9874"/>
                  <a:pt x="12549" y="9874"/>
                </a:cubicBezTo>
                <a:cubicBezTo>
                  <a:pt x="12343" y="9669"/>
                  <a:pt x="12343" y="9669"/>
                  <a:pt x="12343" y="9669"/>
                </a:cubicBezTo>
                <a:cubicBezTo>
                  <a:pt x="12343" y="9669"/>
                  <a:pt x="12343" y="9669"/>
                  <a:pt x="12137" y="9669"/>
                </a:cubicBezTo>
                <a:cubicBezTo>
                  <a:pt x="12137" y="9669"/>
                  <a:pt x="12343" y="9874"/>
                  <a:pt x="12549" y="10491"/>
                </a:cubicBezTo>
                <a:cubicBezTo>
                  <a:pt x="12754" y="10903"/>
                  <a:pt x="12960" y="11109"/>
                  <a:pt x="12960" y="11109"/>
                </a:cubicBezTo>
                <a:cubicBezTo>
                  <a:pt x="13166" y="11109"/>
                  <a:pt x="13166" y="11314"/>
                  <a:pt x="13166" y="11520"/>
                </a:cubicBezTo>
                <a:cubicBezTo>
                  <a:pt x="13166" y="11520"/>
                  <a:pt x="13166" y="11520"/>
                  <a:pt x="13166" y="11520"/>
                </a:cubicBezTo>
                <a:cubicBezTo>
                  <a:pt x="13166" y="11520"/>
                  <a:pt x="13166" y="11520"/>
                  <a:pt x="13166" y="11520"/>
                </a:cubicBezTo>
                <a:cubicBezTo>
                  <a:pt x="13989" y="11520"/>
                  <a:pt x="13989" y="11520"/>
                  <a:pt x="13989" y="11520"/>
                </a:cubicBezTo>
                <a:cubicBezTo>
                  <a:pt x="13989" y="11726"/>
                  <a:pt x="13989" y="11726"/>
                  <a:pt x="13989" y="11726"/>
                </a:cubicBezTo>
                <a:cubicBezTo>
                  <a:pt x="13577" y="12343"/>
                  <a:pt x="13577" y="12343"/>
                  <a:pt x="13577" y="12343"/>
                </a:cubicBezTo>
                <a:cubicBezTo>
                  <a:pt x="13577" y="12343"/>
                  <a:pt x="13577" y="12549"/>
                  <a:pt x="13577" y="12549"/>
                </a:cubicBezTo>
                <a:cubicBezTo>
                  <a:pt x="13371" y="12549"/>
                  <a:pt x="13166" y="12549"/>
                  <a:pt x="13166" y="12754"/>
                </a:cubicBezTo>
                <a:cubicBezTo>
                  <a:pt x="12960" y="12960"/>
                  <a:pt x="12960" y="12960"/>
                  <a:pt x="12960" y="12960"/>
                </a:cubicBezTo>
                <a:cubicBezTo>
                  <a:pt x="12754" y="13166"/>
                  <a:pt x="12754" y="13166"/>
                  <a:pt x="12754" y="13166"/>
                </a:cubicBezTo>
                <a:cubicBezTo>
                  <a:pt x="12754" y="13166"/>
                  <a:pt x="12754" y="13371"/>
                  <a:pt x="12754" y="13577"/>
                </a:cubicBezTo>
                <a:cubicBezTo>
                  <a:pt x="12960" y="13989"/>
                  <a:pt x="12960" y="13989"/>
                  <a:pt x="12960" y="13989"/>
                </a:cubicBezTo>
                <a:cubicBezTo>
                  <a:pt x="12960" y="14400"/>
                  <a:pt x="12754" y="14606"/>
                  <a:pt x="12549" y="14811"/>
                </a:cubicBezTo>
                <a:cubicBezTo>
                  <a:pt x="12343" y="14811"/>
                  <a:pt x="12137" y="15017"/>
                  <a:pt x="12137" y="15017"/>
                </a:cubicBezTo>
                <a:cubicBezTo>
                  <a:pt x="12343" y="15223"/>
                  <a:pt x="12343" y="15223"/>
                  <a:pt x="12343" y="15429"/>
                </a:cubicBezTo>
                <a:cubicBezTo>
                  <a:pt x="12343" y="15429"/>
                  <a:pt x="12343" y="15429"/>
                  <a:pt x="12137" y="15429"/>
                </a:cubicBezTo>
                <a:cubicBezTo>
                  <a:pt x="12137" y="15634"/>
                  <a:pt x="11931" y="15634"/>
                  <a:pt x="12137" y="15634"/>
                </a:cubicBezTo>
                <a:cubicBezTo>
                  <a:pt x="12137" y="15840"/>
                  <a:pt x="11931" y="15840"/>
                  <a:pt x="11726" y="16251"/>
                </a:cubicBezTo>
                <a:cubicBezTo>
                  <a:pt x="11520" y="16457"/>
                  <a:pt x="11314" y="16457"/>
                  <a:pt x="11109" y="16457"/>
                </a:cubicBezTo>
                <a:cubicBezTo>
                  <a:pt x="10903" y="16457"/>
                  <a:pt x="10697" y="16457"/>
                  <a:pt x="10697" y="16663"/>
                </a:cubicBezTo>
                <a:cubicBezTo>
                  <a:pt x="10491" y="16663"/>
                  <a:pt x="10491" y="16663"/>
                  <a:pt x="10286" y="16457"/>
                </a:cubicBezTo>
                <a:cubicBezTo>
                  <a:pt x="10286" y="16046"/>
                  <a:pt x="10286" y="16046"/>
                  <a:pt x="10286" y="16046"/>
                </a:cubicBezTo>
                <a:cubicBezTo>
                  <a:pt x="10080" y="15840"/>
                  <a:pt x="10080" y="15840"/>
                  <a:pt x="10080" y="15840"/>
                </a:cubicBezTo>
                <a:cubicBezTo>
                  <a:pt x="10080" y="15840"/>
                  <a:pt x="10080" y="15634"/>
                  <a:pt x="10080" y="15634"/>
                </a:cubicBezTo>
                <a:cubicBezTo>
                  <a:pt x="10080" y="15634"/>
                  <a:pt x="10080" y="15634"/>
                  <a:pt x="10080" y="15429"/>
                </a:cubicBezTo>
                <a:cubicBezTo>
                  <a:pt x="10080" y="15223"/>
                  <a:pt x="9874" y="15223"/>
                  <a:pt x="9874" y="15017"/>
                </a:cubicBezTo>
                <a:cubicBezTo>
                  <a:pt x="9669" y="14811"/>
                  <a:pt x="9669" y="14606"/>
                  <a:pt x="9669" y="14606"/>
                </a:cubicBezTo>
                <a:cubicBezTo>
                  <a:pt x="9669" y="14400"/>
                  <a:pt x="9669" y="14194"/>
                  <a:pt x="9874" y="14194"/>
                </a:cubicBezTo>
                <a:cubicBezTo>
                  <a:pt x="9874" y="13989"/>
                  <a:pt x="9874" y="13989"/>
                  <a:pt x="9874" y="13989"/>
                </a:cubicBezTo>
                <a:cubicBezTo>
                  <a:pt x="9874" y="13783"/>
                  <a:pt x="9874" y="13783"/>
                  <a:pt x="9874" y="13577"/>
                </a:cubicBezTo>
                <a:cubicBezTo>
                  <a:pt x="9874" y="13577"/>
                  <a:pt x="9874" y="13577"/>
                  <a:pt x="9874" y="13371"/>
                </a:cubicBezTo>
                <a:cubicBezTo>
                  <a:pt x="9669" y="13371"/>
                  <a:pt x="9669" y="13371"/>
                  <a:pt x="9669" y="13166"/>
                </a:cubicBezTo>
                <a:cubicBezTo>
                  <a:pt x="9463" y="13166"/>
                  <a:pt x="9463" y="12960"/>
                  <a:pt x="9463" y="12960"/>
                </a:cubicBezTo>
                <a:cubicBezTo>
                  <a:pt x="9257" y="12960"/>
                  <a:pt x="9257" y="12960"/>
                  <a:pt x="9257" y="12754"/>
                </a:cubicBezTo>
                <a:cubicBezTo>
                  <a:pt x="9463" y="12754"/>
                  <a:pt x="9463" y="12754"/>
                  <a:pt x="9463" y="12549"/>
                </a:cubicBezTo>
                <a:cubicBezTo>
                  <a:pt x="9463" y="12549"/>
                  <a:pt x="9463" y="12549"/>
                  <a:pt x="9463" y="12343"/>
                </a:cubicBezTo>
                <a:cubicBezTo>
                  <a:pt x="9463" y="12343"/>
                  <a:pt x="9463" y="12343"/>
                  <a:pt x="9463" y="12343"/>
                </a:cubicBezTo>
                <a:cubicBezTo>
                  <a:pt x="9257" y="12137"/>
                  <a:pt x="9257" y="12137"/>
                  <a:pt x="9257" y="12343"/>
                </a:cubicBezTo>
                <a:cubicBezTo>
                  <a:pt x="9051" y="12343"/>
                  <a:pt x="9051" y="12343"/>
                  <a:pt x="9051" y="12343"/>
                </a:cubicBezTo>
                <a:cubicBezTo>
                  <a:pt x="8846" y="12137"/>
                  <a:pt x="8846" y="12137"/>
                  <a:pt x="8846" y="12137"/>
                </a:cubicBezTo>
                <a:cubicBezTo>
                  <a:pt x="8846" y="11931"/>
                  <a:pt x="8640" y="11931"/>
                  <a:pt x="8434" y="11931"/>
                </a:cubicBezTo>
                <a:cubicBezTo>
                  <a:pt x="8229" y="12137"/>
                  <a:pt x="8229" y="12137"/>
                  <a:pt x="8229" y="12137"/>
                </a:cubicBezTo>
                <a:cubicBezTo>
                  <a:pt x="7817" y="12137"/>
                  <a:pt x="7817" y="12137"/>
                  <a:pt x="7817" y="12137"/>
                </a:cubicBezTo>
                <a:cubicBezTo>
                  <a:pt x="7611" y="12137"/>
                  <a:pt x="7611" y="12137"/>
                  <a:pt x="7611" y="12343"/>
                </a:cubicBezTo>
                <a:cubicBezTo>
                  <a:pt x="7611" y="12343"/>
                  <a:pt x="7406" y="12343"/>
                  <a:pt x="7406" y="12343"/>
                </a:cubicBezTo>
                <a:cubicBezTo>
                  <a:pt x="7200" y="12137"/>
                  <a:pt x="7200" y="12137"/>
                  <a:pt x="7200" y="12137"/>
                </a:cubicBezTo>
                <a:cubicBezTo>
                  <a:pt x="6994" y="11931"/>
                  <a:pt x="6994" y="11931"/>
                  <a:pt x="6789" y="11726"/>
                </a:cubicBezTo>
                <a:cubicBezTo>
                  <a:pt x="6789" y="11726"/>
                  <a:pt x="6789" y="11520"/>
                  <a:pt x="6583" y="11520"/>
                </a:cubicBezTo>
                <a:cubicBezTo>
                  <a:pt x="6583" y="11520"/>
                  <a:pt x="6377" y="11520"/>
                  <a:pt x="6377" y="11314"/>
                </a:cubicBezTo>
                <a:cubicBezTo>
                  <a:pt x="6377" y="11314"/>
                  <a:pt x="6377" y="11314"/>
                  <a:pt x="6377" y="11314"/>
                </a:cubicBezTo>
                <a:cubicBezTo>
                  <a:pt x="6377" y="11314"/>
                  <a:pt x="6583" y="11314"/>
                  <a:pt x="6583" y="11314"/>
                </a:cubicBezTo>
                <a:cubicBezTo>
                  <a:pt x="6583" y="11109"/>
                  <a:pt x="6377" y="11109"/>
                  <a:pt x="6377" y="11109"/>
                </a:cubicBezTo>
                <a:cubicBezTo>
                  <a:pt x="6377" y="11109"/>
                  <a:pt x="6377" y="11109"/>
                  <a:pt x="6377" y="11109"/>
                </a:cubicBezTo>
                <a:cubicBezTo>
                  <a:pt x="6583" y="10903"/>
                  <a:pt x="6583" y="10697"/>
                  <a:pt x="6583" y="10491"/>
                </a:cubicBezTo>
                <a:cubicBezTo>
                  <a:pt x="6583" y="10286"/>
                  <a:pt x="6583" y="10286"/>
                  <a:pt x="6583" y="10286"/>
                </a:cubicBezTo>
                <a:cubicBezTo>
                  <a:pt x="6583" y="10080"/>
                  <a:pt x="6583" y="10080"/>
                  <a:pt x="6789" y="9874"/>
                </a:cubicBezTo>
                <a:cubicBezTo>
                  <a:pt x="6789" y="9874"/>
                  <a:pt x="6994" y="9669"/>
                  <a:pt x="6994" y="9669"/>
                </a:cubicBezTo>
                <a:cubicBezTo>
                  <a:pt x="7200" y="9463"/>
                  <a:pt x="7200" y="9463"/>
                  <a:pt x="7200" y="9257"/>
                </a:cubicBezTo>
                <a:cubicBezTo>
                  <a:pt x="7200" y="9051"/>
                  <a:pt x="7406" y="9051"/>
                  <a:pt x="7406" y="9051"/>
                </a:cubicBezTo>
                <a:cubicBezTo>
                  <a:pt x="7611" y="8846"/>
                  <a:pt x="7817" y="8846"/>
                  <a:pt x="8023" y="8846"/>
                </a:cubicBezTo>
                <a:cubicBezTo>
                  <a:pt x="8640" y="8640"/>
                  <a:pt x="8640" y="8640"/>
                  <a:pt x="8640" y="8640"/>
                </a:cubicBezTo>
                <a:cubicBezTo>
                  <a:pt x="9051" y="8640"/>
                  <a:pt x="9257" y="8640"/>
                  <a:pt x="9257" y="8640"/>
                </a:cubicBezTo>
                <a:cubicBezTo>
                  <a:pt x="9463" y="8434"/>
                  <a:pt x="9463" y="8640"/>
                  <a:pt x="9463" y="8640"/>
                </a:cubicBezTo>
                <a:cubicBezTo>
                  <a:pt x="9669" y="8846"/>
                  <a:pt x="9669" y="8846"/>
                  <a:pt x="9669" y="8846"/>
                </a:cubicBezTo>
                <a:cubicBezTo>
                  <a:pt x="9463" y="8846"/>
                  <a:pt x="9463" y="8846"/>
                  <a:pt x="9463" y="9051"/>
                </a:cubicBezTo>
                <a:cubicBezTo>
                  <a:pt x="9669" y="9051"/>
                  <a:pt x="9669" y="9051"/>
                  <a:pt x="9874" y="9051"/>
                </a:cubicBezTo>
                <a:cubicBezTo>
                  <a:pt x="10286" y="9257"/>
                  <a:pt x="10286" y="9257"/>
                  <a:pt x="10286" y="9257"/>
                </a:cubicBezTo>
                <a:cubicBezTo>
                  <a:pt x="10491" y="9257"/>
                  <a:pt x="10491" y="9257"/>
                  <a:pt x="10697" y="9257"/>
                </a:cubicBezTo>
                <a:cubicBezTo>
                  <a:pt x="10697" y="9051"/>
                  <a:pt x="10697" y="9051"/>
                  <a:pt x="10903" y="9051"/>
                </a:cubicBezTo>
                <a:cubicBezTo>
                  <a:pt x="11109" y="9257"/>
                  <a:pt x="11109" y="9257"/>
                  <a:pt x="11109" y="9257"/>
                </a:cubicBezTo>
                <a:cubicBezTo>
                  <a:pt x="11314" y="9257"/>
                  <a:pt x="11520" y="9257"/>
                  <a:pt x="11520" y="9257"/>
                </a:cubicBezTo>
                <a:cubicBezTo>
                  <a:pt x="11520" y="9257"/>
                  <a:pt x="11520" y="9257"/>
                  <a:pt x="11520" y="9257"/>
                </a:cubicBezTo>
                <a:cubicBezTo>
                  <a:pt x="11314" y="9463"/>
                  <a:pt x="11314" y="9463"/>
                  <a:pt x="11314" y="9463"/>
                </a:cubicBezTo>
                <a:cubicBezTo>
                  <a:pt x="11314" y="9463"/>
                  <a:pt x="11314" y="9463"/>
                  <a:pt x="11314" y="9463"/>
                </a:cubicBezTo>
                <a:cubicBezTo>
                  <a:pt x="11520" y="9257"/>
                  <a:pt x="11520" y="9257"/>
                  <a:pt x="11726" y="9257"/>
                </a:cubicBezTo>
                <a:cubicBezTo>
                  <a:pt x="11726" y="9257"/>
                  <a:pt x="11931" y="9257"/>
                  <a:pt x="11931" y="9257"/>
                </a:cubicBezTo>
                <a:cubicBezTo>
                  <a:pt x="11931" y="9257"/>
                  <a:pt x="11931" y="9257"/>
                  <a:pt x="12137" y="9257"/>
                </a:cubicBezTo>
                <a:cubicBezTo>
                  <a:pt x="12137" y="9257"/>
                  <a:pt x="12343" y="9051"/>
                  <a:pt x="12343" y="8846"/>
                </a:cubicBezTo>
                <a:cubicBezTo>
                  <a:pt x="12343" y="8640"/>
                  <a:pt x="12343" y="8640"/>
                  <a:pt x="12137" y="8640"/>
                </a:cubicBezTo>
                <a:cubicBezTo>
                  <a:pt x="12137" y="8640"/>
                  <a:pt x="11931" y="8846"/>
                  <a:pt x="11931" y="8846"/>
                </a:cubicBezTo>
                <a:cubicBezTo>
                  <a:pt x="11520" y="8640"/>
                  <a:pt x="11520" y="8640"/>
                  <a:pt x="11520" y="8640"/>
                </a:cubicBezTo>
                <a:cubicBezTo>
                  <a:pt x="11520" y="8640"/>
                  <a:pt x="11520" y="8640"/>
                  <a:pt x="11314" y="8640"/>
                </a:cubicBezTo>
                <a:cubicBezTo>
                  <a:pt x="11314" y="8640"/>
                  <a:pt x="11314" y="8434"/>
                  <a:pt x="11314" y="8434"/>
                </a:cubicBezTo>
                <a:cubicBezTo>
                  <a:pt x="11314" y="8229"/>
                  <a:pt x="11109" y="8229"/>
                  <a:pt x="11109" y="8229"/>
                </a:cubicBezTo>
                <a:cubicBezTo>
                  <a:pt x="10903" y="8229"/>
                  <a:pt x="10903" y="8434"/>
                  <a:pt x="10903" y="8434"/>
                </a:cubicBezTo>
                <a:cubicBezTo>
                  <a:pt x="11109" y="8434"/>
                  <a:pt x="11109" y="8434"/>
                  <a:pt x="11109" y="8434"/>
                </a:cubicBezTo>
                <a:cubicBezTo>
                  <a:pt x="11109" y="8640"/>
                  <a:pt x="11109" y="8640"/>
                  <a:pt x="10903" y="8640"/>
                </a:cubicBezTo>
                <a:cubicBezTo>
                  <a:pt x="10903" y="8640"/>
                  <a:pt x="10697" y="8846"/>
                  <a:pt x="10697" y="8640"/>
                </a:cubicBezTo>
                <a:cubicBezTo>
                  <a:pt x="10697" y="8640"/>
                  <a:pt x="10697" y="8640"/>
                  <a:pt x="10697" y="8640"/>
                </a:cubicBezTo>
                <a:cubicBezTo>
                  <a:pt x="10697" y="8434"/>
                  <a:pt x="10697" y="8434"/>
                  <a:pt x="10491" y="8229"/>
                </a:cubicBezTo>
                <a:cubicBezTo>
                  <a:pt x="10491" y="8229"/>
                  <a:pt x="10491" y="8229"/>
                  <a:pt x="10491" y="8229"/>
                </a:cubicBezTo>
                <a:cubicBezTo>
                  <a:pt x="10491" y="8229"/>
                  <a:pt x="10491" y="8023"/>
                  <a:pt x="10286" y="8023"/>
                </a:cubicBezTo>
                <a:cubicBezTo>
                  <a:pt x="10286" y="8023"/>
                  <a:pt x="10286" y="8023"/>
                  <a:pt x="10286" y="8023"/>
                </a:cubicBezTo>
                <a:cubicBezTo>
                  <a:pt x="10286" y="7817"/>
                  <a:pt x="10080" y="7817"/>
                  <a:pt x="9874" y="7817"/>
                </a:cubicBezTo>
                <a:cubicBezTo>
                  <a:pt x="9874" y="7611"/>
                  <a:pt x="9669" y="7611"/>
                  <a:pt x="9669" y="7817"/>
                </a:cubicBezTo>
                <a:cubicBezTo>
                  <a:pt x="9669" y="7817"/>
                  <a:pt x="9669" y="7817"/>
                  <a:pt x="9874" y="7817"/>
                </a:cubicBezTo>
                <a:cubicBezTo>
                  <a:pt x="9874" y="7817"/>
                  <a:pt x="9874" y="7817"/>
                  <a:pt x="9874" y="8023"/>
                </a:cubicBezTo>
                <a:cubicBezTo>
                  <a:pt x="9874" y="8023"/>
                  <a:pt x="10080" y="8023"/>
                  <a:pt x="10080" y="8023"/>
                </a:cubicBezTo>
                <a:cubicBezTo>
                  <a:pt x="10491" y="8229"/>
                  <a:pt x="10491" y="8229"/>
                  <a:pt x="10491" y="8229"/>
                </a:cubicBezTo>
                <a:cubicBezTo>
                  <a:pt x="10286" y="8229"/>
                  <a:pt x="10286" y="8229"/>
                  <a:pt x="10286" y="8229"/>
                </a:cubicBezTo>
                <a:cubicBezTo>
                  <a:pt x="10286" y="8229"/>
                  <a:pt x="10286" y="8434"/>
                  <a:pt x="10286" y="8434"/>
                </a:cubicBezTo>
                <a:cubicBezTo>
                  <a:pt x="10286" y="8434"/>
                  <a:pt x="10286" y="8434"/>
                  <a:pt x="10286" y="8434"/>
                </a:cubicBezTo>
                <a:cubicBezTo>
                  <a:pt x="10080" y="8434"/>
                  <a:pt x="10080" y="8434"/>
                  <a:pt x="10080" y="8434"/>
                </a:cubicBezTo>
                <a:cubicBezTo>
                  <a:pt x="10080" y="8229"/>
                  <a:pt x="9874" y="8229"/>
                  <a:pt x="9874" y="8023"/>
                </a:cubicBezTo>
                <a:cubicBezTo>
                  <a:pt x="9669" y="8023"/>
                  <a:pt x="9463" y="8023"/>
                  <a:pt x="9463" y="7817"/>
                </a:cubicBezTo>
                <a:cubicBezTo>
                  <a:pt x="9463" y="7817"/>
                  <a:pt x="9463" y="7817"/>
                  <a:pt x="9257" y="7817"/>
                </a:cubicBezTo>
                <a:cubicBezTo>
                  <a:pt x="9051" y="8023"/>
                  <a:pt x="9051" y="8023"/>
                  <a:pt x="9051" y="8023"/>
                </a:cubicBezTo>
                <a:cubicBezTo>
                  <a:pt x="8846" y="7817"/>
                  <a:pt x="8846" y="7817"/>
                  <a:pt x="8846" y="7817"/>
                </a:cubicBezTo>
                <a:cubicBezTo>
                  <a:pt x="8846" y="7817"/>
                  <a:pt x="8846" y="8023"/>
                  <a:pt x="8640" y="8023"/>
                </a:cubicBezTo>
                <a:cubicBezTo>
                  <a:pt x="8640" y="8023"/>
                  <a:pt x="8640" y="8229"/>
                  <a:pt x="8434" y="8229"/>
                </a:cubicBezTo>
                <a:cubicBezTo>
                  <a:pt x="8434" y="8229"/>
                  <a:pt x="8434" y="8229"/>
                  <a:pt x="8434" y="8434"/>
                </a:cubicBezTo>
                <a:cubicBezTo>
                  <a:pt x="8434" y="8434"/>
                  <a:pt x="8434" y="8434"/>
                  <a:pt x="8434" y="8434"/>
                </a:cubicBezTo>
                <a:cubicBezTo>
                  <a:pt x="8229" y="8640"/>
                  <a:pt x="8229" y="8640"/>
                  <a:pt x="8229" y="8640"/>
                </a:cubicBezTo>
                <a:cubicBezTo>
                  <a:pt x="8023" y="8640"/>
                  <a:pt x="7817" y="8640"/>
                  <a:pt x="7817" y="8640"/>
                </a:cubicBezTo>
                <a:cubicBezTo>
                  <a:pt x="7817" y="8640"/>
                  <a:pt x="7817" y="8640"/>
                  <a:pt x="7817" y="8846"/>
                </a:cubicBezTo>
                <a:cubicBezTo>
                  <a:pt x="7817" y="8846"/>
                  <a:pt x="7817" y="8846"/>
                  <a:pt x="7817" y="8846"/>
                </a:cubicBezTo>
                <a:cubicBezTo>
                  <a:pt x="7611" y="8640"/>
                  <a:pt x="7611" y="8640"/>
                  <a:pt x="7611" y="8640"/>
                </a:cubicBezTo>
                <a:cubicBezTo>
                  <a:pt x="7611" y="8640"/>
                  <a:pt x="7611" y="8640"/>
                  <a:pt x="7611" y="8640"/>
                </a:cubicBezTo>
                <a:cubicBezTo>
                  <a:pt x="7406" y="8640"/>
                  <a:pt x="7406" y="8640"/>
                  <a:pt x="7406" y="8640"/>
                </a:cubicBezTo>
                <a:cubicBezTo>
                  <a:pt x="7406" y="8640"/>
                  <a:pt x="7200" y="8434"/>
                  <a:pt x="7200" y="8434"/>
                </a:cubicBezTo>
                <a:cubicBezTo>
                  <a:pt x="7200" y="8434"/>
                  <a:pt x="7200" y="8434"/>
                  <a:pt x="7406" y="8434"/>
                </a:cubicBezTo>
                <a:cubicBezTo>
                  <a:pt x="7406" y="8229"/>
                  <a:pt x="7406" y="8229"/>
                  <a:pt x="7406" y="8023"/>
                </a:cubicBezTo>
                <a:cubicBezTo>
                  <a:pt x="7200" y="8023"/>
                  <a:pt x="7200" y="8023"/>
                  <a:pt x="7406" y="7817"/>
                </a:cubicBezTo>
                <a:cubicBezTo>
                  <a:pt x="7817" y="7817"/>
                  <a:pt x="7817" y="7817"/>
                  <a:pt x="7817" y="7817"/>
                </a:cubicBezTo>
                <a:cubicBezTo>
                  <a:pt x="8023" y="7817"/>
                  <a:pt x="8229" y="7817"/>
                  <a:pt x="8229" y="7817"/>
                </a:cubicBezTo>
                <a:cubicBezTo>
                  <a:pt x="8434" y="7611"/>
                  <a:pt x="8229" y="7406"/>
                  <a:pt x="8023" y="7406"/>
                </a:cubicBezTo>
                <a:cubicBezTo>
                  <a:pt x="7817" y="7406"/>
                  <a:pt x="7817" y="7406"/>
                  <a:pt x="7817" y="7406"/>
                </a:cubicBezTo>
                <a:cubicBezTo>
                  <a:pt x="7817" y="7406"/>
                  <a:pt x="7817" y="7406"/>
                  <a:pt x="7817" y="7406"/>
                </a:cubicBezTo>
                <a:cubicBezTo>
                  <a:pt x="8023" y="7406"/>
                  <a:pt x="8023" y="7406"/>
                  <a:pt x="8023" y="7406"/>
                </a:cubicBezTo>
                <a:cubicBezTo>
                  <a:pt x="8229" y="7200"/>
                  <a:pt x="8229" y="7200"/>
                  <a:pt x="8229" y="7200"/>
                </a:cubicBezTo>
                <a:cubicBezTo>
                  <a:pt x="8434" y="7200"/>
                  <a:pt x="8434" y="7200"/>
                  <a:pt x="8434" y="7200"/>
                </a:cubicBezTo>
                <a:cubicBezTo>
                  <a:pt x="8434" y="7200"/>
                  <a:pt x="8640" y="7200"/>
                  <a:pt x="8640" y="6994"/>
                </a:cubicBezTo>
                <a:cubicBezTo>
                  <a:pt x="8846" y="6994"/>
                  <a:pt x="8846" y="6994"/>
                  <a:pt x="8846" y="6994"/>
                </a:cubicBezTo>
                <a:cubicBezTo>
                  <a:pt x="9051" y="6789"/>
                  <a:pt x="9051" y="6789"/>
                  <a:pt x="9257" y="6789"/>
                </a:cubicBezTo>
                <a:cubicBezTo>
                  <a:pt x="9257" y="6789"/>
                  <a:pt x="9257" y="6789"/>
                  <a:pt x="9257" y="6789"/>
                </a:cubicBezTo>
                <a:cubicBezTo>
                  <a:pt x="9257" y="6583"/>
                  <a:pt x="9257" y="6377"/>
                  <a:pt x="9463" y="6377"/>
                </a:cubicBezTo>
                <a:cubicBezTo>
                  <a:pt x="9463" y="6377"/>
                  <a:pt x="9463" y="6377"/>
                  <a:pt x="9463" y="6583"/>
                </a:cubicBezTo>
                <a:cubicBezTo>
                  <a:pt x="9463" y="6583"/>
                  <a:pt x="9463" y="6583"/>
                  <a:pt x="9463" y="6583"/>
                </a:cubicBezTo>
                <a:cubicBezTo>
                  <a:pt x="9669" y="6789"/>
                  <a:pt x="9669" y="6789"/>
                  <a:pt x="9669" y="6789"/>
                </a:cubicBezTo>
                <a:cubicBezTo>
                  <a:pt x="9874" y="6789"/>
                  <a:pt x="9874" y="6789"/>
                  <a:pt x="9874" y="6789"/>
                </a:cubicBezTo>
                <a:cubicBezTo>
                  <a:pt x="10080" y="6789"/>
                  <a:pt x="10080" y="6789"/>
                  <a:pt x="10080" y="6789"/>
                </a:cubicBezTo>
                <a:cubicBezTo>
                  <a:pt x="10080" y="6789"/>
                  <a:pt x="10286" y="6789"/>
                  <a:pt x="10286" y="6583"/>
                </a:cubicBezTo>
                <a:cubicBezTo>
                  <a:pt x="10286" y="6583"/>
                  <a:pt x="10286" y="6583"/>
                  <a:pt x="10491" y="6583"/>
                </a:cubicBezTo>
                <a:cubicBezTo>
                  <a:pt x="10491" y="6789"/>
                  <a:pt x="10697" y="6789"/>
                  <a:pt x="10697" y="6583"/>
                </a:cubicBezTo>
                <a:close/>
                <a:moveTo>
                  <a:pt x="6583" y="5554"/>
                </a:moveTo>
                <a:cubicBezTo>
                  <a:pt x="6583" y="5349"/>
                  <a:pt x="6377" y="5349"/>
                  <a:pt x="6171" y="5349"/>
                </a:cubicBezTo>
                <a:cubicBezTo>
                  <a:pt x="5966" y="5349"/>
                  <a:pt x="5966" y="5349"/>
                  <a:pt x="5966" y="5349"/>
                </a:cubicBezTo>
                <a:cubicBezTo>
                  <a:pt x="5760" y="5349"/>
                  <a:pt x="5760" y="5349"/>
                  <a:pt x="5760" y="5349"/>
                </a:cubicBezTo>
                <a:cubicBezTo>
                  <a:pt x="5760" y="5349"/>
                  <a:pt x="5760" y="5349"/>
                  <a:pt x="5554" y="5349"/>
                </a:cubicBezTo>
                <a:cubicBezTo>
                  <a:pt x="5554" y="5349"/>
                  <a:pt x="5554" y="5554"/>
                  <a:pt x="5554" y="5554"/>
                </a:cubicBezTo>
                <a:cubicBezTo>
                  <a:pt x="5554" y="5554"/>
                  <a:pt x="5760" y="5554"/>
                  <a:pt x="5760" y="5554"/>
                </a:cubicBezTo>
                <a:cubicBezTo>
                  <a:pt x="5966" y="5554"/>
                  <a:pt x="5966" y="5554"/>
                  <a:pt x="5966" y="5760"/>
                </a:cubicBezTo>
                <a:cubicBezTo>
                  <a:pt x="5966" y="5760"/>
                  <a:pt x="5966" y="5760"/>
                  <a:pt x="6171" y="5760"/>
                </a:cubicBezTo>
                <a:cubicBezTo>
                  <a:pt x="6171" y="5760"/>
                  <a:pt x="6171" y="5760"/>
                  <a:pt x="6171" y="5760"/>
                </a:cubicBezTo>
                <a:cubicBezTo>
                  <a:pt x="6377" y="5760"/>
                  <a:pt x="6377" y="5760"/>
                  <a:pt x="6377" y="5760"/>
                </a:cubicBezTo>
                <a:cubicBezTo>
                  <a:pt x="6583" y="5554"/>
                  <a:pt x="6583" y="5554"/>
                  <a:pt x="6583" y="5554"/>
                </a:cubicBezTo>
                <a:cubicBezTo>
                  <a:pt x="6583" y="5554"/>
                  <a:pt x="6583" y="5554"/>
                  <a:pt x="6583" y="5554"/>
                </a:cubicBezTo>
                <a:close/>
                <a:moveTo>
                  <a:pt x="7611" y="6789"/>
                </a:moveTo>
                <a:cubicBezTo>
                  <a:pt x="7611" y="6583"/>
                  <a:pt x="7611" y="6583"/>
                  <a:pt x="7406" y="6583"/>
                </a:cubicBezTo>
                <a:cubicBezTo>
                  <a:pt x="7200" y="6583"/>
                  <a:pt x="7200" y="6789"/>
                  <a:pt x="7200" y="6789"/>
                </a:cubicBezTo>
                <a:cubicBezTo>
                  <a:pt x="7200" y="6789"/>
                  <a:pt x="7200" y="6789"/>
                  <a:pt x="7200" y="6994"/>
                </a:cubicBezTo>
                <a:cubicBezTo>
                  <a:pt x="7200" y="6994"/>
                  <a:pt x="7200" y="6994"/>
                  <a:pt x="7406" y="6994"/>
                </a:cubicBezTo>
                <a:cubicBezTo>
                  <a:pt x="7611" y="6994"/>
                  <a:pt x="7611" y="6994"/>
                  <a:pt x="7611" y="6789"/>
                </a:cubicBezTo>
                <a:close/>
                <a:moveTo>
                  <a:pt x="8023" y="6171"/>
                </a:moveTo>
                <a:cubicBezTo>
                  <a:pt x="7611" y="6377"/>
                  <a:pt x="7611" y="6377"/>
                  <a:pt x="7611" y="6377"/>
                </a:cubicBezTo>
                <a:cubicBezTo>
                  <a:pt x="7406" y="6377"/>
                  <a:pt x="7406" y="6377"/>
                  <a:pt x="7611" y="6377"/>
                </a:cubicBezTo>
                <a:cubicBezTo>
                  <a:pt x="7611" y="6583"/>
                  <a:pt x="7817" y="6789"/>
                  <a:pt x="8023" y="6789"/>
                </a:cubicBezTo>
                <a:cubicBezTo>
                  <a:pt x="8229" y="6789"/>
                  <a:pt x="8229" y="6789"/>
                  <a:pt x="8023" y="6789"/>
                </a:cubicBezTo>
                <a:cubicBezTo>
                  <a:pt x="7817" y="6789"/>
                  <a:pt x="7817" y="6789"/>
                  <a:pt x="7817" y="6994"/>
                </a:cubicBezTo>
                <a:cubicBezTo>
                  <a:pt x="7817" y="6994"/>
                  <a:pt x="7817" y="6994"/>
                  <a:pt x="8023" y="6994"/>
                </a:cubicBezTo>
                <a:cubicBezTo>
                  <a:pt x="8023" y="7200"/>
                  <a:pt x="8023" y="7200"/>
                  <a:pt x="8023" y="7200"/>
                </a:cubicBezTo>
                <a:cubicBezTo>
                  <a:pt x="8023" y="6994"/>
                  <a:pt x="8023" y="6994"/>
                  <a:pt x="8023" y="6994"/>
                </a:cubicBezTo>
                <a:cubicBezTo>
                  <a:pt x="8434" y="7200"/>
                  <a:pt x="8434" y="7200"/>
                  <a:pt x="8434" y="7200"/>
                </a:cubicBezTo>
                <a:cubicBezTo>
                  <a:pt x="8434" y="7200"/>
                  <a:pt x="8640" y="6994"/>
                  <a:pt x="8640" y="6994"/>
                </a:cubicBezTo>
                <a:cubicBezTo>
                  <a:pt x="8640" y="6789"/>
                  <a:pt x="8434" y="6789"/>
                  <a:pt x="8434" y="6789"/>
                </a:cubicBezTo>
                <a:cubicBezTo>
                  <a:pt x="8434" y="6789"/>
                  <a:pt x="8229" y="6789"/>
                  <a:pt x="8229" y="6583"/>
                </a:cubicBezTo>
                <a:cubicBezTo>
                  <a:pt x="8229" y="6583"/>
                  <a:pt x="8229" y="6583"/>
                  <a:pt x="8229" y="6583"/>
                </a:cubicBezTo>
                <a:cubicBezTo>
                  <a:pt x="8229" y="6583"/>
                  <a:pt x="8229" y="6583"/>
                  <a:pt x="8229" y="6377"/>
                </a:cubicBezTo>
                <a:cubicBezTo>
                  <a:pt x="8229" y="6377"/>
                  <a:pt x="8023" y="6171"/>
                  <a:pt x="8023" y="6171"/>
                </a:cubicBezTo>
                <a:close/>
                <a:moveTo>
                  <a:pt x="8640" y="8229"/>
                </a:moveTo>
                <a:cubicBezTo>
                  <a:pt x="8640" y="8229"/>
                  <a:pt x="8640" y="8229"/>
                  <a:pt x="8640" y="8229"/>
                </a:cubicBezTo>
                <a:cubicBezTo>
                  <a:pt x="8640" y="8229"/>
                  <a:pt x="8640" y="8229"/>
                  <a:pt x="8640" y="8229"/>
                </a:cubicBezTo>
                <a:close/>
                <a:moveTo>
                  <a:pt x="9257" y="8229"/>
                </a:moveTo>
                <a:cubicBezTo>
                  <a:pt x="9257" y="8229"/>
                  <a:pt x="9257" y="8229"/>
                  <a:pt x="9257" y="8229"/>
                </a:cubicBezTo>
                <a:cubicBezTo>
                  <a:pt x="9257" y="8229"/>
                  <a:pt x="9257" y="8434"/>
                  <a:pt x="9257" y="8434"/>
                </a:cubicBezTo>
                <a:cubicBezTo>
                  <a:pt x="9257" y="8434"/>
                  <a:pt x="9463" y="8434"/>
                  <a:pt x="9463" y="8434"/>
                </a:cubicBezTo>
                <a:cubicBezTo>
                  <a:pt x="9463" y="8229"/>
                  <a:pt x="9463" y="8229"/>
                  <a:pt x="9463" y="8229"/>
                </a:cubicBezTo>
                <a:cubicBezTo>
                  <a:pt x="9463" y="8229"/>
                  <a:pt x="9257" y="8229"/>
                  <a:pt x="9257" y="8229"/>
                </a:cubicBezTo>
                <a:close/>
                <a:moveTo>
                  <a:pt x="9669" y="8434"/>
                </a:moveTo>
                <a:cubicBezTo>
                  <a:pt x="9669" y="8434"/>
                  <a:pt x="9669" y="8640"/>
                  <a:pt x="9874" y="8640"/>
                </a:cubicBezTo>
                <a:cubicBezTo>
                  <a:pt x="9874" y="8640"/>
                  <a:pt x="9874" y="8640"/>
                  <a:pt x="10080" y="8640"/>
                </a:cubicBezTo>
                <a:cubicBezTo>
                  <a:pt x="10080" y="8640"/>
                  <a:pt x="10080" y="8640"/>
                  <a:pt x="10080" y="8640"/>
                </a:cubicBezTo>
                <a:cubicBezTo>
                  <a:pt x="10080" y="8434"/>
                  <a:pt x="10080" y="8434"/>
                  <a:pt x="9874" y="8434"/>
                </a:cubicBezTo>
                <a:lnTo>
                  <a:pt x="9669" y="8434"/>
                </a:lnTo>
                <a:close/>
                <a:moveTo>
                  <a:pt x="11726" y="8229"/>
                </a:moveTo>
                <a:cubicBezTo>
                  <a:pt x="11520" y="8229"/>
                  <a:pt x="11520" y="8229"/>
                  <a:pt x="11520" y="8229"/>
                </a:cubicBezTo>
                <a:cubicBezTo>
                  <a:pt x="11520" y="8023"/>
                  <a:pt x="11520" y="8023"/>
                  <a:pt x="11520" y="8023"/>
                </a:cubicBezTo>
                <a:cubicBezTo>
                  <a:pt x="11314" y="8023"/>
                  <a:pt x="11314" y="7817"/>
                  <a:pt x="11520" y="7817"/>
                </a:cubicBezTo>
                <a:cubicBezTo>
                  <a:pt x="11520" y="7817"/>
                  <a:pt x="11520" y="7817"/>
                  <a:pt x="11726" y="7611"/>
                </a:cubicBezTo>
                <a:cubicBezTo>
                  <a:pt x="11726" y="7611"/>
                  <a:pt x="11726" y="7611"/>
                  <a:pt x="11931" y="7611"/>
                </a:cubicBezTo>
                <a:cubicBezTo>
                  <a:pt x="11931" y="7611"/>
                  <a:pt x="11931" y="7611"/>
                  <a:pt x="11931" y="7611"/>
                </a:cubicBezTo>
                <a:cubicBezTo>
                  <a:pt x="12137" y="7817"/>
                  <a:pt x="12137" y="7817"/>
                  <a:pt x="12137" y="7817"/>
                </a:cubicBezTo>
                <a:cubicBezTo>
                  <a:pt x="12343" y="7817"/>
                  <a:pt x="12343" y="7611"/>
                  <a:pt x="12343" y="7611"/>
                </a:cubicBezTo>
                <a:cubicBezTo>
                  <a:pt x="12343" y="7611"/>
                  <a:pt x="12343" y="7611"/>
                  <a:pt x="12549" y="7611"/>
                </a:cubicBezTo>
                <a:cubicBezTo>
                  <a:pt x="12549" y="7611"/>
                  <a:pt x="12549" y="7611"/>
                  <a:pt x="12549" y="7611"/>
                </a:cubicBezTo>
                <a:cubicBezTo>
                  <a:pt x="12549" y="7611"/>
                  <a:pt x="12549" y="7611"/>
                  <a:pt x="12343" y="7611"/>
                </a:cubicBezTo>
                <a:cubicBezTo>
                  <a:pt x="12343" y="7611"/>
                  <a:pt x="12343" y="7611"/>
                  <a:pt x="12549" y="7817"/>
                </a:cubicBezTo>
                <a:cubicBezTo>
                  <a:pt x="12549" y="7817"/>
                  <a:pt x="12549" y="7817"/>
                  <a:pt x="12754" y="7817"/>
                </a:cubicBezTo>
                <a:cubicBezTo>
                  <a:pt x="12754" y="7817"/>
                  <a:pt x="12754" y="8023"/>
                  <a:pt x="12960" y="8023"/>
                </a:cubicBezTo>
                <a:cubicBezTo>
                  <a:pt x="12960" y="8023"/>
                  <a:pt x="12960" y="8023"/>
                  <a:pt x="12960" y="8229"/>
                </a:cubicBezTo>
                <a:cubicBezTo>
                  <a:pt x="12754" y="8229"/>
                  <a:pt x="12549" y="8229"/>
                  <a:pt x="12343" y="8229"/>
                </a:cubicBezTo>
                <a:cubicBezTo>
                  <a:pt x="12137" y="8023"/>
                  <a:pt x="11931" y="8023"/>
                  <a:pt x="11931" y="8023"/>
                </a:cubicBezTo>
                <a:cubicBezTo>
                  <a:pt x="11931" y="8229"/>
                  <a:pt x="11931" y="8229"/>
                  <a:pt x="11726" y="8229"/>
                </a:cubicBezTo>
                <a:close/>
                <a:moveTo>
                  <a:pt x="11726" y="5966"/>
                </a:moveTo>
                <a:cubicBezTo>
                  <a:pt x="11931" y="5760"/>
                  <a:pt x="11931" y="5760"/>
                  <a:pt x="11931" y="5966"/>
                </a:cubicBezTo>
                <a:cubicBezTo>
                  <a:pt x="11931" y="5966"/>
                  <a:pt x="12137" y="5966"/>
                  <a:pt x="12137" y="5966"/>
                </a:cubicBezTo>
                <a:cubicBezTo>
                  <a:pt x="11931" y="6171"/>
                  <a:pt x="11931" y="6171"/>
                  <a:pt x="11931" y="5966"/>
                </a:cubicBezTo>
                <a:cubicBezTo>
                  <a:pt x="11726" y="5966"/>
                  <a:pt x="11726" y="5966"/>
                  <a:pt x="11726" y="5966"/>
                </a:cubicBezTo>
                <a:close/>
                <a:moveTo>
                  <a:pt x="11931" y="12960"/>
                </a:moveTo>
                <a:cubicBezTo>
                  <a:pt x="11931" y="12960"/>
                  <a:pt x="11931" y="12960"/>
                  <a:pt x="11931" y="12754"/>
                </a:cubicBezTo>
                <a:cubicBezTo>
                  <a:pt x="11931" y="12754"/>
                  <a:pt x="11931" y="12754"/>
                  <a:pt x="11931" y="12754"/>
                </a:cubicBezTo>
                <a:cubicBezTo>
                  <a:pt x="12137" y="12754"/>
                  <a:pt x="12137" y="12754"/>
                  <a:pt x="12137" y="12754"/>
                </a:cubicBezTo>
                <a:cubicBezTo>
                  <a:pt x="12137" y="12754"/>
                  <a:pt x="12137" y="12754"/>
                  <a:pt x="12137" y="12960"/>
                </a:cubicBezTo>
                <a:cubicBezTo>
                  <a:pt x="12137" y="12960"/>
                  <a:pt x="11931" y="12960"/>
                  <a:pt x="11931" y="12960"/>
                </a:cubicBezTo>
                <a:close/>
                <a:moveTo>
                  <a:pt x="13166" y="15223"/>
                </a:moveTo>
                <a:cubicBezTo>
                  <a:pt x="13166" y="15429"/>
                  <a:pt x="13166" y="15429"/>
                  <a:pt x="13166" y="15429"/>
                </a:cubicBezTo>
                <a:cubicBezTo>
                  <a:pt x="13166" y="15634"/>
                  <a:pt x="13371" y="15634"/>
                  <a:pt x="13371" y="15634"/>
                </a:cubicBezTo>
                <a:cubicBezTo>
                  <a:pt x="13577" y="15634"/>
                  <a:pt x="13577" y="15429"/>
                  <a:pt x="13783" y="15223"/>
                </a:cubicBezTo>
                <a:cubicBezTo>
                  <a:pt x="13783" y="14811"/>
                  <a:pt x="13783" y="14606"/>
                  <a:pt x="13989" y="14606"/>
                </a:cubicBezTo>
                <a:cubicBezTo>
                  <a:pt x="13989" y="14606"/>
                  <a:pt x="13989" y="14606"/>
                  <a:pt x="13989" y="14400"/>
                </a:cubicBezTo>
                <a:cubicBezTo>
                  <a:pt x="13989" y="14194"/>
                  <a:pt x="13989" y="14194"/>
                  <a:pt x="13783" y="13989"/>
                </a:cubicBezTo>
                <a:cubicBezTo>
                  <a:pt x="13783" y="13989"/>
                  <a:pt x="13783" y="14194"/>
                  <a:pt x="13783" y="14194"/>
                </a:cubicBezTo>
                <a:cubicBezTo>
                  <a:pt x="13577" y="14400"/>
                  <a:pt x="13577" y="14606"/>
                  <a:pt x="13371" y="14400"/>
                </a:cubicBezTo>
                <a:cubicBezTo>
                  <a:pt x="13166" y="14400"/>
                  <a:pt x="13166" y="14606"/>
                  <a:pt x="13166" y="14811"/>
                </a:cubicBezTo>
                <a:cubicBezTo>
                  <a:pt x="13371" y="14811"/>
                  <a:pt x="13371" y="15017"/>
                  <a:pt x="13166" y="15017"/>
                </a:cubicBezTo>
                <a:cubicBezTo>
                  <a:pt x="13166" y="15017"/>
                  <a:pt x="13166" y="15223"/>
                  <a:pt x="13166" y="15223"/>
                </a:cubicBezTo>
                <a:close/>
                <a:moveTo>
                  <a:pt x="14400" y="8640"/>
                </a:moveTo>
                <a:cubicBezTo>
                  <a:pt x="14400" y="8640"/>
                  <a:pt x="14194" y="8640"/>
                  <a:pt x="14194" y="8640"/>
                </a:cubicBezTo>
                <a:cubicBezTo>
                  <a:pt x="13783" y="8640"/>
                  <a:pt x="13783" y="8640"/>
                  <a:pt x="13783" y="8640"/>
                </a:cubicBezTo>
                <a:cubicBezTo>
                  <a:pt x="13783" y="8640"/>
                  <a:pt x="13783" y="8434"/>
                  <a:pt x="13783" y="8434"/>
                </a:cubicBezTo>
                <a:cubicBezTo>
                  <a:pt x="13783" y="8434"/>
                  <a:pt x="13783" y="8229"/>
                  <a:pt x="13783" y="8229"/>
                </a:cubicBezTo>
                <a:cubicBezTo>
                  <a:pt x="13783" y="8434"/>
                  <a:pt x="13783" y="8229"/>
                  <a:pt x="13989" y="8229"/>
                </a:cubicBezTo>
                <a:cubicBezTo>
                  <a:pt x="13989" y="8229"/>
                  <a:pt x="13989" y="8229"/>
                  <a:pt x="13989" y="8023"/>
                </a:cubicBezTo>
                <a:cubicBezTo>
                  <a:pt x="13783" y="8023"/>
                  <a:pt x="13783" y="8023"/>
                  <a:pt x="13783" y="8023"/>
                </a:cubicBezTo>
                <a:cubicBezTo>
                  <a:pt x="13783" y="8023"/>
                  <a:pt x="13783" y="8023"/>
                  <a:pt x="13783" y="8023"/>
                </a:cubicBezTo>
                <a:cubicBezTo>
                  <a:pt x="13783" y="8023"/>
                  <a:pt x="13577" y="8023"/>
                  <a:pt x="13577" y="7817"/>
                </a:cubicBezTo>
                <a:cubicBezTo>
                  <a:pt x="13371" y="7817"/>
                  <a:pt x="13371" y="7611"/>
                  <a:pt x="13577" y="7611"/>
                </a:cubicBezTo>
                <a:cubicBezTo>
                  <a:pt x="13577" y="7611"/>
                  <a:pt x="13577" y="7611"/>
                  <a:pt x="13783" y="7611"/>
                </a:cubicBezTo>
                <a:cubicBezTo>
                  <a:pt x="13783" y="7611"/>
                  <a:pt x="13783" y="7611"/>
                  <a:pt x="13989" y="7611"/>
                </a:cubicBezTo>
                <a:cubicBezTo>
                  <a:pt x="13989" y="7406"/>
                  <a:pt x="13989" y="7406"/>
                  <a:pt x="13989" y="7406"/>
                </a:cubicBezTo>
                <a:cubicBezTo>
                  <a:pt x="13989" y="7406"/>
                  <a:pt x="14194" y="7406"/>
                  <a:pt x="14194" y="7406"/>
                </a:cubicBezTo>
                <a:cubicBezTo>
                  <a:pt x="14194" y="7406"/>
                  <a:pt x="14400" y="7406"/>
                  <a:pt x="14400" y="7611"/>
                </a:cubicBezTo>
                <a:cubicBezTo>
                  <a:pt x="14400" y="7611"/>
                  <a:pt x="14400" y="7611"/>
                  <a:pt x="14400" y="7611"/>
                </a:cubicBezTo>
                <a:cubicBezTo>
                  <a:pt x="14400" y="7611"/>
                  <a:pt x="14400" y="7611"/>
                  <a:pt x="14400" y="7817"/>
                </a:cubicBezTo>
                <a:cubicBezTo>
                  <a:pt x="14194" y="7817"/>
                  <a:pt x="14194" y="7817"/>
                  <a:pt x="14194" y="7817"/>
                </a:cubicBezTo>
                <a:cubicBezTo>
                  <a:pt x="14194" y="7611"/>
                  <a:pt x="13989" y="7611"/>
                  <a:pt x="13989" y="7611"/>
                </a:cubicBezTo>
                <a:cubicBezTo>
                  <a:pt x="13989" y="7817"/>
                  <a:pt x="13989" y="7817"/>
                  <a:pt x="13989" y="7817"/>
                </a:cubicBezTo>
                <a:cubicBezTo>
                  <a:pt x="13989" y="7817"/>
                  <a:pt x="13989" y="7817"/>
                  <a:pt x="13989" y="7817"/>
                </a:cubicBezTo>
                <a:cubicBezTo>
                  <a:pt x="13989" y="7817"/>
                  <a:pt x="13989" y="7817"/>
                  <a:pt x="14194" y="8023"/>
                </a:cubicBezTo>
                <a:cubicBezTo>
                  <a:pt x="14194" y="8023"/>
                  <a:pt x="14194" y="8023"/>
                  <a:pt x="14194" y="8023"/>
                </a:cubicBezTo>
                <a:cubicBezTo>
                  <a:pt x="14194" y="8023"/>
                  <a:pt x="14194" y="8023"/>
                  <a:pt x="14400" y="8023"/>
                </a:cubicBezTo>
                <a:cubicBezTo>
                  <a:pt x="14400" y="8023"/>
                  <a:pt x="14400" y="8229"/>
                  <a:pt x="14194" y="8229"/>
                </a:cubicBezTo>
                <a:cubicBezTo>
                  <a:pt x="14194" y="8229"/>
                  <a:pt x="14194" y="8229"/>
                  <a:pt x="14194" y="8229"/>
                </a:cubicBezTo>
                <a:cubicBezTo>
                  <a:pt x="14400" y="8229"/>
                  <a:pt x="14400" y="8434"/>
                  <a:pt x="14400" y="8640"/>
                </a:cubicBezTo>
                <a:close/>
                <a:moveTo>
                  <a:pt x="15429" y="4320"/>
                </a:moveTo>
                <a:cubicBezTo>
                  <a:pt x="14811" y="4320"/>
                  <a:pt x="14811" y="4320"/>
                  <a:pt x="14811" y="4320"/>
                </a:cubicBezTo>
                <a:cubicBezTo>
                  <a:pt x="14811" y="4320"/>
                  <a:pt x="14811" y="4320"/>
                  <a:pt x="14606" y="4320"/>
                </a:cubicBezTo>
                <a:cubicBezTo>
                  <a:pt x="14606" y="4526"/>
                  <a:pt x="14400" y="4526"/>
                  <a:pt x="14194" y="4526"/>
                </a:cubicBezTo>
                <a:cubicBezTo>
                  <a:pt x="13989" y="4731"/>
                  <a:pt x="13989" y="4731"/>
                  <a:pt x="13989" y="4731"/>
                </a:cubicBezTo>
                <a:cubicBezTo>
                  <a:pt x="14194" y="4937"/>
                  <a:pt x="14400" y="4937"/>
                  <a:pt x="14400" y="4937"/>
                </a:cubicBezTo>
                <a:cubicBezTo>
                  <a:pt x="14606" y="4937"/>
                  <a:pt x="14606" y="4937"/>
                  <a:pt x="14811" y="4937"/>
                </a:cubicBezTo>
                <a:cubicBezTo>
                  <a:pt x="14811" y="4731"/>
                  <a:pt x="14811" y="4731"/>
                  <a:pt x="14606" y="4731"/>
                </a:cubicBezTo>
                <a:cubicBezTo>
                  <a:pt x="14606" y="4731"/>
                  <a:pt x="14606" y="4731"/>
                  <a:pt x="14606" y="4526"/>
                </a:cubicBezTo>
                <a:cubicBezTo>
                  <a:pt x="15017" y="4320"/>
                  <a:pt x="15223" y="4320"/>
                  <a:pt x="15429" y="4320"/>
                </a:cubicBezTo>
                <a:cubicBezTo>
                  <a:pt x="15634" y="4320"/>
                  <a:pt x="15840" y="4320"/>
                  <a:pt x="15840" y="4320"/>
                </a:cubicBezTo>
                <a:cubicBezTo>
                  <a:pt x="16046" y="4320"/>
                  <a:pt x="16046" y="4114"/>
                  <a:pt x="15840" y="4114"/>
                </a:cubicBezTo>
                <a:cubicBezTo>
                  <a:pt x="15840" y="4114"/>
                  <a:pt x="15840" y="4114"/>
                  <a:pt x="15840" y="4114"/>
                </a:cubicBezTo>
                <a:cubicBezTo>
                  <a:pt x="15840" y="4114"/>
                  <a:pt x="15840" y="4114"/>
                  <a:pt x="15840" y="4114"/>
                </a:cubicBezTo>
                <a:cubicBezTo>
                  <a:pt x="15840" y="4320"/>
                  <a:pt x="15634" y="4320"/>
                  <a:pt x="15634" y="4320"/>
                </a:cubicBezTo>
                <a:lnTo>
                  <a:pt x="15429" y="4320"/>
                </a:lnTo>
                <a:close/>
                <a:moveTo>
                  <a:pt x="17280" y="11726"/>
                </a:moveTo>
                <a:cubicBezTo>
                  <a:pt x="17280" y="11726"/>
                  <a:pt x="17280" y="11726"/>
                  <a:pt x="17280" y="11931"/>
                </a:cubicBezTo>
                <a:cubicBezTo>
                  <a:pt x="17280" y="11931"/>
                  <a:pt x="17280" y="12137"/>
                  <a:pt x="17280" y="12137"/>
                </a:cubicBezTo>
                <a:cubicBezTo>
                  <a:pt x="17280" y="12137"/>
                  <a:pt x="17280" y="12137"/>
                  <a:pt x="17280" y="11931"/>
                </a:cubicBezTo>
                <a:cubicBezTo>
                  <a:pt x="17280" y="11931"/>
                  <a:pt x="17486" y="11931"/>
                  <a:pt x="17486" y="11931"/>
                </a:cubicBezTo>
                <a:cubicBezTo>
                  <a:pt x="17486" y="11931"/>
                  <a:pt x="17280" y="11726"/>
                  <a:pt x="17280" y="11726"/>
                </a:cubicBezTo>
                <a:cubicBezTo>
                  <a:pt x="17280" y="11726"/>
                  <a:pt x="17280" y="11726"/>
                  <a:pt x="17280" y="1172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97" name="Shape"/>
          <p:cNvSpPr/>
          <p:nvPr/>
        </p:nvSpPr>
        <p:spPr>
          <a:xfrm>
            <a:off x="4932362" y="1641381"/>
            <a:ext cx="393701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9" y="1440"/>
                </a:moveTo>
                <a:cubicBezTo>
                  <a:pt x="6994" y="617"/>
                  <a:pt x="8846" y="0"/>
                  <a:pt x="10697" y="0"/>
                </a:cubicBezTo>
                <a:cubicBezTo>
                  <a:pt x="12754" y="0"/>
                  <a:pt x="14606" y="617"/>
                  <a:pt x="16251" y="1440"/>
                </a:cubicBezTo>
                <a:cubicBezTo>
                  <a:pt x="17897" y="2469"/>
                  <a:pt x="19131" y="3703"/>
                  <a:pt x="20160" y="5349"/>
                </a:cubicBezTo>
                <a:cubicBezTo>
                  <a:pt x="20983" y="6994"/>
                  <a:pt x="21600" y="8846"/>
                  <a:pt x="21600" y="10697"/>
                </a:cubicBezTo>
                <a:cubicBezTo>
                  <a:pt x="21600" y="12754"/>
                  <a:pt x="20983" y="14606"/>
                  <a:pt x="20160" y="16251"/>
                </a:cubicBezTo>
                <a:cubicBezTo>
                  <a:pt x="19131" y="17897"/>
                  <a:pt x="17897" y="19131"/>
                  <a:pt x="16251" y="20160"/>
                </a:cubicBezTo>
                <a:cubicBezTo>
                  <a:pt x="14606" y="20983"/>
                  <a:pt x="12754" y="21600"/>
                  <a:pt x="10697" y="21600"/>
                </a:cubicBezTo>
                <a:cubicBezTo>
                  <a:pt x="8846" y="21600"/>
                  <a:pt x="6994" y="20983"/>
                  <a:pt x="5349" y="20160"/>
                </a:cubicBezTo>
                <a:cubicBezTo>
                  <a:pt x="3703" y="19131"/>
                  <a:pt x="2469" y="17897"/>
                  <a:pt x="1440" y="16251"/>
                </a:cubicBezTo>
                <a:cubicBezTo>
                  <a:pt x="411" y="14606"/>
                  <a:pt x="0" y="12754"/>
                  <a:pt x="0" y="10697"/>
                </a:cubicBezTo>
                <a:cubicBezTo>
                  <a:pt x="0" y="8846"/>
                  <a:pt x="411" y="6994"/>
                  <a:pt x="1440" y="5349"/>
                </a:cubicBezTo>
                <a:cubicBezTo>
                  <a:pt x="2469" y="3703"/>
                  <a:pt x="3703" y="2469"/>
                  <a:pt x="5349" y="1440"/>
                </a:cubicBezTo>
                <a:close/>
                <a:moveTo>
                  <a:pt x="12754" y="17897"/>
                </a:moveTo>
                <a:cubicBezTo>
                  <a:pt x="12754" y="17691"/>
                  <a:pt x="12754" y="17691"/>
                  <a:pt x="12754" y="17691"/>
                </a:cubicBezTo>
                <a:cubicBezTo>
                  <a:pt x="12754" y="17280"/>
                  <a:pt x="12754" y="17280"/>
                  <a:pt x="12754" y="17280"/>
                </a:cubicBezTo>
                <a:cubicBezTo>
                  <a:pt x="12754" y="17074"/>
                  <a:pt x="12754" y="17074"/>
                  <a:pt x="12754" y="17074"/>
                </a:cubicBezTo>
                <a:cubicBezTo>
                  <a:pt x="12960" y="16663"/>
                  <a:pt x="12960" y="16663"/>
                  <a:pt x="12960" y="16663"/>
                </a:cubicBezTo>
                <a:cubicBezTo>
                  <a:pt x="12960" y="16663"/>
                  <a:pt x="12960" y="16457"/>
                  <a:pt x="13166" y="16457"/>
                </a:cubicBezTo>
                <a:cubicBezTo>
                  <a:pt x="13166" y="16251"/>
                  <a:pt x="13166" y="16251"/>
                  <a:pt x="13166" y="16046"/>
                </a:cubicBezTo>
                <a:cubicBezTo>
                  <a:pt x="13166" y="15840"/>
                  <a:pt x="13166" y="15840"/>
                  <a:pt x="13166" y="15840"/>
                </a:cubicBezTo>
                <a:cubicBezTo>
                  <a:pt x="13166" y="15634"/>
                  <a:pt x="13166" y="15429"/>
                  <a:pt x="13166" y="15223"/>
                </a:cubicBezTo>
                <a:cubicBezTo>
                  <a:pt x="13166" y="15017"/>
                  <a:pt x="13166" y="15017"/>
                  <a:pt x="13166" y="15017"/>
                </a:cubicBezTo>
                <a:cubicBezTo>
                  <a:pt x="12960" y="15017"/>
                  <a:pt x="12960" y="14811"/>
                  <a:pt x="12960" y="14811"/>
                </a:cubicBezTo>
                <a:cubicBezTo>
                  <a:pt x="12754" y="14811"/>
                  <a:pt x="12754" y="14811"/>
                  <a:pt x="12549" y="14811"/>
                </a:cubicBezTo>
                <a:cubicBezTo>
                  <a:pt x="12549" y="14811"/>
                  <a:pt x="12549" y="14606"/>
                  <a:pt x="12549" y="14606"/>
                </a:cubicBezTo>
                <a:cubicBezTo>
                  <a:pt x="12343" y="14194"/>
                  <a:pt x="12343" y="14194"/>
                  <a:pt x="12343" y="14194"/>
                </a:cubicBezTo>
                <a:cubicBezTo>
                  <a:pt x="12343" y="14194"/>
                  <a:pt x="12343" y="14194"/>
                  <a:pt x="12137" y="13989"/>
                </a:cubicBezTo>
                <a:cubicBezTo>
                  <a:pt x="12137" y="13989"/>
                  <a:pt x="12137" y="13989"/>
                  <a:pt x="12137" y="13783"/>
                </a:cubicBezTo>
                <a:cubicBezTo>
                  <a:pt x="12137" y="13783"/>
                  <a:pt x="12137" y="13783"/>
                  <a:pt x="11931" y="13783"/>
                </a:cubicBezTo>
                <a:cubicBezTo>
                  <a:pt x="11931" y="13577"/>
                  <a:pt x="11931" y="13577"/>
                  <a:pt x="11931" y="13577"/>
                </a:cubicBezTo>
                <a:cubicBezTo>
                  <a:pt x="11931" y="13371"/>
                  <a:pt x="11931" y="13371"/>
                  <a:pt x="11931" y="13166"/>
                </a:cubicBezTo>
                <a:cubicBezTo>
                  <a:pt x="11931" y="12960"/>
                  <a:pt x="11931" y="12960"/>
                  <a:pt x="12137" y="12960"/>
                </a:cubicBezTo>
                <a:cubicBezTo>
                  <a:pt x="12137" y="12960"/>
                  <a:pt x="12137" y="12754"/>
                  <a:pt x="12137" y="12754"/>
                </a:cubicBezTo>
                <a:cubicBezTo>
                  <a:pt x="12343" y="12754"/>
                  <a:pt x="12343" y="12754"/>
                  <a:pt x="12343" y="12754"/>
                </a:cubicBezTo>
                <a:cubicBezTo>
                  <a:pt x="12343" y="12754"/>
                  <a:pt x="12343" y="12754"/>
                  <a:pt x="12343" y="12549"/>
                </a:cubicBezTo>
                <a:cubicBezTo>
                  <a:pt x="12343" y="12549"/>
                  <a:pt x="12343" y="12549"/>
                  <a:pt x="12343" y="12549"/>
                </a:cubicBezTo>
                <a:cubicBezTo>
                  <a:pt x="12343" y="12343"/>
                  <a:pt x="12343" y="12343"/>
                  <a:pt x="12343" y="12137"/>
                </a:cubicBezTo>
                <a:cubicBezTo>
                  <a:pt x="12137" y="12137"/>
                  <a:pt x="12137" y="11931"/>
                  <a:pt x="12137" y="11931"/>
                </a:cubicBezTo>
                <a:cubicBezTo>
                  <a:pt x="11931" y="12137"/>
                  <a:pt x="11931" y="12137"/>
                  <a:pt x="11931" y="12137"/>
                </a:cubicBezTo>
                <a:cubicBezTo>
                  <a:pt x="11931" y="12137"/>
                  <a:pt x="11931" y="12137"/>
                  <a:pt x="11931" y="12137"/>
                </a:cubicBezTo>
                <a:cubicBezTo>
                  <a:pt x="11931" y="12137"/>
                  <a:pt x="11726" y="12137"/>
                  <a:pt x="11726" y="12137"/>
                </a:cubicBezTo>
                <a:cubicBezTo>
                  <a:pt x="11726" y="12137"/>
                  <a:pt x="11726" y="12137"/>
                  <a:pt x="11726" y="11931"/>
                </a:cubicBezTo>
                <a:cubicBezTo>
                  <a:pt x="11520" y="11931"/>
                  <a:pt x="11520" y="11931"/>
                  <a:pt x="11520" y="11931"/>
                </a:cubicBezTo>
                <a:cubicBezTo>
                  <a:pt x="11314" y="11931"/>
                  <a:pt x="11314" y="11726"/>
                  <a:pt x="11314" y="11726"/>
                </a:cubicBezTo>
                <a:cubicBezTo>
                  <a:pt x="11314" y="11726"/>
                  <a:pt x="11314" y="11520"/>
                  <a:pt x="11109" y="11520"/>
                </a:cubicBezTo>
                <a:cubicBezTo>
                  <a:pt x="11109" y="11520"/>
                  <a:pt x="11109" y="11520"/>
                  <a:pt x="11109" y="11520"/>
                </a:cubicBezTo>
                <a:cubicBezTo>
                  <a:pt x="10903" y="11520"/>
                  <a:pt x="10903" y="11520"/>
                  <a:pt x="10903" y="11520"/>
                </a:cubicBezTo>
                <a:cubicBezTo>
                  <a:pt x="10491" y="11109"/>
                  <a:pt x="10491" y="11109"/>
                  <a:pt x="10491" y="11109"/>
                </a:cubicBezTo>
                <a:cubicBezTo>
                  <a:pt x="10286" y="11109"/>
                  <a:pt x="10286" y="11109"/>
                  <a:pt x="10286" y="11314"/>
                </a:cubicBezTo>
                <a:cubicBezTo>
                  <a:pt x="10286" y="11314"/>
                  <a:pt x="10080" y="11314"/>
                  <a:pt x="10080" y="11314"/>
                </a:cubicBezTo>
                <a:cubicBezTo>
                  <a:pt x="10080" y="11109"/>
                  <a:pt x="9874" y="11109"/>
                  <a:pt x="9874" y="11109"/>
                </a:cubicBezTo>
                <a:cubicBezTo>
                  <a:pt x="9669" y="11109"/>
                  <a:pt x="9669" y="11109"/>
                  <a:pt x="9669" y="11109"/>
                </a:cubicBezTo>
                <a:cubicBezTo>
                  <a:pt x="9257" y="10697"/>
                  <a:pt x="9257" y="10697"/>
                  <a:pt x="9257" y="10697"/>
                </a:cubicBezTo>
                <a:cubicBezTo>
                  <a:pt x="9257" y="10697"/>
                  <a:pt x="9257" y="10697"/>
                  <a:pt x="9051" y="10491"/>
                </a:cubicBezTo>
                <a:cubicBezTo>
                  <a:pt x="9051" y="10491"/>
                  <a:pt x="9051" y="10286"/>
                  <a:pt x="9051" y="10286"/>
                </a:cubicBezTo>
                <a:cubicBezTo>
                  <a:pt x="8846" y="10286"/>
                  <a:pt x="8846" y="10286"/>
                  <a:pt x="8846" y="10080"/>
                </a:cubicBezTo>
                <a:cubicBezTo>
                  <a:pt x="8640" y="10080"/>
                  <a:pt x="8640" y="9874"/>
                  <a:pt x="8434" y="9874"/>
                </a:cubicBezTo>
                <a:cubicBezTo>
                  <a:pt x="8434" y="9669"/>
                  <a:pt x="8229" y="9669"/>
                  <a:pt x="8229" y="9463"/>
                </a:cubicBezTo>
                <a:cubicBezTo>
                  <a:pt x="8229" y="9463"/>
                  <a:pt x="8229" y="9463"/>
                  <a:pt x="8229" y="9463"/>
                </a:cubicBezTo>
                <a:cubicBezTo>
                  <a:pt x="8023" y="9463"/>
                  <a:pt x="8023" y="9463"/>
                  <a:pt x="8229" y="9669"/>
                </a:cubicBezTo>
                <a:cubicBezTo>
                  <a:pt x="8229" y="9669"/>
                  <a:pt x="8229" y="9669"/>
                  <a:pt x="8434" y="9669"/>
                </a:cubicBezTo>
                <a:cubicBezTo>
                  <a:pt x="8434" y="9874"/>
                  <a:pt x="8434" y="9874"/>
                  <a:pt x="8434" y="9874"/>
                </a:cubicBezTo>
                <a:cubicBezTo>
                  <a:pt x="8434" y="9874"/>
                  <a:pt x="8640" y="10080"/>
                  <a:pt x="8640" y="10080"/>
                </a:cubicBezTo>
                <a:cubicBezTo>
                  <a:pt x="8640" y="10080"/>
                  <a:pt x="8640" y="10080"/>
                  <a:pt x="8640" y="10286"/>
                </a:cubicBezTo>
                <a:cubicBezTo>
                  <a:pt x="8846" y="10286"/>
                  <a:pt x="8846" y="10286"/>
                  <a:pt x="8640" y="10491"/>
                </a:cubicBezTo>
                <a:cubicBezTo>
                  <a:pt x="8640" y="10491"/>
                  <a:pt x="8640" y="10491"/>
                  <a:pt x="8640" y="10286"/>
                </a:cubicBezTo>
                <a:cubicBezTo>
                  <a:pt x="8640" y="10286"/>
                  <a:pt x="8640" y="10286"/>
                  <a:pt x="8434" y="10286"/>
                </a:cubicBezTo>
                <a:cubicBezTo>
                  <a:pt x="8434" y="10286"/>
                  <a:pt x="8434" y="10286"/>
                  <a:pt x="8434" y="10080"/>
                </a:cubicBezTo>
                <a:cubicBezTo>
                  <a:pt x="8229" y="10080"/>
                  <a:pt x="8229" y="10080"/>
                  <a:pt x="8023" y="10080"/>
                </a:cubicBezTo>
                <a:cubicBezTo>
                  <a:pt x="8023" y="9874"/>
                  <a:pt x="8023" y="9874"/>
                  <a:pt x="8229" y="9874"/>
                </a:cubicBezTo>
                <a:cubicBezTo>
                  <a:pt x="8229" y="9874"/>
                  <a:pt x="8229" y="9669"/>
                  <a:pt x="8023" y="9669"/>
                </a:cubicBezTo>
                <a:cubicBezTo>
                  <a:pt x="8023" y="9669"/>
                  <a:pt x="8023" y="9669"/>
                  <a:pt x="8023" y="9669"/>
                </a:cubicBezTo>
                <a:cubicBezTo>
                  <a:pt x="8023" y="9669"/>
                  <a:pt x="8023" y="9463"/>
                  <a:pt x="7817" y="9463"/>
                </a:cubicBezTo>
                <a:cubicBezTo>
                  <a:pt x="7817" y="9463"/>
                  <a:pt x="7817" y="9257"/>
                  <a:pt x="7817" y="9257"/>
                </a:cubicBezTo>
                <a:cubicBezTo>
                  <a:pt x="7817" y="9051"/>
                  <a:pt x="7611" y="9051"/>
                  <a:pt x="7611" y="9051"/>
                </a:cubicBezTo>
                <a:cubicBezTo>
                  <a:pt x="7406" y="9051"/>
                  <a:pt x="7406" y="9051"/>
                  <a:pt x="7406" y="9051"/>
                </a:cubicBezTo>
                <a:cubicBezTo>
                  <a:pt x="7406" y="9051"/>
                  <a:pt x="7406" y="8846"/>
                  <a:pt x="7406" y="8846"/>
                </a:cubicBezTo>
                <a:cubicBezTo>
                  <a:pt x="7200" y="8846"/>
                  <a:pt x="7200" y="8640"/>
                  <a:pt x="7200" y="8640"/>
                </a:cubicBezTo>
                <a:cubicBezTo>
                  <a:pt x="6994" y="8434"/>
                  <a:pt x="6994" y="8434"/>
                  <a:pt x="6994" y="8229"/>
                </a:cubicBezTo>
                <a:cubicBezTo>
                  <a:pt x="6994" y="8023"/>
                  <a:pt x="6994" y="7817"/>
                  <a:pt x="6994" y="7817"/>
                </a:cubicBezTo>
                <a:cubicBezTo>
                  <a:pt x="6994" y="7611"/>
                  <a:pt x="6994" y="7611"/>
                  <a:pt x="6994" y="7611"/>
                </a:cubicBezTo>
                <a:cubicBezTo>
                  <a:pt x="6994" y="7406"/>
                  <a:pt x="6789" y="7406"/>
                  <a:pt x="6583" y="7406"/>
                </a:cubicBezTo>
                <a:cubicBezTo>
                  <a:pt x="6583" y="7406"/>
                  <a:pt x="6583" y="7406"/>
                  <a:pt x="6583" y="7200"/>
                </a:cubicBezTo>
                <a:cubicBezTo>
                  <a:pt x="6583" y="6994"/>
                  <a:pt x="6583" y="6994"/>
                  <a:pt x="6377" y="6994"/>
                </a:cubicBezTo>
                <a:cubicBezTo>
                  <a:pt x="6377" y="6994"/>
                  <a:pt x="6377" y="6994"/>
                  <a:pt x="6171" y="6789"/>
                </a:cubicBezTo>
                <a:cubicBezTo>
                  <a:pt x="6171" y="6789"/>
                  <a:pt x="6171" y="6789"/>
                  <a:pt x="6171" y="6789"/>
                </a:cubicBezTo>
                <a:cubicBezTo>
                  <a:pt x="6171" y="6789"/>
                  <a:pt x="6171" y="6789"/>
                  <a:pt x="6171" y="6789"/>
                </a:cubicBezTo>
                <a:cubicBezTo>
                  <a:pt x="6171" y="6994"/>
                  <a:pt x="6171" y="6994"/>
                  <a:pt x="6171" y="6994"/>
                </a:cubicBezTo>
                <a:cubicBezTo>
                  <a:pt x="6377" y="6994"/>
                  <a:pt x="6377" y="6994"/>
                  <a:pt x="6377" y="6994"/>
                </a:cubicBezTo>
                <a:cubicBezTo>
                  <a:pt x="6377" y="7200"/>
                  <a:pt x="6171" y="6994"/>
                  <a:pt x="6171" y="6994"/>
                </a:cubicBezTo>
                <a:cubicBezTo>
                  <a:pt x="5966" y="6994"/>
                  <a:pt x="5966" y="6994"/>
                  <a:pt x="5966" y="6789"/>
                </a:cubicBezTo>
                <a:cubicBezTo>
                  <a:pt x="5966" y="6583"/>
                  <a:pt x="5966" y="6583"/>
                  <a:pt x="5966" y="6583"/>
                </a:cubicBezTo>
                <a:cubicBezTo>
                  <a:pt x="5554" y="6377"/>
                  <a:pt x="5554" y="6377"/>
                  <a:pt x="5554" y="6377"/>
                </a:cubicBezTo>
                <a:cubicBezTo>
                  <a:pt x="4937" y="6171"/>
                  <a:pt x="4937" y="6171"/>
                  <a:pt x="4937" y="6171"/>
                </a:cubicBezTo>
                <a:cubicBezTo>
                  <a:pt x="4526" y="5966"/>
                  <a:pt x="4526" y="5966"/>
                  <a:pt x="4526" y="5966"/>
                </a:cubicBezTo>
                <a:cubicBezTo>
                  <a:pt x="3909" y="6377"/>
                  <a:pt x="3909" y="6377"/>
                  <a:pt x="3909" y="6377"/>
                </a:cubicBezTo>
                <a:cubicBezTo>
                  <a:pt x="3909" y="6377"/>
                  <a:pt x="3909" y="6377"/>
                  <a:pt x="3909" y="6171"/>
                </a:cubicBezTo>
                <a:cubicBezTo>
                  <a:pt x="3909" y="6171"/>
                  <a:pt x="3909" y="6171"/>
                  <a:pt x="3909" y="6171"/>
                </a:cubicBezTo>
                <a:cubicBezTo>
                  <a:pt x="3909" y="6171"/>
                  <a:pt x="3909" y="6171"/>
                  <a:pt x="3909" y="6171"/>
                </a:cubicBezTo>
                <a:cubicBezTo>
                  <a:pt x="3909" y="6171"/>
                  <a:pt x="3703" y="6171"/>
                  <a:pt x="3703" y="6171"/>
                </a:cubicBezTo>
                <a:cubicBezTo>
                  <a:pt x="3703" y="6377"/>
                  <a:pt x="3703" y="6377"/>
                  <a:pt x="3703" y="6377"/>
                </a:cubicBezTo>
                <a:cubicBezTo>
                  <a:pt x="3909" y="6377"/>
                  <a:pt x="3909" y="6377"/>
                  <a:pt x="3909" y="6377"/>
                </a:cubicBezTo>
                <a:cubicBezTo>
                  <a:pt x="3909" y="6377"/>
                  <a:pt x="3909" y="6583"/>
                  <a:pt x="3703" y="6583"/>
                </a:cubicBezTo>
                <a:cubicBezTo>
                  <a:pt x="3703" y="6583"/>
                  <a:pt x="3497" y="6583"/>
                  <a:pt x="3497" y="6583"/>
                </a:cubicBezTo>
                <a:cubicBezTo>
                  <a:pt x="3497" y="6583"/>
                  <a:pt x="3291" y="6789"/>
                  <a:pt x="2880" y="7611"/>
                </a:cubicBezTo>
                <a:cubicBezTo>
                  <a:pt x="2469" y="8229"/>
                  <a:pt x="2263" y="9463"/>
                  <a:pt x="2263" y="11520"/>
                </a:cubicBezTo>
                <a:cubicBezTo>
                  <a:pt x="2263" y="13371"/>
                  <a:pt x="3086" y="15223"/>
                  <a:pt x="4731" y="16869"/>
                </a:cubicBezTo>
                <a:cubicBezTo>
                  <a:pt x="6377" y="18514"/>
                  <a:pt x="8434" y="19337"/>
                  <a:pt x="10697" y="19337"/>
                </a:cubicBezTo>
                <a:cubicBezTo>
                  <a:pt x="11520" y="19337"/>
                  <a:pt x="12137" y="19337"/>
                  <a:pt x="12754" y="19131"/>
                </a:cubicBezTo>
                <a:cubicBezTo>
                  <a:pt x="12754" y="19131"/>
                  <a:pt x="12754" y="18926"/>
                  <a:pt x="12754" y="18926"/>
                </a:cubicBezTo>
                <a:cubicBezTo>
                  <a:pt x="12754" y="18926"/>
                  <a:pt x="12754" y="18926"/>
                  <a:pt x="12754" y="18926"/>
                </a:cubicBezTo>
                <a:cubicBezTo>
                  <a:pt x="12549" y="18720"/>
                  <a:pt x="12549" y="18720"/>
                  <a:pt x="12549" y="18720"/>
                </a:cubicBezTo>
                <a:cubicBezTo>
                  <a:pt x="12549" y="18720"/>
                  <a:pt x="12549" y="18720"/>
                  <a:pt x="12549" y="18720"/>
                </a:cubicBezTo>
                <a:cubicBezTo>
                  <a:pt x="12754" y="18720"/>
                  <a:pt x="12754" y="18720"/>
                  <a:pt x="12754" y="18720"/>
                </a:cubicBezTo>
                <a:cubicBezTo>
                  <a:pt x="12549" y="18720"/>
                  <a:pt x="12549" y="18514"/>
                  <a:pt x="12549" y="18514"/>
                </a:cubicBezTo>
                <a:cubicBezTo>
                  <a:pt x="12549" y="18514"/>
                  <a:pt x="12549" y="18514"/>
                  <a:pt x="12549" y="18514"/>
                </a:cubicBezTo>
                <a:cubicBezTo>
                  <a:pt x="12549" y="18309"/>
                  <a:pt x="12549" y="18309"/>
                  <a:pt x="12549" y="18309"/>
                </a:cubicBezTo>
                <a:cubicBezTo>
                  <a:pt x="12549" y="18309"/>
                  <a:pt x="12549" y="18309"/>
                  <a:pt x="12549" y="18309"/>
                </a:cubicBezTo>
                <a:lnTo>
                  <a:pt x="12754" y="17897"/>
                </a:lnTo>
                <a:close/>
                <a:moveTo>
                  <a:pt x="13783" y="17691"/>
                </a:moveTo>
                <a:cubicBezTo>
                  <a:pt x="13783" y="17691"/>
                  <a:pt x="13783" y="17691"/>
                  <a:pt x="13783" y="17691"/>
                </a:cubicBezTo>
                <a:cubicBezTo>
                  <a:pt x="13783" y="17691"/>
                  <a:pt x="13989" y="17691"/>
                  <a:pt x="13989" y="17691"/>
                </a:cubicBezTo>
                <a:cubicBezTo>
                  <a:pt x="13783" y="18103"/>
                  <a:pt x="13783" y="18103"/>
                  <a:pt x="13783" y="18103"/>
                </a:cubicBezTo>
                <a:cubicBezTo>
                  <a:pt x="13371" y="18309"/>
                  <a:pt x="13371" y="18309"/>
                  <a:pt x="13577" y="18309"/>
                </a:cubicBezTo>
                <a:cubicBezTo>
                  <a:pt x="13783" y="18309"/>
                  <a:pt x="13783" y="18309"/>
                  <a:pt x="13783" y="18309"/>
                </a:cubicBezTo>
                <a:cubicBezTo>
                  <a:pt x="13783" y="18514"/>
                  <a:pt x="13783" y="18514"/>
                  <a:pt x="13577" y="18514"/>
                </a:cubicBezTo>
                <a:cubicBezTo>
                  <a:pt x="13371" y="18720"/>
                  <a:pt x="13371" y="18720"/>
                  <a:pt x="13371" y="18720"/>
                </a:cubicBezTo>
                <a:cubicBezTo>
                  <a:pt x="13371" y="18720"/>
                  <a:pt x="13371" y="18720"/>
                  <a:pt x="13371" y="18926"/>
                </a:cubicBezTo>
                <a:cubicBezTo>
                  <a:pt x="13371" y="18926"/>
                  <a:pt x="13371" y="18926"/>
                  <a:pt x="13371" y="18926"/>
                </a:cubicBezTo>
                <a:cubicBezTo>
                  <a:pt x="15017" y="18514"/>
                  <a:pt x="16251" y="17486"/>
                  <a:pt x="17280" y="16251"/>
                </a:cubicBezTo>
                <a:cubicBezTo>
                  <a:pt x="18514" y="14811"/>
                  <a:pt x="19131" y="13371"/>
                  <a:pt x="19337" y="11726"/>
                </a:cubicBezTo>
                <a:cubicBezTo>
                  <a:pt x="19131" y="11726"/>
                  <a:pt x="19131" y="11726"/>
                  <a:pt x="19131" y="11520"/>
                </a:cubicBezTo>
                <a:cubicBezTo>
                  <a:pt x="19131" y="11520"/>
                  <a:pt x="19131" y="11520"/>
                  <a:pt x="19131" y="11520"/>
                </a:cubicBezTo>
                <a:cubicBezTo>
                  <a:pt x="19131" y="11520"/>
                  <a:pt x="19131" y="11314"/>
                  <a:pt x="19131" y="11314"/>
                </a:cubicBezTo>
                <a:cubicBezTo>
                  <a:pt x="19131" y="11314"/>
                  <a:pt x="19131" y="11314"/>
                  <a:pt x="19131" y="11314"/>
                </a:cubicBezTo>
                <a:cubicBezTo>
                  <a:pt x="19131" y="11314"/>
                  <a:pt x="19131" y="11314"/>
                  <a:pt x="19337" y="11109"/>
                </a:cubicBezTo>
                <a:cubicBezTo>
                  <a:pt x="19337" y="10697"/>
                  <a:pt x="19337" y="10697"/>
                  <a:pt x="19337" y="10697"/>
                </a:cubicBezTo>
                <a:cubicBezTo>
                  <a:pt x="19337" y="10697"/>
                  <a:pt x="19337" y="10697"/>
                  <a:pt x="19337" y="10697"/>
                </a:cubicBezTo>
                <a:cubicBezTo>
                  <a:pt x="19337" y="10491"/>
                  <a:pt x="19337" y="10491"/>
                  <a:pt x="19337" y="10491"/>
                </a:cubicBezTo>
                <a:cubicBezTo>
                  <a:pt x="19131" y="8434"/>
                  <a:pt x="18514" y="6789"/>
                  <a:pt x="17280" y="5349"/>
                </a:cubicBezTo>
                <a:cubicBezTo>
                  <a:pt x="17074" y="5349"/>
                  <a:pt x="16869" y="5349"/>
                  <a:pt x="16869" y="5554"/>
                </a:cubicBezTo>
                <a:cubicBezTo>
                  <a:pt x="16457" y="5554"/>
                  <a:pt x="16457" y="5554"/>
                  <a:pt x="16457" y="5554"/>
                </a:cubicBezTo>
                <a:cubicBezTo>
                  <a:pt x="16251" y="5554"/>
                  <a:pt x="16251" y="5554"/>
                  <a:pt x="16251" y="5760"/>
                </a:cubicBezTo>
                <a:cubicBezTo>
                  <a:pt x="16251" y="5760"/>
                  <a:pt x="16251" y="5966"/>
                  <a:pt x="16046" y="5966"/>
                </a:cubicBezTo>
                <a:cubicBezTo>
                  <a:pt x="16046" y="5760"/>
                  <a:pt x="16046" y="5966"/>
                  <a:pt x="16046" y="5966"/>
                </a:cubicBezTo>
                <a:cubicBezTo>
                  <a:pt x="16046" y="6377"/>
                  <a:pt x="15840" y="6377"/>
                  <a:pt x="15634" y="6171"/>
                </a:cubicBezTo>
                <a:cubicBezTo>
                  <a:pt x="15634" y="6171"/>
                  <a:pt x="15634" y="6171"/>
                  <a:pt x="15634" y="6171"/>
                </a:cubicBezTo>
                <a:cubicBezTo>
                  <a:pt x="15634" y="6171"/>
                  <a:pt x="15429" y="6171"/>
                  <a:pt x="15429" y="6171"/>
                </a:cubicBezTo>
                <a:cubicBezTo>
                  <a:pt x="15017" y="5760"/>
                  <a:pt x="15017" y="5760"/>
                  <a:pt x="15017" y="5760"/>
                </a:cubicBezTo>
                <a:cubicBezTo>
                  <a:pt x="15017" y="5760"/>
                  <a:pt x="15017" y="5760"/>
                  <a:pt x="15017" y="5760"/>
                </a:cubicBezTo>
                <a:cubicBezTo>
                  <a:pt x="15017" y="5554"/>
                  <a:pt x="14811" y="5554"/>
                  <a:pt x="14811" y="5349"/>
                </a:cubicBezTo>
                <a:cubicBezTo>
                  <a:pt x="15017" y="5349"/>
                  <a:pt x="15017" y="5349"/>
                  <a:pt x="15017" y="5349"/>
                </a:cubicBezTo>
                <a:cubicBezTo>
                  <a:pt x="15017" y="5143"/>
                  <a:pt x="14811" y="5143"/>
                  <a:pt x="14811" y="5143"/>
                </a:cubicBezTo>
                <a:cubicBezTo>
                  <a:pt x="14811" y="5143"/>
                  <a:pt x="14811" y="5143"/>
                  <a:pt x="14811" y="4937"/>
                </a:cubicBezTo>
                <a:cubicBezTo>
                  <a:pt x="14811" y="4937"/>
                  <a:pt x="14811" y="4937"/>
                  <a:pt x="14811" y="4937"/>
                </a:cubicBezTo>
                <a:cubicBezTo>
                  <a:pt x="15017" y="4937"/>
                  <a:pt x="15017" y="4937"/>
                  <a:pt x="15017" y="4937"/>
                </a:cubicBezTo>
                <a:cubicBezTo>
                  <a:pt x="15017" y="4937"/>
                  <a:pt x="15017" y="4937"/>
                  <a:pt x="15017" y="5143"/>
                </a:cubicBezTo>
                <a:cubicBezTo>
                  <a:pt x="15017" y="5143"/>
                  <a:pt x="15017" y="5143"/>
                  <a:pt x="15017" y="5143"/>
                </a:cubicBezTo>
                <a:cubicBezTo>
                  <a:pt x="15017" y="5143"/>
                  <a:pt x="15223" y="5143"/>
                  <a:pt x="15223" y="5143"/>
                </a:cubicBezTo>
                <a:cubicBezTo>
                  <a:pt x="15223" y="5143"/>
                  <a:pt x="15017" y="4937"/>
                  <a:pt x="15017" y="4937"/>
                </a:cubicBezTo>
                <a:cubicBezTo>
                  <a:pt x="15017" y="4937"/>
                  <a:pt x="14811" y="4731"/>
                  <a:pt x="14811" y="4937"/>
                </a:cubicBezTo>
                <a:cubicBezTo>
                  <a:pt x="14811" y="4937"/>
                  <a:pt x="14606" y="4937"/>
                  <a:pt x="14606" y="4937"/>
                </a:cubicBezTo>
                <a:cubicBezTo>
                  <a:pt x="14606" y="4731"/>
                  <a:pt x="14606" y="4526"/>
                  <a:pt x="14606" y="4526"/>
                </a:cubicBezTo>
                <a:cubicBezTo>
                  <a:pt x="14194" y="4526"/>
                  <a:pt x="13989" y="4320"/>
                  <a:pt x="13783" y="4320"/>
                </a:cubicBezTo>
                <a:cubicBezTo>
                  <a:pt x="13783" y="4320"/>
                  <a:pt x="13783" y="4320"/>
                  <a:pt x="13783" y="4320"/>
                </a:cubicBezTo>
                <a:cubicBezTo>
                  <a:pt x="13577" y="4320"/>
                  <a:pt x="13577" y="4320"/>
                  <a:pt x="13577" y="4114"/>
                </a:cubicBezTo>
                <a:cubicBezTo>
                  <a:pt x="13371" y="4320"/>
                  <a:pt x="13371" y="4320"/>
                  <a:pt x="13371" y="4320"/>
                </a:cubicBezTo>
                <a:cubicBezTo>
                  <a:pt x="13371" y="4526"/>
                  <a:pt x="13371" y="4526"/>
                  <a:pt x="13371" y="4320"/>
                </a:cubicBezTo>
                <a:cubicBezTo>
                  <a:pt x="13166" y="4320"/>
                  <a:pt x="13166" y="4320"/>
                  <a:pt x="13166" y="4320"/>
                </a:cubicBezTo>
                <a:cubicBezTo>
                  <a:pt x="12960" y="4320"/>
                  <a:pt x="12960" y="4320"/>
                  <a:pt x="12960" y="4320"/>
                </a:cubicBezTo>
                <a:cubicBezTo>
                  <a:pt x="12960" y="4320"/>
                  <a:pt x="12960" y="4320"/>
                  <a:pt x="12960" y="4114"/>
                </a:cubicBezTo>
                <a:cubicBezTo>
                  <a:pt x="12960" y="4114"/>
                  <a:pt x="13166" y="4114"/>
                  <a:pt x="13166" y="4114"/>
                </a:cubicBezTo>
                <a:cubicBezTo>
                  <a:pt x="13371" y="4114"/>
                  <a:pt x="13371" y="4114"/>
                  <a:pt x="13371" y="4114"/>
                </a:cubicBezTo>
                <a:cubicBezTo>
                  <a:pt x="13371" y="3909"/>
                  <a:pt x="13371" y="3909"/>
                  <a:pt x="13371" y="3909"/>
                </a:cubicBezTo>
                <a:cubicBezTo>
                  <a:pt x="13577" y="3909"/>
                  <a:pt x="13783" y="3909"/>
                  <a:pt x="13783" y="3909"/>
                </a:cubicBezTo>
                <a:cubicBezTo>
                  <a:pt x="13577" y="3703"/>
                  <a:pt x="13577" y="3703"/>
                  <a:pt x="13783" y="3703"/>
                </a:cubicBezTo>
                <a:cubicBezTo>
                  <a:pt x="13783" y="3703"/>
                  <a:pt x="13783" y="3703"/>
                  <a:pt x="13783" y="3703"/>
                </a:cubicBezTo>
                <a:cubicBezTo>
                  <a:pt x="13783" y="3703"/>
                  <a:pt x="13989" y="3703"/>
                  <a:pt x="13989" y="3703"/>
                </a:cubicBezTo>
                <a:cubicBezTo>
                  <a:pt x="13989" y="3703"/>
                  <a:pt x="13989" y="3703"/>
                  <a:pt x="13989" y="3703"/>
                </a:cubicBezTo>
                <a:cubicBezTo>
                  <a:pt x="13783" y="3497"/>
                  <a:pt x="13989" y="3497"/>
                  <a:pt x="14194" y="3291"/>
                </a:cubicBezTo>
                <a:cubicBezTo>
                  <a:pt x="14606" y="3291"/>
                  <a:pt x="14811" y="3497"/>
                  <a:pt x="14811" y="3497"/>
                </a:cubicBezTo>
                <a:cubicBezTo>
                  <a:pt x="14811" y="3497"/>
                  <a:pt x="15017" y="3497"/>
                  <a:pt x="15017" y="3497"/>
                </a:cubicBezTo>
                <a:cubicBezTo>
                  <a:pt x="13783" y="2674"/>
                  <a:pt x="12343" y="2263"/>
                  <a:pt x="11109" y="2263"/>
                </a:cubicBezTo>
                <a:cubicBezTo>
                  <a:pt x="8434" y="2263"/>
                  <a:pt x="6171" y="3086"/>
                  <a:pt x="4526" y="4937"/>
                </a:cubicBezTo>
                <a:cubicBezTo>
                  <a:pt x="4731" y="5143"/>
                  <a:pt x="4731" y="5143"/>
                  <a:pt x="4937" y="5143"/>
                </a:cubicBezTo>
                <a:cubicBezTo>
                  <a:pt x="4937" y="5143"/>
                  <a:pt x="4937" y="5143"/>
                  <a:pt x="4937" y="5143"/>
                </a:cubicBezTo>
                <a:cubicBezTo>
                  <a:pt x="5143" y="5143"/>
                  <a:pt x="5143" y="5143"/>
                  <a:pt x="5143" y="5143"/>
                </a:cubicBezTo>
                <a:cubicBezTo>
                  <a:pt x="5143" y="5143"/>
                  <a:pt x="5349" y="5143"/>
                  <a:pt x="5349" y="5143"/>
                </a:cubicBezTo>
                <a:cubicBezTo>
                  <a:pt x="5554" y="5143"/>
                  <a:pt x="5554" y="5143"/>
                  <a:pt x="5554" y="5143"/>
                </a:cubicBezTo>
                <a:cubicBezTo>
                  <a:pt x="5554" y="5143"/>
                  <a:pt x="5554" y="5143"/>
                  <a:pt x="5760" y="5143"/>
                </a:cubicBezTo>
                <a:cubicBezTo>
                  <a:pt x="5760" y="5143"/>
                  <a:pt x="5760" y="5143"/>
                  <a:pt x="5760" y="5143"/>
                </a:cubicBezTo>
                <a:cubicBezTo>
                  <a:pt x="5760" y="5143"/>
                  <a:pt x="5760" y="5143"/>
                  <a:pt x="5760" y="5143"/>
                </a:cubicBezTo>
                <a:cubicBezTo>
                  <a:pt x="5760" y="5143"/>
                  <a:pt x="5966" y="5143"/>
                  <a:pt x="5966" y="5143"/>
                </a:cubicBezTo>
                <a:cubicBezTo>
                  <a:pt x="5966" y="5143"/>
                  <a:pt x="6171" y="5143"/>
                  <a:pt x="6171" y="5143"/>
                </a:cubicBezTo>
                <a:cubicBezTo>
                  <a:pt x="6377" y="4937"/>
                  <a:pt x="6377" y="4937"/>
                  <a:pt x="6377" y="4937"/>
                </a:cubicBezTo>
                <a:cubicBezTo>
                  <a:pt x="6583" y="5143"/>
                  <a:pt x="6583" y="5143"/>
                  <a:pt x="6583" y="4937"/>
                </a:cubicBezTo>
                <a:cubicBezTo>
                  <a:pt x="6583" y="4937"/>
                  <a:pt x="6583" y="4937"/>
                  <a:pt x="6789" y="4937"/>
                </a:cubicBezTo>
                <a:cubicBezTo>
                  <a:pt x="6789" y="5143"/>
                  <a:pt x="6789" y="5143"/>
                  <a:pt x="6789" y="5143"/>
                </a:cubicBezTo>
                <a:cubicBezTo>
                  <a:pt x="6789" y="5143"/>
                  <a:pt x="6994" y="5143"/>
                  <a:pt x="6994" y="5143"/>
                </a:cubicBezTo>
                <a:cubicBezTo>
                  <a:pt x="6994" y="5143"/>
                  <a:pt x="6994" y="5143"/>
                  <a:pt x="6994" y="5143"/>
                </a:cubicBezTo>
                <a:cubicBezTo>
                  <a:pt x="6994" y="5143"/>
                  <a:pt x="7200" y="5143"/>
                  <a:pt x="7200" y="5143"/>
                </a:cubicBezTo>
                <a:cubicBezTo>
                  <a:pt x="7406" y="4937"/>
                  <a:pt x="7406" y="4937"/>
                  <a:pt x="7611" y="5143"/>
                </a:cubicBezTo>
                <a:cubicBezTo>
                  <a:pt x="7611" y="5143"/>
                  <a:pt x="7611" y="5143"/>
                  <a:pt x="7611" y="5143"/>
                </a:cubicBezTo>
                <a:cubicBezTo>
                  <a:pt x="7817" y="5143"/>
                  <a:pt x="7817" y="5143"/>
                  <a:pt x="7817" y="5143"/>
                </a:cubicBezTo>
                <a:cubicBezTo>
                  <a:pt x="7817" y="5143"/>
                  <a:pt x="7817" y="5143"/>
                  <a:pt x="8023" y="5143"/>
                </a:cubicBezTo>
                <a:cubicBezTo>
                  <a:pt x="7817" y="5143"/>
                  <a:pt x="7611" y="4937"/>
                  <a:pt x="7611" y="4937"/>
                </a:cubicBezTo>
                <a:cubicBezTo>
                  <a:pt x="7611" y="4731"/>
                  <a:pt x="7611" y="4731"/>
                  <a:pt x="7611" y="4937"/>
                </a:cubicBezTo>
                <a:cubicBezTo>
                  <a:pt x="7611" y="4937"/>
                  <a:pt x="7406" y="4937"/>
                  <a:pt x="7406" y="4937"/>
                </a:cubicBezTo>
                <a:cubicBezTo>
                  <a:pt x="7200" y="4937"/>
                  <a:pt x="7200" y="4937"/>
                  <a:pt x="6994" y="4937"/>
                </a:cubicBezTo>
                <a:cubicBezTo>
                  <a:pt x="6994" y="4937"/>
                  <a:pt x="6994" y="4937"/>
                  <a:pt x="6789" y="4937"/>
                </a:cubicBezTo>
                <a:cubicBezTo>
                  <a:pt x="6994" y="4731"/>
                  <a:pt x="6994" y="4731"/>
                  <a:pt x="6994" y="4731"/>
                </a:cubicBezTo>
                <a:cubicBezTo>
                  <a:pt x="6994" y="4731"/>
                  <a:pt x="6994" y="4731"/>
                  <a:pt x="6994" y="4731"/>
                </a:cubicBezTo>
                <a:cubicBezTo>
                  <a:pt x="6994" y="4526"/>
                  <a:pt x="6994" y="4526"/>
                  <a:pt x="7200" y="4526"/>
                </a:cubicBezTo>
                <a:cubicBezTo>
                  <a:pt x="7611" y="4526"/>
                  <a:pt x="7611" y="4526"/>
                  <a:pt x="7611" y="4526"/>
                </a:cubicBezTo>
                <a:cubicBezTo>
                  <a:pt x="7817" y="4526"/>
                  <a:pt x="7817" y="4526"/>
                  <a:pt x="7817" y="4526"/>
                </a:cubicBezTo>
                <a:cubicBezTo>
                  <a:pt x="8023" y="4731"/>
                  <a:pt x="8229" y="4731"/>
                  <a:pt x="8229" y="4731"/>
                </a:cubicBezTo>
                <a:cubicBezTo>
                  <a:pt x="8640" y="4731"/>
                  <a:pt x="8846" y="4731"/>
                  <a:pt x="8846" y="4731"/>
                </a:cubicBezTo>
                <a:cubicBezTo>
                  <a:pt x="9051" y="5349"/>
                  <a:pt x="9051" y="5349"/>
                  <a:pt x="9051" y="5143"/>
                </a:cubicBezTo>
                <a:cubicBezTo>
                  <a:pt x="8846" y="4937"/>
                  <a:pt x="8846" y="4731"/>
                  <a:pt x="8846" y="4731"/>
                </a:cubicBezTo>
                <a:cubicBezTo>
                  <a:pt x="8846" y="4731"/>
                  <a:pt x="8846" y="4731"/>
                  <a:pt x="9051" y="4731"/>
                </a:cubicBezTo>
                <a:cubicBezTo>
                  <a:pt x="9051" y="4731"/>
                  <a:pt x="9051" y="4731"/>
                  <a:pt x="9051" y="4731"/>
                </a:cubicBezTo>
                <a:cubicBezTo>
                  <a:pt x="9257" y="4731"/>
                  <a:pt x="9257" y="4731"/>
                  <a:pt x="9257" y="4731"/>
                </a:cubicBezTo>
                <a:cubicBezTo>
                  <a:pt x="9257" y="4731"/>
                  <a:pt x="9257" y="4731"/>
                  <a:pt x="9257" y="4731"/>
                </a:cubicBezTo>
                <a:cubicBezTo>
                  <a:pt x="9257" y="4937"/>
                  <a:pt x="9257" y="4937"/>
                  <a:pt x="9463" y="4937"/>
                </a:cubicBezTo>
                <a:cubicBezTo>
                  <a:pt x="9669" y="4937"/>
                  <a:pt x="9669" y="4937"/>
                  <a:pt x="9669" y="5143"/>
                </a:cubicBezTo>
                <a:cubicBezTo>
                  <a:pt x="9669" y="5143"/>
                  <a:pt x="9463" y="5143"/>
                  <a:pt x="9463" y="5143"/>
                </a:cubicBezTo>
                <a:cubicBezTo>
                  <a:pt x="9257" y="5143"/>
                  <a:pt x="9257" y="5143"/>
                  <a:pt x="9257" y="5349"/>
                </a:cubicBezTo>
                <a:cubicBezTo>
                  <a:pt x="9257" y="5349"/>
                  <a:pt x="9257" y="5349"/>
                  <a:pt x="9463" y="5349"/>
                </a:cubicBezTo>
                <a:cubicBezTo>
                  <a:pt x="10080" y="5349"/>
                  <a:pt x="10080" y="5349"/>
                  <a:pt x="10080" y="5349"/>
                </a:cubicBezTo>
                <a:cubicBezTo>
                  <a:pt x="9874" y="5143"/>
                  <a:pt x="9874" y="5143"/>
                  <a:pt x="9874" y="5143"/>
                </a:cubicBezTo>
                <a:cubicBezTo>
                  <a:pt x="9874" y="5143"/>
                  <a:pt x="9874" y="5143"/>
                  <a:pt x="10080" y="5143"/>
                </a:cubicBezTo>
                <a:cubicBezTo>
                  <a:pt x="10286" y="5143"/>
                  <a:pt x="10286" y="5143"/>
                  <a:pt x="10286" y="5143"/>
                </a:cubicBezTo>
                <a:cubicBezTo>
                  <a:pt x="10286" y="5143"/>
                  <a:pt x="10286" y="5143"/>
                  <a:pt x="10286" y="5143"/>
                </a:cubicBezTo>
                <a:cubicBezTo>
                  <a:pt x="10286" y="5143"/>
                  <a:pt x="10286" y="5349"/>
                  <a:pt x="10286" y="5349"/>
                </a:cubicBezTo>
                <a:cubicBezTo>
                  <a:pt x="10286" y="5349"/>
                  <a:pt x="10286" y="5349"/>
                  <a:pt x="10491" y="5349"/>
                </a:cubicBezTo>
                <a:cubicBezTo>
                  <a:pt x="10491" y="5349"/>
                  <a:pt x="10491" y="5349"/>
                  <a:pt x="10491" y="5143"/>
                </a:cubicBezTo>
                <a:cubicBezTo>
                  <a:pt x="10491" y="4937"/>
                  <a:pt x="10491" y="4937"/>
                  <a:pt x="10491" y="4937"/>
                </a:cubicBezTo>
                <a:cubicBezTo>
                  <a:pt x="10491" y="4937"/>
                  <a:pt x="10491" y="4937"/>
                  <a:pt x="10491" y="4937"/>
                </a:cubicBezTo>
                <a:cubicBezTo>
                  <a:pt x="10697" y="4937"/>
                  <a:pt x="10697" y="4937"/>
                  <a:pt x="10903" y="4937"/>
                </a:cubicBezTo>
                <a:cubicBezTo>
                  <a:pt x="10903" y="5143"/>
                  <a:pt x="10903" y="5143"/>
                  <a:pt x="10903" y="5143"/>
                </a:cubicBezTo>
                <a:cubicBezTo>
                  <a:pt x="11109" y="5143"/>
                  <a:pt x="11109" y="5143"/>
                  <a:pt x="11109" y="5143"/>
                </a:cubicBezTo>
                <a:cubicBezTo>
                  <a:pt x="11109" y="5349"/>
                  <a:pt x="11109" y="5349"/>
                  <a:pt x="11109" y="5349"/>
                </a:cubicBezTo>
                <a:cubicBezTo>
                  <a:pt x="11314" y="5349"/>
                  <a:pt x="11314" y="5349"/>
                  <a:pt x="11314" y="5349"/>
                </a:cubicBezTo>
                <a:cubicBezTo>
                  <a:pt x="11314" y="5349"/>
                  <a:pt x="11314" y="5349"/>
                  <a:pt x="11314" y="5143"/>
                </a:cubicBezTo>
                <a:cubicBezTo>
                  <a:pt x="11520" y="5143"/>
                  <a:pt x="11520" y="5143"/>
                  <a:pt x="11520" y="5143"/>
                </a:cubicBezTo>
                <a:cubicBezTo>
                  <a:pt x="11109" y="5143"/>
                  <a:pt x="11109" y="5143"/>
                  <a:pt x="11109" y="5143"/>
                </a:cubicBezTo>
                <a:cubicBezTo>
                  <a:pt x="10903" y="5143"/>
                  <a:pt x="10697" y="4937"/>
                  <a:pt x="10697" y="4937"/>
                </a:cubicBezTo>
                <a:cubicBezTo>
                  <a:pt x="10903" y="4731"/>
                  <a:pt x="10903" y="4731"/>
                  <a:pt x="11109" y="4731"/>
                </a:cubicBezTo>
                <a:cubicBezTo>
                  <a:pt x="11109" y="4731"/>
                  <a:pt x="11109" y="4731"/>
                  <a:pt x="11109" y="4526"/>
                </a:cubicBezTo>
                <a:cubicBezTo>
                  <a:pt x="11109" y="4526"/>
                  <a:pt x="11314" y="4526"/>
                  <a:pt x="11314" y="4526"/>
                </a:cubicBezTo>
                <a:cubicBezTo>
                  <a:pt x="11314" y="4731"/>
                  <a:pt x="11314" y="4731"/>
                  <a:pt x="11314" y="4731"/>
                </a:cubicBezTo>
                <a:cubicBezTo>
                  <a:pt x="11314" y="4937"/>
                  <a:pt x="11314" y="4937"/>
                  <a:pt x="11314" y="4937"/>
                </a:cubicBezTo>
                <a:cubicBezTo>
                  <a:pt x="11314" y="4937"/>
                  <a:pt x="11314" y="4937"/>
                  <a:pt x="11520" y="4937"/>
                </a:cubicBezTo>
                <a:cubicBezTo>
                  <a:pt x="11520" y="4937"/>
                  <a:pt x="11520" y="4731"/>
                  <a:pt x="11520" y="4731"/>
                </a:cubicBezTo>
                <a:cubicBezTo>
                  <a:pt x="11520" y="4731"/>
                  <a:pt x="11520" y="4731"/>
                  <a:pt x="11520" y="4731"/>
                </a:cubicBezTo>
                <a:cubicBezTo>
                  <a:pt x="11726" y="4731"/>
                  <a:pt x="11726" y="4731"/>
                  <a:pt x="11931" y="4731"/>
                </a:cubicBezTo>
                <a:cubicBezTo>
                  <a:pt x="12343" y="4526"/>
                  <a:pt x="12343" y="4526"/>
                  <a:pt x="12343" y="4526"/>
                </a:cubicBezTo>
                <a:cubicBezTo>
                  <a:pt x="13371" y="4937"/>
                  <a:pt x="13371" y="4937"/>
                  <a:pt x="13371" y="4937"/>
                </a:cubicBezTo>
                <a:cubicBezTo>
                  <a:pt x="13371" y="4937"/>
                  <a:pt x="13371" y="4937"/>
                  <a:pt x="13371" y="4937"/>
                </a:cubicBezTo>
                <a:cubicBezTo>
                  <a:pt x="13371" y="4937"/>
                  <a:pt x="13371" y="5143"/>
                  <a:pt x="13371" y="5143"/>
                </a:cubicBezTo>
                <a:cubicBezTo>
                  <a:pt x="13371" y="5143"/>
                  <a:pt x="13577" y="5349"/>
                  <a:pt x="13577" y="5349"/>
                </a:cubicBezTo>
                <a:cubicBezTo>
                  <a:pt x="13783" y="5349"/>
                  <a:pt x="13783" y="5349"/>
                  <a:pt x="13989" y="5349"/>
                </a:cubicBezTo>
                <a:cubicBezTo>
                  <a:pt x="14194" y="5554"/>
                  <a:pt x="14194" y="5554"/>
                  <a:pt x="14194" y="5554"/>
                </a:cubicBezTo>
                <a:cubicBezTo>
                  <a:pt x="14194" y="5554"/>
                  <a:pt x="14194" y="5554"/>
                  <a:pt x="14194" y="5554"/>
                </a:cubicBezTo>
                <a:cubicBezTo>
                  <a:pt x="13989" y="5554"/>
                  <a:pt x="13989" y="5554"/>
                  <a:pt x="13989" y="5554"/>
                </a:cubicBezTo>
                <a:cubicBezTo>
                  <a:pt x="13989" y="5760"/>
                  <a:pt x="13783" y="5554"/>
                  <a:pt x="13783" y="5554"/>
                </a:cubicBezTo>
                <a:cubicBezTo>
                  <a:pt x="13577" y="5349"/>
                  <a:pt x="13371" y="5349"/>
                  <a:pt x="13577" y="5554"/>
                </a:cubicBezTo>
                <a:cubicBezTo>
                  <a:pt x="13577" y="5554"/>
                  <a:pt x="13577" y="5760"/>
                  <a:pt x="13783" y="5760"/>
                </a:cubicBezTo>
                <a:cubicBezTo>
                  <a:pt x="13783" y="5760"/>
                  <a:pt x="13783" y="5760"/>
                  <a:pt x="13783" y="5966"/>
                </a:cubicBezTo>
                <a:cubicBezTo>
                  <a:pt x="13783" y="5966"/>
                  <a:pt x="13783" y="5966"/>
                  <a:pt x="13577" y="5966"/>
                </a:cubicBezTo>
                <a:cubicBezTo>
                  <a:pt x="13577" y="5966"/>
                  <a:pt x="13577" y="5966"/>
                  <a:pt x="13577" y="5966"/>
                </a:cubicBezTo>
                <a:cubicBezTo>
                  <a:pt x="13371" y="5966"/>
                  <a:pt x="13371" y="5966"/>
                  <a:pt x="13371" y="5966"/>
                </a:cubicBezTo>
                <a:cubicBezTo>
                  <a:pt x="13166" y="5760"/>
                  <a:pt x="13166" y="5760"/>
                  <a:pt x="12960" y="5760"/>
                </a:cubicBezTo>
                <a:cubicBezTo>
                  <a:pt x="12754" y="5760"/>
                  <a:pt x="12754" y="5760"/>
                  <a:pt x="12754" y="5760"/>
                </a:cubicBezTo>
                <a:cubicBezTo>
                  <a:pt x="12343" y="5760"/>
                  <a:pt x="12343" y="5760"/>
                  <a:pt x="12343" y="5760"/>
                </a:cubicBezTo>
                <a:cubicBezTo>
                  <a:pt x="12343" y="5760"/>
                  <a:pt x="12343" y="5760"/>
                  <a:pt x="12343" y="5760"/>
                </a:cubicBezTo>
                <a:cubicBezTo>
                  <a:pt x="12343" y="5760"/>
                  <a:pt x="12343" y="5760"/>
                  <a:pt x="12343" y="5760"/>
                </a:cubicBezTo>
                <a:cubicBezTo>
                  <a:pt x="12343" y="5554"/>
                  <a:pt x="12343" y="5554"/>
                  <a:pt x="12343" y="5554"/>
                </a:cubicBezTo>
                <a:cubicBezTo>
                  <a:pt x="12549" y="5554"/>
                  <a:pt x="12549" y="5554"/>
                  <a:pt x="12549" y="5554"/>
                </a:cubicBezTo>
                <a:cubicBezTo>
                  <a:pt x="12754" y="5349"/>
                  <a:pt x="12754" y="5349"/>
                  <a:pt x="12754" y="5349"/>
                </a:cubicBezTo>
                <a:cubicBezTo>
                  <a:pt x="12960" y="5349"/>
                  <a:pt x="12960" y="5349"/>
                  <a:pt x="12754" y="5349"/>
                </a:cubicBezTo>
                <a:cubicBezTo>
                  <a:pt x="12754" y="5349"/>
                  <a:pt x="12754" y="5349"/>
                  <a:pt x="12754" y="5349"/>
                </a:cubicBezTo>
                <a:cubicBezTo>
                  <a:pt x="12549" y="5349"/>
                  <a:pt x="12549" y="5349"/>
                  <a:pt x="12549" y="5349"/>
                </a:cubicBezTo>
                <a:cubicBezTo>
                  <a:pt x="12343" y="5349"/>
                  <a:pt x="12343" y="5349"/>
                  <a:pt x="12343" y="5349"/>
                </a:cubicBezTo>
                <a:cubicBezTo>
                  <a:pt x="12343" y="5349"/>
                  <a:pt x="12343" y="5349"/>
                  <a:pt x="12343" y="5349"/>
                </a:cubicBezTo>
                <a:cubicBezTo>
                  <a:pt x="12549" y="5349"/>
                  <a:pt x="12549" y="5143"/>
                  <a:pt x="12549" y="5143"/>
                </a:cubicBezTo>
                <a:cubicBezTo>
                  <a:pt x="12343" y="5143"/>
                  <a:pt x="12343" y="5143"/>
                  <a:pt x="12343" y="5143"/>
                </a:cubicBezTo>
                <a:cubicBezTo>
                  <a:pt x="12343" y="5143"/>
                  <a:pt x="12343" y="5143"/>
                  <a:pt x="12343" y="5143"/>
                </a:cubicBezTo>
                <a:cubicBezTo>
                  <a:pt x="12137" y="5143"/>
                  <a:pt x="12137" y="5143"/>
                  <a:pt x="12137" y="5143"/>
                </a:cubicBezTo>
                <a:cubicBezTo>
                  <a:pt x="12137" y="5143"/>
                  <a:pt x="12137" y="5143"/>
                  <a:pt x="12137" y="5143"/>
                </a:cubicBezTo>
                <a:cubicBezTo>
                  <a:pt x="11931" y="5143"/>
                  <a:pt x="11931" y="5143"/>
                  <a:pt x="11931" y="5143"/>
                </a:cubicBezTo>
                <a:cubicBezTo>
                  <a:pt x="11931" y="5143"/>
                  <a:pt x="11931" y="5143"/>
                  <a:pt x="11931" y="5143"/>
                </a:cubicBezTo>
                <a:cubicBezTo>
                  <a:pt x="12137" y="5349"/>
                  <a:pt x="11931" y="5349"/>
                  <a:pt x="11726" y="5554"/>
                </a:cubicBezTo>
                <a:cubicBezTo>
                  <a:pt x="11520" y="5554"/>
                  <a:pt x="11520" y="5554"/>
                  <a:pt x="11520" y="5554"/>
                </a:cubicBezTo>
                <a:cubicBezTo>
                  <a:pt x="11314" y="5554"/>
                  <a:pt x="11314" y="5554"/>
                  <a:pt x="11314" y="5554"/>
                </a:cubicBezTo>
                <a:cubicBezTo>
                  <a:pt x="11314" y="5554"/>
                  <a:pt x="11314" y="5554"/>
                  <a:pt x="11520" y="5554"/>
                </a:cubicBezTo>
                <a:cubicBezTo>
                  <a:pt x="11520" y="5554"/>
                  <a:pt x="11520" y="5554"/>
                  <a:pt x="11520" y="5554"/>
                </a:cubicBezTo>
                <a:cubicBezTo>
                  <a:pt x="11520" y="5554"/>
                  <a:pt x="11726" y="5554"/>
                  <a:pt x="11726" y="5554"/>
                </a:cubicBezTo>
                <a:cubicBezTo>
                  <a:pt x="11726" y="5554"/>
                  <a:pt x="11726" y="5554"/>
                  <a:pt x="11931" y="5760"/>
                </a:cubicBezTo>
                <a:cubicBezTo>
                  <a:pt x="11931" y="5760"/>
                  <a:pt x="12137" y="5760"/>
                  <a:pt x="12137" y="5760"/>
                </a:cubicBezTo>
                <a:cubicBezTo>
                  <a:pt x="11931" y="5760"/>
                  <a:pt x="11931" y="5966"/>
                  <a:pt x="11931" y="5966"/>
                </a:cubicBezTo>
                <a:cubicBezTo>
                  <a:pt x="11931" y="5966"/>
                  <a:pt x="11931" y="5760"/>
                  <a:pt x="11726" y="5760"/>
                </a:cubicBezTo>
                <a:cubicBezTo>
                  <a:pt x="11726" y="5760"/>
                  <a:pt x="11726" y="5760"/>
                  <a:pt x="11726" y="5760"/>
                </a:cubicBezTo>
                <a:cubicBezTo>
                  <a:pt x="11520" y="5760"/>
                  <a:pt x="11520" y="5760"/>
                  <a:pt x="11314" y="5760"/>
                </a:cubicBezTo>
                <a:cubicBezTo>
                  <a:pt x="11314" y="5760"/>
                  <a:pt x="11314" y="5760"/>
                  <a:pt x="11314" y="5760"/>
                </a:cubicBezTo>
                <a:cubicBezTo>
                  <a:pt x="11314" y="5760"/>
                  <a:pt x="11314" y="5760"/>
                  <a:pt x="11314" y="5760"/>
                </a:cubicBezTo>
                <a:cubicBezTo>
                  <a:pt x="11314" y="5554"/>
                  <a:pt x="11314" y="5554"/>
                  <a:pt x="11314" y="5554"/>
                </a:cubicBezTo>
                <a:cubicBezTo>
                  <a:pt x="11314" y="5554"/>
                  <a:pt x="11314" y="5760"/>
                  <a:pt x="11314" y="5760"/>
                </a:cubicBezTo>
                <a:cubicBezTo>
                  <a:pt x="10903" y="5760"/>
                  <a:pt x="10903" y="5760"/>
                  <a:pt x="10903" y="5760"/>
                </a:cubicBezTo>
                <a:cubicBezTo>
                  <a:pt x="10903" y="5760"/>
                  <a:pt x="10903" y="5760"/>
                  <a:pt x="10903" y="5760"/>
                </a:cubicBezTo>
                <a:cubicBezTo>
                  <a:pt x="10697" y="5966"/>
                  <a:pt x="10697" y="5966"/>
                  <a:pt x="10491" y="5966"/>
                </a:cubicBezTo>
                <a:cubicBezTo>
                  <a:pt x="10286" y="6171"/>
                  <a:pt x="10286" y="6377"/>
                  <a:pt x="10491" y="6377"/>
                </a:cubicBezTo>
                <a:cubicBezTo>
                  <a:pt x="10697" y="6583"/>
                  <a:pt x="10697" y="6583"/>
                  <a:pt x="10697" y="6583"/>
                </a:cubicBezTo>
                <a:cubicBezTo>
                  <a:pt x="11726" y="6789"/>
                  <a:pt x="11726" y="6789"/>
                  <a:pt x="11726" y="6789"/>
                </a:cubicBezTo>
                <a:cubicBezTo>
                  <a:pt x="11726" y="6583"/>
                  <a:pt x="11726" y="6789"/>
                  <a:pt x="11726" y="6789"/>
                </a:cubicBezTo>
                <a:cubicBezTo>
                  <a:pt x="11931" y="6994"/>
                  <a:pt x="11931" y="6994"/>
                  <a:pt x="11931" y="6994"/>
                </a:cubicBezTo>
                <a:cubicBezTo>
                  <a:pt x="11931" y="6994"/>
                  <a:pt x="11931" y="6994"/>
                  <a:pt x="11931" y="6789"/>
                </a:cubicBezTo>
                <a:cubicBezTo>
                  <a:pt x="11931" y="6994"/>
                  <a:pt x="11931" y="6994"/>
                  <a:pt x="11931" y="6994"/>
                </a:cubicBezTo>
                <a:cubicBezTo>
                  <a:pt x="11931" y="7200"/>
                  <a:pt x="11931" y="7200"/>
                  <a:pt x="12137" y="7200"/>
                </a:cubicBezTo>
                <a:cubicBezTo>
                  <a:pt x="12137" y="7200"/>
                  <a:pt x="12343" y="6994"/>
                  <a:pt x="12343" y="6994"/>
                </a:cubicBezTo>
                <a:cubicBezTo>
                  <a:pt x="12137" y="6994"/>
                  <a:pt x="12137" y="6994"/>
                  <a:pt x="12137" y="6789"/>
                </a:cubicBezTo>
                <a:cubicBezTo>
                  <a:pt x="12137" y="6789"/>
                  <a:pt x="12137" y="6583"/>
                  <a:pt x="12137" y="6583"/>
                </a:cubicBezTo>
                <a:cubicBezTo>
                  <a:pt x="12137" y="6583"/>
                  <a:pt x="12137" y="6583"/>
                  <a:pt x="12137" y="6789"/>
                </a:cubicBezTo>
                <a:cubicBezTo>
                  <a:pt x="12137" y="6789"/>
                  <a:pt x="12343" y="6789"/>
                  <a:pt x="12343" y="6583"/>
                </a:cubicBezTo>
                <a:cubicBezTo>
                  <a:pt x="12343" y="6583"/>
                  <a:pt x="12343" y="6583"/>
                  <a:pt x="12343" y="6583"/>
                </a:cubicBezTo>
                <a:cubicBezTo>
                  <a:pt x="12343" y="6377"/>
                  <a:pt x="12343" y="6377"/>
                  <a:pt x="12343" y="6377"/>
                </a:cubicBezTo>
                <a:cubicBezTo>
                  <a:pt x="12137" y="6377"/>
                  <a:pt x="12137" y="6377"/>
                  <a:pt x="12343" y="6171"/>
                </a:cubicBezTo>
                <a:cubicBezTo>
                  <a:pt x="12343" y="6171"/>
                  <a:pt x="12343" y="6171"/>
                  <a:pt x="12343" y="6171"/>
                </a:cubicBezTo>
                <a:cubicBezTo>
                  <a:pt x="12343" y="6171"/>
                  <a:pt x="12343" y="5966"/>
                  <a:pt x="12343" y="5966"/>
                </a:cubicBezTo>
                <a:cubicBezTo>
                  <a:pt x="12754" y="5966"/>
                  <a:pt x="12754" y="5966"/>
                  <a:pt x="12754" y="5966"/>
                </a:cubicBezTo>
                <a:cubicBezTo>
                  <a:pt x="12960" y="5966"/>
                  <a:pt x="12960" y="5966"/>
                  <a:pt x="12960" y="5966"/>
                </a:cubicBezTo>
                <a:cubicBezTo>
                  <a:pt x="13166" y="6171"/>
                  <a:pt x="13371" y="6171"/>
                  <a:pt x="13371" y="6171"/>
                </a:cubicBezTo>
                <a:cubicBezTo>
                  <a:pt x="13371" y="6171"/>
                  <a:pt x="13371" y="6171"/>
                  <a:pt x="13371" y="6171"/>
                </a:cubicBezTo>
                <a:cubicBezTo>
                  <a:pt x="13166" y="6171"/>
                  <a:pt x="13371" y="6377"/>
                  <a:pt x="13371" y="6377"/>
                </a:cubicBezTo>
                <a:cubicBezTo>
                  <a:pt x="13577" y="6377"/>
                  <a:pt x="13577" y="6377"/>
                  <a:pt x="13577" y="6171"/>
                </a:cubicBezTo>
                <a:cubicBezTo>
                  <a:pt x="13783" y="6171"/>
                  <a:pt x="13783" y="6171"/>
                  <a:pt x="13783" y="6171"/>
                </a:cubicBezTo>
                <a:cubicBezTo>
                  <a:pt x="13783" y="6171"/>
                  <a:pt x="13989" y="6377"/>
                  <a:pt x="13989" y="6377"/>
                </a:cubicBezTo>
                <a:cubicBezTo>
                  <a:pt x="13989" y="6377"/>
                  <a:pt x="13989" y="6377"/>
                  <a:pt x="14194" y="6377"/>
                </a:cubicBezTo>
                <a:cubicBezTo>
                  <a:pt x="14194" y="6583"/>
                  <a:pt x="14194" y="6583"/>
                  <a:pt x="14194" y="6583"/>
                </a:cubicBezTo>
                <a:cubicBezTo>
                  <a:pt x="14194" y="6583"/>
                  <a:pt x="14194" y="6583"/>
                  <a:pt x="14400" y="6583"/>
                </a:cubicBezTo>
                <a:cubicBezTo>
                  <a:pt x="14400" y="6583"/>
                  <a:pt x="14606" y="6789"/>
                  <a:pt x="14606" y="6789"/>
                </a:cubicBezTo>
                <a:cubicBezTo>
                  <a:pt x="14606" y="6789"/>
                  <a:pt x="14606" y="6994"/>
                  <a:pt x="14811" y="6994"/>
                </a:cubicBezTo>
                <a:cubicBezTo>
                  <a:pt x="14811" y="6994"/>
                  <a:pt x="14811" y="6994"/>
                  <a:pt x="14811" y="6994"/>
                </a:cubicBezTo>
                <a:cubicBezTo>
                  <a:pt x="14811" y="6994"/>
                  <a:pt x="14811" y="7200"/>
                  <a:pt x="14811" y="7200"/>
                </a:cubicBezTo>
                <a:cubicBezTo>
                  <a:pt x="14811" y="7200"/>
                  <a:pt x="14811" y="7200"/>
                  <a:pt x="14811" y="7200"/>
                </a:cubicBezTo>
                <a:cubicBezTo>
                  <a:pt x="14606" y="7200"/>
                  <a:pt x="14606" y="7200"/>
                  <a:pt x="14606" y="7200"/>
                </a:cubicBezTo>
                <a:cubicBezTo>
                  <a:pt x="14811" y="7406"/>
                  <a:pt x="14811" y="7406"/>
                  <a:pt x="14811" y="7406"/>
                </a:cubicBezTo>
                <a:cubicBezTo>
                  <a:pt x="15017" y="7406"/>
                  <a:pt x="15017" y="7406"/>
                  <a:pt x="15017" y="7406"/>
                </a:cubicBezTo>
                <a:cubicBezTo>
                  <a:pt x="15017" y="7406"/>
                  <a:pt x="15017" y="7406"/>
                  <a:pt x="15017" y="7611"/>
                </a:cubicBezTo>
                <a:cubicBezTo>
                  <a:pt x="15017" y="7611"/>
                  <a:pt x="15017" y="7611"/>
                  <a:pt x="15017" y="7611"/>
                </a:cubicBezTo>
                <a:cubicBezTo>
                  <a:pt x="15017" y="7611"/>
                  <a:pt x="15017" y="7611"/>
                  <a:pt x="15017" y="7611"/>
                </a:cubicBezTo>
                <a:cubicBezTo>
                  <a:pt x="14811" y="7611"/>
                  <a:pt x="14811" y="7611"/>
                  <a:pt x="14811" y="7611"/>
                </a:cubicBezTo>
                <a:cubicBezTo>
                  <a:pt x="14811" y="7611"/>
                  <a:pt x="14811" y="7611"/>
                  <a:pt x="14811" y="7611"/>
                </a:cubicBezTo>
                <a:cubicBezTo>
                  <a:pt x="14811" y="7611"/>
                  <a:pt x="14811" y="7611"/>
                  <a:pt x="14606" y="7611"/>
                </a:cubicBezTo>
                <a:cubicBezTo>
                  <a:pt x="14606" y="7611"/>
                  <a:pt x="14606" y="7611"/>
                  <a:pt x="14606" y="7611"/>
                </a:cubicBezTo>
                <a:cubicBezTo>
                  <a:pt x="14400" y="7611"/>
                  <a:pt x="14400" y="7611"/>
                  <a:pt x="14400" y="7611"/>
                </a:cubicBezTo>
                <a:cubicBezTo>
                  <a:pt x="14400" y="7611"/>
                  <a:pt x="14400" y="7406"/>
                  <a:pt x="14400" y="7406"/>
                </a:cubicBezTo>
                <a:cubicBezTo>
                  <a:pt x="14606" y="7406"/>
                  <a:pt x="14606" y="7406"/>
                  <a:pt x="14606" y="7200"/>
                </a:cubicBezTo>
                <a:cubicBezTo>
                  <a:pt x="14606" y="7200"/>
                  <a:pt x="14606" y="7200"/>
                  <a:pt x="14606" y="7200"/>
                </a:cubicBezTo>
                <a:cubicBezTo>
                  <a:pt x="14400" y="7200"/>
                  <a:pt x="14400" y="7200"/>
                  <a:pt x="14400" y="7200"/>
                </a:cubicBezTo>
                <a:cubicBezTo>
                  <a:pt x="14194" y="7406"/>
                  <a:pt x="14194" y="7406"/>
                  <a:pt x="14194" y="7406"/>
                </a:cubicBezTo>
                <a:cubicBezTo>
                  <a:pt x="14194" y="7406"/>
                  <a:pt x="14194" y="7406"/>
                  <a:pt x="14194" y="7406"/>
                </a:cubicBezTo>
                <a:cubicBezTo>
                  <a:pt x="14194" y="7406"/>
                  <a:pt x="14194" y="7406"/>
                  <a:pt x="13989" y="7406"/>
                </a:cubicBezTo>
                <a:cubicBezTo>
                  <a:pt x="13989" y="7406"/>
                  <a:pt x="13989" y="7406"/>
                  <a:pt x="13989" y="7406"/>
                </a:cubicBezTo>
                <a:cubicBezTo>
                  <a:pt x="13989" y="7406"/>
                  <a:pt x="13989" y="7406"/>
                  <a:pt x="13989" y="7406"/>
                </a:cubicBezTo>
                <a:cubicBezTo>
                  <a:pt x="13783" y="7406"/>
                  <a:pt x="13783" y="7406"/>
                  <a:pt x="13783" y="7406"/>
                </a:cubicBezTo>
                <a:cubicBezTo>
                  <a:pt x="13577" y="7406"/>
                  <a:pt x="13577" y="7406"/>
                  <a:pt x="13577" y="7406"/>
                </a:cubicBezTo>
                <a:cubicBezTo>
                  <a:pt x="13577" y="7406"/>
                  <a:pt x="13577" y="7406"/>
                  <a:pt x="13577" y="7406"/>
                </a:cubicBezTo>
                <a:cubicBezTo>
                  <a:pt x="13166" y="7611"/>
                  <a:pt x="13166" y="7611"/>
                  <a:pt x="13166" y="7611"/>
                </a:cubicBezTo>
                <a:cubicBezTo>
                  <a:pt x="13166" y="7611"/>
                  <a:pt x="13371" y="7611"/>
                  <a:pt x="13371" y="7611"/>
                </a:cubicBezTo>
                <a:cubicBezTo>
                  <a:pt x="13371" y="7611"/>
                  <a:pt x="13577" y="7406"/>
                  <a:pt x="13577" y="7406"/>
                </a:cubicBezTo>
                <a:cubicBezTo>
                  <a:pt x="13783" y="7406"/>
                  <a:pt x="13783" y="7406"/>
                  <a:pt x="13783" y="7611"/>
                </a:cubicBezTo>
                <a:cubicBezTo>
                  <a:pt x="13783" y="7611"/>
                  <a:pt x="13783" y="7611"/>
                  <a:pt x="13783" y="7611"/>
                </a:cubicBezTo>
                <a:cubicBezTo>
                  <a:pt x="13783" y="7611"/>
                  <a:pt x="13783" y="7611"/>
                  <a:pt x="13783" y="7817"/>
                </a:cubicBezTo>
                <a:cubicBezTo>
                  <a:pt x="13989" y="7611"/>
                  <a:pt x="13989" y="7611"/>
                  <a:pt x="13989" y="7611"/>
                </a:cubicBezTo>
                <a:cubicBezTo>
                  <a:pt x="13989" y="7611"/>
                  <a:pt x="13989" y="7611"/>
                  <a:pt x="13989" y="7817"/>
                </a:cubicBezTo>
                <a:cubicBezTo>
                  <a:pt x="13989" y="7817"/>
                  <a:pt x="13989" y="7817"/>
                  <a:pt x="14194" y="7817"/>
                </a:cubicBezTo>
                <a:cubicBezTo>
                  <a:pt x="14194" y="7817"/>
                  <a:pt x="14194" y="7817"/>
                  <a:pt x="14194" y="7817"/>
                </a:cubicBezTo>
                <a:cubicBezTo>
                  <a:pt x="14194" y="7611"/>
                  <a:pt x="14194" y="7817"/>
                  <a:pt x="14400" y="7817"/>
                </a:cubicBezTo>
                <a:cubicBezTo>
                  <a:pt x="14400" y="7817"/>
                  <a:pt x="14400" y="7817"/>
                  <a:pt x="14194" y="8023"/>
                </a:cubicBezTo>
                <a:cubicBezTo>
                  <a:pt x="14194" y="8023"/>
                  <a:pt x="13989" y="8023"/>
                  <a:pt x="13989" y="8023"/>
                </a:cubicBezTo>
                <a:cubicBezTo>
                  <a:pt x="13783" y="8023"/>
                  <a:pt x="13783" y="8023"/>
                  <a:pt x="13783" y="8023"/>
                </a:cubicBezTo>
                <a:cubicBezTo>
                  <a:pt x="13783" y="8023"/>
                  <a:pt x="13783" y="8023"/>
                  <a:pt x="13577" y="8023"/>
                </a:cubicBezTo>
                <a:cubicBezTo>
                  <a:pt x="13577" y="8023"/>
                  <a:pt x="13577" y="8023"/>
                  <a:pt x="13577" y="7817"/>
                </a:cubicBezTo>
                <a:cubicBezTo>
                  <a:pt x="13577" y="7817"/>
                  <a:pt x="13577" y="7817"/>
                  <a:pt x="13577" y="8023"/>
                </a:cubicBezTo>
                <a:cubicBezTo>
                  <a:pt x="13166" y="8023"/>
                  <a:pt x="13166" y="8023"/>
                  <a:pt x="13166" y="8023"/>
                </a:cubicBezTo>
                <a:cubicBezTo>
                  <a:pt x="13166" y="8229"/>
                  <a:pt x="13166" y="8229"/>
                  <a:pt x="13166" y="8229"/>
                </a:cubicBezTo>
                <a:cubicBezTo>
                  <a:pt x="13166" y="8434"/>
                  <a:pt x="12960" y="8434"/>
                  <a:pt x="12960" y="8434"/>
                </a:cubicBezTo>
                <a:cubicBezTo>
                  <a:pt x="12960" y="8434"/>
                  <a:pt x="12754" y="8434"/>
                  <a:pt x="12754" y="8434"/>
                </a:cubicBezTo>
                <a:cubicBezTo>
                  <a:pt x="12754" y="8434"/>
                  <a:pt x="12754" y="8434"/>
                  <a:pt x="12754" y="8434"/>
                </a:cubicBezTo>
                <a:cubicBezTo>
                  <a:pt x="12754" y="8434"/>
                  <a:pt x="12549" y="8640"/>
                  <a:pt x="12549" y="8640"/>
                </a:cubicBezTo>
                <a:cubicBezTo>
                  <a:pt x="12754" y="8640"/>
                  <a:pt x="12549" y="8640"/>
                  <a:pt x="12549" y="8640"/>
                </a:cubicBezTo>
                <a:cubicBezTo>
                  <a:pt x="12549" y="8640"/>
                  <a:pt x="12549" y="8640"/>
                  <a:pt x="12549" y="8640"/>
                </a:cubicBezTo>
                <a:cubicBezTo>
                  <a:pt x="12549" y="8846"/>
                  <a:pt x="12549" y="8846"/>
                  <a:pt x="12549" y="8846"/>
                </a:cubicBezTo>
                <a:cubicBezTo>
                  <a:pt x="12549" y="8846"/>
                  <a:pt x="12549" y="8846"/>
                  <a:pt x="12549" y="9051"/>
                </a:cubicBezTo>
                <a:cubicBezTo>
                  <a:pt x="12549" y="9051"/>
                  <a:pt x="12549" y="9051"/>
                  <a:pt x="12343" y="9051"/>
                </a:cubicBezTo>
                <a:cubicBezTo>
                  <a:pt x="12343" y="9051"/>
                  <a:pt x="12343" y="9051"/>
                  <a:pt x="12137" y="9257"/>
                </a:cubicBezTo>
                <a:cubicBezTo>
                  <a:pt x="12137" y="9257"/>
                  <a:pt x="12137" y="9257"/>
                  <a:pt x="11931" y="9463"/>
                </a:cubicBezTo>
                <a:cubicBezTo>
                  <a:pt x="11931" y="9463"/>
                  <a:pt x="11931" y="9463"/>
                  <a:pt x="11931" y="9669"/>
                </a:cubicBezTo>
                <a:cubicBezTo>
                  <a:pt x="11931" y="9669"/>
                  <a:pt x="11931" y="9874"/>
                  <a:pt x="11931" y="9874"/>
                </a:cubicBezTo>
                <a:cubicBezTo>
                  <a:pt x="12137" y="10080"/>
                  <a:pt x="12137" y="10080"/>
                  <a:pt x="11931" y="10080"/>
                </a:cubicBezTo>
                <a:cubicBezTo>
                  <a:pt x="11726" y="10080"/>
                  <a:pt x="11726" y="9874"/>
                  <a:pt x="11726" y="9669"/>
                </a:cubicBezTo>
                <a:cubicBezTo>
                  <a:pt x="11726" y="9669"/>
                  <a:pt x="11726" y="9669"/>
                  <a:pt x="11726" y="9669"/>
                </a:cubicBezTo>
                <a:cubicBezTo>
                  <a:pt x="11520" y="9669"/>
                  <a:pt x="11520" y="9669"/>
                  <a:pt x="11520" y="9669"/>
                </a:cubicBezTo>
                <a:cubicBezTo>
                  <a:pt x="11520" y="9463"/>
                  <a:pt x="11314" y="9463"/>
                  <a:pt x="11314" y="9463"/>
                </a:cubicBezTo>
                <a:cubicBezTo>
                  <a:pt x="11314" y="9463"/>
                  <a:pt x="11314" y="9669"/>
                  <a:pt x="11314" y="9669"/>
                </a:cubicBezTo>
                <a:cubicBezTo>
                  <a:pt x="11109" y="9669"/>
                  <a:pt x="11109" y="9669"/>
                  <a:pt x="11109" y="9669"/>
                </a:cubicBezTo>
                <a:cubicBezTo>
                  <a:pt x="11109" y="9669"/>
                  <a:pt x="10903" y="9669"/>
                  <a:pt x="10903" y="9669"/>
                </a:cubicBezTo>
                <a:cubicBezTo>
                  <a:pt x="10903" y="9669"/>
                  <a:pt x="10903" y="9669"/>
                  <a:pt x="10903" y="9669"/>
                </a:cubicBezTo>
                <a:cubicBezTo>
                  <a:pt x="10491" y="9669"/>
                  <a:pt x="10491" y="9669"/>
                  <a:pt x="10491" y="9669"/>
                </a:cubicBezTo>
                <a:cubicBezTo>
                  <a:pt x="10080" y="9874"/>
                  <a:pt x="10080" y="9874"/>
                  <a:pt x="10080" y="9874"/>
                </a:cubicBezTo>
                <a:cubicBezTo>
                  <a:pt x="10080" y="10080"/>
                  <a:pt x="10080" y="10080"/>
                  <a:pt x="10080" y="10080"/>
                </a:cubicBezTo>
                <a:cubicBezTo>
                  <a:pt x="10080" y="10080"/>
                  <a:pt x="10080" y="10080"/>
                  <a:pt x="10080" y="10286"/>
                </a:cubicBezTo>
                <a:cubicBezTo>
                  <a:pt x="10080" y="10491"/>
                  <a:pt x="10080" y="10491"/>
                  <a:pt x="10286" y="10697"/>
                </a:cubicBezTo>
                <a:cubicBezTo>
                  <a:pt x="10286" y="10903"/>
                  <a:pt x="10491" y="10903"/>
                  <a:pt x="10491" y="10903"/>
                </a:cubicBezTo>
                <a:cubicBezTo>
                  <a:pt x="10697" y="10903"/>
                  <a:pt x="10697" y="10903"/>
                  <a:pt x="10697" y="10903"/>
                </a:cubicBezTo>
                <a:cubicBezTo>
                  <a:pt x="10697" y="10903"/>
                  <a:pt x="10697" y="10903"/>
                  <a:pt x="10903" y="10903"/>
                </a:cubicBezTo>
                <a:cubicBezTo>
                  <a:pt x="10903" y="10697"/>
                  <a:pt x="10903" y="10697"/>
                  <a:pt x="10903" y="10697"/>
                </a:cubicBezTo>
                <a:cubicBezTo>
                  <a:pt x="10697" y="10697"/>
                  <a:pt x="10903" y="10491"/>
                  <a:pt x="10903" y="10491"/>
                </a:cubicBezTo>
                <a:cubicBezTo>
                  <a:pt x="11314" y="10491"/>
                  <a:pt x="11314" y="10491"/>
                  <a:pt x="11314" y="10491"/>
                </a:cubicBezTo>
                <a:cubicBezTo>
                  <a:pt x="11314" y="10491"/>
                  <a:pt x="11314" y="10697"/>
                  <a:pt x="11314" y="10697"/>
                </a:cubicBezTo>
                <a:cubicBezTo>
                  <a:pt x="11314" y="10697"/>
                  <a:pt x="11314" y="10903"/>
                  <a:pt x="11109" y="11109"/>
                </a:cubicBezTo>
                <a:cubicBezTo>
                  <a:pt x="11109" y="11109"/>
                  <a:pt x="11109" y="11314"/>
                  <a:pt x="11109" y="11314"/>
                </a:cubicBezTo>
                <a:cubicBezTo>
                  <a:pt x="11314" y="11314"/>
                  <a:pt x="11314" y="11314"/>
                  <a:pt x="11314" y="11314"/>
                </a:cubicBezTo>
                <a:cubicBezTo>
                  <a:pt x="11520" y="11109"/>
                  <a:pt x="11520" y="11109"/>
                  <a:pt x="11520" y="11109"/>
                </a:cubicBezTo>
                <a:cubicBezTo>
                  <a:pt x="11520" y="11109"/>
                  <a:pt x="11520" y="11314"/>
                  <a:pt x="11726" y="11314"/>
                </a:cubicBezTo>
                <a:cubicBezTo>
                  <a:pt x="11726" y="11314"/>
                  <a:pt x="11726" y="11314"/>
                  <a:pt x="11726" y="11520"/>
                </a:cubicBezTo>
                <a:cubicBezTo>
                  <a:pt x="11726" y="11520"/>
                  <a:pt x="11726" y="11520"/>
                  <a:pt x="11726" y="11726"/>
                </a:cubicBezTo>
                <a:cubicBezTo>
                  <a:pt x="11726" y="12137"/>
                  <a:pt x="11931" y="12137"/>
                  <a:pt x="12137" y="11931"/>
                </a:cubicBezTo>
                <a:cubicBezTo>
                  <a:pt x="12343" y="11931"/>
                  <a:pt x="12343" y="11931"/>
                  <a:pt x="12343" y="11931"/>
                </a:cubicBezTo>
                <a:cubicBezTo>
                  <a:pt x="12754" y="11726"/>
                  <a:pt x="12754" y="11726"/>
                  <a:pt x="12754" y="11726"/>
                </a:cubicBezTo>
                <a:cubicBezTo>
                  <a:pt x="12754" y="11726"/>
                  <a:pt x="12754" y="11726"/>
                  <a:pt x="12960" y="11726"/>
                </a:cubicBezTo>
                <a:cubicBezTo>
                  <a:pt x="13166" y="11520"/>
                  <a:pt x="13166" y="11520"/>
                  <a:pt x="13166" y="11520"/>
                </a:cubicBezTo>
                <a:cubicBezTo>
                  <a:pt x="12960" y="11726"/>
                  <a:pt x="12960" y="11726"/>
                  <a:pt x="12960" y="11726"/>
                </a:cubicBezTo>
                <a:cubicBezTo>
                  <a:pt x="12960" y="11931"/>
                  <a:pt x="12960" y="11931"/>
                  <a:pt x="12960" y="11931"/>
                </a:cubicBezTo>
                <a:cubicBezTo>
                  <a:pt x="12960" y="11931"/>
                  <a:pt x="12960" y="11931"/>
                  <a:pt x="12960" y="11931"/>
                </a:cubicBezTo>
                <a:cubicBezTo>
                  <a:pt x="12960" y="11931"/>
                  <a:pt x="12960" y="11931"/>
                  <a:pt x="12960" y="11931"/>
                </a:cubicBezTo>
                <a:cubicBezTo>
                  <a:pt x="13166" y="11726"/>
                  <a:pt x="13166" y="11726"/>
                  <a:pt x="13371" y="11726"/>
                </a:cubicBezTo>
                <a:cubicBezTo>
                  <a:pt x="13577" y="11726"/>
                  <a:pt x="13577" y="11726"/>
                  <a:pt x="13577" y="11726"/>
                </a:cubicBezTo>
                <a:cubicBezTo>
                  <a:pt x="13577" y="11726"/>
                  <a:pt x="13577" y="11726"/>
                  <a:pt x="13783" y="11726"/>
                </a:cubicBezTo>
                <a:cubicBezTo>
                  <a:pt x="13783" y="11931"/>
                  <a:pt x="13783" y="11931"/>
                  <a:pt x="13783" y="11726"/>
                </a:cubicBezTo>
                <a:cubicBezTo>
                  <a:pt x="13783" y="11520"/>
                  <a:pt x="13783" y="11520"/>
                  <a:pt x="13989" y="11726"/>
                </a:cubicBezTo>
                <a:cubicBezTo>
                  <a:pt x="13989" y="11726"/>
                  <a:pt x="14194" y="11931"/>
                  <a:pt x="14194" y="11931"/>
                </a:cubicBezTo>
                <a:cubicBezTo>
                  <a:pt x="14194" y="11931"/>
                  <a:pt x="14194" y="11931"/>
                  <a:pt x="14194" y="11726"/>
                </a:cubicBezTo>
                <a:cubicBezTo>
                  <a:pt x="14194" y="11726"/>
                  <a:pt x="14194" y="11726"/>
                  <a:pt x="14194" y="11726"/>
                </a:cubicBezTo>
                <a:cubicBezTo>
                  <a:pt x="14194" y="11931"/>
                  <a:pt x="14194" y="11931"/>
                  <a:pt x="14194" y="11931"/>
                </a:cubicBezTo>
                <a:cubicBezTo>
                  <a:pt x="14194" y="12137"/>
                  <a:pt x="14194" y="12137"/>
                  <a:pt x="14194" y="12137"/>
                </a:cubicBezTo>
                <a:cubicBezTo>
                  <a:pt x="14400" y="12137"/>
                  <a:pt x="14400" y="12137"/>
                  <a:pt x="14400" y="12137"/>
                </a:cubicBezTo>
                <a:cubicBezTo>
                  <a:pt x="15429" y="12754"/>
                  <a:pt x="15429" y="12754"/>
                  <a:pt x="15429" y="12754"/>
                </a:cubicBezTo>
                <a:cubicBezTo>
                  <a:pt x="15429" y="12754"/>
                  <a:pt x="15429" y="12754"/>
                  <a:pt x="15429" y="12754"/>
                </a:cubicBezTo>
                <a:cubicBezTo>
                  <a:pt x="15429" y="12960"/>
                  <a:pt x="15429" y="12960"/>
                  <a:pt x="15223" y="12960"/>
                </a:cubicBezTo>
                <a:cubicBezTo>
                  <a:pt x="15223" y="12960"/>
                  <a:pt x="15017" y="12960"/>
                  <a:pt x="15223" y="13166"/>
                </a:cubicBezTo>
                <a:cubicBezTo>
                  <a:pt x="15223" y="13166"/>
                  <a:pt x="15223" y="13166"/>
                  <a:pt x="15223" y="13166"/>
                </a:cubicBezTo>
                <a:cubicBezTo>
                  <a:pt x="15429" y="13166"/>
                  <a:pt x="15429" y="13166"/>
                  <a:pt x="15429" y="12960"/>
                </a:cubicBezTo>
                <a:cubicBezTo>
                  <a:pt x="15429" y="12960"/>
                  <a:pt x="15429" y="12960"/>
                  <a:pt x="15429" y="12960"/>
                </a:cubicBezTo>
                <a:cubicBezTo>
                  <a:pt x="15634" y="12960"/>
                  <a:pt x="15634" y="12960"/>
                  <a:pt x="15634" y="12960"/>
                </a:cubicBezTo>
                <a:cubicBezTo>
                  <a:pt x="15634" y="13166"/>
                  <a:pt x="15634" y="13166"/>
                  <a:pt x="15429" y="13166"/>
                </a:cubicBezTo>
                <a:cubicBezTo>
                  <a:pt x="15429" y="13371"/>
                  <a:pt x="15429" y="13371"/>
                  <a:pt x="15429" y="13371"/>
                </a:cubicBezTo>
                <a:cubicBezTo>
                  <a:pt x="15634" y="13371"/>
                  <a:pt x="15634" y="13166"/>
                  <a:pt x="15634" y="13166"/>
                </a:cubicBezTo>
                <a:cubicBezTo>
                  <a:pt x="15634" y="13166"/>
                  <a:pt x="15634" y="13166"/>
                  <a:pt x="15840" y="13166"/>
                </a:cubicBezTo>
                <a:cubicBezTo>
                  <a:pt x="16251" y="13371"/>
                  <a:pt x="16251" y="13371"/>
                  <a:pt x="16251" y="13371"/>
                </a:cubicBezTo>
                <a:cubicBezTo>
                  <a:pt x="16251" y="13371"/>
                  <a:pt x="16457" y="13371"/>
                  <a:pt x="16457" y="13371"/>
                </a:cubicBezTo>
                <a:cubicBezTo>
                  <a:pt x="16663" y="13166"/>
                  <a:pt x="16663" y="13371"/>
                  <a:pt x="16663" y="13371"/>
                </a:cubicBezTo>
                <a:cubicBezTo>
                  <a:pt x="17074" y="13371"/>
                  <a:pt x="17280" y="13577"/>
                  <a:pt x="17280" y="13783"/>
                </a:cubicBezTo>
                <a:cubicBezTo>
                  <a:pt x="17280" y="13783"/>
                  <a:pt x="17074" y="13989"/>
                  <a:pt x="17074" y="14194"/>
                </a:cubicBezTo>
                <a:cubicBezTo>
                  <a:pt x="17074" y="14194"/>
                  <a:pt x="17074" y="14400"/>
                  <a:pt x="16869" y="14400"/>
                </a:cubicBezTo>
                <a:cubicBezTo>
                  <a:pt x="16663" y="14400"/>
                  <a:pt x="16663" y="14606"/>
                  <a:pt x="16663" y="14811"/>
                </a:cubicBezTo>
                <a:cubicBezTo>
                  <a:pt x="16663" y="15017"/>
                  <a:pt x="16663" y="15017"/>
                  <a:pt x="16663" y="15017"/>
                </a:cubicBezTo>
                <a:cubicBezTo>
                  <a:pt x="16663" y="15223"/>
                  <a:pt x="16663" y="15223"/>
                  <a:pt x="16663" y="15223"/>
                </a:cubicBezTo>
                <a:cubicBezTo>
                  <a:pt x="16663" y="15223"/>
                  <a:pt x="16457" y="15429"/>
                  <a:pt x="16457" y="15429"/>
                </a:cubicBezTo>
                <a:cubicBezTo>
                  <a:pt x="16457" y="15429"/>
                  <a:pt x="16457" y="15634"/>
                  <a:pt x="16457" y="15634"/>
                </a:cubicBezTo>
                <a:cubicBezTo>
                  <a:pt x="16457" y="15634"/>
                  <a:pt x="16457" y="15634"/>
                  <a:pt x="16457" y="15634"/>
                </a:cubicBezTo>
                <a:cubicBezTo>
                  <a:pt x="16251" y="15634"/>
                  <a:pt x="16251" y="15634"/>
                  <a:pt x="16251" y="15634"/>
                </a:cubicBezTo>
                <a:cubicBezTo>
                  <a:pt x="16046" y="15634"/>
                  <a:pt x="16046" y="15634"/>
                  <a:pt x="16046" y="15634"/>
                </a:cubicBezTo>
                <a:cubicBezTo>
                  <a:pt x="15634" y="15840"/>
                  <a:pt x="15634" y="15840"/>
                  <a:pt x="15634" y="16046"/>
                </a:cubicBezTo>
                <a:cubicBezTo>
                  <a:pt x="15634" y="16046"/>
                  <a:pt x="15634" y="16251"/>
                  <a:pt x="15634" y="16251"/>
                </a:cubicBezTo>
                <a:cubicBezTo>
                  <a:pt x="15634" y="16251"/>
                  <a:pt x="15634" y="16251"/>
                  <a:pt x="15634" y="16251"/>
                </a:cubicBezTo>
                <a:cubicBezTo>
                  <a:pt x="15429" y="16251"/>
                  <a:pt x="15429" y="16457"/>
                  <a:pt x="15429" y="16457"/>
                </a:cubicBezTo>
                <a:cubicBezTo>
                  <a:pt x="15429" y="16457"/>
                  <a:pt x="15429" y="16457"/>
                  <a:pt x="15429" y="16457"/>
                </a:cubicBezTo>
                <a:cubicBezTo>
                  <a:pt x="15429" y="16457"/>
                  <a:pt x="15429" y="16457"/>
                  <a:pt x="15429" y="16457"/>
                </a:cubicBezTo>
                <a:cubicBezTo>
                  <a:pt x="15223" y="16457"/>
                  <a:pt x="15223" y="16457"/>
                  <a:pt x="15223" y="16663"/>
                </a:cubicBezTo>
                <a:cubicBezTo>
                  <a:pt x="15223" y="16869"/>
                  <a:pt x="15017" y="17074"/>
                  <a:pt x="14811" y="17074"/>
                </a:cubicBezTo>
                <a:cubicBezTo>
                  <a:pt x="14606" y="16869"/>
                  <a:pt x="14606" y="16869"/>
                  <a:pt x="14606" y="16663"/>
                </a:cubicBezTo>
                <a:cubicBezTo>
                  <a:pt x="14606" y="16869"/>
                  <a:pt x="14606" y="16869"/>
                  <a:pt x="14606" y="16869"/>
                </a:cubicBezTo>
                <a:cubicBezTo>
                  <a:pt x="14606" y="17074"/>
                  <a:pt x="14606" y="17074"/>
                  <a:pt x="14811" y="17074"/>
                </a:cubicBezTo>
                <a:cubicBezTo>
                  <a:pt x="14811" y="17074"/>
                  <a:pt x="14606" y="17280"/>
                  <a:pt x="14400" y="17486"/>
                </a:cubicBezTo>
                <a:cubicBezTo>
                  <a:pt x="14400" y="17486"/>
                  <a:pt x="14194" y="17486"/>
                  <a:pt x="14194" y="17486"/>
                </a:cubicBezTo>
                <a:cubicBezTo>
                  <a:pt x="13989" y="17486"/>
                  <a:pt x="13989" y="17486"/>
                  <a:pt x="13989" y="17486"/>
                </a:cubicBezTo>
                <a:cubicBezTo>
                  <a:pt x="13989" y="17486"/>
                  <a:pt x="13989" y="17691"/>
                  <a:pt x="13989" y="17691"/>
                </a:cubicBezTo>
                <a:cubicBezTo>
                  <a:pt x="13989" y="17691"/>
                  <a:pt x="13989" y="17691"/>
                  <a:pt x="13989" y="17691"/>
                </a:cubicBezTo>
                <a:cubicBezTo>
                  <a:pt x="13989" y="17691"/>
                  <a:pt x="13989" y="17691"/>
                  <a:pt x="13989" y="17691"/>
                </a:cubicBezTo>
                <a:cubicBezTo>
                  <a:pt x="13783" y="17691"/>
                  <a:pt x="13783" y="17691"/>
                  <a:pt x="13783" y="17691"/>
                </a:cubicBezTo>
                <a:close/>
                <a:moveTo>
                  <a:pt x="6789" y="7200"/>
                </a:moveTo>
                <a:cubicBezTo>
                  <a:pt x="6994" y="7200"/>
                  <a:pt x="6994" y="7200"/>
                  <a:pt x="7200" y="7406"/>
                </a:cubicBezTo>
                <a:cubicBezTo>
                  <a:pt x="7406" y="7611"/>
                  <a:pt x="7406" y="7611"/>
                  <a:pt x="7200" y="7611"/>
                </a:cubicBezTo>
                <a:cubicBezTo>
                  <a:pt x="7200" y="7611"/>
                  <a:pt x="7200" y="7611"/>
                  <a:pt x="7200" y="7611"/>
                </a:cubicBezTo>
                <a:cubicBezTo>
                  <a:pt x="7200" y="7406"/>
                  <a:pt x="6994" y="7406"/>
                  <a:pt x="6994" y="7406"/>
                </a:cubicBezTo>
                <a:cubicBezTo>
                  <a:pt x="6994" y="7406"/>
                  <a:pt x="6994" y="7406"/>
                  <a:pt x="6994" y="7406"/>
                </a:cubicBezTo>
                <a:cubicBezTo>
                  <a:pt x="6994" y="7406"/>
                  <a:pt x="6789" y="7200"/>
                  <a:pt x="6789" y="7200"/>
                </a:cubicBezTo>
                <a:close/>
                <a:moveTo>
                  <a:pt x="9051" y="4320"/>
                </a:moveTo>
                <a:cubicBezTo>
                  <a:pt x="9051" y="4320"/>
                  <a:pt x="8846" y="4320"/>
                  <a:pt x="8846" y="4320"/>
                </a:cubicBezTo>
                <a:cubicBezTo>
                  <a:pt x="8846" y="4320"/>
                  <a:pt x="8640" y="4320"/>
                  <a:pt x="8640" y="4320"/>
                </a:cubicBezTo>
                <a:cubicBezTo>
                  <a:pt x="8640" y="4320"/>
                  <a:pt x="8434" y="4320"/>
                  <a:pt x="8229" y="4320"/>
                </a:cubicBezTo>
                <a:cubicBezTo>
                  <a:pt x="8023" y="4320"/>
                  <a:pt x="8023" y="4320"/>
                  <a:pt x="8023" y="4320"/>
                </a:cubicBezTo>
                <a:cubicBezTo>
                  <a:pt x="8023" y="4114"/>
                  <a:pt x="7817" y="4114"/>
                  <a:pt x="7817" y="4114"/>
                </a:cubicBezTo>
                <a:cubicBezTo>
                  <a:pt x="7406" y="4320"/>
                  <a:pt x="7406" y="4320"/>
                  <a:pt x="7406" y="4320"/>
                </a:cubicBezTo>
                <a:cubicBezTo>
                  <a:pt x="7406" y="4320"/>
                  <a:pt x="7406" y="4320"/>
                  <a:pt x="7406" y="4320"/>
                </a:cubicBezTo>
                <a:cubicBezTo>
                  <a:pt x="7406" y="4320"/>
                  <a:pt x="7406" y="4320"/>
                  <a:pt x="7406" y="4320"/>
                </a:cubicBezTo>
                <a:cubicBezTo>
                  <a:pt x="7406" y="4320"/>
                  <a:pt x="7200" y="4320"/>
                  <a:pt x="7200" y="4320"/>
                </a:cubicBezTo>
                <a:cubicBezTo>
                  <a:pt x="7200" y="4526"/>
                  <a:pt x="7200" y="4526"/>
                  <a:pt x="7406" y="4526"/>
                </a:cubicBezTo>
                <a:cubicBezTo>
                  <a:pt x="7817" y="4320"/>
                  <a:pt x="7817" y="4320"/>
                  <a:pt x="7817" y="4320"/>
                </a:cubicBezTo>
                <a:cubicBezTo>
                  <a:pt x="7817" y="4526"/>
                  <a:pt x="7817" y="4731"/>
                  <a:pt x="8023" y="4526"/>
                </a:cubicBezTo>
                <a:cubicBezTo>
                  <a:pt x="8434" y="4526"/>
                  <a:pt x="8434" y="4526"/>
                  <a:pt x="8434" y="4526"/>
                </a:cubicBezTo>
                <a:cubicBezTo>
                  <a:pt x="8640" y="4526"/>
                  <a:pt x="8640" y="4526"/>
                  <a:pt x="8640" y="4526"/>
                </a:cubicBezTo>
                <a:cubicBezTo>
                  <a:pt x="8846" y="4526"/>
                  <a:pt x="8846" y="4526"/>
                  <a:pt x="8846" y="4526"/>
                </a:cubicBezTo>
                <a:cubicBezTo>
                  <a:pt x="8846" y="4731"/>
                  <a:pt x="9051" y="4731"/>
                  <a:pt x="9051" y="4526"/>
                </a:cubicBezTo>
                <a:cubicBezTo>
                  <a:pt x="9257" y="4320"/>
                  <a:pt x="9257" y="4320"/>
                  <a:pt x="9257" y="4320"/>
                </a:cubicBezTo>
                <a:lnTo>
                  <a:pt x="9051" y="4320"/>
                </a:lnTo>
                <a:close/>
                <a:moveTo>
                  <a:pt x="8434" y="4320"/>
                </a:moveTo>
                <a:cubicBezTo>
                  <a:pt x="8434" y="4114"/>
                  <a:pt x="8434" y="4114"/>
                  <a:pt x="8640" y="4114"/>
                </a:cubicBezTo>
                <a:cubicBezTo>
                  <a:pt x="8640" y="4114"/>
                  <a:pt x="8640" y="4114"/>
                  <a:pt x="8640" y="4114"/>
                </a:cubicBezTo>
                <a:cubicBezTo>
                  <a:pt x="8640" y="4114"/>
                  <a:pt x="8640" y="4114"/>
                  <a:pt x="8640" y="4114"/>
                </a:cubicBezTo>
                <a:cubicBezTo>
                  <a:pt x="8640" y="4114"/>
                  <a:pt x="8640" y="4114"/>
                  <a:pt x="8640" y="4114"/>
                </a:cubicBezTo>
                <a:cubicBezTo>
                  <a:pt x="8434" y="4114"/>
                  <a:pt x="8434" y="4114"/>
                  <a:pt x="8434" y="4114"/>
                </a:cubicBezTo>
                <a:cubicBezTo>
                  <a:pt x="8229" y="4114"/>
                  <a:pt x="8229" y="4114"/>
                  <a:pt x="8434" y="4320"/>
                </a:cubicBezTo>
                <a:close/>
                <a:moveTo>
                  <a:pt x="9874" y="4114"/>
                </a:moveTo>
                <a:cubicBezTo>
                  <a:pt x="10080" y="4114"/>
                  <a:pt x="10080" y="4114"/>
                  <a:pt x="9669" y="4114"/>
                </a:cubicBezTo>
                <a:cubicBezTo>
                  <a:pt x="9463" y="3909"/>
                  <a:pt x="9463" y="3909"/>
                  <a:pt x="9257" y="3909"/>
                </a:cubicBezTo>
                <a:cubicBezTo>
                  <a:pt x="9257" y="3909"/>
                  <a:pt x="9257" y="3909"/>
                  <a:pt x="9257" y="3909"/>
                </a:cubicBezTo>
                <a:cubicBezTo>
                  <a:pt x="9257" y="4114"/>
                  <a:pt x="9257" y="4114"/>
                  <a:pt x="9257" y="4114"/>
                </a:cubicBezTo>
                <a:cubicBezTo>
                  <a:pt x="9669" y="4114"/>
                  <a:pt x="9669" y="4114"/>
                  <a:pt x="9669" y="4114"/>
                </a:cubicBezTo>
                <a:cubicBezTo>
                  <a:pt x="9669" y="4114"/>
                  <a:pt x="9669" y="4114"/>
                  <a:pt x="9669" y="4114"/>
                </a:cubicBezTo>
                <a:lnTo>
                  <a:pt x="9874" y="4114"/>
                </a:lnTo>
                <a:close/>
                <a:moveTo>
                  <a:pt x="9463" y="4526"/>
                </a:moveTo>
                <a:cubicBezTo>
                  <a:pt x="9463" y="4526"/>
                  <a:pt x="9463" y="4526"/>
                  <a:pt x="9463" y="4526"/>
                </a:cubicBezTo>
                <a:cubicBezTo>
                  <a:pt x="9669" y="4526"/>
                  <a:pt x="9669" y="4526"/>
                  <a:pt x="9669" y="4526"/>
                </a:cubicBezTo>
                <a:cubicBezTo>
                  <a:pt x="9669" y="4526"/>
                  <a:pt x="9874" y="4526"/>
                  <a:pt x="9874" y="4526"/>
                </a:cubicBezTo>
                <a:cubicBezTo>
                  <a:pt x="9874" y="4526"/>
                  <a:pt x="10080" y="4526"/>
                  <a:pt x="10080" y="4526"/>
                </a:cubicBezTo>
                <a:cubicBezTo>
                  <a:pt x="10080" y="4320"/>
                  <a:pt x="10080" y="4320"/>
                  <a:pt x="9874" y="4320"/>
                </a:cubicBezTo>
                <a:cubicBezTo>
                  <a:pt x="9463" y="4320"/>
                  <a:pt x="9257" y="4320"/>
                  <a:pt x="9257" y="4526"/>
                </a:cubicBezTo>
                <a:cubicBezTo>
                  <a:pt x="9257" y="4526"/>
                  <a:pt x="9257" y="4526"/>
                  <a:pt x="9257" y="4526"/>
                </a:cubicBezTo>
                <a:lnTo>
                  <a:pt x="9463" y="4526"/>
                </a:lnTo>
                <a:close/>
                <a:moveTo>
                  <a:pt x="9463" y="4731"/>
                </a:moveTo>
                <a:cubicBezTo>
                  <a:pt x="9463" y="4731"/>
                  <a:pt x="9463" y="4731"/>
                  <a:pt x="9463" y="4731"/>
                </a:cubicBezTo>
                <a:cubicBezTo>
                  <a:pt x="9463" y="4731"/>
                  <a:pt x="9463" y="4731"/>
                  <a:pt x="9669" y="4731"/>
                </a:cubicBezTo>
                <a:cubicBezTo>
                  <a:pt x="9669" y="4731"/>
                  <a:pt x="9669" y="4731"/>
                  <a:pt x="9669" y="4731"/>
                </a:cubicBezTo>
                <a:cubicBezTo>
                  <a:pt x="9874" y="4731"/>
                  <a:pt x="9874" y="4731"/>
                  <a:pt x="9874" y="4937"/>
                </a:cubicBezTo>
                <a:cubicBezTo>
                  <a:pt x="9874" y="4937"/>
                  <a:pt x="9874" y="4937"/>
                  <a:pt x="10080" y="4937"/>
                </a:cubicBezTo>
                <a:cubicBezTo>
                  <a:pt x="10080" y="4937"/>
                  <a:pt x="10080" y="4937"/>
                  <a:pt x="10080" y="4731"/>
                </a:cubicBezTo>
                <a:cubicBezTo>
                  <a:pt x="10080" y="4526"/>
                  <a:pt x="10080" y="4526"/>
                  <a:pt x="9874" y="4526"/>
                </a:cubicBezTo>
                <a:cubicBezTo>
                  <a:pt x="9874" y="4731"/>
                  <a:pt x="9669" y="4731"/>
                  <a:pt x="9669" y="4731"/>
                </a:cubicBezTo>
                <a:cubicBezTo>
                  <a:pt x="9669" y="4731"/>
                  <a:pt x="9669" y="4731"/>
                  <a:pt x="9463" y="4731"/>
                </a:cubicBezTo>
                <a:close/>
                <a:moveTo>
                  <a:pt x="11726" y="4320"/>
                </a:moveTo>
                <a:cubicBezTo>
                  <a:pt x="10903" y="4320"/>
                  <a:pt x="10903" y="4320"/>
                  <a:pt x="10903" y="4320"/>
                </a:cubicBezTo>
                <a:cubicBezTo>
                  <a:pt x="10080" y="4114"/>
                  <a:pt x="10080" y="4114"/>
                  <a:pt x="10080" y="4114"/>
                </a:cubicBezTo>
                <a:cubicBezTo>
                  <a:pt x="10080" y="4320"/>
                  <a:pt x="10286" y="4320"/>
                  <a:pt x="10491" y="4320"/>
                </a:cubicBezTo>
                <a:cubicBezTo>
                  <a:pt x="11109" y="4526"/>
                  <a:pt x="11109" y="4526"/>
                  <a:pt x="11109" y="4526"/>
                </a:cubicBezTo>
                <a:cubicBezTo>
                  <a:pt x="11314" y="4526"/>
                  <a:pt x="11314" y="4526"/>
                  <a:pt x="11314" y="4526"/>
                </a:cubicBezTo>
                <a:cubicBezTo>
                  <a:pt x="11726" y="4526"/>
                  <a:pt x="11726" y="4526"/>
                  <a:pt x="11931" y="4526"/>
                </a:cubicBezTo>
                <a:cubicBezTo>
                  <a:pt x="11931" y="4526"/>
                  <a:pt x="11931" y="4526"/>
                  <a:pt x="12137" y="4526"/>
                </a:cubicBezTo>
                <a:cubicBezTo>
                  <a:pt x="12137" y="4526"/>
                  <a:pt x="11931" y="4320"/>
                  <a:pt x="11726" y="4320"/>
                </a:cubicBezTo>
                <a:close/>
                <a:moveTo>
                  <a:pt x="10491" y="4526"/>
                </a:moveTo>
                <a:cubicBezTo>
                  <a:pt x="10491" y="4320"/>
                  <a:pt x="10286" y="4320"/>
                  <a:pt x="10286" y="4526"/>
                </a:cubicBezTo>
                <a:cubicBezTo>
                  <a:pt x="10491" y="4526"/>
                  <a:pt x="10491" y="4526"/>
                  <a:pt x="10491" y="4526"/>
                </a:cubicBezTo>
                <a:close/>
                <a:moveTo>
                  <a:pt x="10697" y="4526"/>
                </a:moveTo>
                <a:cubicBezTo>
                  <a:pt x="10491" y="4526"/>
                  <a:pt x="10491" y="4526"/>
                  <a:pt x="10491" y="4526"/>
                </a:cubicBezTo>
                <a:cubicBezTo>
                  <a:pt x="10286" y="4526"/>
                  <a:pt x="10286" y="4731"/>
                  <a:pt x="10286" y="4731"/>
                </a:cubicBezTo>
                <a:cubicBezTo>
                  <a:pt x="10286" y="4731"/>
                  <a:pt x="10286" y="4731"/>
                  <a:pt x="10491" y="4731"/>
                </a:cubicBezTo>
                <a:cubicBezTo>
                  <a:pt x="10491" y="4731"/>
                  <a:pt x="10491" y="4731"/>
                  <a:pt x="10697" y="4731"/>
                </a:cubicBezTo>
                <a:cubicBezTo>
                  <a:pt x="10697" y="4731"/>
                  <a:pt x="10697" y="4731"/>
                  <a:pt x="10697" y="4731"/>
                </a:cubicBezTo>
                <a:cubicBezTo>
                  <a:pt x="10697" y="4731"/>
                  <a:pt x="10697" y="4731"/>
                  <a:pt x="10697" y="4526"/>
                </a:cubicBezTo>
                <a:close/>
                <a:moveTo>
                  <a:pt x="11314" y="7611"/>
                </a:moveTo>
                <a:cubicBezTo>
                  <a:pt x="11109" y="7611"/>
                  <a:pt x="11109" y="7611"/>
                  <a:pt x="11109" y="7611"/>
                </a:cubicBezTo>
                <a:cubicBezTo>
                  <a:pt x="10903" y="7611"/>
                  <a:pt x="10903" y="7611"/>
                  <a:pt x="10903" y="7611"/>
                </a:cubicBezTo>
                <a:cubicBezTo>
                  <a:pt x="10903" y="7611"/>
                  <a:pt x="10903" y="7611"/>
                  <a:pt x="10903" y="7611"/>
                </a:cubicBezTo>
                <a:cubicBezTo>
                  <a:pt x="10903" y="7611"/>
                  <a:pt x="10903" y="7406"/>
                  <a:pt x="10903" y="7406"/>
                </a:cubicBezTo>
                <a:cubicBezTo>
                  <a:pt x="11109" y="7406"/>
                  <a:pt x="11109" y="7406"/>
                  <a:pt x="11109" y="7406"/>
                </a:cubicBezTo>
                <a:cubicBezTo>
                  <a:pt x="11314" y="7406"/>
                  <a:pt x="11314" y="7406"/>
                  <a:pt x="11314" y="7406"/>
                </a:cubicBezTo>
                <a:cubicBezTo>
                  <a:pt x="11314" y="7406"/>
                  <a:pt x="11520" y="7406"/>
                  <a:pt x="11520" y="7406"/>
                </a:cubicBezTo>
                <a:cubicBezTo>
                  <a:pt x="11520" y="7406"/>
                  <a:pt x="11520" y="7611"/>
                  <a:pt x="11520" y="7611"/>
                </a:cubicBezTo>
                <a:cubicBezTo>
                  <a:pt x="11314" y="7611"/>
                  <a:pt x="11314" y="7611"/>
                  <a:pt x="11314" y="7611"/>
                </a:cubicBezTo>
                <a:close/>
                <a:moveTo>
                  <a:pt x="11520" y="7611"/>
                </a:moveTo>
                <a:cubicBezTo>
                  <a:pt x="11726" y="7817"/>
                  <a:pt x="11726" y="7817"/>
                  <a:pt x="11726" y="7817"/>
                </a:cubicBezTo>
                <a:cubicBezTo>
                  <a:pt x="11726" y="7611"/>
                  <a:pt x="11726" y="7611"/>
                  <a:pt x="11931" y="7611"/>
                </a:cubicBezTo>
                <a:cubicBezTo>
                  <a:pt x="11931" y="7611"/>
                  <a:pt x="12137" y="7817"/>
                  <a:pt x="12137" y="7817"/>
                </a:cubicBezTo>
                <a:cubicBezTo>
                  <a:pt x="11931" y="7817"/>
                  <a:pt x="11931" y="7817"/>
                  <a:pt x="11931" y="7817"/>
                </a:cubicBezTo>
                <a:cubicBezTo>
                  <a:pt x="11931" y="8023"/>
                  <a:pt x="11931" y="8023"/>
                  <a:pt x="11931" y="8023"/>
                </a:cubicBezTo>
                <a:cubicBezTo>
                  <a:pt x="11931" y="8023"/>
                  <a:pt x="11931" y="8023"/>
                  <a:pt x="11931" y="8023"/>
                </a:cubicBezTo>
                <a:cubicBezTo>
                  <a:pt x="11726" y="8023"/>
                  <a:pt x="11726" y="8023"/>
                  <a:pt x="11726" y="8023"/>
                </a:cubicBezTo>
                <a:cubicBezTo>
                  <a:pt x="11726" y="7817"/>
                  <a:pt x="11726" y="7817"/>
                  <a:pt x="11520" y="7817"/>
                </a:cubicBezTo>
                <a:cubicBezTo>
                  <a:pt x="11520" y="7817"/>
                  <a:pt x="11314" y="7817"/>
                  <a:pt x="11314" y="8023"/>
                </a:cubicBezTo>
                <a:cubicBezTo>
                  <a:pt x="11314" y="8023"/>
                  <a:pt x="11314" y="8023"/>
                  <a:pt x="11314" y="8023"/>
                </a:cubicBezTo>
                <a:cubicBezTo>
                  <a:pt x="11520" y="8229"/>
                  <a:pt x="11520" y="8434"/>
                  <a:pt x="11314" y="8229"/>
                </a:cubicBezTo>
                <a:cubicBezTo>
                  <a:pt x="11314" y="8229"/>
                  <a:pt x="11109" y="8229"/>
                  <a:pt x="11314" y="8229"/>
                </a:cubicBezTo>
                <a:cubicBezTo>
                  <a:pt x="11314" y="8023"/>
                  <a:pt x="11314" y="8023"/>
                  <a:pt x="11314" y="7817"/>
                </a:cubicBezTo>
                <a:cubicBezTo>
                  <a:pt x="11314" y="7817"/>
                  <a:pt x="11314" y="7611"/>
                  <a:pt x="11520" y="7611"/>
                </a:cubicBezTo>
                <a:close/>
                <a:moveTo>
                  <a:pt x="11726" y="10491"/>
                </a:moveTo>
                <a:cubicBezTo>
                  <a:pt x="12137" y="10491"/>
                  <a:pt x="12343" y="10491"/>
                  <a:pt x="12343" y="10697"/>
                </a:cubicBezTo>
                <a:cubicBezTo>
                  <a:pt x="12343" y="10697"/>
                  <a:pt x="12343" y="10697"/>
                  <a:pt x="12549" y="10697"/>
                </a:cubicBezTo>
                <a:cubicBezTo>
                  <a:pt x="12549" y="10697"/>
                  <a:pt x="12549" y="10697"/>
                  <a:pt x="12549" y="10697"/>
                </a:cubicBezTo>
                <a:cubicBezTo>
                  <a:pt x="12549" y="10697"/>
                  <a:pt x="12549" y="10697"/>
                  <a:pt x="12549" y="10697"/>
                </a:cubicBezTo>
                <a:cubicBezTo>
                  <a:pt x="12549" y="10491"/>
                  <a:pt x="12549" y="10491"/>
                  <a:pt x="12343" y="10491"/>
                </a:cubicBezTo>
                <a:cubicBezTo>
                  <a:pt x="11931" y="10286"/>
                  <a:pt x="11931" y="10286"/>
                  <a:pt x="11931" y="10286"/>
                </a:cubicBezTo>
                <a:cubicBezTo>
                  <a:pt x="11520" y="10491"/>
                  <a:pt x="11520" y="10491"/>
                  <a:pt x="11520" y="10491"/>
                </a:cubicBezTo>
                <a:cubicBezTo>
                  <a:pt x="11520" y="10491"/>
                  <a:pt x="11726" y="10491"/>
                  <a:pt x="11726" y="10491"/>
                </a:cubicBezTo>
                <a:close/>
                <a:moveTo>
                  <a:pt x="11726" y="5966"/>
                </a:moveTo>
                <a:cubicBezTo>
                  <a:pt x="11726" y="5966"/>
                  <a:pt x="11726" y="5966"/>
                  <a:pt x="11726" y="5966"/>
                </a:cubicBezTo>
                <a:cubicBezTo>
                  <a:pt x="11726" y="5966"/>
                  <a:pt x="11726" y="5966"/>
                  <a:pt x="11726" y="5966"/>
                </a:cubicBezTo>
                <a:cubicBezTo>
                  <a:pt x="11726" y="5966"/>
                  <a:pt x="11726" y="5966"/>
                  <a:pt x="11726" y="5966"/>
                </a:cubicBezTo>
                <a:close/>
                <a:moveTo>
                  <a:pt x="12343" y="8023"/>
                </a:moveTo>
                <a:cubicBezTo>
                  <a:pt x="11931" y="8229"/>
                  <a:pt x="11931" y="8229"/>
                  <a:pt x="11931" y="8229"/>
                </a:cubicBezTo>
                <a:cubicBezTo>
                  <a:pt x="11931" y="8229"/>
                  <a:pt x="11931" y="8229"/>
                  <a:pt x="11931" y="8229"/>
                </a:cubicBezTo>
                <a:cubicBezTo>
                  <a:pt x="11931" y="8229"/>
                  <a:pt x="11931" y="8229"/>
                  <a:pt x="11931" y="8229"/>
                </a:cubicBezTo>
                <a:cubicBezTo>
                  <a:pt x="12137" y="8023"/>
                  <a:pt x="12137" y="8023"/>
                  <a:pt x="12137" y="8023"/>
                </a:cubicBezTo>
                <a:cubicBezTo>
                  <a:pt x="12343" y="7817"/>
                  <a:pt x="12343" y="7817"/>
                  <a:pt x="12343" y="7817"/>
                </a:cubicBezTo>
                <a:cubicBezTo>
                  <a:pt x="12343" y="7817"/>
                  <a:pt x="12343" y="7817"/>
                  <a:pt x="12343" y="7817"/>
                </a:cubicBezTo>
                <a:cubicBezTo>
                  <a:pt x="12549" y="7817"/>
                  <a:pt x="12549" y="8023"/>
                  <a:pt x="12549" y="8023"/>
                </a:cubicBezTo>
                <a:lnTo>
                  <a:pt x="12343" y="8023"/>
                </a:lnTo>
                <a:close/>
                <a:moveTo>
                  <a:pt x="12137" y="6171"/>
                </a:moveTo>
                <a:cubicBezTo>
                  <a:pt x="12343" y="6377"/>
                  <a:pt x="12343" y="6377"/>
                  <a:pt x="12343" y="6377"/>
                </a:cubicBezTo>
                <a:cubicBezTo>
                  <a:pt x="12343" y="6377"/>
                  <a:pt x="12343" y="6377"/>
                  <a:pt x="12343" y="6171"/>
                </a:cubicBezTo>
                <a:cubicBezTo>
                  <a:pt x="12137" y="5966"/>
                  <a:pt x="12137" y="5966"/>
                  <a:pt x="11931" y="5966"/>
                </a:cubicBezTo>
                <a:cubicBezTo>
                  <a:pt x="11931" y="5966"/>
                  <a:pt x="11931" y="5966"/>
                  <a:pt x="11931" y="5966"/>
                </a:cubicBezTo>
                <a:cubicBezTo>
                  <a:pt x="11931" y="5966"/>
                  <a:pt x="12137" y="6171"/>
                  <a:pt x="12137" y="6171"/>
                </a:cubicBezTo>
                <a:close/>
                <a:moveTo>
                  <a:pt x="12343" y="10080"/>
                </a:moveTo>
                <a:cubicBezTo>
                  <a:pt x="12137" y="10286"/>
                  <a:pt x="12137" y="10286"/>
                  <a:pt x="12137" y="10286"/>
                </a:cubicBezTo>
                <a:cubicBezTo>
                  <a:pt x="12343" y="10286"/>
                  <a:pt x="12343" y="10286"/>
                  <a:pt x="12343" y="10286"/>
                </a:cubicBezTo>
                <a:cubicBezTo>
                  <a:pt x="12343" y="10286"/>
                  <a:pt x="12343" y="10286"/>
                  <a:pt x="12343" y="10286"/>
                </a:cubicBezTo>
                <a:cubicBezTo>
                  <a:pt x="12343" y="10286"/>
                  <a:pt x="12343" y="10080"/>
                  <a:pt x="12343" y="10080"/>
                </a:cubicBezTo>
                <a:close/>
                <a:moveTo>
                  <a:pt x="12343" y="10903"/>
                </a:moveTo>
                <a:cubicBezTo>
                  <a:pt x="12343" y="10903"/>
                  <a:pt x="12343" y="11109"/>
                  <a:pt x="12343" y="11109"/>
                </a:cubicBezTo>
                <a:cubicBezTo>
                  <a:pt x="12343" y="11109"/>
                  <a:pt x="12343" y="11109"/>
                  <a:pt x="12343" y="11109"/>
                </a:cubicBezTo>
                <a:cubicBezTo>
                  <a:pt x="12343" y="11109"/>
                  <a:pt x="12343" y="11109"/>
                  <a:pt x="12343" y="11109"/>
                </a:cubicBezTo>
                <a:cubicBezTo>
                  <a:pt x="12343" y="11109"/>
                  <a:pt x="12343" y="11109"/>
                  <a:pt x="12343" y="11109"/>
                </a:cubicBezTo>
                <a:cubicBezTo>
                  <a:pt x="12343" y="10903"/>
                  <a:pt x="12343" y="10903"/>
                  <a:pt x="12343" y="10903"/>
                </a:cubicBezTo>
                <a:close/>
                <a:moveTo>
                  <a:pt x="13166" y="11109"/>
                </a:moveTo>
                <a:cubicBezTo>
                  <a:pt x="13371" y="10903"/>
                  <a:pt x="13371" y="10903"/>
                  <a:pt x="13371" y="10903"/>
                </a:cubicBezTo>
                <a:cubicBezTo>
                  <a:pt x="13371" y="10697"/>
                  <a:pt x="13166" y="10697"/>
                  <a:pt x="12960" y="10697"/>
                </a:cubicBezTo>
                <a:cubicBezTo>
                  <a:pt x="12754" y="10903"/>
                  <a:pt x="12754" y="10903"/>
                  <a:pt x="12754" y="10903"/>
                </a:cubicBezTo>
                <a:cubicBezTo>
                  <a:pt x="12960" y="10903"/>
                  <a:pt x="12960" y="10903"/>
                  <a:pt x="12960" y="10903"/>
                </a:cubicBezTo>
                <a:cubicBezTo>
                  <a:pt x="12960" y="10903"/>
                  <a:pt x="12960" y="10903"/>
                  <a:pt x="13166" y="11109"/>
                </a:cubicBezTo>
                <a:close/>
                <a:moveTo>
                  <a:pt x="13577" y="10903"/>
                </a:moveTo>
                <a:cubicBezTo>
                  <a:pt x="13577" y="10903"/>
                  <a:pt x="13577" y="10903"/>
                  <a:pt x="13577" y="11109"/>
                </a:cubicBezTo>
                <a:cubicBezTo>
                  <a:pt x="13577" y="11109"/>
                  <a:pt x="13577" y="11109"/>
                  <a:pt x="13577" y="11109"/>
                </a:cubicBezTo>
                <a:cubicBezTo>
                  <a:pt x="13577" y="11109"/>
                  <a:pt x="13783" y="10903"/>
                  <a:pt x="13783" y="10903"/>
                </a:cubicBezTo>
                <a:cubicBezTo>
                  <a:pt x="13783" y="10903"/>
                  <a:pt x="13577" y="10903"/>
                  <a:pt x="13577" y="1090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98" name="Shape"/>
          <p:cNvSpPr/>
          <p:nvPr/>
        </p:nvSpPr>
        <p:spPr>
          <a:xfrm>
            <a:off x="5581651" y="1649317"/>
            <a:ext cx="387351" cy="341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181" y="18514"/>
                </a:moveTo>
                <a:cubicBezTo>
                  <a:pt x="21390" y="18989"/>
                  <a:pt x="21600" y="19464"/>
                  <a:pt x="21600" y="19701"/>
                </a:cubicBezTo>
                <a:cubicBezTo>
                  <a:pt x="21600" y="20176"/>
                  <a:pt x="21390" y="20413"/>
                  <a:pt x="21390" y="20651"/>
                </a:cubicBezTo>
                <a:cubicBezTo>
                  <a:pt x="20971" y="21125"/>
                  <a:pt x="20551" y="21600"/>
                  <a:pt x="19713" y="21600"/>
                </a:cubicBezTo>
                <a:cubicBezTo>
                  <a:pt x="1887" y="21600"/>
                  <a:pt x="1887" y="21600"/>
                  <a:pt x="1887" y="21600"/>
                </a:cubicBezTo>
                <a:cubicBezTo>
                  <a:pt x="1049" y="21600"/>
                  <a:pt x="419" y="21125"/>
                  <a:pt x="210" y="20651"/>
                </a:cubicBezTo>
                <a:cubicBezTo>
                  <a:pt x="0" y="20413"/>
                  <a:pt x="0" y="20176"/>
                  <a:pt x="0" y="19701"/>
                </a:cubicBezTo>
                <a:cubicBezTo>
                  <a:pt x="0" y="19464"/>
                  <a:pt x="210" y="18989"/>
                  <a:pt x="419" y="18514"/>
                </a:cubicBezTo>
                <a:cubicBezTo>
                  <a:pt x="3146" y="12818"/>
                  <a:pt x="3146" y="12818"/>
                  <a:pt x="3146" y="12818"/>
                </a:cubicBezTo>
                <a:cubicBezTo>
                  <a:pt x="6291" y="6646"/>
                  <a:pt x="6291" y="6646"/>
                  <a:pt x="6291" y="6646"/>
                </a:cubicBezTo>
                <a:cubicBezTo>
                  <a:pt x="9227" y="1187"/>
                  <a:pt x="9227" y="1187"/>
                  <a:pt x="9227" y="1187"/>
                </a:cubicBezTo>
                <a:cubicBezTo>
                  <a:pt x="9647" y="237"/>
                  <a:pt x="10066" y="0"/>
                  <a:pt x="10695" y="0"/>
                </a:cubicBezTo>
                <a:cubicBezTo>
                  <a:pt x="11324" y="0"/>
                  <a:pt x="11953" y="237"/>
                  <a:pt x="12373" y="1187"/>
                </a:cubicBezTo>
                <a:cubicBezTo>
                  <a:pt x="15099" y="6646"/>
                  <a:pt x="15099" y="6646"/>
                  <a:pt x="15099" y="6646"/>
                </a:cubicBezTo>
                <a:cubicBezTo>
                  <a:pt x="18245" y="12818"/>
                  <a:pt x="18245" y="12818"/>
                  <a:pt x="18245" y="12818"/>
                </a:cubicBezTo>
                <a:lnTo>
                  <a:pt x="21181" y="18514"/>
                </a:lnTo>
                <a:close/>
                <a:moveTo>
                  <a:pt x="11534" y="16141"/>
                </a:moveTo>
                <a:cubicBezTo>
                  <a:pt x="11534" y="8308"/>
                  <a:pt x="11534" y="8308"/>
                  <a:pt x="11534" y="8308"/>
                </a:cubicBezTo>
                <a:cubicBezTo>
                  <a:pt x="9856" y="8308"/>
                  <a:pt x="9856" y="8308"/>
                  <a:pt x="9856" y="8308"/>
                </a:cubicBezTo>
                <a:cubicBezTo>
                  <a:pt x="10066" y="16141"/>
                  <a:pt x="10066" y="16141"/>
                  <a:pt x="10066" y="16141"/>
                </a:cubicBezTo>
                <a:lnTo>
                  <a:pt x="11534" y="16141"/>
                </a:lnTo>
                <a:close/>
                <a:moveTo>
                  <a:pt x="11534" y="19226"/>
                </a:moveTo>
                <a:cubicBezTo>
                  <a:pt x="11534" y="17565"/>
                  <a:pt x="11534" y="17565"/>
                  <a:pt x="11534" y="17565"/>
                </a:cubicBezTo>
                <a:cubicBezTo>
                  <a:pt x="9856" y="17565"/>
                  <a:pt x="9856" y="17565"/>
                  <a:pt x="9856" y="17565"/>
                </a:cubicBezTo>
                <a:cubicBezTo>
                  <a:pt x="9856" y="19226"/>
                  <a:pt x="9856" y="19226"/>
                  <a:pt x="9856" y="19226"/>
                </a:cubicBezTo>
                <a:lnTo>
                  <a:pt x="11534" y="1922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99" name="Shape"/>
          <p:cNvSpPr/>
          <p:nvPr/>
        </p:nvSpPr>
        <p:spPr>
          <a:xfrm>
            <a:off x="6223001" y="1641381"/>
            <a:ext cx="395289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046" y="20160"/>
                </a:moveTo>
                <a:cubicBezTo>
                  <a:pt x="14400" y="20983"/>
                  <a:pt x="12754" y="21600"/>
                  <a:pt x="10697" y="21600"/>
                </a:cubicBezTo>
                <a:cubicBezTo>
                  <a:pt x="8846" y="21600"/>
                  <a:pt x="6994" y="20983"/>
                  <a:pt x="5349" y="20160"/>
                </a:cubicBezTo>
                <a:cubicBezTo>
                  <a:pt x="3703" y="19131"/>
                  <a:pt x="2469" y="17897"/>
                  <a:pt x="1440" y="16251"/>
                </a:cubicBezTo>
                <a:cubicBezTo>
                  <a:pt x="411" y="14606"/>
                  <a:pt x="0" y="12754"/>
                  <a:pt x="0" y="10697"/>
                </a:cubicBezTo>
                <a:cubicBezTo>
                  <a:pt x="0" y="8846"/>
                  <a:pt x="411" y="6994"/>
                  <a:pt x="1440" y="5349"/>
                </a:cubicBezTo>
                <a:cubicBezTo>
                  <a:pt x="2469" y="3703"/>
                  <a:pt x="3703" y="2469"/>
                  <a:pt x="5349" y="1440"/>
                </a:cubicBezTo>
                <a:cubicBezTo>
                  <a:pt x="6994" y="617"/>
                  <a:pt x="8846" y="0"/>
                  <a:pt x="10697" y="0"/>
                </a:cubicBezTo>
                <a:cubicBezTo>
                  <a:pt x="12754" y="0"/>
                  <a:pt x="14400" y="617"/>
                  <a:pt x="16046" y="1440"/>
                </a:cubicBezTo>
                <a:cubicBezTo>
                  <a:pt x="17691" y="2469"/>
                  <a:pt x="19131" y="3703"/>
                  <a:pt x="20160" y="5349"/>
                </a:cubicBezTo>
                <a:cubicBezTo>
                  <a:pt x="20983" y="6994"/>
                  <a:pt x="21600" y="8846"/>
                  <a:pt x="21600" y="10697"/>
                </a:cubicBezTo>
                <a:cubicBezTo>
                  <a:pt x="21600" y="12754"/>
                  <a:pt x="20983" y="14606"/>
                  <a:pt x="20160" y="16251"/>
                </a:cubicBezTo>
                <a:cubicBezTo>
                  <a:pt x="19131" y="17897"/>
                  <a:pt x="17691" y="19131"/>
                  <a:pt x="16046" y="20160"/>
                </a:cubicBezTo>
                <a:close/>
                <a:moveTo>
                  <a:pt x="12549" y="3703"/>
                </a:moveTo>
                <a:cubicBezTo>
                  <a:pt x="5349" y="10697"/>
                  <a:pt x="5349" y="10697"/>
                  <a:pt x="5349" y="10697"/>
                </a:cubicBezTo>
                <a:cubicBezTo>
                  <a:pt x="12549" y="17897"/>
                  <a:pt x="12549" y="17897"/>
                  <a:pt x="12549" y="17897"/>
                </a:cubicBezTo>
                <a:cubicBezTo>
                  <a:pt x="15017" y="15429"/>
                  <a:pt x="15017" y="15429"/>
                  <a:pt x="15017" y="15429"/>
                </a:cubicBezTo>
                <a:cubicBezTo>
                  <a:pt x="10491" y="10697"/>
                  <a:pt x="10491" y="10697"/>
                  <a:pt x="10491" y="10697"/>
                </a:cubicBezTo>
                <a:cubicBezTo>
                  <a:pt x="15017" y="6171"/>
                  <a:pt x="15017" y="6171"/>
                  <a:pt x="15017" y="6171"/>
                </a:cubicBezTo>
                <a:lnTo>
                  <a:pt x="12549" y="370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00" name="Shape"/>
          <p:cNvSpPr/>
          <p:nvPr/>
        </p:nvSpPr>
        <p:spPr>
          <a:xfrm>
            <a:off x="6869113" y="1641381"/>
            <a:ext cx="393701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9" y="1440"/>
                </a:moveTo>
                <a:cubicBezTo>
                  <a:pt x="6994" y="617"/>
                  <a:pt x="8846" y="0"/>
                  <a:pt x="10697" y="0"/>
                </a:cubicBezTo>
                <a:cubicBezTo>
                  <a:pt x="12754" y="0"/>
                  <a:pt x="14400" y="617"/>
                  <a:pt x="16046" y="1440"/>
                </a:cubicBezTo>
                <a:cubicBezTo>
                  <a:pt x="17691" y="2469"/>
                  <a:pt x="19131" y="3703"/>
                  <a:pt x="20160" y="5349"/>
                </a:cubicBezTo>
                <a:cubicBezTo>
                  <a:pt x="20983" y="6994"/>
                  <a:pt x="21600" y="8846"/>
                  <a:pt x="21600" y="10697"/>
                </a:cubicBezTo>
                <a:cubicBezTo>
                  <a:pt x="21600" y="12754"/>
                  <a:pt x="20983" y="14606"/>
                  <a:pt x="20160" y="16251"/>
                </a:cubicBezTo>
                <a:cubicBezTo>
                  <a:pt x="19131" y="17897"/>
                  <a:pt x="17691" y="19131"/>
                  <a:pt x="16046" y="20160"/>
                </a:cubicBezTo>
                <a:cubicBezTo>
                  <a:pt x="14400" y="20983"/>
                  <a:pt x="12754" y="21600"/>
                  <a:pt x="10697" y="21600"/>
                </a:cubicBezTo>
                <a:cubicBezTo>
                  <a:pt x="8846" y="21600"/>
                  <a:pt x="6994" y="20983"/>
                  <a:pt x="5349" y="20160"/>
                </a:cubicBezTo>
                <a:cubicBezTo>
                  <a:pt x="3703" y="19131"/>
                  <a:pt x="2263" y="17897"/>
                  <a:pt x="1440" y="16251"/>
                </a:cubicBezTo>
                <a:cubicBezTo>
                  <a:pt x="411" y="14606"/>
                  <a:pt x="0" y="12754"/>
                  <a:pt x="0" y="10697"/>
                </a:cubicBezTo>
                <a:cubicBezTo>
                  <a:pt x="0" y="8846"/>
                  <a:pt x="411" y="6994"/>
                  <a:pt x="1440" y="5349"/>
                </a:cubicBezTo>
                <a:cubicBezTo>
                  <a:pt x="2263" y="3703"/>
                  <a:pt x="3703" y="2469"/>
                  <a:pt x="5349" y="1440"/>
                </a:cubicBezTo>
                <a:close/>
                <a:moveTo>
                  <a:pt x="9051" y="17897"/>
                </a:moveTo>
                <a:cubicBezTo>
                  <a:pt x="16251" y="10697"/>
                  <a:pt x="16251" y="10697"/>
                  <a:pt x="16251" y="10697"/>
                </a:cubicBezTo>
                <a:cubicBezTo>
                  <a:pt x="9051" y="3703"/>
                  <a:pt x="9051" y="3703"/>
                  <a:pt x="9051" y="3703"/>
                </a:cubicBezTo>
                <a:cubicBezTo>
                  <a:pt x="6377" y="6171"/>
                  <a:pt x="6377" y="6171"/>
                  <a:pt x="6377" y="6171"/>
                </a:cubicBezTo>
                <a:cubicBezTo>
                  <a:pt x="10903" y="10697"/>
                  <a:pt x="10903" y="10697"/>
                  <a:pt x="10903" y="10697"/>
                </a:cubicBezTo>
                <a:cubicBezTo>
                  <a:pt x="6377" y="15429"/>
                  <a:pt x="6377" y="15429"/>
                  <a:pt x="6377" y="15429"/>
                </a:cubicBezTo>
                <a:lnTo>
                  <a:pt x="9051" y="1789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01" name="Shape"/>
          <p:cNvSpPr/>
          <p:nvPr/>
        </p:nvSpPr>
        <p:spPr>
          <a:xfrm>
            <a:off x="7507288" y="1717581"/>
            <a:ext cx="404814" cy="2365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438" y="0"/>
                </a:moveTo>
                <a:lnTo>
                  <a:pt x="8640" y="4059"/>
                </a:lnTo>
                <a:lnTo>
                  <a:pt x="4574" y="10872"/>
                </a:lnTo>
                <a:lnTo>
                  <a:pt x="8640" y="17831"/>
                </a:lnTo>
                <a:lnTo>
                  <a:pt x="6438" y="21600"/>
                </a:lnTo>
                <a:lnTo>
                  <a:pt x="0" y="10872"/>
                </a:lnTo>
                <a:lnTo>
                  <a:pt x="6438" y="0"/>
                </a:lnTo>
                <a:close/>
                <a:moveTo>
                  <a:pt x="15416" y="0"/>
                </a:moveTo>
                <a:lnTo>
                  <a:pt x="21600" y="10872"/>
                </a:lnTo>
                <a:lnTo>
                  <a:pt x="15416" y="21600"/>
                </a:lnTo>
                <a:lnTo>
                  <a:pt x="13214" y="17831"/>
                </a:lnTo>
                <a:lnTo>
                  <a:pt x="17195" y="10872"/>
                </a:lnTo>
                <a:lnTo>
                  <a:pt x="13214" y="4059"/>
                </a:lnTo>
                <a:lnTo>
                  <a:pt x="15416" y="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02" name="Shape"/>
          <p:cNvSpPr/>
          <p:nvPr/>
        </p:nvSpPr>
        <p:spPr>
          <a:xfrm>
            <a:off x="8269288" y="1709642"/>
            <a:ext cx="176214" cy="2587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3710"/>
                </a:moveTo>
                <a:lnTo>
                  <a:pt x="11481" y="10999"/>
                </a:lnTo>
                <a:lnTo>
                  <a:pt x="21600" y="17890"/>
                </a:lnTo>
                <a:lnTo>
                  <a:pt x="16151" y="21600"/>
                </a:lnTo>
                <a:lnTo>
                  <a:pt x="0" y="10601"/>
                </a:lnTo>
                <a:lnTo>
                  <a:pt x="16151" y="0"/>
                </a:lnTo>
                <a:lnTo>
                  <a:pt x="21600" y="371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03" name="Shape"/>
          <p:cNvSpPr/>
          <p:nvPr/>
        </p:nvSpPr>
        <p:spPr>
          <a:xfrm>
            <a:off x="8910638" y="1709642"/>
            <a:ext cx="180976" cy="2587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7890"/>
                </a:moveTo>
                <a:lnTo>
                  <a:pt x="10421" y="10601"/>
                </a:lnTo>
                <a:lnTo>
                  <a:pt x="0" y="3710"/>
                </a:lnTo>
                <a:lnTo>
                  <a:pt x="5874" y="0"/>
                </a:lnTo>
                <a:lnTo>
                  <a:pt x="21600" y="10601"/>
                </a:lnTo>
                <a:lnTo>
                  <a:pt x="5874" y="21600"/>
                </a:lnTo>
                <a:lnTo>
                  <a:pt x="0" y="1789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04" name="Shape"/>
          <p:cNvSpPr/>
          <p:nvPr/>
        </p:nvSpPr>
        <p:spPr>
          <a:xfrm>
            <a:off x="9507538" y="1630267"/>
            <a:ext cx="282576" cy="4095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88" y="18826"/>
                </a:moveTo>
                <a:cubicBezTo>
                  <a:pt x="288" y="16250"/>
                  <a:pt x="288" y="16250"/>
                  <a:pt x="288" y="16250"/>
                </a:cubicBezTo>
                <a:cubicBezTo>
                  <a:pt x="6624" y="19024"/>
                  <a:pt x="6624" y="19024"/>
                  <a:pt x="6624" y="19024"/>
                </a:cubicBezTo>
                <a:cubicBezTo>
                  <a:pt x="3456" y="20213"/>
                  <a:pt x="3456" y="20213"/>
                  <a:pt x="3456" y="20213"/>
                </a:cubicBezTo>
                <a:cubicBezTo>
                  <a:pt x="0" y="21600"/>
                  <a:pt x="0" y="21600"/>
                  <a:pt x="0" y="21600"/>
                </a:cubicBezTo>
                <a:lnTo>
                  <a:pt x="288" y="18826"/>
                </a:lnTo>
                <a:close/>
                <a:moveTo>
                  <a:pt x="1152" y="15061"/>
                </a:moveTo>
                <a:cubicBezTo>
                  <a:pt x="12096" y="3171"/>
                  <a:pt x="12096" y="3171"/>
                  <a:pt x="12096" y="3171"/>
                </a:cubicBezTo>
                <a:cubicBezTo>
                  <a:pt x="18720" y="5945"/>
                  <a:pt x="18720" y="5945"/>
                  <a:pt x="18720" y="5945"/>
                </a:cubicBezTo>
                <a:cubicBezTo>
                  <a:pt x="7776" y="18033"/>
                  <a:pt x="7776" y="18033"/>
                  <a:pt x="7776" y="18033"/>
                </a:cubicBezTo>
                <a:lnTo>
                  <a:pt x="1152" y="15061"/>
                </a:lnTo>
                <a:close/>
                <a:moveTo>
                  <a:pt x="20736" y="1585"/>
                </a:moveTo>
                <a:cubicBezTo>
                  <a:pt x="21024" y="1783"/>
                  <a:pt x="21312" y="2180"/>
                  <a:pt x="21312" y="2378"/>
                </a:cubicBezTo>
                <a:cubicBezTo>
                  <a:pt x="21600" y="2576"/>
                  <a:pt x="21600" y="2774"/>
                  <a:pt x="21600" y="2774"/>
                </a:cubicBezTo>
                <a:cubicBezTo>
                  <a:pt x="21600" y="2972"/>
                  <a:pt x="21312" y="3171"/>
                  <a:pt x="21312" y="3369"/>
                </a:cubicBezTo>
                <a:cubicBezTo>
                  <a:pt x="19872" y="4954"/>
                  <a:pt x="19872" y="4954"/>
                  <a:pt x="19872" y="4954"/>
                </a:cubicBezTo>
                <a:cubicBezTo>
                  <a:pt x="13248" y="1982"/>
                  <a:pt x="13248" y="1982"/>
                  <a:pt x="13248" y="1982"/>
                </a:cubicBezTo>
                <a:cubicBezTo>
                  <a:pt x="14400" y="594"/>
                  <a:pt x="14400" y="594"/>
                  <a:pt x="14400" y="594"/>
                </a:cubicBezTo>
                <a:cubicBezTo>
                  <a:pt x="14688" y="198"/>
                  <a:pt x="15264" y="0"/>
                  <a:pt x="15840" y="0"/>
                </a:cubicBezTo>
                <a:cubicBezTo>
                  <a:pt x="15840" y="0"/>
                  <a:pt x="16128" y="0"/>
                  <a:pt x="16128" y="0"/>
                </a:cubicBezTo>
                <a:cubicBezTo>
                  <a:pt x="16416" y="0"/>
                  <a:pt x="16704" y="0"/>
                  <a:pt x="16992" y="198"/>
                </a:cubicBezTo>
                <a:lnTo>
                  <a:pt x="20736" y="158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05" name="Shape"/>
          <p:cNvSpPr/>
          <p:nvPr/>
        </p:nvSpPr>
        <p:spPr>
          <a:xfrm>
            <a:off x="10139363" y="1638206"/>
            <a:ext cx="307976" cy="398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956" y="7947"/>
                </a:moveTo>
                <a:cubicBezTo>
                  <a:pt x="9483" y="7336"/>
                  <a:pt x="10010" y="6725"/>
                  <a:pt x="10273" y="6113"/>
                </a:cubicBezTo>
                <a:cubicBezTo>
                  <a:pt x="10537" y="5502"/>
                  <a:pt x="10800" y="4891"/>
                  <a:pt x="10800" y="4483"/>
                </a:cubicBezTo>
                <a:cubicBezTo>
                  <a:pt x="10800" y="4075"/>
                  <a:pt x="11063" y="3668"/>
                  <a:pt x="11327" y="3057"/>
                </a:cubicBezTo>
                <a:cubicBezTo>
                  <a:pt x="11854" y="2445"/>
                  <a:pt x="12380" y="1834"/>
                  <a:pt x="12907" y="1019"/>
                </a:cubicBezTo>
                <a:cubicBezTo>
                  <a:pt x="13171" y="815"/>
                  <a:pt x="13434" y="611"/>
                  <a:pt x="13961" y="611"/>
                </a:cubicBezTo>
                <a:cubicBezTo>
                  <a:pt x="13961" y="611"/>
                  <a:pt x="13961" y="611"/>
                  <a:pt x="14224" y="611"/>
                </a:cubicBezTo>
                <a:cubicBezTo>
                  <a:pt x="14488" y="611"/>
                  <a:pt x="14751" y="611"/>
                  <a:pt x="15015" y="815"/>
                </a:cubicBezTo>
                <a:cubicBezTo>
                  <a:pt x="15278" y="1019"/>
                  <a:pt x="15541" y="1223"/>
                  <a:pt x="15541" y="1426"/>
                </a:cubicBezTo>
                <a:cubicBezTo>
                  <a:pt x="17122" y="0"/>
                  <a:pt x="17122" y="0"/>
                  <a:pt x="17122" y="0"/>
                </a:cubicBezTo>
                <a:cubicBezTo>
                  <a:pt x="21600" y="2445"/>
                  <a:pt x="21600" y="2445"/>
                  <a:pt x="21600" y="2445"/>
                </a:cubicBezTo>
                <a:cubicBezTo>
                  <a:pt x="6585" y="18340"/>
                  <a:pt x="6585" y="18340"/>
                  <a:pt x="6585" y="1834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07" y="15894"/>
                  <a:pt x="2107" y="15894"/>
                  <a:pt x="2107" y="15894"/>
                </a:cubicBezTo>
                <a:cubicBezTo>
                  <a:pt x="8693" y="8762"/>
                  <a:pt x="8693" y="8762"/>
                  <a:pt x="8693" y="8762"/>
                </a:cubicBezTo>
                <a:cubicBezTo>
                  <a:pt x="8429" y="8966"/>
                  <a:pt x="8166" y="8966"/>
                  <a:pt x="7902" y="8762"/>
                </a:cubicBezTo>
                <a:cubicBezTo>
                  <a:pt x="7639" y="8762"/>
                  <a:pt x="7639" y="8558"/>
                  <a:pt x="7639" y="8355"/>
                </a:cubicBezTo>
                <a:cubicBezTo>
                  <a:pt x="7639" y="8151"/>
                  <a:pt x="7639" y="8151"/>
                  <a:pt x="7639" y="7947"/>
                </a:cubicBezTo>
                <a:cubicBezTo>
                  <a:pt x="7902" y="7947"/>
                  <a:pt x="7902" y="7743"/>
                  <a:pt x="8166" y="7743"/>
                </a:cubicBezTo>
                <a:cubicBezTo>
                  <a:pt x="8429" y="7743"/>
                  <a:pt x="8693" y="7743"/>
                  <a:pt x="8693" y="7947"/>
                </a:cubicBezTo>
                <a:cubicBezTo>
                  <a:pt x="8693" y="7947"/>
                  <a:pt x="8956" y="7947"/>
                  <a:pt x="8956" y="7947"/>
                </a:cubicBezTo>
                <a:close/>
                <a:moveTo>
                  <a:pt x="5532" y="17525"/>
                </a:moveTo>
                <a:cubicBezTo>
                  <a:pt x="3161" y="16302"/>
                  <a:pt x="3161" y="16302"/>
                  <a:pt x="3161" y="16302"/>
                </a:cubicBezTo>
                <a:cubicBezTo>
                  <a:pt x="2371" y="19358"/>
                  <a:pt x="2371" y="19358"/>
                  <a:pt x="2371" y="19358"/>
                </a:cubicBezTo>
                <a:lnTo>
                  <a:pt x="5532" y="17525"/>
                </a:lnTo>
                <a:close/>
                <a:moveTo>
                  <a:pt x="9483" y="7947"/>
                </a:moveTo>
                <a:cubicBezTo>
                  <a:pt x="14224" y="3057"/>
                  <a:pt x="14224" y="3057"/>
                  <a:pt x="14224" y="3057"/>
                </a:cubicBezTo>
                <a:cubicBezTo>
                  <a:pt x="13961" y="3057"/>
                  <a:pt x="13434" y="2853"/>
                  <a:pt x="13171" y="2649"/>
                </a:cubicBezTo>
                <a:cubicBezTo>
                  <a:pt x="12644" y="3464"/>
                  <a:pt x="12117" y="4279"/>
                  <a:pt x="11590" y="5094"/>
                </a:cubicBezTo>
                <a:cubicBezTo>
                  <a:pt x="11063" y="6113"/>
                  <a:pt x="10273" y="7132"/>
                  <a:pt x="9483" y="794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06" name="Shape"/>
          <p:cNvSpPr/>
          <p:nvPr/>
        </p:nvSpPr>
        <p:spPr>
          <a:xfrm>
            <a:off x="10802938" y="1704881"/>
            <a:ext cx="269876" cy="271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200"/>
                </a:moveTo>
                <a:lnTo>
                  <a:pt x="21600" y="14400"/>
                </a:lnTo>
                <a:lnTo>
                  <a:pt x="14485" y="14400"/>
                </a:lnTo>
                <a:lnTo>
                  <a:pt x="14485" y="21600"/>
                </a:lnTo>
                <a:lnTo>
                  <a:pt x="7242" y="21600"/>
                </a:lnTo>
                <a:lnTo>
                  <a:pt x="7242" y="14400"/>
                </a:lnTo>
                <a:lnTo>
                  <a:pt x="0" y="14400"/>
                </a:lnTo>
                <a:lnTo>
                  <a:pt x="0" y="7200"/>
                </a:lnTo>
                <a:lnTo>
                  <a:pt x="7242" y="7200"/>
                </a:lnTo>
                <a:lnTo>
                  <a:pt x="7242" y="0"/>
                </a:lnTo>
                <a:lnTo>
                  <a:pt x="14485" y="0"/>
                </a:lnTo>
                <a:lnTo>
                  <a:pt x="14485" y="7200"/>
                </a:lnTo>
                <a:lnTo>
                  <a:pt x="21600" y="72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07" name="Rectangle"/>
          <p:cNvSpPr/>
          <p:nvPr/>
        </p:nvSpPr>
        <p:spPr>
          <a:xfrm>
            <a:off x="1122362" y="2543081"/>
            <a:ext cx="269876" cy="90489"/>
          </a:xfrm>
          <a:prstGeom prst="rect">
            <a:avLst/>
          </a:pr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08" name="Shape"/>
          <p:cNvSpPr/>
          <p:nvPr/>
        </p:nvSpPr>
        <p:spPr>
          <a:xfrm>
            <a:off x="1703388" y="2424017"/>
            <a:ext cx="398464" cy="327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57" y="0"/>
                </a:moveTo>
                <a:cubicBezTo>
                  <a:pt x="21600" y="3972"/>
                  <a:pt x="21600" y="3972"/>
                  <a:pt x="21600" y="3972"/>
                </a:cubicBezTo>
                <a:cubicBezTo>
                  <a:pt x="19358" y="10179"/>
                  <a:pt x="19358" y="10179"/>
                  <a:pt x="19358" y="10179"/>
                </a:cubicBezTo>
                <a:cubicBezTo>
                  <a:pt x="17117" y="8938"/>
                  <a:pt x="17117" y="8938"/>
                  <a:pt x="17117" y="8938"/>
                </a:cubicBezTo>
                <a:cubicBezTo>
                  <a:pt x="17117" y="21600"/>
                  <a:pt x="17117" y="21600"/>
                  <a:pt x="17117" y="21600"/>
                </a:cubicBezTo>
                <a:cubicBezTo>
                  <a:pt x="4483" y="21600"/>
                  <a:pt x="4483" y="21600"/>
                  <a:pt x="4483" y="21600"/>
                </a:cubicBezTo>
                <a:cubicBezTo>
                  <a:pt x="4483" y="8938"/>
                  <a:pt x="4483" y="8938"/>
                  <a:pt x="4483" y="8938"/>
                </a:cubicBezTo>
                <a:cubicBezTo>
                  <a:pt x="2242" y="10179"/>
                  <a:pt x="2242" y="10179"/>
                  <a:pt x="2242" y="10179"/>
                </a:cubicBezTo>
                <a:cubicBezTo>
                  <a:pt x="0" y="3972"/>
                  <a:pt x="0" y="3972"/>
                  <a:pt x="0" y="3972"/>
                </a:cubicBezTo>
                <a:cubicBezTo>
                  <a:pt x="7743" y="0"/>
                  <a:pt x="7743" y="0"/>
                  <a:pt x="7743" y="0"/>
                </a:cubicBezTo>
                <a:cubicBezTo>
                  <a:pt x="7947" y="745"/>
                  <a:pt x="8355" y="1490"/>
                  <a:pt x="8966" y="1986"/>
                </a:cubicBezTo>
                <a:cubicBezTo>
                  <a:pt x="9374" y="2483"/>
                  <a:pt x="10189" y="2731"/>
                  <a:pt x="10800" y="2731"/>
                </a:cubicBezTo>
                <a:cubicBezTo>
                  <a:pt x="11411" y="2731"/>
                  <a:pt x="12023" y="2483"/>
                  <a:pt x="12634" y="1986"/>
                </a:cubicBezTo>
                <a:cubicBezTo>
                  <a:pt x="13245" y="1490"/>
                  <a:pt x="13653" y="745"/>
                  <a:pt x="13857" y="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09" name="Shape"/>
          <p:cNvSpPr/>
          <p:nvPr/>
        </p:nvSpPr>
        <p:spPr>
          <a:xfrm>
            <a:off x="2379663" y="2419256"/>
            <a:ext cx="338139" cy="3349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40" y="13348"/>
                </a:moveTo>
                <a:cubicBezTo>
                  <a:pt x="20640" y="13348"/>
                  <a:pt x="20640" y="13348"/>
                  <a:pt x="20640" y="13348"/>
                </a:cubicBezTo>
                <a:cubicBezTo>
                  <a:pt x="20640" y="13348"/>
                  <a:pt x="20640" y="13348"/>
                  <a:pt x="20640" y="13348"/>
                </a:cubicBezTo>
                <a:cubicBezTo>
                  <a:pt x="20400" y="13591"/>
                  <a:pt x="20160" y="13834"/>
                  <a:pt x="19920" y="14076"/>
                </a:cubicBezTo>
                <a:cubicBezTo>
                  <a:pt x="19920" y="14076"/>
                  <a:pt x="19920" y="14076"/>
                  <a:pt x="19920" y="14076"/>
                </a:cubicBezTo>
                <a:cubicBezTo>
                  <a:pt x="19920" y="14076"/>
                  <a:pt x="19920" y="14076"/>
                  <a:pt x="19920" y="14076"/>
                </a:cubicBezTo>
                <a:cubicBezTo>
                  <a:pt x="14160" y="20144"/>
                  <a:pt x="14160" y="20144"/>
                  <a:pt x="14160" y="20144"/>
                </a:cubicBezTo>
                <a:cubicBezTo>
                  <a:pt x="13200" y="21115"/>
                  <a:pt x="12000" y="21600"/>
                  <a:pt x="10800" y="21600"/>
                </a:cubicBezTo>
                <a:cubicBezTo>
                  <a:pt x="9600" y="21600"/>
                  <a:pt x="8400" y="21115"/>
                  <a:pt x="7440" y="20144"/>
                </a:cubicBezTo>
                <a:cubicBezTo>
                  <a:pt x="7440" y="19901"/>
                  <a:pt x="7200" y="19901"/>
                  <a:pt x="6960" y="19416"/>
                </a:cubicBezTo>
                <a:cubicBezTo>
                  <a:pt x="1440" y="14076"/>
                  <a:pt x="1440" y="14076"/>
                  <a:pt x="1440" y="14076"/>
                </a:cubicBezTo>
                <a:cubicBezTo>
                  <a:pt x="480" y="13106"/>
                  <a:pt x="0" y="11892"/>
                  <a:pt x="0" y="10679"/>
                </a:cubicBezTo>
                <a:cubicBezTo>
                  <a:pt x="0" y="9465"/>
                  <a:pt x="480" y="8252"/>
                  <a:pt x="1440" y="7281"/>
                </a:cubicBezTo>
                <a:cubicBezTo>
                  <a:pt x="7440" y="1213"/>
                  <a:pt x="7440" y="1213"/>
                  <a:pt x="7440" y="1213"/>
                </a:cubicBezTo>
                <a:cubicBezTo>
                  <a:pt x="8400" y="243"/>
                  <a:pt x="9600" y="0"/>
                  <a:pt x="10800" y="0"/>
                </a:cubicBezTo>
                <a:cubicBezTo>
                  <a:pt x="12000" y="0"/>
                  <a:pt x="13200" y="485"/>
                  <a:pt x="14160" y="1213"/>
                </a:cubicBezTo>
                <a:cubicBezTo>
                  <a:pt x="20160" y="7281"/>
                  <a:pt x="20160" y="7281"/>
                  <a:pt x="20160" y="7281"/>
                </a:cubicBezTo>
                <a:cubicBezTo>
                  <a:pt x="21120" y="8252"/>
                  <a:pt x="21600" y="9465"/>
                  <a:pt x="21600" y="10679"/>
                </a:cubicBezTo>
                <a:cubicBezTo>
                  <a:pt x="21600" y="11649"/>
                  <a:pt x="21120" y="12620"/>
                  <a:pt x="20640" y="13348"/>
                </a:cubicBezTo>
                <a:close/>
                <a:moveTo>
                  <a:pt x="2640" y="12863"/>
                </a:moveTo>
                <a:cubicBezTo>
                  <a:pt x="4560" y="14804"/>
                  <a:pt x="4560" y="14804"/>
                  <a:pt x="4560" y="14804"/>
                </a:cubicBezTo>
                <a:cubicBezTo>
                  <a:pt x="4560" y="14076"/>
                  <a:pt x="4320" y="13348"/>
                  <a:pt x="4320" y="12620"/>
                </a:cubicBezTo>
                <a:cubicBezTo>
                  <a:pt x="4320" y="12135"/>
                  <a:pt x="4320" y="11892"/>
                  <a:pt x="4320" y="11407"/>
                </a:cubicBezTo>
                <a:cubicBezTo>
                  <a:pt x="4320" y="9708"/>
                  <a:pt x="4560" y="8009"/>
                  <a:pt x="5040" y="6310"/>
                </a:cubicBezTo>
                <a:cubicBezTo>
                  <a:pt x="2640" y="8494"/>
                  <a:pt x="2640" y="8494"/>
                  <a:pt x="2640" y="8494"/>
                </a:cubicBezTo>
                <a:cubicBezTo>
                  <a:pt x="2160" y="9222"/>
                  <a:pt x="1920" y="9951"/>
                  <a:pt x="1920" y="10679"/>
                </a:cubicBezTo>
                <a:cubicBezTo>
                  <a:pt x="1920" y="11407"/>
                  <a:pt x="2160" y="12135"/>
                  <a:pt x="2640" y="12863"/>
                </a:cubicBezTo>
                <a:close/>
                <a:moveTo>
                  <a:pt x="6720" y="7038"/>
                </a:moveTo>
                <a:cubicBezTo>
                  <a:pt x="6240" y="8494"/>
                  <a:pt x="6000" y="9951"/>
                  <a:pt x="6000" y="11649"/>
                </a:cubicBezTo>
                <a:cubicBezTo>
                  <a:pt x="6000" y="11892"/>
                  <a:pt x="6000" y="12135"/>
                  <a:pt x="6000" y="12378"/>
                </a:cubicBezTo>
                <a:cubicBezTo>
                  <a:pt x="6240" y="15047"/>
                  <a:pt x="6960" y="16989"/>
                  <a:pt x="8160" y="18445"/>
                </a:cubicBezTo>
                <a:cubicBezTo>
                  <a:pt x="8640" y="18930"/>
                  <a:pt x="8640" y="18930"/>
                  <a:pt x="8640" y="18930"/>
                </a:cubicBezTo>
                <a:cubicBezTo>
                  <a:pt x="8640" y="18930"/>
                  <a:pt x="8640" y="18930"/>
                  <a:pt x="8640" y="18930"/>
                </a:cubicBezTo>
                <a:cubicBezTo>
                  <a:pt x="8880" y="19173"/>
                  <a:pt x="9120" y="19173"/>
                  <a:pt x="9120" y="19416"/>
                </a:cubicBezTo>
                <a:cubicBezTo>
                  <a:pt x="9600" y="19658"/>
                  <a:pt x="10320" y="19658"/>
                  <a:pt x="10800" y="19658"/>
                </a:cubicBezTo>
                <a:cubicBezTo>
                  <a:pt x="11520" y="19658"/>
                  <a:pt x="12240" y="19416"/>
                  <a:pt x="12960" y="18930"/>
                </a:cubicBezTo>
                <a:cubicBezTo>
                  <a:pt x="15840" y="16018"/>
                  <a:pt x="15840" y="16018"/>
                  <a:pt x="15840" y="16018"/>
                </a:cubicBezTo>
                <a:cubicBezTo>
                  <a:pt x="15840" y="16018"/>
                  <a:pt x="15840" y="16018"/>
                  <a:pt x="15840" y="16018"/>
                </a:cubicBezTo>
                <a:cubicBezTo>
                  <a:pt x="15120" y="16018"/>
                  <a:pt x="14640" y="15775"/>
                  <a:pt x="13920" y="15775"/>
                </a:cubicBezTo>
                <a:cubicBezTo>
                  <a:pt x="12240" y="15290"/>
                  <a:pt x="10560" y="14076"/>
                  <a:pt x="9120" y="12378"/>
                </a:cubicBezTo>
                <a:cubicBezTo>
                  <a:pt x="7680" y="10679"/>
                  <a:pt x="6960" y="8980"/>
                  <a:pt x="6720" y="7038"/>
                </a:cubicBezTo>
                <a:close/>
                <a:moveTo>
                  <a:pt x="12960" y="2427"/>
                </a:moveTo>
                <a:cubicBezTo>
                  <a:pt x="12240" y="1942"/>
                  <a:pt x="11520" y="1699"/>
                  <a:pt x="10800" y="1699"/>
                </a:cubicBezTo>
                <a:cubicBezTo>
                  <a:pt x="10080" y="1699"/>
                  <a:pt x="9360" y="1942"/>
                  <a:pt x="8640" y="2427"/>
                </a:cubicBezTo>
                <a:cubicBezTo>
                  <a:pt x="8160" y="3155"/>
                  <a:pt x="7920" y="3883"/>
                  <a:pt x="7920" y="4611"/>
                </a:cubicBezTo>
                <a:cubicBezTo>
                  <a:pt x="7920" y="5582"/>
                  <a:pt x="8160" y="6310"/>
                  <a:pt x="8640" y="6796"/>
                </a:cubicBezTo>
                <a:cubicBezTo>
                  <a:pt x="9360" y="7281"/>
                  <a:pt x="10080" y="7766"/>
                  <a:pt x="10800" y="7766"/>
                </a:cubicBezTo>
                <a:cubicBezTo>
                  <a:pt x="11520" y="7766"/>
                  <a:pt x="12240" y="7281"/>
                  <a:pt x="12960" y="6796"/>
                </a:cubicBezTo>
                <a:cubicBezTo>
                  <a:pt x="13440" y="6310"/>
                  <a:pt x="13680" y="5582"/>
                  <a:pt x="13680" y="4611"/>
                </a:cubicBezTo>
                <a:cubicBezTo>
                  <a:pt x="13680" y="3883"/>
                  <a:pt x="13440" y="3155"/>
                  <a:pt x="12960" y="2427"/>
                </a:cubicBezTo>
                <a:close/>
                <a:moveTo>
                  <a:pt x="19680" y="10679"/>
                </a:moveTo>
                <a:cubicBezTo>
                  <a:pt x="19680" y="9951"/>
                  <a:pt x="19440" y="9222"/>
                  <a:pt x="18960" y="8494"/>
                </a:cubicBezTo>
                <a:cubicBezTo>
                  <a:pt x="15360" y="5097"/>
                  <a:pt x="15360" y="5097"/>
                  <a:pt x="15360" y="5097"/>
                </a:cubicBezTo>
                <a:cubicBezTo>
                  <a:pt x="15360" y="6310"/>
                  <a:pt x="14880" y="7281"/>
                  <a:pt x="13920" y="8252"/>
                </a:cubicBezTo>
                <a:cubicBezTo>
                  <a:pt x="12960" y="8980"/>
                  <a:pt x="12000" y="9465"/>
                  <a:pt x="10800" y="9465"/>
                </a:cubicBezTo>
                <a:cubicBezTo>
                  <a:pt x="10080" y="9465"/>
                  <a:pt x="9600" y="9222"/>
                  <a:pt x="8880" y="8980"/>
                </a:cubicBezTo>
                <a:cubicBezTo>
                  <a:pt x="9360" y="10193"/>
                  <a:pt x="10320" y="11407"/>
                  <a:pt x="11280" y="12378"/>
                </a:cubicBezTo>
                <a:cubicBezTo>
                  <a:pt x="12240" y="13106"/>
                  <a:pt x="13200" y="13834"/>
                  <a:pt x="14400" y="14076"/>
                </a:cubicBezTo>
                <a:cubicBezTo>
                  <a:pt x="14880" y="14076"/>
                  <a:pt x="15360" y="14319"/>
                  <a:pt x="15600" y="14319"/>
                </a:cubicBezTo>
                <a:cubicBezTo>
                  <a:pt x="16800" y="14319"/>
                  <a:pt x="17760" y="13834"/>
                  <a:pt x="18720" y="13106"/>
                </a:cubicBezTo>
                <a:cubicBezTo>
                  <a:pt x="18720" y="13106"/>
                  <a:pt x="18720" y="13106"/>
                  <a:pt x="18720" y="13106"/>
                </a:cubicBezTo>
                <a:cubicBezTo>
                  <a:pt x="18960" y="12863"/>
                  <a:pt x="18960" y="12620"/>
                  <a:pt x="19200" y="12378"/>
                </a:cubicBezTo>
                <a:cubicBezTo>
                  <a:pt x="19680" y="11892"/>
                  <a:pt x="19680" y="11407"/>
                  <a:pt x="19680" y="1067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10" name="Shape"/>
          <p:cNvSpPr/>
          <p:nvPr/>
        </p:nvSpPr>
        <p:spPr>
          <a:xfrm>
            <a:off x="3021013" y="2419256"/>
            <a:ext cx="342901" cy="3381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800"/>
                </a:moveTo>
                <a:cubicBezTo>
                  <a:pt x="21600" y="11760"/>
                  <a:pt x="21125" y="12480"/>
                  <a:pt x="20651" y="13200"/>
                </a:cubicBezTo>
                <a:cubicBezTo>
                  <a:pt x="20413" y="13680"/>
                  <a:pt x="20413" y="13920"/>
                  <a:pt x="20176" y="14160"/>
                </a:cubicBezTo>
                <a:cubicBezTo>
                  <a:pt x="19938" y="14160"/>
                  <a:pt x="19938" y="14160"/>
                  <a:pt x="19938" y="14160"/>
                </a:cubicBezTo>
                <a:cubicBezTo>
                  <a:pt x="19938" y="14160"/>
                  <a:pt x="19938" y="14160"/>
                  <a:pt x="19938" y="14160"/>
                </a:cubicBezTo>
                <a:cubicBezTo>
                  <a:pt x="14242" y="20160"/>
                  <a:pt x="14242" y="20160"/>
                  <a:pt x="14242" y="20160"/>
                </a:cubicBezTo>
                <a:cubicBezTo>
                  <a:pt x="13292" y="21120"/>
                  <a:pt x="12105" y="21600"/>
                  <a:pt x="10919" y="21600"/>
                </a:cubicBezTo>
                <a:cubicBezTo>
                  <a:pt x="10919" y="21600"/>
                  <a:pt x="10919" y="21600"/>
                  <a:pt x="10919" y="21600"/>
                </a:cubicBezTo>
                <a:cubicBezTo>
                  <a:pt x="9495" y="21600"/>
                  <a:pt x="8545" y="21120"/>
                  <a:pt x="7596" y="20160"/>
                </a:cubicBezTo>
                <a:cubicBezTo>
                  <a:pt x="7358" y="19920"/>
                  <a:pt x="7121" y="19680"/>
                  <a:pt x="6884" y="19440"/>
                </a:cubicBezTo>
                <a:cubicBezTo>
                  <a:pt x="1424" y="14160"/>
                  <a:pt x="1424" y="14160"/>
                  <a:pt x="1424" y="14160"/>
                </a:cubicBezTo>
                <a:cubicBezTo>
                  <a:pt x="475" y="13200"/>
                  <a:pt x="0" y="12000"/>
                  <a:pt x="0" y="10800"/>
                </a:cubicBezTo>
                <a:cubicBezTo>
                  <a:pt x="0" y="9360"/>
                  <a:pt x="475" y="8160"/>
                  <a:pt x="1424" y="7440"/>
                </a:cubicBezTo>
                <a:cubicBezTo>
                  <a:pt x="7358" y="1200"/>
                  <a:pt x="7358" y="1200"/>
                  <a:pt x="7358" y="1200"/>
                </a:cubicBezTo>
                <a:cubicBezTo>
                  <a:pt x="7596" y="1200"/>
                  <a:pt x="7596" y="1200"/>
                  <a:pt x="7596" y="1200"/>
                </a:cubicBezTo>
                <a:cubicBezTo>
                  <a:pt x="8308" y="480"/>
                  <a:pt x="9495" y="0"/>
                  <a:pt x="10681" y="0"/>
                </a:cubicBezTo>
                <a:cubicBezTo>
                  <a:pt x="12105" y="0"/>
                  <a:pt x="13292" y="480"/>
                  <a:pt x="14242" y="1200"/>
                </a:cubicBezTo>
                <a:cubicBezTo>
                  <a:pt x="20176" y="7440"/>
                  <a:pt x="20176" y="7440"/>
                  <a:pt x="20176" y="7440"/>
                </a:cubicBezTo>
                <a:cubicBezTo>
                  <a:pt x="21125" y="8160"/>
                  <a:pt x="21600" y="9360"/>
                  <a:pt x="21600" y="10800"/>
                </a:cubicBezTo>
                <a:close/>
                <a:moveTo>
                  <a:pt x="16615" y="15120"/>
                </a:moveTo>
                <a:cubicBezTo>
                  <a:pt x="18752" y="12720"/>
                  <a:pt x="18752" y="12720"/>
                  <a:pt x="18752" y="12720"/>
                </a:cubicBezTo>
                <a:cubicBezTo>
                  <a:pt x="19226" y="12480"/>
                  <a:pt x="19464" y="12000"/>
                  <a:pt x="19701" y="11520"/>
                </a:cubicBezTo>
                <a:cubicBezTo>
                  <a:pt x="17327" y="11520"/>
                  <a:pt x="17327" y="11520"/>
                  <a:pt x="17327" y="11520"/>
                </a:cubicBezTo>
                <a:cubicBezTo>
                  <a:pt x="17090" y="13200"/>
                  <a:pt x="16378" y="14640"/>
                  <a:pt x="15191" y="15840"/>
                </a:cubicBezTo>
                <a:cubicBezTo>
                  <a:pt x="14004" y="16800"/>
                  <a:pt x="12580" y="17280"/>
                  <a:pt x="10919" y="17280"/>
                </a:cubicBezTo>
                <a:cubicBezTo>
                  <a:pt x="9020" y="17280"/>
                  <a:pt x="7358" y="16800"/>
                  <a:pt x="6171" y="15360"/>
                </a:cubicBezTo>
                <a:cubicBezTo>
                  <a:pt x="4747" y="14160"/>
                  <a:pt x="4273" y="12480"/>
                  <a:pt x="4273" y="10800"/>
                </a:cubicBezTo>
                <a:cubicBezTo>
                  <a:pt x="4273" y="8880"/>
                  <a:pt x="4747" y="7200"/>
                  <a:pt x="6171" y="6000"/>
                </a:cubicBezTo>
                <a:cubicBezTo>
                  <a:pt x="7358" y="4560"/>
                  <a:pt x="9020" y="4080"/>
                  <a:pt x="10919" y="4080"/>
                </a:cubicBezTo>
                <a:cubicBezTo>
                  <a:pt x="12580" y="4080"/>
                  <a:pt x="14004" y="4560"/>
                  <a:pt x="15191" y="5760"/>
                </a:cubicBezTo>
                <a:cubicBezTo>
                  <a:pt x="16378" y="6720"/>
                  <a:pt x="17090" y="8160"/>
                  <a:pt x="17327" y="9840"/>
                </a:cubicBezTo>
                <a:cubicBezTo>
                  <a:pt x="19701" y="9840"/>
                  <a:pt x="19701" y="9840"/>
                  <a:pt x="19701" y="9840"/>
                </a:cubicBezTo>
                <a:cubicBezTo>
                  <a:pt x="19464" y="9360"/>
                  <a:pt x="19226" y="8880"/>
                  <a:pt x="18752" y="8640"/>
                </a:cubicBezTo>
                <a:cubicBezTo>
                  <a:pt x="15429" y="5280"/>
                  <a:pt x="15429" y="5280"/>
                  <a:pt x="15429" y="5280"/>
                </a:cubicBezTo>
                <a:cubicBezTo>
                  <a:pt x="12818" y="2640"/>
                  <a:pt x="12818" y="2640"/>
                  <a:pt x="12818" y="2640"/>
                </a:cubicBezTo>
                <a:cubicBezTo>
                  <a:pt x="12818" y="2400"/>
                  <a:pt x="12818" y="2400"/>
                  <a:pt x="12818" y="2400"/>
                </a:cubicBezTo>
                <a:cubicBezTo>
                  <a:pt x="12580" y="2400"/>
                  <a:pt x="12580" y="2160"/>
                  <a:pt x="12343" y="2160"/>
                </a:cubicBezTo>
                <a:cubicBezTo>
                  <a:pt x="11868" y="1680"/>
                  <a:pt x="11393" y="1680"/>
                  <a:pt x="10919" y="1680"/>
                </a:cubicBezTo>
                <a:cubicBezTo>
                  <a:pt x="10681" y="1680"/>
                  <a:pt x="10681" y="1680"/>
                  <a:pt x="10444" y="1680"/>
                </a:cubicBezTo>
                <a:cubicBezTo>
                  <a:pt x="9732" y="1680"/>
                  <a:pt x="9257" y="2160"/>
                  <a:pt x="8782" y="2640"/>
                </a:cubicBezTo>
                <a:cubicBezTo>
                  <a:pt x="8545" y="2640"/>
                  <a:pt x="8308" y="2880"/>
                  <a:pt x="8308" y="3120"/>
                </a:cubicBezTo>
                <a:cubicBezTo>
                  <a:pt x="7358" y="3840"/>
                  <a:pt x="7358" y="3840"/>
                  <a:pt x="7358" y="3840"/>
                </a:cubicBezTo>
                <a:cubicBezTo>
                  <a:pt x="6171" y="5040"/>
                  <a:pt x="6171" y="5040"/>
                  <a:pt x="6171" y="5040"/>
                </a:cubicBezTo>
                <a:cubicBezTo>
                  <a:pt x="5934" y="5520"/>
                  <a:pt x="5934" y="5520"/>
                  <a:pt x="5934" y="5520"/>
                </a:cubicBezTo>
                <a:cubicBezTo>
                  <a:pt x="4985" y="6240"/>
                  <a:pt x="4985" y="6240"/>
                  <a:pt x="4985" y="6240"/>
                </a:cubicBezTo>
                <a:cubicBezTo>
                  <a:pt x="4985" y="6240"/>
                  <a:pt x="4985" y="6240"/>
                  <a:pt x="4985" y="6240"/>
                </a:cubicBezTo>
                <a:cubicBezTo>
                  <a:pt x="2848" y="8640"/>
                  <a:pt x="2848" y="8640"/>
                  <a:pt x="2848" y="8640"/>
                </a:cubicBezTo>
                <a:cubicBezTo>
                  <a:pt x="2136" y="9120"/>
                  <a:pt x="1899" y="9840"/>
                  <a:pt x="1899" y="10800"/>
                </a:cubicBezTo>
                <a:cubicBezTo>
                  <a:pt x="1899" y="11520"/>
                  <a:pt x="2136" y="12240"/>
                  <a:pt x="2848" y="12720"/>
                </a:cubicBezTo>
                <a:cubicBezTo>
                  <a:pt x="6171" y="16320"/>
                  <a:pt x="6171" y="16320"/>
                  <a:pt x="6171" y="16320"/>
                </a:cubicBezTo>
                <a:cubicBezTo>
                  <a:pt x="8782" y="18960"/>
                  <a:pt x="8782" y="18960"/>
                  <a:pt x="8782" y="18960"/>
                </a:cubicBezTo>
                <a:cubicBezTo>
                  <a:pt x="8782" y="18960"/>
                  <a:pt x="8782" y="18960"/>
                  <a:pt x="8782" y="18960"/>
                </a:cubicBezTo>
                <a:cubicBezTo>
                  <a:pt x="9020" y="18960"/>
                  <a:pt x="9020" y="19200"/>
                  <a:pt x="9257" y="19200"/>
                </a:cubicBezTo>
                <a:cubicBezTo>
                  <a:pt x="9732" y="19680"/>
                  <a:pt x="10207" y="19680"/>
                  <a:pt x="10919" y="19680"/>
                </a:cubicBezTo>
                <a:cubicBezTo>
                  <a:pt x="10919" y="19680"/>
                  <a:pt x="10919" y="19680"/>
                  <a:pt x="11156" y="19680"/>
                </a:cubicBezTo>
                <a:cubicBezTo>
                  <a:pt x="11868" y="19680"/>
                  <a:pt x="12343" y="19440"/>
                  <a:pt x="12818" y="18960"/>
                </a:cubicBezTo>
                <a:cubicBezTo>
                  <a:pt x="13055" y="18720"/>
                  <a:pt x="13292" y="18720"/>
                  <a:pt x="13292" y="18480"/>
                </a:cubicBezTo>
                <a:cubicBezTo>
                  <a:pt x="13530" y="18240"/>
                  <a:pt x="14004" y="18000"/>
                  <a:pt x="14242" y="17520"/>
                </a:cubicBezTo>
                <a:cubicBezTo>
                  <a:pt x="15429" y="16320"/>
                  <a:pt x="15429" y="16320"/>
                  <a:pt x="15429" y="16320"/>
                </a:cubicBezTo>
                <a:cubicBezTo>
                  <a:pt x="15666" y="16080"/>
                  <a:pt x="15666" y="16080"/>
                  <a:pt x="15666" y="16080"/>
                </a:cubicBezTo>
                <a:cubicBezTo>
                  <a:pt x="16615" y="15120"/>
                  <a:pt x="16615" y="15120"/>
                  <a:pt x="16615" y="15120"/>
                </a:cubicBezTo>
                <a:close/>
                <a:moveTo>
                  <a:pt x="10919" y="11760"/>
                </a:moveTo>
                <a:cubicBezTo>
                  <a:pt x="10681" y="11760"/>
                  <a:pt x="10444" y="11520"/>
                  <a:pt x="10207" y="11280"/>
                </a:cubicBezTo>
                <a:cubicBezTo>
                  <a:pt x="9969" y="11280"/>
                  <a:pt x="9969" y="11040"/>
                  <a:pt x="9969" y="10800"/>
                </a:cubicBezTo>
                <a:cubicBezTo>
                  <a:pt x="9969" y="10560"/>
                  <a:pt x="9969" y="10320"/>
                  <a:pt x="10207" y="10080"/>
                </a:cubicBezTo>
                <a:cubicBezTo>
                  <a:pt x="10444" y="9840"/>
                  <a:pt x="10444" y="9840"/>
                  <a:pt x="10919" y="9840"/>
                </a:cubicBezTo>
                <a:cubicBezTo>
                  <a:pt x="15429" y="9840"/>
                  <a:pt x="15429" y="9840"/>
                  <a:pt x="15429" y="9840"/>
                </a:cubicBezTo>
                <a:cubicBezTo>
                  <a:pt x="15191" y="8640"/>
                  <a:pt x="14716" y="7680"/>
                  <a:pt x="13767" y="6960"/>
                </a:cubicBezTo>
                <a:cubicBezTo>
                  <a:pt x="13055" y="6240"/>
                  <a:pt x="11868" y="6000"/>
                  <a:pt x="10919" y="6000"/>
                </a:cubicBezTo>
                <a:cubicBezTo>
                  <a:pt x="9495" y="6000"/>
                  <a:pt x="8308" y="6240"/>
                  <a:pt x="7358" y="7200"/>
                </a:cubicBezTo>
                <a:cubicBezTo>
                  <a:pt x="6409" y="8160"/>
                  <a:pt x="5934" y="9360"/>
                  <a:pt x="5934" y="10800"/>
                </a:cubicBezTo>
                <a:cubicBezTo>
                  <a:pt x="5934" y="12000"/>
                  <a:pt x="6409" y="13200"/>
                  <a:pt x="7358" y="14160"/>
                </a:cubicBezTo>
                <a:cubicBezTo>
                  <a:pt x="8308" y="15120"/>
                  <a:pt x="9495" y="15600"/>
                  <a:pt x="10919" y="15600"/>
                </a:cubicBezTo>
                <a:cubicBezTo>
                  <a:pt x="11868" y="15600"/>
                  <a:pt x="13055" y="15120"/>
                  <a:pt x="13767" y="14400"/>
                </a:cubicBezTo>
                <a:cubicBezTo>
                  <a:pt x="14716" y="13680"/>
                  <a:pt x="15191" y="12720"/>
                  <a:pt x="15429" y="11520"/>
                </a:cubicBezTo>
                <a:lnTo>
                  <a:pt x="10919" y="1176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11" name="Shape"/>
          <p:cNvSpPr/>
          <p:nvPr/>
        </p:nvSpPr>
        <p:spPr>
          <a:xfrm>
            <a:off x="3705226" y="2400206"/>
            <a:ext cx="266701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949" y="2672"/>
                </a:moveTo>
                <a:cubicBezTo>
                  <a:pt x="20383" y="4454"/>
                  <a:pt x="21600" y="6012"/>
                  <a:pt x="21600" y="7571"/>
                </a:cubicBezTo>
                <a:cubicBezTo>
                  <a:pt x="21600" y="21155"/>
                  <a:pt x="21600" y="21155"/>
                  <a:pt x="21600" y="21155"/>
                </a:cubicBezTo>
                <a:cubicBezTo>
                  <a:pt x="21600" y="21377"/>
                  <a:pt x="21600" y="21377"/>
                  <a:pt x="21296" y="21600"/>
                </a:cubicBezTo>
                <a:cubicBezTo>
                  <a:pt x="21296" y="21600"/>
                  <a:pt x="20992" y="21600"/>
                  <a:pt x="20992" y="21600"/>
                </a:cubicBezTo>
                <a:cubicBezTo>
                  <a:pt x="913" y="21600"/>
                  <a:pt x="913" y="21600"/>
                  <a:pt x="913" y="21600"/>
                </a:cubicBezTo>
                <a:cubicBezTo>
                  <a:pt x="608" y="21600"/>
                  <a:pt x="608" y="21600"/>
                  <a:pt x="304" y="21600"/>
                </a:cubicBezTo>
                <a:cubicBezTo>
                  <a:pt x="304" y="21377"/>
                  <a:pt x="0" y="21377"/>
                  <a:pt x="0" y="21155"/>
                </a:cubicBezTo>
                <a:cubicBezTo>
                  <a:pt x="0" y="668"/>
                  <a:pt x="0" y="668"/>
                  <a:pt x="0" y="668"/>
                </a:cubicBezTo>
                <a:cubicBezTo>
                  <a:pt x="0" y="445"/>
                  <a:pt x="304" y="223"/>
                  <a:pt x="304" y="223"/>
                </a:cubicBezTo>
                <a:cubicBezTo>
                  <a:pt x="608" y="0"/>
                  <a:pt x="608" y="0"/>
                  <a:pt x="913" y="0"/>
                </a:cubicBezTo>
                <a:cubicBezTo>
                  <a:pt x="11865" y="0"/>
                  <a:pt x="11865" y="0"/>
                  <a:pt x="11865" y="0"/>
                </a:cubicBezTo>
                <a:cubicBezTo>
                  <a:pt x="12169" y="0"/>
                  <a:pt x="12169" y="0"/>
                  <a:pt x="12169" y="0"/>
                </a:cubicBezTo>
                <a:cubicBezTo>
                  <a:pt x="13690" y="223"/>
                  <a:pt x="15515" y="1113"/>
                  <a:pt x="17949" y="2672"/>
                </a:cubicBezTo>
                <a:close/>
                <a:moveTo>
                  <a:pt x="20383" y="20709"/>
                </a:moveTo>
                <a:cubicBezTo>
                  <a:pt x="20383" y="7571"/>
                  <a:pt x="20383" y="7571"/>
                  <a:pt x="20383" y="7571"/>
                </a:cubicBezTo>
                <a:cubicBezTo>
                  <a:pt x="20383" y="7348"/>
                  <a:pt x="20383" y="7348"/>
                  <a:pt x="20383" y="7348"/>
                </a:cubicBezTo>
                <a:cubicBezTo>
                  <a:pt x="20079" y="7126"/>
                  <a:pt x="19775" y="6903"/>
                  <a:pt x="19470" y="6680"/>
                </a:cubicBezTo>
                <a:cubicBezTo>
                  <a:pt x="18862" y="6235"/>
                  <a:pt x="18254" y="6235"/>
                  <a:pt x="17341" y="6012"/>
                </a:cubicBezTo>
                <a:cubicBezTo>
                  <a:pt x="16124" y="5790"/>
                  <a:pt x="15211" y="5790"/>
                  <a:pt x="13994" y="5790"/>
                </a:cubicBezTo>
                <a:cubicBezTo>
                  <a:pt x="13386" y="5790"/>
                  <a:pt x="13386" y="5790"/>
                  <a:pt x="13386" y="5790"/>
                </a:cubicBezTo>
                <a:cubicBezTo>
                  <a:pt x="13386" y="5122"/>
                  <a:pt x="13386" y="5122"/>
                  <a:pt x="13386" y="5122"/>
                </a:cubicBezTo>
                <a:cubicBezTo>
                  <a:pt x="13386" y="4454"/>
                  <a:pt x="13386" y="4454"/>
                  <a:pt x="13386" y="4454"/>
                </a:cubicBezTo>
                <a:cubicBezTo>
                  <a:pt x="13386" y="3563"/>
                  <a:pt x="13386" y="2672"/>
                  <a:pt x="13082" y="2227"/>
                </a:cubicBezTo>
                <a:cubicBezTo>
                  <a:pt x="12777" y="1336"/>
                  <a:pt x="12473" y="1113"/>
                  <a:pt x="11865" y="1113"/>
                </a:cubicBezTo>
                <a:cubicBezTo>
                  <a:pt x="11865" y="1113"/>
                  <a:pt x="11865" y="1113"/>
                  <a:pt x="11865" y="1113"/>
                </a:cubicBezTo>
                <a:cubicBezTo>
                  <a:pt x="1521" y="1113"/>
                  <a:pt x="1521" y="1113"/>
                  <a:pt x="1521" y="1113"/>
                </a:cubicBezTo>
                <a:cubicBezTo>
                  <a:pt x="1521" y="20709"/>
                  <a:pt x="1521" y="20709"/>
                  <a:pt x="1521" y="20709"/>
                </a:cubicBezTo>
                <a:lnTo>
                  <a:pt x="20383" y="20709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12" name="Shape"/>
          <p:cNvSpPr/>
          <p:nvPr/>
        </p:nvSpPr>
        <p:spPr>
          <a:xfrm>
            <a:off x="4349751" y="2400206"/>
            <a:ext cx="266701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949" y="2672"/>
                </a:moveTo>
                <a:cubicBezTo>
                  <a:pt x="20383" y="4454"/>
                  <a:pt x="21600" y="6012"/>
                  <a:pt x="21600" y="7571"/>
                </a:cubicBezTo>
                <a:cubicBezTo>
                  <a:pt x="21600" y="21155"/>
                  <a:pt x="21600" y="21155"/>
                  <a:pt x="21600" y="21155"/>
                </a:cubicBezTo>
                <a:cubicBezTo>
                  <a:pt x="21600" y="21377"/>
                  <a:pt x="21600" y="21377"/>
                  <a:pt x="21296" y="21600"/>
                </a:cubicBezTo>
                <a:cubicBezTo>
                  <a:pt x="21296" y="21600"/>
                  <a:pt x="20992" y="21600"/>
                  <a:pt x="20992" y="21600"/>
                </a:cubicBezTo>
                <a:cubicBezTo>
                  <a:pt x="913" y="21600"/>
                  <a:pt x="913" y="21600"/>
                  <a:pt x="913" y="21600"/>
                </a:cubicBezTo>
                <a:cubicBezTo>
                  <a:pt x="608" y="21600"/>
                  <a:pt x="304" y="21600"/>
                  <a:pt x="304" y="21600"/>
                </a:cubicBezTo>
                <a:cubicBezTo>
                  <a:pt x="304" y="21377"/>
                  <a:pt x="0" y="21377"/>
                  <a:pt x="0" y="21155"/>
                </a:cubicBezTo>
                <a:cubicBezTo>
                  <a:pt x="0" y="668"/>
                  <a:pt x="0" y="668"/>
                  <a:pt x="0" y="668"/>
                </a:cubicBezTo>
                <a:cubicBezTo>
                  <a:pt x="0" y="445"/>
                  <a:pt x="304" y="223"/>
                  <a:pt x="304" y="223"/>
                </a:cubicBezTo>
                <a:cubicBezTo>
                  <a:pt x="304" y="0"/>
                  <a:pt x="608" y="0"/>
                  <a:pt x="913" y="0"/>
                </a:cubicBezTo>
                <a:cubicBezTo>
                  <a:pt x="11865" y="0"/>
                  <a:pt x="11865" y="0"/>
                  <a:pt x="11865" y="0"/>
                </a:cubicBezTo>
                <a:cubicBezTo>
                  <a:pt x="12169" y="0"/>
                  <a:pt x="12169" y="0"/>
                  <a:pt x="12169" y="0"/>
                </a:cubicBezTo>
                <a:cubicBezTo>
                  <a:pt x="13690" y="223"/>
                  <a:pt x="15515" y="1113"/>
                  <a:pt x="17949" y="2672"/>
                </a:cubicBezTo>
                <a:close/>
                <a:moveTo>
                  <a:pt x="20079" y="20709"/>
                </a:moveTo>
                <a:cubicBezTo>
                  <a:pt x="20079" y="7571"/>
                  <a:pt x="20079" y="7571"/>
                  <a:pt x="20079" y="7571"/>
                </a:cubicBezTo>
                <a:cubicBezTo>
                  <a:pt x="20079" y="7348"/>
                  <a:pt x="20079" y="7348"/>
                  <a:pt x="20079" y="7348"/>
                </a:cubicBezTo>
                <a:cubicBezTo>
                  <a:pt x="20079" y="7126"/>
                  <a:pt x="19775" y="6903"/>
                  <a:pt x="19470" y="6680"/>
                </a:cubicBezTo>
                <a:cubicBezTo>
                  <a:pt x="18862" y="6235"/>
                  <a:pt x="18254" y="6235"/>
                  <a:pt x="17341" y="6012"/>
                </a:cubicBezTo>
                <a:cubicBezTo>
                  <a:pt x="16124" y="5790"/>
                  <a:pt x="15211" y="5790"/>
                  <a:pt x="13994" y="5790"/>
                </a:cubicBezTo>
                <a:cubicBezTo>
                  <a:pt x="13386" y="5790"/>
                  <a:pt x="13386" y="5790"/>
                  <a:pt x="13386" y="5790"/>
                </a:cubicBezTo>
                <a:cubicBezTo>
                  <a:pt x="13386" y="5122"/>
                  <a:pt x="13386" y="5122"/>
                  <a:pt x="13386" y="5122"/>
                </a:cubicBezTo>
                <a:cubicBezTo>
                  <a:pt x="13386" y="4454"/>
                  <a:pt x="13386" y="4454"/>
                  <a:pt x="13386" y="4454"/>
                </a:cubicBezTo>
                <a:cubicBezTo>
                  <a:pt x="13386" y="3563"/>
                  <a:pt x="13386" y="2672"/>
                  <a:pt x="13082" y="2227"/>
                </a:cubicBezTo>
                <a:cubicBezTo>
                  <a:pt x="12777" y="1336"/>
                  <a:pt x="12473" y="1113"/>
                  <a:pt x="11865" y="1113"/>
                </a:cubicBezTo>
                <a:cubicBezTo>
                  <a:pt x="11865" y="1113"/>
                  <a:pt x="11865" y="1113"/>
                  <a:pt x="11865" y="1113"/>
                </a:cubicBezTo>
                <a:cubicBezTo>
                  <a:pt x="1521" y="1113"/>
                  <a:pt x="1521" y="1113"/>
                  <a:pt x="1521" y="1113"/>
                </a:cubicBezTo>
                <a:cubicBezTo>
                  <a:pt x="1521" y="20709"/>
                  <a:pt x="1521" y="20709"/>
                  <a:pt x="1521" y="20709"/>
                </a:cubicBezTo>
                <a:lnTo>
                  <a:pt x="20079" y="20709"/>
                </a:lnTo>
                <a:close/>
                <a:moveTo>
                  <a:pt x="17037" y="3340"/>
                </a:moveTo>
                <a:cubicBezTo>
                  <a:pt x="16124" y="2895"/>
                  <a:pt x="15211" y="2227"/>
                  <a:pt x="14299" y="1781"/>
                </a:cubicBezTo>
                <a:cubicBezTo>
                  <a:pt x="14299" y="1781"/>
                  <a:pt x="14299" y="1781"/>
                  <a:pt x="14299" y="1781"/>
                </a:cubicBezTo>
                <a:cubicBezTo>
                  <a:pt x="14603" y="2672"/>
                  <a:pt x="14603" y="3340"/>
                  <a:pt x="14603" y="4454"/>
                </a:cubicBezTo>
                <a:cubicBezTo>
                  <a:pt x="14603" y="4676"/>
                  <a:pt x="14603" y="4676"/>
                  <a:pt x="14603" y="4676"/>
                </a:cubicBezTo>
                <a:cubicBezTo>
                  <a:pt x="15820" y="4899"/>
                  <a:pt x="16732" y="4899"/>
                  <a:pt x="17645" y="5122"/>
                </a:cubicBezTo>
                <a:cubicBezTo>
                  <a:pt x="18254" y="5122"/>
                  <a:pt x="18862" y="5344"/>
                  <a:pt x="19166" y="5344"/>
                </a:cubicBezTo>
                <a:cubicBezTo>
                  <a:pt x="18558" y="4676"/>
                  <a:pt x="17949" y="4008"/>
                  <a:pt x="17037" y="334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13" name="Shape"/>
          <p:cNvSpPr/>
          <p:nvPr/>
        </p:nvSpPr>
        <p:spPr>
          <a:xfrm>
            <a:off x="4992687" y="2389092"/>
            <a:ext cx="269876" cy="3873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905"/>
                </a:moveTo>
                <a:cubicBezTo>
                  <a:pt x="19800" y="13841"/>
                  <a:pt x="19800" y="13841"/>
                  <a:pt x="19800" y="13841"/>
                </a:cubicBezTo>
                <a:cubicBezTo>
                  <a:pt x="17700" y="13421"/>
                  <a:pt x="17700" y="13421"/>
                  <a:pt x="17700" y="13421"/>
                </a:cubicBezTo>
                <a:cubicBezTo>
                  <a:pt x="15000" y="18035"/>
                  <a:pt x="15000" y="18035"/>
                  <a:pt x="15000" y="18035"/>
                </a:cubicBezTo>
                <a:cubicBezTo>
                  <a:pt x="14700" y="18664"/>
                  <a:pt x="14100" y="19083"/>
                  <a:pt x="13500" y="19293"/>
                </a:cubicBezTo>
                <a:cubicBezTo>
                  <a:pt x="12900" y="19503"/>
                  <a:pt x="12600" y="19503"/>
                  <a:pt x="12000" y="19503"/>
                </a:cubicBezTo>
                <a:cubicBezTo>
                  <a:pt x="11700" y="19503"/>
                  <a:pt x="11400" y="19503"/>
                  <a:pt x="10800" y="19503"/>
                </a:cubicBezTo>
                <a:cubicBezTo>
                  <a:pt x="9000" y="18874"/>
                  <a:pt x="9000" y="18874"/>
                  <a:pt x="9000" y="18874"/>
                </a:cubicBezTo>
                <a:cubicBezTo>
                  <a:pt x="7800" y="20551"/>
                  <a:pt x="7800" y="20551"/>
                  <a:pt x="7800" y="20551"/>
                </a:cubicBezTo>
                <a:cubicBezTo>
                  <a:pt x="7800" y="20971"/>
                  <a:pt x="7500" y="21181"/>
                  <a:pt x="6900" y="21390"/>
                </a:cubicBezTo>
                <a:cubicBezTo>
                  <a:pt x="6600" y="21390"/>
                  <a:pt x="6300" y="21600"/>
                  <a:pt x="6000" y="21600"/>
                </a:cubicBezTo>
                <a:cubicBezTo>
                  <a:pt x="5700" y="21600"/>
                  <a:pt x="5400" y="21390"/>
                  <a:pt x="5100" y="21390"/>
                </a:cubicBezTo>
                <a:cubicBezTo>
                  <a:pt x="4200" y="21181"/>
                  <a:pt x="4200" y="21181"/>
                  <a:pt x="4200" y="21181"/>
                </a:cubicBezTo>
                <a:cubicBezTo>
                  <a:pt x="3600" y="20971"/>
                  <a:pt x="3300" y="20761"/>
                  <a:pt x="3000" y="20342"/>
                </a:cubicBezTo>
                <a:cubicBezTo>
                  <a:pt x="3000" y="20132"/>
                  <a:pt x="2700" y="19922"/>
                  <a:pt x="2700" y="19713"/>
                </a:cubicBezTo>
                <a:cubicBezTo>
                  <a:pt x="2700" y="19503"/>
                  <a:pt x="3000" y="19293"/>
                  <a:pt x="3000" y="19083"/>
                </a:cubicBezTo>
                <a:cubicBezTo>
                  <a:pt x="3900" y="17406"/>
                  <a:pt x="3900" y="17406"/>
                  <a:pt x="3900" y="17406"/>
                </a:cubicBezTo>
                <a:cubicBezTo>
                  <a:pt x="2100" y="16986"/>
                  <a:pt x="2100" y="16986"/>
                  <a:pt x="2100" y="16986"/>
                </a:cubicBezTo>
                <a:cubicBezTo>
                  <a:pt x="1200" y="16777"/>
                  <a:pt x="600" y="16357"/>
                  <a:pt x="300" y="15728"/>
                </a:cubicBezTo>
                <a:cubicBezTo>
                  <a:pt x="300" y="15518"/>
                  <a:pt x="0" y="15099"/>
                  <a:pt x="0" y="14889"/>
                </a:cubicBezTo>
                <a:cubicBezTo>
                  <a:pt x="0" y="14680"/>
                  <a:pt x="300" y="14260"/>
                  <a:pt x="300" y="14050"/>
                </a:cubicBezTo>
                <a:cubicBezTo>
                  <a:pt x="3000" y="9227"/>
                  <a:pt x="3000" y="9227"/>
                  <a:pt x="3000" y="9227"/>
                </a:cubicBezTo>
                <a:cubicBezTo>
                  <a:pt x="600" y="8598"/>
                  <a:pt x="600" y="8598"/>
                  <a:pt x="600" y="8598"/>
                </a:cubicBezTo>
                <a:cubicBezTo>
                  <a:pt x="2400" y="5452"/>
                  <a:pt x="2400" y="5452"/>
                  <a:pt x="2400" y="5452"/>
                </a:cubicBezTo>
                <a:cubicBezTo>
                  <a:pt x="6600" y="6711"/>
                  <a:pt x="6600" y="6711"/>
                  <a:pt x="6600" y="6711"/>
                </a:cubicBezTo>
                <a:cubicBezTo>
                  <a:pt x="10200" y="629"/>
                  <a:pt x="10200" y="629"/>
                  <a:pt x="10200" y="629"/>
                </a:cubicBezTo>
                <a:cubicBezTo>
                  <a:pt x="10200" y="419"/>
                  <a:pt x="10500" y="210"/>
                  <a:pt x="10800" y="210"/>
                </a:cubicBezTo>
                <a:cubicBezTo>
                  <a:pt x="11100" y="0"/>
                  <a:pt x="11100" y="0"/>
                  <a:pt x="11400" y="0"/>
                </a:cubicBezTo>
                <a:cubicBezTo>
                  <a:pt x="11700" y="0"/>
                  <a:pt x="11700" y="0"/>
                  <a:pt x="12000" y="210"/>
                </a:cubicBezTo>
                <a:cubicBezTo>
                  <a:pt x="12300" y="210"/>
                  <a:pt x="12600" y="419"/>
                  <a:pt x="12900" y="629"/>
                </a:cubicBezTo>
                <a:cubicBezTo>
                  <a:pt x="12900" y="1049"/>
                  <a:pt x="12900" y="1258"/>
                  <a:pt x="12900" y="1468"/>
                </a:cubicBezTo>
                <a:cubicBezTo>
                  <a:pt x="9300" y="7340"/>
                  <a:pt x="9300" y="7340"/>
                  <a:pt x="9300" y="7340"/>
                </a:cubicBezTo>
                <a:cubicBezTo>
                  <a:pt x="14700" y="8808"/>
                  <a:pt x="14700" y="8808"/>
                  <a:pt x="14700" y="8808"/>
                </a:cubicBezTo>
                <a:cubicBezTo>
                  <a:pt x="18000" y="2936"/>
                  <a:pt x="18000" y="2936"/>
                  <a:pt x="18000" y="2936"/>
                </a:cubicBezTo>
                <a:cubicBezTo>
                  <a:pt x="18300" y="2726"/>
                  <a:pt x="18600" y="2517"/>
                  <a:pt x="18900" y="2307"/>
                </a:cubicBezTo>
                <a:cubicBezTo>
                  <a:pt x="19200" y="2307"/>
                  <a:pt x="19500" y="2307"/>
                  <a:pt x="20100" y="2307"/>
                </a:cubicBezTo>
                <a:cubicBezTo>
                  <a:pt x="20400" y="2517"/>
                  <a:pt x="20700" y="2726"/>
                  <a:pt x="20700" y="2936"/>
                </a:cubicBezTo>
                <a:cubicBezTo>
                  <a:pt x="21000" y="3146"/>
                  <a:pt x="21000" y="3355"/>
                  <a:pt x="20700" y="3775"/>
                </a:cubicBezTo>
                <a:cubicBezTo>
                  <a:pt x="17400" y="9647"/>
                  <a:pt x="17400" y="9647"/>
                  <a:pt x="17400" y="9647"/>
                </a:cubicBezTo>
                <a:lnTo>
                  <a:pt x="21600" y="1090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14" name="Shape"/>
          <p:cNvSpPr/>
          <p:nvPr/>
        </p:nvSpPr>
        <p:spPr>
          <a:xfrm>
            <a:off x="5570537" y="2377981"/>
            <a:ext cx="412751" cy="4143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8640"/>
                </a:moveTo>
                <a:cubicBezTo>
                  <a:pt x="21207" y="9229"/>
                  <a:pt x="21600" y="10015"/>
                  <a:pt x="21600" y="10800"/>
                </a:cubicBezTo>
                <a:cubicBezTo>
                  <a:pt x="21600" y="11782"/>
                  <a:pt x="21207" y="12567"/>
                  <a:pt x="20618" y="13156"/>
                </a:cubicBezTo>
                <a:cubicBezTo>
                  <a:pt x="20029" y="13745"/>
                  <a:pt x="19244" y="13942"/>
                  <a:pt x="18458" y="13942"/>
                </a:cubicBezTo>
                <a:cubicBezTo>
                  <a:pt x="19047" y="14531"/>
                  <a:pt x="19244" y="15316"/>
                  <a:pt x="19244" y="16298"/>
                </a:cubicBezTo>
                <a:cubicBezTo>
                  <a:pt x="19244" y="17084"/>
                  <a:pt x="19047" y="17869"/>
                  <a:pt x="18458" y="18458"/>
                </a:cubicBezTo>
                <a:cubicBezTo>
                  <a:pt x="17673" y="19047"/>
                  <a:pt x="17084" y="19440"/>
                  <a:pt x="16102" y="19440"/>
                </a:cubicBezTo>
                <a:cubicBezTo>
                  <a:pt x="15316" y="19440"/>
                  <a:pt x="14531" y="19047"/>
                  <a:pt x="13942" y="18458"/>
                </a:cubicBezTo>
                <a:cubicBezTo>
                  <a:pt x="13942" y="19440"/>
                  <a:pt x="13549" y="20029"/>
                  <a:pt x="12960" y="20815"/>
                </a:cubicBezTo>
                <a:cubicBezTo>
                  <a:pt x="12371" y="21404"/>
                  <a:pt x="11585" y="21600"/>
                  <a:pt x="10800" y="21600"/>
                </a:cubicBezTo>
                <a:cubicBezTo>
                  <a:pt x="9818" y="21600"/>
                  <a:pt x="9033" y="21404"/>
                  <a:pt x="8444" y="20815"/>
                </a:cubicBezTo>
                <a:cubicBezTo>
                  <a:pt x="7855" y="20029"/>
                  <a:pt x="7658" y="19440"/>
                  <a:pt x="7658" y="18458"/>
                </a:cubicBezTo>
                <a:cubicBezTo>
                  <a:pt x="6873" y="19047"/>
                  <a:pt x="6284" y="19440"/>
                  <a:pt x="5302" y="19440"/>
                </a:cubicBezTo>
                <a:cubicBezTo>
                  <a:pt x="4516" y="19440"/>
                  <a:pt x="3731" y="19047"/>
                  <a:pt x="3142" y="18458"/>
                </a:cubicBezTo>
                <a:cubicBezTo>
                  <a:pt x="2553" y="17869"/>
                  <a:pt x="2160" y="17084"/>
                  <a:pt x="2160" y="16298"/>
                </a:cubicBezTo>
                <a:cubicBezTo>
                  <a:pt x="2160" y="15316"/>
                  <a:pt x="2553" y="14531"/>
                  <a:pt x="3142" y="13942"/>
                </a:cubicBezTo>
                <a:cubicBezTo>
                  <a:pt x="2160" y="13942"/>
                  <a:pt x="1571" y="13745"/>
                  <a:pt x="785" y="13156"/>
                </a:cubicBezTo>
                <a:cubicBezTo>
                  <a:pt x="196" y="12567"/>
                  <a:pt x="0" y="11782"/>
                  <a:pt x="0" y="10800"/>
                </a:cubicBezTo>
                <a:cubicBezTo>
                  <a:pt x="0" y="10015"/>
                  <a:pt x="196" y="9229"/>
                  <a:pt x="785" y="8640"/>
                </a:cubicBezTo>
                <a:cubicBezTo>
                  <a:pt x="1571" y="8051"/>
                  <a:pt x="2160" y="7658"/>
                  <a:pt x="3142" y="7658"/>
                </a:cubicBezTo>
                <a:cubicBezTo>
                  <a:pt x="2553" y="7069"/>
                  <a:pt x="2160" y="6284"/>
                  <a:pt x="2160" y="5498"/>
                </a:cubicBezTo>
                <a:cubicBezTo>
                  <a:pt x="2160" y="4516"/>
                  <a:pt x="2553" y="3731"/>
                  <a:pt x="3142" y="3142"/>
                </a:cubicBezTo>
                <a:cubicBezTo>
                  <a:pt x="3731" y="2553"/>
                  <a:pt x="4516" y="2356"/>
                  <a:pt x="5302" y="2356"/>
                </a:cubicBezTo>
                <a:cubicBezTo>
                  <a:pt x="6284" y="2356"/>
                  <a:pt x="6873" y="2553"/>
                  <a:pt x="7658" y="3142"/>
                </a:cubicBezTo>
                <a:cubicBezTo>
                  <a:pt x="7658" y="2356"/>
                  <a:pt x="7855" y="1571"/>
                  <a:pt x="8444" y="982"/>
                </a:cubicBezTo>
                <a:cubicBezTo>
                  <a:pt x="9033" y="393"/>
                  <a:pt x="9818" y="0"/>
                  <a:pt x="10800" y="0"/>
                </a:cubicBezTo>
                <a:cubicBezTo>
                  <a:pt x="11585" y="0"/>
                  <a:pt x="12371" y="393"/>
                  <a:pt x="12960" y="982"/>
                </a:cubicBezTo>
                <a:cubicBezTo>
                  <a:pt x="13549" y="1571"/>
                  <a:pt x="13942" y="2356"/>
                  <a:pt x="13942" y="3142"/>
                </a:cubicBezTo>
                <a:cubicBezTo>
                  <a:pt x="14531" y="2553"/>
                  <a:pt x="15316" y="2356"/>
                  <a:pt x="16102" y="2356"/>
                </a:cubicBezTo>
                <a:cubicBezTo>
                  <a:pt x="17084" y="2356"/>
                  <a:pt x="17673" y="2553"/>
                  <a:pt x="18458" y="3142"/>
                </a:cubicBezTo>
                <a:cubicBezTo>
                  <a:pt x="19047" y="3731"/>
                  <a:pt x="19244" y="4516"/>
                  <a:pt x="19244" y="5498"/>
                </a:cubicBezTo>
                <a:cubicBezTo>
                  <a:pt x="19244" y="6284"/>
                  <a:pt x="19047" y="7069"/>
                  <a:pt x="18458" y="7658"/>
                </a:cubicBezTo>
                <a:cubicBezTo>
                  <a:pt x="19244" y="7658"/>
                  <a:pt x="20029" y="8051"/>
                  <a:pt x="20618" y="8640"/>
                </a:cubicBezTo>
                <a:close/>
                <a:moveTo>
                  <a:pt x="16102" y="14531"/>
                </a:moveTo>
                <a:cubicBezTo>
                  <a:pt x="13549" y="11978"/>
                  <a:pt x="13549" y="11978"/>
                  <a:pt x="13549" y="11978"/>
                </a:cubicBezTo>
                <a:cubicBezTo>
                  <a:pt x="17084" y="11978"/>
                  <a:pt x="17084" y="11978"/>
                  <a:pt x="17084" y="11978"/>
                </a:cubicBezTo>
                <a:cubicBezTo>
                  <a:pt x="17476" y="12371"/>
                  <a:pt x="17869" y="12567"/>
                  <a:pt x="18458" y="12567"/>
                </a:cubicBezTo>
                <a:cubicBezTo>
                  <a:pt x="18851" y="12567"/>
                  <a:pt x="19244" y="12371"/>
                  <a:pt x="19636" y="11978"/>
                </a:cubicBezTo>
                <a:cubicBezTo>
                  <a:pt x="19833" y="11782"/>
                  <a:pt x="20029" y="11389"/>
                  <a:pt x="20029" y="10800"/>
                </a:cubicBezTo>
                <a:cubicBezTo>
                  <a:pt x="20029" y="10407"/>
                  <a:pt x="19833" y="10015"/>
                  <a:pt x="19636" y="9622"/>
                </a:cubicBezTo>
                <a:cubicBezTo>
                  <a:pt x="19244" y="9229"/>
                  <a:pt x="18851" y="9033"/>
                  <a:pt x="18458" y="9033"/>
                </a:cubicBezTo>
                <a:cubicBezTo>
                  <a:pt x="17869" y="9033"/>
                  <a:pt x="17476" y="9229"/>
                  <a:pt x="17084" y="9622"/>
                </a:cubicBezTo>
                <a:cubicBezTo>
                  <a:pt x="13549" y="9622"/>
                  <a:pt x="13549" y="9622"/>
                  <a:pt x="13549" y="9622"/>
                </a:cubicBezTo>
                <a:cubicBezTo>
                  <a:pt x="16102" y="7069"/>
                  <a:pt x="16102" y="7069"/>
                  <a:pt x="16102" y="7069"/>
                </a:cubicBezTo>
                <a:cubicBezTo>
                  <a:pt x="16102" y="7069"/>
                  <a:pt x="16102" y="7069"/>
                  <a:pt x="16102" y="7069"/>
                </a:cubicBezTo>
                <a:cubicBezTo>
                  <a:pt x="16691" y="7069"/>
                  <a:pt x="17084" y="7069"/>
                  <a:pt x="17280" y="6676"/>
                </a:cubicBezTo>
                <a:cubicBezTo>
                  <a:pt x="17673" y="6284"/>
                  <a:pt x="17869" y="5891"/>
                  <a:pt x="17869" y="5498"/>
                </a:cubicBezTo>
                <a:cubicBezTo>
                  <a:pt x="17869" y="4909"/>
                  <a:pt x="17673" y="4516"/>
                  <a:pt x="17280" y="4124"/>
                </a:cubicBezTo>
                <a:cubicBezTo>
                  <a:pt x="17084" y="3927"/>
                  <a:pt x="16691" y="3731"/>
                  <a:pt x="16102" y="3731"/>
                </a:cubicBezTo>
                <a:cubicBezTo>
                  <a:pt x="15709" y="3731"/>
                  <a:pt x="15316" y="3927"/>
                  <a:pt x="14924" y="4124"/>
                </a:cubicBezTo>
                <a:cubicBezTo>
                  <a:pt x="14531" y="4516"/>
                  <a:pt x="14335" y="4909"/>
                  <a:pt x="14335" y="5498"/>
                </a:cubicBezTo>
                <a:cubicBezTo>
                  <a:pt x="14335" y="5498"/>
                  <a:pt x="14335" y="5498"/>
                  <a:pt x="14335" y="5498"/>
                </a:cubicBezTo>
                <a:cubicBezTo>
                  <a:pt x="11978" y="8051"/>
                  <a:pt x="11978" y="8051"/>
                  <a:pt x="11978" y="8051"/>
                </a:cubicBezTo>
                <a:cubicBezTo>
                  <a:pt x="11978" y="4516"/>
                  <a:pt x="11978" y="4516"/>
                  <a:pt x="11978" y="4516"/>
                </a:cubicBezTo>
                <a:cubicBezTo>
                  <a:pt x="12175" y="4124"/>
                  <a:pt x="12371" y="3731"/>
                  <a:pt x="12371" y="3142"/>
                </a:cubicBezTo>
                <a:cubicBezTo>
                  <a:pt x="12371" y="2749"/>
                  <a:pt x="12371" y="2356"/>
                  <a:pt x="11978" y="1964"/>
                </a:cubicBezTo>
                <a:cubicBezTo>
                  <a:pt x="11585" y="1571"/>
                  <a:pt x="11193" y="1571"/>
                  <a:pt x="10800" y="1571"/>
                </a:cubicBezTo>
                <a:cubicBezTo>
                  <a:pt x="10211" y="1571"/>
                  <a:pt x="9818" y="1571"/>
                  <a:pt x="9622" y="1964"/>
                </a:cubicBezTo>
                <a:cubicBezTo>
                  <a:pt x="9229" y="2356"/>
                  <a:pt x="9033" y="2749"/>
                  <a:pt x="9033" y="3142"/>
                </a:cubicBezTo>
                <a:cubicBezTo>
                  <a:pt x="9033" y="3731"/>
                  <a:pt x="9229" y="4124"/>
                  <a:pt x="9622" y="4516"/>
                </a:cubicBezTo>
                <a:cubicBezTo>
                  <a:pt x="9622" y="8051"/>
                  <a:pt x="9622" y="8051"/>
                  <a:pt x="9622" y="8051"/>
                </a:cubicBezTo>
                <a:cubicBezTo>
                  <a:pt x="7069" y="5498"/>
                  <a:pt x="7069" y="5498"/>
                  <a:pt x="7069" y="5498"/>
                </a:cubicBezTo>
                <a:cubicBezTo>
                  <a:pt x="7069" y="5498"/>
                  <a:pt x="7069" y="5498"/>
                  <a:pt x="7069" y="5498"/>
                </a:cubicBezTo>
                <a:cubicBezTo>
                  <a:pt x="7069" y="4909"/>
                  <a:pt x="6873" y="4516"/>
                  <a:pt x="6480" y="4124"/>
                </a:cubicBezTo>
                <a:cubicBezTo>
                  <a:pt x="6284" y="3927"/>
                  <a:pt x="5695" y="3731"/>
                  <a:pt x="5302" y="3731"/>
                </a:cubicBezTo>
                <a:cubicBezTo>
                  <a:pt x="4909" y="3731"/>
                  <a:pt x="4516" y="3927"/>
                  <a:pt x="4124" y="4124"/>
                </a:cubicBezTo>
                <a:cubicBezTo>
                  <a:pt x="3731" y="4516"/>
                  <a:pt x="3535" y="4909"/>
                  <a:pt x="3535" y="5498"/>
                </a:cubicBezTo>
                <a:cubicBezTo>
                  <a:pt x="3535" y="5891"/>
                  <a:pt x="3731" y="6284"/>
                  <a:pt x="4124" y="6676"/>
                </a:cubicBezTo>
                <a:cubicBezTo>
                  <a:pt x="4516" y="7069"/>
                  <a:pt x="4909" y="7069"/>
                  <a:pt x="5302" y="7069"/>
                </a:cubicBezTo>
                <a:cubicBezTo>
                  <a:pt x="5302" y="7069"/>
                  <a:pt x="5302" y="7069"/>
                  <a:pt x="5302" y="7069"/>
                </a:cubicBezTo>
                <a:cubicBezTo>
                  <a:pt x="7855" y="9622"/>
                  <a:pt x="7855" y="9622"/>
                  <a:pt x="7855" y="9622"/>
                </a:cubicBezTo>
                <a:cubicBezTo>
                  <a:pt x="4320" y="9622"/>
                  <a:pt x="4320" y="9622"/>
                  <a:pt x="4320" y="9622"/>
                </a:cubicBezTo>
                <a:cubicBezTo>
                  <a:pt x="3927" y="9229"/>
                  <a:pt x="3535" y="9033"/>
                  <a:pt x="3142" y="9033"/>
                </a:cubicBezTo>
                <a:cubicBezTo>
                  <a:pt x="2553" y="9033"/>
                  <a:pt x="2160" y="9229"/>
                  <a:pt x="1964" y="9622"/>
                </a:cubicBezTo>
                <a:cubicBezTo>
                  <a:pt x="1571" y="10015"/>
                  <a:pt x="1375" y="10407"/>
                  <a:pt x="1375" y="10800"/>
                </a:cubicBezTo>
                <a:cubicBezTo>
                  <a:pt x="1375" y="11389"/>
                  <a:pt x="1571" y="11782"/>
                  <a:pt x="1964" y="11978"/>
                </a:cubicBezTo>
                <a:cubicBezTo>
                  <a:pt x="2160" y="12371"/>
                  <a:pt x="2553" y="12567"/>
                  <a:pt x="3142" y="12567"/>
                </a:cubicBezTo>
                <a:cubicBezTo>
                  <a:pt x="3535" y="12567"/>
                  <a:pt x="3927" y="12371"/>
                  <a:pt x="4320" y="11978"/>
                </a:cubicBezTo>
                <a:cubicBezTo>
                  <a:pt x="7855" y="11978"/>
                  <a:pt x="7855" y="11978"/>
                  <a:pt x="7855" y="11978"/>
                </a:cubicBezTo>
                <a:cubicBezTo>
                  <a:pt x="5302" y="14531"/>
                  <a:pt x="5302" y="14531"/>
                  <a:pt x="5302" y="14531"/>
                </a:cubicBezTo>
                <a:cubicBezTo>
                  <a:pt x="5302" y="14531"/>
                  <a:pt x="5302" y="14531"/>
                  <a:pt x="5302" y="14531"/>
                </a:cubicBezTo>
                <a:cubicBezTo>
                  <a:pt x="4909" y="14531"/>
                  <a:pt x="4516" y="14727"/>
                  <a:pt x="4124" y="15120"/>
                </a:cubicBezTo>
                <a:cubicBezTo>
                  <a:pt x="3731" y="15316"/>
                  <a:pt x="3535" y="15709"/>
                  <a:pt x="3535" y="16298"/>
                </a:cubicBezTo>
                <a:cubicBezTo>
                  <a:pt x="3535" y="16691"/>
                  <a:pt x="3731" y="17084"/>
                  <a:pt x="4124" y="17476"/>
                </a:cubicBezTo>
                <a:cubicBezTo>
                  <a:pt x="4516" y="17869"/>
                  <a:pt x="4909" y="17869"/>
                  <a:pt x="5302" y="17869"/>
                </a:cubicBezTo>
                <a:cubicBezTo>
                  <a:pt x="5695" y="17869"/>
                  <a:pt x="6284" y="17869"/>
                  <a:pt x="6480" y="17476"/>
                </a:cubicBezTo>
                <a:cubicBezTo>
                  <a:pt x="6873" y="17084"/>
                  <a:pt x="7069" y="16691"/>
                  <a:pt x="7069" y="16298"/>
                </a:cubicBezTo>
                <a:cubicBezTo>
                  <a:pt x="7069" y="16298"/>
                  <a:pt x="7069" y="16298"/>
                  <a:pt x="7069" y="16298"/>
                </a:cubicBezTo>
                <a:cubicBezTo>
                  <a:pt x="9622" y="13745"/>
                  <a:pt x="9622" y="13745"/>
                  <a:pt x="9622" y="13745"/>
                </a:cubicBezTo>
                <a:cubicBezTo>
                  <a:pt x="9622" y="17280"/>
                  <a:pt x="9622" y="17280"/>
                  <a:pt x="9622" y="17280"/>
                </a:cubicBezTo>
                <a:cubicBezTo>
                  <a:pt x="9229" y="17673"/>
                  <a:pt x="9033" y="18065"/>
                  <a:pt x="9033" y="18458"/>
                </a:cubicBezTo>
                <a:cubicBezTo>
                  <a:pt x="9033" y="19047"/>
                  <a:pt x="9229" y="19440"/>
                  <a:pt x="9622" y="19636"/>
                </a:cubicBezTo>
                <a:cubicBezTo>
                  <a:pt x="9818" y="20029"/>
                  <a:pt x="10211" y="20225"/>
                  <a:pt x="10800" y="20225"/>
                </a:cubicBezTo>
                <a:cubicBezTo>
                  <a:pt x="11193" y="20225"/>
                  <a:pt x="11585" y="20029"/>
                  <a:pt x="11978" y="19636"/>
                </a:cubicBezTo>
                <a:cubicBezTo>
                  <a:pt x="12371" y="19440"/>
                  <a:pt x="12371" y="18851"/>
                  <a:pt x="12371" y="18458"/>
                </a:cubicBezTo>
                <a:cubicBezTo>
                  <a:pt x="12371" y="18065"/>
                  <a:pt x="12371" y="17673"/>
                  <a:pt x="11978" y="17280"/>
                </a:cubicBezTo>
                <a:cubicBezTo>
                  <a:pt x="11978" y="13745"/>
                  <a:pt x="11978" y="13745"/>
                  <a:pt x="11978" y="13745"/>
                </a:cubicBezTo>
                <a:cubicBezTo>
                  <a:pt x="14335" y="16298"/>
                  <a:pt x="14335" y="16298"/>
                  <a:pt x="14335" y="16298"/>
                </a:cubicBezTo>
                <a:cubicBezTo>
                  <a:pt x="14335" y="16298"/>
                  <a:pt x="14335" y="16298"/>
                  <a:pt x="14335" y="16298"/>
                </a:cubicBezTo>
                <a:cubicBezTo>
                  <a:pt x="14335" y="16691"/>
                  <a:pt x="14531" y="17084"/>
                  <a:pt x="14924" y="17476"/>
                </a:cubicBezTo>
                <a:cubicBezTo>
                  <a:pt x="15316" y="17869"/>
                  <a:pt x="15709" y="17869"/>
                  <a:pt x="16102" y="17869"/>
                </a:cubicBezTo>
                <a:cubicBezTo>
                  <a:pt x="16691" y="17869"/>
                  <a:pt x="17084" y="17869"/>
                  <a:pt x="17280" y="17476"/>
                </a:cubicBezTo>
                <a:cubicBezTo>
                  <a:pt x="17673" y="17084"/>
                  <a:pt x="17869" y="16691"/>
                  <a:pt x="17869" y="16298"/>
                </a:cubicBezTo>
                <a:cubicBezTo>
                  <a:pt x="17869" y="15709"/>
                  <a:pt x="17673" y="15316"/>
                  <a:pt x="17280" y="15120"/>
                </a:cubicBezTo>
                <a:cubicBezTo>
                  <a:pt x="17084" y="14727"/>
                  <a:pt x="16691" y="14531"/>
                  <a:pt x="16102" y="1453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15" name="Shape"/>
          <p:cNvSpPr/>
          <p:nvPr/>
        </p:nvSpPr>
        <p:spPr>
          <a:xfrm>
            <a:off x="6288087" y="2393856"/>
            <a:ext cx="265114" cy="3825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3176"/>
                </a:moveTo>
                <a:cubicBezTo>
                  <a:pt x="9127" y="21600"/>
                  <a:pt x="9127" y="21600"/>
                  <a:pt x="9127" y="21600"/>
                </a:cubicBezTo>
                <a:cubicBezTo>
                  <a:pt x="7910" y="15035"/>
                  <a:pt x="7910" y="15035"/>
                  <a:pt x="7910" y="15035"/>
                </a:cubicBezTo>
                <a:cubicBezTo>
                  <a:pt x="0" y="18424"/>
                  <a:pt x="0" y="18424"/>
                  <a:pt x="0" y="18424"/>
                </a:cubicBezTo>
                <a:cubicBezTo>
                  <a:pt x="12473" y="0"/>
                  <a:pt x="12473" y="0"/>
                  <a:pt x="12473" y="0"/>
                </a:cubicBezTo>
                <a:lnTo>
                  <a:pt x="21600" y="3176"/>
                </a:lnTo>
                <a:close/>
                <a:moveTo>
                  <a:pt x="14603" y="5718"/>
                </a:moveTo>
                <a:cubicBezTo>
                  <a:pt x="14907" y="5718"/>
                  <a:pt x="14907" y="5718"/>
                  <a:pt x="15211" y="5718"/>
                </a:cubicBezTo>
                <a:cubicBezTo>
                  <a:pt x="15515" y="5718"/>
                  <a:pt x="15820" y="5506"/>
                  <a:pt x="15820" y="5294"/>
                </a:cubicBezTo>
                <a:cubicBezTo>
                  <a:pt x="15820" y="5082"/>
                  <a:pt x="16124" y="5082"/>
                  <a:pt x="16124" y="4871"/>
                </a:cubicBezTo>
                <a:cubicBezTo>
                  <a:pt x="16124" y="4871"/>
                  <a:pt x="16124" y="4659"/>
                  <a:pt x="15820" y="4659"/>
                </a:cubicBezTo>
                <a:cubicBezTo>
                  <a:pt x="15820" y="4447"/>
                  <a:pt x="15515" y="4235"/>
                  <a:pt x="15211" y="4235"/>
                </a:cubicBezTo>
                <a:cubicBezTo>
                  <a:pt x="14907" y="4024"/>
                  <a:pt x="14907" y="4024"/>
                  <a:pt x="14907" y="4024"/>
                </a:cubicBezTo>
                <a:cubicBezTo>
                  <a:pt x="14603" y="4024"/>
                  <a:pt x="14603" y="4024"/>
                  <a:pt x="14299" y="4024"/>
                </a:cubicBezTo>
                <a:cubicBezTo>
                  <a:pt x="13994" y="4235"/>
                  <a:pt x="13690" y="4235"/>
                  <a:pt x="13690" y="4659"/>
                </a:cubicBezTo>
                <a:cubicBezTo>
                  <a:pt x="13690" y="4659"/>
                  <a:pt x="13386" y="4871"/>
                  <a:pt x="13386" y="4871"/>
                </a:cubicBezTo>
                <a:cubicBezTo>
                  <a:pt x="13386" y="5082"/>
                  <a:pt x="13690" y="5082"/>
                  <a:pt x="13690" y="5294"/>
                </a:cubicBezTo>
                <a:cubicBezTo>
                  <a:pt x="13690" y="5506"/>
                  <a:pt x="13994" y="5506"/>
                  <a:pt x="14299" y="5718"/>
                </a:cubicBezTo>
                <a:cubicBezTo>
                  <a:pt x="14299" y="5718"/>
                  <a:pt x="14603" y="5718"/>
                  <a:pt x="14603" y="571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16" name="Shape"/>
          <p:cNvSpPr/>
          <p:nvPr/>
        </p:nvSpPr>
        <p:spPr>
          <a:xfrm>
            <a:off x="6907213" y="2393856"/>
            <a:ext cx="314326" cy="3873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00" y="20761"/>
                </a:moveTo>
                <a:cubicBezTo>
                  <a:pt x="1800" y="20761"/>
                  <a:pt x="1543" y="20761"/>
                  <a:pt x="1286" y="20551"/>
                </a:cubicBezTo>
                <a:cubicBezTo>
                  <a:pt x="1029" y="20551"/>
                  <a:pt x="771" y="20342"/>
                  <a:pt x="771" y="20342"/>
                </a:cubicBezTo>
                <a:cubicBezTo>
                  <a:pt x="514" y="20342"/>
                  <a:pt x="514" y="20132"/>
                  <a:pt x="257" y="20132"/>
                </a:cubicBezTo>
                <a:cubicBezTo>
                  <a:pt x="0" y="19922"/>
                  <a:pt x="0" y="19713"/>
                  <a:pt x="0" y="19713"/>
                </a:cubicBezTo>
                <a:cubicBezTo>
                  <a:pt x="0" y="19503"/>
                  <a:pt x="0" y="19503"/>
                  <a:pt x="0" y="19293"/>
                </a:cubicBezTo>
                <a:cubicBezTo>
                  <a:pt x="257" y="19083"/>
                  <a:pt x="257" y="18874"/>
                  <a:pt x="514" y="18664"/>
                </a:cubicBezTo>
                <a:cubicBezTo>
                  <a:pt x="771" y="18454"/>
                  <a:pt x="771" y="18245"/>
                  <a:pt x="1029" y="18245"/>
                </a:cubicBezTo>
                <a:cubicBezTo>
                  <a:pt x="3857" y="14260"/>
                  <a:pt x="6171" y="11115"/>
                  <a:pt x="8229" y="8598"/>
                </a:cubicBezTo>
                <a:cubicBezTo>
                  <a:pt x="8229" y="8598"/>
                  <a:pt x="8229" y="8598"/>
                  <a:pt x="8486" y="8598"/>
                </a:cubicBezTo>
                <a:cubicBezTo>
                  <a:pt x="8486" y="8388"/>
                  <a:pt x="8486" y="8388"/>
                  <a:pt x="8486" y="8388"/>
                </a:cubicBezTo>
                <a:cubicBezTo>
                  <a:pt x="8486" y="8388"/>
                  <a:pt x="8743" y="8388"/>
                  <a:pt x="8743" y="8388"/>
                </a:cubicBezTo>
                <a:cubicBezTo>
                  <a:pt x="9000" y="7969"/>
                  <a:pt x="9514" y="7340"/>
                  <a:pt x="10029" y="6501"/>
                </a:cubicBezTo>
                <a:cubicBezTo>
                  <a:pt x="10543" y="5662"/>
                  <a:pt x="11057" y="5033"/>
                  <a:pt x="11314" y="4614"/>
                </a:cubicBezTo>
                <a:cubicBezTo>
                  <a:pt x="11314" y="4404"/>
                  <a:pt x="11314" y="4404"/>
                  <a:pt x="11571" y="4194"/>
                </a:cubicBezTo>
                <a:cubicBezTo>
                  <a:pt x="11571" y="3984"/>
                  <a:pt x="11829" y="3984"/>
                  <a:pt x="11829" y="3775"/>
                </a:cubicBezTo>
                <a:cubicBezTo>
                  <a:pt x="11829" y="3775"/>
                  <a:pt x="11829" y="3565"/>
                  <a:pt x="11829" y="3565"/>
                </a:cubicBezTo>
                <a:cubicBezTo>
                  <a:pt x="12086" y="3355"/>
                  <a:pt x="12086" y="3146"/>
                  <a:pt x="12086" y="3146"/>
                </a:cubicBezTo>
                <a:cubicBezTo>
                  <a:pt x="11829" y="2517"/>
                  <a:pt x="11314" y="2307"/>
                  <a:pt x="10543" y="2097"/>
                </a:cubicBezTo>
                <a:cubicBezTo>
                  <a:pt x="10029" y="1887"/>
                  <a:pt x="9514" y="1887"/>
                  <a:pt x="8743" y="1887"/>
                </a:cubicBezTo>
                <a:cubicBezTo>
                  <a:pt x="8486" y="1887"/>
                  <a:pt x="7971" y="1887"/>
                  <a:pt x="7714" y="1887"/>
                </a:cubicBezTo>
                <a:cubicBezTo>
                  <a:pt x="6686" y="2097"/>
                  <a:pt x="5657" y="2307"/>
                  <a:pt x="4886" y="2517"/>
                </a:cubicBezTo>
                <a:cubicBezTo>
                  <a:pt x="4886" y="2517"/>
                  <a:pt x="4629" y="2307"/>
                  <a:pt x="4886" y="2307"/>
                </a:cubicBezTo>
                <a:cubicBezTo>
                  <a:pt x="4886" y="2307"/>
                  <a:pt x="4886" y="2097"/>
                  <a:pt x="4886" y="2097"/>
                </a:cubicBezTo>
                <a:cubicBezTo>
                  <a:pt x="4886" y="2097"/>
                  <a:pt x="4886" y="2097"/>
                  <a:pt x="5143" y="2097"/>
                </a:cubicBezTo>
                <a:cubicBezTo>
                  <a:pt x="5143" y="1887"/>
                  <a:pt x="5143" y="1887"/>
                  <a:pt x="5143" y="1887"/>
                </a:cubicBezTo>
                <a:cubicBezTo>
                  <a:pt x="4886" y="1887"/>
                  <a:pt x="4629" y="1887"/>
                  <a:pt x="4886" y="1468"/>
                </a:cubicBezTo>
                <a:cubicBezTo>
                  <a:pt x="5143" y="1258"/>
                  <a:pt x="5143" y="1258"/>
                  <a:pt x="5143" y="1258"/>
                </a:cubicBezTo>
                <a:cubicBezTo>
                  <a:pt x="5143" y="1258"/>
                  <a:pt x="5400" y="1258"/>
                  <a:pt x="5400" y="1258"/>
                </a:cubicBezTo>
                <a:cubicBezTo>
                  <a:pt x="5657" y="1049"/>
                  <a:pt x="5657" y="1049"/>
                  <a:pt x="5914" y="1049"/>
                </a:cubicBezTo>
                <a:cubicBezTo>
                  <a:pt x="5914" y="1049"/>
                  <a:pt x="6171" y="1049"/>
                  <a:pt x="6171" y="839"/>
                </a:cubicBezTo>
                <a:cubicBezTo>
                  <a:pt x="6429" y="839"/>
                  <a:pt x="6429" y="839"/>
                  <a:pt x="6686" y="839"/>
                </a:cubicBezTo>
                <a:cubicBezTo>
                  <a:pt x="6686" y="839"/>
                  <a:pt x="6943" y="629"/>
                  <a:pt x="6943" y="629"/>
                </a:cubicBezTo>
                <a:cubicBezTo>
                  <a:pt x="7457" y="629"/>
                  <a:pt x="7457" y="629"/>
                  <a:pt x="7457" y="629"/>
                </a:cubicBezTo>
                <a:cubicBezTo>
                  <a:pt x="8743" y="210"/>
                  <a:pt x="9771" y="0"/>
                  <a:pt x="11057" y="0"/>
                </a:cubicBezTo>
                <a:cubicBezTo>
                  <a:pt x="13114" y="0"/>
                  <a:pt x="14914" y="629"/>
                  <a:pt x="16971" y="1468"/>
                </a:cubicBezTo>
                <a:cubicBezTo>
                  <a:pt x="17229" y="1887"/>
                  <a:pt x="17486" y="2307"/>
                  <a:pt x="17743" y="2517"/>
                </a:cubicBezTo>
                <a:cubicBezTo>
                  <a:pt x="17743" y="2726"/>
                  <a:pt x="18257" y="2936"/>
                  <a:pt x="18771" y="2936"/>
                </a:cubicBezTo>
                <a:cubicBezTo>
                  <a:pt x="18771" y="2936"/>
                  <a:pt x="19029" y="2936"/>
                  <a:pt x="19543" y="2936"/>
                </a:cubicBezTo>
                <a:cubicBezTo>
                  <a:pt x="19800" y="2936"/>
                  <a:pt x="20057" y="2936"/>
                  <a:pt x="20314" y="2936"/>
                </a:cubicBezTo>
                <a:cubicBezTo>
                  <a:pt x="20571" y="3146"/>
                  <a:pt x="20829" y="3146"/>
                  <a:pt x="21086" y="3355"/>
                </a:cubicBezTo>
                <a:cubicBezTo>
                  <a:pt x="21343" y="3565"/>
                  <a:pt x="21600" y="3565"/>
                  <a:pt x="21600" y="3775"/>
                </a:cubicBezTo>
                <a:cubicBezTo>
                  <a:pt x="21600" y="3775"/>
                  <a:pt x="21600" y="3775"/>
                  <a:pt x="21600" y="3984"/>
                </a:cubicBezTo>
                <a:cubicBezTo>
                  <a:pt x="21600" y="3984"/>
                  <a:pt x="21600" y="4194"/>
                  <a:pt x="21600" y="4404"/>
                </a:cubicBezTo>
                <a:cubicBezTo>
                  <a:pt x="20829" y="5452"/>
                  <a:pt x="20829" y="5452"/>
                  <a:pt x="20829" y="5452"/>
                </a:cubicBezTo>
                <a:cubicBezTo>
                  <a:pt x="20571" y="5872"/>
                  <a:pt x="20314" y="5872"/>
                  <a:pt x="20057" y="6082"/>
                </a:cubicBezTo>
                <a:cubicBezTo>
                  <a:pt x="20057" y="6082"/>
                  <a:pt x="19800" y="6082"/>
                  <a:pt x="19543" y="5872"/>
                </a:cubicBezTo>
                <a:cubicBezTo>
                  <a:pt x="19029" y="5662"/>
                  <a:pt x="18771" y="5452"/>
                  <a:pt x="18771" y="5452"/>
                </a:cubicBezTo>
                <a:cubicBezTo>
                  <a:pt x="18514" y="5243"/>
                  <a:pt x="18514" y="5033"/>
                  <a:pt x="18257" y="4823"/>
                </a:cubicBezTo>
                <a:cubicBezTo>
                  <a:pt x="18000" y="4614"/>
                  <a:pt x="18000" y="4404"/>
                  <a:pt x="17743" y="4404"/>
                </a:cubicBezTo>
                <a:cubicBezTo>
                  <a:pt x="17486" y="3984"/>
                  <a:pt x="16971" y="3775"/>
                  <a:pt x="16200" y="3775"/>
                </a:cubicBezTo>
                <a:cubicBezTo>
                  <a:pt x="15943" y="3775"/>
                  <a:pt x="15686" y="3984"/>
                  <a:pt x="15171" y="3984"/>
                </a:cubicBezTo>
                <a:cubicBezTo>
                  <a:pt x="14400" y="4194"/>
                  <a:pt x="14400" y="4194"/>
                  <a:pt x="14400" y="4194"/>
                </a:cubicBezTo>
                <a:cubicBezTo>
                  <a:pt x="14400" y="4404"/>
                  <a:pt x="14400" y="4404"/>
                  <a:pt x="14143" y="4404"/>
                </a:cubicBezTo>
                <a:cubicBezTo>
                  <a:pt x="14143" y="4614"/>
                  <a:pt x="13886" y="4614"/>
                  <a:pt x="13886" y="4823"/>
                </a:cubicBezTo>
                <a:cubicBezTo>
                  <a:pt x="13886" y="4823"/>
                  <a:pt x="13629" y="5033"/>
                  <a:pt x="13629" y="5033"/>
                </a:cubicBezTo>
                <a:cubicBezTo>
                  <a:pt x="13629" y="5243"/>
                  <a:pt x="13371" y="5452"/>
                  <a:pt x="13371" y="5452"/>
                </a:cubicBezTo>
                <a:cubicBezTo>
                  <a:pt x="13114" y="5872"/>
                  <a:pt x="12600" y="6501"/>
                  <a:pt x="12086" y="7550"/>
                </a:cubicBezTo>
                <a:cubicBezTo>
                  <a:pt x="11571" y="8388"/>
                  <a:pt x="11057" y="9017"/>
                  <a:pt x="10800" y="9437"/>
                </a:cubicBezTo>
                <a:cubicBezTo>
                  <a:pt x="10800" y="9437"/>
                  <a:pt x="11057" y="9437"/>
                  <a:pt x="11057" y="9437"/>
                </a:cubicBezTo>
                <a:cubicBezTo>
                  <a:pt x="11057" y="9437"/>
                  <a:pt x="11057" y="9647"/>
                  <a:pt x="10800" y="9647"/>
                </a:cubicBezTo>
                <a:cubicBezTo>
                  <a:pt x="10800" y="9647"/>
                  <a:pt x="10800" y="9856"/>
                  <a:pt x="10800" y="9856"/>
                </a:cubicBezTo>
                <a:cubicBezTo>
                  <a:pt x="9514" y="12583"/>
                  <a:pt x="7457" y="15938"/>
                  <a:pt x="4886" y="20132"/>
                </a:cubicBezTo>
                <a:cubicBezTo>
                  <a:pt x="4886" y="20132"/>
                  <a:pt x="4886" y="20342"/>
                  <a:pt x="4629" y="20551"/>
                </a:cubicBezTo>
                <a:cubicBezTo>
                  <a:pt x="4629" y="20761"/>
                  <a:pt x="4629" y="20971"/>
                  <a:pt x="4371" y="21181"/>
                </a:cubicBezTo>
                <a:cubicBezTo>
                  <a:pt x="4371" y="21390"/>
                  <a:pt x="4114" y="21390"/>
                  <a:pt x="4114" y="21600"/>
                </a:cubicBezTo>
                <a:cubicBezTo>
                  <a:pt x="3857" y="21600"/>
                  <a:pt x="3857" y="21600"/>
                  <a:pt x="3857" y="21600"/>
                </a:cubicBezTo>
                <a:cubicBezTo>
                  <a:pt x="3600" y="21600"/>
                  <a:pt x="3600" y="21600"/>
                  <a:pt x="3343" y="21600"/>
                </a:cubicBezTo>
                <a:cubicBezTo>
                  <a:pt x="3086" y="21390"/>
                  <a:pt x="2829" y="21390"/>
                  <a:pt x="2571" y="21181"/>
                </a:cubicBezTo>
                <a:cubicBezTo>
                  <a:pt x="2057" y="20971"/>
                  <a:pt x="1800" y="20761"/>
                  <a:pt x="1800" y="2076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17" name="Shape"/>
          <p:cNvSpPr/>
          <p:nvPr/>
        </p:nvSpPr>
        <p:spPr>
          <a:xfrm>
            <a:off x="7507288" y="2435131"/>
            <a:ext cx="404814" cy="30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600" y="15390"/>
                </a:moveTo>
                <a:cubicBezTo>
                  <a:pt x="2800" y="16740"/>
                  <a:pt x="1400" y="17820"/>
                  <a:pt x="1000" y="18090"/>
                </a:cubicBezTo>
                <a:cubicBezTo>
                  <a:pt x="600" y="18630"/>
                  <a:pt x="400" y="19710"/>
                  <a:pt x="40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16470"/>
                  <a:pt x="0" y="16470"/>
                  <a:pt x="0" y="16470"/>
                </a:cubicBezTo>
                <a:cubicBezTo>
                  <a:pt x="200" y="16470"/>
                  <a:pt x="200" y="16470"/>
                  <a:pt x="200" y="16470"/>
                </a:cubicBezTo>
                <a:cubicBezTo>
                  <a:pt x="400" y="16470"/>
                  <a:pt x="600" y="16200"/>
                  <a:pt x="800" y="15930"/>
                </a:cubicBezTo>
                <a:cubicBezTo>
                  <a:pt x="1000" y="15660"/>
                  <a:pt x="1000" y="15390"/>
                  <a:pt x="1200" y="15390"/>
                </a:cubicBezTo>
                <a:cubicBezTo>
                  <a:pt x="1200" y="15120"/>
                  <a:pt x="1200" y="15120"/>
                  <a:pt x="1200" y="15120"/>
                </a:cubicBezTo>
                <a:cubicBezTo>
                  <a:pt x="1200" y="15120"/>
                  <a:pt x="1200" y="15120"/>
                  <a:pt x="1400" y="15120"/>
                </a:cubicBezTo>
                <a:cubicBezTo>
                  <a:pt x="1400" y="15120"/>
                  <a:pt x="1400" y="15120"/>
                  <a:pt x="1400" y="15120"/>
                </a:cubicBezTo>
                <a:cubicBezTo>
                  <a:pt x="1400" y="14850"/>
                  <a:pt x="1600" y="14850"/>
                  <a:pt x="1600" y="14580"/>
                </a:cubicBezTo>
                <a:cubicBezTo>
                  <a:pt x="1600" y="14580"/>
                  <a:pt x="1400" y="14310"/>
                  <a:pt x="1400" y="14310"/>
                </a:cubicBezTo>
                <a:cubicBezTo>
                  <a:pt x="1400" y="14310"/>
                  <a:pt x="1400" y="14310"/>
                  <a:pt x="1400" y="14310"/>
                </a:cubicBezTo>
                <a:cubicBezTo>
                  <a:pt x="1200" y="14310"/>
                  <a:pt x="1200" y="14040"/>
                  <a:pt x="1200" y="13770"/>
                </a:cubicBezTo>
                <a:cubicBezTo>
                  <a:pt x="1000" y="13500"/>
                  <a:pt x="1000" y="13230"/>
                  <a:pt x="1000" y="12420"/>
                </a:cubicBezTo>
                <a:cubicBezTo>
                  <a:pt x="800" y="12420"/>
                  <a:pt x="800" y="12420"/>
                  <a:pt x="800" y="12420"/>
                </a:cubicBezTo>
                <a:cubicBezTo>
                  <a:pt x="800" y="12420"/>
                  <a:pt x="800" y="12420"/>
                  <a:pt x="600" y="12150"/>
                </a:cubicBezTo>
                <a:cubicBezTo>
                  <a:pt x="600" y="12150"/>
                  <a:pt x="400" y="11880"/>
                  <a:pt x="400" y="11610"/>
                </a:cubicBezTo>
                <a:cubicBezTo>
                  <a:pt x="400" y="11610"/>
                  <a:pt x="200" y="11340"/>
                  <a:pt x="200" y="10800"/>
                </a:cubicBezTo>
                <a:cubicBezTo>
                  <a:pt x="200" y="10800"/>
                  <a:pt x="200" y="10530"/>
                  <a:pt x="200" y="10260"/>
                </a:cubicBezTo>
                <a:cubicBezTo>
                  <a:pt x="200" y="9990"/>
                  <a:pt x="200" y="9720"/>
                  <a:pt x="200" y="9450"/>
                </a:cubicBezTo>
                <a:cubicBezTo>
                  <a:pt x="400" y="9450"/>
                  <a:pt x="400" y="9450"/>
                  <a:pt x="400" y="9450"/>
                </a:cubicBezTo>
                <a:cubicBezTo>
                  <a:pt x="200" y="8910"/>
                  <a:pt x="200" y="8100"/>
                  <a:pt x="0" y="6750"/>
                </a:cubicBezTo>
                <a:cubicBezTo>
                  <a:pt x="0" y="6480"/>
                  <a:pt x="0" y="6480"/>
                  <a:pt x="0" y="6480"/>
                </a:cubicBezTo>
                <a:cubicBezTo>
                  <a:pt x="200" y="6210"/>
                  <a:pt x="200" y="5940"/>
                  <a:pt x="200" y="5400"/>
                </a:cubicBezTo>
                <a:cubicBezTo>
                  <a:pt x="400" y="4860"/>
                  <a:pt x="600" y="4590"/>
                  <a:pt x="600" y="4590"/>
                </a:cubicBezTo>
                <a:cubicBezTo>
                  <a:pt x="800" y="4320"/>
                  <a:pt x="800" y="4320"/>
                  <a:pt x="1000" y="4320"/>
                </a:cubicBezTo>
                <a:cubicBezTo>
                  <a:pt x="1000" y="4320"/>
                  <a:pt x="1200" y="4320"/>
                  <a:pt x="1200" y="4320"/>
                </a:cubicBezTo>
                <a:cubicBezTo>
                  <a:pt x="1400" y="4050"/>
                  <a:pt x="1400" y="4050"/>
                  <a:pt x="1400" y="4050"/>
                </a:cubicBezTo>
                <a:cubicBezTo>
                  <a:pt x="1400" y="4050"/>
                  <a:pt x="1600" y="3780"/>
                  <a:pt x="1800" y="3510"/>
                </a:cubicBezTo>
                <a:cubicBezTo>
                  <a:pt x="2200" y="3240"/>
                  <a:pt x="2400" y="3240"/>
                  <a:pt x="2800" y="3240"/>
                </a:cubicBezTo>
                <a:cubicBezTo>
                  <a:pt x="3200" y="3240"/>
                  <a:pt x="3400" y="3240"/>
                  <a:pt x="3400" y="3240"/>
                </a:cubicBezTo>
                <a:cubicBezTo>
                  <a:pt x="3400" y="3240"/>
                  <a:pt x="3600" y="3240"/>
                  <a:pt x="3600" y="3240"/>
                </a:cubicBezTo>
                <a:cubicBezTo>
                  <a:pt x="3600" y="3240"/>
                  <a:pt x="3800" y="3240"/>
                  <a:pt x="4400" y="3510"/>
                </a:cubicBezTo>
                <a:cubicBezTo>
                  <a:pt x="4600" y="3510"/>
                  <a:pt x="4800" y="3780"/>
                  <a:pt x="5000" y="3780"/>
                </a:cubicBezTo>
                <a:cubicBezTo>
                  <a:pt x="5200" y="4050"/>
                  <a:pt x="5200" y="4050"/>
                  <a:pt x="5200" y="4050"/>
                </a:cubicBezTo>
                <a:cubicBezTo>
                  <a:pt x="5400" y="4050"/>
                  <a:pt x="5600" y="4320"/>
                  <a:pt x="5600" y="4320"/>
                </a:cubicBezTo>
                <a:cubicBezTo>
                  <a:pt x="5800" y="4590"/>
                  <a:pt x="5800" y="4860"/>
                  <a:pt x="5800" y="4860"/>
                </a:cubicBezTo>
                <a:cubicBezTo>
                  <a:pt x="5800" y="4860"/>
                  <a:pt x="6000" y="4860"/>
                  <a:pt x="6000" y="5130"/>
                </a:cubicBezTo>
                <a:cubicBezTo>
                  <a:pt x="6200" y="5400"/>
                  <a:pt x="6200" y="5670"/>
                  <a:pt x="6200" y="5670"/>
                </a:cubicBezTo>
                <a:cubicBezTo>
                  <a:pt x="6400" y="5940"/>
                  <a:pt x="6400" y="6210"/>
                  <a:pt x="6400" y="6750"/>
                </a:cubicBezTo>
                <a:cubicBezTo>
                  <a:pt x="6400" y="7290"/>
                  <a:pt x="6400" y="7290"/>
                  <a:pt x="6400" y="7290"/>
                </a:cubicBezTo>
                <a:cubicBezTo>
                  <a:pt x="6400" y="7560"/>
                  <a:pt x="6400" y="7830"/>
                  <a:pt x="6400" y="8100"/>
                </a:cubicBezTo>
                <a:cubicBezTo>
                  <a:pt x="6200" y="9450"/>
                  <a:pt x="6200" y="9450"/>
                  <a:pt x="6200" y="9450"/>
                </a:cubicBezTo>
                <a:cubicBezTo>
                  <a:pt x="6400" y="9450"/>
                  <a:pt x="6400" y="9450"/>
                  <a:pt x="6400" y="9450"/>
                </a:cubicBezTo>
                <a:cubicBezTo>
                  <a:pt x="6600" y="9720"/>
                  <a:pt x="6600" y="9990"/>
                  <a:pt x="6600" y="10260"/>
                </a:cubicBezTo>
                <a:cubicBezTo>
                  <a:pt x="6600" y="10530"/>
                  <a:pt x="6600" y="10800"/>
                  <a:pt x="6400" y="10800"/>
                </a:cubicBezTo>
                <a:cubicBezTo>
                  <a:pt x="6400" y="11340"/>
                  <a:pt x="6400" y="11610"/>
                  <a:pt x="6400" y="11880"/>
                </a:cubicBezTo>
                <a:cubicBezTo>
                  <a:pt x="6200" y="11880"/>
                  <a:pt x="6200" y="12150"/>
                  <a:pt x="6200" y="12150"/>
                </a:cubicBezTo>
                <a:cubicBezTo>
                  <a:pt x="6000" y="12420"/>
                  <a:pt x="6000" y="12420"/>
                  <a:pt x="6000" y="12420"/>
                </a:cubicBezTo>
                <a:cubicBezTo>
                  <a:pt x="5800" y="12420"/>
                  <a:pt x="5800" y="12420"/>
                  <a:pt x="5800" y="12420"/>
                </a:cubicBezTo>
                <a:cubicBezTo>
                  <a:pt x="5800" y="13230"/>
                  <a:pt x="5600" y="13500"/>
                  <a:pt x="5600" y="13770"/>
                </a:cubicBezTo>
                <a:cubicBezTo>
                  <a:pt x="5600" y="14040"/>
                  <a:pt x="5400" y="14310"/>
                  <a:pt x="5400" y="14310"/>
                </a:cubicBezTo>
                <a:cubicBezTo>
                  <a:pt x="5400" y="14310"/>
                  <a:pt x="5200" y="14310"/>
                  <a:pt x="5200" y="14310"/>
                </a:cubicBezTo>
                <a:cubicBezTo>
                  <a:pt x="5200" y="14310"/>
                  <a:pt x="5200" y="14580"/>
                  <a:pt x="5200" y="14580"/>
                </a:cubicBezTo>
                <a:cubicBezTo>
                  <a:pt x="5200" y="14850"/>
                  <a:pt x="5200" y="14850"/>
                  <a:pt x="5200" y="15120"/>
                </a:cubicBezTo>
                <a:cubicBezTo>
                  <a:pt x="5400" y="15120"/>
                  <a:pt x="5400" y="15120"/>
                  <a:pt x="5400" y="15120"/>
                </a:cubicBezTo>
                <a:cubicBezTo>
                  <a:pt x="5600" y="15120"/>
                  <a:pt x="5600" y="15120"/>
                  <a:pt x="5600" y="15120"/>
                </a:cubicBezTo>
                <a:cubicBezTo>
                  <a:pt x="5600" y="15120"/>
                  <a:pt x="5600" y="15120"/>
                  <a:pt x="5600" y="15390"/>
                </a:cubicBezTo>
                <a:close/>
                <a:moveTo>
                  <a:pt x="14600" y="15390"/>
                </a:moveTo>
                <a:cubicBezTo>
                  <a:pt x="18200" y="17550"/>
                  <a:pt x="20200" y="18630"/>
                  <a:pt x="20400" y="18900"/>
                </a:cubicBezTo>
                <a:cubicBezTo>
                  <a:pt x="20400" y="18900"/>
                  <a:pt x="20400" y="19170"/>
                  <a:pt x="20600" y="19710"/>
                </a:cubicBezTo>
                <a:cubicBezTo>
                  <a:pt x="20600" y="20250"/>
                  <a:pt x="20600" y="20790"/>
                  <a:pt x="20600" y="21060"/>
                </a:cubicBezTo>
                <a:cubicBezTo>
                  <a:pt x="20600" y="21600"/>
                  <a:pt x="20600" y="21600"/>
                  <a:pt x="20600" y="21600"/>
                </a:cubicBezTo>
                <a:cubicBezTo>
                  <a:pt x="1200" y="21600"/>
                  <a:pt x="1200" y="21600"/>
                  <a:pt x="1200" y="21600"/>
                </a:cubicBezTo>
                <a:cubicBezTo>
                  <a:pt x="1200" y="21600"/>
                  <a:pt x="1200" y="21330"/>
                  <a:pt x="1200" y="21330"/>
                </a:cubicBezTo>
                <a:cubicBezTo>
                  <a:pt x="1200" y="19980"/>
                  <a:pt x="1400" y="19170"/>
                  <a:pt x="1600" y="18900"/>
                </a:cubicBezTo>
                <a:cubicBezTo>
                  <a:pt x="1800" y="18630"/>
                  <a:pt x="3600" y="17550"/>
                  <a:pt x="7200" y="15390"/>
                </a:cubicBezTo>
                <a:cubicBezTo>
                  <a:pt x="7400" y="15390"/>
                  <a:pt x="7600" y="15120"/>
                  <a:pt x="7800" y="14850"/>
                </a:cubicBezTo>
                <a:cubicBezTo>
                  <a:pt x="8000" y="14580"/>
                  <a:pt x="8200" y="14310"/>
                  <a:pt x="8200" y="14310"/>
                </a:cubicBezTo>
                <a:cubicBezTo>
                  <a:pt x="8400" y="13770"/>
                  <a:pt x="8400" y="13770"/>
                  <a:pt x="8400" y="13770"/>
                </a:cubicBezTo>
                <a:cubicBezTo>
                  <a:pt x="8400" y="13770"/>
                  <a:pt x="8400" y="13770"/>
                  <a:pt x="8400" y="14040"/>
                </a:cubicBezTo>
                <a:cubicBezTo>
                  <a:pt x="8600" y="14040"/>
                  <a:pt x="8600" y="14040"/>
                  <a:pt x="8600" y="13770"/>
                </a:cubicBezTo>
                <a:cubicBezTo>
                  <a:pt x="8800" y="13770"/>
                  <a:pt x="8800" y="13500"/>
                  <a:pt x="8800" y="13500"/>
                </a:cubicBezTo>
                <a:cubicBezTo>
                  <a:pt x="8800" y="13230"/>
                  <a:pt x="8800" y="13230"/>
                  <a:pt x="8600" y="12960"/>
                </a:cubicBezTo>
                <a:cubicBezTo>
                  <a:pt x="8600" y="12960"/>
                  <a:pt x="8600" y="12960"/>
                  <a:pt x="8600" y="12960"/>
                </a:cubicBezTo>
                <a:cubicBezTo>
                  <a:pt x="8400" y="12960"/>
                  <a:pt x="8400" y="12690"/>
                  <a:pt x="8200" y="12420"/>
                </a:cubicBezTo>
                <a:cubicBezTo>
                  <a:pt x="8200" y="12150"/>
                  <a:pt x="8200" y="11610"/>
                  <a:pt x="8000" y="10800"/>
                </a:cubicBezTo>
                <a:cubicBezTo>
                  <a:pt x="8000" y="10800"/>
                  <a:pt x="8000" y="10800"/>
                  <a:pt x="8000" y="10800"/>
                </a:cubicBezTo>
                <a:cubicBezTo>
                  <a:pt x="7800" y="10800"/>
                  <a:pt x="7800" y="10800"/>
                  <a:pt x="7600" y="10530"/>
                </a:cubicBezTo>
                <a:cubicBezTo>
                  <a:pt x="7600" y="10530"/>
                  <a:pt x="7400" y="10260"/>
                  <a:pt x="7400" y="9990"/>
                </a:cubicBezTo>
                <a:cubicBezTo>
                  <a:pt x="7400" y="9720"/>
                  <a:pt x="7200" y="9450"/>
                  <a:pt x="7200" y="8910"/>
                </a:cubicBezTo>
                <a:cubicBezTo>
                  <a:pt x="7200" y="8640"/>
                  <a:pt x="7200" y="8370"/>
                  <a:pt x="7200" y="8100"/>
                </a:cubicBezTo>
                <a:cubicBezTo>
                  <a:pt x="7200" y="7830"/>
                  <a:pt x="7200" y="7560"/>
                  <a:pt x="7200" y="7290"/>
                </a:cubicBezTo>
                <a:cubicBezTo>
                  <a:pt x="7400" y="7290"/>
                  <a:pt x="7400" y="7290"/>
                  <a:pt x="7400" y="7290"/>
                </a:cubicBezTo>
                <a:cubicBezTo>
                  <a:pt x="7400" y="7020"/>
                  <a:pt x="7200" y="6480"/>
                  <a:pt x="7200" y="5400"/>
                </a:cubicBezTo>
                <a:cubicBezTo>
                  <a:pt x="7000" y="4590"/>
                  <a:pt x="7000" y="4050"/>
                  <a:pt x="7000" y="3780"/>
                </a:cubicBezTo>
                <a:cubicBezTo>
                  <a:pt x="7000" y="3510"/>
                  <a:pt x="7200" y="3240"/>
                  <a:pt x="7200" y="2430"/>
                </a:cubicBezTo>
                <a:cubicBezTo>
                  <a:pt x="7400" y="1890"/>
                  <a:pt x="7600" y="1620"/>
                  <a:pt x="7600" y="1350"/>
                </a:cubicBezTo>
                <a:cubicBezTo>
                  <a:pt x="7800" y="1350"/>
                  <a:pt x="7800" y="1350"/>
                  <a:pt x="8000" y="1080"/>
                </a:cubicBezTo>
                <a:cubicBezTo>
                  <a:pt x="8200" y="1080"/>
                  <a:pt x="8200" y="1080"/>
                  <a:pt x="8400" y="1080"/>
                </a:cubicBezTo>
                <a:cubicBezTo>
                  <a:pt x="8600" y="1080"/>
                  <a:pt x="8600" y="1080"/>
                  <a:pt x="8600" y="1080"/>
                </a:cubicBezTo>
                <a:cubicBezTo>
                  <a:pt x="8600" y="810"/>
                  <a:pt x="8800" y="540"/>
                  <a:pt x="9200" y="270"/>
                </a:cubicBezTo>
                <a:cubicBezTo>
                  <a:pt x="9400" y="0"/>
                  <a:pt x="9800" y="0"/>
                  <a:pt x="10400" y="0"/>
                </a:cubicBezTo>
                <a:cubicBezTo>
                  <a:pt x="10800" y="0"/>
                  <a:pt x="11000" y="0"/>
                  <a:pt x="11200" y="0"/>
                </a:cubicBezTo>
                <a:cubicBezTo>
                  <a:pt x="11200" y="0"/>
                  <a:pt x="11600" y="0"/>
                  <a:pt x="12200" y="270"/>
                </a:cubicBezTo>
                <a:cubicBezTo>
                  <a:pt x="12400" y="270"/>
                  <a:pt x="12600" y="540"/>
                  <a:pt x="12600" y="540"/>
                </a:cubicBezTo>
                <a:cubicBezTo>
                  <a:pt x="12800" y="540"/>
                  <a:pt x="13000" y="810"/>
                  <a:pt x="13200" y="810"/>
                </a:cubicBezTo>
                <a:cubicBezTo>
                  <a:pt x="13400" y="1080"/>
                  <a:pt x="13400" y="1080"/>
                  <a:pt x="13400" y="1080"/>
                </a:cubicBezTo>
                <a:cubicBezTo>
                  <a:pt x="13400" y="1080"/>
                  <a:pt x="13600" y="1350"/>
                  <a:pt x="13600" y="1350"/>
                </a:cubicBezTo>
                <a:cubicBezTo>
                  <a:pt x="13800" y="1620"/>
                  <a:pt x="13800" y="1890"/>
                  <a:pt x="14000" y="1890"/>
                </a:cubicBezTo>
                <a:cubicBezTo>
                  <a:pt x="14200" y="2160"/>
                  <a:pt x="14200" y="2160"/>
                  <a:pt x="14200" y="2160"/>
                </a:cubicBezTo>
                <a:cubicBezTo>
                  <a:pt x="14400" y="2700"/>
                  <a:pt x="14400" y="2700"/>
                  <a:pt x="14400" y="2700"/>
                </a:cubicBezTo>
                <a:cubicBezTo>
                  <a:pt x="14600" y="2970"/>
                  <a:pt x="14600" y="3510"/>
                  <a:pt x="14600" y="4320"/>
                </a:cubicBezTo>
                <a:cubicBezTo>
                  <a:pt x="14600" y="5130"/>
                  <a:pt x="14600" y="5940"/>
                  <a:pt x="14600" y="6480"/>
                </a:cubicBezTo>
                <a:cubicBezTo>
                  <a:pt x="14400" y="7290"/>
                  <a:pt x="14400" y="7290"/>
                  <a:pt x="14400" y="7290"/>
                </a:cubicBezTo>
                <a:cubicBezTo>
                  <a:pt x="14600" y="7290"/>
                  <a:pt x="14600" y="7290"/>
                  <a:pt x="14600" y="7290"/>
                </a:cubicBezTo>
                <a:cubicBezTo>
                  <a:pt x="14600" y="7560"/>
                  <a:pt x="14600" y="7830"/>
                  <a:pt x="14600" y="8100"/>
                </a:cubicBezTo>
                <a:cubicBezTo>
                  <a:pt x="14600" y="8370"/>
                  <a:pt x="14600" y="8640"/>
                  <a:pt x="14600" y="8910"/>
                </a:cubicBezTo>
                <a:cubicBezTo>
                  <a:pt x="14600" y="9450"/>
                  <a:pt x="14600" y="9720"/>
                  <a:pt x="14400" y="9990"/>
                </a:cubicBezTo>
                <a:cubicBezTo>
                  <a:pt x="14400" y="10260"/>
                  <a:pt x="14200" y="10530"/>
                  <a:pt x="14200" y="10530"/>
                </a:cubicBezTo>
                <a:cubicBezTo>
                  <a:pt x="14000" y="10800"/>
                  <a:pt x="14000" y="10800"/>
                  <a:pt x="14000" y="10800"/>
                </a:cubicBezTo>
                <a:cubicBezTo>
                  <a:pt x="13800" y="10800"/>
                  <a:pt x="13800" y="10800"/>
                  <a:pt x="13800" y="10800"/>
                </a:cubicBezTo>
                <a:cubicBezTo>
                  <a:pt x="13800" y="11610"/>
                  <a:pt x="13600" y="12150"/>
                  <a:pt x="13600" y="12420"/>
                </a:cubicBezTo>
                <a:cubicBezTo>
                  <a:pt x="13400" y="12690"/>
                  <a:pt x="13400" y="12960"/>
                  <a:pt x="13400" y="12960"/>
                </a:cubicBezTo>
                <a:cubicBezTo>
                  <a:pt x="13200" y="12960"/>
                  <a:pt x="13200" y="12960"/>
                  <a:pt x="13200" y="12960"/>
                </a:cubicBezTo>
                <a:cubicBezTo>
                  <a:pt x="13000" y="13230"/>
                  <a:pt x="13000" y="13230"/>
                  <a:pt x="13000" y="13500"/>
                </a:cubicBezTo>
                <a:cubicBezTo>
                  <a:pt x="13000" y="13500"/>
                  <a:pt x="13200" y="13770"/>
                  <a:pt x="13200" y="13770"/>
                </a:cubicBezTo>
                <a:cubicBezTo>
                  <a:pt x="13200" y="14040"/>
                  <a:pt x="13400" y="14040"/>
                  <a:pt x="13400" y="14040"/>
                </a:cubicBezTo>
                <a:cubicBezTo>
                  <a:pt x="13400" y="13770"/>
                  <a:pt x="13400" y="13770"/>
                  <a:pt x="13400" y="13770"/>
                </a:cubicBezTo>
                <a:cubicBezTo>
                  <a:pt x="13600" y="14580"/>
                  <a:pt x="14000" y="15120"/>
                  <a:pt x="14600" y="15390"/>
                </a:cubicBezTo>
                <a:close/>
                <a:moveTo>
                  <a:pt x="21600" y="6480"/>
                </a:moveTo>
                <a:cubicBezTo>
                  <a:pt x="21600" y="7830"/>
                  <a:pt x="21600" y="7830"/>
                  <a:pt x="21600" y="7830"/>
                </a:cubicBezTo>
                <a:cubicBezTo>
                  <a:pt x="21400" y="9450"/>
                  <a:pt x="21400" y="9450"/>
                  <a:pt x="21400" y="9450"/>
                </a:cubicBezTo>
                <a:cubicBezTo>
                  <a:pt x="21600" y="9450"/>
                  <a:pt x="21600" y="9450"/>
                  <a:pt x="21600" y="9450"/>
                </a:cubicBezTo>
                <a:cubicBezTo>
                  <a:pt x="21600" y="9720"/>
                  <a:pt x="21600" y="9720"/>
                  <a:pt x="21600" y="9720"/>
                </a:cubicBezTo>
                <a:cubicBezTo>
                  <a:pt x="21600" y="10800"/>
                  <a:pt x="21600" y="10800"/>
                  <a:pt x="21600" y="10800"/>
                </a:cubicBezTo>
                <a:cubicBezTo>
                  <a:pt x="21600" y="11070"/>
                  <a:pt x="21600" y="11610"/>
                  <a:pt x="21400" y="11880"/>
                </a:cubicBezTo>
                <a:cubicBezTo>
                  <a:pt x="21400" y="12150"/>
                  <a:pt x="21200" y="12420"/>
                  <a:pt x="21200" y="12420"/>
                </a:cubicBezTo>
                <a:cubicBezTo>
                  <a:pt x="21000" y="12420"/>
                  <a:pt x="21000" y="12420"/>
                  <a:pt x="21000" y="12420"/>
                </a:cubicBezTo>
                <a:cubicBezTo>
                  <a:pt x="21000" y="13230"/>
                  <a:pt x="20800" y="13500"/>
                  <a:pt x="20800" y="13770"/>
                </a:cubicBezTo>
                <a:cubicBezTo>
                  <a:pt x="20600" y="14040"/>
                  <a:pt x="20600" y="14310"/>
                  <a:pt x="20600" y="14310"/>
                </a:cubicBezTo>
                <a:cubicBezTo>
                  <a:pt x="20600" y="14310"/>
                  <a:pt x="20400" y="14310"/>
                  <a:pt x="20400" y="14310"/>
                </a:cubicBezTo>
                <a:cubicBezTo>
                  <a:pt x="20400" y="14310"/>
                  <a:pt x="20400" y="14580"/>
                  <a:pt x="20400" y="14580"/>
                </a:cubicBezTo>
                <a:cubicBezTo>
                  <a:pt x="20400" y="14850"/>
                  <a:pt x="20400" y="14850"/>
                  <a:pt x="20400" y="15120"/>
                </a:cubicBezTo>
                <a:cubicBezTo>
                  <a:pt x="20600" y="15120"/>
                  <a:pt x="20600" y="15120"/>
                  <a:pt x="20600" y="15120"/>
                </a:cubicBezTo>
                <a:cubicBezTo>
                  <a:pt x="20600" y="15120"/>
                  <a:pt x="20600" y="15120"/>
                  <a:pt x="20600" y="15120"/>
                </a:cubicBezTo>
                <a:cubicBezTo>
                  <a:pt x="20800" y="15660"/>
                  <a:pt x="21200" y="16200"/>
                  <a:pt x="21600" y="16470"/>
                </a:cubicBezTo>
                <a:cubicBezTo>
                  <a:pt x="21600" y="16470"/>
                  <a:pt x="21600" y="16470"/>
                  <a:pt x="21600" y="1647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400" y="21600"/>
                  <a:pt x="21400" y="21600"/>
                  <a:pt x="21400" y="21600"/>
                </a:cubicBezTo>
                <a:cubicBezTo>
                  <a:pt x="21400" y="21600"/>
                  <a:pt x="21400" y="21330"/>
                  <a:pt x="21400" y="21060"/>
                </a:cubicBezTo>
                <a:cubicBezTo>
                  <a:pt x="21400" y="19710"/>
                  <a:pt x="21200" y="18630"/>
                  <a:pt x="20800" y="18090"/>
                </a:cubicBezTo>
                <a:cubicBezTo>
                  <a:pt x="20600" y="17820"/>
                  <a:pt x="19000" y="16740"/>
                  <a:pt x="16200" y="15390"/>
                </a:cubicBezTo>
                <a:cubicBezTo>
                  <a:pt x="16400" y="15120"/>
                  <a:pt x="16400" y="15120"/>
                  <a:pt x="16400" y="15120"/>
                </a:cubicBezTo>
                <a:cubicBezTo>
                  <a:pt x="16400" y="15120"/>
                  <a:pt x="16400" y="15120"/>
                  <a:pt x="16400" y="15120"/>
                </a:cubicBezTo>
                <a:cubicBezTo>
                  <a:pt x="16600" y="15120"/>
                  <a:pt x="16600" y="15120"/>
                  <a:pt x="16600" y="15120"/>
                </a:cubicBezTo>
                <a:cubicBezTo>
                  <a:pt x="16600" y="14850"/>
                  <a:pt x="16800" y="14850"/>
                  <a:pt x="16800" y="14580"/>
                </a:cubicBezTo>
                <a:cubicBezTo>
                  <a:pt x="16800" y="14580"/>
                  <a:pt x="16600" y="14310"/>
                  <a:pt x="16600" y="14310"/>
                </a:cubicBezTo>
                <a:cubicBezTo>
                  <a:pt x="16600" y="14310"/>
                  <a:pt x="16600" y="14310"/>
                  <a:pt x="16600" y="14310"/>
                </a:cubicBezTo>
                <a:cubicBezTo>
                  <a:pt x="16400" y="14310"/>
                  <a:pt x="16400" y="14040"/>
                  <a:pt x="16400" y="13770"/>
                </a:cubicBezTo>
                <a:cubicBezTo>
                  <a:pt x="16200" y="13500"/>
                  <a:pt x="16200" y="13230"/>
                  <a:pt x="16000" y="12420"/>
                </a:cubicBezTo>
                <a:cubicBezTo>
                  <a:pt x="16000" y="12420"/>
                  <a:pt x="16000" y="12420"/>
                  <a:pt x="16000" y="12420"/>
                </a:cubicBezTo>
                <a:cubicBezTo>
                  <a:pt x="16000" y="12420"/>
                  <a:pt x="15800" y="12420"/>
                  <a:pt x="15800" y="12150"/>
                </a:cubicBezTo>
                <a:cubicBezTo>
                  <a:pt x="15800" y="12150"/>
                  <a:pt x="15600" y="11880"/>
                  <a:pt x="15600" y="11610"/>
                </a:cubicBezTo>
                <a:cubicBezTo>
                  <a:pt x="15400" y="11610"/>
                  <a:pt x="15400" y="11340"/>
                  <a:pt x="15400" y="10800"/>
                </a:cubicBezTo>
                <a:cubicBezTo>
                  <a:pt x="15400" y="10800"/>
                  <a:pt x="15400" y="10530"/>
                  <a:pt x="15400" y="10260"/>
                </a:cubicBezTo>
                <a:cubicBezTo>
                  <a:pt x="15400" y="9990"/>
                  <a:pt x="15400" y="9720"/>
                  <a:pt x="15400" y="9450"/>
                </a:cubicBezTo>
                <a:cubicBezTo>
                  <a:pt x="15600" y="9450"/>
                  <a:pt x="15600" y="9450"/>
                  <a:pt x="15600" y="9450"/>
                </a:cubicBezTo>
                <a:cubicBezTo>
                  <a:pt x="15600" y="9180"/>
                  <a:pt x="15400" y="8640"/>
                  <a:pt x="15400" y="7830"/>
                </a:cubicBezTo>
                <a:cubicBezTo>
                  <a:pt x="15400" y="7560"/>
                  <a:pt x="15400" y="7290"/>
                  <a:pt x="15400" y="7290"/>
                </a:cubicBezTo>
                <a:cubicBezTo>
                  <a:pt x="15200" y="6480"/>
                  <a:pt x="15200" y="6480"/>
                  <a:pt x="15200" y="6480"/>
                </a:cubicBezTo>
                <a:cubicBezTo>
                  <a:pt x="15200" y="6480"/>
                  <a:pt x="15200" y="6480"/>
                  <a:pt x="15200" y="6480"/>
                </a:cubicBezTo>
                <a:cubicBezTo>
                  <a:pt x="15200" y="6210"/>
                  <a:pt x="15400" y="5940"/>
                  <a:pt x="15400" y="5400"/>
                </a:cubicBezTo>
                <a:cubicBezTo>
                  <a:pt x="15600" y="4860"/>
                  <a:pt x="15800" y="4590"/>
                  <a:pt x="15800" y="4590"/>
                </a:cubicBezTo>
                <a:cubicBezTo>
                  <a:pt x="15800" y="4320"/>
                  <a:pt x="16000" y="4320"/>
                  <a:pt x="16000" y="4320"/>
                </a:cubicBezTo>
                <a:cubicBezTo>
                  <a:pt x="16200" y="4320"/>
                  <a:pt x="16400" y="4320"/>
                  <a:pt x="16400" y="4320"/>
                </a:cubicBezTo>
                <a:cubicBezTo>
                  <a:pt x="16600" y="4050"/>
                  <a:pt x="16600" y="4050"/>
                  <a:pt x="16600" y="4050"/>
                </a:cubicBezTo>
                <a:cubicBezTo>
                  <a:pt x="16600" y="4050"/>
                  <a:pt x="16600" y="3780"/>
                  <a:pt x="17000" y="3510"/>
                </a:cubicBezTo>
                <a:cubicBezTo>
                  <a:pt x="17400" y="3240"/>
                  <a:pt x="17600" y="3240"/>
                  <a:pt x="18000" y="3240"/>
                </a:cubicBezTo>
                <a:cubicBezTo>
                  <a:pt x="18400" y="3240"/>
                  <a:pt x="18600" y="3240"/>
                  <a:pt x="18600" y="3240"/>
                </a:cubicBezTo>
                <a:cubicBezTo>
                  <a:pt x="18600" y="3240"/>
                  <a:pt x="18800" y="3240"/>
                  <a:pt x="18800" y="3240"/>
                </a:cubicBezTo>
                <a:cubicBezTo>
                  <a:pt x="18800" y="3240"/>
                  <a:pt x="19000" y="3240"/>
                  <a:pt x="19600" y="3510"/>
                </a:cubicBezTo>
                <a:cubicBezTo>
                  <a:pt x="19800" y="3510"/>
                  <a:pt x="20000" y="3780"/>
                  <a:pt x="20200" y="3780"/>
                </a:cubicBezTo>
                <a:cubicBezTo>
                  <a:pt x="20200" y="3780"/>
                  <a:pt x="20400" y="4050"/>
                  <a:pt x="20400" y="4050"/>
                </a:cubicBezTo>
                <a:cubicBezTo>
                  <a:pt x="20600" y="4050"/>
                  <a:pt x="20600" y="4320"/>
                  <a:pt x="20800" y="4320"/>
                </a:cubicBezTo>
                <a:cubicBezTo>
                  <a:pt x="21000" y="4590"/>
                  <a:pt x="21000" y="4590"/>
                  <a:pt x="21000" y="4860"/>
                </a:cubicBezTo>
                <a:cubicBezTo>
                  <a:pt x="21000" y="4860"/>
                  <a:pt x="21200" y="4860"/>
                  <a:pt x="21200" y="5130"/>
                </a:cubicBezTo>
                <a:cubicBezTo>
                  <a:pt x="21400" y="5400"/>
                  <a:pt x="21400" y="5670"/>
                  <a:pt x="21400" y="5670"/>
                </a:cubicBezTo>
                <a:cubicBezTo>
                  <a:pt x="21600" y="5940"/>
                  <a:pt x="21600" y="6210"/>
                  <a:pt x="21600" y="648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18" name="Shape"/>
          <p:cNvSpPr/>
          <p:nvPr/>
        </p:nvSpPr>
        <p:spPr>
          <a:xfrm>
            <a:off x="8175625" y="2435131"/>
            <a:ext cx="363539" cy="30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74" y="7290"/>
                </a:moveTo>
                <a:cubicBezTo>
                  <a:pt x="14920" y="7290"/>
                  <a:pt x="14920" y="7290"/>
                  <a:pt x="14920" y="7290"/>
                </a:cubicBezTo>
                <a:cubicBezTo>
                  <a:pt x="14920" y="7560"/>
                  <a:pt x="14920" y="7830"/>
                  <a:pt x="14920" y="8100"/>
                </a:cubicBezTo>
                <a:cubicBezTo>
                  <a:pt x="14920" y="8370"/>
                  <a:pt x="14920" y="8640"/>
                  <a:pt x="14920" y="8910"/>
                </a:cubicBezTo>
                <a:cubicBezTo>
                  <a:pt x="14697" y="9450"/>
                  <a:pt x="14697" y="9720"/>
                  <a:pt x="14697" y="9990"/>
                </a:cubicBezTo>
                <a:cubicBezTo>
                  <a:pt x="14474" y="10260"/>
                  <a:pt x="14474" y="10530"/>
                  <a:pt x="14252" y="10530"/>
                </a:cubicBezTo>
                <a:cubicBezTo>
                  <a:pt x="14252" y="10800"/>
                  <a:pt x="14252" y="10800"/>
                  <a:pt x="14029" y="10800"/>
                </a:cubicBezTo>
                <a:cubicBezTo>
                  <a:pt x="14029" y="10800"/>
                  <a:pt x="14029" y="10800"/>
                  <a:pt x="14029" y="10800"/>
                </a:cubicBezTo>
                <a:cubicBezTo>
                  <a:pt x="13806" y="11610"/>
                  <a:pt x="13806" y="12150"/>
                  <a:pt x="13584" y="12420"/>
                </a:cubicBezTo>
                <a:cubicBezTo>
                  <a:pt x="13584" y="12690"/>
                  <a:pt x="13361" y="12960"/>
                  <a:pt x="13361" y="12960"/>
                </a:cubicBezTo>
                <a:cubicBezTo>
                  <a:pt x="13361" y="12960"/>
                  <a:pt x="13138" y="12960"/>
                  <a:pt x="13138" y="12960"/>
                </a:cubicBezTo>
                <a:cubicBezTo>
                  <a:pt x="13138" y="13230"/>
                  <a:pt x="13138" y="13230"/>
                  <a:pt x="13138" y="13500"/>
                </a:cubicBezTo>
                <a:cubicBezTo>
                  <a:pt x="13138" y="13500"/>
                  <a:pt x="13138" y="13770"/>
                  <a:pt x="13138" y="13770"/>
                </a:cubicBezTo>
                <a:cubicBezTo>
                  <a:pt x="13361" y="14040"/>
                  <a:pt x="13361" y="14040"/>
                  <a:pt x="13361" y="14040"/>
                </a:cubicBezTo>
                <a:cubicBezTo>
                  <a:pt x="13584" y="13770"/>
                  <a:pt x="13584" y="13770"/>
                  <a:pt x="13584" y="13770"/>
                </a:cubicBezTo>
                <a:cubicBezTo>
                  <a:pt x="13806" y="14580"/>
                  <a:pt x="14252" y="15120"/>
                  <a:pt x="14697" y="15390"/>
                </a:cubicBezTo>
                <a:cubicBezTo>
                  <a:pt x="18928" y="17550"/>
                  <a:pt x="20932" y="18630"/>
                  <a:pt x="21155" y="18900"/>
                </a:cubicBezTo>
                <a:cubicBezTo>
                  <a:pt x="21377" y="18900"/>
                  <a:pt x="21377" y="19170"/>
                  <a:pt x="21377" y="19710"/>
                </a:cubicBezTo>
                <a:cubicBezTo>
                  <a:pt x="21600" y="20250"/>
                  <a:pt x="21600" y="20790"/>
                  <a:pt x="21600" y="2106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21600"/>
                  <a:pt x="0" y="21330"/>
                  <a:pt x="0" y="21330"/>
                </a:cubicBezTo>
                <a:cubicBezTo>
                  <a:pt x="0" y="19980"/>
                  <a:pt x="0" y="19170"/>
                  <a:pt x="223" y="18900"/>
                </a:cubicBezTo>
                <a:cubicBezTo>
                  <a:pt x="445" y="18630"/>
                  <a:pt x="2672" y="17550"/>
                  <a:pt x="6680" y="15390"/>
                </a:cubicBezTo>
                <a:cubicBezTo>
                  <a:pt x="6903" y="15390"/>
                  <a:pt x="7126" y="15120"/>
                  <a:pt x="7348" y="14850"/>
                </a:cubicBezTo>
                <a:cubicBezTo>
                  <a:pt x="7571" y="14580"/>
                  <a:pt x="7794" y="14310"/>
                  <a:pt x="7794" y="14310"/>
                </a:cubicBezTo>
                <a:cubicBezTo>
                  <a:pt x="7794" y="13770"/>
                  <a:pt x="7794" y="13770"/>
                  <a:pt x="7794" y="13770"/>
                </a:cubicBezTo>
                <a:cubicBezTo>
                  <a:pt x="8016" y="13770"/>
                  <a:pt x="8016" y="13770"/>
                  <a:pt x="8016" y="14040"/>
                </a:cubicBezTo>
                <a:cubicBezTo>
                  <a:pt x="8016" y="14040"/>
                  <a:pt x="8016" y="14040"/>
                  <a:pt x="8239" y="13770"/>
                </a:cubicBezTo>
                <a:cubicBezTo>
                  <a:pt x="8239" y="13770"/>
                  <a:pt x="8239" y="13500"/>
                  <a:pt x="8239" y="13500"/>
                </a:cubicBezTo>
                <a:cubicBezTo>
                  <a:pt x="8239" y="13230"/>
                  <a:pt x="8239" y="13230"/>
                  <a:pt x="8239" y="12960"/>
                </a:cubicBezTo>
                <a:cubicBezTo>
                  <a:pt x="8239" y="12960"/>
                  <a:pt x="8016" y="12960"/>
                  <a:pt x="8016" y="12960"/>
                </a:cubicBezTo>
                <a:cubicBezTo>
                  <a:pt x="8016" y="12960"/>
                  <a:pt x="8016" y="12690"/>
                  <a:pt x="7794" y="12420"/>
                </a:cubicBezTo>
                <a:cubicBezTo>
                  <a:pt x="7794" y="12150"/>
                  <a:pt x="7571" y="11610"/>
                  <a:pt x="7571" y="10800"/>
                </a:cubicBezTo>
                <a:cubicBezTo>
                  <a:pt x="7571" y="10800"/>
                  <a:pt x="7348" y="10800"/>
                  <a:pt x="7348" y="10800"/>
                </a:cubicBezTo>
                <a:cubicBezTo>
                  <a:pt x="7348" y="10800"/>
                  <a:pt x="7348" y="10800"/>
                  <a:pt x="7126" y="10530"/>
                </a:cubicBezTo>
                <a:cubicBezTo>
                  <a:pt x="6903" y="10530"/>
                  <a:pt x="6903" y="10260"/>
                  <a:pt x="6903" y="9990"/>
                </a:cubicBezTo>
                <a:cubicBezTo>
                  <a:pt x="6680" y="9720"/>
                  <a:pt x="6680" y="9450"/>
                  <a:pt x="6680" y="8910"/>
                </a:cubicBezTo>
                <a:cubicBezTo>
                  <a:pt x="6458" y="8640"/>
                  <a:pt x="6458" y="8370"/>
                  <a:pt x="6458" y="8100"/>
                </a:cubicBezTo>
                <a:cubicBezTo>
                  <a:pt x="6458" y="7830"/>
                  <a:pt x="6458" y="7560"/>
                  <a:pt x="6680" y="7290"/>
                </a:cubicBezTo>
                <a:cubicBezTo>
                  <a:pt x="6903" y="7290"/>
                  <a:pt x="6903" y="7290"/>
                  <a:pt x="6903" y="7290"/>
                </a:cubicBezTo>
                <a:cubicBezTo>
                  <a:pt x="6680" y="7020"/>
                  <a:pt x="6680" y="6480"/>
                  <a:pt x="6458" y="5400"/>
                </a:cubicBezTo>
                <a:cubicBezTo>
                  <a:pt x="6458" y="4590"/>
                  <a:pt x="6458" y="4050"/>
                  <a:pt x="6458" y="3780"/>
                </a:cubicBezTo>
                <a:cubicBezTo>
                  <a:pt x="6458" y="3510"/>
                  <a:pt x="6458" y="3240"/>
                  <a:pt x="6680" y="2430"/>
                </a:cubicBezTo>
                <a:cubicBezTo>
                  <a:pt x="6903" y="1890"/>
                  <a:pt x="6903" y="1620"/>
                  <a:pt x="7126" y="1350"/>
                </a:cubicBezTo>
                <a:cubicBezTo>
                  <a:pt x="7126" y="1350"/>
                  <a:pt x="7348" y="1350"/>
                  <a:pt x="7571" y="1080"/>
                </a:cubicBezTo>
                <a:cubicBezTo>
                  <a:pt x="7571" y="1080"/>
                  <a:pt x="7794" y="1080"/>
                  <a:pt x="7794" y="1080"/>
                </a:cubicBezTo>
                <a:cubicBezTo>
                  <a:pt x="8016" y="1080"/>
                  <a:pt x="8016" y="1080"/>
                  <a:pt x="8016" y="1080"/>
                </a:cubicBezTo>
                <a:cubicBezTo>
                  <a:pt x="8016" y="810"/>
                  <a:pt x="8239" y="540"/>
                  <a:pt x="8685" y="270"/>
                </a:cubicBezTo>
                <a:cubicBezTo>
                  <a:pt x="9130" y="0"/>
                  <a:pt x="9575" y="0"/>
                  <a:pt x="10021" y="0"/>
                </a:cubicBezTo>
                <a:cubicBezTo>
                  <a:pt x="10689" y="0"/>
                  <a:pt x="10911" y="0"/>
                  <a:pt x="10911" y="0"/>
                </a:cubicBezTo>
                <a:cubicBezTo>
                  <a:pt x="10911" y="0"/>
                  <a:pt x="11357" y="0"/>
                  <a:pt x="12025" y="270"/>
                </a:cubicBezTo>
                <a:cubicBezTo>
                  <a:pt x="12247" y="270"/>
                  <a:pt x="12470" y="540"/>
                  <a:pt x="12693" y="540"/>
                </a:cubicBezTo>
                <a:cubicBezTo>
                  <a:pt x="12915" y="540"/>
                  <a:pt x="12915" y="810"/>
                  <a:pt x="13138" y="810"/>
                </a:cubicBezTo>
                <a:cubicBezTo>
                  <a:pt x="13584" y="1080"/>
                  <a:pt x="13584" y="1080"/>
                  <a:pt x="13584" y="1080"/>
                </a:cubicBezTo>
                <a:cubicBezTo>
                  <a:pt x="13584" y="1080"/>
                  <a:pt x="13584" y="1350"/>
                  <a:pt x="13806" y="1350"/>
                </a:cubicBezTo>
                <a:cubicBezTo>
                  <a:pt x="14029" y="1890"/>
                  <a:pt x="14029" y="1890"/>
                  <a:pt x="14029" y="1890"/>
                </a:cubicBezTo>
                <a:cubicBezTo>
                  <a:pt x="14029" y="1890"/>
                  <a:pt x="14252" y="2160"/>
                  <a:pt x="14252" y="2160"/>
                </a:cubicBezTo>
                <a:cubicBezTo>
                  <a:pt x="14474" y="2430"/>
                  <a:pt x="14474" y="2700"/>
                  <a:pt x="14474" y="2700"/>
                </a:cubicBezTo>
                <a:cubicBezTo>
                  <a:pt x="14697" y="2970"/>
                  <a:pt x="14920" y="3510"/>
                  <a:pt x="14920" y="4320"/>
                </a:cubicBezTo>
                <a:cubicBezTo>
                  <a:pt x="14920" y="5130"/>
                  <a:pt x="14920" y="5940"/>
                  <a:pt x="14697" y="6480"/>
                </a:cubicBezTo>
                <a:lnTo>
                  <a:pt x="14474" y="729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19" name="Shape"/>
          <p:cNvSpPr/>
          <p:nvPr/>
        </p:nvSpPr>
        <p:spPr>
          <a:xfrm>
            <a:off x="8821738" y="2465292"/>
            <a:ext cx="363539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357" y="12488"/>
                </a:moveTo>
                <a:cubicBezTo>
                  <a:pt x="21600" y="3713"/>
                  <a:pt x="21600" y="3713"/>
                  <a:pt x="21600" y="3713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3713"/>
                  <a:pt x="0" y="3713"/>
                  <a:pt x="0" y="3713"/>
                </a:cubicBezTo>
                <a:cubicBezTo>
                  <a:pt x="10243" y="12488"/>
                  <a:pt x="10243" y="12488"/>
                  <a:pt x="10243" y="12488"/>
                </a:cubicBezTo>
                <a:cubicBezTo>
                  <a:pt x="10243" y="12488"/>
                  <a:pt x="10466" y="12825"/>
                  <a:pt x="10689" y="12825"/>
                </a:cubicBezTo>
                <a:cubicBezTo>
                  <a:pt x="10911" y="12825"/>
                  <a:pt x="11134" y="12488"/>
                  <a:pt x="11357" y="12488"/>
                </a:cubicBezTo>
                <a:close/>
                <a:moveTo>
                  <a:pt x="20709" y="0"/>
                </a:moveTo>
                <a:cubicBezTo>
                  <a:pt x="10689" y="8775"/>
                  <a:pt x="10689" y="8775"/>
                  <a:pt x="10689" y="8775"/>
                </a:cubicBezTo>
                <a:cubicBezTo>
                  <a:pt x="668" y="0"/>
                  <a:pt x="668" y="0"/>
                  <a:pt x="668" y="0"/>
                </a:cubicBezTo>
                <a:lnTo>
                  <a:pt x="20709" y="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20" name="Shape"/>
          <p:cNvSpPr/>
          <p:nvPr/>
        </p:nvSpPr>
        <p:spPr>
          <a:xfrm>
            <a:off x="9466263" y="2435131"/>
            <a:ext cx="365126" cy="30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21600" y="0"/>
                  <a:pt x="21600" y="0"/>
                  <a:pt x="21600" y="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0" y="21600"/>
                  <a:pt x="0" y="21600"/>
                  <a:pt x="0" y="21600"/>
                </a:cubicBezTo>
                <a:lnTo>
                  <a:pt x="0" y="0"/>
                </a:lnTo>
                <a:close/>
                <a:moveTo>
                  <a:pt x="18037" y="19710"/>
                </a:moveTo>
                <a:cubicBezTo>
                  <a:pt x="18037" y="1890"/>
                  <a:pt x="18037" y="1890"/>
                  <a:pt x="18037" y="1890"/>
                </a:cubicBezTo>
                <a:cubicBezTo>
                  <a:pt x="3340" y="1890"/>
                  <a:pt x="3340" y="1890"/>
                  <a:pt x="3340" y="1890"/>
                </a:cubicBezTo>
                <a:cubicBezTo>
                  <a:pt x="3340" y="19710"/>
                  <a:pt x="3340" y="19710"/>
                  <a:pt x="3340" y="19710"/>
                </a:cubicBezTo>
                <a:lnTo>
                  <a:pt x="18037" y="19710"/>
                </a:lnTo>
                <a:close/>
                <a:moveTo>
                  <a:pt x="17369" y="11070"/>
                </a:moveTo>
                <a:cubicBezTo>
                  <a:pt x="17369" y="18900"/>
                  <a:pt x="17369" y="18900"/>
                  <a:pt x="17369" y="18900"/>
                </a:cubicBezTo>
                <a:cubicBezTo>
                  <a:pt x="4008" y="18900"/>
                  <a:pt x="4008" y="18900"/>
                  <a:pt x="4008" y="18900"/>
                </a:cubicBezTo>
                <a:cubicBezTo>
                  <a:pt x="4008" y="13770"/>
                  <a:pt x="4008" y="13770"/>
                  <a:pt x="4008" y="13770"/>
                </a:cubicBezTo>
                <a:cubicBezTo>
                  <a:pt x="6235" y="11070"/>
                  <a:pt x="6235" y="11070"/>
                  <a:pt x="6235" y="11070"/>
                </a:cubicBezTo>
                <a:cubicBezTo>
                  <a:pt x="7794" y="12960"/>
                  <a:pt x="7794" y="12960"/>
                  <a:pt x="7794" y="12960"/>
                </a:cubicBezTo>
                <a:cubicBezTo>
                  <a:pt x="13361" y="6210"/>
                  <a:pt x="13361" y="6210"/>
                  <a:pt x="13361" y="6210"/>
                </a:cubicBezTo>
                <a:lnTo>
                  <a:pt x="17369" y="11070"/>
                </a:lnTo>
                <a:close/>
                <a:moveTo>
                  <a:pt x="8462" y="8100"/>
                </a:moveTo>
                <a:cubicBezTo>
                  <a:pt x="8016" y="8640"/>
                  <a:pt x="7571" y="8910"/>
                  <a:pt x="6903" y="8910"/>
                </a:cubicBezTo>
                <a:cubicBezTo>
                  <a:pt x="6235" y="8910"/>
                  <a:pt x="5790" y="8640"/>
                  <a:pt x="5344" y="8100"/>
                </a:cubicBezTo>
                <a:cubicBezTo>
                  <a:pt x="5122" y="7560"/>
                  <a:pt x="4899" y="7020"/>
                  <a:pt x="4899" y="6480"/>
                </a:cubicBezTo>
                <a:cubicBezTo>
                  <a:pt x="4899" y="5670"/>
                  <a:pt x="5122" y="5130"/>
                  <a:pt x="5344" y="4590"/>
                </a:cubicBezTo>
                <a:cubicBezTo>
                  <a:pt x="5790" y="4050"/>
                  <a:pt x="6235" y="3780"/>
                  <a:pt x="6903" y="3780"/>
                </a:cubicBezTo>
                <a:cubicBezTo>
                  <a:pt x="7571" y="3780"/>
                  <a:pt x="8016" y="4050"/>
                  <a:pt x="8462" y="4590"/>
                </a:cubicBezTo>
                <a:cubicBezTo>
                  <a:pt x="8685" y="5130"/>
                  <a:pt x="8907" y="5670"/>
                  <a:pt x="8907" y="6480"/>
                </a:cubicBezTo>
                <a:cubicBezTo>
                  <a:pt x="8907" y="7020"/>
                  <a:pt x="8685" y="7560"/>
                  <a:pt x="8462" y="81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21" name="Shape"/>
          <p:cNvSpPr/>
          <p:nvPr/>
        </p:nvSpPr>
        <p:spPr>
          <a:xfrm>
            <a:off x="10104438" y="2443067"/>
            <a:ext cx="376239" cy="2809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1440"/>
                </a:moveTo>
                <a:cubicBezTo>
                  <a:pt x="6912" y="576"/>
                  <a:pt x="8856" y="0"/>
                  <a:pt x="10800" y="0"/>
                </a:cubicBezTo>
                <a:cubicBezTo>
                  <a:pt x="12744" y="0"/>
                  <a:pt x="14688" y="576"/>
                  <a:pt x="16200" y="1440"/>
                </a:cubicBezTo>
                <a:cubicBezTo>
                  <a:pt x="17928" y="2304"/>
                  <a:pt x="19224" y="3744"/>
                  <a:pt x="20304" y="5472"/>
                </a:cubicBezTo>
                <a:cubicBezTo>
                  <a:pt x="21168" y="7200"/>
                  <a:pt x="21600" y="8928"/>
                  <a:pt x="21600" y="10944"/>
                </a:cubicBezTo>
                <a:cubicBezTo>
                  <a:pt x="21600" y="12672"/>
                  <a:pt x="21168" y="14688"/>
                  <a:pt x="20304" y="16416"/>
                </a:cubicBezTo>
                <a:cubicBezTo>
                  <a:pt x="19224" y="17856"/>
                  <a:pt x="17928" y="19296"/>
                  <a:pt x="16200" y="20160"/>
                </a:cubicBezTo>
                <a:cubicBezTo>
                  <a:pt x="14688" y="21312"/>
                  <a:pt x="12744" y="21600"/>
                  <a:pt x="10800" y="21600"/>
                </a:cubicBezTo>
                <a:cubicBezTo>
                  <a:pt x="8424" y="21600"/>
                  <a:pt x="6264" y="21024"/>
                  <a:pt x="4320" y="19584"/>
                </a:cubicBezTo>
                <a:cubicBezTo>
                  <a:pt x="0" y="21024"/>
                  <a:pt x="0" y="21024"/>
                  <a:pt x="0" y="21024"/>
                </a:cubicBezTo>
                <a:cubicBezTo>
                  <a:pt x="1512" y="16416"/>
                  <a:pt x="1512" y="16416"/>
                  <a:pt x="1512" y="16416"/>
                </a:cubicBezTo>
                <a:cubicBezTo>
                  <a:pt x="432" y="14688"/>
                  <a:pt x="0" y="12960"/>
                  <a:pt x="0" y="10944"/>
                </a:cubicBezTo>
                <a:cubicBezTo>
                  <a:pt x="0" y="8928"/>
                  <a:pt x="432" y="6912"/>
                  <a:pt x="1296" y="5472"/>
                </a:cubicBezTo>
                <a:cubicBezTo>
                  <a:pt x="2376" y="3744"/>
                  <a:pt x="3672" y="2304"/>
                  <a:pt x="5400" y="144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22" name="Shape"/>
          <p:cNvSpPr/>
          <p:nvPr/>
        </p:nvSpPr>
        <p:spPr>
          <a:xfrm>
            <a:off x="10747375" y="2435131"/>
            <a:ext cx="379414" cy="285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560" y="1421"/>
                </a:moveTo>
                <a:cubicBezTo>
                  <a:pt x="7057" y="568"/>
                  <a:pt x="8982" y="0"/>
                  <a:pt x="10907" y="0"/>
                </a:cubicBezTo>
                <a:cubicBezTo>
                  <a:pt x="12832" y="0"/>
                  <a:pt x="14543" y="568"/>
                  <a:pt x="16253" y="1421"/>
                </a:cubicBezTo>
                <a:cubicBezTo>
                  <a:pt x="17964" y="2558"/>
                  <a:pt x="19248" y="3695"/>
                  <a:pt x="20317" y="5400"/>
                </a:cubicBezTo>
                <a:cubicBezTo>
                  <a:pt x="21172" y="7105"/>
                  <a:pt x="21600" y="8811"/>
                  <a:pt x="21600" y="10800"/>
                </a:cubicBezTo>
                <a:cubicBezTo>
                  <a:pt x="21600" y="12789"/>
                  <a:pt x="21172" y="14495"/>
                  <a:pt x="20317" y="16200"/>
                </a:cubicBezTo>
                <a:cubicBezTo>
                  <a:pt x="19248" y="17905"/>
                  <a:pt x="17964" y="19326"/>
                  <a:pt x="16253" y="20179"/>
                </a:cubicBezTo>
                <a:cubicBezTo>
                  <a:pt x="14543" y="21032"/>
                  <a:pt x="12832" y="21600"/>
                  <a:pt x="10907" y="21600"/>
                </a:cubicBezTo>
                <a:cubicBezTo>
                  <a:pt x="8554" y="21600"/>
                  <a:pt x="6416" y="20747"/>
                  <a:pt x="4491" y="19326"/>
                </a:cubicBezTo>
                <a:cubicBezTo>
                  <a:pt x="0" y="21032"/>
                  <a:pt x="0" y="21032"/>
                  <a:pt x="0" y="21032"/>
                </a:cubicBezTo>
                <a:cubicBezTo>
                  <a:pt x="1711" y="16484"/>
                  <a:pt x="1711" y="16484"/>
                  <a:pt x="1711" y="16484"/>
                </a:cubicBezTo>
                <a:cubicBezTo>
                  <a:pt x="642" y="14779"/>
                  <a:pt x="0" y="12789"/>
                  <a:pt x="0" y="10800"/>
                </a:cubicBezTo>
                <a:cubicBezTo>
                  <a:pt x="0" y="8811"/>
                  <a:pt x="642" y="7105"/>
                  <a:pt x="1497" y="5400"/>
                </a:cubicBezTo>
                <a:cubicBezTo>
                  <a:pt x="2566" y="3695"/>
                  <a:pt x="3850" y="2558"/>
                  <a:pt x="5560" y="1421"/>
                </a:cubicBezTo>
                <a:close/>
                <a:moveTo>
                  <a:pt x="9196" y="15063"/>
                </a:moveTo>
                <a:cubicBezTo>
                  <a:pt x="5988" y="10800"/>
                  <a:pt x="5988" y="10800"/>
                  <a:pt x="5988" y="10800"/>
                </a:cubicBezTo>
                <a:cubicBezTo>
                  <a:pt x="9196" y="6537"/>
                  <a:pt x="9196" y="6537"/>
                  <a:pt x="9196" y="6537"/>
                </a:cubicBezTo>
                <a:cubicBezTo>
                  <a:pt x="7271" y="4263"/>
                  <a:pt x="7271" y="4263"/>
                  <a:pt x="7271" y="4263"/>
                </a:cubicBezTo>
                <a:cubicBezTo>
                  <a:pt x="2352" y="10800"/>
                  <a:pt x="2352" y="10800"/>
                  <a:pt x="2352" y="10800"/>
                </a:cubicBezTo>
                <a:cubicBezTo>
                  <a:pt x="7271" y="17337"/>
                  <a:pt x="7271" y="17337"/>
                  <a:pt x="7271" y="17337"/>
                </a:cubicBezTo>
                <a:lnTo>
                  <a:pt x="9196" y="15063"/>
                </a:lnTo>
                <a:close/>
                <a:moveTo>
                  <a:pt x="14543" y="17337"/>
                </a:moveTo>
                <a:cubicBezTo>
                  <a:pt x="19461" y="10800"/>
                  <a:pt x="19461" y="10800"/>
                  <a:pt x="19461" y="10800"/>
                </a:cubicBezTo>
                <a:cubicBezTo>
                  <a:pt x="14543" y="4263"/>
                  <a:pt x="14543" y="4263"/>
                  <a:pt x="14543" y="4263"/>
                </a:cubicBezTo>
                <a:cubicBezTo>
                  <a:pt x="12832" y="6537"/>
                  <a:pt x="12832" y="6537"/>
                  <a:pt x="12832" y="6537"/>
                </a:cubicBezTo>
                <a:cubicBezTo>
                  <a:pt x="15826" y="10800"/>
                  <a:pt x="15826" y="10800"/>
                  <a:pt x="15826" y="10800"/>
                </a:cubicBezTo>
                <a:cubicBezTo>
                  <a:pt x="12832" y="15063"/>
                  <a:pt x="12832" y="15063"/>
                  <a:pt x="12832" y="15063"/>
                </a:cubicBezTo>
                <a:lnTo>
                  <a:pt x="14543" y="1733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23" name="Shape"/>
          <p:cNvSpPr/>
          <p:nvPr/>
        </p:nvSpPr>
        <p:spPr>
          <a:xfrm>
            <a:off x="1065212" y="3182842"/>
            <a:ext cx="379414" cy="285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7" y="1421"/>
                </a:moveTo>
                <a:cubicBezTo>
                  <a:pt x="7057" y="568"/>
                  <a:pt x="8982" y="0"/>
                  <a:pt x="10907" y="0"/>
                </a:cubicBezTo>
                <a:cubicBezTo>
                  <a:pt x="12832" y="0"/>
                  <a:pt x="14543" y="568"/>
                  <a:pt x="16253" y="1421"/>
                </a:cubicBezTo>
                <a:cubicBezTo>
                  <a:pt x="17964" y="2558"/>
                  <a:pt x="19248" y="3695"/>
                  <a:pt x="20103" y="5400"/>
                </a:cubicBezTo>
                <a:cubicBezTo>
                  <a:pt x="21172" y="7105"/>
                  <a:pt x="21600" y="8811"/>
                  <a:pt x="21600" y="10800"/>
                </a:cubicBezTo>
                <a:cubicBezTo>
                  <a:pt x="21600" y="12789"/>
                  <a:pt x="21172" y="14495"/>
                  <a:pt x="20103" y="16200"/>
                </a:cubicBezTo>
                <a:cubicBezTo>
                  <a:pt x="19248" y="17905"/>
                  <a:pt x="17964" y="19042"/>
                  <a:pt x="16253" y="20179"/>
                </a:cubicBezTo>
                <a:cubicBezTo>
                  <a:pt x="14543" y="21032"/>
                  <a:pt x="12832" y="21600"/>
                  <a:pt x="10907" y="21600"/>
                </a:cubicBezTo>
                <a:cubicBezTo>
                  <a:pt x="8554" y="21600"/>
                  <a:pt x="6416" y="20747"/>
                  <a:pt x="4277" y="19326"/>
                </a:cubicBezTo>
                <a:cubicBezTo>
                  <a:pt x="0" y="21032"/>
                  <a:pt x="0" y="21032"/>
                  <a:pt x="0" y="21032"/>
                </a:cubicBezTo>
                <a:cubicBezTo>
                  <a:pt x="1711" y="16484"/>
                  <a:pt x="1711" y="16484"/>
                  <a:pt x="1711" y="16484"/>
                </a:cubicBezTo>
                <a:cubicBezTo>
                  <a:pt x="642" y="14779"/>
                  <a:pt x="0" y="12789"/>
                  <a:pt x="0" y="10800"/>
                </a:cubicBezTo>
                <a:cubicBezTo>
                  <a:pt x="0" y="8811"/>
                  <a:pt x="642" y="7105"/>
                  <a:pt x="1497" y="5400"/>
                </a:cubicBezTo>
                <a:cubicBezTo>
                  <a:pt x="2566" y="3695"/>
                  <a:pt x="3850" y="2558"/>
                  <a:pt x="5347" y="1421"/>
                </a:cubicBezTo>
                <a:close/>
                <a:moveTo>
                  <a:pt x="11335" y="13642"/>
                </a:moveTo>
                <a:cubicBezTo>
                  <a:pt x="11549" y="5400"/>
                  <a:pt x="11549" y="5400"/>
                  <a:pt x="11549" y="5400"/>
                </a:cubicBezTo>
                <a:cubicBezTo>
                  <a:pt x="9838" y="5400"/>
                  <a:pt x="9838" y="5400"/>
                  <a:pt x="9838" y="5400"/>
                </a:cubicBezTo>
                <a:cubicBezTo>
                  <a:pt x="10051" y="13642"/>
                  <a:pt x="10051" y="13642"/>
                  <a:pt x="10051" y="13642"/>
                </a:cubicBezTo>
                <a:lnTo>
                  <a:pt x="11335" y="13642"/>
                </a:lnTo>
                <a:close/>
                <a:moveTo>
                  <a:pt x="11549" y="16768"/>
                </a:moveTo>
                <a:cubicBezTo>
                  <a:pt x="11549" y="15063"/>
                  <a:pt x="11549" y="15063"/>
                  <a:pt x="11549" y="15063"/>
                </a:cubicBezTo>
                <a:cubicBezTo>
                  <a:pt x="10051" y="15063"/>
                  <a:pt x="10051" y="15063"/>
                  <a:pt x="10051" y="15063"/>
                </a:cubicBezTo>
                <a:cubicBezTo>
                  <a:pt x="10051" y="16768"/>
                  <a:pt x="10051" y="16768"/>
                  <a:pt x="10051" y="16768"/>
                </a:cubicBezTo>
                <a:lnTo>
                  <a:pt x="11549" y="1676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24" name="Shape"/>
          <p:cNvSpPr/>
          <p:nvPr/>
        </p:nvSpPr>
        <p:spPr>
          <a:xfrm>
            <a:off x="1711325" y="3182842"/>
            <a:ext cx="379414" cy="285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7" y="1421"/>
                </a:moveTo>
                <a:cubicBezTo>
                  <a:pt x="7057" y="568"/>
                  <a:pt x="8982" y="0"/>
                  <a:pt x="10907" y="0"/>
                </a:cubicBezTo>
                <a:cubicBezTo>
                  <a:pt x="12832" y="0"/>
                  <a:pt x="14543" y="568"/>
                  <a:pt x="16253" y="1421"/>
                </a:cubicBezTo>
                <a:cubicBezTo>
                  <a:pt x="17964" y="2558"/>
                  <a:pt x="19248" y="3695"/>
                  <a:pt x="20103" y="5400"/>
                </a:cubicBezTo>
                <a:cubicBezTo>
                  <a:pt x="21172" y="7105"/>
                  <a:pt x="21600" y="8811"/>
                  <a:pt x="21600" y="10800"/>
                </a:cubicBezTo>
                <a:cubicBezTo>
                  <a:pt x="21600" y="12789"/>
                  <a:pt x="21172" y="14495"/>
                  <a:pt x="20103" y="16200"/>
                </a:cubicBezTo>
                <a:cubicBezTo>
                  <a:pt x="19248" y="17905"/>
                  <a:pt x="17964" y="19042"/>
                  <a:pt x="16253" y="20179"/>
                </a:cubicBezTo>
                <a:cubicBezTo>
                  <a:pt x="14543" y="21032"/>
                  <a:pt x="12832" y="21600"/>
                  <a:pt x="10907" y="21600"/>
                </a:cubicBezTo>
                <a:cubicBezTo>
                  <a:pt x="8554" y="21600"/>
                  <a:pt x="6202" y="20747"/>
                  <a:pt x="4277" y="19326"/>
                </a:cubicBezTo>
                <a:cubicBezTo>
                  <a:pt x="0" y="21032"/>
                  <a:pt x="0" y="21032"/>
                  <a:pt x="0" y="21032"/>
                </a:cubicBezTo>
                <a:cubicBezTo>
                  <a:pt x="1497" y="16484"/>
                  <a:pt x="1497" y="16484"/>
                  <a:pt x="1497" y="16484"/>
                </a:cubicBezTo>
                <a:cubicBezTo>
                  <a:pt x="642" y="14779"/>
                  <a:pt x="0" y="12789"/>
                  <a:pt x="0" y="10800"/>
                </a:cubicBezTo>
                <a:cubicBezTo>
                  <a:pt x="0" y="8811"/>
                  <a:pt x="642" y="7105"/>
                  <a:pt x="1497" y="5400"/>
                </a:cubicBezTo>
                <a:cubicBezTo>
                  <a:pt x="2566" y="3695"/>
                  <a:pt x="3850" y="2558"/>
                  <a:pt x="5347" y="1421"/>
                </a:cubicBezTo>
                <a:close/>
                <a:moveTo>
                  <a:pt x="11549" y="12789"/>
                </a:moveTo>
                <a:cubicBezTo>
                  <a:pt x="11549" y="12505"/>
                  <a:pt x="11762" y="12221"/>
                  <a:pt x="11976" y="11653"/>
                </a:cubicBezTo>
                <a:cubicBezTo>
                  <a:pt x="12190" y="11368"/>
                  <a:pt x="12404" y="11084"/>
                  <a:pt x="12618" y="10800"/>
                </a:cubicBezTo>
                <a:cubicBezTo>
                  <a:pt x="12832" y="10516"/>
                  <a:pt x="13259" y="10232"/>
                  <a:pt x="13473" y="9663"/>
                </a:cubicBezTo>
                <a:cubicBezTo>
                  <a:pt x="13687" y="9379"/>
                  <a:pt x="13687" y="8811"/>
                  <a:pt x="13687" y="8242"/>
                </a:cubicBezTo>
                <a:cubicBezTo>
                  <a:pt x="13687" y="7105"/>
                  <a:pt x="13473" y="6537"/>
                  <a:pt x="13046" y="5968"/>
                </a:cubicBezTo>
                <a:cubicBezTo>
                  <a:pt x="12404" y="5400"/>
                  <a:pt x="11762" y="5116"/>
                  <a:pt x="11121" y="5116"/>
                </a:cubicBezTo>
                <a:cubicBezTo>
                  <a:pt x="10693" y="5116"/>
                  <a:pt x="10265" y="5116"/>
                  <a:pt x="9838" y="5400"/>
                </a:cubicBezTo>
                <a:cubicBezTo>
                  <a:pt x="9410" y="5400"/>
                  <a:pt x="9196" y="5684"/>
                  <a:pt x="8982" y="5968"/>
                </a:cubicBezTo>
                <a:cubicBezTo>
                  <a:pt x="8768" y="6253"/>
                  <a:pt x="8768" y="6253"/>
                  <a:pt x="8768" y="6253"/>
                </a:cubicBezTo>
                <a:cubicBezTo>
                  <a:pt x="9624" y="7674"/>
                  <a:pt x="9624" y="7674"/>
                  <a:pt x="9624" y="7674"/>
                </a:cubicBezTo>
                <a:cubicBezTo>
                  <a:pt x="10051" y="7105"/>
                  <a:pt x="10479" y="6821"/>
                  <a:pt x="10907" y="6821"/>
                </a:cubicBezTo>
                <a:cubicBezTo>
                  <a:pt x="11335" y="6821"/>
                  <a:pt x="11549" y="7105"/>
                  <a:pt x="11762" y="7389"/>
                </a:cubicBezTo>
                <a:cubicBezTo>
                  <a:pt x="11976" y="7674"/>
                  <a:pt x="12190" y="7958"/>
                  <a:pt x="12190" y="8242"/>
                </a:cubicBezTo>
                <a:cubicBezTo>
                  <a:pt x="12190" y="8811"/>
                  <a:pt x="11976" y="9095"/>
                  <a:pt x="11762" y="9379"/>
                </a:cubicBezTo>
                <a:cubicBezTo>
                  <a:pt x="11549" y="9663"/>
                  <a:pt x="11335" y="9947"/>
                  <a:pt x="11121" y="10232"/>
                </a:cubicBezTo>
                <a:cubicBezTo>
                  <a:pt x="10907" y="10516"/>
                  <a:pt x="10693" y="10800"/>
                  <a:pt x="10479" y="11368"/>
                </a:cubicBezTo>
                <a:cubicBezTo>
                  <a:pt x="10265" y="11653"/>
                  <a:pt x="10051" y="12221"/>
                  <a:pt x="10051" y="12789"/>
                </a:cubicBezTo>
                <a:cubicBezTo>
                  <a:pt x="10051" y="13642"/>
                  <a:pt x="10051" y="13642"/>
                  <a:pt x="10051" y="13642"/>
                </a:cubicBezTo>
                <a:cubicBezTo>
                  <a:pt x="11549" y="13642"/>
                  <a:pt x="11549" y="13642"/>
                  <a:pt x="11549" y="13642"/>
                </a:cubicBezTo>
                <a:lnTo>
                  <a:pt x="11549" y="12789"/>
                </a:lnTo>
                <a:close/>
                <a:moveTo>
                  <a:pt x="11549" y="16768"/>
                </a:moveTo>
                <a:cubicBezTo>
                  <a:pt x="11549" y="15063"/>
                  <a:pt x="11549" y="15063"/>
                  <a:pt x="11549" y="15063"/>
                </a:cubicBezTo>
                <a:cubicBezTo>
                  <a:pt x="10051" y="15063"/>
                  <a:pt x="10051" y="15063"/>
                  <a:pt x="10051" y="15063"/>
                </a:cubicBezTo>
                <a:cubicBezTo>
                  <a:pt x="10051" y="16768"/>
                  <a:pt x="10051" y="16768"/>
                  <a:pt x="10051" y="16768"/>
                </a:cubicBezTo>
                <a:lnTo>
                  <a:pt x="11549" y="1676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25" name="Shape"/>
          <p:cNvSpPr/>
          <p:nvPr/>
        </p:nvSpPr>
        <p:spPr>
          <a:xfrm>
            <a:off x="2387600" y="3174906"/>
            <a:ext cx="322265" cy="3190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746"/>
                </a:moveTo>
                <a:lnTo>
                  <a:pt x="18833" y="10746"/>
                </a:lnTo>
                <a:lnTo>
                  <a:pt x="18833" y="21600"/>
                </a:lnTo>
                <a:lnTo>
                  <a:pt x="2447" y="21600"/>
                </a:lnTo>
                <a:lnTo>
                  <a:pt x="2447" y="10746"/>
                </a:lnTo>
                <a:lnTo>
                  <a:pt x="0" y="10746"/>
                </a:lnTo>
                <a:lnTo>
                  <a:pt x="10747" y="0"/>
                </a:lnTo>
                <a:lnTo>
                  <a:pt x="16280" y="5588"/>
                </a:lnTo>
                <a:lnTo>
                  <a:pt x="16280" y="1290"/>
                </a:lnTo>
                <a:lnTo>
                  <a:pt x="18833" y="1290"/>
                </a:lnTo>
                <a:lnTo>
                  <a:pt x="18833" y="7952"/>
                </a:lnTo>
                <a:lnTo>
                  <a:pt x="21600" y="10746"/>
                </a:lnTo>
                <a:close/>
                <a:moveTo>
                  <a:pt x="10747" y="20096"/>
                </a:moveTo>
                <a:lnTo>
                  <a:pt x="10747" y="13540"/>
                </a:lnTo>
                <a:lnTo>
                  <a:pt x="5533" y="13540"/>
                </a:lnTo>
                <a:lnTo>
                  <a:pt x="5533" y="20096"/>
                </a:lnTo>
                <a:lnTo>
                  <a:pt x="10747" y="20096"/>
                </a:lnTo>
                <a:close/>
                <a:moveTo>
                  <a:pt x="16067" y="17301"/>
                </a:moveTo>
                <a:lnTo>
                  <a:pt x="16067" y="13540"/>
                </a:lnTo>
                <a:lnTo>
                  <a:pt x="12556" y="13540"/>
                </a:lnTo>
                <a:lnTo>
                  <a:pt x="12556" y="17301"/>
                </a:lnTo>
                <a:lnTo>
                  <a:pt x="16067" y="17301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26" name="Shape"/>
          <p:cNvSpPr/>
          <p:nvPr/>
        </p:nvSpPr>
        <p:spPr>
          <a:xfrm>
            <a:off x="3017838" y="3160617"/>
            <a:ext cx="352426" cy="349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91" y="0"/>
                </a:moveTo>
                <a:cubicBezTo>
                  <a:pt x="20451" y="0"/>
                  <a:pt x="20681" y="0"/>
                  <a:pt x="21140" y="465"/>
                </a:cubicBezTo>
                <a:cubicBezTo>
                  <a:pt x="21370" y="697"/>
                  <a:pt x="21600" y="1161"/>
                  <a:pt x="21600" y="1626"/>
                </a:cubicBezTo>
                <a:cubicBezTo>
                  <a:pt x="21600" y="19974"/>
                  <a:pt x="21600" y="19974"/>
                  <a:pt x="21600" y="19974"/>
                </a:cubicBezTo>
                <a:cubicBezTo>
                  <a:pt x="21600" y="20439"/>
                  <a:pt x="21370" y="20903"/>
                  <a:pt x="21140" y="21135"/>
                </a:cubicBezTo>
                <a:cubicBezTo>
                  <a:pt x="20681" y="21600"/>
                  <a:pt x="20221" y="21600"/>
                  <a:pt x="19991" y="21600"/>
                </a:cubicBezTo>
                <a:cubicBezTo>
                  <a:pt x="1609" y="21600"/>
                  <a:pt x="1609" y="21600"/>
                  <a:pt x="1609" y="21600"/>
                </a:cubicBezTo>
                <a:cubicBezTo>
                  <a:pt x="1149" y="21600"/>
                  <a:pt x="689" y="21600"/>
                  <a:pt x="460" y="21135"/>
                </a:cubicBezTo>
                <a:cubicBezTo>
                  <a:pt x="230" y="20903"/>
                  <a:pt x="0" y="20439"/>
                  <a:pt x="0" y="19974"/>
                </a:cubicBezTo>
                <a:cubicBezTo>
                  <a:pt x="0" y="1626"/>
                  <a:pt x="0" y="1626"/>
                  <a:pt x="0" y="1626"/>
                </a:cubicBezTo>
                <a:cubicBezTo>
                  <a:pt x="0" y="1161"/>
                  <a:pt x="230" y="697"/>
                  <a:pt x="460" y="465"/>
                </a:cubicBezTo>
                <a:cubicBezTo>
                  <a:pt x="919" y="0"/>
                  <a:pt x="1149" y="0"/>
                  <a:pt x="1609" y="0"/>
                </a:cubicBezTo>
                <a:lnTo>
                  <a:pt x="19991" y="0"/>
                </a:lnTo>
                <a:close/>
                <a:moveTo>
                  <a:pt x="3447" y="6271"/>
                </a:moveTo>
                <a:cubicBezTo>
                  <a:pt x="3906" y="6503"/>
                  <a:pt x="4366" y="6735"/>
                  <a:pt x="4826" y="6735"/>
                </a:cubicBezTo>
                <a:cubicBezTo>
                  <a:pt x="5515" y="6735"/>
                  <a:pt x="5974" y="6503"/>
                  <a:pt x="6434" y="6271"/>
                </a:cubicBezTo>
                <a:cubicBezTo>
                  <a:pt x="6894" y="5806"/>
                  <a:pt x="7123" y="5342"/>
                  <a:pt x="7123" y="4645"/>
                </a:cubicBezTo>
                <a:cubicBezTo>
                  <a:pt x="7123" y="4181"/>
                  <a:pt x="6894" y="3716"/>
                  <a:pt x="6434" y="3252"/>
                </a:cubicBezTo>
                <a:cubicBezTo>
                  <a:pt x="5974" y="2787"/>
                  <a:pt x="5515" y="2555"/>
                  <a:pt x="4826" y="2555"/>
                </a:cubicBezTo>
                <a:cubicBezTo>
                  <a:pt x="4366" y="2555"/>
                  <a:pt x="3906" y="2787"/>
                  <a:pt x="3447" y="3252"/>
                </a:cubicBezTo>
                <a:cubicBezTo>
                  <a:pt x="2987" y="3716"/>
                  <a:pt x="2987" y="4181"/>
                  <a:pt x="2987" y="4645"/>
                </a:cubicBezTo>
                <a:cubicBezTo>
                  <a:pt x="2987" y="5342"/>
                  <a:pt x="2987" y="5806"/>
                  <a:pt x="3447" y="6271"/>
                </a:cubicBezTo>
                <a:close/>
                <a:moveTo>
                  <a:pt x="6664" y="19742"/>
                </a:moveTo>
                <a:cubicBezTo>
                  <a:pt x="6664" y="8129"/>
                  <a:pt x="6664" y="8129"/>
                  <a:pt x="6664" y="8129"/>
                </a:cubicBezTo>
                <a:cubicBezTo>
                  <a:pt x="3217" y="8129"/>
                  <a:pt x="3217" y="8129"/>
                  <a:pt x="3217" y="8129"/>
                </a:cubicBezTo>
                <a:cubicBezTo>
                  <a:pt x="3217" y="19742"/>
                  <a:pt x="3217" y="19742"/>
                  <a:pt x="3217" y="19742"/>
                </a:cubicBezTo>
                <a:lnTo>
                  <a:pt x="6664" y="19742"/>
                </a:lnTo>
                <a:close/>
                <a:moveTo>
                  <a:pt x="18153" y="19742"/>
                </a:moveTo>
                <a:cubicBezTo>
                  <a:pt x="18153" y="12542"/>
                  <a:pt x="18153" y="12542"/>
                  <a:pt x="18153" y="12542"/>
                </a:cubicBezTo>
                <a:cubicBezTo>
                  <a:pt x="18153" y="11845"/>
                  <a:pt x="17923" y="11148"/>
                  <a:pt x="17464" y="10452"/>
                </a:cubicBezTo>
                <a:cubicBezTo>
                  <a:pt x="17004" y="9523"/>
                  <a:pt x="16545" y="9058"/>
                  <a:pt x="15855" y="8594"/>
                </a:cubicBezTo>
                <a:cubicBezTo>
                  <a:pt x="15396" y="8361"/>
                  <a:pt x="14477" y="8129"/>
                  <a:pt x="13787" y="8129"/>
                </a:cubicBezTo>
                <a:cubicBezTo>
                  <a:pt x="13787" y="8129"/>
                  <a:pt x="13557" y="8129"/>
                  <a:pt x="13557" y="8129"/>
                </a:cubicBezTo>
                <a:cubicBezTo>
                  <a:pt x="12868" y="8129"/>
                  <a:pt x="12179" y="8361"/>
                  <a:pt x="11489" y="8594"/>
                </a:cubicBezTo>
                <a:cubicBezTo>
                  <a:pt x="11489" y="8129"/>
                  <a:pt x="11489" y="8129"/>
                  <a:pt x="11489" y="8129"/>
                </a:cubicBezTo>
                <a:cubicBezTo>
                  <a:pt x="8272" y="8129"/>
                  <a:pt x="8272" y="8129"/>
                  <a:pt x="8272" y="8129"/>
                </a:cubicBezTo>
                <a:cubicBezTo>
                  <a:pt x="8272" y="19742"/>
                  <a:pt x="8272" y="19742"/>
                  <a:pt x="8272" y="19742"/>
                </a:cubicBezTo>
                <a:cubicBezTo>
                  <a:pt x="11489" y="19742"/>
                  <a:pt x="11489" y="19742"/>
                  <a:pt x="11489" y="19742"/>
                </a:cubicBezTo>
                <a:cubicBezTo>
                  <a:pt x="11489" y="12310"/>
                  <a:pt x="11489" y="12310"/>
                  <a:pt x="11489" y="12310"/>
                </a:cubicBezTo>
                <a:cubicBezTo>
                  <a:pt x="12868" y="11613"/>
                  <a:pt x="12868" y="11613"/>
                  <a:pt x="12868" y="11613"/>
                </a:cubicBezTo>
                <a:cubicBezTo>
                  <a:pt x="13098" y="11381"/>
                  <a:pt x="13328" y="11381"/>
                  <a:pt x="13557" y="11381"/>
                </a:cubicBezTo>
                <a:cubicBezTo>
                  <a:pt x="14017" y="11381"/>
                  <a:pt x="14247" y="11613"/>
                  <a:pt x="14247" y="11613"/>
                </a:cubicBezTo>
                <a:cubicBezTo>
                  <a:pt x="14477" y="11613"/>
                  <a:pt x="14477" y="11845"/>
                  <a:pt x="14706" y="12077"/>
                </a:cubicBezTo>
                <a:cubicBezTo>
                  <a:pt x="14706" y="12310"/>
                  <a:pt x="14936" y="12542"/>
                  <a:pt x="14936" y="12542"/>
                </a:cubicBezTo>
                <a:cubicBezTo>
                  <a:pt x="14936" y="19742"/>
                  <a:pt x="14936" y="19742"/>
                  <a:pt x="14936" y="19742"/>
                </a:cubicBezTo>
                <a:lnTo>
                  <a:pt x="18153" y="1974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27" name="Shape"/>
          <p:cNvSpPr/>
          <p:nvPr/>
        </p:nvSpPr>
        <p:spPr>
          <a:xfrm>
            <a:off x="3641726" y="3166967"/>
            <a:ext cx="396876" cy="320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766" y="10419"/>
                </a:moveTo>
                <a:cubicBezTo>
                  <a:pt x="20785" y="10673"/>
                  <a:pt x="21396" y="10673"/>
                  <a:pt x="21600" y="10927"/>
                </a:cubicBezTo>
                <a:cubicBezTo>
                  <a:pt x="21600" y="10927"/>
                  <a:pt x="21600" y="10927"/>
                  <a:pt x="21600" y="10927"/>
                </a:cubicBezTo>
                <a:cubicBezTo>
                  <a:pt x="21396" y="10927"/>
                  <a:pt x="21396" y="10927"/>
                  <a:pt x="20989" y="10673"/>
                </a:cubicBezTo>
                <a:cubicBezTo>
                  <a:pt x="20174" y="10419"/>
                  <a:pt x="18951" y="10165"/>
                  <a:pt x="17321" y="10165"/>
                </a:cubicBezTo>
                <a:cubicBezTo>
                  <a:pt x="17117" y="10165"/>
                  <a:pt x="17117" y="10165"/>
                  <a:pt x="17117" y="10165"/>
                </a:cubicBezTo>
                <a:cubicBezTo>
                  <a:pt x="17117" y="10165"/>
                  <a:pt x="17117" y="10165"/>
                  <a:pt x="17117" y="10419"/>
                </a:cubicBezTo>
                <a:cubicBezTo>
                  <a:pt x="16709" y="11435"/>
                  <a:pt x="15894" y="12452"/>
                  <a:pt x="14875" y="12960"/>
                </a:cubicBezTo>
                <a:cubicBezTo>
                  <a:pt x="14468" y="12960"/>
                  <a:pt x="13653" y="13214"/>
                  <a:pt x="12634" y="13468"/>
                </a:cubicBezTo>
                <a:cubicBezTo>
                  <a:pt x="12634" y="13468"/>
                  <a:pt x="12430" y="13468"/>
                  <a:pt x="12226" y="13468"/>
                </a:cubicBezTo>
                <a:cubicBezTo>
                  <a:pt x="12430" y="13468"/>
                  <a:pt x="12430" y="13468"/>
                  <a:pt x="12634" y="13722"/>
                </a:cubicBezTo>
                <a:cubicBezTo>
                  <a:pt x="12838" y="13976"/>
                  <a:pt x="13042" y="14231"/>
                  <a:pt x="13245" y="14739"/>
                </a:cubicBezTo>
                <a:cubicBezTo>
                  <a:pt x="13245" y="14993"/>
                  <a:pt x="13449" y="15755"/>
                  <a:pt x="13449" y="17280"/>
                </a:cubicBezTo>
                <a:cubicBezTo>
                  <a:pt x="13449" y="18805"/>
                  <a:pt x="13449" y="19567"/>
                  <a:pt x="13449" y="19821"/>
                </a:cubicBezTo>
                <a:cubicBezTo>
                  <a:pt x="13653" y="20075"/>
                  <a:pt x="13653" y="20329"/>
                  <a:pt x="14060" y="20584"/>
                </a:cubicBezTo>
                <a:cubicBezTo>
                  <a:pt x="14060" y="20584"/>
                  <a:pt x="14264" y="20838"/>
                  <a:pt x="14264" y="20838"/>
                </a:cubicBezTo>
                <a:cubicBezTo>
                  <a:pt x="14264" y="20838"/>
                  <a:pt x="14060" y="20838"/>
                  <a:pt x="13857" y="20838"/>
                </a:cubicBezTo>
                <a:cubicBezTo>
                  <a:pt x="13449" y="20838"/>
                  <a:pt x="13245" y="20838"/>
                  <a:pt x="13042" y="20838"/>
                </a:cubicBezTo>
                <a:cubicBezTo>
                  <a:pt x="12634" y="20584"/>
                  <a:pt x="12634" y="20329"/>
                  <a:pt x="12430" y="20075"/>
                </a:cubicBezTo>
                <a:cubicBezTo>
                  <a:pt x="12430" y="19821"/>
                  <a:pt x="12430" y="19059"/>
                  <a:pt x="12430" y="18042"/>
                </a:cubicBezTo>
                <a:cubicBezTo>
                  <a:pt x="12430" y="17026"/>
                  <a:pt x="12430" y="16518"/>
                  <a:pt x="12226" y="16264"/>
                </a:cubicBezTo>
                <a:cubicBezTo>
                  <a:pt x="12226" y="15755"/>
                  <a:pt x="12226" y="15755"/>
                  <a:pt x="12023" y="15501"/>
                </a:cubicBezTo>
                <a:cubicBezTo>
                  <a:pt x="12023" y="15501"/>
                  <a:pt x="12023" y="15501"/>
                  <a:pt x="12023" y="15755"/>
                </a:cubicBezTo>
                <a:cubicBezTo>
                  <a:pt x="12023" y="15755"/>
                  <a:pt x="12023" y="16264"/>
                  <a:pt x="12023" y="17280"/>
                </a:cubicBezTo>
                <a:cubicBezTo>
                  <a:pt x="12023" y="18805"/>
                  <a:pt x="12023" y="19821"/>
                  <a:pt x="12023" y="20075"/>
                </a:cubicBezTo>
                <a:cubicBezTo>
                  <a:pt x="12023" y="20329"/>
                  <a:pt x="12226" y="20838"/>
                  <a:pt x="12226" y="21092"/>
                </a:cubicBezTo>
                <a:cubicBezTo>
                  <a:pt x="12430" y="21346"/>
                  <a:pt x="12430" y="21346"/>
                  <a:pt x="12430" y="21600"/>
                </a:cubicBezTo>
                <a:cubicBezTo>
                  <a:pt x="12430" y="21600"/>
                  <a:pt x="12430" y="21600"/>
                  <a:pt x="12226" y="21600"/>
                </a:cubicBezTo>
                <a:cubicBezTo>
                  <a:pt x="12226" y="21600"/>
                  <a:pt x="12226" y="21600"/>
                  <a:pt x="12023" y="21600"/>
                </a:cubicBezTo>
                <a:cubicBezTo>
                  <a:pt x="11819" y="21346"/>
                  <a:pt x="11411" y="21346"/>
                  <a:pt x="11208" y="20838"/>
                </a:cubicBezTo>
                <a:cubicBezTo>
                  <a:pt x="11004" y="20838"/>
                  <a:pt x="11004" y="20329"/>
                  <a:pt x="11004" y="20075"/>
                </a:cubicBezTo>
                <a:cubicBezTo>
                  <a:pt x="10800" y="19821"/>
                  <a:pt x="10800" y="19059"/>
                  <a:pt x="10800" y="17788"/>
                </a:cubicBezTo>
                <a:cubicBezTo>
                  <a:pt x="10800" y="15247"/>
                  <a:pt x="10800" y="15247"/>
                  <a:pt x="10800" y="15247"/>
                </a:cubicBezTo>
                <a:cubicBezTo>
                  <a:pt x="10596" y="15247"/>
                  <a:pt x="10596" y="15247"/>
                  <a:pt x="10596" y="15247"/>
                </a:cubicBezTo>
                <a:cubicBezTo>
                  <a:pt x="10596" y="15247"/>
                  <a:pt x="10596" y="15247"/>
                  <a:pt x="10596" y="15247"/>
                </a:cubicBezTo>
                <a:cubicBezTo>
                  <a:pt x="10596" y="17026"/>
                  <a:pt x="10596" y="17026"/>
                  <a:pt x="10596" y="17026"/>
                </a:cubicBezTo>
                <a:cubicBezTo>
                  <a:pt x="10596" y="18551"/>
                  <a:pt x="10392" y="19567"/>
                  <a:pt x="10392" y="20075"/>
                </a:cubicBezTo>
                <a:cubicBezTo>
                  <a:pt x="10392" y="20584"/>
                  <a:pt x="10189" y="20838"/>
                  <a:pt x="9985" y="21092"/>
                </a:cubicBezTo>
                <a:cubicBezTo>
                  <a:pt x="9781" y="21346"/>
                  <a:pt x="9577" y="21346"/>
                  <a:pt x="9374" y="21600"/>
                </a:cubicBezTo>
                <a:cubicBezTo>
                  <a:pt x="9170" y="21600"/>
                  <a:pt x="9170" y="21600"/>
                  <a:pt x="8966" y="21600"/>
                </a:cubicBezTo>
                <a:cubicBezTo>
                  <a:pt x="8966" y="21600"/>
                  <a:pt x="8966" y="21600"/>
                  <a:pt x="8966" y="21600"/>
                </a:cubicBezTo>
                <a:cubicBezTo>
                  <a:pt x="8966" y="21600"/>
                  <a:pt x="8762" y="21346"/>
                  <a:pt x="8966" y="21346"/>
                </a:cubicBezTo>
                <a:cubicBezTo>
                  <a:pt x="8966" y="21346"/>
                  <a:pt x="8966" y="21092"/>
                  <a:pt x="8966" y="21092"/>
                </a:cubicBezTo>
                <a:cubicBezTo>
                  <a:pt x="9170" y="21092"/>
                  <a:pt x="9170" y="20838"/>
                  <a:pt x="9170" y="20838"/>
                </a:cubicBezTo>
                <a:cubicBezTo>
                  <a:pt x="9170" y="20584"/>
                  <a:pt x="9374" y="20329"/>
                  <a:pt x="9374" y="20075"/>
                </a:cubicBezTo>
                <a:cubicBezTo>
                  <a:pt x="9374" y="19567"/>
                  <a:pt x="9374" y="18805"/>
                  <a:pt x="9374" y="17788"/>
                </a:cubicBezTo>
                <a:cubicBezTo>
                  <a:pt x="9374" y="16264"/>
                  <a:pt x="9374" y="15501"/>
                  <a:pt x="9374" y="15501"/>
                </a:cubicBezTo>
                <a:cubicBezTo>
                  <a:pt x="9170" y="15501"/>
                  <a:pt x="9170" y="15501"/>
                  <a:pt x="9170" y="15755"/>
                </a:cubicBezTo>
                <a:cubicBezTo>
                  <a:pt x="8966" y="16009"/>
                  <a:pt x="8966" y="16772"/>
                  <a:pt x="8966" y="18042"/>
                </a:cubicBezTo>
                <a:cubicBezTo>
                  <a:pt x="8966" y="19313"/>
                  <a:pt x="8966" y="20075"/>
                  <a:pt x="8966" y="20075"/>
                </a:cubicBezTo>
                <a:cubicBezTo>
                  <a:pt x="8558" y="20584"/>
                  <a:pt x="8151" y="20838"/>
                  <a:pt x="7540" y="21092"/>
                </a:cubicBezTo>
                <a:cubicBezTo>
                  <a:pt x="7336" y="21092"/>
                  <a:pt x="7132" y="21092"/>
                  <a:pt x="7132" y="20838"/>
                </a:cubicBezTo>
                <a:cubicBezTo>
                  <a:pt x="7132" y="20838"/>
                  <a:pt x="7132" y="20584"/>
                  <a:pt x="7336" y="20584"/>
                </a:cubicBezTo>
                <a:cubicBezTo>
                  <a:pt x="7540" y="20329"/>
                  <a:pt x="7743" y="20075"/>
                  <a:pt x="7947" y="19821"/>
                </a:cubicBezTo>
                <a:cubicBezTo>
                  <a:pt x="7947" y="19567"/>
                  <a:pt x="7947" y="18805"/>
                  <a:pt x="7947" y="17534"/>
                </a:cubicBezTo>
                <a:cubicBezTo>
                  <a:pt x="7947" y="16772"/>
                  <a:pt x="7947" y="16772"/>
                  <a:pt x="7947" y="16772"/>
                </a:cubicBezTo>
                <a:cubicBezTo>
                  <a:pt x="7743" y="16772"/>
                  <a:pt x="7540" y="16772"/>
                  <a:pt x="7336" y="16772"/>
                </a:cubicBezTo>
                <a:cubicBezTo>
                  <a:pt x="7132" y="16772"/>
                  <a:pt x="6725" y="16772"/>
                  <a:pt x="6521" y="16772"/>
                </a:cubicBezTo>
                <a:cubicBezTo>
                  <a:pt x="5909" y="16772"/>
                  <a:pt x="5502" y="16518"/>
                  <a:pt x="5094" y="16009"/>
                </a:cubicBezTo>
                <a:cubicBezTo>
                  <a:pt x="5094" y="15755"/>
                  <a:pt x="4891" y="15501"/>
                  <a:pt x="4687" y="15501"/>
                </a:cubicBezTo>
                <a:cubicBezTo>
                  <a:pt x="4483" y="14739"/>
                  <a:pt x="4483" y="14739"/>
                  <a:pt x="4483" y="14739"/>
                </a:cubicBezTo>
                <a:cubicBezTo>
                  <a:pt x="4279" y="14231"/>
                  <a:pt x="4075" y="13722"/>
                  <a:pt x="3464" y="13214"/>
                </a:cubicBezTo>
                <a:cubicBezTo>
                  <a:pt x="3260" y="12960"/>
                  <a:pt x="3260" y="12960"/>
                  <a:pt x="3260" y="12706"/>
                </a:cubicBezTo>
                <a:cubicBezTo>
                  <a:pt x="3260" y="12706"/>
                  <a:pt x="3464" y="12706"/>
                  <a:pt x="3668" y="12706"/>
                </a:cubicBezTo>
                <a:cubicBezTo>
                  <a:pt x="3872" y="12706"/>
                  <a:pt x="4279" y="12706"/>
                  <a:pt x="4483" y="12960"/>
                </a:cubicBezTo>
                <a:cubicBezTo>
                  <a:pt x="4891" y="13214"/>
                  <a:pt x="5094" y="13468"/>
                  <a:pt x="5298" y="13976"/>
                </a:cubicBezTo>
                <a:cubicBezTo>
                  <a:pt x="5502" y="14485"/>
                  <a:pt x="5706" y="14739"/>
                  <a:pt x="6113" y="14993"/>
                </a:cubicBezTo>
                <a:cubicBezTo>
                  <a:pt x="6317" y="14993"/>
                  <a:pt x="6521" y="15247"/>
                  <a:pt x="6928" y="15247"/>
                </a:cubicBezTo>
                <a:cubicBezTo>
                  <a:pt x="7132" y="15247"/>
                  <a:pt x="7540" y="14993"/>
                  <a:pt x="7743" y="14993"/>
                </a:cubicBezTo>
                <a:cubicBezTo>
                  <a:pt x="7947" y="14993"/>
                  <a:pt x="7947" y="14739"/>
                  <a:pt x="8151" y="14739"/>
                </a:cubicBezTo>
                <a:cubicBezTo>
                  <a:pt x="8355" y="14231"/>
                  <a:pt x="8558" y="13722"/>
                  <a:pt x="8966" y="13468"/>
                </a:cubicBezTo>
                <a:cubicBezTo>
                  <a:pt x="8966" y="13468"/>
                  <a:pt x="8966" y="13468"/>
                  <a:pt x="8966" y="13468"/>
                </a:cubicBezTo>
                <a:cubicBezTo>
                  <a:pt x="8558" y="13468"/>
                  <a:pt x="8151" y="13214"/>
                  <a:pt x="7947" y="13214"/>
                </a:cubicBezTo>
                <a:cubicBezTo>
                  <a:pt x="7540" y="13214"/>
                  <a:pt x="7336" y="13214"/>
                  <a:pt x="7336" y="13214"/>
                </a:cubicBezTo>
                <a:cubicBezTo>
                  <a:pt x="6928" y="12960"/>
                  <a:pt x="6317" y="12706"/>
                  <a:pt x="5909" y="12198"/>
                </a:cubicBezTo>
                <a:cubicBezTo>
                  <a:pt x="5094" y="11689"/>
                  <a:pt x="4687" y="10927"/>
                  <a:pt x="4279" y="10165"/>
                </a:cubicBezTo>
                <a:cubicBezTo>
                  <a:pt x="4075" y="10165"/>
                  <a:pt x="4075" y="10165"/>
                  <a:pt x="4075" y="10165"/>
                </a:cubicBezTo>
                <a:cubicBezTo>
                  <a:pt x="2649" y="10419"/>
                  <a:pt x="1426" y="10419"/>
                  <a:pt x="611" y="10927"/>
                </a:cubicBezTo>
                <a:cubicBezTo>
                  <a:pt x="0" y="10927"/>
                  <a:pt x="0" y="10927"/>
                  <a:pt x="0" y="10927"/>
                </a:cubicBezTo>
                <a:cubicBezTo>
                  <a:pt x="0" y="10927"/>
                  <a:pt x="0" y="10927"/>
                  <a:pt x="0" y="10927"/>
                </a:cubicBezTo>
                <a:cubicBezTo>
                  <a:pt x="204" y="10673"/>
                  <a:pt x="815" y="10673"/>
                  <a:pt x="1834" y="10419"/>
                </a:cubicBezTo>
                <a:cubicBezTo>
                  <a:pt x="2649" y="10165"/>
                  <a:pt x="3464" y="10165"/>
                  <a:pt x="4279" y="10165"/>
                </a:cubicBezTo>
                <a:cubicBezTo>
                  <a:pt x="4279" y="9911"/>
                  <a:pt x="4279" y="9656"/>
                  <a:pt x="4075" y="9402"/>
                </a:cubicBezTo>
                <a:cubicBezTo>
                  <a:pt x="3464" y="9402"/>
                  <a:pt x="3464" y="9402"/>
                  <a:pt x="3464" y="9402"/>
                </a:cubicBezTo>
                <a:cubicBezTo>
                  <a:pt x="2445" y="9402"/>
                  <a:pt x="1223" y="9656"/>
                  <a:pt x="408" y="9656"/>
                </a:cubicBezTo>
                <a:cubicBezTo>
                  <a:pt x="0" y="9911"/>
                  <a:pt x="0" y="9911"/>
                  <a:pt x="0" y="9911"/>
                </a:cubicBezTo>
                <a:cubicBezTo>
                  <a:pt x="0" y="9656"/>
                  <a:pt x="0" y="9656"/>
                  <a:pt x="204" y="9656"/>
                </a:cubicBezTo>
                <a:cubicBezTo>
                  <a:pt x="611" y="9656"/>
                  <a:pt x="1426" y="9402"/>
                  <a:pt x="2445" y="9402"/>
                </a:cubicBezTo>
                <a:cubicBezTo>
                  <a:pt x="2853" y="9402"/>
                  <a:pt x="3057" y="9402"/>
                  <a:pt x="3464" y="9402"/>
                </a:cubicBezTo>
                <a:cubicBezTo>
                  <a:pt x="3668" y="9402"/>
                  <a:pt x="3872" y="9402"/>
                  <a:pt x="4075" y="9402"/>
                </a:cubicBezTo>
                <a:cubicBezTo>
                  <a:pt x="4075" y="8894"/>
                  <a:pt x="3872" y="8640"/>
                  <a:pt x="3872" y="8132"/>
                </a:cubicBezTo>
                <a:cubicBezTo>
                  <a:pt x="3872" y="7624"/>
                  <a:pt x="3872" y="7369"/>
                  <a:pt x="3872" y="7115"/>
                </a:cubicBezTo>
                <a:cubicBezTo>
                  <a:pt x="3872" y="5591"/>
                  <a:pt x="4075" y="4574"/>
                  <a:pt x="4687" y="3558"/>
                </a:cubicBezTo>
                <a:cubicBezTo>
                  <a:pt x="4687" y="3558"/>
                  <a:pt x="4687" y="3558"/>
                  <a:pt x="4687" y="3304"/>
                </a:cubicBezTo>
                <a:cubicBezTo>
                  <a:pt x="4687" y="3049"/>
                  <a:pt x="4483" y="2541"/>
                  <a:pt x="4483" y="2287"/>
                </a:cubicBezTo>
                <a:cubicBezTo>
                  <a:pt x="4483" y="1779"/>
                  <a:pt x="4687" y="1271"/>
                  <a:pt x="4687" y="762"/>
                </a:cubicBezTo>
                <a:cubicBezTo>
                  <a:pt x="4687" y="508"/>
                  <a:pt x="4891" y="254"/>
                  <a:pt x="4891" y="254"/>
                </a:cubicBezTo>
                <a:cubicBezTo>
                  <a:pt x="4891" y="254"/>
                  <a:pt x="5094" y="0"/>
                  <a:pt x="5094" y="0"/>
                </a:cubicBezTo>
                <a:cubicBezTo>
                  <a:pt x="5298" y="0"/>
                  <a:pt x="5298" y="254"/>
                  <a:pt x="5502" y="254"/>
                </a:cubicBezTo>
                <a:cubicBezTo>
                  <a:pt x="5909" y="254"/>
                  <a:pt x="6317" y="508"/>
                  <a:pt x="6725" y="762"/>
                </a:cubicBezTo>
                <a:cubicBezTo>
                  <a:pt x="6928" y="1016"/>
                  <a:pt x="7336" y="1016"/>
                  <a:pt x="7540" y="1271"/>
                </a:cubicBezTo>
                <a:cubicBezTo>
                  <a:pt x="7947" y="1016"/>
                  <a:pt x="8558" y="1016"/>
                  <a:pt x="8966" y="762"/>
                </a:cubicBezTo>
                <a:cubicBezTo>
                  <a:pt x="9374" y="762"/>
                  <a:pt x="9781" y="762"/>
                  <a:pt x="10392" y="762"/>
                </a:cubicBezTo>
                <a:cubicBezTo>
                  <a:pt x="10596" y="762"/>
                  <a:pt x="10800" y="762"/>
                  <a:pt x="10800" y="762"/>
                </a:cubicBezTo>
                <a:cubicBezTo>
                  <a:pt x="11208" y="762"/>
                  <a:pt x="11615" y="762"/>
                  <a:pt x="11819" y="762"/>
                </a:cubicBezTo>
                <a:cubicBezTo>
                  <a:pt x="12430" y="762"/>
                  <a:pt x="13042" y="1016"/>
                  <a:pt x="13653" y="1271"/>
                </a:cubicBezTo>
                <a:cubicBezTo>
                  <a:pt x="13857" y="1016"/>
                  <a:pt x="14264" y="762"/>
                  <a:pt x="14468" y="762"/>
                </a:cubicBezTo>
                <a:cubicBezTo>
                  <a:pt x="14875" y="508"/>
                  <a:pt x="15283" y="254"/>
                  <a:pt x="15691" y="0"/>
                </a:cubicBezTo>
                <a:cubicBezTo>
                  <a:pt x="15894" y="0"/>
                  <a:pt x="15894" y="0"/>
                  <a:pt x="16098" y="0"/>
                </a:cubicBezTo>
                <a:cubicBezTo>
                  <a:pt x="16098" y="0"/>
                  <a:pt x="16098" y="0"/>
                  <a:pt x="16302" y="0"/>
                </a:cubicBezTo>
                <a:cubicBezTo>
                  <a:pt x="16302" y="254"/>
                  <a:pt x="16302" y="508"/>
                  <a:pt x="16506" y="762"/>
                </a:cubicBezTo>
                <a:cubicBezTo>
                  <a:pt x="16506" y="1271"/>
                  <a:pt x="16709" y="1779"/>
                  <a:pt x="16709" y="2287"/>
                </a:cubicBezTo>
                <a:cubicBezTo>
                  <a:pt x="16709" y="2541"/>
                  <a:pt x="16506" y="3049"/>
                  <a:pt x="16506" y="3304"/>
                </a:cubicBezTo>
                <a:cubicBezTo>
                  <a:pt x="16709" y="3558"/>
                  <a:pt x="16913" y="4066"/>
                  <a:pt x="16913" y="4320"/>
                </a:cubicBezTo>
                <a:cubicBezTo>
                  <a:pt x="17117" y="4828"/>
                  <a:pt x="17321" y="5336"/>
                  <a:pt x="17321" y="5591"/>
                </a:cubicBezTo>
                <a:cubicBezTo>
                  <a:pt x="17321" y="5845"/>
                  <a:pt x="17321" y="6353"/>
                  <a:pt x="17321" y="7115"/>
                </a:cubicBezTo>
                <a:cubicBezTo>
                  <a:pt x="17321" y="7878"/>
                  <a:pt x="17321" y="8640"/>
                  <a:pt x="17321" y="8894"/>
                </a:cubicBezTo>
                <a:cubicBezTo>
                  <a:pt x="17321" y="9402"/>
                  <a:pt x="17321" y="9402"/>
                  <a:pt x="17321" y="9402"/>
                </a:cubicBezTo>
                <a:cubicBezTo>
                  <a:pt x="17525" y="9402"/>
                  <a:pt x="17728" y="9402"/>
                  <a:pt x="17932" y="9402"/>
                </a:cubicBezTo>
                <a:cubicBezTo>
                  <a:pt x="18340" y="9402"/>
                  <a:pt x="18747" y="9402"/>
                  <a:pt x="19155" y="9402"/>
                </a:cubicBezTo>
                <a:cubicBezTo>
                  <a:pt x="20174" y="9402"/>
                  <a:pt x="20989" y="9656"/>
                  <a:pt x="21396" y="9656"/>
                </a:cubicBezTo>
                <a:cubicBezTo>
                  <a:pt x="21600" y="9911"/>
                  <a:pt x="21600" y="9911"/>
                  <a:pt x="21600" y="9911"/>
                </a:cubicBezTo>
                <a:cubicBezTo>
                  <a:pt x="21600" y="9911"/>
                  <a:pt x="21396" y="9656"/>
                  <a:pt x="21192" y="9656"/>
                </a:cubicBezTo>
                <a:cubicBezTo>
                  <a:pt x="20377" y="9656"/>
                  <a:pt x="19155" y="9402"/>
                  <a:pt x="18136" y="9402"/>
                </a:cubicBezTo>
                <a:cubicBezTo>
                  <a:pt x="17728" y="9402"/>
                  <a:pt x="17525" y="9402"/>
                  <a:pt x="17321" y="9402"/>
                </a:cubicBezTo>
                <a:cubicBezTo>
                  <a:pt x="17321" y="9656"/>
                  <a:pt x="17321" y="9656"/>
                  <a:pt x="17321" y="9656"/>
                </a:cubicBezTo>
                <a:cubicBezTo>
                  <a:pt x="17321" y="9911"/>
                  <a:pt x="17321" y="9911"/>
                  <a:pt x="17321" y="9911"/>
                </a:cubicBezTo>
                <a:cubicBezTo>
                  <a:pt x="17117" y="9911"/>
                  <a:pt x="17117" y="9911"/>
                  <a:pt x="17117" y="10165"/>
                </a:cubicBezTo>
                <a:cubicBezTo>
                  <a:pt x="17321" y="10165"/>
                  <a:pt x="17321" y="10165"/>
                  <a:pt x="17321" y="10165"/>
                </a:cubicBezTo>
                <a:cubicBezTo>
                  <a:pt x="18136" y="10165"/>
                  <a:pt x="18951" y="10165"/>
                  <a:pt x="19766" y="10419"/>
                </a:cubicBezTo>
                <a:close/>
                <a:moveTo>
                  <a:pt x="15487" y="10419"/>
                </a:moveTo>
                <a:cubicBezTo>
                  <a:pt x="15487" y="9911"/>
                  <a:pt x="15691" y="9148"/>
                  <a:pt x="15691" y="8640"/>
                </a:cubicBezTo>
                <a:cubicBezTo>
                  <a:pt x="15691" y="8640"/>
                  <a:pt x="15691" y="8386"/>
                  <a:pt x="15691" y="8386"/>
                </a:cubicBezTo>
                <a:cubicBezTo>
                  <a:pt x="15691" y="8132"/>
                  <a:pt x="15691" y="7624"/>
                  <a:pt x="15487" y="7369"/>
                </a:cubicBezTo>
                <a:cubicBezTo>
                  <a:pt x="15283" y="6607"/>
                  <a:pt x="14672" y="6099"/>
                  <a:pt x="14264" y="5845"/>
                </a:cubicBezTo>
                <a:cubicBezTo>
                  <a:pt x="14060" y="5845"/>
                  <a:pt x="13653" y="5845"/>
                  <a:pt x="13042" y="5845"/>
                </a:cubicBezTo>
                <a:cubicBezTo>
                  <a:pt x="12634" y="5845"/>
                  <a:pt x="12226" y="5845"/>
                  <a:pt x="11615" y="5845"/>
                </a:cubicBezTo>
                <a:cubicBezTo>
                  <a:pt x="11208" y="5845"/>
                  <a:pt x="11004" y="5845"/>
                  <a:pt x="10800" y="5845"/>
                </a:cubicBezTo>
                <a:cubicBezTo>
                  <a:pt x="9985" y="5845"/>
                  <a:pt x="9985" y="5845"/>
                  <a:pt x="9985" y="5845"/>
                </a:cubicBezTo>
                <a:cubicBezTo>
                  <a:pt x="9170" y="5845"/>
                  <a:pt x="8762" y="5845"/>
                  <a:pt x="8355" y="5845"/>
                </a:cubicBezTo>
                <a:cubicBezTo>
                  <a:pt x="7743" y="5845"/>
                  <a:pt x="7336" y="5845"/>
                  <a:pt x="7336" y="5845"/>
                </a:cubicBezTo>
                <a:cubicBezTo>
                  <a:pt x="6928" y="6099"/>
                  <a:pt x="6521" y="6353"/>
                  <a:pt x="6317" y="6861"/>
                </a:cubicBezTo>
                <a:cubicBezTo>
                  <a:pt x="5909" y="7369"/>
                  <a:pt x="5706" y="7878"/>
                  <a:pt x="5706" y="8386"/>
                </a:cubicBezTo>
                <a:cubicBezTo>
                  <a:pt x="5706" y="8640"/>
                  <a:pt x="5706" y="8640"/>
                  <a:pt x="5706" y="8640"/>
                </a:cubicBezTo>
                <a:cubicBezTo>
                  <a:pt x="5706" y="9656"/>
                  <a:pt x="5909" y="10419"/>
                  <a:pt x="6521" y="10927"/>
                </a:cubicBezTo>
                <a:cubicBezTo>
                  <a:pt x="6928" y="11689"/>
                  <a:pt x="7947" y="11944"/>
                  <a:pt x="9374" y="12198"/>
                </a:cubicBezTo>
                <a:cubicBezTo>
                  <a:pt x="9374" y="12198"/>
                  <a:pt x="9781" y="12198"/>
                  <a:pt x="10189" y="12198"/>
                </a:cubicBezTo>
                <a:cubicBezTo>
                  <a:pt x="10392" y="12198"/>
                  <a:pt x="10596" y="12198"/>
                  <a:pt x="11004" y="12198"/>
                </a:cubicBezTo>
                <a:cubicBezTo>
                  <a:pt x="12023" y="12198"/>
                  <a:pt x="12430" y="12198"/>
                  <a:pt x="12838" y="12198"/>
                </a:cubicBezTo>
                <a:cubicBezTo>
                  <a:pt x="13449" y="11944"/>
                  <a:pt x="14060" y="11944"/>
                  <a:pt x="14468" y="11689"/>
                </a:cubicBezTo>
                <a:cubicBezTo>
                  <a:pt x="14672" y="11689"/>
                  <a:pt x="14672" y="11435"/>
                  <a:pt x="15079" y="11181"/>
                </a:cubicBezTo>
                <a:cubicBezTo>
                  <a:pt x="15283" y="10927"/>
                  <a:pt x="15283" y="10673"/>
                  <a:pt x="15487" y="10419"/>
                </a:cubicBezTo>
                <a:close/>
                <a:moveTo>
                  <a:pt x="8355" y="7369"/>
                </a:moveTo>
                <a:cubicBezTo>
                  <a:pt x="8355" y="7369"/>
                  <a:pt x="8355" y="7369"/>
                  <a:pt x="8355" y="7369"/>
                </a:cubicBezTo>
                <a:cubicBezTo>
                  <a:pt x="7947" y="7369"/>
                  <a:pt x="7743" y="7624"/>
                  <a:pt x="7540" y="8132"/>
                </a:cubicBezTo>
                <a:cubicBezTo>
                  <a:pt x="7540" y="8386"/>
                  <a:pt x="7540" y="8640"/>
                  <a:pt x="7540" y="8640"/>
                </a:cubicBezTo>
                <a:cubicBezTo>
                  <a:pt x="7540" y="9148"/>
                  <a:pt x="7540" y="9402"/>
                  <a:pt x="7743" y="9656"/>
                </a:cubicBezTo>
                <a:cubicBezTo>
                  <a:pt x="7947" y="9911"/>
                  <a:pt x="8151" y="10165"/>
                  <a:pt x="8355" y="10165"/>
                </a:cubicBezTo>
                <a:cubicBezTo>
                  <a:pt x="8355" y="10165"/>
                  <a:pt x="8558" y="9911"/>
                  <a:pt x="8762" y="9911"/>
                </a:cubicBezTo>
                <a:cubicBezTo>
                  <a:pt x="8966" y="9656"/>
                  <a:pt x="9170" y="9402"/>
                  <a:pt x="9170" y="8640"/>
                </a:cubicBezTo>
                <a:cubicBezTo>
                  <a:pt x="9170" y="8386"/>
                  <a:pt x="9170" y="8132"/>
                  <a:pt x="8966" y="7878"/>
                </a:cubicBezTo>
                <a:cubicBezTo>
                  <a:pt x="8762" y="7624"/>
                  <a:pt x="8558" y="7369"/>
                  <a:pt x="8355" y="7369"/>
                </a:cubicBezTo>
                <a:close/>
                <a:moveTo>
                  <a:pt x="11004" y="10673"/>
                </a:moveTo>
                <a:cubicBezTo>
                  <a:pt x="11004" y="10927"/>
                  <a:pt x="11004" y="10927"/>
                  <a:pt x="11004" y="10927"/>
                </a:cubicBezTo>
                <a:cubicBezTo>
                  <a:pt x="10800" y="11181"/>
                  <a:pt x="10596" y="10927"/>
                  <a:pt x="10392" y="10927"/>
                </a:cubicBezTo>
                <a:cubicBezTo>
                  <a:pt x="10189" y="10673"/>
                  <a:pt x="10189" y="10673"/>
                  <a:pt x="9985" y="10673"/>
                </a:cubicBezTo>
                <a:cubicBezTo>
                  <a:pt x="9985" y="10927"/>
                  <a:pt x="10189" y="10927"/>
                  <a:pt x="10189" y="10927"/>
                </a:cubicBezTo>
                <a:cubicBezTo>
                  <a:pt x="10392" y="11181"/>
                  <a:pt x="10392" y="11181"/>
                  <a:pt x="10392" y="11181"/>
                </a:cubicBezTo>
                <a:cubicBezTo>
                  <a:pt x="10596" y="11181"/>
                  <a:pt x="10596" y="11181"/>
                  <a:pt x="10596" y="11181"/>
                </a:cubicBezTo>
                <a:cubicBezTo>
                  <a:pt x="10800" y="11181"/>
                  <a:pt x="10800" y="11181"/>
                  <a:pt x="11004" y="11181"/>
                </a:cubicBezTo>
                <a:cubicBezTo>
                  <a:pt x="11208" y="11181"/>
                  <a:pt x="11411" y="10927"/>
                  <a:pt x="11411" y="10673"/>
                </a:cubicBezTo>
                <a:cubicBezTo>
                  <a:pt x="11411" y="10673"/>
                  <a:pt x="11208" y="10673"/>
                  <a:pt x="11208" y="10673"/>
                </a:cubicBezTo>
                <a:cubicBezTo>
                  <a:pt x="11208" y="10673"/>
                  <a:pt x="11004" y="10673"/>
                  <a:pt x="11004" y="10673"/>
                </a:cubicBezTo>
                <a:close/>
                <a:moveTo>
                  <a:pt x="10800" y="10165"/>
                </a:moveTo>
                <a:cubicBezTo>
                  <a:pt x="11004" y="10165"/>
                  <a:pt x="11004" y="10165"/>
                  <a:pt x="11004" y="9911"/>
                </a:cubicBezTo>
                <a:cubicBezTo>
                  <a:pt x="11004" y="9911"/>
                  <a:pt x="11004" y="9656"/>
                  <a:pt x="10800" y="9656"/>
                </a:cubicBezTo>
                <a:cubicBezTo>
                  <a:pt x="10800" y="9656"/>
                  <a:pt x="10800" y="9656"/>
                  <a:pt x="10800" y="9656"/>
                </a:cubicBezTo>
                <a:cubicBezTo>
                  <a:pt x="10596" y="9656"/>
                  <a:pt x="10596" y="9656"/>
                  <a:pt x="10596" y="9656"/>
                </a:cubicBezTo>
                <a:cubicBezTo>
                  <a:pt x="10596" y="9656"/>
                  <a:pt x="10596" y="9656"/>
                  <a:pt x="10392" y="9656"/>
                </a:cubicBezTo>
                <a:cubicBezTo>
                  <a:pt x="10392" y="9656"/>
                  <a:pt x="10392" y="9911"/>
                  <a:pt x="10392" y="9911"/>
                </a:cubicBezTo>
                <a:cubicBezTo>
                  <a:pt x="10392" y="9911"/>
                  <a:pt x="10392" y="10165"/>
                  <a:pt x="10392" y="10165"/>
                </a:cubicBezTo>
                <a:cubicBezTo>
                  <a:pt x="10596" y="10165"/>
                  <a:pt x="10596" y="10419"/>
                  <a:pt x="10800" y="10419"/>
                </a:cubicBezTo>
                <a:cubicBezTo>
                  <a:pt x="10800" y="10419"/>
                  <a:pt x="10800" y="10165"/>
                  <a:pt x="10800" y="10165"/>
                </a:cubicBezTo>
                <a:close/>
                <a:moveTo>
                  <a:pt x="13245" y="7369"/>
                </a:moveTo>
                <a:cubicBezTo>
                  <a:pt x="13245" y="7369"/>
                  <a:pt x="13042" y="7369"/>
                  <a:pt x="13042" y="7369"/>
                </a:cubicBezTo>
                <a:cubicBezTo>
                  <a:pt x="12838" y="7369"/>
                  <a:pt x="12430" y="7624"/>
                  <a:pt x="12430" y="8132"/>
                </a:cubicBezTo>
                <a:cubicBezTo>
                  <a:pt x="12226" y="8386"/>
                  <a:pt x="12226" y="8640"/>
                  <a:pt x="12226" y="8894"/>
                </a:cubicBezTo>
                <a:cubicBezTo>
                  <a:pt x="12226" y="9148"/>
                  <a:pt x="12430" y="9402"/>
                  <a:pt x="12634" y="9656"/>
                </a:cubicBezTo>
                <a:cubicBezTo>
                  <a:pt x="12838" y="9911"/>
                  <a:pt x="12838" y="10165"/>
                  <a:pt x="13042" y="10165"/>
                </a:cubicBezTo>
                <a:cubicBezTo>
                  <a:pt x="13245" y="10165"/>
                  <a:pt x="13245" y="10165"/>
                  <a:pt x="13449" y="9911"/>
                </a:cubicBezTo>
                <a:cubicBezTo>
                  <a:pt x="13857" y="9656"/>
                  <a:pt x="13857" y="9402"/>
                  <a:pt x="13857" y="8894"/>
                </a:cubicBezTo>
                <a:cubicBezTo>
                  <a:pt x="13857" y="8386"/>
                  <a:pt x="13857" y="8132"/>
                  <a:pt x="13653" y="7878"/>
                </a:cubicBezTo>
                <a:cubicBezTo>
                  <a:pt x="13653" y="7624"/>
                  <a:pt x="13449" y="7369"/>
                  <a:pt x="13245" y="736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28" name="Shape"/>
          <p:cNvSpPr/>
          <p:nvPr/>
        </p:nvSpPr>
        <p:spPr>
          <a:xfrm>
            <a:off x="4308476" y="3235231"/>
            <a:ext cx="349251" cy="1952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561" y="0"/>
                </a:moveTo>
                <a:cubicBezTo>
                  <a:pt x="17187" y="0"/>
                  <a:pt x="18813" y="1246"/>
                  <a:pt x="19974" y="3323"/>
                </a:cubicBezTo>
                <a:cubicBezTo>
                  <a:pt x="21135" y="5400"/>
                  <a:pt x="21600" y="7892"/>
                  <a:pt x="21600" y="10800"/>
                </a:cubicBezTo>
                <a:cubicBezTo>
                  <a:pt x="21600" y="13708"/>
                  <a:pt x="21135" y="16200"/>
                  <a:pt x="19974" y="18277"/>
                </a:cubicBezTo>
                <a:cubicBezTo>
                  <a:pt x="18813" y="20354"/>
                  <a:pt x="17187" y="21600"/>
                  <a:pt x="15561" y="21600"/>
                </a:cubicBezTo>
                <a:cubicBezTo>
                  <a:pt x="14632" y="21600"/>
                  <a:pt x="13703" y="21185"/>
                  <a:pt x="13006" y="20354"/>
                </a:cubicBezTo>
                <a:cubicBezTo>
                  <a:pt x="12077" y="19523"/>
                  <a:pt x="11381" y="18277"/>
                  <a:pt x="10916" y="17031"/>
                </a:cubicBezTo>
                <a:cubicBezTo>
                  <a:pt x="10219" y="18277"/>
                  <a:pt x="9523" y="19523"/>
                  <a:pt x="8826" y="20354"/>
                </a:cubicBezTo>
                <a:cubicBezTo>
                  <a:pt x="7897" y="21185"/>
                  <a:pt x="6968" y="21600"/>
                  <a:pt x="6039" y="21600"/>
                </a:cubicBezTo>
                <a:cubicBezTo>
                  <a:pt x="4413" y="21600"/>
                  <a:pt x="3019" y="20354"/>
                  <a:pt x="1858" y="18277"/>
                </a:cubicBezTo>
                <a:cubicBezTo>
                  <a:pt x="697" y="16200"/>
                  <a:pt x="0" y="13708"/>
                  <a:pt x="0" y="10800"/>
                </a:cubicBezTo>
                <a:cubicBezTo>
                  <a:pt x="0" y="7892"/>
                  <a:pt x="697" y="5400"/>
                  <a:pt x="1858" y="3323"/>
                </a:cubicBezTo>
                <a:cubicBezTo>
                  <a:pt x="3019" y="1246"/>
                  <a:pt x="4413" y="0"/>
                  <a:pt x="6039" y="0"/>
                </a:cubicBezTo>
                <a:cubicBezTo>
                  <a:pt x="6968" y="0"/>
                  <a:pt x="7897" y="415"/>
                  <a:pt x="8826" y="1246"/>
                </a:cubicBezTo>
                <a:cubicBezTo>
                  <a:pt x="9523" y="2077"/>
                  <a:pt x="10219" y="3323"/>
                  <a:pt x="10916" y="4569"/>
                </a:cubicBezTo>
                <a:cubicBezTo>
                  <a:pt x="11381" y="3323"/>
                  <a:pt x="12077" y="2077"/>
                  <a:pt x="13006" y="1246"/>
                </a:cubicBezTo>
                <a:cubicBezTo>
                  <a:pt x="13703" y="415"/>
                  <a:pt x="14632" y="0"/>
                  <a:pt x="15561" y="0"/>
                </a:cubicBezTo>
                <a:close/>
                <a:moveTo>
                  <a:pt x="12310" y="17031"/>
                </a:moveTo>
                <a:cubicBezTo>
                  <a:pt x="13239" y="18692"/>
                  <a:pt x="14400" y="19523"/>
                  <a:pt x="15561" y="19523"/>
                </a:cubicBezTo>
                <a:cubicBezTo>
                  <a:pt x="16955" y="19523"/>
                  <a:pt x="18116" y="18692"/>
                  <a:pt x="19045" y="17031"/>
                </a:cubicBezTo>
                <a:cubicBezTo>
                  <a:pt x="19974" y="15369"/>
                  <a:pt x="20439" y="13292"/>
                  <a:pt x="20439" y="10800"/>
                </a:cubicBezTo>
                <a:cubicBezTo>
                  <a:pt x="20439" y="8308"/>
                  <a:pt x="19974" y="6231"/>
                  <a:pt x="19045" y="4569"/>
                </a:cubicBezTo>
                <a:cubicBezTo>
                  <a:pt x="18116" y="2908"/>
                  <a:pt x="16955" y="2077"/>
                  <a:pt x="15561" y="2077"/>
                </a:cubicBezTo>
                <a:cubicBezTo>
                  <a:pt x="14400" y="2077"/>
                  <a:pt x="13239" y="2908"/>
                  <a:pt x="12310" y="4569"/>
                </a:cubicBezTo>
                <a:cubicBezTo>
                  <a:pt x="11381" y="6231"/>
                  <a:pt x="10916" y="8308"/>
                  <a:pt x="10916" y="10800"/>
                </a:cubicBezTo>
                <a:cubicBezTo>
                  <a:pt x="10916" y="13292"/>
                  <a:pt x="11381" y="15369"/>
                  <a:pt x="12310" y="1703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29" name="Shape"/>
          <p:cNvSpPr/>
          <p:nvPr/>
        </p:nvSpPr>
        <p:spPr>
          <a:xfrm>
            <a:off x="5014912" y="3166967"/>
            <a:ext cx="233364" cy="2905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813" y="9257"/>
                </a:moveTo>
                <a:cubicBezTo>
                  <a:pt x="21600" y="9257"/>
                  <a:pt x="21600" y="9257"/>
                  <a:pt x="21600" y="9257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9257"/>
                  <a:pt x="0" y="9257"/>
                  <a:pt x="0" y="9257"/>
                </a:cubicBezTo>
                <a:cubicBezTo>
                  <a:pt x="2787" y="9257"/>
                  <a:pt x="2787" y="9257"/>
                  <a:pt x="2787" y="9257"/>
                </a:cubicBezTo>
                <a:cubicBezTo>
                  <a:pt x="2787" y="6452"/>
                  <a:pt x="2787" y="6452"/>
                  <a:pt x="2787" y="6452"/>
                </a:cubicBezTo>
                <a:cubicBezTo>
                  <a:pt x="2787" y="4488"/>
                  <a:pt x="3484" y="3086"/>
                  <a:pt x="4877" y="1683"/>
                </a:cubicBezTo>
                <a:cubicBezTo>
                  <a:pt x="6619" y="561"/>
                  <a:pt x="8361" y="0"/>
                  <a:pt x="10800" y="0"/>
                </a:cubicBezTo>
                <a:cubicBezTo>
                  <a:pt x="12890" y="0"/>
                  <a:pt x="14632" y="561"/>
                  <a:pt x="16374" y="1683"/>
                </a:cubicBezTo>
                <a:cubicBezTo>
                  <a:pt x="17768" y="3086"/>
                  <a:pt x="18813" y="4488"/>
                  <a:pt x="18813" y="6452"/>
                </a:cubicBezTo>
                <a:lnTo>
                  <a:pt x="18813" y="9257"/>
                </a:lnTo>
                <a:close/>
                <a:moveTo>
                  <a:pt x="5226" y="6452"/>
                </a:moveTo>
                <a:cubicBezTo>
                  <a:pt x="5226" y="9257"/>
                  <a:pt x="5226" y="9257"/>
                  <a:pt x="5226" y="9257"/>
                </a:cubicBezTo>
                <a:cubicBezTo>
                  <a:pt x="16026" y="9257"/>
                  <a:pt x="16026" y="9257"/>
                  <a:pt x="16026" y="9257"/>
                </a:cubicBezTo>
                <a:cubicBezTo>
                  <a:pt x="16026" y="6452"/>
                  <a:pt x="16026" y="6452"/>
                  <a:pt x="16026" y="6452"/>
                </a:cubicBezTo>
                <a:cubicBezTo>
                  <a:pt x="16026" y="5049"/>
                  <a:pt x="15677" y="4208"/>
                  <a:pt x="14632" y="3366"/>
                </a:cubicBezTo>
                <a:cubicBezTo>
                  <a:pt x="13587" y="2244"/>
                  <a:pt x="12194" y="1964"/>
                  <a:pt x="10800" y="1964"/>
                </a:cubicBezTo>
                <a:cubicBezTo>
                  <a:pt x="9058" y="1964"/>
                  <a:pt x="8013" y="2244"/>
                  <a:pt x="6968" y="3366"/>
                </a:cubicBezTo>
                <a:cubicBezTo>
                  <a:pt x="5574" y="4208"/>
                  <a:pt x="5226" y="5049"/>
                  <a:pt x="5226" y="645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30" name="Shape"/>
          <p:cNvSpPr/>
          <p:nvPr/>
        </p:nvSpPr>
        <p:spPr>
          <a:xfrm>
            <a:off x="5589587" y="3197131"/>
            <a:ext cx="371476" cy="3095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55" y="1054"/>
                </a:moveTo>
                <a:cubicBezTo>
                  <a:pt x="6982" y="263"/>
                  <a:pt x="8945" y="0"/>
                  <a:pt x="10909" y="0"/>
                </a:cubicBezTo>
                <a:cubicBezTo>
                  <a:pt x="12873" y="0"/>
                  <a:pt x="14618" y="263"/>
                  <a:pt x="16145" y="1054"/>
                </a:cubicBezTo>
                <a:cubicBezTo>
                  <a:pt x="17891" y="1844"/>
                  <a:pt x="19200" y="2898"/>
                  <a:pt x="20073" y="4215"/>
                </a:cubicBezTo>
                <a:cubicBezTo>
                  <a:pt x="21164" y="5532"/>
                  <a:pt x="21600" y="7112"/>
                  <a:pt x="21600" y="8693"/>
                </a:cubicBezTo>
                <a:cubicBezTo>
                  <a:pt x="21600" y="10273"/>
                  <a:pt x="21164" y="11590"/>
                  <a:pt x="20073" y="12907"/>
                </a:cubicBezTo>
                <a:cubicBezTo>
                  <a:pt x="19636" y="12117"/>
                  <a:pt x="18764" y="11327"/>
                  <a:pt x="17673" y="10537"/>
                </a:cubicBezTo>
                <a:cubicBezTo>
                  <a:pt x="16582" y="10010"/>
                  <a:pt x="15491" y="9746"/>
                  <a:pt x="13964" y="9746"/>
                </a:cubicBezTo>
                <a:cubicBezTo>
                  <a:pt x="12218" y="9746"/>
                  <a:pt x="10473" y="10273"/>
                  <a:pt x="9164" y="11327"/>
                </a:cubicBezTo>
                <a:cubicBezTo>
                  <a:pt x="7855" y="12380"/>
                  <a:pt x="7418" y="13961"/>
                  <a:pt x="7418" y="15541"/>
                </a:cubicBezTo>
                <a:cubicBezTo>
                  <a:pt x="7418" y="15805"/>
                  <a:pt x="7418" y="16332"/>
                  <a:pt x="7418" y="16859"/>
                </a:cubicBezTo>
                <a:cubicBezTo>
                  <a:pt x="7418" y="16859"/>
                  <a:pt x="7418" y="16859"/>
                  <a:pt x="7418" y="16859"/>
                </a:cubicBezTo>
                <a:cubicBezTo>
                  <a:pt x="7200" y="16859"/>
                  <a:pt x="7200" y="16859"/>
                  <a:pt x="7200" y="16595"/>
                </a:cubicBezTo>
                <a:cubicBezTo>
                  <a:pt x="6327" y="17649"/>
                  <a:pt x="5673" y="18176"/>
                  <a:pt x="4800" y="18702"/>
                </a:cubicBezTo>
                <a:cubicBezTo>
                  <a:pt x="3927" y="19229"/>
                  <a:pt x="3055" y="19493"/>
                  <a:pt x="2618" y="19493"/>
                </a:cubicBezTo>
                <a:cubicBezTo>
                  <a:pt x="1745" y="19756"/>
                  <a:pt x="1745" y="19756"/>
                  <a:pt x="1745" y="19756"/>
                </a:cubicBezTo>
                <a:cubicBezTo>
                  <a:pt x="2836" y="18439"/>
                  <a:pt x="3709" y="17122"/>
                  <a:pt x="4145" y="15278"/>
                </a:cubicBezTo>
                <a:cubicBezTo>
                  <a:pt x="2836" y="14488"/>
                  <a:pt x="1964" y="13698"/>
                  <a:pt x="1091" y="12380"/>
                </a:cubicBezTo>
                <a:cubicBezTo>
                  <a:pt x="436" y="11327"/>
                  <a:pt x="0" y="10010"/>
                  <a:pt x="0" y="8693"/>
                </a:cubicBezTo>
                <a:cubicBezTo>
                  <a:pt x="0" y="7112"/>
                  <a:pt x="655" y="5532"/>
                  <a:pt x="1527" y="4215"/>
                </a:cubicBezTo>
                <a:cubicBezTo>
                  <a:pt x="2400" y="2898"/>
                  <a:pt x="3709" y="1844"/>
                  <a:pt x="5455" y="1054"/>
                </a:cubicBezTo>
                <a:close/>
                <a:moveTo>
                  <a:pt x="20073" y="15541"/>
                </a:moveTo>
                <a:cubicBezTo>
                  <a:pt x="20073" y="16332"/>
                  <a:pt x="19855" y="16859"/>
                  <a:pt x="19418" y="17649"/>
                </a:cubicBezTo>
                <a:cubicBezTo>
                  <a:pt x="18982" y="18176"/>
                  <a:pt x="18545" y="18702"/>
                  <a:pt x="17673" y="19229"/>
                </a:cubicBezTo>
                <a:cubicBezTo>
                  <a:pt x="18109" y="20283"/>
                  <a:pt x="18545" y="21073"/>
                  <a:pt x="19200" y="21600"/>
                </a:cubicBezTo>
                <a:cubicBezTo>
                  <a:pt x="18545" y="21600"/>
                  <a:pt x="18545" y="21600"/>
                  <a:pt x="18545" y="21600"/>
                </a:cubicBezTo>
                <a:cubicBezTo>
                  <a:pt x="18327" y="21600"/>
                  <a:pt x="18109" y="21337"/>
                  <a:pt x="17455" y="21073"/>
                </a:cubicBezTo>
                <a:cubicBezTo>
                  <a:pt x="17018" y="20810"/>
                  <a:pt x="16582" y="20283"/>
                  <a:pt x="16145" y="20020"/>
                </a:cubicBezTo>
                <a:cubicBezTo>
                  <a:pt x="15491" y="20020"/>
                  <a:pt x="14836" y="20283"/>
                  <a:pt x="13964" y="20283"/>
                </a:cubicBezTo>
                <a:cubicBezTo>
                  <a:pt x="12436" y="20283"/>
                  <a:pt x="10909" y="19756"/>
                  <a:pt x="9818" y="18966"/>
                </a:cubicBezTo>
                <a:cubicBezTo>
                  <a:pt x="8727" y="17912"/>
                  <a:pt x="8073" y="16859"/>
                  <a:pt x="8073" y="15541"/>
                </a:cubicBezTo>
                <a:cubicBezTo>
                  <a:pt x="8073" y="14224"/>
                  <a:pt x="8727" y="12907"/>
                  <a:pt x="9818" y="12117"/>
                </a:cubicBezTo>
                <a:cubicBezTo>
                  <a:pt x="10909" y="11063"/>
                  <a:pt x="12436" y="10800"/>
                  <a:pt x="13964" y="10800"/>
                </a:cubicBezTo>
                <a:cubicBezTo>
                  <a:pt x="15709" y="10800"/>
                  <a:pt x="17018" y="11063"/>
                  <a:pt x="18327" y="12117"/>
                </a:cubicBezTo>
                <a:cubicBezTo>
                  <a:pt x="19418" y="12907"/>
                  <a:pt x="20073" y="14224"/>
                  <a:pt x="20073" y="1554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31" name="Shape"/>
          <p:cNvSpPr/>
          <p:nvPr/>
        </p:nvSpPr>
        <p:spPr>
          <a:xfrm>
            <a:off x="6264276" y="3174906"/>
            <a:ext cx="312739" cy="2778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369" y="1751"/>
                </a:moveTo>
                <a:cubicBezTo>
                  <a:pt x="5725" y="4378"/>
                  <a:pt x="3904" y="7297"/>
                  <a:pt x="3904" y="11092"/>
                </a:cubicBezTo>
                <a:cubicBezTo>
                  <a:pt x="3904" y="12259"/>
                  <a:pt x="3904" y="12843"/>
                  <a:pt x="4424" y="12843"/>
                </a:cubicBezTo>
                <a:cubicBezTo>
                  <a:pt x="4684" y="12843"/>
                  <a:pt x="4684" y="12843"/>
                  <a:pt x="4684" y="12843"/>
                </a:cubicBezTo>
                <a:cubicBezTo>
                  <a:pt x="4945" y="12843"/>
                  <a:pt x="5205" y="12551"/>
                  <a:pt x="5465" y="12551"/>
                </a:cubicBezTo>
                <a:cubicBezTo>
                  <a:pt x="6506" y="12551"/>
                  <a:pt x="7287" y="13135"/>
                  <a:pt x="8067" y="14011"/>
                </a:cubicBezTo>
                <a:cubicBezTo>
                  <a:pt x="8848" y="14886"/>
                  <a:pt x="9108" y="15762"/>
                  <a:pt x="9108" y="17222"/>
                </a:cubicBezTo>
                <a:cubicBezTo>
                  <a:pt x="9108" y="18389"/>
                  <a:pt x="8588" y="19265"/>
                  <a:pt x="8067" y="20141"/>
                </a:cubicBezTo>
                <a:cubicBezTo>
                  <a:pt x="7287" y="21016"/>
                  <a:pt x="6246" y="21600"/>
                  <a:pt x="5205" y="21600"/>
                </a:cubicBezTo>
                <a:cubicBezTo>
                  <a:pt x="3643" y="21600"/>
                  <a:pt x="2342" y="20724"/>
                  <a:pt x="1561" y="19557"/>
                </a:cubicBezTo>
                <a:cubicBezTo>
                  <a:pt x="520" y="18097"/>
                  <a:pt x="0" y="16346"/>
                  <a:pt x="0" y="14303"/>
                </a:cubicBezTo>
                <a:cubicBezTo>
                  <a:pt x="0" y="11676"/>
                  <a:pt x="520" y="9632"/>
                  <a:pt x="1301" y="7589"/>
                </a:cubicBezTo>
                <a:cubicBezTo>
                  <a:pt x="2082" y="5838"/>
                  <a:pt x="3383" y="3795"/>
                  <a:pt x="4945" y="2335"/>
                </a:cubicBezTo>
                <a:cubicBezTo>
                  <a:pt x="6766" y="584"/>
                  <a:pt x="7807" y="0"/>
                  <a:pt x="8328" y="0"/>
                </a:cubicBezTo>
                <a:cubicBezTo>
                  <a:pt x="8588" y="0"/>
                  <a:pt x="8848" y="0"/>
                  <a:pt x="9108" y="584"/>
                </a:cubicBezTo>
                <a:cubicBezTo>
                  <a:pt x="9369" y="876"/>
                  <a:pt x="9369" y="1168"/>
                  <a:pt x="9369" y="1459"/>
                </a:cubicBezTo>
                <a:lnTo>
                  <a:pt x="9369" y="1751"/>
                </a:lnTo>
                <a:close/>
                <a:moveTo>
                  <a:pt x="21340" y="1751"/>
                </a:moveTo>
                <a:cubicBezTo>
                  <a:pt x="17696" y="4378"/>
                  <a:pt x="15875" y="7589"/>
                  <a:pt x="15875" y="11384"/>
                </a:cubicBezTo>
                <a:cubicBezTo>
                  <a:pt x="15875" y="12259"/>
                  <a:pt x="16135" y="12843"/>
                  <a:pt x="16395" y="12843"/>
                </a:cubicBezTo>
                <a:cubicBezTo>
                  <a:pt x="16916" y="12843"/>
                  <a:pt x="16916" y="12843"/>
                  <a:pt x="16916" y="12843"/>
                </a:cubicBezTo>
                <a:cubicBezTo>
                  <a:pt x="17176" y="12843"/>
                  <a:pt x="17436" y="12551"/>
                  <a:pt x="17436" y="12551"/>
                </a:cubicBezTo>
                <a:cubicBezTo>
                  <a:pt x="18477" y="12551"/>
                  <a:pt x="19518" y="13135"/>
                  <a:pt x="20039" y="14011"/>
                </a:cubicBezTo>
                <a:cubicBezTo>
                  <a:pt x="20819" y="14886"/>
                  <a:pt x="21340" y="15762"/>
                  <a:pt x="21340" y="17222"/>
                </a:cubicBezTo>
                <a:cubicBezTo>
                  <a:pt x="21340" y="18389"/>
                  <a:pt x="20819" y="19265"/>
                  <a:pt x="20039" y="20141"/>
                </a:cubicBezTo>
                <a:cubicBezTo>
                  <a:pt x="19258" y="21016"/>
                  <a:pt x="18477" y="21600"/>
                  <a:pt x="17436" y="21600"/>
                </a:cubicBezTo>
                <a:cubicBezTo>
                  <a:pt x="15875" y="21600"/>
                  <a:pt x="14573" y="20724"/>
                  <a:pt x="13533" y="19557"/>
                </a:cubicBezTo>
                <a:cubicBezTo>
                  <a:pt x="12492" y="18097"/>
                  <a:pt x="12231" y="16346"/>
                  <a:pt x="12231" y="14303"/>
                </a:cubicBezTo>
                <a:cubicBezTo>
                  <a:pt x="12231" y="11676"/>
                  <a:pt x="12492" y="9632"/>
                  <a:pt x="13533" y="7589"/>
                </a:cubicBezTo>
                <a:cubicBezTo>
                  <a:pt x="14313" y="5546"/>
                  <a:pt x="15614" y="3795"/>
                  <a:pt x="17176" y="2335"/>
                </a:cubicBezTo>
                <a:cubicBezTo>
                  <a:pt x="18998" y="584"/>
                  <a:pt x="20039" y="0"/>
                  <a:pt x="20559" y="0"/>
                </a:cubicBezTo>
                <a:cubicBezTo>
                  <a:pt x="20819" y="0"/>
                  <a:pt x="21080" y="0"/>
                  <a:pt x="21340" y="584"/>
                </a:cubicBezTo>
                <a:cubicBezTo>
                  <a:pt x="21340" y="876"/>
                  <a:pt x="21600" y="1168"/>
                  <a:pt x="21600" y="1459"/>
                </a:cubicBezTo>
                <a:lnTo>
                  <a:pt x="21340" y="1751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32" name="Shape"/>
          <p:cNvSpPr/>
          <p:nvPr/>
        </p:nvSpPr>
        <p:spPr>
          <a:xfrm>
            <a:off x="6872288" y="3216181"/>
            <a:ext cx="387351" cy="263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309" y="11417"/>
                </a:moveTo>
                <a:cubicBezTo>
                  <a:pt x="14889" y="12343"/>
                  <a:pt x="14260" y="13269"/>
                  <a:pt x="13212" y="13886"/>
                </a:cubicBezTo>
                <a:cubicBezTo>
                  <a:pt x="12792" y="14194"/>
                  <a:pt x="12163" y="14194"/>
                  <a:pt x="11744" y="14194"/>
                </a:cubicBezTo>
                <a:cubicBezTo>
                  <a:pt x="11115" y="14194"/>
                  <a:pt x="10695" y="14194"/>
                  <a:pt x="10066" y="13886"/>
                </a:cubicBezTo>
                <a:cubicBezTo>
                  <a:pt x="10066" y="18823"/>
                  <a:pt x="10066" y="18823"/>
                  <a:pt x="10066" y="18823"/>
                </a:cubicBezTo>
                <a:cubicBezTo>
                  <a:pt x="10066" y="19131"/>
                  <a:pt x="9856" y="19749"/>
                  <a:pt x="9647" y="20057"/>
                </a:cubicBezTo>
                <a:cubicBezTo>
                  <a:pt x="9227" y="20366"/>
                  <a:pt x="8598" y="20674"/>
                  <a:pt x="8179" y="20674"/>
                </a:cubicBezTo>
                <a:cubicBezTo>
                  <a:pt x="7550" y="20674"/>
                  <a:pt x="6920" y="20366"/>
                  <a:pt x="6082" y="19440"/>
                </a:cubicBezTo>
                <a:cubicBezTo>
                  <a:pt x="5243" y="18514"/>
                  <a:pt x="4823" y="17589"/>
                  <a:pt x="4823" y="16663"/>
                </a:cubicBezTo>
                <a:cubicBezTo>
                  <a:pt x="4823" y="11417"/>
                  <a:pt x="4823" y="11417"/>
                  <a:pt x="4823" y="11417"/>
                </a:cubicBezTo>
                <a:cubicBezTo>
                  <a:pt x="2726" y="10183"/>
                  <a:pt x="1468" y="8949"/>
                  <a:pt x="839" y="8331"/>
                </a:cubicBezTo>
                <a:cubicBezTo>
                  <a:pt x="839" y="8023"/>
                  <a:pt x="839" y="8023"/>
                  <a:pt x="629" y="8023"/>
                </a:cubicBezTo>
                <a:cubicBezTo>
                  <a:pt x="419" y="7406"/>
                  <a:pt x="210" y="6789"/>
                  <a:pt x="0" y="6480"/>
                </a:cubicBezTo>
                <a:cubicBezTo>
                  <a:pt x="0" y="6480"/>
                  <a:pt x="0" y="6171"/>
                  <a:pt x="0" y="6171"/>
                </a:cubicBezTo>
                <a:cubicBezTo>
                  <a:pt x="0" y="5863"/>
                  <a:pt x="0" y="5863"/>
                  <a:pt x="0" y="5554"/>
                </a:cubicBezTo>
                <a:cubicBezTo>
                  <a:pt x="0" y="5554"/>
                  <a:pt x="419" y="5554"/>
                  <a:pt x="839" y="5863"/>
                </a:cubicBezTo>
                <a:cubicBezTo>
                  <a:pt x="2307" y="7097"/>
                  <a:pt x="2307" y="7097"/>
                  <a:pt x="2307" y="7097"/>
                </a:cubicBezTo>
                <a:cubicBezTo>
                  <a:pt x="2936" y="7714"/>
                  <a:pt x="3565" y="8023"/>
                  <a:pt x="3984" y="8331"/>
                </a:cubicBezTo>
                <a:cubicBezTo>
                  <a:pt x="4614" y="8331"/>
                  <a:pt x="5243" y="8640"/>
                  <a:pt x="6291" y="8640"/>
                </a:cubicBezTo>
                <a:cubicBezTo>
                  <a:pt x="7130" y="8949"/>
                  <a:pt x="7759" y="8949"/>
                  <a:pt x="8388" y="8949"/>
                </a:cubicBezTo>
                <a:cubicBezTo>
                  <a:pt x="8388" y="8949"/>
                  <a:pt x="8598" y="8949"/>
                  <a:pt x="8598" y="8949"/>
                </a:cubicBezTo>
                <a:cubicBezTo>
                  <a:pt x="8598" y="8949"/>
                  <a:pt x="8808" y="8949"/>
                  <a:pt x="8808" y="8949"/>
                </a:cubicBezTo>
                <a:cubicBezTo>
                  <a:pt x="9437" y="8949"/>
                  <a:pt x="10066" y="9257"/>
                  <a:pt x="10695" y="10183"/>
                </a:cubicBezTo>
                <a:cubicBezTo>
                  <a:pt x="10905" y="10491"/>
                  <a:pt x="11324" y="10800"/>
                  <a:pt x="11534" y="11109"/>
                </a:cubicBezTo>
                <a:cubicBezTo>
                  <a:pt x="11953" y="11109"/>
                  <a:pt x="12373" y="11417"/>
                  <a:pt x="12792" y="11417"/>
                </a:cubicBezTo>
                <a:cubicBezTo>
                  <a:pt x="13002" y="11417"/>
                  <a:pt x="13002" y="11417"/>
                  <a:pt x="13002" y="11417"/>
                </a:cubicBezTo>
                <a:cubicBezTo>
                  <a:pt x="13421" y="11417"/>
                  <a:pt x="13841" y="11109"/>
                  <a:pt x="14050" y="10800"/>
                </a:cubicBezTo>
                <a:cubicBezTo>
                  <a:pt x="14680" y="10183"/>
                  <a:pt x="15099" y="9874"/>
                  <a:pt x="15309" y="9874"/>
                </a:cubicBezTo>
                <a:cubicBezTo>
                  <a:pt x="15309" y="9874"/>
                  <a:pt x="15518" y="9874"/>
                  <a:pt x="15518" y="10183"/>
                </a:cubicBezTo>
                <a:cubicBezTo>
                  <a:pt x="15518" y="10183"/>
                  <a:pt x="15309" y="10800"/>
                  <a:pt x="15309" y="11417"/>
                </a:cubicBezTo>
                <a:close/>
                <a:moveTo>
                  <a:pt x="9437" y="6171"/>
                </a:moveTo>
                <a:cubicBezTo>
                  <a:pt x="9017" y="6789"/>
                  <a:pt x="8388" y="7097"/>
                  <a:pt x="7759" y="7097"/>
                </a:cubicBezTo>
                <a:cubicBezTo>
                  <a:pt x="7130" y="7097"/>
                  <a:pt x="6501" y="6789"/>
                  <a:pt x="6082" y="6171"/>
                </a:cubicBezTo>
                <a:cubicBezTo>
                  <a:pt x="5662" y="5246"/>
                  <a:pt x="5452" y="4629"/>
                  <a:pt x="5452" y="3703"/>
                </a:cubicBezTo>
                <a:cubicBezTo>
                  <a:pt x="5452" y="2469"/>
                  <a:pt x="5662" y="1851"/>
                  <a:pt x="6082" y="1234"/>
                </a:cubicBezTo>
                <a:cubicBezTo>
                  <a:pt x="6501" y="309"/>
                  <a:pt x="7130" y="0"/>
                  <a:pt x="7759" y="0"/>
                </a:cubicBezTo>
                <a:cubicBezTo>
                  <a:pt x="8388" y="0"/>
                  <a:pt x="9017" y="309"/>
                  <a:pt x="9437" y="1234"/>
                </a:cubicBezTo>
                <a:cubicBezTo>
                  <a:pt x="9856" y="1851"/>
                  <a:pt x="10066" y="2469"/>
                  <a:pt x="10066" y="3703"/>
                </a:cubicBezTo>
                <a:cubicBezTo>
                  <a:pt x="10066" y="4629"/>
                  <a:pt x="9856" y="5246"/>
                  <a:pt x="9437" y="6171"/>
                </a:cubicBezTo>
                <a:close/>
                <a:moveTo>
                  <a:pt x="20551" y="6171"/>
                </a:moveTo>
                <a:cubicBezTo>
                  <a:pt x="20761" y="5554"/>
                  <a:pt x="20971" y="5246"/>
                  <a:pt x="21181" y="5246"/>
                </a:cubicBezTo>
                <a:cubicBezTo>
                  <a:pt x="21390" y="5246"/>
                  <a:pt x="21390" y="5246"/>
                  <a:pt x="21390" y="5554"/>
                </a:cubicBezTo>
                <a:cubicBezTo>
                  <a:pt x="21600" y="5554"/>
                  <a:pt x="21600" y="5554"/>
                  <a:pt x="21600" y="5863"/>
                </a:cubicBezTo>
                <a:cubicBezTo>
                  <a:pt x="21600" y="6171"/>
                  <a:pt x="21390" y="6789"/>
                  <a:pt x="21181" y="7406"/>
                </a:cubicBezTo>
                <a:cubicBezTo>
                  <a:pt x="20971" y="8023"/>
                  <a:pt x="20761" y="8331"/>
                  <a:pt x="20342" y="8949"/>
                </a:cubicBezTo>
                <a:cubicBezTo>
                  <a:pt x="20132" y="9257"/>
                  <a:pt x="19713" y="9566"/>
                  <a:pt x="19503" y="9874"/>
                </a:cubicBezTo>
                <a:cubicBezTo>
                  <a:pt x="19293" y="10183"/>
                  <a:pt x="18874" y="10491"/>
                  <a:pt x="18245" y="10800"/>
                </a:cubicBezTo>
                <a:cubicBezTo>
                  <a:pt x="17616" y="11109"/>
                  <a:pt x="17196" y="11417"/>
                  <a:pt x="16986" y="11726"/>
                </a:cubicBezTo>
                <a:cubicBezTo>
                  <a:pt x="16986" y="16663"/>
                  <a:pt x="16986" y="16663"/>
                  <a:pt x="16986" y="16663"/>
                </a:cubicBezTo>
                <a:cubicBezTo>
                  <a:pt x="16986" y="16971"/>
                  <a:pt x="16986" y="17280"/>
                  <a:pt x="16777" y="17897"/>
                </a:cubicBezTo>
                <a:cubicBezTo>
                  <a:pt x="16777" y="18206"/>
                  <a:pt x="16567" y="18823"/>
                  <a:pt x="16357" y="19440"/>
                </a:cubicBezTo>
                <a:cubicBezTo>
                  <a:pt x="16148" y="20057"/>
                  <a:pt x="15938" y="20366"/>
                  <a:pt x="15518" y="20983"/>
                </a:cubicBezTo>
                <a:cubicBezTo>
                  <a:pt x="15099" y="21291"/>
                  <a:pt x="14470" y="21600"/>
                  <a:pt x="14050" y="21600"/>
                </a:cubicBezTo>
                <a:cubicBezTo>
                  <a:pt x="13002" y="21600"/>
                  <a:pt x="12163" y="21291"/>
                  <a:pt x="11744" y="20674"/>
                </a:cubicBezTo>
                <a:cubicBezTo>
                  <a:pt x="11115" y="20057"/>
                  <a:pt x="10905" y="19440"/>
                  <a:pt x="10905" y="18823"/>
                </a:cubicBezTo>
                <a:cubicBezTo>
                  <a:pt x="10905" y="15120"/>
                  <a:pt x="10905" y="15120"/>
                  <a:pt x="10905" y="15120"/>
                </a:cubicBezTo>
                <a:cubicBezTo>
                  <a:pt x="11115" y="15120"/>
                  <a:pt x="11324" y="15120"/>
                  <a:pt x="11534" y="15120"/>
                </a:cubicBezTo>
                <a:cubicBezTo>
                  <a:pt x="12583" y="15120"/>
                  <a:pt x="13421" y="14811"/>
                  <a:pt x="14260" y="14194"/>
                </a:cubicBezTo>
                <a:cubicBezTo>
                  <a:pt x="15099" y="13269"/>
                  <a:pt x="15518" y="12651"/>
                  <a:pt x="15938" y="11726"/>
                </a:cubicBezTo>
                <a:cubicBezTo>
                  <a:pt x="16148" y="11109"/>
                  <a:pt x="16148" y="10491"/>
                  <a:pt x="16148" y="10183"/>
                </a:cubicBezTo>
                <a:cubicBezTo>
                  <a:pt x="16148" y="9874"/>
                  <a:pt x="16148" y="9566"/>
                  <a:pt x="15938" y="9257"/>
                </a:cubicBezTo>
                <a:cubicBezTo>
                  <a:pt x="15938" y="8949"/>
                  <a:pt x="15518" y="8949"/>
                  <a:pt x="15309" y="8949"/>
                </a:cubicBezTo>
                <a:cubicBezTo>
                  <a:pt x="14889" y="8949"/>
                  <a:pt x="14260" y="9257"/>
                  <a:pt x="13631" y="10183"/>
                </a:cubicBezTo>
                <a:cubicBezTo>
                  <a:pt x="13421" y="10183"/>
                  <a:pt x="13212" y="10491"/>
                  <a:pt x="12792" y="10491"/>
                </a:cubicBezTo>
                <a:cubicBezTo>
                  <a:pt x="12583" y="10491"/>
                  <a:pt x="12373" y="10491"/>
                  <a:pt x="11953" y="10183"/>
                </a:cubicBezTo>
                <a:cubicBezTo>
                  <a:pt x="11744" y="9874"/>
                  <a:pt x="11324" y="9566"/>
                  <a:pt x="11324" y="9566"/>
                </a:cubicBezTo>
                <a:cubicBezTo>
                  <a:pt x="11115" y="9257"/>
                  <a:pt x="11115" y="9257"/>
                  <a:pt x="11115" y="9257"/>
                </a:cubicBezTo>
                <a:cubicBezTo>
                  <a:pt x="11534" y="8949"/>
                  <a:pt x="12163" y="8640"/>
                  <a:pt x="13002" y="8640"/>
                </a:cubicBezTo>
                <a:cubicBezTo>
                  <a:pt x="16357" y="8640"/>
                  <a:pt x="16357" y="8640"/>
                  <a:pt x="16357" y="8640"/>
                </a:cubicBezTo>
                <a:cubicBezTo>
                  <a:pt x="16567" y="8640"/>
                  <a:pt x="17196" y="8331"/>
                  <a:pt x="18454" y="7714"/>
                </a:cubicBezTo>
                <a:cubicBezTo>
                  <a:pt x="19503" y="7097"/>
                  <a:pt x="20132" y="6480"/>
                  <a:pt x="20551" y="6171"/>
                </a:cubicBezTo>
                <a:close/>
                <a:moveTo>
                  <a:pt x="15728" y="6171"/>
                </a:moveTo>
                <a:cubicBezTo>
                  <a:pt x="15309" y="6789"/>
                  <a:pt x="14680" y="7097"/>
                  <a:pt x="14050" y="7097"/>
                </a:cubicBezTo>
                <a:cubicBezTo>
                  <a:pt x="13421" y="7097"/>
                  <a:pt x="12792" y="6789"/>
                  <a:pt x="12373" y="6171"/>
                </a:cubicBezTo>
                <a:cubicBezTo>
                  <a:pt x="11953" y="5246"/>
                  <a:pt x="11534" y="4629"/>
                  <a:pt x="11534" y="3703"/>
                </a:cubicBezTo>
                <a:cubicBezTo>
                  <a:pt x="11534" y="2469"/>
                  <a:pt x="11953" y="1851"/>
                  <a:pt x="12373" y="1234"/>
                </a:cubicBezTo>
                <a:cubicBezTo>
                  <a:pt x="12792" y="309"/>
                  <a:pt x="13421" y="0"/>
                  <a:pt x="14050" y="0"/>
                </a:cubicBezTo>
                <a:cubicBezTo>
                  <a:pt x="14680" y="0"/>
                  <a:pt x="15309" y="309"/>
                  <a:pt x="15728" y="1234"/>
                </a:cubicBezTo>
                <a:cubicBezTo>
                  <a:pt x="16148" y="1851"/>
                  <a:pt x="16357" y="2469"/>
                  <a:pt x="16357" y="3703"/>
                </a:cubicBezTo>
                <a:cubicBezTo>
                  <a:pt x="16357" y="4629"/>
                  <a:pt x="16148" y="5246"/>
                  <a:pt x="15728" y="617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33" name="Shape"/>
          <p:cNvSpPr/>
          <p:nvPr/>
        </p:nvSpPr>
        <p:spPr>
          <a:xfrm>
            <a:off x="7570788" y="3155856"/>
            <a:ext cx="282576" cy="3540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432" y="16315"/>
                </a:moveTo>
                <a:cubicBezTo>
                  <a:pt x="19296" y="16315"/>
                  <a:pt x="20160" y="16545"/>
                  <a:pt x="20736" y="17004"/>
                </a:cubicBezTo>
                <a:cubicBezTo>
                  <a:pt x="21312" y="17464"/>
                  <a:pt x="21600" y="18153"/>
                  <a:pt x="21600" y="18843"/>
                </a:cubicBezTo>
                <a:cubicBezTo>
                  <a:pt x="21600" y="19762"/>
                  <a:pt x="21312" y="20221"/>
                  <a:pt x="20736" y="20911"/>
                </a:cubicBezTo>
                <a:cubicBezTo>
                  <a:pt x="19872" y="21370"/>
                  <a:pt x="19296" y="21600"/>
                  <a:pt x="18144" y="21600"/>
                </a:cubicBezTo>
                <a:cubicBezTo>
                  <a:pt x="10656" y="21600"/>
                  <a:pt x="10656" y="21600"/>
                  <a:pt x="10656" y="21600"/>
                </a:cubicBezTo>
                <a:cubicBezTo>
                  <a:pt x="7776" y="21600"/>
                  <a:pt x="5184" y="20681"/>
                  <a:pt x="3168" y="18843"/>
                </a:cubicBezTo>
                <a:cubicBezTo>
                  <a:pt x="864" y="17234"/>
                  <a:pt x="0" y="14936"/>
                  <a:pt x="0" y="12409"/>
                </a:cubicBezTo>
                <a:cubicBezTo>
                  <a:pt x="0" y="2757"/>
                  <a:pt x="0" y="2757"/>
                  <a:pt x="0" y="2757"/>
                </a:cubicBezTo>
                <a:cubicBezTo>
                  <a:pt x="0" y="2068"/>
                  <a:pt x="288" y="1379"/>
                  <a:pt x="864" y="689"/>
                </a:cubicBezTo>
                <a:cubicBezTo>
                  <a:pt x="1440" y="230"/>
                  <a:pt x="2304" y="0"/>
                  <a:pt x="3168" y="0"/>
                </a:cubicBezTo>
                <a:cubicBezTo>
                  <a:pt x="4320" y="0"/>
                  <a:pt x="5184" y="230"/>
                  <a:pt x="5760" y="689"/>
                </a:cubicBezTo>
                <a:cubicBezTo>
                  <a:pt x="6336" y="1379"/>
                  <a:pt x="6624" y="2068"/>
                  <a:pt x="6624" y="2757"/>
                </a:cubicBezTo>
                <a:cubicBezTo>
                  <a:pt x="6624" y="5285"/>
                  <a:pt x="6624" y="5285"/>
                  <a:pt x="6624" y="5285"/>
                </a:cubicBezTo>
                <a:cubicBezTo>
                  <a:pt x="18432" y="5285"/>
                  <a:pt x="18432" y="5285"/>
                  <a:pt x="18432" y="5285"/>
                </a:cubicBezTo>
                <a:cubicBezTo>
                  <a:pt x="19296" y="5285"/>
                  <a:pt x="20160" y="5745"/>
                  <a:pt x="20736" y="6204"/>
                </a:cubicBezTo>
                <a:cubicBezTo>
                  <a:pt x="21312" y="6664"/>
                  <a:pt x="21600" y="7353"/>
                  <a:pt x="21600" y="8043"/>
                </a:cubicBezTo>
                <a:cubicBezTo>
                  <a:pt x="21600" y="8962"/>
                  <a:pt x="21312" y="9421"/>
                  <a:pt x="20736" y="10111"/>
                </a:cubicBezTo>
                <a:cubicBezTo>
                  <a:pt x="20160" y="10570"/>
                  <a:pt x="19296" y="10800"/>
                  <a:pt x="18432" y="10800"/>
                </a:cubicBezTo>
                <a:cubicBezTo>
                  <a:pt x="6624" y="10800"/>
                  <a:pt x="6624" y="10800"/>
                  <a:pt x="6624" y="10800"/>
                </a:cubicBezTo>
                <a:cubicBezTo>
                  <a:pt x="6624" y="12409"/>
                  <a:pt x="6624" y="12409"/>
                  <a:pt x="6624" y="12409"/>
                </a:cubicBezTo>
                <a:cubicBezTo>
                  <a:pt x="6624" y="13328"/>
                  <a:pt x="7200" y="14247"/>
                  <a:pt x="8064" y="15166"/>
                </a:cubicBezTo>
                <a:cubicBezTo>
                  <a:pt x="8928" y="15855"/>
                  <a:pt x="9792" y="16315"/>
                  <a:pt x="10944" y="16315"/>
                </a:cubicBezTo>
                <a:lnTo>
                  <a:pt x="18432" y="1631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34" name="Shape"/>
          <p:cNvSpPr/>
          <p:nvPr/>
        </p:nvSpPr>
        <p:spPr>
          <a:xfrm>
            <a:off x="8142288" y="3119342"/>
            <a:ext cx="427039" cy="4206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558" y="19286"/>
                </a:moveTo>
                <a:cubicBezTo>
                  <a:pt x="11179" y="19286"/>
                  <a:pt x="10989" y="19286"/>
                  <a:pt x="10800" y="19286"/>
                </a:cubicBezTo>
                <a:cubicBezTo>
                  <a:pt x="10611" y="19286"/>
                  <a:pt x="10421" y="19286"/>
                  <a:pt x="10232" y="19286"/>
                </a:cubicBezTo>
                <a:cubicBezTo>
                  <a:pt x="8337" y="21600"/>
                  <a:pt x="8337" y="21600"/>
                  <a:pt x="8337" y="21600"/>
                </a:cubicBezTo>
                <a:cubicBezTo>
                  <a:pt x="7958" y="21600"/>
                  <a:pt x="7958" y="21600"/>
                  <a:pt x="7958" y="21600"/>
                </a:cubicBezTo>
                <a:cubicBezTo>
                  <a:pt x="7389" y="21407"/>
                  <a:pt x="6821" y="21214"/>
                  <a:pt x="6442" y="21021"/>
                </a:cubicBezTo>
                <a:cubicBezTo>
                  <a:pt x="5874" y="20829"/>
                  <a:pt x="5874" y="20829"/>
                  <a:pt x="5874" y="20829"/>
                </a:cubicBezTo>
                <a:cubicBezTo>
                  <a:pt x="6063" y="17936"/>
                  <a:pt x="6063" y="17936"/>
                  <a:pt x="6063" y="17936"/>
                </a:cubicBezTo>
                <a:cubicBezTo>
                  <a:pt x="5684" y="17550"/>
                  <a:pt x="5305" y="17357"/>
                  <a:pt x="4926" y="16971"/>
                </a:cubicBezTo>
                <a:cubicBezTo>
                  <a:pt x="2274" y="17550"/>
                  <a:pt x="2274" y="17550"/>
                  <a:pt x="2274" y="17550"/>
                </a:cubicBezTo>
                <a:cubicBezTo>
                  <a:pt x="1895" y="17164"/>
                  <a:pt x="1895" y="17164"/>
                  <a:pt x="1895" y="17164"/>
                </a:cubicBezTo>
                <a:cubicBezTo>
                  <a:pt x="1705" y="16779"/>
                  <a:pt x="1326" y="16200"/>
                  <a:pt x="1137" y="15814"/>
                </a:cubicBezTo>
                <a:cubicBezTo>
                  <a:pt x="947" y="15429"/>
                  <a:pt x="947" y="15429"/>
                  <a:pt x="947" y="15429"/>
                </a:cubicBezTo>
                <a:cubicBezTo>
                  <a:pt x="2842" y="13114"/>
                  <a:pt x="2842" y="13114"/>
                  <a:pt x="2842" y="13114"/>
                </a:cubicBezTo>
                <a:cubicBezTo>
                  <a:pt x="2842" y="12729"/>
                  <a:pt x="2653" y="12150"/>
                  <a:pt x="2653" y="11764"/>
                </a:cubicBezTo>
                <a:cubicBezTo>
                  <a:pt x="0" y="10414"/>
                  <a:pt x="0" y="10414"/>
                  <a:pt x="0" y="10414"/>
                </a:cubicBezTo>
                <a:cubicBezTo>
                  <a:pt x="189" y="9836"/>
                  <a:pt x="189" y="9836"/>
                  <a:pt x="189" y="9836"/>
                </a:cubicBezTo>
                <a:cubicBezTo>
                  <a:pt x="189" y="9450"/>
                  <a:pt x="189" y="8871"/>
                  <a:pt x="379" y="8293"/>
                </a:cubicBezTo>
                <a:cubicBezTo>
                  <a:pt x="568" y="7907"/>
                  <a:pt x="568" y="7907"/>
                  <a:pt x="568" y="7907"/>
                </a:cubicBezTo>
                <a:cubicBezTo>
                  <a:pt x="3411" y="7521"/>
                  <a:pt x="3411" y="7521"/>
                  <a:pt x="3411" y="7521"/>
                </a:cubicBezTo>
                <a:cubicBezTo>
                  <a:pt x="3600" y="6943"/>
                  <a:pt x="3789" y="6557"/>
                  <a:pt x="4168" y="6171"/>
                </a:cubicBezTo>
                <a:cubicBezTo>
                  <a:pt x="3032" y="3471"/>
                  <a:pt x="3032" y="3471"/>
                  <a:pt x="3032" y="3471"/>
                </a:cubicBezTo>
                <a:cubicBezTo>
                  <a:pt x="3411" y="3279"/>
                  <a:pt x="3411" y="3279"/>
                  <a:pt x="3411" y="3279"/>
                </a:cubicBezTo>
                <a:cubicBezTo>
                  <a:pt x="3600" y="2893"/>
                  <a:pt x="4168" y="2507"/>
                  <a:pt x="4547" y="2121"/>
                </a:cubicBezTo>
                <a:cubicBezTo>
                  <a:pt x="4926" y="1929"/>
                  <a:pt x="4926" y="1929"/>
                  <a:pt x="4926" y="1929"/>
                </a:cubicBezTo>
                <a:cubicBezTo>
                  <a:pt x="7389" y="3471"/>
                  <a:pt x="7389" y="3471"/>
                  <a:pt x="7389" y="3471"/>
                </a:cubicBezTo>
                <a:cubicBezTo>
                  <a:pt x="7768" y="3279"/>
                  <a:pt x="8147" y="3086"/>
                  <a:pt x="8716" y="2893"/>
                </a:cubicBezTo>
                <a:cubicBezTo>
                  <a:pt x="9474" y="193"/>
                  <a:pt x="9474" y="193"/>
                  <a:pt x="9474" y="193"/>
                </a:cubicBezTo>
                <a:cubicBezTo>
                  <a:pt x="10042" y="193"/>
                  <a:pt x="10042" y="193"/>
                  <a:pt x="10042" y="193"/>
                </a:cubicBezTo>
                <a:cubicBezTo>
                  <a:pt x="10421" y="0"/>
                  <a:pt x="10611" y="0"/>
                  <a:pt x="10800" y="0"/>
                </a:cubicBezTo>
                <a:cubicBezTo>
                  <a:pt x="10989" y="0"/>
                  <a:pt x="11179" y="0"/>
                  <a:pt x="11558" y="193"/>
                </a:cubicBezTo>
                <a:cubicBezTo>
                  <a:pt x="12126" y="193"/>
                  <a:pt x="12126" y="193"/>
                  <a:pt x="12126" y="193"/>
                </a:cubicBezTo>
                <a:cubicBezTo>
                  <a:pt x="12884" y="2893"/>
                  <a:pt x="12884" y="2893"/>
                  <a:pt x="12884" y="2893"/>
                </a:cubicBezTo>
                <a:cubicBezTo>
                  <a:pt x="13453" y="3086"/>
                  <a:pt x="13832" y="3279"/>
                  <a:pt x="14211" y="3471"/>
                </a:cubicBezTo>
                <a:cubicBezTo>
                  <a:pt x="16674" y="1929"/>
                  <a:pt x="16674" y="1929"/>
                  <a:pt x="16674" y="1929"/>
                </a:cubicBezTo>
                <a:cubicBezTo>
                  <a:pt x="17053" y="2121"/>
                  <a:pt x="17053" y="2121"/>
                  <a:pt x="17053" y="2121"/>
                </a:cubicBezTo>
                <a:cubicBezTo>
                  <a:pt x="17621" y="2507"/>
                  <a:pt x="18000" y="2893"/>
                  <a:pt x="18379" y="3279"/>
                </a:cubicBezTo>
                <a:cubicBezTo>
                  <a:pt x="18568" y="3471"/>
                  <a:pt x="18568" y="3471"/>
                  <a:pt x="18568" y="3471"/>
                </a:cubicBezTo>
                <a:cubicBezTo>
                  <a:pt x="17432" y="6364"/>
                  <a:pt x="17432" y="6364"/>
                  <a:pt x="17432" y="6364"/>
                </a:cubicBezTo>
                <a:cubicBezTo>
                  <a:pt x="17811" y="6750"/>
                  <a:pt x="18000" y="7136"/>
                  <a:pt x="18189" y="7521"/>
                </a:cubicBezTo>
                <a:cubicBezTo>
                  <a:pt x="21032" y="7907"/>
                  <a:pt x="21032" y="7907"/>
                  <a:pt x="21032" y="7907"/>
                </a:cubicBezTo>
                <a:cubicBezTo>
                  <a:pt x="21221" y="8293"/>
                  <a:pt x="21221" y="8293"/>
                  <a:pt x="21221" y="8293"/>
                </a:cubicBezTo>
                <a:cubicBezTo>
                  <a:pt x="21411" y="8871"/>
                  <a:pt x="21411" y="9450"/>
                  <a:pt x="21411" y="9836"/>
                </a:cubicBezTo>
                <a:cubicBezTo>
                  <a:pt x="21600" y="10414"/>
                  <a:pt x="21600" y="10414"/>
                  <a:pt x="21600" y="10414"/>
                </a:cubicBezTo>
                <a:cubicBezTo>
                  <a:pt x="18947" y="11764"/>
                  <a:pt x="18947" y="11764"/>
                  <a:pt x="18947" y="11764"/>
                </a:cubicBezTo>
                <a:cubicBezTo>
                  <a:pt x="18947" y="12343"/>
                  <a:pt x="18758" y="12729"/>
                  <a:pt x="18758" y="13114"/>
                </a:cubicBezTo>
                <a:cubicBezTo>
                  <a:pt x="20653" y="15236"/>
                  <a:pt x="20653" y="15236"/>
                  <a:pt x="20653" y="15236"/>
                </a:cubicBezTo>
                <a:cubicBezTo>
                  <a:pt x="20463" y="15814"/>
                  <a:pt x="20463" y="15814"/>
                  <a:pt x="20463" y="15814"/>
                </a:cubicBezTo>
                <a:cubicBezTo>
                  <a:pt x="20274" y="16393"/>
                  <a:pt x="19895" y="16779"/>
                  <a:pt x="19705" y="17164"/>
                </a:cubicBezTo>
                <a:cubicBezTo>
                  <a:pt x="19326" y="17550"/>
                  <a:pt x="19326" y="17550"/>
                  <a:pt x="19326" y="17550"/>
                </a:cubicBezTo>
                <a:cubicBezTo>
                  <a:pt x="16484" y="16971"/>
                  <a:pt x="16484" y="16971"/>
                  <a:pt x="16484" y="16971"/>
                </a:cubicBezTo>
                <a:cubicBezTo>
                  <a:pt x="16295" y="17164"/>
                  <a:pt x="15916" y="17550"/>
                  <a:pt x="15537" y="17743"/>
                </a:cubicBezTo>
                <a:cubicBezTo>
                  <a:pt x="15726" y="20829"/>
                  <a:pt x="15726" y="20829"/>
                  <a:pt x="15726" y="20829"/>
                </a:cubicBezTo>
                <a:cubicBezTo>
                  <a:pt x="15158" y="21021"/>
                  <a:pt x="15158" y="21021"/>
                  <a:pt x="15158" y="21021"/>
                </a:cubicBezTo>
                <a:cubicBezTo>
                  <a:pt x="14779" y="21214"/>
                  <a:pt x="14211" y="21407"/>
                  <a:pt x="13642" y="21600"/>
                </a:cubicBezTo>
                <a:cubicBezTo>
                  <a:pt x="13263" y="21600"/>
                  <a:pt x="13263" y="21600"/>
                  <a:pt x="13263" y="21600"/>
                </a:cubicBezTo>
                <a:lnTo>
                  <a:pt x="11558" y="19286"/>
                </a:lnTo>
                <a:close/>
                <a:moveTo>
                  <a:pt x="13832" y="20057"/>
                </a:moveTo>
                <a:cubicBezTo>
                  <a:pt x="14021" y="20057"/>
                  <a:pt x="14021" y="19864"/>
                  <a:pt x="14211" y="19864"/>
                </a:cubicBezTo>
                <a:cubicBezTo>
                  <a:pt x="14211" y="17164"/>
                  <a:pt x="14211" y="17164"/>
                  <a:pt x="14211" y="17164"/>
                </a:cubicBezTo>
                <a:cubicBezTo>
                  <a:pt x="14400" y="16779"/>
                  <a:pt x="14400" y="16779"/>
                  <a:pt x="14400" y="16779"/>
                </a:cubicBezTo>
                <a:cubicBezTo>
                  <a:pt x="14968" y="16586"/>
                  <a:pt x="15347" y="16200"/>
                  <a:pt x="15726" y="15621"/>
                </a:cubicBezTo>
                <a:cubicBezTo>
                  <a:pt x="16105" y="15429"/>
                  <a:pt x="16105" y="15429"/>
                  <a:pt x="16105" y="15429"/>
                </a:cubicBezTo>
                <a:cubicBezTo>
                  <a:pt x="18758" y="16007"/>
                  <a:pt x="18758" y="16007"/>
                  <a:pt x="18758" y="16007"/>
                </a:cubicBezTo>
                <a:cubicBezTo>
                  <a:pt x="18947" y="15814"/>
                  <a:pt x="18947" y="15814"/>
                  <a:pt x="19137" y="15621"/>
                </a:cubicBezTo>
                <a:cubicBezTo>
                  <a:pt x="17242" y="13500"/>
                  <a:pt x="17242" y="13500"/>
                  <a:pt x="17242" y="13500"/>
                </a:cubicBezTo>
                <a:cubicBezTo>
                  <a:pt x="17242" y="13114"/>
                  <a:pt x="17242" y="13114"/>
                  <a:pt x="17242" y="13114"/>
                </a:cubicBezTo>
                <a:cubicBezTo>
                  <a:pt x="17432" y="12536"/>
                  <a:pt x="17621" y="11957"/>
                  <a:pt x="17621" y="11379"/>
                </a:cubicBezTo>
                <a:cubicBezTo>
                  <a:pt x="17621" y="10993"/>
                  <a:pt x="17621" y="10993"/>
                  <a:pt x="17621" y="10993"/>
                </a:cubicBezTo>
                <a:cubicBezTo>
                  <a:pt x="20084" y="9643"/>
                  <a:pt x="20084" y="9643"/>
                  <a:pt x="20084" y="9643"/>
                </a:cubicBezTo>
                <a:cubicBezTo>
                  <a:pt x="20084" y="9450"/>
                  <a:pt x="20084" y="9257"/>
                  <a:pt x="20084" y="9064"/>
                </a:cubicBezTo>
                <a:cubicBezTo>
                  <a:pt x="17242" y="8679"/>
                  <a:pt x="17242" y="8679"/>
                  <a:pt x="17242" y="8679"/>
                </a:cubicBezTo>
                <a:cubicBezTo>
                  <a:pt x="17053" y="8293"/>
                  <a:pt x="17053" y="8293"/>
                  <a:pt x="17053" y="8293"/>
                </a:cubicBezTo>
                <a:cubicBezTo>
                  <a:pt x="16863" y="7714"/>
                  <a:pt x="16484" y="7329"/>
                  <a:pt x="16105" y="6750"/>
                </a:cubicBezTo>
                <a:cubicBezTo>
                  <a:pt x="15916" y="6557"/>
                  <a:pt x="15916" y="6557"/>
                  <a:pt x="15916" y="6557"/>
                </a:cubicBezTo>
                <a:cubicBezTo>
                  <a:pt x="17053" y="3857"/>
                  <a:pt x="17053" y="3857"/>
                  <a:pt x="17053" y="3857"/>
                </a:cubicBezTo>
                <a:cubicBezTo>
                  <a:pt x="16674" y="3471"/>
                  <a:pt x="16674" y="3471"/>
                  <a:pt x="16674" y="3471"/>
                </a:cubicBezTo>
                <a:cubicBezTo>
                  <a:pt x="14211" y="5014"/>
                  <a:pt x="14211" y="5014"/>
                  <a:pt x="14211" y="5014"/>
                </a:cubicBezTo>
                <a:cubicBezTo>
                  <a:pt x="14021" y="4821"/>
                  <a:pt x="14021" y="4821"/>
                  <a:pt x="14021" y="4821"/>
                </a:cubicBezTo>
                <a:cubicBezTo>
                  <a:pt x="13453" y="4629"/>
                  <a:pt x="12884" y="4436"/>
                  <a:pt x="12316" y="4243"/>
                </a:cubicBezTo>
                <a:cubicBezTo>
                  <a:pt x="11937" y="4050"/>
                  <a:pt x="11937" y="4050"/>
                  <a:pt x="11937" y="4050"/>
                </a:cubicBezTo>
                <a:cubicBezTo>
                  <a:pt x="10989" y="1543"/>
                  <a:pt x="10989" y="1543"/>
                  <a:pt x="10989" y="1543"/>
                </a:cubicBezTo>
                <a:cubicBezTo>
                  <a:pt x="10800" y="1543"/>
                  <a:pt x="10800" y="1543"/>
                  <a:pt x="10800" y="1543"/>
                </a:cubicBezTo>
                <a:cubicBezTo>
                  <a:pt x="10611" y="1543"/>
                  <a:pt x="10611" y="1543"/>
                  <a:pt x="10611" y="1543"/>
                </a:cubicBezTo>
                <a:cubicBezTo>
                  <a:pt x="9663" y="4050"/>
                  <a:pt x="9663" y="4050"/>
                  <a:pt x="9663" y="4050"/>
                </a:cubicBezTo>
                <a:cubicBezTo>
                  <a:pt x="9284" y="4243"/>
                  <a:pt x="9284" y="4243"/>
                  <a:pt x="9284" y="4243"/>
                </a:cubicBezTo>
                <a:cubicBezTo>
                  <a:pt x="8716" y="4436"/>
                  <a:pt x="8147" y="4629"/>
                  <a:pt x="7579" y="4821"/>
                </a:cubicBezTo>
                <a:cubicBezTo>
                  <a:pt x="7389" y="5014"/>
                  <a:pt x="7389" y="5014"/>
                  <a:pt x="7389" y="5014"/>
                </a:cubicBezTo>
                <a:cubicBezTo>
                  <a:pt x="4926" y="3471"/>
                  <a:pt x="4926" y="3471"/>
                  <a:pt x="4926" y="3471"/>
                </a:cubicBezTo>
                <a:cubicBezTo>
                  <a:pt x="4926" y="3664"/>
                  <a:pt x="4737" y="3857"/>
                  <a:pt x="4547" y="3857"/>
                </a:cubicBezTo>
                <a:cubicBezTo>
                  <a:pt x="5684" y="6364"/>
                  <a:pt x="5684" y="6364"/>
                  <a:pt x="5684" y="6364"/>
                </a:cubicBezTo>
                <a:cubicBezTo>
                  <a:pt x="5495" y="6750"/>
                  <a:pt x="5495" y="6750"/>
                  <a:pt x="5495" y="6750"/>
                </a:cubicBezTo>
                <a:cubicBezTo>
                  <a:pt x="4926" y="7329"/>
                  <a:pt x="4737" y="7907"/>
                  <a:pt x="4547" y="8293"/>
                </a:cubicBezTo>
                <a:cubicBezTo>
                  <a:pt x="4358" y="8679"/>
                  <a:pt x="4358" y="8679"/>
                  <a:pt x="4358" y="8679"/>
                </a:cubicBezTo>
                <a:cubicBezTo>
                  <a:pt x="1705" y="9064"/>
                  <a:pt x="1705" y="9064"/>
                  <a:pt x="1705" y="9064"/>
                </a:cubicBezTo>
                <a:cubicBezTo>
                  <a:pt x="1516" y="9257"/>
                  <a:pt x="1516" y="9450"/>
                  <a:pt x="1516" y="9643"/>
                </a:cubicBezTo>
                <a:cubicBezTo>
                  <a:pt x="3979" y="10993"/>
                  <a:pt x="3979" y="10993"/>
                  <a:pt x="3979" y="10993"/>
                </a:cubicBezTo>
                <a:cubicBezTo>
                  <a:pt x="3979" y="11379"/>
                  <a:pt x="3979" y="11379"/>
                  <a:pt x="3979" y="11379"/>
                </a:cubicBezTo>
                <a:cubicBezTo>
                  <a:pt x="3979" y="11957"/>
                  <a:pt x="4168" y="12536"/>
                  <a:pt x="4358" y="13114"/>
                </a:cubicBezTo>
                <a:cubicBezTo>
                  <a:pt x="4358" y="13500"/>
                  <a:pt x="4358" y="13500"/>
                  <a:pt x="4358" y="13500"/>
                </a:cubicBezTo>
                <a:cubicBezTo>
                  <a:pt x="2653" y="15621"/>
                  <a:pt x="2653" y="15621"/>
                  <a:pt x="2653" y="15621"/>
                </a:cubicBezTo>
                <a:cubicBezTo>
                  <a:pt x="2653" y="15621"/>
                  <a:pt x="2653" y="15814"/>
                  <a:pt x="2842" y="16007"/>
                </a:cubicBezTo>
                <a:cubicBezTo>
                  <a:pt x="5495" y="15429"/>
                  <a:pt x="5495" y="15429"/>
                  <a:pt x="5495" y="15429"/>
                </a:cubicBezTo>
                <a:cubicBezTo>
                  <a:pt x="5684" y="15621"/>
                  <a:pt x="5684" y="15621"/>
                  <a:pt x="5684" y="15621"/>
                </a:cubicBezTo>
                <a:cubicBezTo>
                  <a:pt x="6253" y="16200"/>
                  <a:pt x="6632" y="16586"/>
                  <a:pt x="7200" y="16779"/>
                </a:cubicBezTo>
                <a:cubicBezTo>
                  <a:pt x="7389" y="17164"/>
                  <a:pt x="7389" y="17164"/>
                  <a:pt x="7389" y="17164"/>
                </a:cubicBezTo>
                <a:cubicBezTo>
                  <a:pt x="7389" y="19864"/>
                  <a:pt x="7389" y="19864"/>
                  <a:pt x="7389" y="19864"/>
                </a:cubicBezTo>
                <a:cubicBezTo>
                  <a:pt x="7768" y="20057"/>
                  <a:pt x="7768" y="20057"/>
                  <a:pt x="7768" y="20057"/>
                </a:cubicBezTo>
                <a:cubicBezTo>
                  <a:pt x="9474" y="17936"/>
                  <a:pt x="9474" y="17936"/>
                  <a:pt x="9474" y="17936"/>
                </a:cubicBezTo>
                <a:cubicBezTo>
                  <a:pt x="9853" y="17936"/>
                  <a:pt x="9853" y="17936"/>
                  <a:pt x="9853" y="17936"/>
                </a:cubicBezTo>
                <a:cubicBezTo>
                  <a:pt x="10232" y="17936"/>
                  <a:pt x="10611" y="17936"/>
                  <a:pt x="10800" y="17936"/>
                </a:cubicBezTo>
                <a:cubicBezTo>
                  <a:pt x="10989" y="17936"/>
                  <a:pt x="11368" y="17936"/>
                  <a:pt x="11747" y="17936"/>
                </a:cubicBezTo>
                <a:cubicBezTo>
                  <a:pt x="12126" y="17743"/>
                  <a:pt x="12126" y="17743"/>
                  <a:pt x="12126" y="17743"/>
                </a:cubicBezTo>
                <a:lnTo>
                  <a:pt x="13832" y="20057"/>
                </a:lnTo>
                <a:close/>
                <a:moveTo>
                  <a:pt x="14589" y="14271"/>
                </a:moveTo>
                <a:cubicBezTo>
                  <a:pt x="14968" y="14850"/>
                  <a:pt x="14968" y="14850"/>
                  <a:pt x="14968" y="14850"/>
                </a:cubicBezTo>
                <a:cubicBezTo>
                  <a:pt x="12505" y="16393"/>
                  <a:pt x="12505" y="16393"/>
                  <a:pt x="12505" y="16393"/>
                </a:cubicBezTo>
                <a:cubicBezTo>
                  <a:pt x="11747" y="15236"/>
                  <a:pt x="11747" y="15236"/>
                  <a:pt x="11747" y="15236"/>
                </a:cubicBezTo>
                <a:cubicBezTo>
                  <a:pt x="11368" y="15236"/>
                  <a:pt x="11179" y="15236"/>
                  <a:pt x="10800" y="15236"/>
                </a:cubicBezTo>
                <a:cubicBezTo>
                  <a:pt x="9663" y="15236"/>
                  <a:pt x="8716" y="14850"/>
                  <a:pt x="7768" y="14079"/>
                </a:cubicBezTo>
                <a:cubicBezTo>
                  <a:pt x="7011" y="13114"/>
                  <a:pt x="6632" y="12150"/>
                  <a:pt x="6632" y="10993"/>
                </a:cubicBezTo>
                <a:cubicBezTo>
                  <a:pt x="6632" y="9836"/>
                  <a:pt x="7011" y="8871"/>
                  <a:pt x="7768" y="8100"/>
                </a:cubicBezTo>
                <a:cubicBezTo>
                  <a:pt x="8716" y="7136"/>
                  <a:pt x="9663" y="6750"/>
                  <a:pt x="10800" y="6750"/>
                </a:cubicBezTo>
                <a:cubicBezTo>
                  <a:pt x="11937" y="6750"/>
                  <a:pt x="12884" y="7136"/>
                  <a:pt x="13642" y="8100"/>
                </a:cubicBezTo>
                <a:cubicBezTo>
                  <a:pt x="14589" y="8871"/>
                  <a:pt x="14968" y="9836"/>
                  <a:pt x="14968" y="10993"/>
                </a:cubicBezTo>
                <a:cubicBezTo>
                  <a:pt x="14968" y="11957"/>
                  <a:pt x="14589" y="12921"/>
                  <a:pt x="14021" y="13693"/>
                </a:cubicBezTo>
                <a:lnTo>
                  <a:pt x="14589" y="14271"/>
                </a:lnTo>
                <a:close/>
                <a:moveTo>
                  <a:pt x="12884" y="14464"/>
                </a:moveTo>
                <a:cubicBezTo>
                  <a:pt x="13074" y="14464"/>
                  <a:pt x="13074" y="14464"/>
                  <a:pt x="13074" y="14464"/>
                </a:cubicBezTo>
                <a:cubicBezTo>
                  <a:pt x="12316" y="13500"/>
                  <a:pt x="12316" y="13500"/>
                  <a:pt x="12316" y="13500"/>
                </a:cubicBezTo>
                <a:cubicBezTo>
                  <a:pt x="12695" y="13114"/>
                  <a:pt x="12695" y="13114"/>
                  <a:pt x="12695" y="13114"/>
                </a:cubicBezTo>
                <a:cubicBezTo>
                  <a:pt x="13263" y="12536"/>
                  <a:pt x="13642" y="11764"/>
                  <a:pt x="13642" y="10993"/>
                </a:cubicBezTo>
                <a:cubicBezTo>
                  <a:pt x="13642" y="10221"/>
                  <a:pt x="13263" y="9450"/>
                  <a:pt x="12695" y="9064"/>
                </a:cubicBezTo>
                <a:cubicBezTo>
                  <a:pt x="12316" y="8486"/>
                  <a:pt x="11558" y="8100"/>
                  <a:pt x="10800" y="8100"/>
                </a:cubicBezTo>
                <a:cubicBezTo>
                  <a:pt x="10042" y="8100"/>
                  <a:pt x="9284" y="8486"/>
                  <a:pt x="8716" y="9064"/>
                </a:cubicBezTo>
                <a:cubicBezTo>
                  <a:pt x="8147" y="9450"/>
                  <a:pt x="7958" y="10221"/>
                  <a:pt x="7958" y="10993"/>
                </a:cubicBezTo>
                <a:cubicBezTo>
                  <a:pt x="7958" y="11764"/>
                  <a:pt x="8147" y="12536"/>
                  <a:pt x="8716" y="13114"/>
                </a:cubicBezTo>
                <a:cubicBezTo>
                  <a:pt x="9284" y="13693"/>
                  <a:pt x="10042" y="13886"/>
                  <a:pt x="10800" y="13886"/>
                </a:cubicBezTo>
                <a:cubicBezTo>
                  <a:pt x="11179" y="13886"/>
                  <a:pt x="11368" y="13886"/>
                  <a:pt x="11747" y="13693"/>
                </a:cubicBezTo>
                <a:cubicBezTo>
                  <a:pt x="12316" y="13500"/>
                  <a:pt x="12316" y="13500"/>
                  <a:pt x="12316" y="13500"/>
                </a:cubicBezTo>
                <a:lnTo>
                  <a:pt x="12884" y="1446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35" name="Shape"/>
          <p:cNvSpPr/>
          <p:nvPr/>
        </p:nvSpPr>
        <p:spPr>
          <a:xfrm>
            <a:off x="8802688" y="3133631"/>
            <a:ext cx="398464" cy="390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747" y="11423"/>
                </a:moveTo>
                <a:cubicBezTo>
                  <a:pt x="18747" y="12254"/>
                  <a:pt x="18747" y="12877"/>
                  <a:pt x="18543" y="13500"/>
                </a:cubicBezTo>
                <a:cubicBezTo>
                  <a:pt x="20581" y="15785"/>
                  <a:pt x="20581" y="15785"/>
                  <a:pt x="20581" y="15785"/>
                </a:cubicBezTo>
                <a:cubicBezTo>
                  <a:pt x="20377" y="16408"/>
                  <a:pt x="19970" y="16823"/>
                  <a:pt x="19766" y="17238"/>
                </a:cubicBezTo>
                <a:cubicBezTo>
                  <a:pt x="16709" y="16615"/>
                  <a:pt x="16709" y="16615"/>
                  <a:pt x="16709" y="16615"/>
                </a:cubicBezTo>
                <a:cubicBezTo>
                  <a:pt x="16302" y="17031"/>
                  <a:pt x="15691" y="17654"/>
                  <a:pt x="15079" y="17862"/>
                </a:cubicBezTo>
                <a:cubicBezTo>
                  <a:pt x="15283" y="20977"/>
                  <a:pt x="15283" y="20977"/>
                  <a:pt x="15283" y="20977"/>
                </a:cubicBezTo>
                <a:cubicBezTo>
                  <a:pt x="14672" y="21185"/>
                  <a:pt x="14264" y="21392"/>
                  <a:pt x="13653" y="21600"/>
                </a:cubicBezTo>
                <a:cubicBezTo>
                  <a:pt x="11819" y="19108"/>
                  <a:pt x="11819" y="19108"/>
                  <a:pt x="11819" y="19108"/>
                </a:cubicBezTo>
                <a:cubicBezTo>
                  <a:pt x="11411" y="19315"/>
                  <a:pt x="11004" y="19315"/>
                  <a:pt x="10800" y="19315"/>
                </a:cubicBezTo>
                <a:cubicBezTo>
                  <a:pt x="10392" y="19315"/>
                  <a:pt x="10189" y="19315"/>
                  <a:pt x="9781" y="19108"/>
                </a:cubicBezTo>
                <a:cubicBezTo>
                  <a:pt x="7947" y="21600"/>
                  <a:pt x="7947" y="21600"/>
                  <a:pt x="7947" y="21600"/>
                </a:cubicBezTo>
                <a:cubicBezTo>
                  <a:pt x="7336" y="21600"/>
                  <a:pt x="6928" y="21392"/>
                  <a:pt x="6317" y="20977"/>
                </a:cubicBezTo>
                <a:cubicBezTo>
                  <a:pt x="6521" y="18069"/>
                  <a:pt x="6521" y="18069"/>
                  <a:pt x="6521" y="18069"/>
                </a:cubicBezTo>
                <a:cubicBezTo>
                  <a:pt x="5909" y="17654"/>
                  <a:pt x="5298" y="17238"/>
                  <a:pt x="4891" y="16615"/>
                </a:cubicBezTo>
                <a:cubicBezTo>
                  <a:pt x="1834" y="17238"/>
                  <a:pt x="1834" y="17238"/>
                  <a:pt x="1834" y="17238"/>
                </a:cubicBezTo>
                <a:cubicBezTo>
                  <a:pt x="1630" y="16823"/>
                  <a:pt x="1426" y="16408"/>
                  <a:pt x="1019" y="15785"/>
                </a:cubicBezTo>
                <a:cubicBezTo>
                  <a:pt x="3057" y="13500"/>
                  <a:pt x="3057" y="13500"/>
                  <a:pt x="3057" y="13500"/>
                </a:cubicBezTo>
                <a:cubicBezTo>
                  <a:pt x="2853" y="12877"/>
                  <a:pt x="2649" y="12046"/>
                  <a:pt x="2649" y="11423"/>
                </a:cubicBezTo>
                <a:cubicBezTo>
                  <a:pt x="0" y="9969"/>
                  <a:pt x="0" y="9969"/>
                  <a:pt x="0" y="9969"/>
                </a:cubicBezTo>
                <a:cubicBezTo>
                  <a:pt x="0" y="9554"/>
                  <a:pt x="204" y="8931"/>
                  <a:pt x="408" y="8308"/>
                </a:cubicBezTo>
                <a:cubicBezTo>
                  <a:pt x="3260" y="7892"/>
                  <a:pt x="3260" y="7892"/>
                  <a:pt x="3260" y="7892"/>
                </a:cubicBezTo>
                <a:cubicBezTo>
                  <a:pt x="3668" y="7269"/>
                  <a:pt x="3872" y="6646"/>
                  <a:pt x="4483" y="6023"/>
                </a:cubicBezTo>
                <a:cubicBezTo>
                  <a:pt x="3260" y="3115"/>
                  <a:pt x="3260" y="3115"/>
                  <a:pt x="3260" y="3115"/>
                </a:cubicBezTo>
                <a:cubicBezTo>
                  <a:pt x="3668" y="2700"/>
                  <a:pt x="4075" y="2492"/>
                  <a:pt x="4483" y="2077"/>
                </a:cubicBezTo>
                <a:cubicBezTo>
                  <a:pt x="7132" y="3738"/>
                  <a:pt x="7132" y="3738"/>
                  <a:pt x="7132" y="3738"/>
                </a:cubicBezTo>
                <a:cubicBezTo>
                  <a:pt x="7743" y="3323"/>
                  <a:pt x="8355" y="3115"/>
                  <a:pt x="9170" y="2908"/>
                </a:cubicBezTo>
                <a:cubicBezTo>
                  <a:pt x="9985" y="0"/>
                  <a:pt x="9985" y="0"/>
                  <a:pt x="9985" y="0"/>
                </a:cubicBezTo>
                <a:cubicBezTo>
                  <a:pt x="10392" y="0"/>
                  <a:pt x="10596" y="0"/>
                  <a:pt x="10800" y="0"/>
                </a:cubicBezTo>
                <a:cubicBezTo>
                  <a:pt x="11004" y="0"/>
                  <a:pt x="11208" y="0"/>
                  <a:pt x="11615" y="0"/>
                </a:cubicBezTo>
                <a:cubicBezTo>
                  <a:pt x="12430" y="3115"/>
                  <a:pt x="12430" y="3115"/>
                  <a:pt x="12430" y="3115"/>
                </a:cubicBezTo>
                <a:cubicBezTo>
                  <a:pt x="13245" y="3115"/>
                  <a:pt x="13857" y="3531"/>
                  <a:pt x="14468" y="3738"/>
                </a:cubicBezTo>
                <a:cubicBezTo>
                  <a:pt x="17117" y="2077"/>
                  <a:pt x="17117" y="2077"/>
                  <a:pt x="17117" y="2077"/>
                </a:cubicBezTo>
                <a:cubicBezTo>
                  <a:pt x="17525" y="2492"/>
                  <a:pt x="17932" y="2700"/>
                  <a:pt x="18340" y="3115"/>
                </a:cubicBezTo>
                <a:cubicBezTo>
                  <a:pt x="17117" y="6023"/>
                  <a:pt x="17117" y="6023"/>
                  <a:pt x="17117" y="6023"/>
                </a:cubicBezTo>
                <a:cubicBezTo>
                  <a:pt x="17525" y="6646"/>
                  <a:pt x="17932" y="7269"/>
                  <a:pt x="18136" y="7892"/>
                </a:cubicBezTo>
                <a:cubicBezTo>
                  <a:pt x="21192" y="8308"/>
                  <a:pt x="21192" y="8308"/>
                  <a:pt x="21192" y="8308"/>
                </a:cubicBezTo>
                <a:cubicBezTo>
                  <a:pt x="21396" y="8931"/>
                  <a:pt x="21600" y="9346"/>
                  <a:pt x="21600" y="9969"/>
                </a:cubicBezTo>
                <a:lnTo>
                  <a:pt x="18747" y="11423"/>
                </a:lnTo>
                <a:close/>
                <a:moveTo>
                  <a:pt x="14264" y="14954"/>
                </a:moveTo>
                <a:cubicBezTo>
                  <a:pt x="13449" y="13708"/>
                  <a:pt x="13449" y="13708"/>
                  <a:pt x="13449" y="13708"/>
                </a:cubicBezTo>
                <a:cubicBezTo>
                  <a:pt x="14060" y="13085"/>
                  <a:pt x="14468" y="12046"/>
                  <a:pt x="14468" y="11008"/>
                </a:cubicBezTo>
                <a:cubicBezTo>
                  <a:pt x="14468" y="9969"/>
                  <a:pt x="14060" y="9138"/>
                  <a:pt x="13449" y="8308"/>
                </a:cubicBezTo>
                <a:cubicBezTo>
                  <a:pt x="12634" y="7477"/>
                  <a:pt x="11819" y="7269"/>
                  <a:pt x="10800" y="7269"/>
                </a:cubicBezTo>
                <a:cubicBezTo>
                  <a:pt x="9781" y="7269"/>
                  <a:pt x="8762" y="7477"/>
                  <a:pt x="8151" y="8308"/>
                </a:cubicBezTo>
                <a:cubicBezTo>
                  <a:pt x="7336" y="9138"/>
                  <a:pt x="6928" y="9969"/>
                  <a:pt x="6928" y="11008"/>
                </a:cubicBezTo>
                <a:cubicBezTo>
                  <a:pt x="6928" y="12046"/>
                  <a:pt x="7336" y="13085"/>
                  <a:pt x="8151" y="13708"/>
                </a:cubicBezTo>
                <a:cubicBezTo>
                  <a:pt x="8762" y="14538"/>
                  <a:pt x="9781" y="14746"/>
                  <a:pt x="10800" y="14746"/>
                </a:cubicBezTo>
                <a:cubicBezTo>
                  <a:pt x="11208" y="14746"/>
                  <a:pt x="11615" y="14746"/>
                  <a:pt x="12023" y="14538"/>
                </a:cubicBezTo>
                <a:cubicBezTo>
                  <a:pt x="12838" y="15785"/>
                  <a:pt x="12838" y="15785"/>
                  <a:pt x="12838" y="15785"/>
                </a:cubicBezTo>
                <a:lnTo>
                  <a:pt x="14264" y="1495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36" name="Shape"/>
          <p:cNvSpPr/>
          <p:nvPr/>
        </p:nvSpPr>
        <p:spPr>
          <a:xfrm>
            <a:off x="9490075" y="3155856"/>
            <a:ext cx="319089" cy="3508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821" y="9755"/>
                </a:moveTo>
                <a:cubicBezTo>
                  <a:pt x="19059" y="10684"/>
                  <a:pt x="18042" y="11381"/>
                  <a:pt x="16772" y="11613"/>
                </a:cubicBezTo>
                <a:cubicBezTo>
                  <a:pt x="16264" y="11845"/>
                  <a:pt x="15501" y="11845"/>
                  <a:pt x="14993" y="11845"/>
                </a:cubicBezTo>
                <a:cubicBezTo>
                  <a:pt x="14485" y="11845"/>
                  <a:pt x="13722" y="11845"/>
                  <a:pt x="13214" y="11613"/>
                </a:cubicBezTo>
                <a:cubicBezTo>
                  <a:pt x="4320" y="20671"/>
                  <a:pt x="4320" y="20671"/>
                  <a:pt x="4320" y="20671"/>
                </a:cubicBezTo>
                <a:cubicBezTo>
                  <a:pt x="4066" y="21135"/>
                  <a:pt x="3304" y="21368"/>
                  <a:pt x="2795" y="21600"/>
                </a:cubicBezTo>
                <a:cubicBezTo>
                  <a:pt x="2541" y="21600"/>
                  <a:pt x="2541" y="21600"/>
                  <a:pt x="2541" y="21600"/>
                </a:cubicBezTo>
                <a:cubicBezTo>
                  <a:pt x="1779" y="21600"/>
                  <a:pt x="1271" y="21368"/>
                  <a:pt x="762" y="20903"/>
                </a:cubicBezTo>
                <a:cubicBezTo>
                  <a:pt x="254" y="20439"/>
                  <a:pt x="0" y="19974"/>
                  <a:pt x="0" y="19277"/>
                </a:cubicBezTo>
                <a:cubicBezTo>
                  <a:pt x="0" y="19277"/>
                  <a:pt x="0" y="19277"/>
                  <a:pt x="0" y="19277"/>
                </a:cubicBezTo>
                <a:cubicBezTo>
                  <a:pt x="0" y="18581"/>
                  <a:pt x="254" y="18116"/>
                  <a:pt x="508" y="17652"/>
                </a:cubicBezTo>
                <a:cubicBezTo>
                  <a:pt x="9148" y="8594"/>
                  <a:pt x="9148" y="8594"/>
                  <a:pt x="9148" y="8594"/>
                </a:cubicBezTo>
                <a:cubicBezTo>
                  <a:pt x="8894" y="7665"/>
                  <a:pt x="8640" y="6968"/>
                  <a:pt x="8640" y="6039"/>
                </a:cubicBezTo>
                <a:cubicBezTo>
                  <a:pt x="8640" y="5806"/>
                  <a:pt x="8640" y="5574"/>
                  <a:pt x="8640" y="5342"/>
                </a:cubicBezTo>
                <a:cubicBezTo>
                  <a:pt x="8894" y="3948"/>
                  <a:pt x="9402" y="3019"/>
                  <a:pt x="10165" y="2090"/>
                </a:cubicBezTo>
                <a:cubicBezTo>
                  <a:pt x="10927" y="1161"/>
                  <a:pt x="11944" y="697"/>
                  <a:pt x="13214" y="232"/>
                </a:cubicBezTo>
                <a:cubicBezTo>
                  <a:pt x="13722" y="232"/>
                  <a:pt x="14485" y="0"/>
                  <a:pt x="14993" y="0"/>
                </a:cubicBezTo>
                <a:cubicBezTo>
                  <a:pt x="15501" y="0"/>
                  <a:pt x="16009" y="232"/>
                  <a:pt x="16772" y="232"/>
                </a:cubicBezTo>
                <a:cubicBezTo>
                  <a:pt x="13214" y="3716"/>
                  <a:pt x="13214" y="3716"/>
                  <a:pt x="13214" y="3716"/>
                </a:cubicBezTo>
                <a:cubicBezTo>
                  <a:pt x="14485" y="6735"/>
                  <a:pt x="14485" y="6735"/>
                  <a:pt x="14485" y="6735"/>
                </a:cubicBezTo>
                <a:cubicBezTo>
                  <a:pt x="17788" y="7200"/>
                  <a:pt x="17788" y="7200"/>
                  <a:pt x="17788" y="7200"/>
                </a:cubicBezTo>
                <a:cubicBezTo>
                  <a:pt x="21092" y="3716"/>
                  <a:pt x="21092" y="3716"/>
                  <a:pt x="21092" y="3716"/>
                </a:cubicBezTo>
                <a:cubicBezTo>
                  <a:pt x="21346" y="4413"/>
                  <a:pt x="21600" y="5110"/>
                  <a:pt x="21600" y="6039"/>
                </a:cubicBezTo>
                <a:cubicBezTo>
                  <a:pt x="21600" y="6271"/>
                  <a:pt x="21600" y="6503"/>
                  <a:pt x="21600" y="6968"/>
                </a:cubicBezTo>
                <a:cubicBezTo>
                  <a:pt x="21346" y="8129"/>
                  <a:pt x="20838" y="9058"/>
                  <a:pt x="19821" y="975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37" name="Shape"/>
          <p:cNvSpPr/>
          <p:nvPr/>
        </p:nvSpPr>
        <p:spPr>
          <a:xfrm>
            <a:off x="10123488" y="3149506"/>
            <a:ext cx="338139" cy="3825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720" y="7835"/>
                </a:moveTo>
                <a:cubicBezTo>
                  <a:pt x="13200" y="8259"/>
                  <a:pt x="13680" y="8471"/>
                  <a:pt x="13920" y="8894"/>
                </a:cubicBezTo>
                <a:cubicBezTo>
                  <a:pt x="14160" y="9106"/>
                  <a:pt x="14160" y="9318"/>
                  <a:pt x="14160" y="9529"/>
                </a:cubicBezTo>
                <a:cubicBezTo>
                  <a:pt x="14160" y="9741"/>
                  <a:pt x="14160" y="9741"/>
                  <a:pt x="14160" y="9953"/>
                </a:cubicBezTo>
                <a:cubicBezTo>
                  <a:pt x="5760" y="21600"/>
                  <a:pt x="5760" y="21600"/>
                  <a:pt x="576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10080" y="7624"/>
                  <a:pt x="10080" y="7624"/>
                  <a:pt x="10080" y="7624"/>
                </a:cubicBezTo>
                <a:cubicBezTo>
                  <a:pt x="10320" y="7412"/>
                  <a:pt x="10560" y="7412"/>
                  <a:pt x="10800" y="7412"/>
                </a:cubicBezTo>
                <a:cubicBezTo>
                  <a:pt x="11040" y="7412"/>
                  <a:pt x="11040" y="7412"/>
                  <a:pt x="11280" y="7412"/>
                </a:cubicBezTo>
                <a:cubicBezTo>
                  <a:pt x="11760" y="7412"/>
                  <a:pt x="12240" y="7624"/>
                  <a:pt x="12720" y="7835"/>
                </a:cubicBezTo>
                <a:close/>
                <a:moveTo>
                  <a:pt x="2160" y="4024"/>
                </a:moveTo>
                <a:cubicBezTo>
                  <a:pt x="2400" y="3388"/>
                  <a:pt x="2400" y="3388"/>
                  <a:pt x="2400" y="3388"/>
                </a:cubicBezTo>
                <a:cubicBezTo>
                  <a:pt x="1680" y="2753"/>
                  <a:pt x="1680" y="2753"/>
                  <a:pt x="1680" y="2753"/>
                </a:cubicBezTo>
                <a:cubicBezTo>
                  <a:pt x="2640" y="2753"/>
                  <a:pt x="2640" y="2753"/>
                  <a:pt x="2640" y="2753"/>
                </a:cubicBezTo>
                <a:cubicBezTo>
                  <a:pt x="3120" y="2118"/>
                  <a:pt x="3120" y="2118"/>
                  <a:pt x="3120" y="2118"/>
                </a:cubicBezTo>
                <a:cubicBezTo>
                  <a:pt x="3360" y="2753"/>
                  <a:pt x="3360" y="2753"/>
                  <a:pt x="3360" y="2753"/>
                </a:cubicBezTo>
                <a:cubicBezTo>
                  <a:pt x="4320" y="2965"/>
                  <a:pt x="4320" y="2965"/>
                  <a:pt x="4320" y="2965"/>
                </a:cubicBezTo>
                <a:cubicBezTo>
                  <a:pt x="3600" y="3388"/>
                  <a:pt x="3600" y="3388"/>
                  <a:pt x="3600" y="3388"/>
                </a:cubicBezTo>
                <a:cubicBezTo>
                  <a:pt x="3600" y="4235"/>
                  <a:pt x="3600" y="4235"/>
                  <a:pt x="3600" y="4235"/>
                </a:cubicBezTo>
                <a:cubicBezTo>
                  <a:pt x="2880" y="3812"/>
                  <a:pt x="2880" y="3812"/>
                  <a:pt x="2880" y="3812"/>
                </a:cubicBezTo>
                <a:lnTo>
                  <a:pt x="2160" y="4024"/>
                </a:lnTo>
                <a:close/>
                <a:moveTo>
                  <a:pt x="6960" y="6141"/>
                </a:moveTo>
                <a:cubicBezTo>
                  <a:pt x="6720" y="5082"/>
                  <a:pt x="6720" y="5082"/>
                  <a:pt x="6720" y="5082"/>
                </a:cubicBezTo>
                <a:cubicBezTo>
                  <a:pt x="5520" y="4659"/>
                  <a:pt x="5520" y="4659"/>
                  <a:pt x="5520" y="4659"/>
                </a:cubicBezTo>
                <a:cubicBezTo>
                  <a:pt x="6720" y="4024"/>
                  <a:pt x="6720" y="4024"/>
                  <a:pt x="6720" y="4024"/>
                </a:cubicBezTo>
                <a:cubicBezTo>
                  <a:pt x="6720" y="2965"/>
                  <a:pt x="6720" y="2965"/>
                  <a:pt x="6720" y="2965"/>
                </a:cubicBezTo>
                <a:cubicBezTo>
                  <a:pt x="7680" y="3812"/>
                  <a:pt x="7680" y="3812"/>
                  <a:pt x="7680" y="3812"/>
                </a:cubicBezTo>
                <a:cubicBezTo>
                  <a:pt x="8880" y="3600"/>
                  <a:pt x="8880" y="3600"/>
                  <a:pt x="8880" y="3600"/>
                </a:cubicBezTo>
                <a:cubicBezTo>
                  <a:pt x="8400" y="4659"/>
                  <a:pt x="8400" y="4659"/>
                  <a:pt x="8400" y="4659"/>
                </a:cubicBezTo>
                <a:cubicBezTo>
                  <a:pt x="9120" y="5506"/>
                  <a:pt x="9120" y="5506"/>
                  <a:pt x="9120" y="5506"/>
                </a:cubicBezTo>
                <a:cubicBezTo>
                  <a:pt x="7680" y="5294"/>
                  <a:pt x="7680" y="5294"/>
                  <a:pt x="7680" y="5294"/>
                </a:cubicBezTo>
                <a:lnTo>
                  <a:pt x="6960" y="6141"/>
                </a:lnTo>
                <a:close/>
                <a:moveTo>
                  <a:pt x="9600" y="14824"/>
                </a:moveTo>
                <a:cubicBezTo>
                  <a:pt x="13440" y="9529"/>
                  <a:pt x="13440" y="9529"/>
                  <a:pt x="13440" y="9529"/>
                </a:cubicBezTo>
                <a:cubicBezTo>
                  <a:pt x="13440" y="9529"/>
                  <a:pt x="13440" y="9318"/>
                  <a:pt x="13200" y="9318"/>
                </a:cubicBezTo>
                <a:cubicBezTo>
                  <a:pt x="12960" y="9106"/>
                  <a:pt x="12720" y="8894"/>
                  <a:pt x="12240" y="8471"/>
                </a:cubicBezTo>
                <a:cubicBezTo>
                  <a:pt x="12000" y="8259"/>
                  <a:pt x="11520" y="8259"/>
                  <a:pt x="11280" y="8047"/>
                </a:cubicBezTo>
                <a:cubicBezTo>
                  <a:pt x="11040" y="8047"/>
                  <a:pt x="11040" y="8047"/>
                  <a:pt x="11040" y="8047"/>
                </a:cubicBezTo>
                <a:cubicBezTo>
                  <a:pt x="10800" y="8047"/>
                  <a:pt x="10800" y="8047"/>
                  <a:pt x="10800" y="8047"/>
                </a:cubicBezTo>
                <a:cubicBezTo>
                  <a:pt x="6960" y="13553"/>
                  <a:pt x="6960" y="13553"/>
                  <a:pt x="6960" y="13553"/>
                </a:cubicBezTo>
                <a:cubicBezTo>
                  <a:pt x="7440" y="13553"/>
                  <a:pt x="7920" y="13765"/>
                  <a:pt x="8400" y="13976"/>
                </a:cubicBezTo>
                <a:cubicBezTo>
                  <a:pt x="8880" y="14188"/>
                  <a:pt x="9360" y="14612"/>
                  <a:pt x="9600" y="14824"/>
                </a:cubicBezTo>
                <a:close/>
                <a:moveTo>
                  <a:pt x="17760" y="1694"/>
                </a:moveTo>
                <a:cubicBezTo>
                  <a:pt x="19680" y="2541"/>
                  <a:pt x="19680" y="2541"/>
                  <a:pt x="19680" y="2541"/>
                </a:cubicBezTo>
                <a:cubicBezTo>
                  <a:pt x="17760" y="3388"/>
                  <a:pt x="17760" y="3388"/>
                  <a:pt x="17760" y="3388"/>
                </a:cubicBezTo>
                <a:cubicBezTo>
                  <a:pt x="17520" y="5082"/>
                  <a:pt x="17520" y="5082"/>
                  <a:pt x="17520" y="5082"/>
                </a:cubicBezTo>
                <a:cubicBezTo>
                  <a:pt x="16080" y="3812"/>
                  <a:pt x="16080" y="3812"/>
                  <a:pt x="16080" y="3812"/>
                </a:cubicBezTo>
                <a:cubicBezTo>
                  <a:pt x="14160" y="4235"/>
                  <a:pt x="14160" y="4235"/>
                  <a:pt x="14160" y="4235"/>
                </a:cubicBezTo>
                <a:cubicBezTo>
                  <a:pt x="15120" y="2541"/>
                  <a:pt x="15120" y="2541"/>
                  <a:pt x="15120" y="2541"/>
                </a:cubicBezTo>
                <a:cubicBezTo>
                  <a:pt x="14160" y="1059"/>
                  <a:pt x="14160" y="1059"/>
                  <a:pt x="14160" y="1059"/>
                </a:cubicBezTo>
                <a:cubicBezTo>
                  <a:pt x="16080" y="1271"/>
                  <a:pt x="16080" y="1271"/>
                  <a:pt x="16080" y="1271"/>
                </a:cubicBezTo>
                <a:cubicBezTo>
                  <a:pt x="17520" y="0"/>
                  <a:pt x="17520" y="0"/>
                  <a:pt x="17520" y="0"/>
                </a:cubicBezTo>
                <a:lnTo>
                  <a:pt x="17760" y="1694"/>
                </a:lnTo>
                <a:close/>
                <a:moveTo>
                  <a:pt x="20400" y="12071"/>
                </a:moveTo>
                <a:cubicBezTo>
                  <a:pt x="21600" y="12494"/>
                  <a:pt x="21600" y="12494"/>
                  <a:pt x="21600" y="12494"/>
                </a:cubicBezTo>
                <a:cubicBezTo>
                  <a:pt x="20400" y="12918"/>
                  <a:pt x="20400" y="12918"/>
                  <a:pt x="20400" y="12918"/>
                </a:cubicBezTo>
                <a:cubicBezTo>
                  <a:pt x="20400" y="13976"/>
                  <a:pt x="20400" y="13976"/>
                  <a:pt x="20400" y="13976"/>
                </a:cubicBezTo>
                <a:cubicBezTo>
                  <a:pt x="19680" y="13129"/>
                  <a:pt x="19680" y="13129"/>
                  <a:pt x="19680" y="13129"/>
                </a:cubicBezTo>
                <a:cubicBezTo>
                  <a:pt x="18480" y="13341"/>
                  <a:pt x="18480" y="13341"/>
                  <a:pt x="18480" y="13341"/>
                </a:cubicBezTo>
                <a:cubicBezTo>
                  <a:pt x="18960" y="12494"/>
                  <a:pt x="18960" y="12494"/>
                  <a:pt x="18960" y="12494"/>
                </a:cubicBezTo>
                <a:cubicBezTo>
                  <a:pt x="18480" y="11647"/>
                  <a:pt x="18480" y="11647"/>
                  <a:pt x="18480" y="11647"/>
                </a:cubicBezTo>
                <a:cubicBezTo>
                  <a:pt x="19680" y="11859"/>
                  <a:pt x="19680" y="11859"/>
                  <a:pt x="19680" y="11859"/>
                </a:cubicBezTo>
                <a:cubicBezTo>
                  <a:pt x="20400" y="11224"/>
                  <a:pt x="20400" y="11224"/>
                  <a:pt x="20400" y="11224"/>
                </a:cubicBezTo>
                <a:lnTo>
                  <a:pt x="20400" y="12071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38" name="Shape"/>
          <p:cNvSpPr/>
          <p:nvPr/>
        </p:nvSpPr>
        <p:spPr>
          <a:xfrm>
            <a:off x="10742613" y="3136806"/>
            <a:ext cx="390526" cy="3921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1454"/>
                </a:moveTo>
                <a:cubicBezTo>
                  <a:pt x="7062" y="415"/>
                  <a:pt x="8723" y="0"/>
                  <a:pt x="10800" y="0"/>
                </a:cubicBezTo>
                <a:cubicBezTo>
                  <a:pt x="12669" y="0"/>
                  <a:pt x="14538" y="415"/>
                  <a:pt x="16200" y="1454"/>
                </a:cubicBezTo>
                <a:cubicBezTo>
                  <a:pt x="17862" y="2285"/>
                  <a:pt x="19108" y="3738"/>
                  <a:pt x="20146" y="5400"/>
                </a:cubicBezTo>
                <a:cubicBezTo>
                  <a:pt x="21185" y="7062"/>
                  <a:pt x="21600" y="8931"/>
                  <a:pt x="21600" y="10800"/>
                </a:cubicBezTo>
                <a:cubicBezTo>
                  <a:pt x="21600" y="12877"/>
                  <a:pt x="21185" y="14538"/>
                  <a:pt x="20146" y="16200"/>
                </a:cubicBezTo>
                <a:cubicBezTo>
                  <a:pt x="19108" y="17862"/>
                  <a:pt x="17862" y="19315"/>
                  <a:pt x="16200" y="20146"/>
                </a:cubicBezTo>
                <a:cubicBezTo>
                  <a:pt x="14538" y="21185"/>
                  <a:pt x="12669" y="21600"/>
                  <a:pt x="10800" y="21600"/>
                </a:cubicBezTo>
                <a:cubicBezTo>
                  <a:pt x="8723" y="21600"/>
                  <a:pt x="7062" y="21185"/>
                  <a:pt x="5400" y="20146"/>
                </a:cubicBezTo>
                <a:cubicBezTo>
                  <a:pt x="3531" y="19315"/>
                  <a:pt x="2285" y="17862"/>
                  <a:pt x="1246" y="16200"/>
                </a:cubicBezTo>
                <a:cubicBezTo>
                  <a:pt x="415" y="14538"/>
                  <a:pt x="0" y="12877"/>
                  <a:pt x="0" y="10800"/>
                </a:cubicBezTo>
                <a:cubicBezTo>
                  <a:pt x="0" y="8931"/>
                  <a:pt x="415" y="7062"/>
                  <a:pt x="1246" y="5400"/>
                </a:cubicBezTo>
                <a:cubicBezTo>
                  <a:pt x="2285" y="3738"/>
                  <a:pt x="3531" y="2285"/>
                  <a:pt x="5400" y="1454"/>
                </a:cubicBezTo>
                <a:close/>
                <a:moveTo>
                  <a:pt x="10800" y="14538"/>
                </a:moveTo>
                <a:cubicBezTo>
                  <a:pt x="16615" y="9762"/>
                  <a:pt x="16615" y="9762"/>
                  <a:pt x="16615" y="9762"/>
                </a:cubicBezTo>
                <a:cubicBezTo>
                  <a:pt x="14123" y="9762"/>
                  <a:pt x="14123" y="9762"/>
                  <a:pt x="14123" y="9762"/>
                </a:cubicBezTo>
                <a:cubicBezTo>
                  <a:pt x="14123" y="3115"/>
                  <a:pt x="14123" y="3115"/>
                  <a:pt x="14123" y="3115"/>
                </a:cubicBezTo>
                <a:cubicBezTo>
                  <a:pt x="7477" y="3115"/>
                  <a:pt x="7477" y="3115"/>
                  <a:pt x="7477" y="3115"/>
                </a:cubicBezTo>
                <a:cubicBezTo>
                  <a:pt x="7477" y="9762"/>
                  <a:pt x="7477" y="9762"/>
                  <a:pt x="7477" y="9762"/>
                </a:cubicBezTo>
                <a:cubicBezTo>
                  <a:pt x="4985" y="9762"/>
                  <a:pt x="4985" y="9762"/>
                  <a:pt x="4985" y="9762"/>
                </a:cubicBezTo>
                <a:lnTo>
                  <a:pt x="10800" y="14538"/>
                </a:lnTo>
                <a:close/>
                <a:moveTo>
                  <a:pt x="9346" y="19731"/>
                </a:moveTo>
                <a:cubicBezTo>
                  <a:pt x="9762" y="20146"/>
                  <a:pt x="10177" y="20354"/>
                  <a:pt x="10800" y="20354"/>
                </a:cubicBezTo>
                <a:cubicBezTo>
                  <a:pt x="11423" y="20354"/>
                  <a:pt x="11838" y="20146"/>
                  <a:pt x="12254" y="19731"/>
                </a:cubicBezTo>
                <a:cubicBezTo>
                  <a:pt x="12669" y="19315"/>
                  <a:pt x="12877" y="18900"/>
                  <a:pt x="12877" y="18277"/>
                </a:cubicBezTo>
                <a:cubicBezTo>
                  <a:pt x="12877" y="17654"/>
                  <a:pt x="12669" y="17238"/>
                  <a:pt x="12254" y="16823"/>
                </a:cubicBezTo>
                <a:cubicBezTo>
                  <a:pt x="11838" y="16408"/>
                  <a:pt x="11423" y="16200"/>
                  <a:pt x="10800" y="16200"/>
                </a:cubicBezTo>
                <a:cubicBezTo>
                  <a:pt x="10177" y="16200"/>
                  <a:pt x="9762" y="16408"/>
                  <a:pt x="9346" y="16823"/>
                </a:cubicBezTo>
                <a:cubicBezTo>
                  <a:pt x="8931" y="17238"/>
                  <a:pt x="8723" y="17654"/>
                  <a:pt x="8723" y="18277"/>
                </a:cubicBezTo>
                <a:cubicBezTo>
                  <a:pt x="8723" y="18900"/>
                  <a:pt x="8931" y="19315"/>
                  <a:pt x="9346" y="1973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39" name="Shape"/>
          <p:cNvSpPr/>
          <p:nvPr/>
        </p:nvSpPr>
        <p:spPr>
          <a:xfrm>
            <a:off x="3670301" y="3889280"/>
            <a:ext cx="334964" cy="3794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921" y="2566"/>
                </a:moveTo>
                <a:cubicBezTo>
                  <a:pt x="13834" y="2566"/>
                  <a:pt x="16503" y="3422"/>
                  <a:pt x="18445" y="5347"/>
                </a:cubicBezTo>
                <a:cubicBezTo>
                  <a:pt x="20629" y="7271"/>
                  <a:pt x="21600" y="9410"/>
                  <a:pt x="21600" y="12190"/>
                </a:cubicBezTo>
                <a:cubicBezTo>
                  <a:pt x="21600" y="14756"/>
                  <a:pt x="20629" y="17109"/>
                  <a:pt x="18445" y="18820"/>
                </a:cubicBezTo>
                <a:cubicBezTo>
                  <a:pt x="16503" y="20745"/>
                  <a:pt x="13834" y="21600"/>
                  <a:pt x="10921" y="21600"/>
                </a:cubicBezTo>
                <a:cubicBezTo>
                  <a:pt x="7766" y="21600"/>
                  <a:pt x="5339" y="20745"/>
                  <a:pt x="3155" y="18820"/>
                </a:cubicBezTo>
                <a:cubicBezTo>
                  <a:pt x="971" y="17109"/>
                  <a:pt x="0" y="14756"/>
                  <a:pt x="0" y="12190"/>
                </a:cubicBezTo>
                <a:cubicBezTo>
                  <a:pt x="0" y="9838"/>
                  <a:pt x="728" y="7913"/>
                  <a:pt x="2184" y="6202"/>
                </a:cubicBezTo>
                <a:cubicBezTo>
                  <a:pt x="3883" y="4491"/>
                  <a:pt x="5825" y="3422"/>
                  <a:pt x="8009" y="2780"/>
                </a:cubicBezTo>
                <a:cubicBezTo>
                  <a:pt x="8009" y="2780"/>
                  <a:pt x="8009" y="2780"/>
                  <a:pt x="8009" y="2780"/>
                </a:cubicBezTo>
                <a:cubicBezTo>
                  <a:pt x="8009" y="2566"/>
                  <a:pt x="8009" y="2566"/>
                  <a:pt x="8009" y="2566"/>
                </a:cubicBezTo>
                <a:cubicBezTo>
                  <a:pt x="7766" y="2352"/>
                  <a:pt x="7524" y="2139"/>
                  <a:pt x="7281" y="1925"/>
                </a:cubicBezTo>
                <a:cubicBezTo>
                  <a:pt x="7038" y="1711"/>
                  <a:pt x="7038" y="1497"/>
                  <a:pt x="7038" y="1283"/>
                </a:cubicBezTo>
                <a:cubicBezTo>
                  <a:pt x="7038" y="855"/>
                  <a:pt x="7281" y="642"/>
                  <a:pt x="7524" y="428"/>
                </a:cubicBezTo>
                <a:cubicBezTo>
                  <a:pt x="7766" y="0"/>
                  <a:pt x="8009" y="0"/>
                  <a:pt x="8494" y="0"/>
                </a:cubicBezTo>
                <a:cubicBezTo>
                  <a:pt x="8980" y="0"/>
                  <a:pt x="9222" y="0"/>
                  <a:pt x="9465" y="428"/>
                </a:cubicBezTo>
                <a:cubicBezTo>
                  <a:pt x="9708" y="642"/>
                  <a:pt x="9951" y="855"/>
                  <a:pt x="9951" y="1283"/>
                </a:cubicBezTo>
                <a:cubicBezTo>
                  <a:pt x="9951" y="1711"/>
                  <a:pt x="9708" y="1925"/>
                  <a:pt x="9465" y="2352"/>
                </a:cubicBezTo>
                <a:cubicBezTo>
                  <a:pt x="9465" y="2352"/>
                  <a:pt x="9465" y="2352"/>
                  <a:pt x="9465" y="2566"/>
                </a:cubicBezTo>
                <a:cubicBezTo>
                  <a:pt x="9465" y="2566"/>
                  <a:pt x="9465" y="2566"/>
                  <a:pt x="9465" y="2566"/>
                </a:cubicBezTo>
                <a:cubicBezTo>
                  <a:pt x="9951" y="2566"/>
                  <a:pt x="10436" y="2566"/>
                  <a:pt x="10921" y="2566"/>
                </a:cubicBezTo>
                <a:close/>
                <a:moveTo>
                  <a:pt x="2912" y="11976"/>
                </a:moveTo>
                <a:cubicBezTo>
                  <a:pt x="2912" y="12404"/>
                  <a:pt x="2912" y="12832"/>
                  <a:pt x="2912" y="13259"/>
                </a:cubicBezTo>
                <a:cubicBezTo>
                  <a:pt x="3640" y="13259"/>
                  <a:pt x="3640" y="13259"/>
                  <a:pt x="3640" y="13259"/>
                </a:cubicBezTo>
                <a:cubicBezTo>
                  <a:pt x="3640" y="13259"/>
                  <a:pt x="3640" y="13259"/>
                  <a:pt x="3640" y="13259"/>
                </a:cubicBezTo>
                <a:cubicBezTo>
                  <a:pt x="3640" y="12832"/>
                  <a:pt x="3883" y="12618"/>
                  <a:pt x="4126" y="12404"/>
                </a:cubicBezTo>
                <a:cubicBezTo>
                  <a:pt x="4369" y="12190"/>
                  <a:pt x="4611" y="11976"/>
                  <a:pt x="5097" y="11976"/>
                </a:cubicBezTo>
                <a:cubicBezTo>
                  <a:pt x="5339" y="11976"/>
                  <a:pt x="5582" y="11976"/>
                  <a:pt x="5825" y="12190"/>
                </a:cubicBezTo>
                <a:cubicBezTo>
                  <a:pt x="6067" y="12404"/>
                  <a:pt x="6067" y="12618"/>
                  <a:pt x="6310" y="12832"/>
                </a:cubicBezTo>
                <a:cubicBezTo>
                  <a:pt x="8494" y="11762"/>
                  <a:pt x="8494" y="11762"/>
                  <a:pt x="8494" y="11762"/>
                </a:cubicBezTo>
                <a:cubicBezTo>
                  <a:pt x="8494" y="11549"/>
                  <a:pt x="8494" y="11335"/>
                  <a:pt x="8737" y="10907"/>
                </a:cubicBezTo>
                <a:cubicBezTo>
                  <a:pt x="8737" y="10907"/>
                  <a:pt x="8737" y="10907"/>
                  <a:pt x="8737" y="10907"/>
                </a:cubicBezTo>
                <a:cubicBezTo>
                  <a:pt x="7766" y="10051"/>
                  <a:pt x="7766" y="10051"/>
                  <a:pt x="7766" y="10051"/>
                </a:cubicBezTo>
                <a:cubicBezTo>
                  <a:pt x="9222" y="10479"/>
                  <a:pt x="9222" y="10479"/>
                  <a:pt x="9222" y="10479"/>
                </a:cubicBezTo>
                <a:cubicBezTo>
                  <a:pt x="8980" y="10693"/>
                  <a:pt x="8980" y="10693"/>
                  <a:pt x="8980" y="10693"/>
                </a:cubicBezTo>
                <a:cubicBezTo>
                  <a:pt x="9222" y="10265"/>
                  <a:pt x="9708" y="10051"/>
                  <a:pt x="9951" y="9838"/>
                </a:cubicBezTo>
                <a:cubicBezTo>
                  <a:pt x="9951" y="9838"/>
                  <a:pt x="9951" y="9838"/>
                  <a:pt x="9951" y="9838"/>
                </a:cubicBezTo>
                <a:cubicBezTo>
                  <a:pt x="9951" y="7699"/>
                  <a:pt x="9951" y="7699"/>
                  <a:pt x="9951" y="7699"/>
                </a:cubicBezTo>
                <a:cubicBezTo>
                  <a:pt x="9951" y="7699"/>
                  <a:pt x="9951" y="7699"/>
                  <a:pt x="9951" y="7699"/>
                </a:cubicBezTo>
                <a:cubicBezTo>
                  <a:pt x="9465" y="7699"/>
                  <a:pt x="9222" y="7699"/>
                  <a:pt x="8980" y="7485"/>
                </a:cubicBezTo>
                <a:cubicBezTo>
                  <a:pt x="8737" y="7057"/>
                  <a:pt x="8494" y="6844"/>
                  <a:pt x="8494" y="6630"/>
                </a:cubicBezTo>
                <a:cubicBezTo>
                  <a:pt x="8494" y="6416"/>
                  <a:pt x="8494" y="5988"/>
                  <a:pt x="8737" y="5774"/>
                </a:cubicBezTo>
                <a:cubicBezTo>
                  <a:pt x="8980" y="5560"/>
                  <a:pt x="9222" y="5560"/>
                  <a:pt x="9465" y="5560"/>
                </a:cubicBezTo>
                <a:cubicBezTo>
                  <a:pt x="9222" y="4919"/>
                  <a:pt x="9222" y="4919"/>
                  <a:pt x="9222" y="4919"/>
                </a:cubicBezTo>
                <a:cubicBezTo>
                  <a:pt x="7281" y="5347"/>
                  <a:pt x="5825" y="6202"/>
                  <a:pt x="4611" y="7485"/>
                </a:cubicBezTo>
                <a:cubicBezTo>
                  <a:pt x="3398" y="8768"/>
                  <a:pt x="2912" y="10265"/>
                  <a:pt x="2912" y="11976"/>
                </a:cubicBezTo>
                <a:close/>
                <a:moveTo>
                  <a:pt x="10921" y="19248"/>
                </a:moveTo>
                <a:cubicBezTo>
                  <a:pt x="11649" y="19248"/>
                  <a:pt x="12135" y="19248"/>
                  <a:pt x="12620" y="19034"/>
                </a:cubicBezTo>
                <a:cubicBezTo>
                  <a:pt x="12620" y="18606"/>
                  <a:pt x="12620" y="18606"/>
                  <a:pt x="12620" y="18606"/>
                </a:cubicBezTo>
                <a:cubicBezTo>
                  <a:pt x="12378" y="18606"/>
                  <a:pt x="12378" y="18606"/>
                  <a:pt x="12378" y="18606"/>
                </a:cubicBezTo>
                <a:cubicBezTo>
                  <a:pt x="12135" y="18606"/>
                  <a:pt x="11649" y="18392"/>
                  <a:pt x="11407" y="18178"/>
                </a:cubicBezTo>
                <a:cubicBezTo>
                  <a:pt x="11164" y="17964"/>
                  <a:pt x="11164" y="17750"/>
                  <a:pt x="11164" y="17323"/>
                </a:cubicBezTo>
                <a:cubicBezTo>
                  <a:pt x="11164" y="17109"/>
                  <a:pt x="11164" y="16895"/>
                  <a:pt x="11407" y="16681"/>
                </a:cubicBezTo>
                <a:cubicBezTo>
                  <a:pt x="11407" y="16467"/>
                  <a:pt x="11649" y="16467"/>
                  <a:pt x="12135" y="16253"/>
                </a:cubicBezTo>
                <a:cubicBezTo>
                  <a:pt x="10921" y="14329"/>
                  <a:pt x="10921" y="14329"/>
                  <a:pt x="10921" y="14329"/>
                </a:cubicBezTo>
                <a:cubicBezTo>
                  <a:pt x="10679" y="14329"/>
                  <a:pt x="10436" y="14115"/>
                  <a:pt x="9951" y="14115"/>
                </a:cubicBezTo>
                <a:cubicBezTo>
                  <a:pt x="6067" y="17109"/>
                  <a:pt x="6067" y="17109"/>
                  <a:pt x="6067" y="17109"/>
                </a:cubicBezTo>
                <a:cubicBezTo>
                  <a:pt x="5825" y="17323"/>
                  <a:pt x="5825" y="17323"/>
                  <a:pt x="5825" y="17323"/>
                </a:cubicBezTo>
                <a:cubicBezTo>
                  <a:pt x="8980" y="13259"/>
                  <a:pt x="8980" y="13259"/>
                  <a:pt x="8980" y="13259"/>
                </a:cubicBezTo>
                <a:cubicBezTo>
                  <a:pt x="8737" y="13046"/>
                  <a:pt x="8737" y="13046"/>
                  <a:pt x="8737" y="13046"/>
                </a:cubicBezTo>
                <a:cubicBezTo>
                  <a:pt x="6310" y="12832"/>
                  <a:pt x="6310" y="12832"/>
                  <a:pt x="6310" y="12832"/>
                </a:cubicBezTo>
                <a:cubicBezTo>
                  <a:pt x="6310" y="13046"/>
                  <a:pt x="6310" y="13046"/>
                  <a:pt x="6310" y="13259"/>
                </a:cubicBezTo>
                <a:cubicBezTo>
                  <a:pt x="6310" y="13473"/>
                  <a:pt x="6067" y="13687"/>
                  <a:pt x="5825" y="13901"/>
                </a:cubicBezTo>
                <a:cubicBezTo>
                  <a:pt x="5582" y="14115"/>
                  <a:pt x="5339" y="14329"/>
                  <a:pt x="5097" y="14329"/>
                </a:cubicBezTo>
                <a:cubicBezTo>
                  <a:pt x="4611" y="14329"/>
                  <a:pt x="4369" y="14329"/>
                  <a:pt x="4126" y="14115"/>
                </a:cubicBezTo>
                <a:cubicBezTo>
                  <a:pt x="3883" y="13901"/>
                  <a:pt x="3640" y="13687"/>
                  <a:pt x="3640" y="13473"/>
                </a:cubicBezTo>
                <a:cubicBezTo>
                  <a:pt x="3155" y="13687"/>
                  <a:pt x="3155" y="13687"/>
                  <a:pt x="3155" y="13687"/>
                </a:cubicBezTo>
                <a:cubicBezTo>
                  <a:pt x="3398" y="15398"/>
                  <a:pt x="4369" y="16681"/>
                  <a:pt x="5825" y="17750"/>
                </a:cubicBezTo>
                <a:cubicBezTo>
                  <a:pt x="7524" y="18606"/>
                  <a:pt x="9222" y="19248"/>
                  <a:pt x="10921" y="19248"/>
                </a:cubicBezTo>
                <a:close/>
                <a:moveTo>
                  <a:pt x="7281" y="1283"/>
                </a:moveTo>
                <a:cubicBezTo>
                  <a:pt x="7281" y="1069"/>
                  <a:pt x="7524" y="855"/>
                  <a:pt x="7766" y="642"/>
                </a:cubicBezTo>
                <a:cubicBezTo>
                  <a:pt x="8009" y="428"/>
                  <a:pt x="8252" y="214"/>
                  <a:pt x="8494" y="214"/>
                </a:cubicBezTo>
                <a:cubicBezTo>
                  <a:pt x="8737" y="214"/>
                  <a:pt x="8980" y="428"/>
                  <a:pt x="9222" y="642"/>
                </a:cubicBezTo>
                <a:cubicBezTo>
                  <a:pt x="9465" y="855"/>
                  <a:pt x="9708" y="1069"/>
                  <a:pt x="9708" y="1283"/>
                </a:cubicBezTo>
                <a:cubicBezTo>
                  <a:pt x="9708" y="1497"/>
                  <a:pt x="9465" y="1925"/>
                  <a:pt x="9222" y="1925"/>
                </a:cubicBezTo>
                <a:cubicBezTo>
                  <a:pt x="8980" y="1925"/>
                  <a:pt x="8737" y="1925"/>
                  <a:pt x="8737" y="1925"/>
                </a:cubicBezTo>
                <a:cubicBezTo>
                  <a:pt x="8494" y="1925"/>
                  <a:pt x="8252" y="2139"/>
                  <a:pt x="8252" y="2139"/>
                </a:cubicBezTo>
                <a:cubicBezTo>
                  <a:pt x="8009" y="2139"/>
                  <a:pt x="7766" y="2139"/>
                  <a:pt x="7524" y="1925"/>
                </a:cubicBezTo>
                <a:cubicBezTo>
                  <a:pt x="7524" y="1711"/>
                  <a:pt x="7281" y="1497"/>
                  <a:pt x="7281" y="1283"/>
                </a:cubicBezTo>
                <a:close/>
                <a:moveTo>
                  <a:pt x="10921" y="4919"/>
                </a:moveTo>
                <a:cubicBezTo>
                  <a:pt x="10679" y="4919"/>
                  <a:pt x="10193" y="4919"/>
                  <a:pt x="9708" y="4919"/>
                </a:cubicBezTo>
                <a:cubicBezTo>
                  <a:pt x="9708" y="5347"/>
                  <a:pt x="9708" y="5347"/>
                  <a:pt x="9708" y="5347"/>
                </a:cubicBezTo>
                <a:cubicBezTo>
                  <a:pt x="9951" y="5347"/>
                  <a:pt x="9951" y="5347"/>
                  <a:pt x="9951" y="5347"/>
                </a:cubicBezTo>
                <a:cubicBezTo>
                  <a:pt x="10193" y="5347"/>
                  <a:pt x="10436" y="5560"/>
                  <a:pt x="10679" y="5774"/>
                </a:cubicBezTo>
                <a:cubicBezTo>
                  <a:pt x="11164" y="5988"/>
                  <a:pt x="11164" y="6202"/>
                  <a:pt x="11164" y="6630"/>
                </a:cubicBezTo>
                <a:cubicBezTo>
                  <a:pt x="11164" y="6844"/>
                  <a:pt x="11164" y="7057"/>
                  <a:pt x="10921" y="7271"/>
                </a:cubicBezTo>
                <a:cubicBezTo>
                  <a:pt x="10679" y="7485"/>
                  <a:pt x="10436" y="7699"/>
                  <a:pt x="10193" y="7699"/>
                </a:cubicBezTo>
                <a:cubicBezTo>
                  <a:pt x="11164" y="9624"/>
                  <a:pt x="11164" y="9624"/>
                  <a:pt x="11164" y="9624"/>
                </a:cubicBezTo>
                <a:cubicBezTo>
                  <a:pt x="11164" y="9624"/>
                  <a:pt x="11164" y="9624"/>
                  <a:pt x="11164" y="9624"/>
                </a:cubicBezTo>
                <a:cubicBezTo>
                  <a:pt x="11407" y="9624"/>
                  <a:pt x="11892" y="9838"/>
                  <a:pt x="12135" y="9838"/>
                </a:cubicBezTo>
                <a:cubicBezTo>
                  <a:pt x="16261" y="6844"/>
                  <a:pt x="16261" y="6844"/>
                  <a:pt x="16261" y="6844"/>
                </a:cubicBezTo>
                <a:cubicBezTo>
                  <a:pt x="16261" y="6844"/>
                  <a:pt x="16261" y="6844"/>
                  <a:pt x="16261" y="6844"/>
                </a:cubicBezTo>
                <a:cubicBezTo>
                  <a:pt x="13348" y="10693"/>
                  <a:pt x="13348" y="10693"/>
                  <a:pt x="13348" y="10693"/>
                </a:cubicBezTo>
                <a:cubicBezTo>
                  <a:pt x="13348" y="10907"/>
                  <a:pt x="13348" y="10907"/>
                  <a:pt x="13348" y="10907"/>
                </a:cubicBezTo>
                <a:cubicBezTo>
                  <a:pt x="16018" y="11121"/>
                  <a:pt x="16018" y="11121"/>
                  <a:pt x="16018" y="11121"/>
                </a:cubicBezTo>
                <a:cubicBezTo>
                  <a:pt x="15775" y="10907"/>
                  <a:pt x="15775" y="10907"/>
                  <a:pt x="15775" y="10907"/>
                </a:cubicBezTo>
                <a:cubicBezTo>
                  <a:pt x="15775" y="10479"/>
                  <a:pt x="16018" y="10265"/>
                  <a:pt x="16261" y="10051"/>
                </a:cubicBezTo>
                <a:cubicBezTo>
                  <a:pt x="16503" y="9838"/>
                  <a:pt x="16746" y="9624"/>
                  <a:pt x="17231" y="9624"/>
                </a:cubicBezTo>
                <a:cubicBezTo>
                  <a:pt x="17474" y="9624"/>
                  <a:pt x="17717" y="9838"/>
                  <a:pt x="17960" y="10051"/>
                </a:cubicBezTo>
                <a:cubicBezTo>
                  <a:pt x="18202" y="10051"/>
                  <a:pt x="18445" y="10265"/>
                  <a:pt x="18445" y="10693"/>
                </a:cubicBezTo>
                <a:cubicBezTo>
                  <a:pt x="18930" y="10479"/>
                  <a:pt x="18930" y="10479"/>
                  <a:pt x="18930" y="10479"/>
                </a:cubicBezTo>
                <a:cubicBezTo>
                  <a:pt x="18688" y="8768"/>
                  <a:pt x="17717" y="7485"/>
                  <a:pt x="16261" y="6416"/>
                </a:cubicBezTo>
                <a:cubicBezTo>
                  <a:pt x="14562" y="5347"/>
                  <a:pt x="12863" y="4919"/>
                  <a:pt x="10921" y="4919"/>
                </a:cubicBezTo>
                <a:close/>
                <a:moveTo>
                  <a:pt x="13106" y="19034"/>
                </a:moveTo>
                <a:cubicBezTo>
                  <a:pt x="14804" y="18606"/>
                  <a:pt x="16261" y="17750"/>
                  <a:pt x="17474" y="16467"/>
                </a:cubicBezTo>
                <a:cubicBezTo>
                  <a:pt x="18688" y="15184"/>
                  <a:pt x="19173" y="13687"/>
                  <a:pt x="19173" y="11976"/>
                </a:cubicBezTo>
                <a:cubicBezTo>
                  <a:pt x="19173" y="11549"/>
                  <a:pt x="19173" y="11121"/>
                  <a:pt x="19173" y="10693"/>
                </a:cubicBezTo>
                <a:cubicBezTo>
                  <a:pt x="18445" y="10693"/>
                  <a:pt x="18445" y="10693"/>
                  <a:pt x="18445" y="10693"/>
                </a:cubicBezTo>
                <a:cubicBezTo>
                  <a:pt x="18445" y="10907"/>
                  <a:pt x="18445" y="10907"/>
                  <a:pt x="18445" y="10907"/>
                </a:cubicBezTo>
                <a:cubicBezTo>
                  <a:pt x="18445" y="11121"/>
                  <a:pt x="18445" y="11335"/>
                  <a:pt x="18202" y="11762"/>
                </a:cubicBezTo>
                <a:cubicBezTo>
                  <a:pt x="17960" y="11976"/>
                  <a:pt x="17474" y="11976"/>
                  <a:pt x="17231" y="11976"/>
                </a:cubicBezTo>
                <a:cubicBezTo>
                  <a:pt x="16989" y="11976"/>
                  <a:pt x="16746" y="11976"/>
                  <a:pt x="16503" y="11762"/>
                </a:cubicBezTo>
                <a:cubicBezTo>
                  <a:pt x="16261" y="11549"/>
                  <a:pt x="16018" y="11549"/>
                  <a:pt x="16018" y="11335"/>
                </a:cubicBezTo>
                <a:cubicBezTo>
                  <a:pt x="13834" y="12190"/>
                  <a:pt x="13834" y="12190"/>
                  <a:pt x="13834" y="12190"/>
                </a:cubicBezTo>
                <a:cubicBezTo>
                  <a:pt x="13591" y="12404"/>
                  <a:pt x="13591" y="12618"/>
                  <a:pt x="13348" y="13046"/>
                </a:cubicBezTo>
                <a:cubicBezTo>
                  <a:pt x="14319" y="13901"/>
                  <a:pt x="14319" y="13901"/>
                  <a:pt x="14319" y="13901"/>
                </a:cubicBezTo>
                <a:cubicBezTo>
                  <a:pt x="13106" y="13473"/>
                  <a:pt x="13106" y="13473"/>
                  <a:pt x="13106" y="13473"/>
                </a:cubicBezTo>
                <a:cubicBezTo>
                  <a:pt x="12863" y="13687"/>
                  <a:pt x="12620" y="13901"/>
                  <a:pt x="12135" y="14115"/>
                </a:cubicBezTo>
                <a:cubicBezTo>
                  <a:pt x="12135" y="14115"/>
                  <a:pt x="12135" y="14115"/>
                  <a:pt x="12135" y="14115"/>
                </a:cubicBezTo>
                <a:cubicBezTo>
                  <a:pt x="12135" y="16253"/>
                  <a:pt x="12135" y="16253"/>
                  <a:pt x="12135" y="16253"/>
                </a:cubicBezTo>
                <a:cubicBezTo>
                  <a:pt x="12378" y="16253"/>
                  <a:pt x="12378" y="16253"/>
                  <a:pt x="12378" y="16253"/>
                </a:cubicBezTo>
                <a:cubicBezTo>
                  <a:pt x="12863" y="16253"/>
                  <a:pt x="13106" y="16467"/>
                  <a:pt x="13348" y="16681"/>
                </a:cubicBezTo>
                <a:cubicBezTo>
                  <a:pt x="13591" y="16895"/>
                  <a:pt x="13834" y="17109"/>
                  <a:pt x="13834" y="17323"/>
                </a:cubicBezTo>
                <a:cubicBezTo>
                  <a:pt x="13834" y="17750"/>
                  <a:pt x="13591" y="17964"/>
                  <a:pt x="13348" y="18178"/>
                </a:cubicBezTo>
                <a:cubicBezTo>
                  <a:pt x="13348" y="18392"/>
                  <a:pt x="12863" y="18392"/>
                  <a:pt x="12620" y="18606"/>
                </a:cubicBezTo>
                <a:lnTo>
                  <a:pt x="13106" y="1903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40" name="Shape"/>
          <p:cNvSpPr/>
          <p:nvPr/>
        </p:nvSpPr>
        <p:spPr>
          <a:xfrm>
            <a:off x="4302126" y="3975005"/>
            <a:ext cx="363539" cy="2111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689" y="0"/>
                </a:moveTo>
                <a:cubicBezTo>
                  <a:pt x="11579" y="0"/>
                  <a:pt x="12693" y="386"/>
                  <a:pt x="13806" y="1157"/>
                </a:cubicBezTo>
                <a:cubicBezTo>
                  <a:pt x="14697" y="1929"/>
                  <a:pt x="15810" y="2700"/>
                  <a:pt x="16701" y="3857"/>
                </a:cubicBezTo>
                <a:cubicBezTo>
                  <a:pt x="17592" y="5014"/>
                  <a:pt x="18482" y="6171"/>
                  <a:pt x="19151" y="6943"/>
                </a:cubicBezTo>
                <a:cubicBezTo>
                  <a:pt x="19819" y="8100"/>
                  <a:pt x="20487" y="8871"/>
                  <a:pt x="20932" y="9643"/>
                </a:cubicBezTo>
                <a:cubicBezTo>
                  <a:pt x="21600" y="10800"/>
                  <a:pt x="21600" y="10800"/>
                  <a:pt x="21600" y="10800"/>
                </a:cubicBezTo>
                <a:cubicBezTo>
                  <a:pt x="20932" y="11957"/>
                  <a:pt x="20932" y="11957"/>
                  <a:pt x="20932" y="11957"/>
                </a:cubicBezTo>
                <a:cubicBezTo>
                  <a:pt x="20709" y="12343"/>
                  <a:pt x="20041" y="13114"/>
                  <a:pt x="19151" y="14657"/>
                </a:cubicBezTo>
                <a:cubicBezTo>
                  <a:pt x="18260" y="15814"/>
                  <a:pt x="17369" y="16971"/>
                  <a:pt x="16701" y="17743"/>
                </a:cubicBezTo>
                <a:cubicBezTo>
                  <a:pt x="15810" y="18900"/>
                  <a:pt x="14920" y="19671"/>
                  <a:pt x="13806" y="20443"/>
                </a:cubicBezTo>
                <a:cubicBezTo>
                  <a:pt x="12693" y="21214"/>
                  <a:pt x="11579" y="21600"/>
                  <a:pt x="10689" y="21600"/>
                </a:cubicBezTo>
                <a:cubicBezTo>
                  <a:pt x="9798" y="21600"/>
                  <a:pt x="8462" y="21214"/>
                  <a:pt x="7348" y="20443"/>
                </a:cubicBezTo>
                <a:cubicBezTo>
                  <a:pt x="6235" y="19671"/>
                  <a:pt x="5122" y="18900"/>
                  <a:pt x="4454" y="17743"/>
                </a:cubicBezTo>
                <a:cubicBezTo>
                  <a:pt x="3563" y="16586"/>
                  <a:pt x="2672" y="15814"/>
                  <a:pt x="2004" y="14657"/>
                </a:cubicBezTo>
                <a:cubicBezTo>
                  <a:pt x="1336" y="13500"/>
                  <a:pt x="891" y="12729"/>
                  <a:pt x="445" y="11957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223" y="10414"/>
                  <a:pt x="223" y="10029"/>
                  <a:pt x="445" y="9643"/>
                </a:cubicBezTo>
                <a:cubicBezTo>
                  <a:pt x="891" y="9257"/>
                  <a:pt x="1336" y="8486"/>
                  <a:pt x="2004" y="6943"/>
                </a:cubicBezTo>
                <a:cubicBezTo>
                  <a:pt x="2895" y="5786"/>
                  <a:pt x="3563" y="4629"/>
                  <a:pt x="4454" y="3857"/>
                </a:cubicBezTo>
                <a:cubicBezTo>
                  <a:pt x="5122" y="3086"/>
                  <a:pt x="6235" y="1929"/>
                  <a:pt x="7348" y="1157"/>
                </a:cubicBezTo>
                <a:cubicBezTo>
                  <a:pt x="8462" y="386"/>
                  <a:pt x="9798" y="0"/>
                  <a:pt x="10689" y="0"/>
                </a:cubicBezTo>
                <a:close/>
                <a:moveTo>
                  <a:pt x="8016" y="15429"/>
                </a:moveTo>
                <a:cubicBezTo>
                  <a:pt x="8907" y="16971"/>
                  <a:pt x="9798" y="17357"/>
                  <a:pt x="10911" y="17357"/>
                </a:cubicBezTo>
                <a:cubicBezTo>
                  <a:pt x="11802" y="17357"/>
                  <a:pt x="12693" y="16971"/>
                  <a:pt x="13584" y="15429"/>
                </a:cubicBezTo>
                <a:cubicBezTo>
                  <a:pt x="14252" y="14271"/>
                  <a:pt x="14697" y="12729"/>
                  <a:pt x="14697" y="10800"/>
                </a:cubicBezTo>
                <a:cubicBezTo>
                  <a:pt x="14697" y="8871"/>
                  <a:pt x="14252" y="7329"/>
                  <a:pt x="13584" y="6171"/>
                </a:cubicBezTo>
                <a:cubicBezTo>
                  <a:pt x="12693" y="4629"/>
                  <a:pt x="11802" y="4243"/>
                  <a:pt x="10911" y="4243"/>
                </a:cubicBezTo>
                <a:cubicBezTo>
                  <a:pt x="9798" y="4243"/>
                  <a:pt x="8907" y="4629"/>
                  <a:pt x="8016" y="6171"/>
                </a:cubicBezTo>
                <a:cubicBezTo>
                  <a:pt x="7348" y="7329"/>
                  <a:pt x="6903" y="8871"/>
                  <a:pt x="6903" y="10800"/>
                </a:cubicBezTo>
                <a:cubicBezTo>
                  <a:pt x="6903" y="12729"/>
                  <a:pt x="7348" y="14271"/>
                  <a:pt x="8016" y="15429"/>
                </a:cubicBezTo>
                <a:close/>
                <a:moveTo>
                  <a:pt x="9130" y="8100"/>
                </a:moveTo>
                <a:cubicBezTo>
                  <a:pt x="9575" y="7329"/>
                  <a:pt x="10243" y="6943"/>
                  <a:pt x="10911" y="6943"/>
                </a:cubicBezTo>
                <a:cubicBezTo>
                  <a:pt x="11357" y="6943"/>
                  <a:pt x="12025" y="7329"/>
                  <a:pt x="12470" y="8100"/>
                </a:cubicBezTo>
                <a:cubicBezTo>
                  <a:pt x="12915" y="8871"/>
                  <a:pt x="13138" y="9643"/>
                  <a:pt x="13138" y="10800"/>
                </a:cubicBezTo>
                <a:cubicBezTo>
                  <a:pt x="13138" y="11957"/>
                  <a:pt x="12915" y="12729"/>
                  <a:pt x="12470" y="13500"/>
                </a:cubicBezTo>
                <a:cubicBezTo>
                  <a:pt x="12025" y="14271"/>
                  <a:pt x="11357" y="14657"/>
                  <a:pt x="10911" y="14657"/>
                </a:cubicBezTo>
                <a:cubicBezTo>
                  <a:pt x="10243" y="14657"/>
                  <a:pt x="9575" y="14271"/>
                  <a:pt x="9130" y="13500"/>
                </a:cubicBezTo>
                <a:cubicBezTo>
                  <a:pt x="8685" y="12729"/>
                  <a:pt x="8685" y="11957"/>
                  <a:pt x="8685" y="10800"/>
                </a:cubicBezTo>
                <a:cubicBezTo>
                  <a:pt x="8685" y="9643"/>
                  <a:pt x="8685" y="8871"/>
                  <a:pt x="9130" y="81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41" name="Shape"/>
          <p:cNvSpPr/>
          <p:nvPr/>
        </p:nvSpPr>
        <p:spPr>
          <a:xfrm>
            <a:off x="4946651" y="3930555"/>
            <a:ext cx="365126" cy="30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126" y="12420"/>
                </a:moveTo>
                <a:cubicBezTo>
                  <a:pt x="4454" y="15660"/>
                  <a:pt x="4454" y="15660"/>
                  <a:pt x="4454" y="15660"/>
                </a:cubicBezTo>
                <a:cubicBezTo>
                  <a:pt x="3563" y="15120"/>
                  <a:pt x="2895" y="14310"/>
                  <a:pt x="2004" y="13500"/>
                </a:cubicBezTo>
                <a:cubicBezTo>
                  <a:pt x="1336" y="12690"/>
                  <a:pt x="891" y="12150"/>
                  <a:pt x="445" y="11610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0" y="10530"/>
                  <a:pt x="223" y="10260"/>
                  <a:pt x="445" y="9990"/>
                </a:cubicBezTo>
                <a:cubicBezTo>
                  <a:pt x="668" y="9720"/>
                  <a:pt x="1336" y="9180"/>
                  <a:pt x="2004" y="8100"/>
                </a:cubicBezTo>
                <a:cubicBezTo>
                  <a:pt x="2895" y="7290"/>
                  <a:pt x="3563" y="6480"/>
                  <a:pt x="4454" y="5940"/>
                </a:cubicBezTo>
                <a:cubicBezTo>
                  <a:pt x="5122" y="5400"/>
                  <a:pt x="6235" y="4590"/>
                  <a:pt x="7348" y="4050"/>
                </a:cubicBezTo>
                <a:cubicBezTo>
                  <a:pt x="8462" y="3510"/>
                  <a:pt x="9575" y="3240"/>
                  <a:pt x="10689" y="3240"/>
                </a:cubicBezTo>
                <a:cubicBezTo>
                  <a:pt x="11802" y="3240"/>
                  <a:pt x="12693" y="3510"/>
                  <a:pt x="14029" y="4320"/>
                </a:cubicBezTo>
                <a:cubicBezTo>
                  <a:pt x="12025" y="6480"/>
                  <a:pt x="12025" y="6480"/>
                  <a:pt x="12025" y="6480"/>
                </a:cubicBezTo>
                <a:cubicBezTo>
                  <a:pt x="11579" y="6210"/>
                  <a:pt x="11134" y="6210"/>
                  <a:pt x="10689" y="6210"/>
                </a:cubicBezTo>
                <a:cubicBezTo>
                  <a:pt x="9798" y="6210"/>
                  <a:pt x="8907" y="6480"/>
                  <a:pt x="8016" y="7560"/>
                </a:cubicBezTo>
                <a:cubicBezTo>
                  <a:pt x="7348" y="8370"/>
                  <a:pt x="6903" y="9450"/>
                  <a:pt x="6903" y="10800"/>
                </a:cubicBezTo>
                <a:cubicBezTo>
                  <a:pt x="6903" y="11340"/>
                  <a:pt x="6903" y="11880"/>
                  <a:pt x="7126" y="12420"/>
                </a:cubicBezTo>
                <a:close/>
                <a:moveTo>
                  <a:pt x="18482" y="0"/>
                </a:moveTo>
                <a:cubicBezTo>
                  <a:pt x="19596" y="1350"/>
                  <a:pt x="19596" y="1350"/>
                  <a:pt x="19596" y="1350"/>
                </a:cubicBezTo>
                <a:cubicBezTo>
                  <a:pt x="3118" y="21600"/>
                  <a:pt x="3118" y="21600"/>
                  <a:pt x="3118" y="21600"/>
                </a:cubicBezTo>
                <a:cubicBezTo>
                  <a:pt x="2004" y="20250"/>
                  <a:pt x="2004" y="20250"/>
                  <a:pt x="2004" y="20250"/>
                </a:cubicBezTo>
                <a:lnTo>
                  <a:pt x="18482" y="0"/>
                </a:lnTo>
                <a:close/>
                <a:moveTo>
                  <a:pt x="16924" y="6210"/>
                </a:moveTo>
                <a:cubicBezTo>
                  <a:pt x="17592" y="6750"/>
                  <a:pt x="18482" y="7560"/>
                  <a:pt x="19151" y="8370"/>
                </a:cubicBezTo>
                <a:cubicBezTo>
                  <a:pt x="20041" y="8910"/>
                  <a:pt x="20709" y="9720"/>
                  <a:pt x="20932" y="9990"/>
                </a:cubicBezTo>
                <a:cubicBezTo>
                  <a:pt x="21600" y="10800"/>
                  <a:pt x="21600" y="10800"/>
                  <a:pt x="21600" y="10800"/>
                </a:cubicBezTo>
                <a:cubicBezTo>
                  <a:pt x="20932" y="11610"/>
                  <a:pt x="20932" y="11610"/>
                  <a:pt x="20932" y="11610"/>
                </a:cubicBezTo>
                <a:cubicBezTo>
                  <a:pt x="20709" y="11880"/>
                  <a:pt x="20041" y="12420"/>
                  <a:pt x="19151" y="13500"/>
                </a:cubicBezTo>
                <a:cubicBezTo>
                  <a:pt x="18260" y="14310"/>
                  <a:pt x="17369" y="15120"/>
                  <a:pt x="16701" y="15660"/>
                </a:cubicBezTo>
                <a:cubicBezTo>
                  <a:pt x="15810" y="16470"/>
                  <a:pt x="14920" y="17010"/>
                  <a:pt x="13806" y="17550"/>
                </a:cubicBezTo>
                <a:cubicBezTo>
                  <a:pt x="12693" y="18090"/>
                  <a:pt x="11579" y="18360"/>
                  <a:pt x="10689" y="18360"/>
                </a:cubicBezTo>
                <a:cubicBezTo>
                  <a:pt x="9798" y="18360"/>
                  <a:pt x="8685" y="18090"/>
                  <a:pt x="7348" y="17550"/>
                </a:cubicBezTo>
                <a:cubicBezTo>
                  <a:pt x="9353" y="15120"/>
                  <a:pt x="9353" y="15120"/>
                  <a:pt x="9353" y="15120"/>
                </a:cubicBezTo>
                <a:cubicBezTo>
                  <a:pt x="9798" y="15390"/>
                  <a:pt x="10243" y="15390"/>
                  <a:pt x="10689" y="15390"/>
                </a:cubicBezTo>
                <a:cubicBezTo>
                  <a:pt x="11802" y="15390"/>
                  <a:pt x="12693" y="15120"/>
                  <a:pt x="13584" y="14040"/>
                </a:cubicBezTo>
                <a:cubicBezTo>
                  <a:pt x="14252" y="13230"/>
                  <a:pt x="14697" y="12150"/>
                  <a:pt x="14697" y="10800"/>
                </a:cubicBezTo>
                <a:cubicBezTo>
                  <a:pt x="14697" y="10260"/>
                  <a:pt x="14474" y="9720"/>
                  <a:pt x="14474" y="9180"/>
                </a:cubicBezTo>
                <a:lnTo>
                  <a:pt x="16924" y="621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42" name="Shape"/>
          <p:cNvSpPr/>
          <p:nvPr/>
        </p:nvSpPr>
        <p:spPr>
          <a:xfrm>
            <a:off x="5600701" y="3960717"/>
            <a:ext cx="349251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116" y="9000"/>
                </a:moveTo>
                <a:cubicBezTo>
                  <a:pt x="19045" y="9000"/>
                  <a:pt x="19974" y="9720"/>
                  <a:pt x="20671" y="11160"/>
                </a:cubicBezTo>
                <a:cubicBezTo>
                  <a:pt x="21368" y="12240"/>
                  <a:pt x="21600" y="13680"/>
                  <a:pt x="21600" y="15120"/>
                </a:cubicBezTo>
                <a:cubicBezTo>
                  <a:pt x="21600" y="16920"/>
                  <a:pt x="21135" y="18360"/>
                  <a:pt x="20439" y="19800"/>
                </a:cubicBezTo>
                <a:cubicBezTo>
                  <a:pt x="19510" y="20880"/>
                  <a:pt x="18581" y="21600"/>
                  <a:pt x="17419" y="21600"/>
                </a:cubicBezTo>
                <a:cubicBezTo>
                  <a:pt x="4181" y="21600"/>
                  <a:pt x="4181" y="21600"/>
                  <a:pt x="4181" y="21600"/>
                </a:cubicBezTo>
                <a:cubicBezTo>
                  <a:pt x="3019" y="21600"/>
                  <a:pt x="2090" y="20880"/>
                  <a:pt x="1161" y="19800"/>
                </a:cubicBezTo>
                <a:cubicBezTo>
                  <a:pt x="232" y="18360"/>
                  <a:pt x="0" y="16920"/>
                  <a:pt x="0" y="15120"/>
                </a:cubicBezTo>
                <a:cubicBezTo>
                  <a:pt x="0" y="13680"/>
                  <a:pt x="232" y="12240"/>
                  <a:pt x="929" y="10800"/>
                </a:cubicBezTo>
                <a:cubicBezTo>
                  <a:pt x="1626" y="9720"/>
                  <a:pt x="2555" y="9000"/>
                  <a:pt x="3484" y="8640"/>
                </a:cubicBezTo>
                <a:cubicBezTo>
                  <a:pt x="3484" y="8640"/>
                  <a:pt x="3484" y="8280"/>
                  <a:pt x="3484" y="7920"/>
                </a:cubicBezTo>
                <a:cubicBezTo>
                  <a:pt x="3484" y="6840"/>
                  <a:pt x="3716" y="5760"/>
                  <a:pt x="4181" y="5040"/>
                </a:cubicBezTo>
                <a:cubicBezTo>
                  <a:pt x="4645" y="4320"/>
                  <a:pt x="5342" y="3960"/>
                  <a:pt x="6039" y="3960"/>
                </a:cubicBezTo>
                <a:cubicBezTo>
                  <a:pt x="6968" y="3960"/>
                  <a:pt x="7665" y="4320"/>
                  <a:pt x="8129" y="5040"/>
                </a:cubicBezTo>
                <a:cubicBezTo>
                  <a:pt x="8361" y="3600"/>
                  <a:pt x="9058" y="2520"/>
                  <a:pt x="9987" y="1440"/>
                </a:cubicBezTo>
                <a:cubicBezTo>
                  <a:pt x="10916" y="360"/>
                  <a:pt x="11845" y="0"/>
                  <a:pt x="13006" y="0"/>
                </a:cubicBezTo>
                <a:cubicBezTo>
                  <a:pt x="14400" y="0"/>
                  <a:pt x="15561" y="720"/>
                  <a:pt x="16723" y="2160"/>
                </a:cubicBezTo>
                <a:cubicBezTo>
                  <a:pt x="17652" y="3960"/>
                  <a:pt x="18116" y="5760"/>
                  <a:pt x="18116" y="7920"/>
                </a:cubicBezTo>
                <a:lnTo>
                  <a:pt x="18116" y="90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43" name="Shape"/>
          <p:cNvSpPr/>
          <p:nvPr/>
        </p:nvSpPr>
        <p:spPr>
          <a:xfrm>
            <a:off x="6230937" y="3946430"/>
            <a:ext cx="379414" cy="2555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705" y="21600"/>
                </a:moveTo>
                <a:cubicBezTo>
                  <a:pt x="3422" y="21600"/>
                  <a:pt x="2352" y="20965"/>
                  <a:pt x="1497" y="19376"/>
                </a:cubicBezTo>
                <a:cubicBezTo>
                  <a:pt x="428" y="18106"/>
                  <a:pt x="0" y="16518"/>
                  <a:pt x="0" y="14612"/>
                </a:cubicBezTo>
                <a:cubicBezTo>
                  <a:pt x="0" y="13024"/>
                  <a:pt x="428" y="11753"/>
                  <a:pt x="1069" y="10482"/>
                </a:cubicBezTo>
                <a:cubicBezTo>
                  <a:pt x="1497" y="9529"/>
                  <a:pt x="2352" y="8576"/>
                  <a:pt x="3208" y="8259"/>
                </a:cubicBezTo>
                <a:cubicBezTo>
                  <a:pt x="3208" y="6988"/>
                  <a:pt x="3636" y="5718"/>
                  <a:pt x="4277" y="4765"/>
                </a:cubicBezTo>
                <a:cubicBezTo>
                  <a:pt x="4919" y="4129"/>
                  <a:pt x="5560" y="3494"/>
                  <a:pt x="6416" y="3494"/>
                </a:cubicBezTo>
                <a:cubicBezTo>
                  <a:pt x="7057" y="3494"/>
                  <a:pt x="7485" y="3812"/>
                  <a:pt x="8127" y="4129"/>
                </a:cubicBezTo>
                <a:cubicBezTo>
                  <a:pt x="8554" y="2859"/>
                  <a:pt x="9196" y="1906"/>
                  <a:pt x="10051" y="1271"/>
                </a:cubicBezTo>
                <a:cubicBezTo>
                  <a:pt x="10907" y="635"/>
                  <a:pt x="11762" y="0"/>
                  <a:pt x="12832" y="0"/>
                </a:cubicBezTo>
                <a:cubicBezTo>
                  <a:pt x="14329" y="0"/>
                  <a:pt x="15612" y="953"/>
                  <a:pt x="16681" y="2541"/>
                </a:cubicBezTo>
                <a:cubicBezTo>
                  <a:pt x="17750" y="4129"/>
                  <a:pt x="18392" y="6035"/>
                  <a:pt x="18392" y="8259"/>
                </a:cubicBezTo>
                <a:cubicBezTo>
                  <a:pt x="19248" y="8576"/>
                  <a:pt x="20103" y="9529"/>
                  <a:pt x="20745" y="10800"/>
                </a:cubicBezTo>
                <a:cubicBezTo>
                  <a:pt x="21172" y="11753"/>
                  <a:pt x="21600" y="13024"/>
                  <a:pt x="21600" y="14612"/>
                </a:cubicBezTo>
                <a:cubicBezTo>
                  <a:pt x="21600" y="16518"/>
                  <a:pt x="21172" y="18106"/>
                  <a:pt x="20103" y="19376"/>
                </a:cubicBezTo>
                <a:cubicBezTo>
                  <a:pt x="19248" y="20965"/>
                  <a:pt x="18178" y="21600"/>
                  <a:pt x="16895" y="21600"/>
                </a:cubicBezTo>
                <a:lnTo>
                  <a:pt x="4705" y="21600"/>
                </a:lnTo>
                <a:close/>
                <a:moveTo>
                  <a:pt x="17537" y="10165"/>
                </a:moveTo>
                <a:cubicBezTo>
                  <a:pt x="17323" y="10165"/>
                  <a:pt x="17109" y="9847"/>
                  <a:pt x="17109" y="9847"/>
                </a:cubicBezTo>
                <a:cubicBezTo>
                  <a:pt x="16895" y="9529"/>
                  <a:pt x="16895" y="9212"/>
                  <a:pt x="16895" y="8894"/>
                </a:cubicBezTo>
                <a:cubicBezTo>
                  <a:pt x="16895" y="8259"/>
                  <a:pt x="16895" y="8259"/>
                  <a:pt x="16895" y="8259"/>
                </a:cubicBezTo>
                <a:cubicBezTo>
                  <a:pt x="16895" y="6671"/>
                  <a:pt x="16467" y="5400"/>
                  <a:pt x="15612" y="4129"/>
                </a:cubicBezTo>
                <a:cubicBezTo>
                  <a:pt x="14970" y="2859"/>
                  <a:pt x="13901" y="2541"/>
                  <a:pt x="12832" y="2541"/>
                </a:cubicBezTo>
                <a:cubicBezTo>
                  <a:pt x="11976" y="2541"/>
                  <a:pt x="11121" y="2859"/>
                  <a:pt x="10479" y="3494"/>
                </a:cubicBezTo>
                <a:cubicBezTo>
                  <a:pt x="9838" y="4129"/>
                  <a:pt x="9410" y="5082"/>
                  <a:pt x="8982" y="6353"/>
                </a:cubicBezTo>
                <a:cubicBezTo>
                  <a:pt x="8982" y="6671"/>
                  <a:pt x="8768" y="6988"/>
                  <a:pt x="8554" y="6988"/>
                </a:cubicBezTo>
                <a:cubicBezTo>
                  <a:pt x="8127" y="6988"/>
                  <a:pt x="7913" y="6988"/>
                  <a:pt x="7699" y="6671"/>
                </a:cubicBezTo>
                <a:cubicBezTo>
                  <a:pt x="7485" y="6035"/>
                  <a:pt x="7057" y="5718"/>
                  <a:pt x="6416" y="5718"/>
                </a:cubicBezTo>
                <a:cubicBezTo>
                  <a:pt x="5988" y="5718"/>
                  <a:pt x="5560" y="6035"/>
                  <a:pt x="5347" y="6671"/>
                </a:cubicBezTo>
                <a:cubicBezTo>
                  <a:pt x="4919" y="6988"/>
                  <a:pt x="4705" y="7624"/>
                  <a:pt x="4705" y="8259"/>
                </a:cubicBezTo>
                <a:cubicBezTo>
                  <a:pt x="4705" y="8576"/>
                  <a:pt x="4705" y="8576"/>
                  <a:pt x="4919" y="8894"/>
                </a:cubicBezTo>
                <a:cubicBezTo>
                  <a:pt x="4919" y="9212"/>
                  <a:pt x="4919" y="9529"/>
                  <a:pt x="4705" y="9847"/>
                </a:cubicBezTo>
                <a:cubicBezTo>
                  <a:pt x="4491" y="9847"/>
                  <a:pt x="4491" y="10165"/>
                  <a:pt x="4277" y="10165"/>
                </a:cubicBezTo>
                <a:cubicBezTo>
                  <a:pt x="3422" y="10482"/>
                  <a:pt x="2780" y="10800"/>
                  <a:pt x="2352" y="11753"/>
                </a:cubicBezTo>
                <a:cubicBezTo>
                  <a:pt x="1925" y="12706"/>
                  <a:pt x="1711" y="13659"/>
                  <a:pt x="1711" y="14612"/>
                </a:cubicBezTo>
                <a:cubicBezTo>
                  <a:pt x="1711" y="15882"/>
                  <a:pt x="1925" y="17153"/>
                  <a:pt x="2566" y="17788"/>
                </a:cubicBezTo>
                <a:cubicBezTo>
                  <a:pt x="3208" y="18741"/>
                  <a:pt x="3850" y="19376"/>
                  <a:pt x="4705" y="19376"/>
                </a:cubicBezTo>
                <a:cubicBezTo>
                  <a:pt x="16895" y="19376"/>
                  <a:pt x="16895" y="19376"/>
                  <a:pt x="16895" y="19376"/>
                </a:cubicBezTo>
                <a:cubicBezTo>
                  <a:pt x="17750" y="19376"/>
                  <a:pt x="18392" y="18741"/>
                  <a:pt x="19034" y="17788"/>
                </a:cubicBezTo>
                <a:cubicBezTo>
                  <a:pt x="19675" y="17153"/>
                  <a:pt x="20103" y="15882"/>
                  <a:pt x="20103" y="14612"/>
                </a:cubicBezTo>
                <a:cubicBezTo>
                  <a:pt x="20103" y="13659"/>
                  <a:pt x="19675" y="12706"/>
                  <a:pt x="19248" y="11753"/>
                </a:cubicBezTo>
                <a:cubicBezTo>
                  <a:pt x="18820" y="10800"/>
                  <a:pt x="18178" y="10482"/>
                  <a:pt x="17537" y="1016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44" name="Shape"/>
          <p:cNvSpPr/>
          <p:nvPr/>
        </p:nvSpPr>
        <p:spPr>
          <a:xfrm>
            <a:off x="6891338" y="3960717"/>
            <a:ext cx="349251" cy="2698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116" y="7500"/>
                </a:moveTo>
                <a:cubicBezTo>
                  <a:pt x="19045" y="7500"/>
                  <a:pt x="19974" y="8100"/>
                  <a:pt x="20671" y="9300"/>
                </a:cubicBezTo>
                <a:cubicBezTo>
                  <a:pt x="21135" y="10200"/>
                  <a:pt x="21600" y="11400"/>
                  <a:pt x="21600" y="12600"/>
                </a:cubicBezTo>
                <a:cubicBezTo>
                  <a:pt x="21600" y="14100"/>
                  <a:pt x="21135" y="15300"/>
                  <a:pt x="20439" y="16500"/>
                </a:cubicBezTo>
                <a:cubicBezTo>
                  <a:pt x="19510" y="17400"/>
                  <a:pt x="18581" y="18000"/>
                  <a:pt x="17419" y="18000"/>
                </a:cubicBezTo>
                <a:cubicBezTo>
                  <a:pt x="15329" y="18000"/>
                  <a:pt x="15329" y="18000"/>
                  <a:pt x="15329" y="18000"/>
                </a:cubicBezTo>
                <a:cubicBezTo>
                  <a:pt x="16026" y="17400"/>
                  <a:pt x="16026" y="17400"/>
                  <a:pt x="16026" y="17400"/>
                </a:cubicBezTo>
                <a:cubicBezTo>
                  <a:pt x="16258" y="16800"/>
                  <a:pt x="16490" y="16500"/>
                  <a:pt x="16490" y="15900"/>
                </a:cubicBezTo>
                <a:cubicBezTo>
                  <a:pt x="16490" y="15300"/>
                  <a:pt x="16258" y="14700"/>
                  <a:pt x="16026" y="14100"/>
                </a:cubicBezTo>
                <a:cubicBezTo>
                  <a:pt x="15561" y="13500"/>
                  <a:pt x="15561" y="13500"/>
                  <a:pt x="15561" y="13500"/>
                </a:cubicBezTo>
                <a:cubicBezTo>
                  <a:pt x="15097" y="13200"/>
                  <a:pt x="14632" y="12900"/>
                  <a:pt x="14168" y="12900"/>
                </a:cubicBezTo>
                <a:cubicBezTo>
                  <a:pt x="14168" y="12900"/>
                  <a:pt x="14168" y="12900"/>
                  <a:pt x="14168" y="12900"/>
                </a:cubicBezTo>
                <a:cubicBezTo>
                  <a:pt x="14168" y="12600"/>
                  <a:pt x="14168" y="12600"/>
                  <a:pt x="14168" y="12600"/>
                </a:cubicBezTo>
                <a:cubicBezTo>
                  <a:pt x="14168" y="11700"/>
                  <a:pt x="13935" y="11400"/>
                  <a:pt x="13703" y="10800"/>
                </a:cubicBezTo>
                <a:cubicBezTo>
                  <a:pt x="13471" y="10500"/>
                  <a:pt x="13006" y="10200"/>
                  <a:pt x="12542" y="10200"/>
                </a:cubicBezTo>
                <a:cubicBezTo>
                  <a:pt x="9755" y="10200"/>
                  <a:pt x="9755" y="10200"/>
                  <a:pt x="9755" y="10200"/>
                </a:cubicBezTo>
                <a:cubicBezTo>
                  <a:pt x="9290" y="10200"/>
                  <a:pt x="8826" y="10500"/>
                  <a:pt x="8594" y="10800"/>
                </a:cubicBezTo>
                <a:cubicBezTo>
                  <a:pt x="8361" y="11400"/>
                  <a:pt x="8129" y="11700"/>
                  <a:pt x="8129" y="12600"/>
                </a:cubicBezTo>
                <a:cubicBezTo>
                  <a:pt x="8129" y="12900"/>
                  <a:pt x="8129" y="12900"/>
                  <a:pt x="8129" y="12900"/>
                </a:cubicBezTo>
                <a:cubicBezTo>
                  <a:pt x="8129" y="12900"/>
                  <a:pt x="8129" y="12900"/>
                  <a:pt x="8129" y="12900"/>
                </a:cubicBezTo>
                <a:cubicBezTo>
                  <a:pt x="7665" y="12900"/>
                  <a:pt x="7200" y="13200"/>
                  <a:pt x="6735" y="13500"/>
                </a:cubicBezTo>
                <a:cubicBezTo>
                  <a:pt x="6271" y="14100"/>
                  <a:pt x="6271" y="14100"/>
                  <a:pt x="6271" y="14100"/>
                </a:cubicBezTo>
                <a:cubicBezTo>
                  <a:pt x="6039" y="14700"/>
                  <a:pt x="5806" y="15300"/>
                  <a:pt x="5806" y="15900"/>
                </a:cubicBezTo>
                <a:cubicBezTo>
                  <a:pt x="5806" y="16500"/>
                  <a:pt x="6039" y="16800"/>
                  <a:pt x="6271" y="17400"/>
                </a:cubicBezTo>
                <a:cubicBezTo>
                  <a:pt x="6968" y="18000"/>
                  <a:pt x="6968" y="18000"/>
                  <a:pt x="6968" y="18000"/>
                </a:cubicBezTo>
                <a:cubicBezTo>
                  <a:pt x="4181" y="18000"/>
                  <a:pt x="4181" y="18000"/>
                  <a:pt x="4181" y="18000"/>
                </a:cubicBezTo>
                <a:cubicBezTo>
                  <a:pt x="3019" y="18000"/>
                  <a:pt x="1858" y="17400"/>
                  <a:pt x="1161" y="16500"/>
                </a:cubicBezTo>
                <a:cubicBezTo>
                  <a:pt x="232" y="15300"/>
                  <a:pt x="0" y="14100"/>
                  <a:pt x="0" y="12600"/>
                </a:cubicBezTo>
                <a:cubicBezTo>
                  <a:pt x="0" y="11400"/>
                  <a:pt x="232" y="10200"/>
                  <a:pt x="929" y="9000"/>
                </a:cubicBezTo>
                <a:cubicBezTo>
                  <a:pt x="1626" y="8100"/>
                  <a:pt x="2555" y="7500"/>
                  <a:pt x="3484" y="7200"/>
                </a:cubicBezTo>
                <a:cubicBezTo>
                  <a:pt x="3484" y="7200"/>
                  <a:pt x="3484" y="6900"/>
                  <a:pt x="3484" y="6600"/>
                </a:cubicBezTo>
                <a:cubicBezTo>
                  <a:pt x="3484" y="5700"/>
                  <a:pt x="3716" y="4800"/>
                  <a:pt x="4181" y="4200"/>
                </a:cubicBezTo>
                <a:cubicBezTo>
                  <a:pt x="4645" y="3600"/>
                  <a:pt x="5342" y="3300"/>
                  <a:pt x="6039" y="3300"/>
                </a:cubicBezTo>
                <a:cubicBezTo>
                  <a:pt x="6968" y="3300"/>
                  <a:pt x="7432" y="3600"/>
                  <a:pt x="8129" y="4200"/>
                </a:cubicBezTo>
                <a:cubicBezTo>
                  <a:pt x="8361" y="3000"/>
                  <a:pt x="9058" y="2100"/>
                  <a:pt x="9987" y="1200"/>
                </a:cubicBezTo>
                <a:cubicBezTo>
                  <a:pt x="10916" y="300"/>
                  <a:pt x="11845" y="0"/>
                  <a:pt x="13006" y="0"/>
                </a:cubicBezTo>
                <a:cubicBezTo>
                  <a:pt x="14400" y="0"/>
                  <a:pt x="15561" y="600"/>
                  <a:pt x="16723" y="1800"/>
                </a:cubicBezTo>
                <a:cubicBezTo>
                  <a:pt x="17652" y="3300"/>
                  <a:pt x="18116" y="4800"/>
                  <a:pt x="18116" y="6600"/>
                </a:cubicBezTo>
                <a:lnTo>
                  <a:pt x="18116" y="7500"/>
                </a:lnTo>
                <a:close/>
                <a:moveTo>
                  <a:pt x="15329" y="15000"/>
                </a:moveTo>
                <a:cubicBezTo>
                  <a:pt x="15561" y="15300"/>
                  <a:pt x="15561" y="15300"/>
                  <a:pt x="15561" y="15900"/>
                </a:cubicBezTo>
                <a:cubicBezTo>
                  <a:pt x="15561" y="16200"/>
                  <a:pt x="15561" y="16200"/>
                  <a:pt x="15329" y="16500"/>
                </a:cubicBezTo>
                <a:cubicBezTo>
                  <a:pt x="11845" y="21300"/>
                  <a:pt x="11845" y="21300"/>
                  <a:pt x="11845" y="21300"/>
                </a:cubicBezTo>
                <a:cubicBezTo>
                  <a:pt x="11613" y="21300"/>
                  <a:pt x="11381" y="21600"/>
                  <a:pt x="11148" y="21600"/>
                </a:cubicBezTo>
                <a:cubicBezTo>
                  <a:pt x="10916" y="21600"/>
                  <a:pt x="10684" y="21300"/>
                  <a:pt x="10452" y="21300"/>
                </a:cubicBezTo>
                <a:cubicBezTo>
                  <a:pt x="6968" y="16500"/>
                  <a:pt x="6968" y="16500"/>
                  <a:pt x="6968" y="16500"/>
                </a:cubicBezTo>
                <a:cubicBezTo>
                  <a:pt x="6735" y="16200"/>
                  <a:pt x="6735" y="16200"/>
                  <a:pt x="6735" y="15900"/>
                </a:cubicBezTo>
                <a:cubicBezTo>
                  <a:pt x="6735" y="15600"/>
                  <a:pt x="6735" y="15300"/>
                  <a:pt x="6968" y="15000"/>
                </a:cubicBezTo>
                <a:cubicBezTo>
                  <a:pt x="7432" y="14400"/>
                  <a:pt x="7432" y="14400"/>
                  <a:pt x="7432" y="14400"/>
                </a:cubicBezTo>
                <a:cubicBezTo>
                  <a:pt x="7665" y="14100"/>
                  <a:pt x="7665" y="14100"/>
                  <a:pt x="7897" y="14100"/>
                </a:cubicBezTo>
                <a:cubicBezTo>
                  <a:pt x="8129" y="14100"/>
                  <a:pt x="8361" y="14100"/>
                  <a:pt x="8361" y="14100"/>
                </a:cubicBezTo>
                <a:cubicBezTo>
                  <a:pt x="8594" y="14400"/>
                  <a:pt x="8826" y="14400"/>
                  <a:pt x="8826" y="14400"/>
                </a:cubicBezTo>
                <a:cubicBezTo>
                  <a:pt x="8826" y="14400"/>
                  <a:pt x="9058" y="14100"/>
                  <a:pt x="9058" y="13800"/>
                </a:cubicBezTo>
                <a:cubicBezTo>
                  <a:pt x="9058" y="12600"/>
                  <a:pt x="9058" y="12600"/>
                  <a:pt x="9058" y="12600"/>
                </a:cubicBezTo>
                <a:cubicBezTo>
                  <a:pt x="9058" y="12300"/>
                  <a:pt x="9058" y="12000"/>
                  <a:pt x="9290" y="11700"/>
                </a:cubicBezTo>
                <a:cubicBezTo>
                  <a:pt x="9290" y="11400"/>
                  <a:pt x="9523" y="11400"/>
                  <a:pt x="9755" y="11400"/>
                </a:cubicBezTo>
                <a:cubicBezTo>
                  <a:pt x="12542" y="11400"/>
                  <a:pt x="12542" y="11400"/>
                  <a:pt x="12542" y="11400"/>
                </a:cubicBezTo>
                <a:cubicBezTo>
                  <a:pt x="12774" y="11400"/>
                  <a:pt x="13006" y="11400"/>
                  <a:pt x="13006" y="11700"/>
                </a:cubicBezTo>
                <a:cubicBezTo>
                  <a:pt x="13239" y="12000"/>
                  <a:pt x="13471" y="12300"/>
                  <a:pt x="13471" y="12600"/>
                </a:cubicBezTo>
                <a:cubicBezTo>
                  <a:pt x="13471" y="13800"/>
                  <a:pt x="13471" y="13800"/>
                  <a:pt x="13471" y="13800"/>
                </a:cubicBezTo>
                <a:cubicBezTo>
                  <a:pt x="13471" y="14100"/>
                  <a:pt x="13471" y="14400"/>
                  <a:pt x="13471" y="14400"/>
                </a:cubicBezTo>
                <a:cubicBezTo>
                  <a:pt x="13703" y="14400"/>
                  <a:pt x="13703" y="14400"/>
                  <a:pt x="13935" y="14100"/>
                </a:cubicBezTo>
                <a:cubicBezTo>
                  <a:pt x="13935" y="14100"/>
                  <a:pt x="14168" y="14100"/>
                  <a:pt x="14400" y="14100"/>
                </a:cubicBezTo>
                <a:cubicBezTo>
                  <a:pt x="14632" y="14100"/>
                  <a:pt x="14865" y="14100"/>
                  <a:pt x="14865" y="14400"/>
                </a:cubicBezTo>
                <a:lnTo>
                  <a:pt x="15329" y="150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45" name="Shape"/>
          <p:cNvSpPr/>
          <p:nvPr/>
        </p:nvSpPr>
        <p:spPr>
          <a:xfrm>
            <a:off x="7537450" y="3960717"/>
            <a:ext cx="349251" cy="2698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116" y="7500"/>
                </a:moveTo>
                <a:cubicBezTo>
                  <a:pt x="19045" y="7500"/>
                  <a:pt x="19974" y="8100"/>
                  <a:pt x="20671" y="9300"/>
                </a:cubicBezTo>
                <a:cubicBezTo>
                  <a:pt x="21135" y="10200"/>
                  <a:pt x="21600" y="11400"/>
                  <a:pt x="21600" y="12600"/>
                </a:cubicBezTo>
                <a:cubicBezTo>
                  <a:pt x="21600" y="14100"/>
                  <a:pt x="21135" y="15300"/>
                  <a:pt x="20439" y="16500"/>
                </a:cubicBezTo>
                <a:cubicBezTo>
                  <a:pt x="19510" y="17400"/>
                  <a:pt x="18581" y="18000"/>
                  <a:pt x="17419" y="18000"/>
                </a:cubicBezTo>
                <a:cubicBezTo>
                  <a:pt x="16258" y="18000"/>
                  <a:pt x="16258" y="18000"/>
                  <a:pt x="16258" y="18000"/>
                </a:cubicBezTo>
                <a:cubicBezTo>
                  <a:pt x="16490" y="17700"/>
                  <a:pt x="16490" y="17400"/>
                  <a:pt x="16490" y="17100"/>
                </a:cubicBezTo>
                <a:cubicBezTo>
                  <a:pt x="16490" y="16500"/>
                  <a:pt x="16258" y="15900"/>
                  <a:pt x="16026" y="15600"/>
                </a:cubicBezTo>
                <a:cubicBezTo>
                  <a:pt x="12310" y="10800"/>
                  <a:pt x="12310" y="10800"/>
                  <a:pt x="12310" y="10800"/>
                </a:cubicBezTo>
                <a:cubicBezTo>
                  <a:pt x="12077" y="10500"/>
                  <a:pt x="11613" y="10200"/>
                  <a:pt x="11148" y="10200"/>
                </a:cubicBezTo>
                <a:cubicBezTo>
                  <a:pt x="10684" y="10200"/>
                  <a:pt x="10219" y="10500"/>
                  <a:pt x="9987" y="10800"/>
                </a:cubicBezTo>
                <a:cubicBezTo>
                  <a:pt x="6271" y="15600"/>
                  <a:pt x="6271" y="15600"/>
                  <a:pt x="6271" y="15600"/>
                </a:cubicBezTo>
                <a:cubicBezTo>
                  <a:pt x="6039" y="15900"/>
                  <a:pt x="5806" y="16500"/>
                  <a:pt x="5806" y="17100"/>
                </a:cubicBezTo>
                <a:cubicBezTo>
                  <a:pt x="5806" y="17400"/>
                  <a:pt x="5806" y="17700"/>
                  <a:pt x="6039" y="18000"/>
                </a:cubicBezTo>
                <a:cubicBezTo>
                  <a:pt x="4181" y="18000"/>
                  <a:pt x="4181" y="18000"/>
                  <a:pt x="4181" y="18000"/>
                </a:cubicBezTo>
                <a:cubicBezTo>
                  <a:pt x="3019" y="18000"/>
                  <a:pt x="1858" y="17400"/>
                  <a:pt x="1161" y="16500"/>
                </a:cubicBezTo>
                <a:cubicBezTo>
                  <a:pt x="232" y="15300"/>
                  <a:pt x="0" y="14100"/>
                  <a:pt x="0" y="12600"/>
                </a:cubicBezTo>
                <a:cubicBezTo>
                  <a:pt x="0" y="11400"/>
                  <a:pt x="232" y="10200"/>
                  <a:pt x="929" y="9000"/>
                </a:cubicBezTo>
                <a:cubicBezTo>
                  <a:pt x="1626" y="8100"/>
                  <a:pt x="2323" y="7500"/>
                  <a:pt x="3484" y="7200"/>
                </a:cubicBezTo>
                <a:cubicBezTo>
                  <a:pt x="3484" y="7200"/>
                  <a:pt x="3484" y="6900"/>
                  <a:pt x="3484" y="6600"/>
                </a:cubicBezTo>
                <a:cubicBezTo>
                  <a:pt x="3484" y="5700"/>
                  <a:pt x="3716" y="4800"/>
                  <a:pt x="4181" y="4200"/>
                </a:cubicBezTo>
                <a:cubicBezTo>
                  <a:pt x="4645" y="3600"/>
                  <a:pt x="5342" y="3300"/>
                  <a:pt x="6039" y="3300"/>
                </a:cubicBezTo>
                <a:cubicBezTo>
                  <a:pt x="6968" y="3300"/>
                  <a:pt x="7432" y="3600"/>
                  <a:pt x="8129" y="4200"/>
                </a:cubicBezTo>
                <a:cubicBezTo>
                  <a:pt x="8361" y="3000"/>
                  <a:pt x="9058" y="2100"/>
                  <a:pt x="9987" y="1200"/>
                </a:cubicBezTo>
                <a:cubicBezTo>
                  <a:pt x="10916" y="300"/>
                  <a:pt x="11845" y="0"/>
                  <a:pt x="13006" y="0"/>
                </a:cubicBezTo>
                <a:cubicBezTo>
                  <a:pt x="14400" y="0"/>
                  <a:pt x="15561" y="600"/>
                  <a:pt x="16723" y="1800"/>
                </a:cubicBezTo>
                <a:cubicBezTo>
                  <a:pt x="17652" y="3300"/>
                  <a:pt x="18116" y="4800"/>
                  <a:pt x="18116" y="6600"/>
                </a:cubicBezTo>
                <a:lnTo>
                  <a:pt x="18116" y="7500"/>
                </a:lnTo>
                <a:close/>
                <a:moveTo>
                  <a:pt x="11845" y="11700"/>
                </a:moveTo>
                <a:cubicBezTo>
                  <a:pt x="15329" y="16200"/>
                  <a:pt x="15329" y="16200"/>
                  <a:pt x="15329" y="16200"/>
                </a:cubicBezTo>
                <a:cubicBezTo>
                  <a:pt x="15561" y="16500"/>
                  <a:pt x="15561" y="16800"/>
                  <a:pt x="15561" y="17100"/>
                </a:cubicBezTo>
                <a:cubicBezTo>
                  <a:pt x="15561" y="17400"/>
                  <a:pt x="15561" y="17700"/>
                  <a:pt x="15329" y="18000"/>
                </a:cubicBezTo>
                <a:cubicBezTo>
                  <a:pt x="14865" y="18600"/>
                  <a:pt x="14865" y="18600"/>
                  <a:pt x="14865" y="18600"/>
                </a:cubicBezTo>
                <a:cubicBezTo>
                  <a:pt x="14865" y="18600"/>
                  <a:pt x="14632" y="18900"/>
                  <a:pt x="14400" y="18900"/>
                </a:cubicBezTo>
                <a:cubicBezTo>
                  <a:pt x="14168" y="18900"/>
                  <a:pt x="13935" y="18900"/>
                  <a:pt x="13935" y="18600"/>
                </a:cubicBezTo>
                <a:cubicBezTo>
                  <a:pt x="13703" y="18600"/>
                  <a:pt x="13471" y="18300"/>
                  <a:pt x="13471" y="18600"/>
                </a:cubicBezTo>
                <a:cubicBezTo>
                  <a:pt x="13471" y="18600"/>
                  <a:pt x="13471" y="18900"/>
                  <a:pt x="13471" y="19200"/>
                </a:cubicBezTo>
                <a:cubicBezTo>
                  <a:pt x="13471" y="20400"/>
                  <a:pt x="13471" y="20400"/>
                  <a:pt x="13471" y="20400"/>
                </a:cubicBezTo>
                <a:cubicBezTo>
                  <a:pt x="13471" y="20700"/>
                  <a:pt x="13239" y="21000"/>
                  <a:pt x="13006" y="21300"/>
                </a:cubicBezTo>
                <a:cubicBezTo>
                  <a:pt x="13006" y="21300"/>
                  <a:pt x="12774" y="21600"/>
                  <a:pt x="12542" y="21600"/>
                </a:cubicBezTo>
                <a:cubicBezTo>
                  <a:pt x="9755" y="21600"/>
                  <a:pt x="9755" y="21600"/>
                  <a:pt x="9755" y="21600"/>
                </a:cubicBezTo>
                <a:cubicBezTo>
                  <a:pt x="9523" y="21600"/>
                  <a:pt x="9290" y="21300"/>
                  <a:pt x="9290" y="21300"/>
                </a:cubicBezTo>
                <a:cubicBezTo>
                  <a:pt x="9058" y="21000"/>
                  <a:pt x="9058" y="20700"/>
                  <a:pt x="9058" y="20400"/>
                </a:cubicBezTo>
                <a:cubicBezTo>
                  <a:pt x="9058" y="19200"/>
                  <a:pt x="9058" y="19200"/>
                  <a:pt x="9058" y="19200"/>
                </a:cubicBezTo>
                <a:cubicBezTo>
                  <a:pt x="9058" y="18900"/>
                  <a:pt x="8826" y="18600"/>
                  <a:pt x="8826" y="18600"/>
                </a:cubicBezTo>
                <a:cubicBezTo>
                  <a:pt x="8826" y="18300"/>
                  <a:pt x="8594" y="18600"/>
                  <a:pt x="8361" y="18600"/>
                </a:cubicBezTo>
                <a:cubicBezTo>
                  <a:pt x="8361" y="18900"/>
                  <a:pt x="8129" y="18900"/>
                  <a:pt x="7897" y="18900"/>
                </a:cubicBezTo>
                <a:cubicBezTo>
                  <a:pt x="7665" y="18900"/>
                  <a:pt x="7665" y="18600"/>
                  <a:pt x="7432" y="18600"/>
                </a:cubicBezTo>
                <a:cubicBezTo>
                  <a:pt x="6968" y="18000"/>
                  <a:pt x="6968" y="18000"/>
                  <a:pt x="6968" y="18000"/>
                </a:cubicBezTo>
                <a:cubicBezTo>
                  <a:pt x="6735" y="17700"/>
                  <a:pt x="6735" y="17400"/>
                  <a:pt x="6735" y="17100"/>
                </a:cubicBezTo>
                <a:cubicBezTo>
                  <a:pt x="6735" y="16800"/>
                  <a:pt x="6735" y="16500"/>
                  <a:pt x="6968" y="16200"/>
                </a:cubicBezTo>
                <a:cubicBezTo>
                  <a:pt x="10452" y="11700"/>
                  <a:pt x="10452" y="11700"/>
                  <a:pt x="10452" y="11700"/>
                </a:cubicBezTo>
                <a:cubicBezTo>
                  <a:pt x="10684" y="11400"/>
                  <a:pt x="10916" y="11400"/>
                  <a:pt x="11148" y="11400"/>
                </a:cubicBezTo>
                <a:cubicBezTo>
                  <a:pt x="11381" y="11400"/>
                  <a:pt x="11613" y="11400"/>
                  <a:pt x="11845" y="117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46" name="Shape"/>
          <p:cNvSpPr/>
          <p:nvPr/>
        </p:nvSpPr>
        <p:spPr>
          <a:xfrm>
            <a:off x="8255000" y="3911505"/>
            <a:ext cx="201614" cy="3460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00" y="1878"/>
                </a:moveTo>
                <a:cubicBezTo>
                  <a:pt x="5200" y="704"/>
                  <a:pt x="8000" y="0"/>
                  <a:pt x="10800" y="0"/>
                </a:cubicBezTo>
                <a:cubicBezTo>
                  <a:pt x="14000" y="0"/>
                  <a:pt x="16400" y="704"/>
                  <a:pt x="18400" y="1878"/>
                </a:cubicBezTo>
                <a:cubicBezTo>
                  <a:pt x="20800" y="3052"/>
                  <a:pt x="21600" y="4696"/>
                  <a:pt x="21600" y="6339"/>
                </a:cubicBezTo>
                <a:cubicBezTo>
                  <a:pt x="21600" y="7278"/>
                  <a:pt x="20800" y="9157"/>
                  <a:pt x="18800" y="11739"/>
                </a:cubicBezTo>
                <a:cubicBezTo>
                  <a:pt x="17200" y="14322"/>
                  <a:pt x="15200" y="16670"/>
                  <a:pt x="13600" y="18548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9600" y="20426"/>
                  <a:pt x="9600" y="20426"/>
                  <a:pt x="9600" y="20426"/>
                </a:cubicBezTo>
                <a:cubicBezTo>
                  <a:pt x="7200" y="17374"/>
                  <a:pt x="7200" y="17374"/>
                  <a:pt x="7200" y="17374"/>
                </a:cubicBezTo>
                <a:cubicBezTo>
                  <a:pt x="6000" y="15965"/>
                  <a:pt x="4800" y="14557"/>
                  <a:pt x="4000" y="13148"/>
                </a:cubicBezTo>
                <a:cubicBezTo>
                  <a:pt x="2800" y="11974"/>
                  <a:pt x="2000" y="10565"/>
                  <a:pt x="1200" y="9391"/>
                </a:cubicBezTo>
                <a:cubicBezTo>
                  <a:pt x="400" y="7983"/>
                  <a:pt x="0" y="7043"/>
                  <a:pt x="0" y="6339"/>
                </a:cubicBezTo>
                <a:cubicBezTo>
                  <a:pt x="0" y="4461"/>
                  <a:pt x="1200" y="3052"/>
                  <a:pt x="3200" y="1878"/>
                </a:cubicBezTo>
                <a:close/>
                <a:moveTo>
                  <a:pt x="7200" y="8452"/>
                </a:moveTo>
                <a:cubicBezTo>
                  <a:pt x="8400" y="9157"/>
                  <a:pt x="9600" y="9391"/>
                  <a:pt x="10800" y="9391"/>
                </a:cubicBezTo>
                <a:cubicBezTo>
                  <a:pt x="12400" y="9391"/>
                  <a:pt x="13600" y="9157"/>
                  <a:pt x="14400" y="8452"/>
                </a:cubicBezTo>
                <a:cubicBezTo>
                  <a:pt x="15600" y="7983"/>
                  <a:pt x="16000" y="7278"/>
                  <a:pt x="16000" y="6339"/>
                </a:cubicBezTo>
                <a:cubicBezTo>
                  <a:pt x="16000" y="5635"/>
                  <a:pt x="15600" y="4696"/>
                  <a:pt x="14400" y="4226"/>
                </a:cubicBezTo>
                <a:cubicBezTo>
                  <a:pt x="13600" y="3522"/>
                  <a:pt x="12400" y="3287"/>
                  <a:pt x="10800" y="3287"/>
                </a:cubicBezTo>
                <a:cubicBezTo>
                  <a:pt x="9600" y="3287"/>
                  <a:pt x="8400" y="3522"/>
                  <a:pt x="7200" y="4226"/>
                </a:cubicBezTo>
                <a:cubicBezTo>
                  <a:pt x="6400" y="4696"/>
                  <a:pt x="5600" y="5635"/>
                  <a:pt x="5600" y="6339"/>
                </a:cubicBezTo>
                <a:cubicBezTo>
                  <a:pt x="5600" y="7278"/>
                  <a:pt x="6400" y="7983"/>
                  <a:pt x="7200" y="845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47" name="Shape"/>
          <p:cNvSpPr/>
          <p:nvPr/>
        </p:nvSpPr>
        <p:spPr>
          <a:xfrm>
            <a:off x="8926513" y="3952780"/>
            <a:ext cx="149226" cy="2555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6440"/>
                </a:moveTo>
                <a:lnTo>
                  <a:pt x="8732" y="6440"/>
                </a:lnTo>
                <a:lnTo>
                  <a:pt x="21600" y="0"/>
                </a:lnTo>
                <a:lnTo>
                  <a:pt x="21600" y="21600"/>
                </a:lnTo>
                <a:lnTo>
                  <a:pt x="8732" y="15563"/>
                </a:lnTo>
                <a:lnTo>
                  <a:pt x="0" y="15563"/>
                </a:lnTo>
                <a:lnTo>
                  <a:pt x="0" y="644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48" name="Shape"/>
          <p:cNvSpPr/>
          <p:nvPr/>
        </p:nvSpPr>
        <p:spPr>
          <a:xfrm>
            <a:off x="9542463" y="3952780"/>
            <a:ext cx="212726" cy="2555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6353"/>
                </a:moveTo>
                <a:cubicBezTo>
                  <a:pt x="6063" y="6353"/>
                  <a:pt x="6063" y="6353"/>
                  <a:pt x="6063" y="6353"/>
                </a:cubicBezTo>
                <a:cubicBezTo>
                  <a:pt x="15158" y="0"/>
                  <a:pt x="15158" y="0"/>
                  <a:pt x="15158" y="0"/>
                </a:cubicBezTo>
                <a:cubicBezTo>
                  <a:pt x="15158" y="21600"/>
                  <a:pt x="15158" y="21600"/>
                  <a:pt x="15158" y="21600"/>
                </a:cubicBezTo>
                <a:cubicBezTo>
                  <a:pt x="6063" y="15565"/>
                  <a:pt x="6063" y="15565"/>
                  <a:pt x="6063" y="15565"/>
                </a:cubicBezTo>
                <a:cubicBezTo>
                  <a:pt x="0" y="15565"/>
                  <a:pt x="0" y="15565"/>
                  <a:pt x="0" y="15565"/>
                </a:cubicBezTo>
                <a:lnTo>
                  <a:pt x="0" y="6353"/>
                </a:lnTo>
                <a:close/>
                <a:moveTo>
                  <a:pt x="18568" y="5400"/>
                </a:moveTo>
                <a:cubicBezTo>
                  <a:pt x="20463" y="6988"/>
                  <a:pt x="21600" y="8576"/>
                  <a:pt x="21600" y="10800"/>
                </a:cubicBezTo>
                <a:cubicBezTo>
                  <a:pt x="21600" y="13024"/>
                  <a:pt x="20463" y="14612"/>
                  <a:pt x="18568" y="16200"/>
                </a:cubicBezTo>
                <a:cubicBezTo>
                  <a:pt x="18568" y="16518"/>
                  <a:pt x="18189" y="16518"/>
                  <a:pt x="17811" y="16518"/>
                </a:cubicBezTo>
                <a:cubicBezTo>
                  <a:pt x="17432" y="16518"/>
                  <a:pt x="17053" y="16518"/>
                  <a:pt x="16674" y="16200"/>
                </a:cubicBezTo>
                <a:cubicBezTo>
                  <a:pt x="16674" y="15882"/>
                  <a:pt x="16295" y="15882"/>
                  <a:pt x="16295" y="15565"/>
                </a:cubicBezTo>
                <a:cubicBezTo>
                  <a:pt x="16295" y="15247"/>
                  <a:pt x="16674" y="14929"/>
                  <a:pt x="16674" y="14612"/>
                </a:cubicBezTo>
                <a:cubicBezTo>
                  <a:pt x="18189" y="13659"/>
                  <a:pt x="18568" y="12388"/>
                  <a:pt x="18568" y="10800"/>
                </a:cubicBezTo>
                <a:cubicBezTo>
                  <a:pt x="18568" y="9212"/>
                  <a:pt x="18189" y="7941"/>
                  <a:pt x="16674" y="6988"/>
                </a:cubicBezTo>
                <a:cubicBezTo>
                  <a:pt x="16674" y="6671"/>
                  <a:pt x="16295" y="6353"/>
                  <a:pt x="16295" y="6035"/>
                </a:cubicBezTo>
                <a:cubicBezTo>
                  <a:pt x="16295" y="5718"/>
                  <a:pt x="16674" y="5718"/>
                  <a:pt x="16674" y="5400"/>
                </a:cubicBezTo>
                <a:cubicBezTo>
                  <a:pt x="17053" y="5082"/>
                  <a:pt x="17432" y="5082"/>
                  <a:pt x="17811" y="5082"/>
                </a:cubicBezTo>
                <a:cubicBezTo>
                  <a:pt x="17811" y="5082"/>
                  <a:pt x="17811" y="5082"/>
                  <a:pt x="17811" y="5082"/>
                </a:cubicBezTo>
                <a:cubicBezTo>
                  <a:pt x="18189" y="5082"/>
                  <a:pt x="18568" y="5082"/>
                  <a:pt x="18568" y="54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49" name="Shape"/>
          <p:cNvSpPr/>
          <p:nvPr/>
        </p:nvSpPr>
        <p:spPr>
          <a:xfrm>
            <a:off x="10164763" y="3952780"/>
            <a:ext cx="255589" cy="2555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6353"/>
                </a:moveTo>
                <a:cubicBezTo>
                  <a:pt x="5082" y="6353"/>
                  <a:pt x="5082" y="6353"/>
                  <a:pt x="5082" y="6353"/>
                </a:cubicBezTo>
                <a:cubicBezTo>
                  <a:pt x="12706" y="0"/>
                  <a:pt x="12706" y="0"/>
                  <a:pt x="12706" y="0"/>
                </a:cubicBezTo>
                <a:cubicBezTo>
                  <a:pt x="12706" y="21600"/>
                  <a:pt x="12706" y="21600"/>
                  <a:pt x="12706" y="21600"/>
                </a:cubicBezTo>
                <a:cubicBezTo>
                  <a:pt x="5082" y="15565"/>
                  <a:pt x="5082" y="15565"/>
                  <a:pt x="5082" y="15565"/>
                </a:cubicBezTo>
                <a:cubicBezTo>
                  <a:pt x="0" y="15565"/>
                  <a:pt x="0" y="15565"/>
                  <a:pt x="0" y="15565"/>
                </a:cubicBezTo>
                <a:lnTo>
                  <a:pt x="0" y="6353"/>
                </a:lnTo>
                <a:close/>
                <a:moveTo>
                  <a:pt x="15565" y="5400"/>
                </a:moveTo>
                <a:cubicBezTo>
                  <a:pt x="17153" y="6988"/>
                  <a:pt x="18106" y="8576"/>
                  <a:pt x="18106" y="10800"/>
                </a:cubicBezTo>
                <a:cubicBezTo>
                  <a:pt x="18106" y="13024"/>
                  <a:pt x="17153" y="14612"/>
                  <a:pt x="15565" y="16200"/>
                </a:cubicBezTo>
                <a:cubicBezTo>
                  <a:pt x="15565" y="16518"/>
                  <a:pt x="15247" y="16518"/>
                  <a:pt x="14929" y="16518"/>
                </a:cubicBezTo>
                <a:cubicBezTo>
                  <a:pt x="14612" y="16518"/>
                  <a:pt x="14294" y="16518"/>
                  <a:pt x="13976" y="16200"/>
                </a:cubicBezTo>
                <a:cubicBezTo>
                  <a:pt x="13976" y="15882"/>
                  <a:pt x="13659" y="15882"/>
                  <a:pt x="13659" y="15565"/>
                </a:cubicBezTo>
                <a:cubicBezTo>
                  <a:pt x="13659" y="15247"/>
                  <a:pt x="13976" y="14929"/>
                  <a:pt x="14294" y="14612"/>
                </a:cubicBezTo>
                <a:cubicBezTo>
                  <a:pt x="15247" y="13659"/>
                  <a:pt x="15882" y="12388"/>
                  <a:pt x="15882" y="10800"/>
                </a:cubicBezTo>
                <a:cubicBezTo>
                  <a:pt x="15882" y="9212"/>
                  <a:pt x="15247" y="7941"/>
                  <a:pt x="14294" y="6988"/>
                </a:cubicBezTo>
                <a:cubicBezTo>
                  <a:pt x="13976" y="6671"/>
                  <a:pt x="13976" y="6353"/>
                  <a:pt x="13659" y="6035"/>
                </a:cubicBezTo>
                <a:cubicBezTo>
                  <a:pt x="13659" y="5718"/>
                  <a:pt x="13976" y="5718"/>
                  <a:pt x="13976" y="5400"/>
                </a:cubicBezTo>
                <a:cubicBezTo>
                  <a:pt x="14294" y="5082"/>
                  <a:pt x="14612" y="5082"/>
                  <a:pt x="14929" y="5082"/>
                </a:cubicBezTo>
                <a:cubicBezTo>
                  <a:pt x="15247" y="5082"/>
                  <a:pt x="15565" y="5082"/>
                  <a:pt x="15565" y="5400"/>
                </a:cubicBezTo>
                <a:close/>
                <a:moveTo>
                  <a:pt x="18424" y="2859"/>
                </a:moveTo>
                <a:cubicBezTo>
                  <a:pt x="20647" y="5082"/>
                  <a:pt x="21600" y="7624"/>
                  <a:pt x="21600" y="10800"/>
                </a:cubicBezTo>
                <a:cubicBezTo>
                  <a:pt x="21600" y="13976"/>
                  <a:pt x="20647" y="16518"/>
                  <a:pt x="18424" y="19059"/>
                </a:cubicBezTo>
                <a:cubicBezTo>
                  <a:pt x="18106" y="19059"/>
                  <a:pt x="17788" y="19376"/>
                  <a:pt x="17471" y="19376"/>
                </a:cubicBezTo>
                <a:cubicBezTo>
                  <a:pt x="17153" y="19376"/>
                  <a:pt x="16835" y="19059"/>
                  <a:pt x="16835" y="18741"/>
                </a:cubicBezTo>
                <a:cubicBezTo>
                  <a:pt x="16518" y="18741"/>
                  <a:pt x="16518" y="18424"/>
                  <a:pt x="16518" y="18106"/>
                </a:cubicBezTo>
                <a:cubicBezTo>
                  <a:pt x="16518" y="17788"/>
                  <a:pt x="16518" y="17471"/>
                  <a:pt x="16835" y="17153"/>
                </a:cubicBezTo>
                <a:cubicBezTo>
                  <a:pt x="18424" y="15565"/>
                  <a:pt x="19376" y="13341"/>
                  <a:pt x="19376" y="10800"/>
                </a:cubicBezTo>
                <a:cubicBezTo>
                  <a:pt x="19376" y="8259"/>
                  <a:pt x="18424" y="6035"/>
                  <a:pt x="16835" y="4447"/>
                </a:cubicBezTo>
                <a:cubicBezTo>
                  <a:pt x="16518" y="4129"/>
                  <a:pt x="16518" y="3812"/>
                  <a:pt x="16518" y="3494"/>
                </a:cubicBezTo>
                <a:cubicBezTo>
                  <a:pt x="16518" y="3176"/>
                  <a:pt x="16518" y="2859"/>
                  <a:pt x="16835" y="2859"/>
                </a:cubicBezTo>
                <a:cubicBezTo>
                  <a:pt x="16835" y="2541"/>
                  <a:pt x="17153" y="2541"/>
                  <a:pt x="17471" y="2541"/>
                </a:cubicBezTo>
                <a:cubicBezTo>
                  <a:pt x="17788" y="2541"/>
                  <a:pt x="18106" y="2541"/>
                  <a:pt x="18424" y="285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50" name="Shape"/>
          <p:cNvSpPr/>
          <p:nvPr/>
        </p:nvSpPr>
        <p:spPr>
          <a:xfrm>
            <a:off x="10788650" y="3952780"/>
            <a:ext cx="300039" cy="2555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6353"/>
                </a:moveTo>
                <a:cubicBezTo>
                  <a:pt x="4320" y="6353"/>
                  <a:pt x="4320" y="6353"/>
                  <a:pt x="4320" y="6353"/>
                </a:cubicBezTo>
                <a:cubicBezTo>
                  <a:pt x="11070" y="0"/>
                  <a:pt x="11070" y="0"/>
                  <a:pt x="11070" y="0"/>
                </a:cubicBezTo>
                <a:cubicBezTo>
                  <a:pt x="11070" y="21600"/>
                  <a:pt x="11070" y="21600"/>
                  <a:pt x="11070" y="21600"/>
                </a:cubicBezTo>
                <a:cubicBezTo>
                  <a:pt x="4320" y="15565"/>
                  <a:pt x="4320" y="15565"/>
                  <a:pt x="4320" y="15565"/>
                </a:cubicBezTo>
                <a:cubicBezTo>
                  <a:pt x="0" y="15565"/>
                  <a:pt x="0" y="15565"/>
                  <a:pt x="0" y="15565"/>
                </a:cubicBezTo>
                <a:lnTo>
                  <a:pt x="0" y="6353"/>
                </a:lnTo>
                <a:close/>
                <a:moveTo>
                  <a:pt x="13500" y="5400"/>
                </a:moveTo>
                <a:cubicBezTo>
                  <a:pt x="14580" y="6988"/>
                  <a:pt x="15390" y="8576"/>
                  <a:pt x="15390" y="10800"/>
                </a:cubicBezTo>
                <a:cubicBezTo>
                  <a:pt x="15390" y="13024"/>
                  <a:pt x="14850" y="14612"/>
                  <a:pt x="13500" y="16200"/>
                </a:cubicBezTo>
                <a:cubicBezTo>
                  <a:pt x="13230" y="16518"/>
                  <a:pt x="12960" y="16518"/>
                  <a:pt x="12690" y="16518"/>
                </a:cubicBezTo>
                <a:cubicBezTo>
                  <a:pt x="12420" y="16518"/>
                  <a:pt x="12150" y="16518"/>
                  <a:pt x="12150" y="16200"/>
                </a:cubicBezTo>
                <a:cubicBezTo>
                  <a:pt x="11880" y="15882"/>
                  <a:pt x="11880" y="15882"/>
                  <a:pt x="11880" y="15565"/>
                </a:cubicBezTo>
                <a:cubicBezTo>
                  <a:pt x="11880" y="15247"/>
                  <a:pt x="11880" y="14929"/>
                  <a:pt x="12150" y="14612"/>
                </a:cubicBezTo>
                <a:cubicBezTo>
                  <a:pt x="12960" y="13659"/>
                  <a:pt x="13500" y="12388"/>
                  <a:pt x="13500" y="10800"/>
                </a:cubicBezTo>
                <a:cubicBezTo>
                  <a:pt x="13500" y="9212"/>
                  <a:pt x="12960" y="7941"/>
                  <a:pt x="12150" y="6988"/>
                </a:cubicBezTo>
                <a:cubicBezTo>
                  <a:pt x="11880" y="6671"/>
                  <a:pt x="11880" y="6353"/>
                  <a:pt x="11880" y="6035"/>
                </a:cubicBezTo>
                <a:cubicBezTo>
                  <a:pt x="11880" y="5718"/>
                  <a:pt x="11880" y="5718"/>
                  <a:pt x="12150" y="5400"/>
                </a:cubicBezTo>
                <a:cubicBezTo>
                  <a:pt x="12150" y="5082"/>
                  <a:pt x="12420" y="5082"/>
                  <a:pt x="12690" y="5082"/>
                </a:cubicBezTo>
                <a:cubicBezTo>
                  <a:pt x="12960" y="5082"/>
                  <a:pt x="13230" y="5082"/>
                  <a:pt x="13500" y="5400"/>
                </a:cubicBezTo>
                <a:close/>
                <a:moveTo>
                  <a:pt x="15660" y="2859"/>
                </a:moveTo>
                <a:cubicBezTo>
                  <a:pt x="17550" y="5082"/>
                  <a:pt x="18630" y="7624"/>
                  <a:pt x="18630" y="10800"/>
                </a:cubicBezTo>
                <a:cubicBezTo>
                  <a:pt x="18630" y="13976"/>
                  <a:pt x="17550" y="16518"/>
                  <a:pt x="15660" y="19059"/>
                </a:cubicBezTo>
                <a:cubicBezTo>
                  <a:pt x="15390" y="19059"/>
                  <a:pt x="15120" y="19376"/>
                  <a:pt x="14850" y="19376"/>
                </a:cubicBezTo>
                <a:cubicBezTo>
                  <a:pt x="14580" y="19376"/>
                  <a:pt x="14580" y="19059"/>
                  <a:pt x="14310" y="18741"/>
                </a:cubicBezTo>
                <a:cubicBezTo>
                  <a:pt x="14040" y="18741"/>
                  <a:pt x="14040" y="18424"/>
                  <a:pt x="14040" y="18106"/>
                </a:cubicBezTo>
                <a:cubicBezTo>
                  <a:pt x="14040" y="17788"/>
                  <a:pt x="14040" y="17471"/>
                  <a:pt x="14310" y="17153"/>
                </a:cubicBezTo>
                <a:cubicBezTo>
                  <a:pt x="15660" y="15565"/>
                  <a:pt x="16470" y="13341"/>
                  <a:pt x="16470" y="10800"/>
                </a:cubicBezTo>
                <a:cubicBezTo>
                  <a:pt x="16470" y="8259"/>
                  <a:pt x="15930" y="6035"/>
                  <a:pt x="14310" y="4447"/>
                </a:cubicBezTo>
                <a:cubicBezTo>
                  <a:pt x="14040" y="4129"/>
                  <a:pt x="14040" y="3812"/>
                  <a:pt x="14040" y="3494"/>
                </a:cubicBezTo>
                <a:cubicBezTo>
                  <a:pt x="14040" y="3176"/>
                  <a:pt x="14040" y="2859"/>
                  <a:pt x="14310" y="2859"/>
                </a:cubicBezTo>
                <a:cubicBezTo>
                  <a:pt x="14580" y="2541"/>
                  <a:pt x="14850" y="2541"/>
                  <a:pt x="14850" y="2541"/>
                </a:cubicBezTo>
                <a:cubicBezTo>
                  <a:pt x="15120" y="2541"/>
                  <a:pt x="15390" y="2541"/>
                  <a:pt x="15660" y="2859"/>
                </a:cubicBezTo>
                <a:close/>
                <a:moveTo>
                  <a:pt x="17820" y="318"/>
                </a:moveTo>
                <a:cubicBezTo>
                  <a:pt x="18900" y="1588"/>
                  <a:pt x="19980" y="3176"/>
                  <a:pt x="20520" y="5082"/>
                </a:cubicBezTo>
                <a:cubicBezTo>
                  <a:pt x="21060" y="6988"/>
                  <a:pt x="21600" y="8894"/>
                  <a:pt x="21600" y="10800"/>
                </a:cubicBezTo>
                <a:cubicBezTo>
                  <a:pt x="21600" y="12706"/>
                  <a:pt x="21060" y="14612"/>
                  <a:pt x="20520" y="16518"/>
                </a:cubicBezTo>
                <a:cubicBezTo>
                  <a:pt x="19980" y="18424"/>
                  <a:pt x="18900" y="20012"/>
                  <a:pt x="17820" y="21282"/>
                </a:cubicBezTo>
                <a:cubicBezTo>
                  <a:pt x="17550" y="21600"/>
                  <a:pt x="17280" y="21600"/>
                  <a:pt x="17010" y="21600"/>
                </a:cubicBezTo>
                <a:cubicBezTo>
                  <a:pt x="16740" y="21600"/>
                  <a:pt x="16470" y="21600"/>
                  <a:pt x="16470" y="21282"/>
                </a:cubicBezTo>
                <a:cubicBezTo>
                  <a:pt x="16200" y="21282"/>
                  <a:pt x="16200" y="20965"/>
                  <a:pt x="16200" y="20647"/>
                </a:cubicBezTo>
                <a:cubicBezTo>
                  <a:pt x="16200" y="20329"/>
                  <a:pt x="16200" y="20012"/>
                  <a:pt x="16470" y="19694"/>
                </a:cubicBezTo>
                <a:cubicBezTo>
                  <a:pt x="18630" y="17153"/>
                  <a:pt x="19440" y="14294"/>
                  <a:pt x="19440" y="10800"/>
                </a:cubicBezTo>
                <a:cubicBezTo>
                  <a:pt x="19440" y="7306"/>
                  <a:pt x="18630" y="4447"/>
                  <a:pt x="16470" y="1906"/>
                </a:cubicBezTo>
                <a:cubicBezTo>
                  <a:pt x="16200" y="1588"/>
                  <a:pt x="16200" y="1271"/>
                  <a:pt x="16200" y="953"/>
                </a:cubicBezTo>
                <a:cubicBezTo>
                  <a:pt x="16200" y="635"/>
                  <a:pt x="16200" y="318"/>
                  <a:pt x="16470" y="318"/>
                </a:cubicBezTo>
                <a:cubicBezTo>
                  <a:pt x="16470" y="0"/>
                  <a:pt x="16740" y="0"/>
                  <a:pt x="17010" y="0"/>
                </a:cubicBezTo>
                <a:cubicBezTo>
                  <a:pt x="17280" y="0"/>
                  <a:pt x="17550" y="0"/>
                  <a:pt x="17820" y="31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51" name="Shape"/>
          <p:cNvSpPr/>
          <p:nvPr/>
        </p:nvSpPr>
        <p:spPr>
          <a:xfrm>
            <a:off x="1133475" y="4667155"/>
            <a:ext cx="247651" cy="323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055" y="10800"/>
                </a:moveTo>
                <a:cubicBezTo>
                  <a:pt x="21600" y="18586"/>
                  <a:pt x="21600" y="18586"/>
                  <a:pt x="21600" y="18586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15709" y="20595"/>
                  <a:pt x="15709" y="20595"/>
                  <a:pt x="15709" y="20595"/>
                </a:cubicBezTo>
                <a:cubicBezTo>
                  <a:pt x="16364" y="19088"/>
                  <a:pt x="16364" y="19088"/>
                  <a:pt x="16364" y="19088"/>
                </a:cubicBezTo>
                <a:cubicBezTo>
                  <a:pt x="14727" y="18837"/>
                  <a:pt x="14727" y="18837"/>
                  <a:pt x="14727" y="18837"/>
                </a:cubicBezTo>
                <a:cubicBezTo>
                  <a:pt x="15382" y="15823"/>
                  <a:pt x="15382" y="15823"/>
                  <a:pt x="15382" y="15823"/>
                </a:cubicBezTo>
                <a:cubicBezTo>
                  <a:pt x="13091" y="15572"/>
                  <a:pt x="13091" y="15572"/>
                  <a:pt x="13091" y="15572"/>
                </a:cubicBezTo>
                <a:cubicBezTo>
                  <a:pt x="13418" y="14316"/>
                  <a:pt x="13418" y="14316"/>
                  <a:pt x="13418" y="14316"/>
                </a:cubicBezTo>
                <a:cubicBezTo>
                  <a:pt x="10473" y="13814"/>
                  <a:pt x="10473" y="13814"/>
                  <a:pt x="10473" y="13814"/>
                </a:cubicBezTo>
                <a:cubicBezTo>
                  <a:pt x="11127" y="12558"/>
                  <a:pt x="11127" y="12558"/>
                  <a:pt x="11127" y="12558"/>
                </a:cubicBezTo>
                <a:cubicBezTo>
                  <a:pt x="10145" y="13060"/>
                  <a:pt x="10145" y="13060"/>
                  <a:pt x="10145" y="13060"/>
                </a:cubicBezTo>
                <a:cubicBezTo>
                  <a:pt x="9818" y="13060"/>
                  <a:pt x="9818" y="13060"/>
                  <a:pt x="9818" y="13060"/>
                </a:cubicBezTo>
                <a:cubicBezTo>
                  <a:pt x="9491" y="12307"/>
                  <a:pt x="9491" y="12307"/>
                  <a:pt x="9491" y="12307"/>
                </a:cubicBezTo>
                <a:cubicBezTo>
                  <a:pt x="8836" y="12307"/>
                  <a:pt x="8509" y="12558"/>
                  <a:pt x="7855" y="12558"/>
                </a:cubicBezTo>
                <a:cubicBezTo>
                  <a:pt x="6873" y="12558"/>
                  <a:pt x="5891" y="12307"/>
                  <a:pt x="4582" y="12056"/>
                </a:cubicBezTo>
                <a:cubicBezTo>
                  <a:pt x="3273" y="11553"/>
                  <a:pt x="1964" y="10549"/>
                  <a:pt x="1309" y="9544"/>
                </a:cubicBezTo>
                <a:cubicBezTo>
                  <a:pt x="327" y="8540"/>
                  <a:pt x="0" y="7535"/>
                  <a:pt x="0" y="6279"/>
                </a:cubicBezTo>
                <a:cubicBezTo>
                  <a:pt x="0" y="5777"/>
                  <a:pt x="0" y="5274"/>
                  <a:pt x="0" y="4772"/>
                </a:cubicBezTo>
                <a:cubicBezTo>
                  <a:pt x="655" y="3265"/>
                  <a:pt x="1636" y="2009"/>
                  <a:pt x="3600" y="1005"/>
                </a:cubicBezTo>
                <a:cubicBezTo>
                  <a:pt x="4909" y="251"/>
                  <a:pt x="6218" y="0"/>
                  <a:pt x="7855" y="0"/>
                </a:cubicBezTo>
                <a:cubicBezTo>
                  <a:pt x="8509" y="0"/>
                  <a:pt x="9164" y="0"/>
                  <a:pt x="9818" y="251"/>
                </a:cubicBezTo>
                <a:cubicBezTo>
                  <a:pt x="12109" y="502"/>
                  <a:pt x="13745" y="1507"/>
                  <a:pt x="14727" y="2763"/>
                </a:cubicBezTo>
                <a:cubicBezTo>
                  <a:pt x="15709" y="4019"/>
                  <a:pt x="16036" y="5023"/>
                  <a:pt x="16036" y="6279"/>
                </a:cubicBezTo>
                <a:cubicBezTo>
                  <a:pt x="16036" y="6279"/>
                  <a:pt x="16036" y="6279"/>
                  <a:pt x="16036" y="6530"/>
                </a:cubicBezTo>
                <a:cubicBezTo>
                  <a:pt x="16036" y="7786"/>
                  <a:pt x="15382" y="9042"/>
                  <a:pt x="14400" y="10047"/>
                </a:cubicBezTo>
                <a:lnTo>
                  <a:pt x="15055" y="10800"/>
                </a:lnTo>
                <a:close/>
                <a:moveTo>
                  <a:pt x="6545" y="4270"/>
                </a:moveTo>
                <a:cubicBezTo>
                  <a:pt x="6873" y="4270"/>
                  <a:pt x="7200" y="3767"/>
                  <a:pt x="7200" y="3516"/>
                </a:cubicBezTo>
                <a:cubicBezTo>
                  <a:pt x="7200" y="3516"/>
                  <a:pt x="7200" y="3265"/>
                  <a:pt x="7200" y="3265"/>
                </a:cubicBezTo>
                <a:cubicBezTo>
                  <a:pt x="7200" y="3014"/>
                  <a:pt x="7200" y="2763"/>
                  <a:pt x="6873" y="2512"/>
                </a:cubicBezTo>
                <a:cubicBezTo>
                  <a:pt x="6873" y="2009"/>
                  <a:pt x="6218" y="2009"/>
                  <a:pt x="5891" y="1758"/>
                </a:cubicBezTo>
                <a:cubicBezTo>
                  <a:pt x="5891" y="1758"/>
                  <a:pt x="5564" y="1758"/>
                  <a:pt x="5564" y="1758"/>
                </a:cubicBezTo>
                <a:cubicBezTo>
                  <a:pt x="5236" y="1758"/>
                  <a:pt x="4909" y="1758"/>
                  <a:pt x="4582" y="2009"/>
                </a:cubicBezTo>
                <a:cubicBezTo>
                  <a:pt x="4255" y="2260"/>
                  <a:pt x="3927" y="2512"/>
                  <a:pt x="3927" y="3014"/>
                </a:cubicBezTo>
                <a:cubicBezTo>
                  <a:pt x="3927" y="3014"/>
                  <a:pt x="3927" y="3014"/>
                  <a:pt x="3927" y="3265"/>
                </a:cubicBezTo>
                <a:cubicBezTo>
                  <a:pt x="3927" y="3516"/>
                  <a:pt x="3927" y="3767"/>
                  <a:pt x="3927" y="4019"/>
                </a:cubicBezTo>
                <a:cubicBezTo>
                  <a:pt x="4255" y="4270"/>
                  <a:pt x="4582" y="4521"/>
                  <a:pt x="5236" y="4521"/>
                </a:cubicBezTo>
                <a:cubicBezTo>
                  <a:pt x="5236" y="4521"/>
                  <a:pt x="5564" y="4521"/>
                  <a:pt x="5564" y="4521"/>
                </a:cubicBezTo>
                <a:cubicBezTo>
                  <a:pt x="5891" y="4521"/>
                  <a:pt x="6218" y="4521"/>
                  <a:pt x="6545" y="427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52" name="Shape"/>
          <p:cNvSpPr/>
          <p:nvPr/>
        </p:nvSpPr>
        <p:spPr>
          <a:xfrm>
            <a:off x="1730375" y="4625880"/>
            <a:ext cx="344489" cy="349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226" y="17419"/>
                </a:moveTo>
                <a:cubicBezTo>
                  <a:pt x="21600" y="0"/>
                  <a:pt x="21600" y="0"/>
                  <a:pt x="21600" y="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0" y="21600"/>
                  <a:pt x="0" y="21600"/>
                  <a:pt x="0" y="21600"/>
                </a:cubicBezTo>
                <a:lnTo>
                  <a:pt x="4226" y="17419"/>
                </a:lnTo>
                <a:close/>
                <a:moveTo>
                  <a:pt x="7278" y="19742"/>
                </a:moveTo>
                <a:cubicBezTo>
                  <a:pt x="7278" y="19742"/>
                  <a:pt x="7043" y="19742"/>
                  <a:pt x="7043" y="19742"/>
                </a:cubicBezTo>
                <a:cubicBezTo>
                  <a:pt x="7043" y="19742"/>
                  <a:pt x="6809" y="19742"/>
                  <a:pt x="6809" y="19742"/>
                </a:cubicBezTo>
                <a:cubicBezTo>
                  <a:pt x="4930" y="17884"/>
                  <a:pt x="4930" y="17884"/>
                  <a:pt x="4930" y="17884"/>
                </a:cubicBezTo>
                <a:cubicBezTo>
                  <a:pt x="4930" y="17652"/>
                  <a:pt x="4930" y="17652"/>
                  <a:pt x="4930" y="17652"/>
                </a:cubicBezTo>
                <a:cubicBezTo>
                  <a:pt x="4930" y="17419"/>
                  <a:pt x="4930" y="17419"/>
                  <a:pt x="4930" y="17187"/>
                </a:cubicBezTo>
                <a:cubicBezTo>
                  <a:pt x="5165" y="17187"/>
                  <a:pt x="5400" y="17187"/>
                  <a:pt x="5400" y="17187"/>
                </a:cubicBezTo>
                <a:cubicBezTo>
                  <a:pt x="7278" y="19045"/>
                  <a:pt x="7278" y="19045"/>
                  <a:pt x="7278" y="19045"/>
                </a:cubicBezTo>
                <a:cubicBezTo>
                  <a:pt x="7513" y="19277"/>
                  <a:pt x="7513" y="19510"/>
                  <a:pt x="7278" y="19742"/>
                </a:cubicBezTo>
                <a:close/>
                <a:moveTo>
                  <a:pt x="7748" y="17419"/>
                </a:moveTo>
                <a:cubicBezTo>
                  <a:pt x="7748" y="17419"/>
                  <a:pt x="7748" y="17652"/>
                  <a:pt x="7513" y="17652"/>
                </a:cubicBezTo>
                <a:cubicBezTo>
                  <a:pt x="7513" y="17652"/>
                  <a:pt x="7278" y="17419"/>
                  <a:pt x="7278" y="17419"/>
                </a:cubicBezTo>
                <a:cubicBezTo>
                  <a:pt x="6339" y="16490"/>
                  <a:pt x="6339" y="16490"/>
                  <a:pt x="6339" y="16490"/>
                </a:cubicBezTo>
                <a:cubicBezTo>
                  <a:pt x="6104" y="16490"/>
                  <a:pt x="6104" y="16258"/>
                  <a:pt x="6104" y="16258"/>
                </a:cubicBezTo>
                <a:cubicBezTo>
                  <a:pt x="6104" y="16026"/>
                  <a:pt x="6339" y="16026"/>
                  <a:pt x="6339" y="16026"/>
                </a:cubicBezTo>
                <a:cubicBezTo>
                  <a:pt x="6574" y="15794"/>
                  <a:pt x="6574" y="15794"/>
                  <a:pt x="6809" y="16026"/>
                </a:cubicBezTo>
                <a:cubicBezTo>
                  <a:pt x="7748" y="16955"/>
                  <a:pt x="7748" y="16955"/>
                  <a:pt x="7748" y="16955"/>
                </a:cubicBezTo>
                <a:cubicBezTo>
                  <a:pt x="7983" y="17187"/>
                  <a:pt x="7983" y="17187"/>
                  <a:pt x="7748" y="17419"/>
                </a:cubicBezTo>
                <a:close/>
                <a:moveTo>
                  <a:pt x="9157" y="16026"/>
                </a:moveTo>
                <a:cubicBezTo>
                  <a:pt x="9157" y="16258"/>
                  <a:pt x="9157" y="16258"/>
                  <a:pt x="8922" y="16258"/>
                </a:cubicBezTo>
                <a:cubicBezTo>
                  <a:pt x="8922" y="16258"/>
                  <a:pt x="8687" y="16258"/>
                  <a:pt x="8687" y="16026"/>
                </a:cubicBezTo>
                <a:cubicBezTo>
                  <a:pt x="7748" y="15097"/>
                  <a:pt x="7748" y="15097"/>
                  <a:pt x="7748" y="15097"/>
                </a:cubicBezTo>
                <a:cubicBezTo>
                  <a:pt x="7513" y="15097"/>
                  <a:pt x="7513" y="14865"/>
                  <a:pt x="7513" y="14865"/>
                </a:cubicBezTo>
                <a:cubicBezTo>
                  <a:pt x="7513" y="14865"/>
                  <a:pt x="7513" y="14632"/>
                  <a:pt x="7748" y="14632"/>
                </a:cubicBezTo>
                <a:cubicBezTo>
                  <a:pt x="7748" y="14400"/>
                  <a:pt x="7983" y="14400"/>
                  <a:pt x="8217" y="14632"/>
                </a:cubicBezTo>
                <a:cubicBezTo>
                  <a:pt x="9157" y="15561"/>
                  <a:pt x="9157" y="15561"/>
                  <a:pt x="9157" y="15561"/>
                </a:cubicBezTo>
                <a:cubicBezTo>
                  <a:pt x="9391" y="15794"/>
                  <a:pt x="9391" y="16026"/>
                  <a:pt x="9157" y="16026"/>
                </a:cubicBezTo>
                <a:close/>
                <a:moveTo>
                  <a:pt x="8922" y="13239"/>
                </a:moveTo>
                <a:cubicBezTo>
                  <a:pt x="8922" y="13471"/>
                  <a:pt x="8922" y="13703"/>
                  <a:pt x="9157" y="13703"/>
                </a:cubicBezTo>
                <a:cubicBezTo>
                  <a:pt x="10800" y="15561"/>
                  <a:pt x="10800" y="15561"/>
                  <a:pt x="10800" y="15561"/>
                </a:cubicBezTo>
                <a:cubicBezTo>
                  <a:pt x="10800" y="15794"/>
                  <a:pt x="11035" y="15794"/>
                  <a:pt x="11035" y="15794"/>
                </a:cubicBezTo>
                <a:cubicBezTo>
                  <a:pt x="11270" y="15794"/>
                  <a:pt x="11270" y="15794"/>
                  <a:pt x="11504" y="15561"/>
                </a:cubicBezTo>
                <a:cubicBezTo>
                  <a:pt x="11504" y="15329"/>
                  <a:pt x="11504" y="15329"/>
                  <a:pt x="11504" y="15097"/>
                </a:cubicBezTo>
                <a:cubicBezTo>
                  <a:pt x="9626" y="13239"/>
                  <a:pt x="9626" y="13239"/>
                  <a:pt x="9626" y="13239"/>
                </a:cubicBezTo>
                <a:cubicBezTo>
                  <a:pt x="9391" y="13006"/>
                  <a:pt x="9157" y="13006"/>
                  <a:pt x="8922" y="13239"/>
                </a:cubicBezTo>
                <a:close/>
                <a:moveTo>
                  <a:pt x="17374" y="17419"/>
                </a:moveTo>
                <a:cubicBezTo>
                  <a:pt x="17374" y="10219"/>
                  <a:pt x="17374" y="10219"/>
                  <a:pt x="17374" y="10219"/>
                </a:cubicBezTo>
                <a:cubicBezTo>
                  <a:pt x="10096" y="17419"/>
                  <a:pt x="10096" y="17419"/>
                  <a:pt x="10096" y="17419"/>
                </a:cubicBezTo>
                <a:lnTo>
                  <a:pt x="17374" y="17419"/>
                </a:lnTo>
                <a:close/>
                <a:moveTo>
                  <a:pt x="10330" y="11845"/>
                </a:moveTo>
                <a:cubicBezTo>
                  <a:pt x="10565" y="11845"/>
                  <a:pt x="10800" y="11845"/>
                  <a:pt x="11035" y="11845"/>
                </a:cubicBezTo>
                <a:cubicBezTo>
                  <a:pt x="11974" y="13006"/>
                  <a:pt x="11974" y="13006"/>
                  <a:pt x="11974" y="13006"/>
                </a:cubicBezTo>
                <a:cubicBezTo>
                  <a:pt x="12209" y="13006"/>
                  <a:pt x="12209" y="13239"/>
                  <a:pt x="11974" y="13471"/>
                </a:cubicBezTo>
                <a:cubicBezTo>
                  <a:pt x="11739" y="13471"/>
                  <a:pt x="11739" y="13471"/>
                  <a:pt x="11739" y="13471"/>
                </a:cubicBezTo>
                <a:cubicBezTo>
                  <a:pt x="11504" y="13471"/>
                  <a:pt x="11504" y="13471"/>
                  <a:pt x="11270" y="13471"/>
                </a:cubicBezTo>
                <a:cubicBezTo>
                  <a:pt x="10330" y="12542"/>
                  <a:pt x="10330" y="12542"/>
                  <a:pt x="10330" y="12542"/>
                </a:cubicBezTo>
                <a:cubicBezTo>
                  <a:pt x="10096" y="12310"/>
                  <a:pt x="10096" y="12077"/>
                  <a:pt x="10330" y="11845"/>
                </a:cubicBezTo>
                <a:close/>
                <a:moveTo>
                  <a:pt x="11739" y="10684"/>
                </a:moveTo>
                <a:cubicBezTo>
                  <a:pt x="11974" y="10452"/>
                  <a:pt x="12209" y="10452"/>
                  <a:pt x="12209" y="10684"/>
                </a:cubicBezTo>
                <a:cubicBezTo>
                  <a:pt x="13383" y="11613"/>
                  <a:pt x="13383" y="11613"/>
                  <a:pt x="13383" y="11613"/>
                </a:cubicBezTo>
                <a:cubicBezTo>
                  <a:pt x="13383" y="11613"/>
                  <a:pt x="13383" y="11845"/>
                  <a:pt x="13383" y="12077"/>
                </a:cubicBezTo>
                <a:cubicBezTo>
                  <a:pt x="13148" y="12077"/>
                  <a:pt x="13148" y="12310"/>
                  <a:pt x="12913" y="12310"/>
                </a:cubicBezTo>
                <a:cubicBezTo>
                  <a:pt x="12913" y="12310"/>
                  <a:pt x="12678" y="12077"/>
                  <a:pt x="12678" y="12077"/>
                </a:cubicBezTo>
                <a:cubicBezTo>
                  <a:pt x="11739" y="11148"/>
                  <a:pt x="11739" y="11148"/>
                  <a:pt x="11739" y="11148"/>
                </a:cubicBezTo>
                <a:cubicBezTo>
                  <a:pt x="11504" y="10916"/>
                  <a:pt x="11504" y="10684"/>
                  <a:pt x="11739" y="10684"/>
                </a:cubicBezTo>
                <a:close/>
                <a:moveTo>
                  <a:pt x="13148" y="9290"/>
                </a:moveTo>
                <a:cubicBezTo>
                  <a:pt x="12913" y="9523"/>
                  <a:pt x="12913" y="9523"/>
                  <a:pt x="13148" y="9755"/>
                </a:cubicBezTo>
                <a:cubicBezTo>
                  <a:pt x="15026" y="11613"/>
                  <a:pt x="15026" y="11613"/>
                  <a:pt x="15026" y="11613"/>
                </a:cubicBezTo>
                <a:cubicBezTo>
                  <a:pt x="15026" y="11613"/>
                  <a:pt x="15026" y="11613"/>
                  <a:pt x="15261" y="11613"/>
                </a:cubicBezTo>
                <a:cubicBezTo>
                  <a:pt x="15261" y="11613"/>
                  <a:pt x="15496" y="11613"/>
                  <a:pt x="15496" y="11613"/>
                </a:cubicBezTo>
                <a:cubicBezTo>
                  <a:pt x="15730" y="11381"/>
                  <a:pt x="15730" y="11148"/>
                  <a:pt x="15496" y="10916"/>
                </a:cubicBezTo>
                <a:cubicBezTo>
                  <a:pt x="13617" y="9290"/>
                  <a:pt x="13617" y="9290"/>
                  <a:pt x="13617" y="9290"/>
                </a:cubicBezTo>
                <a:cubicBezTo>
                  <a:pt x="13383" y="9058"/>
                  <a:pt x="13383" y="9058"/>
                  <a:pt x="13148" y="9290"/>
                </a:cubicBezTo>
                <a:close/>
                <a:moveTo>
                  <a:pt x="14557" y="7897"/>
                </a:moveTo>
                <a:cubicBezTo>
                  <a:pt x="14557" y="7665"/>
                  <a:pt x="14791" y="7665"/>
                  <a:pt x="15026" y="7897"/>
                </a:cubicBezTo>
                <a:cubicBezTo>
                  <a:pt x="15965" y="8826"/>
                  <a:pt x="15965" y="8826"/>
                  <a:pt x="15965" y="8826"/>
                </a:cubicBezTo>
                <a:cubicBezTo>
                  <a:pt x="16200" y="9058"/>
                  <a:pt x="16200" y="9290"/>
                  <a:pt x="15965" y="9523"/>
                </a:cubicBezTo>
                <a:cubicBezTo>
                  <a:pt x="15965" y="9523"/>
                  <a:pt x="15730" y="9523"/>
                  <a:pt x="15730" y="9523"/>
                </a:cubicBezTo>
                <a:cubicBezTo>
                  <a:pt x="15496" y="9523"/>
                  <a:pt x="15496" y="9523"/>
                  <a:pt x="15496" y="9523"/>
                </a:cubicBezTo>
                <a:cubicBezTo>
                  <a:pt x="14322" y="8361"/>
                  <a:pt x="14322" y="8361"/>
                  <a:pt x="14322" y="8361"/>
                </a:cubicBezTo>
                <a:cubicBezTo>
                  <a:pt x="14322" y="8361"/>
                  <a:pt x="14322" y="8129"/>
                  <a:pt x="14557" y="7897"/>
                </a:cubicBezTo>
                <a:close/>
                <a:moveTo>
                  <a:pt x="17374" y="8129"/>
                </a:moveTo>
                <a:cubicBezTo>
                  <a:pt x="17374" y="8129"/>
                  <a:pt x="17139" y="8129"/>
                  <a:pt x="17139" y="8129"/>
                </a:cubicBezTo>
                <a:cubicBezTo>
                  <a:pt x="16904" y="8129"/>
                  <a:pt x="16904" y="8129"/>
                  <a:pt x="16670" y="8129"/>
                </a:cubicBezTo>
                <a:cubicBezTo>
                  <a:pt x="15730" y="7200"/>
                  <a:pt x="15730" y="7200"/>
                  <a:pt x="15730" y="7200"/>
                </a:cubicBezTo>
                <a:cubicBezTo>
                  <a:pt x="15730" y="6968"/>
                  <a:pt x="15730" y="6968"/>
                  <a:pt x="15730" y="6735"/>
                </a:cubicBezTo>
                <a:cubicBezTo>
                  <a:pt x="15730" y="6735"/>
                  <a:pt x="15730" y="6735"/>
                  <a:pt x="15730" y="6503"/>
                </a:cubicBezTo>
                <a:cubicBezTo>
                  <a:pt x="15965" y="6271"/>
                  <a:pt x="16200" y="6271"/>
                  <a:pt x="16435" y="6503"/>
                </a:cubicBezTo>
                <a:cubicBezTo>
                  <a:pt x="17374" y="7432"/>
                  <a:pt x="17374" y="7432"/>
                  <a:pt x="17374" y="7432"/>
                </a:cubicBezTo>
                <a:cubicBezTo>
                  <a:pt x="17609" y="7665"/>
                  <a:pt x="17609" y="7897"/>
                  <a:pt x="17374" y="8129"/>
                </a:cubicBezTo>
                <a:close/>
                <a:moveTo>
                  <a:pt x="19487" y="7665"/>
                </a:moveTo>
                <a:cubicBezTo>
                  <a:pt x="19722" y="7432"/>
                  <a:pt x="19722" y="7432"/>
                  <a:pt x="19722" y="7200"/>
                </a:cubicBezTo>
                <a:cubicBezTo>
                  <a:pt x="19722" y="7200"/>
                  <a:pt x="19722" y="7200"/>
                  <a:pt x="19487" y="6968"/>
                </a:cubicBezTo>
                <a:cubicBezTo>
                  <a:pt x="17843" y="5110"/>
                  <a:pt x="17843" y="5110"/>
                  <a:pt x="17843" y="5110"/>
                </a:cubicBezTo>
                <a:cubicBezTo>
                  <a:pt x="17609" y="5110"/>
                  <a:pt x="17609" y="5110"/>
                  <a:pt x="17374" y="5110"/>
                </a:cubicBezTo>
                <a:cubicBezTo>
                  <a:pt x="17374" y="5110"/>
                  <a:pt x="17139" y="5110"/>
                  <a:pt x="17139" y="5110"/>
                </a:cubicBezTo>
                <a:cubicBezTo>
                  <a:pt x="17139" y="5342"/>
                  <a:pt x="16904" y="5342"/>
                  <a:pt x="16904" y="5574"/>
                </a:cubicBezTo>
                <a:cubicBezTo>
                  <a:pt x="16904" y="5574"/>
                  <a:pt x="17139" y="5574"/>
                  <a:pt x="17139" y="5806"/>
                </a:cubicBezTo>
                <a:cubicBezTo>
                  <a:pt x="19017" y="7665"/>
                  <a:pt x="19017" y="7665"/>
                  <a:pt x="19017" y="7665"/>
                </a:cubicBezTo>
                <a:cubicBezTo>
                  <a:pt x="19017" y="7665"/>
                  <a:pt x="19017" y="7665"/>
                  <a:pt x="19252" y="7665"/>
                </a:cubicBezTo>
                <a:cubicBezTo>
                  <a:pt x="19252" y="7665"/>
                  <a:pt x="19487" y="7665"/>
                  <a:pt x="19487" y="766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53" name="Shape"/>
          <p:cNvSpPr/>
          <p:nvPr/>
        </p:nvSpPr>
        <p:spPr>
          <a:xfrm>
            <a:off x="2368550" y="4617942"/>
            <a:ext cx="360364" cy="3921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525" y="2700"/>
                </a:moveTo>
                <a:cubicBezTo>
                  <a:pt x="17325" y="3531"/>
                  <a:pt x="18675" y="4569"/>
                  <a:pt x="19800" y="6231"/>
                </a:cubicBezTo>
                <a:cubicBezTo>
                  <a:pt x="20925" y="7892"/>
                  <a:pt x="21600" y="9762"/>
                  <a:pt x="21600" y="11631"/>
                </a:cubicBezTo>
                <a:cubicBezTo>
                  <a:pt x="21600" y="13500"/>
                  <a:pt x="20925" y="15162"/>
                  <a:pt x="20025" y="16615"/>
                </a:cubicBezTo>
                <a:cubicBezTo>
                  <a:pt x="19125" y="18069"/>
                  <a:pt x="17775" y="19315"/>
                  <a:pt x="16200" y="20146"/>
                </a:cubicBezTo>
                <a:cubicBezTo>
                  <a:pt x="14400" y="21185"/>
                  <a:pt x="12600" y="21600"/>
                  <a:pt x="10800" y="21600"/>
                </a:cubicBezTo>
                <a:cubicBezTo>
                  <a:pt x="8775" y="21600"/>
                  <a:pt x="6975" y="21185"/>
                  <a:pt x="5175" y="20146"/>
                </a:cubicBezTo>
                <a:cubicBezTo>
                  <a:pt x="3600" y="19315"/>
                  <a:pt x="2250" y="18069"/>
                  <a:pt x="1350" y="16615"/>
                </a:cubicBezTo>
                <a:cubicBezTo>
                  <a:pt x="450" y="15162"/>
                  <a:pt x="0" y="13500"/>
                  <a:pt x="0" y="11631"/>
                </a:cubicBezTo>
                <a:cubicBezTo>
                  <a:pt x="0" y="9554"/>
                  <a:pt x="450" y="7892"/>
                  <a:pt x="1575" y="6231"/>
                </a:cubicBezTo>
                <a:cubicBezTo>
                  <a:pt x="2700" y="4569"/>
                  <a:pt x="4275" y="3531"/>
                  <a:pt x="6075" y="2700"/>
                </a:cubicBezTo>
                <a:cubicBezTo>
                  <a:pt x="6300" y="2492"/>
                  <a:pt x="6525" y="2492"/>
                  <a:pt x="6750" y="2492"/>
                </a:cubicBezTo>
                <a:cubicBezTo>
                  <a:pt x="6975" y="2492"/>
                  <a:pt x="6975" y="2492"/>
                  <a:pt x="7200" y="2492"/>
                </a:cubicBezTo>
                <a:cubicBezTo>
                  <a:pt x="7650" y="2700"/>
                  <a:pt x="7875" y="2908"/>
                  <a:pt x="8100" y="3323"/>
                </a:cubicBezTo>
                <a:cubicBezTo>
                  <a:pt x="8325" y="3531"/>
                  <a:pt x="8325" y="3738"/>
                  <a:pt x="8325" y="3946"/>
                </a:cubicBezTo>
                <a:cubicBezTo>
                  <a:pt x="8325" y="4154"/>
                  <a:pt x="8325" y="4362"/>
                  <a:pt x="8325" y="4569"/>
                </a:cubicBezTo>
                <a:cubicBezTo>
                  <a:pt x="8100" y="4777"/>
                  <a:pt x="7875" y="5192"/>
                  <a:pt x="7425" y="5400"/>
                </a:cubicBezTo>
                <a:cubicBezTo>
                  <a:pt x="6075" y="5815"/>
                  <a:pt x="5175" y="6854"/>
                  <a:pt x="4275" y="7892"/>
                </a:cubicBezTo>
                <a:cubicBezTo>
                  <a:pt x="3600" y="8931"/>
                  <a:pt x="3150" y="10177"/>
                  <a:pt x="3150" y="11631"/>
                </a:cubicBezTo>
                <a:cubicBezTo>
                  <a:pt x="3150" y="13500"/>
                  <a:pt x="3825" y="15162"/>
                  <a:pt x="5400" y="16615"/>
                </a:cubicBezTo>
                <a:cubicBezTo>
                  <a:pt x="6750" y="17862"/>
                  <a:pt x="8550" y="18485"/>
                  <a:pt x="10800" y="18485"/>
                </a:cubicBezTo>
                <a:cubicBezTo>
                  <a:pt x="12825" y="18485"/>
                  <a:pt x="14625" y="17862"/>
                  <a:pt x="15975" y="16615"/>
                </a:cubicBezTo>
                <a:cubicBezTo>
                  <a:pt x="17550" y="15162"/>
                  <a:pt x="18225" y="13500"/>
                  <a:pt x="18225" y="11631"/>
                </a:cubicBezTo>
                <a:cubicBezTo>
                  <a:pt x="18225" y="10177"/>
                  <a:pt x="18000" y="8931"/>
                  <a:pt x="17100" y="7892"/>
                </a:cubicBezTo>
                <a:cubicBezTo>
                  <a:pt x="16425" y="6646"/>
                  <a:pt x="15300" y="5815"/>
                  <a:pt x="13950" y="5400"/>
                </a:cubicBezTo>
                <a:cubicBezTo>
                  <a:pt x="13725" y="5192"/>
                  <a:pt x="13275" y="4777"/>
                  <a:pt x="13275" y="4569"/>
                </a:cubicBezTo>
                <a:cubicBezTo>
                  <a:pt x="13050" y="4362"/>
                  <a:pt x="13050" y="4154"/>
                  <a:pt x="13050" y="3946"/>
                </a:cubicBezTo>
                <a:cubicBezTo>
                  <a:pt x="13050" y="3738"/>
                  <a:pt x="13050" y="3531"/>
                  <a:pt x="13275" y="3323"/>
                </a:cubicBezTo>
                <a:cubicBezTo>
                  <a:pt x="13500" y="2908"/>
                  <a:pt x="13725" y="2700"/>
                  <a:pt x="14175" y="2492"/>
                </a:cubicBezTo>
                <a:cubicBezTo>
                  <a:pt x="14400" y="2492"/>
                  <a:pt x="14625" y="2492"/>
                  <a:pt x="14625" y="2492"/>
                </a:cubicBezTo>
                <a:cubicBezTo>
                  <a:pt x="15075" y="2492"/>
                  <a:pt x="15300" y="2492"/>
                  <a:pt x="15525" y="2700"/>
                </a:cubicBezTo>
                <a:close/>
                <a:moveTo>
                  <a:pt x="11925" y="9554"/>
                </a:moveTo>
                <a:cubicBezTo>
                  <a:pt x="11475" y="9762"/>
                  <a:pt x="11250" y="9969"/>
                  <a:pt x="10800" y="9969"/>
                </a:cubicBezTo>
                <a:cubicBezTo>
                  <a:pt x="10350" y="9969"/>
                  <a:pt x="9900" y="9762"/>
                  <a:pt x="9675" y="9554"/>
                </a:cubicBezTo>
                <a:cubicBezTo>
                  <a:pt x="9225" y="9346"/>
                  <a:pt x="9000" y="8931"/>
                  <a:pt x="9000" y="8515"/>
                </a:cubicBezTo>
                <a:cubicBezTo>
                  <a:pt x="9000" y="1454"/>
                  <a:pt x="9000" y="1454"/>
                  <a:pt x="9000" y="1454"/>
                </a:cubicBezTo>
                <a:cubicBezTo>
                  <a:pt x="9000" y="1038"/>
                  <a:pt x="9225" y="831"/>
                  <a:pt x="9675" y="415"/>
                </a:cubicBezTo>
                <a:cubicBezTo>
                  <a:pt x="9900" y="208"/>
                  <a:pt x="10350" y="0"/>
                  <a:pt x="10800" y="0"/>
                </a:cubicBezTo>
                <a:cubicBezTo>
                  <a:pt x="11250" y="0"/>
                  <a:pt x="11475" y="208"/>
                  <a:pt x="11925" y="415"/>
                </a:cubicBezTo>
                <a:cubicBezTo>
                  <a:pt x="12150" y="831"/>
                  <a:pt x="12375" y="1038"/>
                  <a:pt x="12375" y="1454"/>
                </a:cubicBezTo>
                <a:cubicBezTo>
                  <a:pt x="12375" y="8515"/>
                  <a:pt x="12375" y="8515"/>
                  <a:pt x="12375" y="8515"/>
                </a:cubicBezTo>
                <a:cubicBezTo>
                  <a:pt x="12375" y="8931"/>
                  <a:pt x="12150" y="9346"/>
                  <a:pt x="11925" y="955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54" name="Shape"/>
          <p:cNvSpPr/>
          <p:nvPr/>
        </p:nvSpPr>
        <p:spPr>
          <a:xfrm>
            <a:off x="3017838" y="4663980"/>
            <a:ext cx="349251" cy="285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632" y="9379"/>
                </a:moveTo>
                <a:cubicBezTo>
                  <a:pt x="14632" y="21600"/>
                  <a:pt x="14632" y="21600"/>
                  <a:pt x="14632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9379"/>
                  <a:pt x="0" y="9379"/>
                  <a:pt x="0" y="9379"/>
                </a:cubicBezTo>
                <a:cubicBezTo>
                  <a:pt x="10916" y="9379"/>
                  <a:pt x="10916" y="9379"/>
                  <a:pt x="10916" y="9379"/>
                </a:cubicBezTo>
                <a:cubicBezTo>
                  <a:pt x="10916" y="6253"/>
                  <a:pt x="10916" y="6253"/>
                  <a:pt x="10916" y="6253"/>
                </a:cubicBezTo>
                <a:cubicBezTo>
                  <a:pt x="10916" y="4547"/>
                  <a:pt x="11613" y="3126"/>
                  <a:pt x="12542" y="1705"/>
                </a:cubicBezTo>
                <a:cubicBezTo>
                  <a:pt x="13703" y="568"/>
                  <a:pt x="14865" y="0"/>
                  <a:pt x="16258" y="0"/>
                </a:cubicBezTo>
                <a:cubicBezTo>
                  <a:pt x="17884" y="0"/>
                  <a:pt x="19045" y="568"/>
                  <a:pt x="19974" y="1705"/>
                </a:cubicBezTo>
                <a:cubicBezTo>
                  <a:pt x="21135" y="3126"/>
                  <a:pt x="21600" y="4547"/>
                  <a:pt x="21600" y="6253"/>
                </a:cubicBezTo>
                <a:cubicBezTo>
                  <a:pt x="21600" y="9379"/>
                  <a:pt x="21600" y="9379"/>
                  <a:pt x="21600" y="9379"/>
                </a:cubicBezTo>
                <a:cubicBezTo>
                  <a:pt x="19974" y="9379"/>
                  <a:pt x="19974" y="9379"/>
                  <a:pt x="19974" y="9379"/>
                </a:cubicBezTo>
                <a:cubicBezTo>
                  <a:pt x="19974" y="6253"/>
                  <a:pt x="19974" y="6253"/>
                  <a:pt x="19974" y="6253"/>
                </a:cubicBezTo>
                <a:cubicBezTo>
                  <a:pt x="19974" y="5116"/>
                  <a:pt x="19510" y="3979"/>
                  <a:pt x="18813" y="3126"/>
                </a:cubicBezTo>
                <a:cubicBezTo>
                  <a:pt x="18116" y="2274"/>
                  <a:pt x="17419" y="1989"/>
                  <a:pt x="16258" y="1989"/>
                </a:cubicBezTo>
                <a:cubicBezTo>
                  <a:pt x="15329" y="1989"/>
                  <a:pt x="14400" y="2274"/>
                  <a:pt x="13703" y="3126"/>
                </a:cubicBezTo>
                <a:cubicBezTo>
                  <a:pt x="13006" y="3979"/>
                  <a:pt x="12774" y="5116"/>
                  <a:pt x="12774" y="6253"/>
                </a:cubicBezTo>
                <a:cubicBezTo>
                  <a:pt x="12774" y="9379"/>
                  <a:pt x="12774" y="9379"/>
                  <a:pt x="12774" y="9379"/>
                </a:cubicBezTo>
                <a:lnTo>
                  <a:pt x="14632" y="9379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55" name="Shape"/>
          <p:cNvSpPr/>
          <p:nvPr/>
        </p:nvSpPr>
        <p:spPr>
          <a:xfrm>
            <a:off x="3700462" y="4659217"/>
            <a:ext cx="274639" cy="3873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88" y="0"/>
                </a:moveTo>
                <a:cubicBezTo>
                  <a:pt x="888" y="0"/>
                  <a:pt x="888" y="0"/>
                  <a:pt x="1184" y="0"/>
                </a:cubicBezTo>
                <a:cubicBezTo>
                  <a:pt x="1184" y="0"/>
                  <a:pt x="1479" y="0"/>
                  <a:pt x="1775" y="210"/>
                </a:cubicBezTo>
                <a:cubicBezTo>
                  <a:pt x="1775" y="210"/>
                  <a:pt x="2071" y="419"/>
                  <a:pt x="2071" y="629"/>
                </a:cubicBezTo>
                <a:cubicBezTo>
                  <a:pt x="8285" y="21600"/>
                  <a:pt x="8285" y="21600"/>
                  <a:pt x="8285" y="21600"/>
                </a:cubicBezTo>
                <a:cubicBezTo>
                  <a:pt x="6214" y="21600"/>
                  <a:pt x="6214" y="21600"/>
                  <a:pt x="6214" y="21600"/>
                </a:cubicBezTo>
                <a:cubicBezTo>
                  <a:pt x="0" y="1049"/>
                  <a:pt x="0" y="1049"/>
                  <a:pt x="0" y="1049"/>
                </a:cubicBezTo>
                <a:cubicBezTo>
                  <a:pt x="0" y="839"/>
                  <a:pt x="0" y="839"/>
                  <a:pt x="0" y="839"/>
                </a:cubicBezTo>
                <a:cubicBezTo>
                  <a:pt x="0" y="629"/>
                  <a:pt x="0" y="419"/>
                  <a:pt x="296" y="419"/>
                </a:cubicBezTo>
                <a:cubicBezTo>
                  <a:pt x="296" y="210"/>
                  <a:pt x="592" y="210"/>
                  <a:pt x="888" y="0"/>
                </a:cubicBezTo>
                <a:close/>
                <a:moveTo>
                  <a:pt x="21600" y="4614"/>
                </a:moveTo>
                <a:cubicBezTo>
                  <a:pt x="21008" y="6291"/>
                  <a:pt x="21008" y="6291"/>
                  <a:pt x="21008" y="6291"/>
                </a:cubicBezTo>
                <a:cubicBezTo>
                  <a:pt x="20712" y="6501"/>
                  <a:pt x="20712" y="6711"/>
                  <a:pt x="20712" y="7130"/>
                </a:cubicBezTo>
                <a:cubicBezTo>
                  <a:pt x="20712" y="7340"/>
                  <a:pt x="20712" y="7550"/>
                  <a:pt x="20712" y="7759"/>
                </a:cubicBezTo>
                <a:cubicBezTo>
                  <a:pt x="21304" y="9647"/>
                  <a:pt x="21304" y="9647"/>
                  <a:pt x="21304" y="9647"/>
                </a:cubicBezTo>
                <a:cubicBezTo>
                  <a:pt x="21304" y="9856"/>
                  <a:pt x="21304" y="10066"/>
                  <a:pt x="21008" y="10066"/>
                </a:cubicBezTo>
                <a:cubicBezTo>
                  <a:pt x="21008" y="10276"/>
                  <a:pt x="20712" y="10276"/>
                  <a:pt x="20416" y="10276"/>
                </a:cubicBezTo>
                <a:cubicBezTo>
                  <a:pt x="15978" y="9856"/>
                  <a:pt x="15978" y="9856"/>
                  <a:pt x="15978" y="9856"/>
                </a:cubicBezTo>
                <a:cubicBezTo>
                  <a:pt x="15682" y="9647"/>
                  <a:pt x="15090" y="9647"/>
                  <a:pt x="14795" y="9647"/>
                </a:cubicBezTo>
                <a:cubicBezTo>
                  <a:pt x="14499" y="9647"/>
                  <a:pt x="14203" y="9856"/>
                  <a:pt x="13611" y="9856"/>
                </a:cubicBezTo>
                <a:cubicBezTo>
                  <a:pt x="9468" y="10276"/>
                  <a:pt x="9468" y="10276"/>
                  <a:pt x="9468" y="10276"/>
                </a:cubicBezTo>
                <a:cubicBezTo>
                  <a:pt x="9173" y="10485"/>
                  <a:pt x="8877" y="10485"/>
                  <a:pt x="8285" y="10485"/>
                </a:cubicBezTo>
                <a:cubicBezTo>
                  <a:pt x="7989" y="10485"/>
                  <a:pt x="7693" y="10485"/>
                  <a:pt x="7397" y="10276"/>
                </a:cubicBezTo>
                <a:cubicBezTo>
                  <a:pt x="5918" y="10276"/>
                  <a:pt x="5918" y="10276"/>
                  <a:pt x="5918" y="10276"/>
                </a:cubicBezTo>
                <a:cubicBezTo>
                  <a:pt x="3255" y="419"/>
                  <a:pt x="3255" y="419"/>
                  <a:pt x="3255" y="419"/>
                </a:cubicBezTo>
                <a:cubicBezTo>
                  <a:pt x="3255" y="419"/>
                  <a:pt x="3255" y="419"/>
                  <a:pt x="3255" y="419"/>
                </a:cubicBezTo>
                <a:cubicBezTo>
                  <a:pt x="7397" y="839"/>
                  <a:pt x="7397" y="839"/>
                  <a:pt x="7397" y="839"/>
                </a:cubicBezTo>
                <a:cubicBezTo>
                  <a:pt x="7693" y="1049"/>
                  <a:pt x="7989" y="1049"/>
                  <a:pt x="8285" y="1049"/>
                </a:cubicBezTo>
                <a:cubicBezTo>
                  <a:pt x="8581" y="1049"/>
                  <a:pt x="9173" y="1049"/>
                  <a:pt x="9468" y="839"/>
                </a:cubicBezTo>
                <a:cubicBezTo>
                  <a:pt x="13611" y="419"/>
                  <a:pt x="13611" y="419"/>
                  <a:pt x="13611" y="419"/>
                </a:cubicBezTo>
                <a:cubicBezTo>
                  <a:pt x="14203" y="210"/>
                  <a:pt x="14499" y="210"/>
                  <a:pt x="14795" y="210"/>
                </a:cubicBezTo>
                <a:cubicBezTo>
                  <a:pt x="15090" y="210"/>
                  <a:pt x="15682" y="210"/>
                  <a:pt x="15978" y="419"/>
                </a:cubicBezTo>
                <a:cubicBezTo>
                  <a:pt x="19825" y="839"/>
                  <a:pt x="19825" y="839"/>
                  <a:pt x="19825" y="839"/>
                </a:cubicBezTo>
                <a:cubicBezTo>
                  <a:pt x="20121" y="839"/>
                  <a:pt x="20416" y="1049"/>
                  <a:pt x="20712" y="1258"/>
                </a:cubicBezTo>
                <a:cubicBezTo>
                  <a:pt x="21008" y="1258"/>
                  <a:pt x="21008" y="1468"/>
                  <a:pt x="21008" y="1678"/>
                </a:cubicBezTo>
                <a:cubicBezTo>
                  <a:pt x="21600" y="2936"/>
                  <a:pt x="21600" y="2936"/>
                  <a:pt x="21600" y="2936"/>
                </a:cubicBezTo>
                <a:cubicBezTo>
                  <a:pt x="21600" y="3146"/>
                  <a:pt x="21600" y="3565"/>
                  <a:pt x="21600" y="3775"/>
                </a:cubicBezTo>
                <a:cubicBezTo>
                  <a:pt x="21600" y="3984"/>
                  <a:pt x="21600" y="4194"/>
                  <a:pt x="21600" y="461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56" name="Shape"/>
          <p:cNvSpPr/>
          <p:nvPr/>
        </p:nvSpPr>
        <p:spPr>
          <a:xfrm>
            <a:off x="4297362" y="4652867"/>
            <a:ext cx="371476" cy="368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164" y="0"/>
                </a:moveTo>
                <a:cubicBezTo>
                  <a:pt x="21600" y="12343"/>
                  <a:pt x="21600" y="12343"/>
                  <a:pt x="21600" y="12343"/>
                </a:cubicBezTo>
                <a:cubicBezTo>
                  <a:pt x="12436" y="21600"/>
                  <a:pt x="12436" y="21600"/>
                  <a:pt x="12436" y="21600"/>
                </a:cubicBezTo>
                <a:cubicBezTo>
                  <a:pt x="0" y="9037"/>
                  <a:pt x="0" y="9037"/>
                  <a:pt x="0" y="9037"/>
                </a:cubicBezTo>
                <a:cubicBezTo>
                  <a:pt x="0" y="3967"/>
                  <a:pt x="0" y="3967"/>
                  <a:pt x="0" y="3967"/>
                </a:cubicBezTo>
                <a:cubicBezTo>
                  <a:pt x="4145" y="0"/>
                  <a:pt x="4145" y="0"/>
                  <a:pt x="4145" y="0"/>
                </a:cubicBezTo>
                <a:lnTo>
                  <a:pt x="9164" y="0"/>
                </a:lnTo>
                <a:close/>
                <a:moveTo>
                  <a:pt x="2618" y="3747"/>
                </a:moveTo>
                <a:cubicBezTo>
                  <a:pt x="2618" y="4188"/>
                  <a:pt x="2836" y="4408"/>
                  <a:pt x="3055" y="4629"/>
                </a:cubicBezTo>
                <a:cubicBezTo>
                  <a:pt x="3273" y="4849"/>
                  <a:pt x="3709" y="5069"/>
                  <a:pt x="3927" y="5069"/>
                </a:cubicBezTo>
                <a:cubicBezTo>
                  <a:pt x="4364" y="5069"/>
                  <a:pt x="4582" y="4849"/>
                  <a:pt x="4800" y="4629"/>
                </a:cubicBezTo>
                <a:cubicBezTo>
                  <a:pt x="5018" y="4408"/>
                  <a:pt x="5236" y="4188"/>
                  <a:pt x="5236" y="3747"/>
                </a:cubicBezTo>
                <a:cubicBezTo>
                  <a:pt x="5236" y="3527"/>
                  <a:pt x="5018" y="3086"/>
                  <a:pt x="4800" y="2865"/>
                </a:cubicBezTo>
                <a:cubicBezTo>
                  <a:pt x="4582" y="2645"/>
                  <a:pt x="4364" y="2424"/>
                  <a:pt x="3927" y="2424"/>
                </a:cubicBezTo>
                <a:cubicBezTo>
                  <a:pt x="3709" y="2424"/>
                  <a:pt x="3273" y="2645"/>
                  <a:pt x="3055" y="2865"/>
                </a:cubicBezTo>
                <a:cubicBezTo>
                  <a:pt x="2836" y="3086"/>
                  <a:pt x="2618" y="3527"/>
                  <a:pt x="2618" y="374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57" name="Shape"/>
          <p:cNvSpPr/>
          <p:nvPr/>
        </p:nvSpPr>
        <p:spPr>
          <a:xfrm>
            <a:off x="4951412" y="4659217"/>
            <a:ext cx="355601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8872"/>
                </a:moveTo>
                <a:cubicBezTo>
                  <a:pt x="18872" y="21600"/>
                  <a:pt x="18872" y="21600"/>
                  <a:pt x="18872" y="21600"/>
                </a:cubicBezTo>
                <a:cubicBezTo>
                  <a:pt x="12960" y="15916"/>
                  <a:pt x="12960" y="15916"/>
                  <a:pt x="12960" y="15916"/>
                </a:cubicBezTo>
                <a:cubicBezTo>
                  <a:pt x="11596" y="16598"/>
                  <a:pt x="10232" y="17053"/>
                  <a:pt x="8640" y="17053"/>
                </a:cubicBezTo>
                <a:cubicBezTo>
                  <a:pt x="8640" y="17053"/>
                  <a:pt x="8640" y="17053"/>
                  <a:pt x="8640" y="17053"/>
                </a:cubicBezTo>
                <a:cubicBezTo>
                  <a:pt x="6139" y="17053"/>
                  <a:pt x="4093" y="16143"/>
                  <a:pt x="2501" y="14552"/>
                </a:cubicBezTo>
                <a:cubicBezTo>
                  <a:pt x="909" y="12960"/>
                  <a:pt x="0" y="10914"/>
                  <a:pt x="0" y="8413"/>
                </a:cubicBezTo>
                <a:cubicBezTo>
                  <a:pt x="0" y="6139"/>
                  <a:pt x="909" y="4093"/>
                  <a:pt x="2501" y="2501"/>
                </a:cubicBezTo>
                <a:cubicBezTo>
                  <a:pt x="4093" y="682"/>
                  <a:pt x="6139" y="0"/>
                  <a:pt x="8640" y="0"/>
                </a:cubicBezTo>
                <a:cubicBezTo>
                  <a:pt x="10914" y="0"/>
                  <a:pt x="12960" y="682"/>
                  <a:pt x="14552" y="2501"/>
                </a:cubicBezTo>
                <a:cubicBezTo>
                  <a:pt x="16371" y="4093"/>
                  <a:pt x="17053" y="6139"/>
                  <a:pt x="17053" y="8413"/>
                </a:cubicBezTo>
                <a:cubicBezTo>
                  <a:pt x="17053" y="10004"/>
                  <a:pt x="16825" y="11596"/>
                  <a:pt x="15916" y="12960"/>
                </a:cubicBezTo>
                <a:lnTo>
                  <a:pt x="21600" y="18872"/>
                </a:lnTo>
                <a:close/>
                <a:moveTo>
                  <a:pt x="3183" y="8413"/>
                </a:moveTo>
                <a:cubicBezTo>
                  <a:pt x="3183" y="10004"/>
                  <a:pt x="3865" y="11141"/>
                  <a:pt x="4775" y="12278"/>
                </a:cubicBezTo>
                <a:cubicBezTo>
                  <a:pt x="5912" y="13187"/>
                  <a:pt x="7048" y="13869"/>
                  <a:pt x="8640" y="13869"/>
                </a:cubicBezTo>
                <a:cubicBezTo>
                  <a:pt x="10004" y="13869"/>
                  <a:pt x="11368" y="13187"/>
                  <a:pt x="12278" y="12278"/>
                </a:cubicBezTo>
                <a:cubicBezTo>
                  <a:pt x="13415" y="11141"/>
                  <a:pt x="13869" y="10004"/>
                  <a:pt x="13869" y="8413"/>
                </a:cubicBezTo>
                <a:cubicBezTo>
                  <a:pt x="13869" y="7048"/>
                  <a:pt x="13415" y="5684"/>
                  <a:pt x="12278" y="4775"/>
                </a:cubicBezTo>
                <a:cubicBezTo>
                  <a:pt x="11368" y="3638"/>
                  <a:pt x="10004" y="3183"/>
                  <a:pt x="8640" y="3183"/>
                </a:cubicBezTo>
                <a:cubicBezTo>
                  <a:pt x="7048" y="3183"/>
                  <a:pt x="5912" y="3638"/>
                  <a:pt x="4775" y="4775"/>
                </a:cubicBezTo>
                <a:cubicBezTo>
                  <a:pt x="3865" y="5684"/>
                  <a:pt x="3183" y="7048"/>
                  <a:pt x="3183" y="841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58" name="Shape"/>
          <p:cNvSpPr/>
          <p:nvPr/>
        </p:nvSpPr>
        <p:spPr>
          <a:xfrm>
            <a:off x="5595937" y="4659217"/>
            <a:ext cx="357189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916" y="12960"/>
                </a:moveTo>
                <a:cubicBezTo>
                  <a:pt x="21600" y="18872"/>
                  <a:pt x="21600" y="18872"/>
                  <a:pt x="21600" y="18872"/>
                </a:cubicBezTo>
                <a:cubicBezTo>
                  <a:pt x="18872" y="21600"/>
                  <a:pt x="18872" y="21600"/>
                  <a:pt x="18872" y="21600"/>
                </a:cubicBezTo>
                <a:cubicBezTo>
                  <a:pt x="12960" y="15916"/>
                  <a:pt x="12960" y="15916"/>
                  <a:pt x="12960" y="15916"/>
                </a:cubicBezTo>
                <a:cubicBezTo>
                  <a:pt x="11596" y="16598"/>
                  <a:pt x="10232" y="17053"/>
                  <a:pt x="8640" y="17053"/>
                </a:cubicBezTo>
                <a:cubicBezTo>
                  <a:pt x="8640" y="17053"/>
                  <a:pt x="8640" y="17053"/>
                  <a:pt x="8413" y="17053"/>
                </a:cubicBezTo>
                <a:cubicBezTo>
                  <a:pt x="6139" y="17053"/>
                  <a:pt x="4093" y="16143"/>
                  <a:pt x="2501" y="14552"/>
                </a:cubicBezTo>
                <a:cubicBezTo>
                  <a:pt x="682" y="12960"/>
                  <a:pt x="0" y="10914"/>
                  <a:pt x="0" y="8413"/>
                </a:cubicBezTo>
                <a:cubicBezTo>
                  <a:pt x="0" y="6139"/>
                  <a:pt x="909" y="4093"/>
                  <a:pt x="2501" y="2501"/>
                </a:cubicBezTo>
                <a:cubicBezTo>
                  <a:pt x="4093" y="682"/>
                  <a:pt x="6139" y="0"/>
                  <a:pt x="8640" y="0"/>
                </a:cubicBezTo>
                <a:cubicBezTo>
                  <a:pt x="10914" y="0"/>
                  <a:pt x="12960" y="682"/>
                  <a:pt x="14552" y="2501"/>
                </a:cubicBezTo>
                <a:cubicBezTo>
                  <a:pt x="16371" y="4093"/>
                  <a:pt x="17053" y="6139"/>
                  <a:pt x="17053" y="8413"/>
                </a:cubicBezTo>
                <a:cubicBezTo>
                  <a:pt x="17053" y="10004"/>
                  <a:pt x="16598" y="11596"/>
                  <a:pt x="15916" y="12960"/>
                </a:cubicBezTo>
                <a:close/>
                <a:moveTo>
                  <a:pt x="8413" y="13869"/>
                </a:moveTo>
                <a:cubicBezTo>
                  <a:pt x="10004" y="13869"/>
                  <a:pt x="11141" y="13187"/>
                  <a:pt x="12278" y="12278"/>
                </a:cubicBezTo>
                <a:cubicBezTo>
                  <a:pt x="13415" y="11141"/>
                  <a:pt x="13869" y="10004"/>
                  <a:pt x="13869" y="8413"/>
                </a:cubicBezTo>
                <a:cubicBezTo>
                  <a:pt x="13869" y="7048"/>
                  <a:pt x="13415" y="5684"/>
                  <a:pt x="12278" y="4775"/>
                </a:cubicBezTo>
                <a:cubicBezTo>
                  <a:pt x="11141" y="3638"/>
                  <a:pt x="10004" y="3183"/>
                  <a:pt x="8413" y="3183"/>
                </a:cubicBezTo>
                <a:cubicBezTo>
                  <a:pt x="7048" y="3183"/>
                  <a:pt x="5912" y="3638"/>
                  <a:pt x="4775" y="4775"/>
                </a:cubicBezTo>
                <a:cubicBezTo>
                  <a:pt x="3865" y="5684"/>
                  <a:pt x="3183" y="7048"/>
                  <a:pt x="3183" y="8413"/>
                </a:cubicBezTo>
                <a:cubicBezTo>
                  <a:pt x="3183" y="10004"/>
                  <a:pt x="3865" y="11141"/>
                  <a:pt x="4775" y="12278"/>
                </a:cubicBezTo>
                <a:cubicBezTo>
                  <a:pt x="5912" y="13187"/>
                  <a:pt x="7048" y="13869"/>
                  <a:pt x="8413" y="13869"/>
                </a:cubicBezTo>
                <a:close/>
                <a:moveTo>
                  <a:pt x="4547" y="6821"/>
                </a:moveTo>
                <a:cubicBezTo>
                  <a:pt x="12505" y="6821"/>
                  <a:pt x="12505" y="6821"/>
                  <a:pt x="12505" y="6821"/>
                </a:cubicBezTo>
                <a:cubicBezTo>
                  <a:pt x="12505" y="10004"/>
                  <a:pt x="12505" y="10004"/>
                  <a:pt x="12505" y="10004"/>
                </a:cubicBezTo>
                <a:cubicBezTo>
                  <a:pt x="4547" y="10004"/>
                  <a:pt x="4547" y="10004"/>
                  <a:pt x="4547" y="10004"/>
                </a:cubicBezTo>
                <a:lnTo>
                  <a:pt x="4547" y="6821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59" name="Shape"/>
          <p:cNvSpPr/>
          <p:nvPr/>
        </p:nvSpPr>
        <p:spPr>
          <a:xfrm>
            <a:off x="6242051" y="4659217"/>
            <a:ext cx="357189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916" y="12960"/>
                </a:moveTo>
                <a:cubicBezTo>
                  <a:pt x="21600" y="18872"/>
                  <a:pt x="21600" y="18872"/>
                  <a:pt x="21600" y="18872"/>
                </a:cubicBezTo>
                <a:cubicBezTo>
                  <a:pt x="18872" y="21600"/>
                  <a:pt x="18872" y="21600"/>
                  <a:pt x="18872" y="21600"/>
                </a:cubicBezTo>
                <a:cubicBezTo>
                  <a:pt x="12960" y="15916"/>
                  <a:pt x="12960" y="15916"/>
                  <a:pt x="12960" y="15916"/>
                </a:cubicBezTo>
                <a:cubicBezTo>
                  <a:pt x="11596" y="16598"/>
                  <a:pt x="10232" y="17053"/>
                  <a:pt x="8640" y="17053"/>
                </a:cubicBezTo>
                <a:cubicBezTo>
                  <a:pt x="8640" y="17053"/>
                  <a:pt x="8640" y="17053"/>
                  <a:pt x="8413" y="17053"/>
                </a:cubicBezTo>
                <a:cubicBezTo>
                  <a:pt x="6139" y="17053"/>
                  <a:pt x="4093" y="16143"/>
                  <a:pt x="2501" y="14552"/>
                </a:cubicBezTo>
                <a:cubicBezTo>
                  <a:pt x="682" y="12960"/>
                  <a:pt x="0" y="10914"/>
                  <a:pt x="0" y="8413"/>
                </a:cubicBezTo>
                <a:cubicBezTo>
                  <a:pt x="0" y="6139"/>
                  <a:pt x="682" y="4093"/>
                  <a:pt x="2501" y="2501"/>
                </a:cubicBezTo>
                <a:cubicBezTo>
                  <a:pt x="4093" y="682"/>
                  <a:pt x="6139" y="0"/>
                  <a:pt x="8640" y="0"/>
                </a:cubicBezTo>
                <a:cubicBezTo>
                  <a:pt x="10914" y="0"/>
                  <a:pt x="12960" y="682"/>
                  <a:pt x="14552" y="2501"/>
                </a:cubicBezTo>
                <a:cubicBezTo>
                  <a:pt x="16371" y="4093"/>
                  <a:pt x="17053" y="6139"/>
                  <a:pt x="17053" y="8413"/>
                </a:cubicBezTo>
                <a:cubicBezTo>
                  <a:pt x="17053" y="10004"/>
                  <a:pt x="16598" y="11596"/>
                  <a:pt x="15916" y="12960"/>
                </a:cubicBezTo>
                <a:close/>
                <a:moveTo>
                  <a:pt x="8413" y="13869"/>
                </a:moveTo>
                <a:cubicBezTo>
                  <a:pt x="10004" y="13869"/>
                  <a:pt x="11141" y="13187"/>
                  <a:pt x="12278" y="12278"/>
                </a:cubicBezTo>
                <a:cubicBezTo>
                  <a:pt x="13415" y="11141"/>
                  <a:pt x="13869" y="10004"/>
                  <a:pt x="13869" y="8413"/>
                </a:cubicBezTo>
                <a:cubicBezTo>
                  <a:pt x="13869" y="7048"/>
                  <a:pt x="13415" y="5684"/>
                  <a:pt x="12278" y="4775"/>
                </a:cubicBezTo>
                <a:cubicBezTo>
                  <a:pt x="11141" y="3638"/>
                  <a:pt x="10004" y="3183"/>
                  <a:pt x="8413" y="3183"/>
                </a:cubicBezTo>
                <a:cubicBezTo>
                  <a:pt x="7048" y="3183"/>
                  <a:pt x="5912" y="3638"/>
                  <a:pt x="4775" y="4775"/>
                </a:cubicBezTo>
                <a:cubicBezTo>
                  <a:pt x="3865" y="5684"/>
                  <a:pt x="3183" y="7048"/>
                  <a:pt x="3183" y="8413"/>
                </a:cubicBezTo>
                <a:cubicBezTo>
                  <a:pt x="3183" y="10004"/>
                  <a:pt x="3865" y="11141"/>
                  <a:pt x="4775" y="12278"/>
                </a:cubicBezTo>
                <a:cubicBezTo>
                  <a:pt x="5912" y="13187"/>
                  <a:pt x="7048" y="13869"/>
                  <a:pt x="8413" y="13869"/>
                </a:cubicBezTo>
                <a:close/>
                <a:moveTo>
                  <a:pt x="10232" y="4547"/>
                </a:moveTo>
                <a:cubicBezTo>
                  <a:pt x="10232" y="6821"/>
                  <a:pt x="10232" y="6821"/>
                  <a:pt x="10232" y="6821"/>
                </a:cubicBezTo>
                <a:cubicBezTo>
                  <a:pt x="12505" y="6821"/>
                  <a:pt x="12505" y="6821"/>
                  <a:pt x="12505" y="6821"/>
                </a:cubicBezTo>
                <a:cubicBezTo>
                  <a:pt x="12505" y="10004"/>
                  <a:pt x="12505" y="10004"/>
                  <a:pt x="12505" y="10004"/>
                </a:cubicBezTo>
                <a:cubicBezTo>
                  <a:pt x="10232" y="10004"/>
                  <a:pt x="10232" y="10004"/>
                  <a:pt x="10232" y="10004"/>
                </a:cubicBezTo>
                <a:cubicBezTo>
                  <a:pt x="10232" y="12505"/>
                  <a:pt x="10232" y="12505"/>
                  <a:pt x="10232" y="12505"/>
                </a:cubicBezTo>
                <a:cubicBezTo>
                  <a:pt x="6821" y="12505"/>
                  <a:pt x="6821" y="12505"/>
                  <a:pt x="6821" y="12505"/>
                </a:cubicBezTo>
                <a:cubicBezTo>
                  <a:pt x="6821" y="10004"/>
                  <a:pt x="6821" y="10004"/>
                  <a:pt x="6821" y="10004"/>
                </a:cubicBezTo>
                <a:cubicBezTo>
                  <a:pt x="4547" y="10004"/>
                  <a:pt x="4547" y="10004"/>
                  <a:pt x="4547" y="10004"/>
                </a:cubicBezTo>
                <a:cubicBezTo>
                  <a:pt x="4547" y="6821"/>
                  <a:pt x="4547" y="6821"/>
                  <a:pt x="4547" y="6821"/>
                </a:cubicBezTo>
                <a:cubicBezTo>
                  <a:pt x="6821" y="6821"/>
                  <a:pt x="6821" y="6821"/>
                  <a:pt x="6821" y="6821"/>
                </a:cubicBezTo>
                <a:cubicBezTo>
                  <a:pt x="6821" y="4547"/>
                  <a:pt x="6821" y="4547"/>
                  <a:pt x="6821" y="4547"/>
                </a:cubicBezTo>
                <a:lnTo>
                  <a:pt x="10232" y="454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60" name="Shape"/>
          <p:cNvSpPr/>
          <p:nvPr/>
        </p:nvSpPr>
        <p:spPr>
          <a:xfrm>
            <a:off x="6951663" y="4716367"/>
            <a:ext cx="225426" cy="222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897"/>
                </a:moveTo>
                <a:lnTo>
                  <a:pt x="17949" y="21600"/>
                </a:lnTo>
                <a:lnTo>
                  <a:pt x="10800" y="14657"/>
                </a:lnTo>
                <a:lnTo>
                  <a:pt x="3955" y="21600"/>
                </a:lnTo>
                <a:lnTo>
                  <a:pt x="0" y="17897"/>
                </a:lnTo>
                <a:lnTo>
                  <a:pt x="7149" y="10954"/>
                </a:lnTo>
                <a:lnTo>
                  <a:pt x="0" y="3703"/>
                </a:lnTo>
                <a:lnTo>
                  <a:pt x="3955" y="0"/>
                </a:lnTo>
                <a:lnTo>
                  <a:pt x="10800" y="6943"/>
                </a:lnTo>
                <a:lnTo>
                  <a:pt x="17949" y="0"/>
                </a:lnTo>
                <a:lnTo>
                  <a:pt x="21600" y="3703"/>
                </a:lnTo>
                <a:lnTo>
                  <a:pt x="14755" y="10954"/>
                </a:lnTo>
                <a:lnTo>
                  <a:pt x="21600" y="1789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61" name="Shape"/>
          <p:cNvSpPr/>
          <p:nvPr/>
        </p:nvSpPr>
        <p:spPr>
          <a:xfrm>
            <a:off x="7534275" y="4700492"/>
            <a:ext cx="355601" cy="2524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9374"/>
                </a:moveTo>
                <a:lnTo>
                  <a:pt x="2218" y="6113"/>
                </a:lnTo>
                <a:lnTo>
                  <a:pt x="8582" y="15215"/>
                </a:lnTo>
                <a:lnTo>
                  <a:pt x="19382" y="0"/>
                </a:lnTo>
                <a:lnTo>
                  <a:pt x="21600" y="3532"/>
                </a:lnTo>
                <a:lnTo>
                  <a:pt x="8582" y="21600"/>
                </a:lnTo>
                <a:lnTo>
                  <a:pt x="0" y="937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62" name="Shape"/>
          <p:cNvSpPr/>
          <p:nvPr/>
        </p:nvSpPr>
        <p:spPr>
          <a:xfrm>
            <a:off x="8161338" y="4633817"/>
            <a:ext cx="393701" cy="390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349" y="1454"/>
                </a:moveTo>
                <a:cubicBezTo>
                  <a:pt x="6994" y="415"/>
                  <a:pt x="8846" y="0"/>
                  <a:pt x="10697" y="0"/>
                </a:cubicBezTo>
                <a:cubicBezTo>
                  <a:pt x="12754" y="0"/>
                  <a:pt x="14400" y="415"/>
                  <a:pt x="16046" y="1454"/>
                </a:cubicBezTo>
                <a:cubicBezTo>
                  <a:pt x="17691" y="2285"/>
                  <a:pt x="19131" y="3738"/>
                  <a:pt x="19954" y="5400"/>
                </a:cubicBezTo>
                <a:cubicBezTo>
                  <a:pt x="20983" y="7062"/>
                  <a:pt x="21600" y="8723"/>
                  <a:pt x="21600" y="10800"/>
                </a:cubicBezTo>
                <a:cubicBezTo>
                  <a:pt x="21600" y="12669"/>
                  <a:pt x="20983" y="14538"/>
                  <a:pt x="19954" y="16200"/>
                </a:cubicBezTo>
                <a:cubicBezTo>
                  <a:pt x="19131" y="17862"/>
                  <a:pt x="17691" y="19315"/>
                  <a:pt x="16046" y="20146"/>
                </a:cubicBezTo>
                <a:cubicBezTo>
                  <a:pt x="14400" y="21185"/>
                  <a:pt x="12754" y="21600"/>
                  <a:pt x="10697" y="21600"/>
                </a:cubicBezTo>
                <a:cubicBezTo>
                  <a:pt x="8846" y="21600"/>
                  <a:pt x="6994" y="21185"/>
                  <a:pt x="5349" y="20146"/>
                </a:cubicBezTo>
                <a:cubicBezTo>
                  <a:pt x="3703" y="19315"/>
                  <a:pt x="2263" y="17862"/>
                  <a:pt x="1440" y="16200"/>
                </a:cubicBezTo>
                <a:cubicBezTo>
                  <a:pt x="411" y="14538"/>
                  <a:pt x="0" y="12669"/>
                  <a:pt x="0" y="10800"/>
                </a:cubicBezTo>
                <a:cubicBezTo>
                  <a:pt x="0" y="8723"/>
                  <a:pt x="411" y="7062"/>
                  <a:pt x="1440" y="5400"/>
                </a:cubicBezTo>
                <a:cubicBezTo>
                  <a:pt x="2263" y="3738"/>
                  <a:pt x="3703" y="2285"/>
                  <a:pt x="5349" y="1454"/>
                </a:cubicBezTo>
                <a:close/>
                <a:moveTo>
                  <a:pt x="18309" y="14331"/>
                </a:moveTo>
                <a:cubicBezTo>
                  <a:pt x="16663" y="12669"/>
                  <a:pt x="16663" y="12669"/>
                  <a:pt x="16663" y="12669"/>
                </a:cubicBezTo>
                <a:cubicBezTo>
                  <a:pt x="16869" y="12046"/>
                  <a:pt x="16869" y="11631"/>
                  <a:pt x="16869" y="11008"/>
                </a:cubicBezTo>
                <a:cubicBezTo>
                  <a:pt x="19131" y="9969"/>
                  <a:pt x="19131" y="9969"/>
                  <a:pt x="19131" y="9969"/>
                </a:cubicBezTo>
                <a:cubicBezTo>
                  <a:pt x="18926" y="9554"/>
                  <a:pt x="18926" y="9138"/>
                  <a:pt x="18720" y="8723"/>
                </a:cubicBezTo>
                <a:cubicBezTo>
                  <a:pt x="16457" y="8308"/>
                  <a:pt x="16457" y="8308"/>
                  <a:pt x="16457" y="8308"/>
                </a:cubicBezTo>
                <a:cubicBezTo>
                  <a:pt x="16251" y="7892"/>
                  <a:pt x="16046" y="7269"/>
                  <a:pt x="15634" y="6854"/>
                </a:cubicBezTo>
                <a:cubicBezTo>
                  <a:pt x="16663" y="4777"/>
                  <a:pt x="16663" y="4777"/>
                  <a:pt x="16663" y="4777"/>
                </a:cubicBezTo>
                <a:cubicBezTo>
                  <a:pt x="16251" y="4362"/>
                  <a:pt x="16046" y="4154"/>
                  <a:pt x="15634" y="3946"/>
                </a:cubicBezTo>
                <a:cubicBezTo>
                  <a:pt x="13577" y="5192"/>
                  <a:pt x="13577" y="5192"/>
                  <a:pt x="13577" y="5192"/>
                </a:cubicBezTo>
                <a:cubicBezTo>
                  <a:pt x="13166" y="4985"/>
                  <a:pt x="12549" y="4777"/>
                  <a:pt x="12137" y="4569"/>
                </a:cubicBezTo>
                <a:cubicBezTo>
                  <a:pt x="11314" y="2285"/>
                  <a:pt x="11314" y="2285"/>
                  <a:pt x="11314" y="2285"/>
                </a:cubicBezTo>
                <a:cubicBezTo>
                  <a:pt x="11109" y="2285"/>
                  <a:pt x="10903" y="2285"/>
                  <a:pt x="10697" y="2285"/>
                </a:cubicBezTo>
                <a:cubicBezTo>
                  <a:pt x="10697" y="2285"/>
                  <a:pt x="10491" y="2285"/>
                  <a:pt x="10080" y="2285"/>
                </a:cubicBezTo>
                <a:cubicBezTo>
                  <a:pt x="9463" y="4569"/>
                  <a:pt x="9463" y="4569"/>
                  <a:pt x="9463" y="4569"/>
                </a:cubicBezTo>
                <a:cubicBezTo>
                  <a:pt x="8846" y="4777"/>
                  <a:pt x="8434" y="4985"/>
                  <a:pt x="7817" y="5192"/>
                </a:cubicBezTo>
                <a:cubicBezTo>
                  <a:pt x="5966" y="3946"/>
                  <a:pt x="5966" y="3946"/>
                  <a:pt x="5966" y="3946"/>
                </a:cubicBezTo>
                <a:cubicBezTo>
                  <a:pt x="5554" y="4154"/>
                  <a:pt x="5349" y="4362"/>
                  <a:pt x="4937" y="4777"/>
                </a:cubicBezTo>
                <a:cubicBezTo>
                  <a:pt x="5760" y="6854"/>
                  <a:pt x="5760" y="6854"/>
                  <a:pt x="5760" y="6854"/>
                </a:cubicBezTo>
                <a:cubicBezTo>
                  <a:pt x="5554" y="7269"/>
                  <a:pt x="5143" y="7892"/>
                  <a:pt x="4937" y="8308"/>
                </a:cubicBezTo>
                <a:cubicBezTo>
                  <a:pt x="2674" y="8723"/>
                  <a:pt x="2674" y="8723"/>
                  <a:pt x="2674" y="8723"/>
                </a:cubicBezTo>
                <a:cubicBezTo>
                  <a:pt x="2674" y="9138"/>
                  <a:pt x="2469" y="9554"/>
                  <a:pt x="2469" y="9969"/>
                </a:cubicBezTo>
                <a:cubicBezTo>
                  <a:pt x="4526" y="11008"/>
                  <a:pt x="4526" y="11008"/>
                  <a:pt x="4526" y="11008"/>
                </a:cubicBezTo>
                <a:cubicBezTo>
                  <a:pt x="4526" y="11631"/>
                  <a:pt x="4731" y="12046"/>
                  <a:pt x="4731" y="12669"/>
                </a:cubicBezTo>
                <a:cubicBezTo>
                  <a:pt x="3291" y="14331"/>
                  <a:pt x="3291" y="14331"/>
                  <a:pt x="3291" y="14331"/>
                </a:cubicBezTo>
                <a:cubicBezTo>
                  <a:pt x="3497" y="14746"/>
                  <a:pt x="3703" y="15162"/>
                  <a:pt x="3909" y="15369"/>
                </a:cubicBezTo>
                <a:cubicBezTo>
                  <a:pt x="6171" y="14954"/>
                  <a:pt x="6171" y="14954"/>
                  <a:pt x="6171" y="14954"/>
                </a:cubicBezTo>
                <a:cubicBezTo>
                  <a:pt x="6583" y="15369"/>
                  <a:pt x="6994" y="15785"/>
                  <a:pt x="7406" y="15992"/>
                </a:cubicBezTo>
                <a:cubicBezTo>
                  <a:pt x="7406" y="18277"/>
                  <a:pt x="7406" y="18277"/>
                  <a:pt x="7406" y="18277"/>
                </a:cubicBezTo>
                <a:cubicBezTo>
                  <a:pt x="7817" y="18485"/>
                  <a:pt x="8023" y="18692"/>
                  <a:pt x="8434" y="18692"/>
                </a:cubicBezTo>
                <a:cubicBezTo>
                  <a:pt x="9874" y="16823"/>
                  <a:pt x="9874" y="16823"/>
                  <a:pt x="9874" y="16823"/>
                </a:cubicBezTo>
                <a:cubicBezTo>
                  <a:pt x="10286" y="17031"/>
                  <a:pt x="10491" y="17031"/>
                  <a:pt x="10697" y="17031"/>
                </a:cubicBezTo>
                <a:cubicBezTo>
                  <a:pt x="10903" y="17031"/>
                  <a:pt x="11314" y="17031"/>
                  <a:pt x="11520" y="16823"/>
                </a:cubicBezTo>
                <a:cubicBezTo>
                  <a:pt x="12960" y="18692"/>
                  <a:pt x="12960" y="18692"/>
                  <a:pt x="12960" y="18692"/>
                </a:cubicBezTo>
                <a:cubicBezTo>
                  <a:pt x="13371" y="18692"/>
                  <a:pt x="13783" y="18485"/>
                  <a:pt x="14194" y="18277"/>
                </a:cubicBezTo>
                <a:cubicBezTo>
                  <a:pt x="14194" y="15992"/>
                  <a:pt x="14194" y="15992"/>
                  <a:pt x="14194" y="15992"/>
                </a:cubicBezTo>
                <a:cubicBezTo>
                  <a:pt x="14606" y="15785"/>
                  <a:pt x="15017" y="15369"/>
                  <a:pt x="15223" y="14954"/>
                </a:cubicBezTo>
                <a:cubicBezTo>
                  <a:pt x="17691" y="15369"/>
                  <a:pt x="17691" y="15369"/>
                  <a:pt x="17691" y="15369"/>
                </a:cubicBezTo>
                <a:cubicBezTo>
                  <a:pt x="17897" y="15162"/>
                  <a:pt x="18103" y="14746"/>
                  <a:pt x="18309" y="14331"/>
                </a:cubicBezTo>
                <a:close/>
                <a:moveTo>
                  <a:pt x="8640" y="8723"/>
                </a:moveTo>
                <a:cubicBezTo>
                  <a:pt x="9257" y="8100"/>
                  <a:pt x="9874" y="7892"/>
                  <a:pt x="10697" y="7892"/>
                </a:cubicBezTo>
                <a:cubicBezTo>
                  <a:pt x="11520" y="7892"/>
                  <a:pt x="12137" y="8100"/>
                  <a:pt x="12754" y="8723"/>
                </a:cubicBezTo>
                <a:cubicBezTo>
                  <a:pt x="13371" y="9138"/>
                  <a:pt x="13577" y="9969"/>
                  <a:pt x="13577" y="10800"/>
                </a:cubicBezTo>
                <a:cubicBezTo>
                  <a:pt x="13577" y="11423"/>
                  <a:pt x="13371" y="12254"/>
                  <a:pt x="12754" y="12877"/>
                </a:cubicBezTo>
                <a:cubicBezTo>
                  <a:pt x="13371" y="13708"/>
                  <a:pt x="13371" y="13708"/>
                  <a:pt x="13371" y="13708"/>
                </a:cubicBezTo>
                <a:cubicBezTo>
                  <a:pt x="12343" y="14331"/>
                  <a:pt x="12343" y="14331"/>
                  <a:pt x="12343" y="14331"/>
                </a:cubicBezTo>
                <a:cubicBezTo>
                  <a:pt x="11726" y="13500"/>
                  <a:pt x="11726" y="13500"/>
                  <a:pt x="11726" y="13500"/>
                </a:cubicBezTo>
                <a:cubicBezTo>
                  <a:pt x="11520" y="13500"/>
                  <a:pt x="11109" y="13708"/>
                  <a:pt x="10697" y="13708"/>
                </a:cubicBezTo>
                <a:cubicBezTo>
                  <a:pt x="9874" y="13708"/>
                  <a:pt x="9257" y="13292"/>
                  <a:pt x="8640" y="12877"/>
                </a:cubicBezTo>
                <a:cubicBezTo>
                  <a:pt x="8229" y="12254"/>
                  <a:pt x="7817" y="11423"/>
                  <a:pt x="7817" y="10800"/>
                </a:cubicBezTo>
                <a:cubicBezTo>
                  <a:pt x="7817" y="9969"/>
                  <a:pt x="8229" y="9138"/>
                  <a:pt x="8640" y="872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63" name="Shape"/>
          <p:cNvSpPr/>
          <p:nvPr/>
        </p:nvSpPr>
        <p:spPr>
          <a:xfrm>
            <a:off x="8805863" y="4633817"/>
            <a:ext cx="390526" cy="390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1454"/>
                </a:moveTo>
                <a:cubicBezTo>
                  <a:pt x="7062" y="415"/>
                  <a:pt x="8931" y="0"/>
                  <a:pt x="10800" y="0"/>
                </a:cubicBezTo>
                <a:cubicBezTo>
                  <a:pt x="12877" y="0"/>
                  <a:pt x="14538" y="415"/>
                  <a:pt x="16200" y="1454"/>
                </a:cubicBezTo>
                <a:cubicBezTo>
                  <a:pt x="17862" y="2285"/>
                  <a:pt x="19315" y="3738"/>
                  <a:pt x="20146" y="5400"/>
                </a:cubicBezTo>
                <a:cubicBezTo>
                  <a:pt x="21185" y="7062"/>
                  <a:pt x="21600" y="8723"/>
                  <a:pt x="21600" y="10800"/>
                </a:cubicBezTo>
                <a:cubicBezTo>
                  <a:pt x="21600" y="12669"/>
                  <a:pt x="21185" y="14538"/>
                  <a:pt x="20146" y="16200"/>
                </a:cubicBezTo>
                <a:cubicBezTo>
                  <a:pt x="19315" y="17862"/>
                  <a:pt x="17862" y="19315"/>
                  <a:pt x="16200" y="20146"/>
                </a:cubicBezTo>
                <a:cubicBezTo>
                  <a:pt x="14538" y="21185"/>
                  <a:pt x="12877" y="21600"/>
                  <a:pt x="10800" y="21600"/>
                </a:cubicBezTo>
                <a:cubicBezTo>
                  <a:pt x="8931" y="21600"/>
                  <a:pt x="7062" y="21185"/>
                  <a:pt x="5400" y="20146"/>
                </a:cubicBezTo>
                <a:cubicBezTo>
                  <a:pt x="3738" y="19315"/>
                  <a:pt x="2285" y="17862"/>
                  <a:pt x="1454" y="16200"/>
                </a:cubicBezTo>
                <a:cubicBezTo>
                  <a:pt x="415" y="14538"/>
                  <a:pt x="0" y="12669"/>
                  <a:pt x="0" y="10800"/>
                </a:cubicBezTo>
                <a:cubicBezTo>
                  <a:pt x="0" y="8723"/>
                  <a:pt x="415" y="7062"/>
                  <a:pt x="1454" y="5400"/>
                </a:cubicBezTo>
                <a:cubicBezTo>
                  <a:pt x="2285" y="3738"/>
                  <a:pt x="3738" y="2285"/>
                  <a:pt x="5400" y="1454"/>
                </a:cubicBezTo>
                <a:close/>
                <a:moveTo>
                  <a:pt x="17031" y="9969"/>
                </a:moveTo>
                <a:cubicBezTo>
                  <a:pt x="17654" y="9346"/>
                  <a:pt x="17862" y="8723"/>
                  <a:pt x="18069" y="7892"/>
                </a:cubicBezTo>
                <a:cubicBezTo>
                  <a:pt x="18069" y="7685"/>
                  <a:pt x="18069" y="7477"/>
                  <a:pt x="18069" y="7269"/>
                </a:cubicBezTo>
                <a:cubicBezTo>
                  <a:pt x="18069" y="6854"/>
                  <a:pt x="18069" y="6231"/>
                  <a:pt x="17862" y="5815"/>
                </a:cubicBezTo>
                <a:cubicBezTo>
                  <a:pt x="15785" y="8308"/>
                  <a:pt x="15785" y="8308"/>
                  <a:pt x="15785" y="8308"/>
                </a:cubicBezTo>
                <a:cubicBezTo>
                  <a:pt x="13708" y="7892"/>
                  <a:pt x="13708" y="7892"/>
                  <a:pt x="13708" y="7892"/>
                </a:cubicBezTo>
                <a:cubicBezTo>
                  <a:pt x="13085" y="5815"/>
                  <a:pt x="13085" y="5815"/>
                  <a:pt x="13085" y="5815"/>
                </a:cubicBezTo>
                <a:cubicBezTo>
                  <a:pt x="14954" y="3531"/>
                  <a:pt x="14954" y="3531"/>
                  <a:pt x="14954" y="3531"/>
                </a:cubicBezTo>
                <a:cubicBezTo>
                  <a:pt x="14746" y="3531"/>
                  <a:pt x="14331" y="3323"/>
                  <a:pt x="14123" y="3323"/>
                </a:cubicBezTo>
                <a:cubicBezTo>
                  <a:pt x="12877" y="3531"/>
                  <a:pt x="12877" y="3531"/>
                  <a:pt x="12877" y="3531"/>
                </a:cubicBezTo>
                <a:cubicBezTo>
                  <a:pt x="12254" y="3738"/>
                  <a:pt x="11631" y="4154"/>
                  <a:pt x="11008" y="4777"/>
                </a:cubicBezTo>
                <a:cubicBezTo>
                  <a:pt x="10592" y="5400"/>
                  <a:pt x="10177" y="6023"/>
                  <a:pt x="10177" y="6854"/>
                </a:cubicBezTo>
                <a:cubicBezTo>
                  <a:pt x="9969" y="7062"/>
                  <a:pt x="9969" y="7269"/>
                  <a:pt x="9969" y="7477"/>
                </a:cubicBezTo>
                <a:cubicBezTo>
                  <a:pt x="9969" y="8100"/>
                  <a:pt x="10177" y="8515"/>
                  <a:pt x="10385" y="9138"/>
                </a:cubicBezTo>
                <a:cubicBezTo>
                  <a:pt x="4985" y="15369"/>
                  <a:pt x="4985" y="15369"/>
                  <a:pt x="4985" y="15369"/>
                </a:cubicBezTo>
                <a:cubicBezTo>
                  <a:pt x="4777" y="15577"/>
                  <a:pt x="4777" y="15992"/>
                  <a:pt x="4777" y="16408"/>
                </a:cubicBezTo>
                <a:cubicBezTo>
                  <a:pt x="4777" y="16823"/>
                  <a:pt x="4777" y="17238"/>
                  <a:pt x="5192" y="17446"/>
                </a:cubicBezTo>
                <a:cubicBezTo>
                  <a:pt x="5608" y="17862"/>
                  <a:pt x="5815" y="17862"/>
                  <a:pt x="6231" y="17862"/>
                </a:cubicBezTo>
                <a:cubicBezTo>
                  <a:pt x="6231" y="17862"/>
                  <a:pt x="6438" y="17862"/>
                  <a:pt x="6438" y="17862"/>
                </a:cubicBezTo>
                <a:cubicBezTo>
                  <a:pt x="6854" y="17862"/>
                  <a:pt x="7269" y="17654"/>
                  <a:pt x="7477" y="17446"/>
                </a:cubicBezTo>
                <a:cubicBezTo>
                  <a:pt x="12877" y="11215"/>
                  <a:pt x="12877" y="11215"/>
                  <a:pt x="12877" y="11215"/>
                </a:cubicBezTo>
                <a:cubicBezTo>
                  <a:pt x="13292" y="11215"/>
                  <a:pt x="13708" y="11423"/>
                  <a:pt x="14123" y="11423"/>
                </a:cubicBezTo>
                <a:cubicBezTo>
                  <a:pt x="14331" y="11423"/>
                  <a:pt x="14746" y="11423"/>
                  <a:pt x="15162" y="11215"/>
                </a:cubicBezTo>
                <a:cubicBezTo>
                  <a:pt x="15785" y="11008"/>
                  <a:pt x="16615" y="10592"/>
                  <a:pt x="17031" y="996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64" name="Shape"/>
          <p:cNvSpPr/>
          <p:nvPr/>
        </p:nvSpPr>
        <p:spPr>
          <a:xfrm>
            <a:off x="9482138" y="4659217"/>
            <a:ext cx="333376" cy="3349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4126"/>
                </a:moveTo>
                <a:cubicBezTo>
                  <a:pt x="0" y="0"/>
                  <a:pt x="0" y="0"/>
                  <a:pt x="0" y="0"/>
                </a:cubicBezTo>
                <a:cubicBezTo>
                  <a:pt x="2912" y="0"/>
                  <a:pt x="5582" y="728"/>
                  <a:pt x="8252" y="1699"/>
                </a:cubicBezTo>
                <a:cubicBezTo>
                  <a:pt x="10921" y="2912"/>
                  <a:pt x="13348" y="4369"/>
                  <a:pt x="15290" y="6310"/>
                </a:cubicBezTo>
                <a:cubicBezTo>
                  <a:pt x="17231" y="8252"/>
                  <a:pt x="18688" y="10679"/>
                  <a:pt x="19901" y="13348"/>
                </a:cubicBezTo>
                <a:cubicBezTo>
                  <a:pt x="20872" y="16018"/>
                  <a:pt x="21600" y="18688"/>
                  <a:pt x="21600" y="21600"/>
                </a:cubicBezTo>
                <a:cubicBezTo>
                  <a:pt x="17474" y="21600"/>
                  <a:pt x="17474" y="21600"/>
                  <a:pt x="17474" y="21600"/>
                </a:cubicBezTo>
                <a:cubicBezTo>
                  <a:pt x="17474" y="19416"/>
                  <a:pt x="16989" y="16989"/>
                  <a:pt x="16018" y="14804"/>
                </a:cubicBezTo>
                <a:cubicBezTo>
                  <a:pt x="15047" y="12863"/>
                  <a:pt x="13834" y="10921"/>
                  <a:pt x="12378" y="9222"/>
                </a:cubicBezTo>
                <a:cubicBezTo>
                  <a:pt x="10679" y="7766"/>
                  <a:pt x="8980" y="6553"/>
                  <a:pt x="6796" y="5582"/>
                </a:cubicBezTo>
                <a:cubicBezTo>
                  <a:pt x="4611" y="4611"/>
                  <a:pt x="2184" y="4126"/>
                  <a:pt x="0" y="4126"/>
                </a:cubicBezTo>
                <a:close/>
                <a:moveTo>
                  <a:pt x="0" y="11649"/>
                </a:moveTo>
                <a:cubicBezTo>
                  <a:pt x="0" y="7281"/>
                  <a:pt x="0" y="7281"/>
                  <a:pt x="0" y="7281"/>
                </a:cubicBezTo>
                <a:cubicBezTo>
                  <a:pt x="2427" y="7281"/>
                  <a:pt x="4854" y="8009"/>
                  <a:pt x="7038" y="9222"/>
                </a:cubicBezTo>
                <a:cubicBezTo>
                  <a:pt x="9222" y="10679"/>
                  <a:pt x="10921" y="12378"/>
                  <a:pt x="12378" y="14562"/>
                </a:cubicBezTo>
                <a:cubicBezTo>
                  <a:pt x="13591" y="16746"/>
                  <a:pt x="14076" y="19173"/>
                  <a:pt x="14076" y="21600"/>
                </a:cubicBezTo>
                <a:cubicBezTo>
                  <a:pt x="9951" y="21600"/>
                  <a:pt x="9951" y="21600"/>
                  <a:pt x="9951" y="21600"/>
                </a:cubicBezTo>
                <a:cubicBezTo>
                  <a:pt x="9951" y="18930"/>
                  <a:pt x="8980" y="16503"/>
                  <a:pt x="7038" y="14562"/>
                </a:cubicBezTo>
                <a:cubicBezTo>
                  <a:pt x="5097" y="12620"/>
                  <a:pt x="2670" y="11649"/>
                  <a:pt x="0" y="11649"/>
                </a:cubicBezTo>
                <a:close/>
                <a:moveTo>
                  <a:pt x="4854" y="16746"/>
                </a:moveTo>
                <a:cubicBezTo>
                  <a:pt x="5339" y="17231"/>
                  <a:pt x="5582" y="17960"/>
                  <a:pt x="5582" y="18688"/>
                </a:cubicBezTo>
                <a:cubicBezTo>
                  <a:pt x="5582" y="19658"/>
                  <a:pt x="5339" y="20387"/>
                  <a:pt x="4854" y="20872"/>
                </a:cubicBezTo>
                <a:cubicBezTo>
                  <a:pt x="4369" y="21357"/>
                  <a:pt x="3640" y="21600"/>
                  <a:pt x="2912" y="21600"/>
                </a:cubicBezTo>
                <a:cubicBezTo>
                  <a:pt x="1942" y="21600"/>
                  <a:pt x="1456" y="21357"/>
                  <a:pt x="728" y="20872"/>
                </a:cubicBezTo>
                <a:cubicBezTo>
                  <a:pt x="243" y="20387"/>
                  <a:pt x="0" y="19658"/>
                  <a:pt x="0" y="18688"/>
                </a:cubicBezTo>
                <a:cubicBezTo>
                  <a:pt x="0" y="17960"/>
                  <a:pt x="243" y="17231"/>
                  <a:pt x="728" y="16746"/>
                </a:cubicBezTo>
                <a:cubicBezTo>
                  <a:pt x="1456" y="16261"/>
                  <a:pt x="1942" y="16018"/>
                  <a:pt x="2912" y="16018"/>
                </a:cubicBezTo>
                <a:cubicBezTo>
                  <a:pt x="3640" y="16018"/>
                  <a:pt x="4369" y="16261"/>
                  <a:pt x="4854" y="1674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65" name="Shape"/>
          <p:cNvSpPr/>
          <p:nvPr/>
        </p:nvSpPr>
        <p:spPr>
          <a:xfrm>
            <a:off x="10101263" y="4629055"/>
            <a:ext cx="387351" cy="3762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51" y="7560"/>
                </a:moveTo>
                <a:cubicBezTo>
                  <a:pt x="20761" y="7344"/>
                  <a:pt x="20971" y="7344"/>
                  <a:pt x="21181" y="7560"/>
                </a:cubicBezTo>
                <a:cubicBezTo>
                  <a:pt x="21390" y="7560"/>
                  <a:pt x="21390" y="7776"/>
                  <a:pt x="21600" y="7992"/>
                </a:cubicBezTo>
                <a:cubicBezTo>
                  <a:pt x="21600" y="7992"/>
                  <a:pt x="21600" y="8208"/>
                  <a:pt x="21600" y="8208"/>
                </a:cubicBezTo>
                <a:cubicBezTo>
                  <a:pt x="21600" y="8424"/>
                  <a:pt x="21600" y="8424"/>
                  <a:pt x="21390" y="8640"/>
                </a:cubicBezTo>
                <a:cubicBezTo>
                  <a:pt x="21390" y="8856"/>
                  <a:pt x="21181" y="8856"/>
                  <a:pt x="20971" y="9072"/>
                </a:cubicBezTo>
                <a:cubicBezTo>
                  <a:pt x="16567" y="10152"/>
                  <a:pt x="16567" y="10152"/>
                  <a:pt x="16567" y="10152"/>
                </a:cubicBezTo>
                <a:cubicBezTo>
                  <a:pt x="16567" y="10368"/>
                  <a:pt x="16567" y="10584"/>
                  <a:pt x="16567" y="10800"/>
                </a:cubicBezTo>
                <a:cubicBezTo>
                  <a:pt x="16567" y="11664"/>
                  <a:pt x="16567" y="12528"/>
                  <a:pt x="16357" y="13392"/>
                </a:cubicBezTo>
                <a:cubicBezTo>
                  <a:pt x="20551" y="15984"/>
                  <a:pt x="20551" y="15984"/>
                  <a:pt x="20551" y="15984"/>
                </a:cubicBezTo>
                <a:cubicBezTo>
                  <a:pt x="20761" y="15984"/>
                  <a:pt x="20971" y="16200"/>
                  <a:pt x="20971" y="16416"/>
                </a:cubicBezTo>
                <a:cubicBezTo>
                  <a:pt x="20971" y="16632"/>
                  <a:pt x="20971" y="16848"/>
                  <a:pt x="20971" y="17064"/>
                </a:cubicBezTo>
                <a:cubicBezTo>
                  <a:pt x="20761" y="17280"/>
                  <a:pt x="20761" y="17280"/>
                  <a:pt x="20551" y="17280"/>
                </a:cubicBezTo>
                <a:cubicBezTo>
                  <a:pt x="20342" y="17496"/>
                  <a:pt x="20132" y="17496"/>
                  <a:pt x="19922" y="17280"/>
                </a:cubicBezTo>
                <a:cubicBezTo>
                  <a:pt x="15938" y="14904"/>
                  <a:pt x="15938" y="14904"/>
                  <a:pt x="15938" y="14904"/>
                </a:cubicBezTo>
                <a:cubicBezTo>
                  <a:pt x="15309" y="17280"/>
                  <a:pt x="14680" y="18360"/>
                  <a:pt x="13841" y="18792"/>
                </a:cubicBezTo>
                <a:cubicBezTo>
                  <a:pt x="13631" y="18792"/>
                  <a:pt x="13631" y="18792"/>
                  <a:pt x="13421" y="18792"/>
                </a:cubicBezTo>
                <a:cubicBezTo>
                  <a:pt x="13212" y="18792"/>
                  <a:pt x="12792" y="18576"/>
                  <a:pt x="12583" y="18144"/>
                </a:cubicBezTo>
                <a:cubicBezTo>
                  <a:pt x="12583" y="19008"/>
                  <a:pt x="12163" y="19440"/>
                  <a:pt x="11744" y="19440"/>
                </a:cubicBezTo>
                <a:cubicBezTo>
                  <a:pt x="11324" y="19440"/>
                  <a:pt x="10905" y="19224"/>
                  <a:pt x="10485" y="19008"/>
                </a:cubicBezTo>
                <a:cubicBezTo>
                  <a:pt x="9856" y="18792"/>
                  <a:pt x="9017" y="18144"/>
                  <a:pt x="8179" y="17280"/>
                </a:cubicBezTo>
                <a:cubicBezTo>
                  <a:pt x="6082" y="21168"/>
                  <a:pt x="6082" y="21168"/>
                  <a:pt x="6082" y="21168"/>
                </a:cubicBezTo>
                <a:cubicBezTo>
                  <a:pt x="5872" y="21384"/>
                  <a:pt x="5662" y="21600"/>
                  <a:pt x="5452" y="21600"/>
                </a:cubicBezTo>
                <a:cubicBezTo>
                  <a:pt x="5452" y="21600"/>
                  <a:pt x="5452" y="21600"/>
                  <a:pt x="5243" y="21600"/>
                </a:cubicBezTo>
                <a:cubicBezTo>
                  <a:pt x="5243" y="21600"/>
                  <a:pt x="5033" y="21600"/>
                  <a:pt x="5033" y="21600"/>
                </a:cubicBezTo>
                <a:cubicBezTo>
                  <a:pt x="4823" y="21384"/>
                  <a:pt x="4614" y="21384"/>
                  <a:pt x="4614" y="21168"/>
                </a:cubicBezTo>
                <a:cubicBezTo>
                  <a:pt x="4614" y="20952"/>
                  <a:pt x="4614" y="20736"/>
                  <a:pt x="4614" y="20520"/>
                </a:cubicBezTo>
                <a:cubicBezTo>
                  <a:pt x="7130" y="16200"/>
                  <a:pt x="7130" y="16200"/>
                  <a:pt x="7130" y="16200"/>
                </a:cubicBezTo>
                <a:cubicBezTo>
                  <a:pt x="6291" y="15120"/>
                  <a:pt x="5662" y="14256"/>
                  <a:pt x="5243" y="13392"/>
                </a:cubicBezTo>
                <a:cubicBezTo>
                  <a:pt x="839" y="14688"/>
                  <a:pt x="839" y="14688"/>
                  <a:pt x="839" y="14688"/>
                </a:cubicBezTo>
                <a:cubicBezTo>
                  <a:pt x="629" y="14688"/>
                  <a:pt x="419" y="14688"/>
                  <a:pt x="210" y="14688"/>
                </a:cubicBezTo>
                <a:cubicBezTo>
                  <a:pt x="210" y="14472"/>
                  <a:pt x="0" y="14472"/>
                  <a:pt x="0" y="14040"/>
                </a:cubicBezTo>
                <a:cubicBezTo>
                  <a:pt x="0" y="14040"/>
                  <a:pt x="0" y="14040"/>
                  <a:pt x="0" y="13824"/>
                </a:cubicBezTo>
                <a:cubicBezTo>
                  <a:pt x="0" y="13824"/>
                  <a:pt x="0" y="13608"/>
                  <a:pt x="0" y="13608"/>
                </a:cubicBezTo>
                <a:cubicBezTo>
                  <a:pt x="0" y="13392"/>
                  <a:pt x="210" y="13176"/>
                  <a:pt x="419" y="13176"/>
                </a:cubicBezTo>
                <a:cubicBezTo>
                  <a:pt x="4823" y="11880"/>
                  <a:pt x="4823" y="11880"/>
                  <a:pt x="4823" y="11880"/>
                </a:cubicBezTo>
                <a:cubicBezTo>
                  <a:pt x="4823" y="11448"/>
                  <a:pt x="4823" y="11016"/>
                  <a:pt x="4823" y="10368"/>
                </a:cubicBezTo>
                <a:cubicBezTo>
                  <a:pt x="4823" y="9936"/>
                  <a:pt x="4823" y="9288"/>
                  <a:pt x="5033" y="8640"/>
                </a:cubicBezTo>
                <a:cubicBezTo>
                  <a:pt x="839" y="6264"/>
                  <a:pt x="839" y="6264"/>
                  <a:pt x="839" y="6264"/>
                </a:cubicBezTo>
                <a:cubicBezTo>
                  <a:pt x="629" y="6048"/>
                  <a:pt x="629" y="5832"/>
                  <a:pt x="419" y="5832"/>
                </a:cubicBezTo>
                <a:cubicBezTo>
                  <a:pt x="419" y="5616"/>
                  <a:pt x="419" y="5400"/>
                  <a:pt x="629" y="5184"/>
                </a:cubicBezTo>
                <a:cubicBezTo>
                  <a:pt x="629" y="4968"/>
                  <a:pt x="839" y="4752"/>
                  <a:pt x="1049" y="4752"/>
                </a:cubicBezTo>
                <a:cubicBezTo>
                  <a:pt x="1258" y="4752"/>
                  <a:pt x="1468" y="4752"/>
                  <a:pt x="1678" y="4752"/>
                </a:cubicBezTo>
                <a:cubicBezTo>
                  <a:pt x="5452" y="7128"/>
                  <a:pt x="5452" y="7128"/>
                  <a:pt x="5452" y="7128"/>
                </a:cubicBezTo>
                <a:cubicBezTo>
                  <a:pt x="5872" y="6480"/>
                  <a:pt x="6082" y="6048"/>
                  <a:pt x="6501" y="5616"/>
                </a:cubicBezTo>
                <a:cubicBezTo>
                  <a:pt x="6501" y="5400"/>
                  <a:pt x="6501" y="5184"/>
                  <a:pt x="6501" y="4968"/>
                </a:cubicBezTo>
                <a:cubicBezTo>
                  <a:pt x="6501" y="4104"/>
                  <a:pt x="6711" y="3456"/>
                  <a:pt x="7340" y="3024"/>
                </a:cubicBezTo>
                <a:cubicBezTo>
                  <a:pt x="7340" y="2808"/>
                  <a:pt x="7340" y="2808"/>
                  <a:pt x="7340" y="2808"/>
                </a:cubicBezTo>
                <a:cubicBezTo>
                  <a:pt x="7340" y="2808"/>
                  <a:pt x="7340" y="2808"/>
                  <a:pt x="7340" y="2808"/>
                </a:cubicBezTo>
                <a:cubicBezTo>
                  <a:pt x="7340" y="2592"/>
                  <a:pt x="7340" y="2592"/>
                  <a:pt x="7130" y="2376"/>
                </a:cubicBezTo>
                <a:cubicBezTo>
                  <a:pt x="7130" y="2160"/>
                  <a:pt x="7130" y="2160"/>
                  <a:pt x="6920" y="1944"/>
                </a:cubicBezTo>
                <a:cubicBezTo>
                  <a:pt x="6920" y="1944"/>
                  <a:pt x="6920" y="1944"/>
                  <a:pt x="6711" y="1944"/>
                </a:cubicBezTo>
                <a:cubicBezTo>
                  <a:pt x="6711" y="1728"/>
                  <a:pt x="6501" y="1728"/>
                  <a:pt x="6291" y="1728"/>
                </a:cubicBezTo>
                <a:cubicBezTo>
                  <a:pt x="6291" y="1944"/>
                  <a:pt x="6291" y="2160"/>
                  <a:pt x="6291" y="2376"/>
                </a:cubicBezTo>
                <a:cubicBezTo>
                  <a:pt x="6082" y="2376"/>
                  <a:pt x="6082" y="2592"/>
                  <a:pt x="5872" y="2592"/>
                </a:cubicBezTo>
                <a:cubicBezTo>
                  <a:pt x="5662" y="2592"/>
                  <a:pt x="5662" y="2592"/>
                  <a:pt x="5452" y="2592"/>
                </a:cubicBezTo>
                <a:cubicBezTo>
                  <a:pt x="5243" y="2592"/>
                  <a:pt x="5243" y="2376"/>
                  <a:pt x="5243" y="2160"/>
                </a:cubicBezTo>
                <a:cubicBezTo>
                  <a:pt x="5033" y="1944"/>
                  <a:pt x="5243" y="1728"/>
                  <a:pt x="5243" y="1728"/>
                </a:cubicBezTo>
                <a:cubicBezTo>
                  <a:pt x="5243" y="1512"/>
                  <a:pt x="5452" y="1512"/>
                  <a:pt x="5452" y="1296"/>
                </a:cubicBezTo>
                <a:cubicBezTo>
                  <a:pt x="5662" y="1296"/>
                  <a:pt x="5662" y="1296"/>
                  <a:pt x="5872" y="1296"/>
                </a:cubicBezTo>
                <a:cubicBezTo>
                  <a:pt x="5872" y="1296"/>
                  <a:pt x="6082" y="1296"/>
                  <a:pt x="6291" y="1296"/>
                </a:cubicBezTo>
                <a:cubicBezTo>
                  <a:pt x="6291" y="1296"/>
                  <a:pt x="6501" y="1296"/>
                  <a:pt x="6711" y="1512"/>
                </a:cubicBezTo>
                <a:cubicBezTo>
                  <a:pt x="6711" y="1512"/>
                  <a:pt x="6920" y="1728"/>
                  <a:pt x="7130" y="1944"/>
                </a:cubicBezTo>
                <a:cubicBezTo>
                  <a:pt x="7130" y="1944"/>
                  <a:pt x="7340" y="2160"/>
                  <a:pt x="7340" y="2376"/>
                </a:cubicBezTo>
                <a:cubicBezTo>
                  <a:pt x="7340" y="2376"/>
                  <a:pt x="7550" y="2592"/>
                  <a:pt x="7550" y="2808"/>
                </a:cubicBezTo>
                <a:cubicBezTo>
                  <a:pt x="7759" y="2592"/>
                  <a:pt x="8179" y="2376"/>
                  <a:pt x="8598" y="2376"/>
                </a:cubicBezTo>
                <a:cubicBezTo>
                  <a:pt x="8808" y="2160"/>
                  <a:pt x="9017" y="2160"/>
                  <a:pt x="9437" y="2160"/>
                </a:cubicBezTo>
                <a:cubicBezTo>
                  <a:pt x="9437" y="1944"/>
                  <a:pt x="9227" y="1944"/>
                  <a:pt x="9227" y="1944"/>
                </a:cubicBezTo>
                <a:cubicBezTo>
                  <a:pt x="9227" y="1728"/>
                  <a:pt x="9227" y="1512"/>
                  <a:pt x="9227" y="1296"/>
                </a:cubicBezTo>
                <a:cubicBezTo>
                  <a:pt x="9437" y="1080"/>
                  <a:pt x="9437" y="864"/>
                  <a:pt x="9437" y="648"/>
                </a:cubicBezTo>
                <a:cubicBezTo>
                  <a:pt x="9647" y="432"/>
                  <a:pt x="9647" y="432"/>
                  <a:pt x="9647" y="216"/>
                </a:cubicBezTo>
                <a:cubicBezTo>
                  <a:pt x="9856" y="216"/>
                  <a:pt x="9856" y="216"/>
                  <a:pt x="10066" y="0"/>
                </a:cubicBezTo>
                <a:cubicBezTo>
                  <a:pt x="10276" y="0"/>
                  <a:pt x="10276" y="0"/>
                  <a:pt x="10485" y="0"/>
                </a:cubicBezTo>
                <a:cubicBezTo>
                  <a:pt x="10485" y="0"/>
                  <a:pt x="10695" y="0"/>
                  <a:pt x="10695" y="0"/>
                </a:cubicBezTo>
                <a:cubicBezTo>
                  <a:pt x="10905" y="216"/>
                  <a:pt x="11115" y="216"/>
                  <a:pt x="11115" y="432"/>
                </a:cubicBezTo>
                <a:cubicBezTo>
                  <a:pt x="11115" y="648"/>
                  <a:pt x="11115" y="864"/>
                  <a:pt x="11115" y="864"/>
                </a:cubicBezTo>
                <a:cubicBezTo>
                  <a:pt x="10905" y="1080"/>
                  <a:pt x="10905" y="1080"/>
                  <a:pt x="10695" y="1296"/>
                </a:cubicBezTo>
                <a:cubicBezTo>
                  <a:pt x="10485" y="1296"/>
                  <a:pt x="10485" y="1296"/>
                  <a:pt x="10276" y="1080"/>
                </a:cubicBezTo>
                <a:cubicBezTo>
                  <a:pt x="10066" y="1080"/>
                  <a:pt x="10066" y="864"/>
                  <a:pt x="10066" y="648"/>
                </a:cubicBezTo>
                <a:cubicBezTo>
                  <a:pt x="9856" y="648"/>
                  <a:pt x="9647" y="864"/>
                  <a:pt x="9647" y="1080"/>
                </a:cubicBezTo>
                <a:cubicBezTo>
                  <a:pt x="9647" y="1080"/>
                  <a:pt x="9437" y="1296"/>
                  <a:pt x="9437" y="1296"/>
                </a:cubicBezTo>
                <a:cubicBezTo>
                  <a:pt x="9437" y="1512"/>
                  <a:pt x="9437" y="1512"/>
                  <a:pt x="9437" y="1728"/>
                </a:cubicBezTo>
                <a:cubicBezTo>
                  <a:pt x="9437" y="1944"/>
                  <a:pt x="9437" y="1944"/>
                  <a:pt x="9437" y="2160"/>
                </a:cubicBezTo>
                <a:cubicBezTo>
                  <a:pt x="10066" y="2160"/>
                  <a:pt x="10485" y="2376"/>
                  <a:pt x="10905" y="2808"/>
                </a:cubicBezTo>
                <a:cubicBezTo>
                  <a:pt x="11324" y="3240"/>
                  <a:pt x="11744" y="3672"/>
                  <a:pt x="11744" y="4104"/>
                </a:cubicBezTo>
                <a:cubicBezTo>
                  <a:pt x="12373" y="4320"/>
                  <a:pt x="12792" y="4536"/>
                  <a:pt x="13212" y="4968"/>
                </a:cubicBezTo>
                <a:cubicBezTo>
                  <a:pt x="15518" y="864"/>
                  <a:pt x="15518" y="864"/>
                  <a:pt x="15518" y="864"/>
                </a:cubicBezTo>
                <a:cubicBezTo>
                  <a:pt x="15518" y="648"/>
                  <a:pt x="15728" y="648"/>
                  <a:pt x="15938" y="432"/>
                </a:cubicBezTo>
                <a:cubicBezTo>
                  <a:pt x="16148" y="432"/>
                  <a:pt x="16357" y="432"/>
                  <a:pt x="16567" y="648"/>
                </a:cubicBezTo>
                <a:cubicBezTo>
                  <a:pt x="16777" y="648"/>
                  <a:pt x="16777" y="864"/>
                  <a:pt x="16777" y="1080"/>
                </a:cubicBezTo>
                <a:cubicBezTo>
                  <a:pt x="16986" y="1296"/>
                  <a:pt x="16986" y="1512"/>
                  <a:pt x="16777" y="1728"/>
                </a:cubicBezTo>
                <a:cubicBezTo>
                  <a:pt x="14470" y="5832"/>
                  <a:pt x="14470" y="5832"/>
                  <a:pt x="14470" y="5832"/>
                </a:cubicBezTo>
                <a:cubicBezTo>
                  <a:pt x="15309" y="6696"/>
                  <a:pt x="15728" y="7560"/>
                  <a:pt x="16148" y="8640"/>
                </a:cubicBezTo>
                <a:lnTo>
                  <a:pt x="20551" y="756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66" name="Shape"/>
          <p:cNvSpPr/>
          <p:nvPr/>
        </p:nvSpPr>
        <p:spPr>
          <a:xfrm>
            <a:off x="10769600" y="4644930"/>
            <a:ext cx="333376" cy="3349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951" y="17231"/>
                </a:moveTo>
                <a:cubicBezTo>
                  <a:pt x="9951" y="17231"/>
                  <a:pt x="9951" y="17231"/>
                  <a:pt x="9951" y="17231"/>
                </a:cubicBezTo>
                <a:cubicBezTo>
                  <a:pt x="12620" y="14319"/>
                  <a:pt x="12620" y="14319"/>
                  <a:pt x="12620" y="14319"/>
                </a:cubicBezTo>
                <a:cubicBezTo>
                  <a:pt x="12620" y="14804"/>
                  <a:pt x="12620" y="15047"/>
                  <a:pt x="12620" y="15290"/>
                </a:cubicBezTo>
                <a:cubicBezTo>
                  <a:pt x="12620" y="16018"/>
                  <a:pt x="12620" y="16746"/>
                  <a:pt x="12378" y="17231"/>
                </a:cubicBezTo>
                <a:cubicBezTo>
                  <a:pt x="12135" y="18202"/>
                  <a:pt x="11649" y="19173"/>
                  <a:pt x="10921" y="19901"/>
                </a:cubicBezTo>
                <a:cubicBezTo>
                  <a:pt x="9708" y="21115"/>
                  <a:pt x="8252" y="21600"/>
                  <a:pt x="6310" y="21600"/>
                </a:cubicBezTo>
                <a:cubicBezTo>
                  <a:pt x="4611" y="21600"/>
                  <a:pt x="3155" y="21115"/>
                  <a:pt x="1942" y="19901"/>
                </a:cubicBezTo>
                <a:cubicBezTo>
                  <a:pt x="728" y="18688"/>
                  <a:pt x="0" y="16989"/>
                  <a:pt x="0" y="15290"/>
                </a:cubicBezTo>
                <a:cubicBezTo>
                  <a:pt x="0" y="13591"/>
                  <a:pt x="728" y="12135"/>
                  <a:pt x="1942" y="10921"/>
                </a:cubicBezTo>
                <a:cubicBezTo>
                  <a:pt x="2670" y="10193"/>
                  <a:pt x="3398" y="9708"/>
                  <a:pt x="4369" y="9222"/>
                </a:cubicBezTo>
                <a:cubicBezTo>
                  <a:pt x="5097" y="9222"/>
                  <a:pt x="5582" y="8980"/>
                  <a:pt x="6310" y="8980"/>
                </a:cubicBezTo>
                <a:cubicBezTo>
                  <a:pt x="6553" y="8980"/>
                  <a:pt x="7038" y="8980"/>
                  <a:pt x="7281" y="9222"/>
                </a:cubicBezTo>
                <a:cubicBezTo>
                  <a:pt x="4611" y="11892"/>
                  <a:pt x="4611" y="11892"/>
                  <a:pt x="4611" y="11892"/>
                </a:cubicBezTo>
                <a:cubicBezTo>
                  <a:pt x="4126" y="12135"/>
                  <a:pt x="3883" y="12378"/>
                  <a:pt x="3640" y="12620"/>
                </a:cubicBezTo>
                <a:cubicBezTo>
                  <a:pt x="2912" y="13348"/>
                  <a:pt x="2427" y="14319"/>
                  <a:pt x="2427" y="15533"/>
                </a:cubicBezTo>
                <a:cubicBezTo>
                  <a:pt x="2427" y="16503"/>
                  <a:pt x="2912" y="17474"/>
                  <a:pt x="3640" y="18202"/>
                </a:cubicBezTo>
                <a:cubicBezTo>
                  <a:pt x="4369" y="18930"/>
                  <a:pt x="5339" y="19416"/>
                  <a:pt x="6310" y="19416"/>
                </a:cubicBezTo>
                <a:cubicBezTo>
                  <a:pt x="7524" y="19416"/>
                  <a:pt x="8494" y="18930"/>
                  <a:pt x="9222" y="18202"/>
                </a:cubicBezTo>
                <a:cubicBezTo>
                  <a:pt x="9465" y="17960"/>
                  <a:pt x="9708" y="17474"/>
                  <a:pt x="9951" y="17231"/>
                </a:cubicBezTo>
                <a:close/>
                <a:moveTo>
                  <a:pt x="5339" y="14319"/>
                </a:moveTo>
                <a:cubicBezTo>
                  <a:pt x="5097" y="14076"/>
                  <a:pt x="5097" y="13834"/>
                  <a:pt x="5097" y="13591"/>
                </a:cubicBezTo>
                <a:cubicBezTo>
                  <a:pt x="5097" y="13106"/>
                  <a:pt x="5097" y="12863"/>
                  <a:pt x="5339" y="12620"/>
                </a:cubicBezTo>
                <a:cubicBezTo>
                  <a:pt x="12620" y="5339"/>
                  <a:pt x="12620" y="5339"/>
                  <a:pt x="12620" y="5339"/>
                </a:cubicBezTo>
                <a:cubicBezTo>
                  <a:pt x="12863" y="5097"/>
                  <a:pt x="13106" y="5097"/>
                  <a:pt x="13591" y="5097"/>
                </a:cubicBezTo>
                <a:cubicBezTo>
                  <a:pt x="13834" y="5097"/>
                  <a:pt x="14076" y="5097"/>
                  <a:pt x="14319" y="5339"/>
                </a:cubicBezTo>
                <a:cubicBezTo>
                  <a:pt x="16261" y="7281"/>
                  <a:pt x="16261" y="7281"/>
                  <a:pt x="16261" y="7281"/>
                </a:cubicBezTo>
                <a:cubicBezTo>
                  <a:pt x="16503" y="7524"/>
                  <a:pt x="16746" y="7766"/>
                  <a:pt x="16746" y="8252"/>
                </a:cubicBezTo>
                <a:cubicBezTo>
                  <a:pt x="16746" y="8494"/>
                  <a:pt x="16503" y="8737"/>
                  <a:pt x="16261" y="8980"/>
                </a:cubicBezTo>
                <a:cubicBezTo>
                  <a:pt x="8980" y="16261"/>
                  <a:pt x="8980" y="16261"/>
                  <a:pt x="8980" y="16261"/>
                </a:cubicBezTo>
                <a:cubicBezTo>
                  <a:pt x="8737" y="16503"/>
                  <a:pt x="8494" y="16503"/>
                  <a:pt x="8252" y="16503"/>
                </a:cubicBezTo>
                <a:cubicBezTo>
                  <a:pt x="8252" y="16746"/>
                  <a:pt x="8252" y="16746"/>
                  <a:pt x="8009" y="16746"/>
                </a:cubicBezTo>
                <a:cubicBezTo>
                  <a:pt x="7766" y="16746"/>
                  <a:pt x="7524" y="16503"/>
                  <a:pt x="7281" y="16261"/>
                </a:cubicBezTo>
                <a:lnTo>
                  <a:pt x="5339" y="14319"/>
                </a:lnTo>
                <a:close/>
                <a:moveTo>
                  <a:pt x="10921" y="1942"/>
                </a:moveTo>
                <a:cubicBezTo>
                  <a:pt x="12135" y="728"/>
                  <a:pt x="13591" y="0"/>
                  <a:pt x="15290" y="0"/>
                </a:cubicBezTo>
                <a:cubicBezTo>
                  <a:pt x="15290" y="0"/>
                  <a:pt x="15290" y="0"/>
                  <a:pt x="15290" y="0"/>
                </a:cubicBezTo>
                <a:cubicBezTo>
                  <a:pt x="16989" y="0"/>
                  <a:pt x="18688" y="728"/>
                  <a:pt x="19901" y="1942"/>
                </a:cubicBezTo>
                <a:cubicBezTo>
                  <a:pt x="21115" y="3155"/>
                  <a:pt x="21600" y="4611"/>
                  <a:pt x="21600" y="6310"/>
                </a:cubicBezTo>
                <a:cubicBezTo>
                  <a:pt x="21600" y="8009"/>
                  <a:pt x="21115" y="9708"/>
                  <a:pt x="19901" y="10921"/>
                </a:cubicBezTo>
                <a:cubicBezTo>
                  <a:pt x="19173" y="11649"/>
                  <a:pt x="18202" y="12135"/>
                  <a:pt x="17231" y="12378"/>
                </a:cubicBezTo>
                <a:cubicBezTo>
                  <a:pt x="16746" y="12620"/>
                  <a:pt x="16018" y="12620"/>
                  <a:pt x="15290" y="12620"/>
                </a:cubicBezTo>
                <a:cubicBezTo>
                  <a:pt x="15047" y="12620"/>
                  <a:pt x="14804" y="12620"/>
                  <a:pt x="14319" y="12620"/>
                </a:cubicBezTo>
                <a:cubicBezTo>
                  <a:pt x="17231" y="9951"/>
                  <a:pt x="17231" y="9951"/>
                  <a:pt x="17231" y="9951"/>
                </a:cubicBezTo>
                <a:cubicBezTo>
                  <a:pt x="17474" y="9708"/>
                  <a:pt x="17960" y="9465"/>
                  <a:pt x="18202" y="9222"/>
                </a:cubicBezTo>
                <a:cubicBezTo>
                  <a:pt x="18930" y="8494"/>
                  <a:pt x="19416" y="7524"/>
                  <a:pt x="19416" y="6310"/>
                </a:cubicBezTo>
                <a:cubicBezTo>
                  <a:pt x="19416" y="5339"/>
                  <a:pt x="18930" y="4369"/>
                  <a:pt x="18202" y="3640"/>
                </a:cubicBezTo>
                <a:cubicBezTo>
                  <a:pt x="17474" y="2912"/>
                  <a:pt x="16503" y="2427"/>
                  <a:pt x="15290" y="2427"/>
                </a:cubicBezTo>
                <a:cubicBezTo>
                  <a:pt x="14319" y="2427"/>
                  <a:pt x="13348" y="2912"/>
                  <a:pt x="12620" y="3640"/>
                </a:cubicBezTo>
                <a:cubicBezTo>
                  <a:pt x="12378" y="3883"/>
                  <a:pt x="12135" y="4369"/>
                  <a:pt x="11892" y="4611"/>
                </a:cubicBezTo>
                <a:cubicBezTo>
                  <a:pt x="9222" y="7281"/>
                  <a:pt x="9222" y="7281"/>
                  <a:pt x="9222" y="7281"/>
                </a:cubicBezTo>
                <a:cubicBezTo>
                  <a:pt x="8980" y="7038"/>
                  <a:pt x="8980" y="6796"/>
                  <a:pt x="8980" y="6553"/>
                </a:cubicBezTo>
                <a:cubicBezTo>
                  <a:pt x="8980" y="5825"/>
                  <a:pt x="9222" y="5097"/>
                  <a:pt x="9465" y="4369"/>
                </a:cubicBezTo>
                <a:cubicBezTo>
                  <a:pt x="9708" y="3398"/>
                  <a:pt x="10193" y="2670"/>
                  <a:pt x="10921" y="194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67" name="Shape"/>
          <p:cNvSpPr/>
          <p:nvPr/>
        </p:nvSpPr>
        <p:spPr>
          <a:xfrm>
            <a:off x="1130300" y="5406930"/>
            <a:ext cx="254001" cy="3095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741" y="1054"/>
                </a:moveTo>
                <a:cubicBezTo>
                  <a:pt x="21600" y="1054"/>
                  <a:pt x="21600" y="1054"/>
                  <a:pt x="21600" y="1054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1054"/>
                  <a:pt x="0" y="1054"/>
                  <a:pt x="0" y="1054"/>
                </a:cubicBezTo>
                <a:cubicBezTo>
                  <a:pt x="2859" y="1054"/>
                  <a:pt x="2859" y="1054"/>
                  <a:pt x="2859" y="1054"/>
                </a:cubicBezTo>
                <a:cubicBezTo>
                  <a:pt x="2859" y="4215"/>
                  <a:pt x="2859" y="4215"/>
                  <a:pt x="2859" y="4215"/>
                </a:cubicBezTo>
                <a:cubicBezTo>
                  <a:pt x="7306" y="4215"/>
                  <a:pt x="7306" y="4215"/>
                  <a:pt x="7306" y="4215"/>
                </a:cubicBezTo>
                <a:cubicBezTo>
                  <a:pt x="7306" y="1054"/>
                  <a:pt x="7306" y="1054"/>
                  <a:pt x="7306" y="1054"/>
                </a:cubicBezTo>
                <a:cubicBezTo>
                  <a:pt x="14294" y="1054"/>
                  <a:pt x="14294" y="1054"/>
                  <a:pt x="14294" y="1054"/>
                </a:cubicBezTo>
                <a:cubicBezTo>
                  <a:pt x="14294" y="4215"/>
                  <a:pt x="14294" y="4215"/>
                  <a:pt x="14294" y="4215"/>
                </a:cubicBezTo>
                <a:cubicBezTo>
                  <a:pt x="18741" y="4215"/>
                  <a:pt x="18741" y="4215"/>
                  <a:pt x="18741" y="4215"/>
                </a:cubicBezTo>
                <a:lnTo>
                  <a:pt x="18741" y="1054"/>
                </a:lnTo>
                <a:close/>
                <a:moveTo>
                  <a:pt x="20329" y="20810"/>
                </a:moveTo>
                <a:cubicBezTo>
                  <a:pt x="20329" y="6585"/>
                  <a:pt x="20329" y="6585"/>
                  <a:pt x="20329" y="6585"/>
                </a:cubicBezTo>
                <a:cubicBezTo>
                  <a:pt x="1271" y="6585"/>
                  <a:pt x="1271" y="6585"/>
                  <a:pt x="1271" y="6585"/>
                </a:cubicBezTo>
                <a:cubicBezTo>
                  <a:pt x="1271" y="20810"/>
                  <a:pt x="1271" y="20810"/>
                  <a:pt x="1271" y="20810"/>
                </a:cubicBezTo>
                <a:lnTo>
                  <a:pt x="20329" y="20810"/>
                </a:lnTo>
                <a:close/>
                <a:moveTo>
                  <a:pt x="6671" y="0"/>
                </a:moveTo>
                <a:cubicBezTo>
                  <a:pt x="6671" y="3161"/>
                  <a:pt x="6671" y="3161"/>
                  <a:pt x="6671" y="3161"/>
                </a:cubicBezTo>
                <a:cubicBezTo>
                  <a:pt x="3812" y="3161"/>
                  <a:pt x="3812" y="3161"/>
                  <a:pt x="3812" y="3161"/>
                </a:cubicBezTo>
                <a:cubicBezTo>
                  <a:pt x="3812" y="0"/>
                  <a:pt x="3812" y="0"/>
                  <a:pt x="3812" y="0"/>
                </a:cubicBezTo>
                <a:lnTo>
                  <a:pt x="6671" y="0"/>
                </a:lnTo>
                <a:close/>
                <a:moveTo>
                  <a:pt x="6035" y="11063"/>
                </a:moveTo>
                <a:cubicBezTo>
                  <a:pt x="5082" y="11854"/>
                  <a:pt x="5082" y="11854"/>
                  <a:pt x="5082" y="11854"/>
                </a:cubicBezTo>
                <a:cubicBezTo>
                  <a:pt x="4129" y="11063"/>
                  <a:pt x="4129" y="11063"/>
                  <a:pt x="4129" y="11063"/>
                </a:cubicBezTo>
                <a:cubicBezTo>
                  <a:pt x="6671" y="9220"/>
                  <a:pt x="6671" y="9220"/>
                  <a:pt x="6671" y="9220"/>
                </a:cubicBezTo>
                <a:cubicBezTo>
                  <a:pt x="7624" y="9220"/>
                  <a:pt x="7624" y="9220"/>
                  <a:pt x="7624" y="9220"/>
                </a:cubicBezTo>
                <a:cubicBezTo>
                  <a:pt x="7624" y="16332"/>
                  <a:pt x="7624" y="16332"/>
                  <a:pt x="7624" y="16332"/>
                </a:cubicBezTo>
                <a:cubicBezTo>
                  <a:pt x="9847" y="16332"/>
                  <a:pt x="9847" y="16332"/>
                  <a:pt x="9847" y="16332"/>
                </a:cubicBezTo>
                <a:cubicBezTo>
                  <a:pt x="9847" y="17385"/>
                  <a:pt x="9847" y="17385"/>
                  <a:pt x="9847" y="17385"/>
                </a:cubicBezTo>
                <a:cubicBezTo>
                  <a:pt x="4129" y="17385"/>
                  <a:pt x="4129" y="17385"/>
                  <a:pt x="4129" y="17385"/>
                </a:cubicBezTo>
                <a:cubicBezTo>
                  <a:pt x="4129" y="16332"/>
                  <a:pt x="4129" y="16332"/>
                  <a:pt x="4129" y="16332"/>
                </a:cubicBezTo>
                <a:cubicBezTo>
                  <a:pt x="6353" y="16332"/>
                  <a:pt x="6353" y="16332"/>
                  <a:pt x="6353" y="16332"/>
                </a:cubicBezTo>
                <a:cubicBezTo>
                  <a:pt x="6353" y="11063"/>
                  <a:pt x="6353" y="11063"/>
                  <a:pt x="6353" y="11063"/>
                </a:cubicBezTo>
                <a:cubicBezTo>
                  <a:pt x="6353" y="10800"/>
                  <a:pt x="6353" y="10800"/>
                  <a:pt x="6353" y="10800"/>
                </a:cubicBezTo>
                <a:cubicBezTo>
                  <a:pt x="6353" y="10800"/>
                  <a:pt x="6035" y="11063"/>
                  <a:pt x="6035" y="11063"/>
                </a:cubicBezTo>
                <a:close/>
                <a:moveTo>
                  <a:pt x="11118" y="16859"/>
                </a:moveTo>
                <a:cubicBezTo>
                  <a:pt x="11118" y="16068"/>
                  <a:pt x="11118" y="15541"/>
                  <a:pt x="11753" y="15015"/>
                </a:cubicBezTo>
                <a:cubicBezTo>
                  <a:pt x="12388" y="14488"/>
                  <a:pt x="12706" y="13961"/>
                  <a:pt x="13341" y="13698"/>
                </a:cubicBezTo>
                <a:cubicBezTo>
                  <a:pt x="13976" y="13434"/>
                  <a:pt x="14612" y="13171"/>
                  <a:pt x="14929" y="12644"/>
                </a:cubicBezTo>
                <a:cubicBezTo>
                  <a:pt x="15565" y="12380"/>
                  <a:pt x="15565" y="11854"/>
                  <a:pt x="15565" y="11590"/>
                </a:cubicBezTo>
                <a:cubicBezTo>
                  <a:pt x="15565" y="11063"/>
                  <a:pt x="15565" y="10800"/>
                  <a:pt x="15247" y="10537"/>
                </a:cubicBezTo>
                <a:cubicBezTo>
                  <a:pt x="14929" y="10273"/>
                  <a:pt x="14612" y="10273"/>
                  <a:pt x="13976" y="10273"/>
                </a:cubicBezTo>
                <a:cubicBezTo>
                  <a:pt x="13659" y="10273"/>
                  <a:pt x="13341" y="10273"/>
                  <a:pt x="13024" y="10537"/>
                </a:cubicBezTo>
                <a:cubicBezTo>
                  <a:pt x="12706" y="10537"/>
                  <a:pt x="12388" y="10800"/>
                  <a:pt x="12388" y="11063"/>
                </a:cubicBezTo>
                <a:cubicBezTo>
                  <a:pt x="12071" y="11327"/>
                  <a:pt x="12071" y="11327"/>
                  <a:pt x="12071" y="11327"/>
                </a:cubicBezTo>
                <a:cubicBezTo>
                  <a:pt x="11118" y="10800"/>
                  <a:pt x="11118" y="10800"/>
                  <a:pt x="11118" y="10800"/>
                </a:cubicBezTo>
                <a:cubicBezTo>
                  <a:pt x="11118" y="10537"/>
                  <a:pt x="11118" y="10537"/>
                  <a:pt x="11435" y="10273"/>
                </a:cubicBezTo>
                <a:cubicBezTo>
                  <a:pt x="11435" y="10010"/>
                  <a:pt x="11753" y="9746"/>
                  <a:pt x="12388" y="9483"/>
                </a:cubicBezTo>
                <a:cubicBezTo>
                  <a:pt x="12706" y="9220"/>
                  <a:pt x="13341" y="9220"/>
                  <a:pt x="13976" y="9220"/>
                </a:cubicBezTo>
                <a:cubicBezTo>
                  <a:pt x="14929" y="9220"/>
                  <a:pt x="15882" y="9483"/>
                  <a:pt x="16200" y="9746"/>
                </a:cubicBezTo>
                <a:cubicBezTo>
                  <a:pt x="16835" y="10273"/>
                  <a:pt x="17153" y="10800"/>
                  <a:pt x="17153" y="11590"/>
                </a:cubicBezTo>
                <a:cubicBezTo>
                  <a:pt x="17153" y="12117"/>
                  <a:pt x="16835" y="12644"/>
                  <a:pt x="16518" y="13171"/>
                </a:cubicBezTo>
                <a:cubicBezTo>
                  <a:pt x="15882" y="13698"/>
                  <a:pt x="15565" y="13961"/>
                  <a:pt x="14929" y="14224"/>
                </a:cubicBezTo>
                <a:cubicBezTo>
                  <a:pt x="14294" y="14488"/>
                  <a:pt x="13659" y="14751"/>
                  <a:pt x="13341" y="15278"/>
                </a:cubicBezTo>
                <a:cubicBezTo>
                  <a:pt x="12706" y="15541"/>
                  <a:pt x="12388" y="16068"/>
                  <a:pt x="12388" y="16332"/>
                </a:cubicBezTo>
                <a:cubicBezTo>
                  <a:pt x="17153" y="16332"/>
                  <a:pt x="17153" y="16332"/>
                  <a:pt x="17153" y="16332"/>
                </a:cubicBezTo>
                <a:cubicBezTo>
                  <a:pt x="17153" y="17385"/>
                  <a:pt x="17153" y="17385"/>
                  <a:pt x="17153" y="17385"/>
                </a:cubicBezTo>
                <a:cubicBezTo>
                  <a:pt x="11118" y="17385"/>
                  <a:pt x="11118" y="17385"/>
                  <a:pt x="11118" y="17385"/>
                </a:cubicBezTo>
                <a:cubicBezTo>
                  <a:pt x="11118" y="17122"/>
                  <a:pt x="11118" y="16859"/>
                  <a:pt x="11118" y="16859"/>
                </a:cubicBezTo>
                <a:close/>
                <a:moveTo>
                  <a:pt x="17788" y="0"/>
                </a:moveTo>
                <a:cubicBezTo>
                  <a:pt x="17788" y="3161"/>
                  <a:pt x="17788" y="3161"/>
                  <a:pt x="17788" y="3161"/>
                </a:cubicBezTo>
                <a:cubicBezTo>
                  <a:pt x="15247" y="3161"/>
                  <a:pt x="15247" y="3161"/>
                  <a:pt x="15247" y="3161"/>
                </a:cubicBezTo>
                <a:cubicBezTo>
                  <a:pt x="15247" y="0"/>
                  <a:pt x="15247" y="0"/>
                  <a:pt x="15247" y="0"/>
                </a:cubicBezTo>
                <a:lnTo>
                  <a:pt x="17788" y="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68" name="Shape"/>
          <p:cNvSpPr/>
          <p:nvPr/>
        </p:nvSpPr>
        <p:spPr>
          <a:xfrm>
            <a:off x="1798638" y="5384705"/>
            <a:ext cx="209551" cy="3540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7353"/>
                </a:moveTo>
                <a:cubicBezTo>
                  <a:pt x="18900" y="7583"/>
                  <a:pt x="19286" y="7813"/>
                  <a:pt x="19286" y="8043"/>
                </a:cubicBezTo>
                <a:cubicBezTo>
                  <a:pt x="19286" y="8502"/>
                  <a:pt x="18900" y="8962"/>
                  <a:pt x="18514" y="9421"/>
                </a:cubicBezTo>
                <a:cubicBezTo>
                  <a:pt x="16971" y="11489"/>
                  <a:pt x="16971" y="11489"/>
                  <a:pt x="16971" y="11489"/>
                </a:cubicBezTo>
                <a:cubicBezTo>
                  <a:pt x="16586" y="11949"/>
                  <a:pt x="16586" y="11949"/>
                  <a:pt x="16586" y="11949"/>
                </a:cubicBezTo>
                <a:cubicBezTo>
                  <a:pt x="15043" y="11489"/>
                  <a:pt x="15043" y="11489"/>
                  <a:pt x="15043" y="11489"/>
                </a:cubicBezTo>
                <a:cubicBezTo>
                  <a:pt x="10029" y="17694"/>
                  <a:pt x="10029" y="17694"/>
                  <a:pt x="10029" y="17694"/>
                </a:cubicBezTo>
                <a:cubicBezTo>
                  <a:pt x="9643" y="17923"/>
                  <a:pt x="9643" y="18153"/>
                  <a:pt x="9257" y="18153"/>
                </a:cubicBezTo>
                <a:cubicBezTo>
                  <a:pt x="9257" y="18383"/>
                  <a:pt x="8871" y="18383"/>
                  <a:pt x="8486" y="18613"/>
                </a:cubicBezTo>
                <a:cubicBezTo>
                  <a:pt x="8100" y="18843"/>
                  <a:pt x="8100" y="18843"/>
                  <a:pt x="7714" y="18843"/>
                </a:cubicBezTo>
                <a:cubicBezTo>
                  <a:pt x="6943" y="19302"/>
                  <a:pt x="6171" y="20221"/>
                  <a:pt x="5014" y="21140"/>
                </a:cubicBezTo>
                <a:cubicBezTo>
                  <a:pt x="4629" y="21600"/>
                  <a:pt x="4629" y="21600"/>
                  <a:pt x="4629" y="21600"/>
                </a:cubicBezTo>
                <a:cubicBezTo>
                  <a:pt x="0" y="20221"/>
                  <a:pt x="0" y="20221"/>
                  <a:pt x="0" y="20221"/>
                </a:cubicBezTo>
                <a:cubicBezTo>
                  <a:pt x="386" y="19762"/>
                  <a:pt x="386" y="19762"/>
                  <a:pt x="386" y="19762"/>
                </a:cubicBezTo>
                <a:cubicBezTo>
                  <a:pt x="1157" y="18843"/>
                  <a:pt x="1543" y="17923"/>
                  <a:pt x="1543" y="17234"/>
                </a:cubicBezTo>
                <a:cubicBezTo>
                  <a:pt x="1543" y="17004"/>
                  <a:pt x="1543" y="17004"/>
                  <a:pt x="1543" y="16774"/>
                </a:cubicBezTo>
                <a:cubicBezTo>
                  <a:pt x="1543" y="16545"/>
                  <a:pt x="1543" y="16315"/>
                  <a:pt x="1543" y="16085"/>
                </a:cubicBezTo>
                <a:cubicBezTo>
                  <a:pt x="1543" y="15855"/>
                  <a:pt x="1543" y="15626"/>
                  <a:pt x="1929" y="15396"/>
                </a:cubicBezTo>
                <a:cubicBezTo>
                  <a:pt x="6943" y="9191"/>
                  <a:pt x="6943" y="9191"/>
                  <a:pt x="6943" y="9191"/>
                </a:cubicBezTo>
                <a:cubicBezTo>
                  <a:pt x="5014" y="8732"/>
                  <a:pt x="5014" y="8732"/>
                  <a:pt x="5014" y="8732"/>
                </a:cubicBezTo>
                <a:cubicBezTo>
                  <a:pt x="5400" y="8272"/>
                  <a:pt x="5400" y="8272"/>
                  <a:pt x="5400" y="8272"/>
                </a:cubicBezTo>
                <a:cubicBezTo>
                  <a:pt x="6943" y="6434"/>
                  <a:pt x="6943" y="6434"/>
                  <a:pt x="6943" y="6434"/>
                </a:cubicBezTo>
                <a:cubicBezTo>
                  <a:pt x="7714" y="5515"/>
                  <a:pt x="8486" y="5055"/>
                  <a:pt x="9643" y="4826"/>
                </a:cubicBezTo>
                <a:cubicBezTo>
                  <a:pt x="9643" y="4826"/>
                  <a:pt x="9643" y="4826"/>
                  <a:pt x="9643" y="4826"/>
                </a:cubicBezTo>
                <a:cubicBezTo>
                  <a:pt x="10029" y="4596"/>
                  <a:pt x="10029" y="4596"/>
                  <a:pt x="10029" y="4596"/>
                </a:cubicBezTo>
                <a:cubicBezTo>
                  <a:pt x="10029" y="4596"/>
                  <a:pt x="10029" y="4596"/>
                  <a:pt x="10029" y="4596"/>
                </a:cubicBezTo>
                <a:cubicBezTo>
                  <a:pt x="10414" y="4596"/>
                  <a:pt x="10414" y="4596"/>
                  <a:pt x="10414" y="4366"/>
                </a:cubicBezTo>
                <a:cubicBezTo>
                  <a:pt x="10414" y="4366"/>
                  <a:pt x="10414" y="4366"/>
                  <a:pt x="10800" y="4136"/>
                </a:cubicBezTo>
                <a:cubicBezTo>
                  <a:pt x="10800" y="4136"/>
                  <a:pt x="10800" y="3906"/>
                  <a:pt x="11186" y="3906"/>
                </a:cubicBezTo>
                <a:cubicBezTo>
                  <a:pt x="13500" y="919"/>
                  <a:pt x="13500" y="919"/>
                  <a:pt x="13500" y="919"/>
                </a:cubicBezTo>
                <a:cubicBezTo>
                  <a:pt x="13500" y="689"/>
                  <a:pt x="13886" y="460"/>
                  <a:pt x="14271" y="230"/>
                </a:cubicBezTo>
                <a:cubicBezTo>
                  <a:pt x="14271" y="230"/>
                  <a:pt x="14657" y="0"/>
                  <a:pt x="15429" y="0"/>
                </a:cubicBezTo>
                <a:cubicBezTo>
                  <a:pt x="15429" y="0"/>
                  <a:pt x="15429" y="0"/>
                  <a:pt x="15814" y="0"/>
                </a:cubicBezTo>
                <a:cubicBezTo>
                  <a:pt x="16200" y="0"/>
                  <a:pt x="16586" y="0"/>
                  <a:pt x="16971" y="230"/>
                </a:cubicBezTo>
                <a:cubicBezTo>
                  <a:pt x="20057" y="1149"/>
                  <a:pt x="20057" y="1149"/>
                  <a:pt x="20057" y="1149"/>
                </a:cubicBezTo>
                <a:cubicBezTo>
                  <a:pt x="20829" y="1149"/>
                  <a:pt x="21214" y="1379"/>
                  <a:pt x="21214" y="1609"/>
                </a:cubicBezTo>
                <a:cubicBezTo>
                  <a:pt x="21600" y="1838"/>
                  <a:pt x="21600" y="2298"/>
                  <a:pt x="21600" y="2528"/>
                </a:cubicBezTo>
                <a:cubicBezTo>
                  <a:pt x="21600" y="2757"/>
                  <a:pt x="21600" y="2987"/>
                  <a:pt x="21600" y="3217"/>
                </a:cubicBezTo>
                <a:cubicBezTo>
                  <a:pt x="19286" y="6204"/>
                  <a:pt x="19286" y="6204"/>
                  <a:pt x="19286" y="6204"/>
                </a:cubicBezTo>
                <a:cubicBezTo>
                  <a:pt x="18900" y="6664"/>
                  <a:pt x="18900" y="6894"/>
                  <a:pt x="18514" y="6894"/>
                </a:cubicBezTo>
                <a:cubicBezTo>
                  <a:pt x="18514" y="7123"/>
                  <a:pt x="18900" y="7353"/>
                  <a:pt x="18900" y="7353"/>
                </a:cubicBezTo>
                <a:close/>
                <a:moveTo>
                  <a:pt x="8486" y="17234"/>
                </a:moveTo>
                <a:cubicBezTo>
                  <a:pt x="13114" y="11030"/>
                  <a:pt x="13114" y="11030"/>
                  <a:pt x="13114" y="11030"/>
                </a:cubicBezTo>
                <a:cubicBezTo>
                  <a:pt x="8486" y="9651"/>
                  <a:pt x="8486" y="9651"/>
                  <a:pt x="8486" y="9651"/>
                </a:cubicBezTo>
                <a:cubicBezTo>
                  <a:pt x="3471" y="15855"/>
                  <a:pt x="3471" y="15855"/>
                  <a:pt x="3471" y="15855"/>
                </a:cubicBezTo>
                <a:cubicBezTo>
                  <a:pt x="3471" y="16085"/>
                  <a:pt x="3471" y="16085"/>
                  <a:pt x="3471" y="16085"/>
                </a:cubicBezTo>
                <a:cubicBezTo>
                  <a:pt x="3471" y="16315"/>
                  <a:pt x="3471" y="16315"/>
                  <a:pt x="3471" y="16315"/>
                </a:cubicBezTo>
                <a:cubicBezTo>
                  <a:pt x="3471" y="16545"/>
                  <a:pt x="3471" y="16545"/>
                  <a:pt x="3471" y="16774"/>
                </a:cubicBezTo>
                <a:cubicBezTo>
                  <a:pt x="3471" y="16774"/>
                  <a:pt x="3471" y="17004"/>
                  <a:pt x="3471" y="17234"/>
                </a:cubicBezTo>
                <a:cubicBezTo>
                  <a:pt x="3471" y="17923"/>
                  <a:pt x="3086" y="18843"/>
                  <a:pt x="2314" y="19762"/>
                </a:cubicBezTo>
                <a:cubicBezTo>
                  <a:pt x="3857" y="20221"/>
                  <a:pt x="3857" y="20221"/>
                  <a:pt x="3857" y="20221"/>
                </a:cubicBezTo>
                <a:cubicBezTo>
                  <a:pt x="5014" y="19302"/>
                  <a:pt x="5786" y="18613"/>
                  <a:pt x="6943" y="18153"/>
                </a:cubicBezTo>
                <a:cubicBezTo>
                  <a:pt x="7329" y="17923"/>
                  <a:pt x="7329" y="17923"/>
                  <a:pt x="7329" y="17923"/>
                </a:cubicBezTo>
                <a:cubicBezTo>
                  <a:pt x="7714" y="17694"/>
                  <a:pt x="7714" y="17694"/>
                  <a:pt x="7714" y="17694"/>
                </a:cubicBezTo>
                <a:cubicBezTo>
                  <a:pt x="8100" y="17694"/>
                  <a:pt x="8100" y="17694"/>
                  <a:pt x="8100" y="17464"/>
                </a:cubicBezTo>
                <a:cubicBezTo>
                  <a:pt x="8100" y="17464"/>
                  <a:pt x="8100" y="17464"/>
                  <a:pt x="8486" y="1723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69" name="Shape"/>
          <p:cNvSpPr/>
          <p:nvPr/>
        </p:nvSpPr>
        <p:spPr>
          <a:xfrm>
            <a:off x="2376488" y="5400580"/>
            <a:ext cx="341314" cy="341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919" y="0"/>
                </a:moveTo>
                <a:cubicBezTo>
                  <a:pt x="10919" y="0"/>
                  <a:pt x="10919" y="0"/>
                  <a:pt x="10919" y="0"/>
                </a:cubicBezTo>
                <a:cubicBezTo>
                  <a:pt x="13767" y="0"/>
                  <a:pt x="16378" y="949"/>
                  <a:pt x="18514" y="3086"/>
                </a:cubicBezTo>
                <a:cubicBezTo>
                  <a:pt x="20651" y="5222"/>
                  <a:pt x="21600" y="7833"/>
                  <a:pt x="21600" y="10681"/>
                </a:cubicBezTo>
                <a:cubicBezTo>
                  <a:pt x="21600" y="13767"/>
                  <a:pt x="20651" y="16378"/>
                  <a:pt x="18514" y="18514"/>
                </a:cubicBezTo>
                <a:cubicBezTo>
                  <a:pt x="16378" y="20651"/>
                  <a:pt x="13767" y="21600"/>
                  <a:pt x="10919" y="21600"/>
                </a:cubicBezTo>
                <a:cubicBezTo>
                  <a:pt x="7833" y="21600"/>
                  <a:pt x="5222" y="20651"/>
                  <a:pt x="3086" y="18514"/>
                </a:cubicBezTo>
                <a:cubicBezTo>
                  <a:pt x="949" y="16378"/>
                  <a:pt x="0" y="13767"/>
                  <a:pt x="0" y="10681"/>
                </a:cubicBezTo>
                <a:cubicBezTo>
                  <a:pt x="0" y="7833"/>
                  <a:pt x="949" y="5222"/>
                  <a:pt x="3086" y="3086"/>
                </a:cubicBezTo>
                <a:cubicBezTo>
                  <a:pt x="5222" y="949"/>
                  <a:pt x="7833" y="0"/>
                  <a:pt x="10919" y="0"/>
                </a:cubicBezTo>
                <a:close/>
                <a:moveTo>
                  <a:pt x="2611" y="10681"/>
                </a:moveTo>
                <a:cubicBezTo>
                  <a:pt x="2611" y="13055"/>
                  <a:pt x="3323" y="14954"/>
                  <a:pt x="4985" y="16615"/>
                </a:cubicBezTo>
                <a:cubicBezTo>
                  <a:pt x="6646" y="18277"/>
                  <a:pt x="8545" y="18989"/>
                  <a:pt x="10919" y="18989"/>
                </a:cubicBezTo>
                <a:cubicBezTo>
                  <a:pt x="12580" y="18989"/>
                  <a:pt x="14004" y="18514"/>
                  <a:pt x="15429" y="17565"/>
                </a:cubicBezTo>
                <a:cubicBezTo>
                  <a:pt x="3798" y="6171"/>
                  <a:pt x="3798" y="6171"/>
                  <a:pt x="3798" y="6171"/>
                </a:cubicBezTo>
                <a:cubicBezTo>
                  <a:pt x="3086" y="7596"/>
                  <a:pt x="2611" y="9020"/>
                  <a:pt x="2611" y="10681"/>
                </a:cubicBezTo>
                <a:close/>
                <a:moveTo>
                  <a:pt x="18989" y="10681"/>
                </a:moveTo>
                <a:cubicBezTo>
                  <a:pt x="18989" y="8545"/>
                  <a:pt x="18277" y="6646"/>
                  <a:pt x="16615" y="4985"/>
                </a:cubicBezTo>
                <a:cubicBezTo>
                  <a:pt x="14954" y="3323"/>
                  <a:pt x="13055" y="2611"/>
                  <a:pt x="10919" y="2611"/>
                </a:cubicBezTo>
                <a:cubicBezTo>
                  <a:pt x="9257" y="2611"/>
                  <a:pt x="7596" y="2848"/>
                  <a:pt x="6409" y="3798"/>
                </a:cubicBezTo>
                <a:cubicBezTo>
                  <a:pt x="17802" y="15191"/>
                  <a:pt x="17802" y="15191"/>
                  <a:pt x="17802" y="15191"/>
                </a:cubicBezTo>
                <a:cubicBezTo>
                  <a:pt x="18752" y="14004"/>
                  <a:pt x="18989" y="12343"/>
                  <a:pt x="18989" y="1068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70" name="Shape"/>
          <p:cNvSpPr/>
          <p:nvPr/>
        </p:nvSpPr>
        <p:spPr>
          <a:xfrm>
            <a:off x="3025775" y="5464080"/>
            <a:ext cx="333376" cy="2111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761"/>
                </a:moveTo>
                <a:lnTo>
                  <a:pt x="1954" y="0"/>
                </a:lnTo>
                <a:lnTo>
                  <a:pt x="8743" y="10719"/>
                </a:lnTo>
                <a:lnTo>
                  <a:pt x="1954" y="21600"/>
                </a:lnTo>
                <a:lnTo>
                  <a:pt x="0" y="18839"/>
                </a:lnTo>
                <a:lnTo>
                  <a:pt x="5040" y="10719"/>
                </a:lnTo>
                <a:lnTo>
                  <a:pt x="0" y="2761"/>
                </a:lnTo>
                <a:close/>
                <a:moveTo>
                  <a:pt x="8949" y="0"/>
                </a:moveTo>
                <a:lnTo>
                  <a:pt x="21600" y="0"/>
                </a:lnTo>
                <a:lnTo>
                  <a:pt x="21600" y="4223"/>
                </a:lnTo>
                <a:lnTo>
                  <a:pt x="8949" y="4223"/>
                </a:lnTo>
                <a:lnTo>
                  <a:pt x="8949" y="0"/>
                </a:lnTo>
                <a:close/>
                <a:moveTo>
                  <a:pt x="8949" y="21600"/>
                </a:moveTo>
                <a:lnTo>
                  <a:pt x="8949" y="17377"/>
                </a:lnTo>
                <a:lnTo>
                  <a:pt x="21600" y="17377"/>
                </a:lnTo>
                <a:lnTo>
                  <a:pt x="21600" y="21600"/>
                </a:lnTo>
                <a:lnTo>
                  <a:pt x="8949" y="21600"/>
                </a:lnTo>
                <a:close/>
                <a:moveTo>
                  <a:pt x="12857" y="12668"/>
                </a:moveTo>
                <a:lnTo>
                  <a:pt x="12857" y="8770"/>
                </a:lnTo>
                <a:lnTo>
                  <a:pt x="21600" y="8770"/>
                </a:lnTo>
                <a:lnTo>
                  <a:pt x="21600" y="12668"/>
                </a:lnTo>
                <a:lnTo>
                  <a:pt x="12857" y="1266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71" name="Shape"/>
          <p:cNvSpPr/>
          <p:nvPr/>
        </p:nvSpPr>
        <p:spPr>
          <a:xfrm>
            <a:off x="3697287" y="5478367"/>
            <a:ext cx="280989" cy="214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584" y="1895"/>
                </a:moveTo>
                <a:cubicBezTo>
                  <a:pt x="20160" y="1895"/>
                  <a:pt x="20736" y="2274"/>
                  <a:pt x="21024" y="2653"/>
                </a:cubicBezTo>
                <a:cubicBezTo>
                  <a:pt x="21600" y="3411"/>
                  <a:pt x="21600" y="3789"/>
                  <a:pt x="21600" y="4547"/>
                </a:cubicBezTo>
                <a:cubicBezTo>
                  <a:pt x="21600" y="18947"/>
                  <a:pt x="21600" y="18947"/>
                  <a:pt x="21600" y="18947"/>
                </a:cubicBezTo>
                <a:cubicBezTo>
                  <a:pt x="21600" y="19705"/>
                  <a:pt x="21600" y="20084"/>
                  <a:pt x="21024" y="20842"/>
                </a:cubicBezTo>
                <a:cubicBezTo>
                  <a:pt x="20736" y="21221"/>
                  <a:pt x="20160" y="21600"/>
                  <a:pt x="19584" y="21600"/>
                </a:cubicBezTo>
                <a:cubicBezTo>
                  <a:pt x="2016" y="21600"/>
                  <a:pt x="2016" y="21600"/>
                  <a:pt x="2016" y="21600"/>
                </a:cubicBezTo>
                <a:cubicBezTo>
                  <a:pt x="1440" y="21600"/>
                  <a:pt x="864" y="21221"/>
                  <a:pt x="576" y="20842"/>
                </a:cubicBezTo>
                <a:cubicBezTo>
                  <a:pt x="288" y="20084"/>
                  <a:pt x="0" y="19705"/>
                  <a:pt x="0" y="18947"/>
                </a:cubicBezTo>
                <a:cubicBezTo>
                  <a:pt x="0" y="4547"/>
                  <a:pt x="0" y="4547"/>
                  <a:pt x="0" y="4547"/>
                </a:cubicBezTo>
                <a:cubicBezTo>
                  <a:pt x="0" y="3789"/>
                  <a:pt x="288" y="3411"/>
                  <a:pt x="576" y="2653"/>
                </a:cubicBezTo>
                <a:cubicBezTo>
                  <a:pt x="1152" y="2274"/>
                  <a:pt x="1440" y="1895"/>
                  <a:pt x="2016" y="1895"/>
                </a:cubicBezTo>
                <a:cubicBezTo>
                  <a:pt x="6048" y="1895"/>
                  <a:pt x="6048" y="1895"/>
                  <a:pt x="6048" y="1895"/>
                </a:cubicBezTo>
                <a:cubicBezTo>
                  <a:pt x="6048" y="0"/>
                  <a:pt x="6048" y="0"/>
                  <a:pt x="6048" y="0"/>
                </a:cubicBezTo>
                <a:cubicBezTo>
                  <a:pt x="15552" y="0"/>
                  <a:pt x="15552" y="0"/>
                  <a:pt x="15552" y="0"/>
                </a:cubicBezTo>
                <a:cubicBezTo>
                  <a:pt x="15552" y="1895"/>
                  <a:pt x="15552" y="1895"/>
                  <a:pt x="15552" y="1895"/>
                </a:cubicBezTo>
                <a:lnTo>
                  <a:pt x="19584" y="1895"/>
                </a:lnTo>
                <a:close/>
                <a:moveTo>
                  <a:pt x="6336" y="17432"/>
                </a:moveTo>
                <a:cubicBezTo>
                  <a:pt x="7488" y="19326"/>
                  <a:pt x="9216" y="20084"/>
                  <a:pt x="10944" y="20084"/>
                </a:cubicBezTo>
                <a:cubicBezTo>
                  <a:pt x="12672" y="20084"/>
                  <a:pt x="14112" y="19326"/>
                  <a:pt x="15264" y="17432"/>
                </a:cubicBezTo>
                <a:cubicBezTo>
                  <a:pt x="16416" y="15916"/>
                  <a:pt x="16992" y="14021"/>
                  <a:pt x="16992" y="11747"/>
                </a:cubicBezTo>
                <a:cubicBezTo>
                  <a:pt x="16992" y="9474"/>
                  <a:pt x="16416" y="7579"/>
                  <a:pt x="15264" y="6063"/>
                </a:cubicBezTo>
                <a:cubicBezTo>
                  <a:pt x="14112" y="4168"/>
                  <a:pt x="12672" y="3411"/>
                  <a:pt x="10944" y="3411"/>
                </a:cubicBezTo>
                <a:cubicBezTo>
                  <a:pt x="9216" y="3411"/>
                  <a:pt x="7488" y="4168"/>
                  <a:pt x="6336" y="6063"/>
                </a:cubicBezTo>
                <a:cubicBezTo>
                  <a:pt x="5184" y="7579"/>
                  <a:pt x="4608" y="9474"/>
                  <a:pt x="4608" y="11747"/>
                </a:cubicBezTo>
                <a:cubicBezTo>
                  <a:pt x="4608" y="14021"/>
                  <a:pt x="5184" y="15916"/>
                  <a:pt x="6336" y="17432"/>
                </a:cubicBezTo>
                <a:close/>
                <a:moveTo>
                  <a:pt x="7776" y="7958"/>
                </a:moveTo>
                <a:cubicBezTo>
                  <a:pt x="8640" y="6821"/>
                  <a:pt x="9792" y="6063"/>
                  <a:pt x="10944" y="6063"/>
                </a:cubicBezTo>
                <a:cubicBezTo>
                  <a:pt x="12096" y="6063"/>
                  <a:pt x="12960" y="6821"/>
                  <a:pt x="13824" y="7958"/>
                </a:cubicBezTo>
                <a:cubicBezTo>
                  <a:pt x="14688" y="8716"/>
                  <a:pt x="14976" y="10232"/>
                  <a:pt x="14976" y="11747"/>
                </a:cubicBezTo>
                <a:cubicBezTo>
                  <a:pt x="14976" y="13263"/>
                  <a:pt x="14688" y="14400"/>
                  <a:pt x="13824" y="15537"/>
                </a:cubicBezTo>
                <a:cubicBezTo>
                  <a:pt x="12960" y="16674"/>
                  <a:pt x="12096" y="17432"/>
                  <a:pt x="10944" y="17432"/>
                </a:cubicBezTo>
                <a:cubicBezTo>
                  <a:pt x="9792" y="17432"/>
                  <a:pt x="8640" y="16674"/>
                  <a:pt x="7776" y="15537"/>
                </a:cubicBezTo>
                <a:cubicBezTo>
                  <a:pt x="6912" y="14400"/>
                  <a:pt x="6624" y="13263"/>
                  <a:pt x="6624" y="11747"/>
                </a:cubicBezTo>
                <a:cubicBezTo>
                  <a:pt x="6624" y="10232"/>
                  <a:pt x="6912" y="8716"/>
                  <a:pt x="7776" y="795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72" name="Shape"/>
          <p:cNvSpPr/>
          <p:nvPr/>
        </p:nvSpPr>
        <p:spPr>
          <a:xfrm>
            <a:off x="4332287" y="5437092"/>
            <a:ext cx="303214" cy="268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733" y="6997"/>
                </a:moveTo>
                <a:cubicBezTo>
                  <a:pt x="20267" y="6997"/>
                  <a:pt x="20533" y="7301"/>
                  <a:pt x="21067" y="7606"/>
                </a:cubicBezTo>
                <a:cubicBezTo>
                  <a:pt x="21333" y="7910"/>
                  <a:pt x="21600" y="8518"/>
                  <a:pt x="21600" y="9127"/>
                </a:cubicBezTo>
                <a:cubicBezTo>
                  <a:pt x="21600" y="18862"/>
                  <a:pt x="21600" y="18862"/>
                  <a:pt x="21600" y="18862"/>
                </a:cubicBezTo>
                <a:cubicBezTo>
                  <a:pt x="17600" y="18862"/>
                  <a:pt x="17600" y="18862"/>
                  <a:pt x="17600" y="18862"/>
                </a:cubicBezTo>
                <a:cubicBezTo>
                  <a:pt x="17600" y="20992"/>
                  <a:pt x="17600" y="20992"/>
                  <a:pt x="17600" y="20992"/>
                </a:cubicBezTo>
                <a:cubicBezTo>
                  <a:pt x="17600" y="21296"/>
                  <a:pt x="17600" y="21296"/>
                  <a:pt x="17600" y="21600"/>
                </a:cubicBezTo>
                <a:cubicBezTo>
                  <a:pt x="17600" y="21600"/>
                  <a:pt x="17333" y="21600"/>
                  <a:pt x="17333" y="21600"/>
                </a:cubicBezTo>
                <a:cubicBezTo>
                  <a:pt x="4267" y="21600"/>
                  <a:pt x="4267" y="21600"/>
                  <a:pt x="4267" y="21600"/>
                </a:cubicBezTo>
                <a:cubicBezTo>
                  <a:pt x="4267" y="21600"/>
                  <a:pt x="4267" y="21600"/>
                  <a:pt x="4000" y="21600"/>
                </a:cubicBezTo>
                <a:cubicBezTo>
                  <a:pt x="4000" y="21296"/>
                  <a:pt x="4000" y="21296"/>
                  <a:pt x="4000" y="20992"/>
                </a:cubicBezTo>
                <a:cubicBezTo>
                  <a:pt x="4000" y="18862"/>
                  <a:pt x="4000" y="18862"/>
                  <a:pt x="4000" y="18862"/>
                </a:cubicBezTo>
                <a:cubicBezTo>
                  <a:pt x="0" y="18862"/>
                  <a:pt x="0" y="18862"/>
                  <a:pt x="0" y="18862"/>
                </a:cubicBezTo>
                <a:cubicBezTo>
                  <a:pt x="0" y="9127"/>
                  <a:pt x="0" y="9127"/>
                  <a:pt x="0" y="9127"/>
                </a:cubicBezTo>
                <a:cubicBezTo>
                  <a:pt x="0" y="8518"/>
                  <a:pt x="267" y="7910"/>
                  <a:pt x="533" y="7606"/>
                </a:cubicBezTo>
                <a:cubicBezTo>
                  <a:pt x="1067" y="6997"/>
                  <a:pt x="1333" y="6997"/>
                  <a:pt x="1867" y="6997"/>
                </a:cubicBezTo>
                <a:cubicBezTo>
                  <a:pt x="4000" y="6997"/>
                  <a:pt x="4000" y="6997"/>
                  <a:pt x="4000" y="6997"/>
                </a:cubicBezTo>
                <a:cubicBezTo>
                  <a:pt x="4000" y="608"/>
                  <a:pt x="4000" y="608"/>
                  <a:pt x="4000" y="608"/>
                </a:cubicBezTo>
                <a:cubicBezTo>
                  <a:pt x="4000" y="304"/>
                  <a:pt x="4000" y="304"/>
                  <a:pt x="4000" y="0"/>
                </a:cubicBezTo>
                <a:cubicBezTo>
                  <a:pt x="4267" y="0"/>
                  <a:pt x="4267" y="0"/>
                  <a:pt x="4267" y="0"/>
                </a:cubicBezTo>
                <a:cubicBezTo>
                  <a:pt x="11467" y="0"/>
                  <a:pt x="11467" y="0"/>
                  <a:pt x="11467" y="0"/>
                </a:cubicBezTo>
                <a:cubicBezTo>
                  <a:pt x="11467" y="0"/>
                  <a:pt x="11733" y="0"/>
                  <a:pt x="11733" y="0"/>
                </a:cubicBezTo>
                <a:cubicBezTo>
                  <a:pt x="12533" y="0"/>
                  <a:pt x="13867" y="913"/>
                  <a:pt x="15200" y="2738"/>
                </a:cubicBezTo>
                <a:cubicBezTo>
                  <a:pt x="16800" y="4259"/>
                  <a:pt x="17600" y="5780"/>
                  <a:pt x="17600" y="6997"/>
                </a:cubicBezTo>
                <a:lnTo>
                  <a:pt x="19733" y="6997"/>
                </a:lnTo>
                <a:close/>
                <a:moveTo>
                  <a:pt x="16800" y="8823"/>
                </a:moveTo>
                <a:cubicBezTo>
                  <a:pt x="16800" y="7301"/>
                  <a:pt x="16800" y="7301"/>
                  <a:pt x="16800" y="7301"/>
                </a:cubicBezTo>
                <a:cubicBezTo>
                  <a:pt x="16800" y="7301"/>
                  <a:pt x="16800" y="7301"/>
                  <a:pt x="16800" y="7301"/>
                </a:cubicBezTo>
                <a:cubicBezTo>
                  <a:pt x="16800" y="6693"/>
                  <a:pt x="16000" y="6389"/>
                  <a:pt x="14933" y="6085"/>
                </a:cubicBezTo>
                <a:cubicBezTo>
                  <a:pt x="14133" y="5780"/>
                  <a:pt x="13600" y="5780"/>
                  <a:pt x="12800" y="5780"/>
                </a:cubicBezTo>
                <a:cubicBezTo>
                  <a:pt x="12533" y="5780"/>
                  <a:pt x="12533" y="5780"/>
                  <a:pt x="12533" y="5780"/>
                </a:cubicBezTo>
                <a:cubicBezTo>
                  <a:pt x="12533" y="5172"/>
                  <a:pt x="12533" y="5172"/>
                  <a:pt x="12533" y="5172"/>
                </a:cubicBezTo>
                <a:cubicBezTo>
                  <a:pt x="12533" y="4259"/>
                  <a:pt x="12533" y="4259"/>
                  <a:pt x="12533" y="4259"/>
                </a:cubicBezTo>
                <a:cubicBezTo>
                  <a:pt x="12533" y="3346"/>
                  <a:pt x="12267" y="2738"/>
                  <a:pt x="12267" y="2130"/>
                </a:cubicBezTo>
                <a:cubicBezTo>
                  <a:pt x="12000" y="1217"/>
                  <a:pt x="11733" y="913"/>
                  <a:pt x="11467" y="913"/>
                </a:cubicBezTo>
                <a:cubicBezTo>
                  <a:pt x="11467" y="913"/>
                  <a:pt x="11467" y="913"/>
                  <a:pt x="11467" y="913"/>
                </a:cubicBezTo>
                <a:cubicBezTo>
                  <a:pt x="4800" y="913"/>
                  <a:pt x="4800" y="913"/>
                  <a:pt x="4800" y="913"/>
                </a:cubicBezTo>
                <a:cubicBezTo>
                  <a:pt x="4800" y="8518"/>
                  <a:pt x="4800" y="8518"/>
                  <a:pt x="4800" y="8518"/>
                </a:cubicBezTo>
                <a:cubicBezTo>
                  <a:pt x="16800" y="8518"/>
                  <a:pt x="16800" y="8518"/>
                  <a:pt x="16800" y="8518"/>
                </a:cubicBezTo>
                <a:cubicBezTo>
                  <a:pt x="16800" y="8518"/>
                  <a:pt x="16800" y="8823"/>
                  <a:pt x="16800" y="8823"/>
                </a:cubicBezTo>
                <a:close/>
                <a:moveTo>
                  <a:pt x="16800" y="20687"/>
                </a:moveTo>
                <a:cubicBezTo>
                  <a:pt x="16800" y="17341"/>
                  <a:pt x="16800" y="17341"/>
                  <a:pt x="16800" y="17341"/>
                </a:cubicBezTo>
                <a:cubicBezTo>
                  <a:pt x="4800" y="17341"/>
                  <a:pt x="4800" y="17341"/>
                  <a:pt x="4800" y="17341"/>
                </a:cubicBezTo>
                <a:cubicBezTo>
                  <a:pt x="4800" y="20687"/>
                  <a:pt x="4800" y="20687"/>
                  <a:pt x="4800" y="20687"/>
                </a:cubicBezTo>
                <a:lnTo>
                  <a:pt x="16800" y="2068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73" name="Shape"/>
          <p:cNvSpPr/>
          <p:nvPr/>
        </p:nvSpPr>
        <p:spPr>
          <a:xfrm>
            <a:off x="4946651" y="5389467"/>
            <a:ext cx="365126" cy="3635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037" y="14920"/>
                </a:moveTo>
                <a:cubicBezTo>
                  <a:pt x="21377" y="13138"/>
                  <a:pt x="21377" y="13138"/>
                  <a:pt x="21377" y="13138"/>
                </a:cubicBezTo>
                <a:cubicBezTo>
                  <a:pt x="21377" y="13138"/>
                  <a:pt x="21377" y="13138"/>
                  <a:pt x="21377" y="13138"/>
                </a:cubicBezTo>
                <a:cubicBezTo>
                  <a:pt x="20932" y="15588"/>
                  <a:pt x="19596" y="17592"/>
                  <a:pt x="17592" y="19151"/>
                </a:cubicBezTo>
                <a:cubicBezTo>
                  <a:pt x="15588" y="20709"/>
                  <a:pt x="13361" y="21600"/>
                  <a:pt x="10911" y="21600"/>
                </a:cubicBezTo>
                <a:cubicBezTo>
                  <a:pt x="8907" y="21600"/>
                  <a:pt x="7126" y="21155"/>
                  <a:pt x="5344" y="20264"/>
                </a:cubicBezTo>
                <a:cubicBezTo>
                  <a:pt x="3786" y="19151"/>
                  <a:pt x="2449" y="17814"/>
                  <a:pt x="1559" y="16256"/>
                </a:cubicBezTo>
                <a:cubicBezTo>
                  <a:pt x="668" y="14474"/>
                  <a:pt x="0" y="12693"/>
                  <a:pt x="0" y="10911"/>
                </a:cubicBezTo>
                <a:cubicBezTo>
                  <a:pt x="0" y="8907"/>
                  <a:pt x="668" y="7126"/>
                  <a:pt x="1559" y="5344"/>
                </a:cubicBezTo>
                <a:cubicBezTo>
                  <a:pt x="2449" y="3786"/>
                  <a:pt x="3786" y="2449"/>
                  <a:pt x="5344" y="1559"/>
                </a:cubicBezTo>
                <a:cubicBezTo>
                  <a:pt x="7126" y="445"/>
                  <a:pt x="8907" y="0"/>
                  <a:pt x="10911" y="0"/>
                </a:cubicBezTo>
                <a:cubicBezTo>
                  <a:pt x="13361" y="0"/>
                  <a:pt x="15588" y="891"/>
                  <a:pt x="17592" y="2449"/>
                </a:cubicBezTo>
                <a:cubicBezTo>
                  <a:pt x="19596" y="4008"/>
                  <a:pt x="20932" y="6012"/>
                  <a:pt x="21377" y="8462"/>
                </a:cubicBezTo>
                <a:cubicBezTo>
                  <a:pt x="21377" y="8462"/>
                  <a:pt x="21377" y="8462"/>
                  <a:pt x="21377" y="8462"/>
                </a:cubicBezTo>
                <a:cubicBezTo>
                  <a:pt x="18037" y="6680"/>
                  <a:pt x="18037" y="6680"/>
                  <a:pt x="18037" y="6680"/>
                </a:cubicBezTo>
                <a:cubicBezTo>
                  <a:pt x="17369" y="5344"/>
                  <a:pt x="16256" y="4454"/>
                  <a:pt x="15142" y="3563"/>
                </a:cubicBezTo>
                <a:cubicBezTo>
                  <a:pt x="13806" y="2895"/>
                  <a:pt x="12470" y="2449"/>
                  <a:pt x="10911" y="2449"/>
                </a:cubicBezTo>
                <a:cubicBezTo>
                  <a:pt x="8462" y="2449"/>
                  <a:pt x="6458" y="3340"/>
                  <a:pt x="4899" y="4899"/>
                </a:cubicBezTo>
                <a:cubicBezTo>
                  <a:pt x="3340" y="6458"/>
                  <a:pt x="2449" y="8462"/>
                  <a:pt x="2449" y="10911"/>
                </a:cubicBezTo>
                <a:cubicBezTo>
                  <a:pt x="2449" y="13138"/>
                  <a:pt x="3340" y="15142"/>
                  <a:pt x="4899" y="16701"/>
                </a:cubicBezTo>
                <a:cubicBezTo>
                  <a:pt x="6680" y="18260"/>
                  <a:pt x="8462" y="19151"/>
                  <a:pt x="10911" y="19151"/>
                </a:cubicBezTo>
                <a:cubicBezTo>
                  <a:pt x="12470" y="19151"/>
                  <a:pt x="13806" y="18705"/>
                  <a:pt x="15142" y="18037"/>
                </a:cubicBezTo>
                <a:cubicBezTo>
                  <a:pt x="16256" y="17369"/>
                  <a:pt x="17369" y="16256"/>
                  <a:pt x="18037" y="14920"/>
                </a:cubicBezTo>
                <a:close/>
                <a:moveTo>
                  <a:pt x="21600" y="10911"/>
                </a:moveTo>
                <a:cubicBezTo>
                  <a:pt x="15810" y="14252"/>
                  <a:pt x="15810" y="14252"/>
                  <a:pt x="15810" y="14252"/>
                </a:cubicBezTo>
                <a:cubicBezTo>
                  <a:pt x="15810" y="12247"/>
                  <a:pt x="15810" y="12247"/>
                  <a:pt x="15810" y="12247"/>
                </a:cubicBezTo>
                <a:cubicBezTo>
                  <a:pt x="6903" y="12247"/>
                  <a:pt x="6903" y="12247"/>
                  <a:pt x="6903" y="12247"/>
                </a:cubicBezTo>
                <a:cubicBezTo>
                  <a:pt x="6903" y="9353"/>
                  <a:pt x="6903" y="9353"/>
                  <a:pt x="6903" y="9353"/>
                </a:cubicBezTo>
                <a:cubicBezTo>
                  <a:pt x="15810" y="9353"/>
                  <a:pt x="15810" y="9353"/>
                  <a:pt x="15810" y="9353"/>
                </a:cubicBezTo>
                <a:cubicBezTo>
                  <a:pt x="15810" y="7571"/>
                  <a:pt x="15810" y="7571"/>
                  <a:pt x="15810" y="7571"/>
                </a:cubicBezTo>
                <a:lnTo>
                  <a:pt x="21600" y="10911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74" name="Shape"/>
          <p:cNvSpPr/>
          <p:nvPr/>
        </p:nvSpPr>
        <p:spPr>
          <a:xfrm>
            <a:off x="5581651" y="5389467"/>
            <a:ext cx="387351" cy="3635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388" y="14252"/>
                </a:moveTo>
                <a:cubicBezTo>
                  <a:pt x="8388" y="12247"/>
                  <a:pt x="8388" y="12247"/>
                  <a:pt x="8388" y="12247"/>
                </a:cubicBezTo>
                <a:cubicBezTo>
                  <a:pt x="0" y="12247"/>
                  <a:pt x="0" y="12247"/>
                  <a:pt x="0" y="12247"/>
                </a:cubicBezTo>
                <a:cubicBezTo>
                  <a:pt x="0" y="9353"/>
                  <a:pt x="0" y="9353"/>
                  <a:pt x="0" y="9353"/>
                </a:cubicBezTo>
                <a:cubicBezTo>
                  <a:pt x="8388" y="9353"/>
                  <a:pt x="8388" y="9353"/>
                  <a:pt x="8388" y="9353"/>
                </a:cubicBezTo>
                <a:cubicBezTo>
                  <a:pt x="8388" y="7571"/>
                  <a:pt x="8388" y="7571"/>
                  <a:pt x="8388" y="7571"/>
                </a:cubicBezTo>
                <a:cubicBezTo>
                  <a:pt x="13631" y="10911"/>
                  <a:pt x="13631" y="10911"/>
                  <a:pt x="13631" y="10911"/>
                </a:cubicBezTo>
                <a:lnTo>
                  <a:pt x="8388" y="14252"/>
                </a:lnTo>
                <a:close/>
                <a:moveTo>
                  <a:pt x="11324" y="0"/>
                </a:moveTo>
                <a:cubicBezTo>
                  <a:pt x="13212" y="0"/>
                  <a:pt x="14889" y="445"/>
                  <a:pt x="16567" y="1559"/>
                </a:cubicBezTo>
                <a:cubicBezTo>
                  <a:pt x="18035" y="2449"/>
                  <a:pt x="19293" y="3786"/>
                  <a:pt x="20132" y="5344"/>
                </a:cubicBezTo>
                <a:cubicBezTo>
                  <a:pt x="21181" y="7126"/>
                  <a:pt x="21600" y="8907"/>
                  <a:pt x="21600" y="10911"/>
                </a:cubicBezTo>
                <a:cubicBezTo>
                  <a:pt x="21600" y="12693"/>
                  <a:pt x="21181" y="14474"/>
                  <a:pt x="20132" y="16256"/>
                </a:cubicBezTo>
                <a:cubicBezTo>
                  <a:pt x="19293" y="17814"/>
                  <a:pt x="18035" y="19151"/>
                  <a:pt x="16567" y="20264"/>
                </a:cubicBezTo>
                <a:cubicBezTo>
                  <a:pt x="14889" y="21155"/>
                  <a:pt x="13212" y="21600"/>
                  <a:pt x="11324" y="21600"/>
                </a:cubicBezTo>
                <a:cubicBezTo>
                  <a:pt x="9227" y="21600"/>
                  <a:pt x="7130" y="20932"/>
                  <a:pt x="5452" y="19596"/>
                </a:cubicBezTo>
                <a:cubicBezTo>
                  <a:pt x="3565" y="18037"/>
                  <a:pt x="2517" y="16256"/>
                  <a:pt x="1887" y="14252"/>
                </a:cubicBezTo>
                <a:cubicBezTo>
                  <a:pt x="4194" y="14252"/>
                  <a:pt x="4194" y="14252"/>
                  <a:pt x="4194" y="14252"/>
                </a:cubicBezTo>
                <a:cubicBezTo>
                  <a:pt x="4823" y="15588"/>
                  <a:pt x="5662" y="16924"/>
                  <a:pt x="7130" y="17814"/>
                </a:cubicBezTo>
                <a:cubicBezTo>
                  <a:pt x="8388" y="18705"/>
                  <a:pt x="9856" y="19151"/>
                  <a:pt x="11324" y="19151"/>
                </a:cubicBezTo>
                <a:cubicBezTo>
                  <a:pt x="13631" y="19151"/>
                  <a:pt x="15518" y="18260"/>
                  <a:pt x="16986" y="16701"/>
                </a:cubicBezTo>
                <a:cubicBezTo>
                  <a:pt x="18454" y="15142"/>
                  <a:pt x="19293" y="13138"/>
                  <a:pt x="19293" y="10911"/>
                </a:cubicBezTo>
                <a:cubicBezTo>
                  <a:pt x="19293" y="8462"/>
                  <a:pt x="18454" y="6458"/>
                  <a:pt x="16986" y="4899"/>
                </a:cubicBezTo>
                <a:cubicBezTo>
                  <a:pt x="15518" y="3340"/>
                  <a:pt x="13631" y="2449"/>
                  <a:pt x="11324" y="2449"/>
                </a:cubicBezTo>
                <a:cubicBezTo>
                  <a:pt x="9856" y="2449"/>
                  <a:pt x="8388" y="2895"/>
                  <a:pt x="7130" y="3786"/>
                </a:cubicBezTo>
                <a:cubicBezTo>
                  <a:pt x="5662" y="4676"/>
                  <a:pt x="4823" y="6012"/>
                  <a:pt x="4194" y="7571"/>
                </a:cubicBezTo>
                <a:cubicBezTo>
                  <a:pt x="1887" y="7571"/>
                  <a:pt x="1887" y="7571"/>
                  <a:pt x="1887" y="7571"/>
                </a:cubicBezTo>
                <a:cubicBezTo>
                  <a:pt x="2517" y="5344"/>
                  <a:pt x="3775" y="3563"/>
                  <a:pt x="5452" y="2227"/>
                </a:cubicBezTo>
                <a:cubicBezTo>
                  <a:pt x="7130" y="668"/>
                  <a:pt x="9227" y="0"/>
                  <a:pt x="11324" y="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75" name="Shape"/>
          <p:cNvSpPr/>
          <p:nvPr/>
        </p:nvSpPr>
        <p:spPr>
          <a:xfrm>
            <a:off x="6238876" y="5389467"/>
            <a:ext cx="363539" cy="3635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470" y="14697"/>
                </a:moveTo>
                <a:cubicBezTo>
                  <a:pt x="12025" y="14920"/>
                  <a:pt x="11802" y="14920"/>
                  <a:pt x="11357" y="15142"/>
                </a:cubicBezTo>
                <a:cubicBezTo>
                  <a:pt x="9798" y="13584"/>
                  <a:pt x="9798" y="13584"/>
                  <a:pt x="9798" y="13584"/>
                </a:cubicBezTo>
                <a:cubicBezTo>
                  <a:pt x="9575" y="13584"/>
                  <a:pt x="9353" y="13806"/>
                  <a:pt x="9130" y="13806"/>
                </a:cubicBezTo>
                <a:cubicBezTo>
                  <a:pt x="8462" y="16033"/>
                  <a:pt x="8462" y="16033"/>
                  <a:pt x="8462" y="16033"/>
                </a:cubicBezTo>
                <a:cubicBezTo>
                  <a:pt x="8239" y="16033"/>
                  <a:pt x="8016" y="16033"/>
                  <a:pt x="7794" y="16033"/>
                </a:cubicBezTo>
                <a:cubicBezTo>
                  <a:pt x="7794" y="16033"/>
                  <a:pt x="7571" y="16033"/>
                  <a:pt x="7348" y="16033"/>
                </a:cubicBezTo>
                <a:cubicBezTo>
                  <a:pt x="6680" y="13806"/>
                  <a:pt x="6680" y="13806"/>
                  <a:pt x="6680" y="13806"/>
                </a:cubicBezTo>
                <a:cubicBezTo>
                  <a:pt x="6458" y="13806"/>
                  <a:pt x="6235" y="13584"/>
                  <a:pt x="6012" y="13584"/>
                </a:cubicBezTo>
                <a:cubicBezTo>
                  <a:pt x="4454" y="15142"/>
                  <a:pt x="4454" y="15142"/>
                  <a:pt x="4454" y="15142"/>
                </a:cubicBezTo>
                <a:cubicBezTo>
                  <a:pt x="4008" y="14920"/>
                  <a:pt x="3786" y="14920"/>
                  <a:pt x="3340" y="14697"/>
                </a:cubicBezTo>
                <a:cubicBezTo>
                  <a:pt x="4008" y="12470"/>
                  <a:pt x="4008" y="12470"/>
                  <a:pt x="4008" y="12470"/>
                </a:cubicBezTo>
                <a:cubicBezTo>
                  <a:pt x="3786" y="12247"/>
                  <a:pt x="3786" y="12025"/>
                  <a:pt x="3563" y="12025"/>
                </a:cubicBezTo>
                <a:cubicBezTo>
                  <a:pt x="1336" y="12470"/>
                  <a:pt x="1336" y="12470"/>
                  <a:pt x="1336" y="12470"/>
                </a:cubicBezTo>
                <a:cubicBezTo>
                  <a:pt x="1113" y="12247"/>
                  <a:pt x="891" y="11802"/>
                  <a:pt x="668" y="11579"/>
                </a:cubicBezTo>
                <a:cubicBezTo>
                  <a:pt x="2449" y="10021"/>
                  <a:pt x="2449" y="10021"/>
                  <a:pt x="2449" y="10021"/>
                </a:cubicBezTo>
                <a:cubicBezTo>
                  <a:pt x="2227" y="9575"/>
                  <a:pt x="2227" y="9353"/>
                  <a:pt x="2227" y="9130"/>
                </a:cubicBezTo>
                <a:cubicBezTo>
                  <a:pt x="0" y="8685"/>
                  <a:pt x="0" y="8685"/>
                  <a:pt x="0" y="8685"/>
                </a:cubicBezTo>
                <a:cubicBezTo>
                  <a:pt x="0" y="8462"/>
                  <a:pt x="0" y="8239"/>
                  <a:pt x="0" y="8016"/>
                </a:cubicBezTo>
                <a:cubicBezTo>
                  <a:pt x="0" y="7794"/>
                  <a:pt x="0" y="7794"/>
                  <a:pt x="0" y="7348"/>
                </a:cubicBezTo>
                <a:cubicBezTo>
                  <a:pt x="2227" y="6903"/>
                  <a:pt x="2227" y="6903"/>
                  <a:pt x="2227" y="6903"/>
                </a:cubicBezTo>
                <a:cubicBezTo>
                  <a:pt x="2227" y="6680"/>
                  <a:pt x="2227" y="6458"/>
                  <a:pt x="2449" y="6235"/>
                </a:cubicBezTo>
                <a:cubicBezTo>
                  <a:pt x="668" y="4676"/>
                  <a:pt x="668" y="4676"/>
                  <a:pt x="668" y="4676"/>
                </a:cubicBezTo>
                <a:cubicBezTo>
                  <a:pt x="891" y="4231"/>
                  <a:pt x="1113" y="3786"/>
                  <a:pt x="1336" y="3563"/>
                </a:cubicBezTo>
                <a:cubicBezTo>
                  <a:pt x="3563" y="4231"/>
                  <a:pt x="3563" y="4231"/>
                  <a:pt x="3563" y="4231"/>
                </a:cubicBezTo>
                <a:cubicBezTo>
                  <a:pt x="3786" y="4008"/>
                  <a:pt x="3786" y="3786"/>
                  <a:pt x="4008" y="3563"/>
                </a:cubicBezTo>
                <a:cubicBezTo>
                  <a:pt x="3340" y="1559"/>
                  <a:pt x="3340" y="1559"/>
                  <a:pt x="3340" y="1559"/>
                </a:cubicBezTo>
                <a:cubicBezTo>
                  <a:pt x="3786" y="1336"/>
                  <a:pt x="4008" y="1113"/>
                  <a:pt x="4454" y="891"/>
                </a:cubicBezTo>
                <a:cubicBezTo>
                  <a:pt x="6012" y="2449"/>
                  <a:pt x="6012" y="2449"/>
                  <a:pt x="6012" y="2449"/>
                </a:cubicBezTo>
                <a:cubicBezTo>
                  <a:pt x="6235" y="2449"/>
                  <a:pt x="6458" y="2449"/>
                  <a:pt x="6680" y="2227"/>
                </a:cubicBezTo>
                <a:cubicBezTo>
                  <a:pt x="7348" y="0"/>
                  <a:pt x="7348" y="0"/>
                  <a:pt x="7348" y="0"/>
                </a:cubicBezTo>
                <a:cubicBezTo>
                  <a:pt x="7571" y="0"/>
                  <a:pt x="7794" y="0"/>
                  <a:pt x="8016" y="0"/>
                </a:cubicBezTo>
                <a:cubicBezTo>
                  <a:pt x="8016" y="0"/>
                  <a:pt x="8239" y="0"/>
                  <a:pt x="8462" y="0"/>
                </a:cubicBezTo>
                <a:cubicBezTo>
                  <a:pt x="9130" y="2227"/>
                  <a:pt x="9130" y="2227"/>
                  <a:pt x="9130" y="2227"/>
                </a:cubicBezTo>
                <a:cubicBezTo>
                  <a:pt x="9353" y="2449"/>
                  <a:pt x="9575" y="2449"/>
                  <a:pt x="9798" y="2449"/>
                </a:cubicBezTo>
                <a:cubicBezTo>
                  <a:pt x="11357" y="891"/>
                  <a:pt x="11357" y="891"/>
                  <a:pt x="11357" y="891"/>
                </a:cubicBezTo>
                <a:cubicBezTo>
                  <a:pt x="11802" y="1113"/>
                  <a:pt x="12025" y="1336"/>
                  <a:pt x="12470" y="1559"/>
                </a:cubicBezTo>
                <a:cubicBezTo>
                  <a:pt x="11802" y="3563"/>
                  <a:pt x="11802" y="3563"/>
                  <a:pt x="11802" y="3563"/>
                </a:cubicBezTo>
                <a:cubicBezTo>
                  <a:pt x="12025" y="3786"/>
                  <a:pt x="12025" y="4008"/>
                  <a:pt x="12247" y="4231"/>
                </a:cubicBezTo>
                <a:cubicBezTo>
                  <a:pt x="14474" y="3563"/>
                  <a:pt x="14474" y="3563"/>
                  <a:pt x="14474" y="3563"/>
                </a:cubicBezTo>
                <a:cubicBezTo>
                  <a:pt x="14697" y="3786"/>
                  <a:pt x="14920" y="4231"/>
                  <a:pt x="15142" y="4676"/>
                </a:cubicBezTo>
                <a:cubicBezTo>
                  <a:pt x="13361" y="6235"/>
                  <a:pt x="13361" y="6235"/>
                  <a:pt x="13361" y="6235"/>
                </a:cubicBezTo>
                <a:cubicBezTo>
                  <a:pt x="13584" y="6458"/>
                  <a:pt x="13584" y="6680"/>
                  <a:pt x="13584" y="6903"/>
                </a:cubicBezTo>
                <a:cubicBezTo>
                  <a:pt x="15810" y="7348"/>
                  <a:pt x="15810" y="7348"/>
                  <a:pt x="15810" y="7348"/>
                </a:cubicBezTo>
                <a:cubicBezTo>
                  <a:pt x="15810" y="7794"/>
                  <a:pt x="15810" y="8016"/>
                  <a:pt x="15810" y="8016"/>
                </a:cubicBezTo>
                <a:cubicBezTo>
                  <a:pt x="15810" y="8239"/>
                  <a:pt x="15810" y="8462"/>
                  <a:pt x="15810" y="8685"/>
                </a:cubicBezTo>
                <a:cubicBezTo>
                  <a:pt x="13584" y="9130"/>
                  <a:pt x="13584" y="9130"/>
                  <a:pt x="13584" y="9130"/>
                </a:cubicBezTo>
                <a:cubicBezTo>
                  <a:pt x="13584" y="9353"/>
                  <a:pt x="13584" y="9575"/>
                  <a:pt x="13361" y="10021"/>
                </a:cubicBezTo>
                <a:cubicBezTo>
                  <a:pt x="15142" y="11579"/>
                  <a:pt x="15142" y="11579"/>
                  <a:pt x="15142" y="11579"/>
                </a:cubicBezTo>
                <a:cubicBezTo>
                  <a:pt x="14920" y="11802"/>
                  <a:pt x="14697" y="12247"/>
                  <a:pt x="14474" y="12470"/>
                </a:cubicBezTo>
                <a:cubicBezTo>
                  <a:pt x="12247" y="12025"/>
                  <a:pt x="12247" y="12025"/>
                  <a:pt x="12247" y="12025"/>
                </a:cubicBezTo>
                <a:cubicBezTo>
                  <a:pt x="12025" y="12025"/>
                  <a:pt x="12025" y="12247"/>
                  <a:pt x="11802" y="12470"/>
                </a:cubicBezTo>
                <a:lnTo>
                  <a:pt x="12470" y="14697"/>
                </a:lnTo>
                <a:close/>
                <a:moveTo>
                  <a:pt x="6012" y="10021"/>
                </a:moveTo>
                <a:cubicBezTo>
                  <a:pt x="6458" y="10466"/>
                  <a:pt x="7126" y="10689"/>
                  <a:pt x="8016" y="10689"/>
                </a:cubicBezTo>
                <a:cubicBezTo>
                  <a:pt x="8685" y="10689"/>
                  <a:pt x="9353" y="10466"/>
                  <a:pt x="9798" y="10021"/>
                </a:cubicBezTo>
                <a:cubicBezTo>
                  <a:pt x="10466" y="9353"/>
                  <a:pt x="10689" y="8685"/>
                  <a:pt x="10689" y="8016"/>
                </a:cubicBezTo>
                <a:cubicBezTo>
                  <a:pt x="10689" y="7348"/>
                  <a:pt x="10466" y="6680"/>
                  <a:pt x="9798" y="6012"/>
                </a:cubicBezTo>
                <a:cubicBezTo>
                  <a:pt x="9353" y="5567"/>
                  <a:pt x="8685" y="5344"/>
                  <a:pt x="8016" y="5344"/>
                </a:cubicBezTo>
                <a:cubicBezTo>
                  <a:pt x="7126" y="5344"/>
                  <a:pt x="6458" y="5567"/>
                  <a:pt x="6012" y="6012"/>
                </a:cubicBezTo>
                <a:cubicBezTo>
                  <a:pt x="5344" y="6680"/>
                  <a:pt x="5122" y="7348"/>
                  <a:pt x="5122" y="8016"/>
                </a:cubicBezTo>
                <a:cubicBezTo>
                  <a:pt x="5122" y="8685"/>
                  <a:pt x="5344" y="9353"/>
                  <a:pt x="6012" y="10021"/>
                </a:cubicBezTo>
                <a:close/>
                <a:moveTo>
                  <a:pt x="20264" y="16478"/>
                </a:moveTo>
                <a:cubicBezTo>
                  <a:pt x="21600" y="17592"/>
                  <a:pt x="21600" y="17592"/>
                  <a:pt x="21600" y="17592"/>
                </a:cubicBezTo>
                <a:cubicBezTo>
                  <a:pt x="21600" y="17814"/>
                  <a:pt x="21377" y="18260"/>
                  <a:pt x="21377" y="18482"/>
                </a:cubicBezTo>
                <a:cubicBezTo>
                  <a:pt x="19596" y="18482"/>
                  <a:pt x="19596" y="18482"/>
                  <a:pt x="19596" y="18482"/>
                </a:cubicBezTo>
                <a:cubicBezTo>
                  <a:pt x="19373" y="18928"/>
                  <a:pt x="19151" y="19151"/>
                  <a:pt x="18705" y="19596"/>
                </a:cubicBezTo>
                <a:cubicBezTo>
                  <a:pt x="18705" y="21377"/>
                  <a:pt x="18705" y="21377"/>
                  <a:pt x="18705" y="21377"/>
                </a:cubicBezTo>
                <a:cubicBezTo>
                  <a:pt x="18260" y="21377"/>
                  <a:pt x="18260" y="21377"/>
                  <a:pt x="18260" y="21377"/>
                </a:cubicBezTo>
                <a:cubicBezTo>
                  <a:pt x="18260" y="21377"/>
                  <a:pt x="18037" y="21600"/>
                  <a:pt x="17814" y="21600"/>
                </a:cubicBezTo>
                <a:cubicBezTo>
                  <a:pt x="16701" y="20264"/>
                  <a:pt x="16701" y="20264"/>
                  <a:pt x="16701" y="20264"/>
                </a:cubicBezTo>
                <a:cubicBezTo>
                  <a:pt x="16478" y="20264"/>
                  <a:pt x="16478" y="20264"/>
                  <a:pt x="16478" y="20264"/>
                </a:cubicBezTo>
                <a:cubicBezTo>
                  <a:pt x="16033" y="20264"/>
                  <a:pt x="15588" y="20264"/>
                  <a:pt x="15365" y="20264"/>
                </a:cubicBezTo>
                <a:cubicBezTo>
                  <a:pt x="14029" y="21155"/>
                  <a:pt x="14029" y="21155"/>
                  <a:pt x="14029" y="21155"/>
                </a:cubicBezTo>
                <a:cubicBezTo>
                  <a:pt x="13584" y="21155"/>
                  <a:pt x="13361" y="20932"/>
                  <a:pt x="13138" y="20709"/>
                </a:cubicBezTo>
                <a:cubicBezTo>
                  <a:pt x="13361" y="19151"/>
                  <a:pt x="13361" y="19151"/>
                  <a:pt x="13361" y="19151"/>
                </a:cubicBezTo>
                <a:cubicBezTo>
                  <a:pt x="13138" y="18705"/>
                  <a:pt x="12915" y="18260"/>
                  <a:pt x="12693" y="18037"/>
                </a:cubicBezTo>
                <a:cubicBezTo>
                  <a:pt x="10911" y="17592"/>
                  <a:pt x="10911" y="17592"/>
                  <a:pt x="10911" y="17592"/>
                </a:cubicBezTo>
                <a:cubicBezTo>
                  <a:pt x="10911" y="17146"/>
                  <a:pt x="10911" y="16924"/>
                  <a:pt x="10911" y="16701"/>
                </a:cubicBezTo>
                <a:cubicBezTo>
                  <a:pt x="12247" y="15810"/>
                  <a:pt x="12247" y="15810"/>
                  <a:pt x="12247" y="15810"/>
                </a:cubicBezTo>
                <a:cubicBezTo>
                  <a:pt x="12470" y="15365"/>
                  <a:pt x="12470" y="14920"/>
                  <a:pt x="12693" y="14474"/>
                </a:cubicBezTo>
                <a:cubicBezTo>
                  <a:pt x="12025" y="12915"/>
                  <a:pt x="12025" y="12915"/>
                  <a:pt x="12025" y="12915"/>
                </a:cubicBezTo>
                <a:cubicBezTo>
                  <a:pt x="12247" y="12693"/>
                  <a:pt x="12470" y="12470"/>
                  <a:pt x="12693" y="12247"/>
                </a:cubicBezTo>
                <a:cubicBezTo>
                  <a:pt x="14252" y="12915"/>
                  <a:pt x="14252" y="12915"/>
                  <a:pt x="14252" y="12915"/>
                </a:cubicBezTo>
                <a:cubicBezTo>
                  <a:pt x="14474" y="12693"/>
                  <a:pt x="14697" y="12693"/>
                  <a:pt x="14920" y="12693"/>
                </a:cubicBezTo>
                <a:cubicBezTo>
                  <a:pt x="15142" y="12470"/>
                  <a:pt x="15365" y="12470"/>
                  <a:pt x="15588" y="12470"/>
                </a:cubicBezTo>
                <a:cubicBezTo>
                  <a:pt x="16256" y="10911"/>
                  <a:pt x="16256" y="10911"/>
                  <a:pt x="16256" y="10911"/>
                </a:cubicBezTo>
                <a:cubicBezTo>
                  <a:pt x="16701" y="10911"/>
                  <a:pt x="16924" y="10911"/>
                  <a:pt x="17369" y="10911"/>
                </a:cubicBezTo>
                <a:cubicBezTo>
                  <a:pt x="17814" y="12693"/>
                  <a:pt x="17814" y="12693"/>
                  <a:pt x="17814" y="12693"/>
                </a:cubicBezTo>
                <a:cubicBezTo>
                  <a:pt x="18260" y="12693"/>
                  <a:pt x="18482" y="12915"/>
                  <a:pt x="18928" y="13361"/>
                </a:cubicBezTo>
                <a:cubicBezTo>
                  <a:pt x="20709" y="12915"/>
                  <a:pt x="20709" y="12915"/>
                  <a:pt x="20709" y="12915"/>
                </a:cubicBezTo>
                <a:cubicBezTo>
                  <a:pt x="20932" y="13138"/>
                  <a:pt x="20932" y="13361"/>
                  <a:pt x="21155" y="13806"/>
                </a:cubicBezTo>
                <a:cubicBezTo>
                  <a:pt x="20041" y="15142"/>
                  <a:pt x="20041" y="15142"/>
                  <a:pt x="20041" y="15142"/>
                </a:cubicBezTo>
                <a:cubicBezTo>
                  <a:pt x="20264" y="15588"/>
                  <a:pt x="20264" y="16033"/>
                  <a:pt x="20264" y="16478"/>
                </a:cubicBezTo>
                <a:close/>
                <a:moveTo>
                  <a:pt x="16924" y="18037"/>
                </a:moveTo>
                <a:cubicBezTo>
                  <a:pt x="17369" y="17814"/>
                  <a:pt x="17814" y="17592"/>
                  <a:pt x="18037" y="17146"/>
                </a:cubicBezTo>
                <a:cubicBezTo>
                  <a:pt x="18037" y="16924"/>
                  <a:pt x="18260" y="16478"/>
                  <a:pt x="18260" y="16256"/>
                </a:cubicBezTo>
                <a:cubicBezTo>
                  <a:pt x="18260" y="16033"/>
                  <a:pt x="18260" y="15810"/>
                  <a:pt x="18037" y="15588"/>
                </a:cubicBezTo>
                <a:cubicBezTo>
                  <a:pt x="17814" y="15142"/>
                  <a:pt x="17592" y="14920"/>
                  <a:pt x="17146" y="14697"/>
                </a:cubicBezTo>
                <a:cubicBezTo>
                  <a:pt x="16924" y="14474"/>
                  <a:pt x="16701" y="14474"/>
                  <a:pt x="16256" y="14474"/>
                </a:cubicBezTo>
                <a:cubicBezTo>
                  <a:pt x="16033" y="14474"/>
                  <a:pt x="15810" y="14474"/>
                  <a:pt x="15588" y="14474"/>
                </a:cubicBezTo>
                <a:cubicBezTo>
                  <a:pt x="15142" y="14697"/>
                  <a:pt x="14920" y="15142"/>
                  <a:pt x="14697" y="15588"/>
                </a:cubicBezTo>
                <a:cubicBezTo>
                  <a:pt x="14474" y="15810"/>
                  <a:pt x="14474" y="16033"/>
                  <a:pt x="14474" y="16256"/>
                </a:cubicBezTo>
                <a:cubicBezTo>
                  <a:pt x="14474" y="16478"/>
                  <a:pt x="14474" y="16701"/>
                  <a:pt x="14474" y="16924"/>
                </a:cubicBezTo>
                <a:cubicBezTo>
                  <a:pt x="14697" y="17369"/>
                  <a:pt x="15142" y="17814"/>
                  <a:pt x="15588" y="18037"/>
                </a:cubicBezTo>
                <a:cubicBezTo>
                  <a:pt x="15810" y="18037"/>
                  <a:pt x="16033" y="18260"/>
                  <a:pt x="16256" y="18260"/>
                </a:cubicBezTo>
                <a:cubicBezTo>
                  <a:pt x="16478" y="18260"/>
                  <a:pt x="16701" y="18037"/>
                  <a:pt x="16924" y="1803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76" name="Shape"/>
          <p:cNvSpPr/>
          <p:nvPr/>
        </p:nvSpPr>
        <p:spPr>
          <a:xfrm>
            <a:off x="6929438" y="5400580"/>
            <a:ext cx="274639" cy="3048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74" y="16000"/>
                </a:moveTo>
                <a:cubicBezTo>
                  <a:pt x="16274" y="9333"/>
                  <a:pt x="16274" y="9333"/>
                  <a:pt x="16274" y="9333"/>
                </a:cubicBezTo>
                <a:cubicBezTo>
                  <a:pt x="16274" y="9067"/>
                  <a:pt x="15978" y="8533"/>
                  <a:pt x="15978" y="8000"/>
                </a:cubicBezTo>
                <a:cubicBezTo>
                  <a:pt x="15682" y="7467"/>
                  <a:pt x="15386" y="6933"/>
                  <a:pt x="15090" y="6667"/>
                </a:cubicBezTo>
                <a:cubicBezTo>
                  <a:pt x="13907" y="5600"/>
                  <a:pt x="12427" y="5067"/>
                  <a:pt x="10652" y="4800"/>
                </a:cubicBezTo>
                <a:cubicBezTo>
                  <a:pt x="8877" y="5067"/>
                  <a:pt x="7397" y="5600"/>
                  <a:pt x="6510" y="6667"/>
                </a:cubicBezTo>
                <a:cubicBezTo>
                  <a:pt x="5918" y="6933"/>
                  <a:pt x="5622" y="7467"/>
                  <a:pt x="5622" y="8000"/>
                </a:cubicBezTo>
                <a:cubicBezTo>
                  <a:pt x="5326" y="8533"/>
                  <a:pt x="5326" y="9067"/>
                  <a:pt x="5326" y="9333"/>
                </a:cubicBezTo>
                <a:cubicBezTo>
                  <a:pt x="5326" y="16000"/>
                  <a:pt x="5326" y="16000"/>
                  <a:pt x="5326" y="16000"/>
                </a:cubicBezTo>
                <a:cubicBezTo>
                  <a:pt x="0" y="16000"/>
                  <a:pt x="0" y="16000"/>
                  <a:pt x="0" y="16000"/>
                </a:cubicBezTo>
                <a:cubicBezTo>
                  <a:pt x="0" y="9333"/>
                  <a:pt x="0" y="9333"/>
                  <a:pt x="0" y="9333"/>
                </a:cubicBezTo>
                <a:cubicBezTo>
                  <a:pt x="0" y="7200"/>
                  <a:pt x="592" y="5333"/>
                  <a:pt x="2071" y="3733"/>
                </a:cubicBezTo>
                <a:cubicBezTo>
                  <a:pt x="3255" y="2667"/>
                  <a:pt x="4438" y="1867"/>
                  <a:pt x="5918" y="1067"/>
                </a:cubicBezTo>
                <a:cubicBezTo>
                  <a:pt x="7101" y="533"/>
                  <a:pt x="8877" y="0"/>
                  <a:pt x="10356" y="0"/>
                </a:cubicBezTo>
                <a:cubicBezTo>
                  <a:pt x="10652" y="0"/>
                  <a:pt x="10652" y="0"/>
                  <a:pt x="10652" y="0"/>
                </a:cubicBezTo>
                <a:cubicBezTo>
                  <a:pt x="10652" y="0"/>
                  <a:pt x="10948" y="0"/>
                  <a:pt x="10948" y="0"/>
                </a:cubicBezTo>
                <a:cubicBezTo>
                  <a:pt x="12723" y="0"/>
                  <a:pt x="14203" y="533"/>
                  <a:pt x="15682" y="1067"/>
                </a:cubicBezTo>
                <a:cubicBezTo>
                  <a:pt x="17162" y="1867"/>
                  <a:pt x="18345" y="2667"/>
                  <a:pt x="19233" y="3733"/>
                </a:cubicBezTo>
                <a:cubicBezTo>
                  <a:pt x="20712" y="5333"/>
                  <a:pt x="21304" y="7200"/>
                  <a:pt x="21600" y="9333"/>
                </a:cubicBezTo>
                <a:cubicBezTo>
                  <a:pt x="21600" y="16000"/>
                  <a:pt x="21600" y="16000"/>
                  <a:pt x="21600" y="16000"/>
                </a:cubicBezTo>
                <a:lnTo>
                  <a:pt x="16274" y="16000"/>
                </a:lnTo>
                <a:close/>
                <a:moveTo>
                  <a:pt x="0" y="21600"/>
                </a:moveTo>
                <a:cubicBezTo>
                  <a:pt x="0" y="16800"/>
                  <a:pt x="0" y="16800"/>
                  <a:pt x="0" y="16800"/>
                </a:cubicBezTo>
                <a:cubicBezTo>
                  <a:pt x="5326" y="16800"/>
                  <a:pt x="5326" y="16800"/>
                  <a:pt x="5326" y="16800"/>
                </a:cubicBezTo>
                <a:cubicBezTo>
                  <a:pt x="5326" y="21600"/>
                  <a:pt x="5326" y="21600"/>
                  <a:pt x="5326" y="21600"/>
                </a:cubicBezTo>
                <a:lnTo>
                  <a:pt x="0" y="21600"/>
                </a:lnTo>
                <a:close/>
                <a:moveTo>
                  <a:pt x="21600" y="21600"/>
                </a:moveTo>
                <a:cubicBezTo>
                  <a:pt x="16274" y="21600"/>
                  <a:pt x="16274" y="21600"/>
                  <a:pt x="16274" y="21600"/>
                </a:cubicBezTo>
                <a:cubicBezTo>
                  <a:pt x="16274" y="16800"/>
                  <a:pt x="16274" y="16800"/>
                  <a:pt x="16274" y="16800"/>
                </a:cubicBezTo>
                <a:cubicBezTo>
                  <a:pt x="21600" y="16800"/>
                  <a:pt x="21600" y="16800"/>
                  <a:pt x="21600" y="16800"/>
                </a:cubicBezTo>
                <a:lnTo>
                  <a:pt x="21600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77" name="Shape"/>
          <p:cNvSpPr/>
          <p:nvPr/>
        </p:nvSpPr>
        <p:spPr>
          <a:xfrm>
            <a:off x="7559675" y="5400580"/>
            <a:ext cx="300039" cy="3190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1525"/>
                </a:moveTo>
                <a:cubicBezTo>
                  <a:pt x="21600" y="2541"/>
                  <a:pt x="21600" y="2541"/>
                  <a:pt x="21600" y="2541"/>
                </a:cubicBezTo>
                <a:cubicBezTo>
                  <a:pt x="1350" y="21600"/>
                  <a:pt x="1350" y="21600"/>
                  <a:pt x="1350" y="21600"/>
                </a:cubicBezTo>
                <a:cubicBezTo>
                  <a:pt x="0" y="20329"/>
                  <a:pt x="0" y="20329"/>
                  <a:pt x="0" y="20329"/>
                </a:cubicBezTo>
                <a:lnTo>
                  <a:pt x="20250" y="1525"/>
                </a:lnTo>
                <a:close/>
                <a:moveTo>
                  <a:pt x="5940" y="13468"/>
                </a:moveTo>
                <a:cubicBezTo>
                  <a:pt x="4320" y="15247"/>
                  <a:pt x="4320" y="15247"/>
                  <a:pt x="4320" y="15247"/>
                </a:cubicBezTo>
                <a:cubicBezTo>
                  <a:pt x="1080" y="15247"/>
                  <a:pt x="1080" y="15247"/>
                  <a:pt x="1080" y="15247"/>
                </a:cubicBezTo>
                <a:cubicBezTo>
                  <a:pt x="1080" y="8894"/>
                  <a:pt x="1080" y="8894"/>
                  <a:pt x="1080" y="8894"/>
                </a:cubicBezTo>
                <a:cubicBezTo>
                  <a:pt x="1080" y="6861"/>
                  <a:pt x="1890" y="5082"/>
                  <a:pt x="3240" y="3558"/>
                </a:cubicBezTo>
                <a:cubicBezTo>
                  <a:pt x="4050" y="2541"/>
                  <a:pt x="5130" y="1779"/>
                  <a:pt x="6480" y="1016"/>
                </a:cubicBezTo>
                <a:cubicBezTo>
                  <a:pt x="7560" y="508"/>
                  <a:pt x="9180" y="0"/>
                  <a:pt x="10530" y="0"/>
                </a:cubicBezTo>
                <a:cubicBezTo>
                  <a:pt x="10800" y="0"/>
                  <a:pt x="10800" y="0"/>
                  <a:pt x="10800" y="0"/>
                </a:cubicBezTo>
                <a:cubicBezTo>
                  <a:pt x="10800" y="0"/>
                  <a:pt x="10800" y="0"/>
                  <a:pt x="11070" y="0"/>
                </a:cubicBezTo>
                <a:cubicBezTo>
                  <a:pt x="13500" y="0"/>
                  <a:pt x="15930" y="1016"/>
                  <a:pt x="17550" y="2541"/>
                </a:cubicBezTo>
                <a:cubicBezTo>
                  <a:pt x="14310" y="5845"/>
                  <a:pt x="14310" y="5845"/>
                  <a:pt x="14310" y="5845"/>
                </a:cubicBezTo>
                <a:cubicBezTo>
                  <a:pt x="13500" y="5082"/>
                  <a:pt x="12420" y="4574"/>
                  <a:pt x="11070" y="4574"/>
                </a:cubicBezTo>
                <a:cubicBezTo>
                  <a:pt x="11070" y="4574"/>
                  <a:pt x="10800" y="4574"/>
                  <a:pt x="10800" y="4574"/>
                </a:cubicBezTo>
                <a:cubicBezTo>
                  <a:pt x="9180" y="4828"/>
                  <a:pt x="7830" y="5336"/>
                  <a:pt x="7020" y="6353"/>
                </a:cubicBezTo>
                <a:cubicBezTo>
                  <a:pt x="6480" y="6607"/>
                  <a:pt x="6210" y="7115"/>
                  <a:pt x="6210" y="7624"/>
                </a:cubicBezTo>
                <a:cubicBezTo>
                  <a:pt x="5940" y="8132"/>
                  <a:pt x="5940" y="8640"/>
                  <a:pt x="5940" y="8894"/>
                </a:cubicBezTo>
                <a:lnTo>
                  <a:pt x="5940" y="13468"/>
                </a:lnTo>
                <a:close/>
                <a:moveTo>
                  <a:pt x="1080" y="16009"/>
                </a:moveTo>
                <a:cubicBezTo>
                  <a:pt x="3240" y="16009"/>
                  <a:pt x="3240" y="16009"/>
                  <a:pt x="3240" y="16009"/>
                </a:cubicBezTo>
                <a:cubicBezTo>
                  <a:pt x="1080" y="18042"/>
                  <a:pt x="1080" y="18042"/>
                  <a:pt x="1080" y="18042"/>
                </a:cubicBezTo>
                <a:lnTo>
                  <a:pt x="1080" y="16009"/>
                </a:lnTo>
                <a:close/>
                <a:moveTo>
                  <a:pt x="5940" y="20584"/>
                </a:moveTo>
                <a:cubicBezTo>
                  <a:pt x="3780" y="20584"/>
                  <a:pt x="3780" y="20584"/>
                  <a:pt x="3780" y="20584"/>
                </a:cubicBezTo>
                <a:cubicBezTo>
                  <a:pt x="5940" y="18805"/>
                  <a:pt x="5940" y="18805"/>
                  <a:pt x="5940" y="18805"/>
                </a:cubicBezTo>
                <a:lnTo>
                  <a:pt x="5940" y="20584"/>
                </a:lnTo>
                <a:close/>
                <a:moveTo>
                  <a:pt x="15930" y="9402"/>
                </a:moveTo>
                <a:cubicBezTo>
                  <a:pt x="19980" y="5591"/>
                  <a:pt x="19980" y="5591"/>
                  <a:pt x="19980" y="5591"/>
                </a:cubicBezTo>
                <a:cubicBezTo>
                  <a:pt x="20250" y="6607"/>
                  <a:pt x="20520" y="7624"/>
                  <a:pt x="20790" y="8894"/>
                </a:cubicBezTo>
                <a:cubicBezTo>
                  <a:pt x="20790" y="15247"/>
                  <a:pt x="20790" y="15247"/>
                  <a:pt x="20790" y="15247"/>
                </a:cubicBezTo>
                <a:cubicBezTo>
                  <a:pt x="15930" y="15247"/>
                  <a:pt x="15930" y="15247"/>
                  <a:pt x="15930" y="15247"/>
                </a:cubicBezTo>
                <a:lnTo>
                  <a:pt x="15930" y="9402"/>
                </a:lnTo>
                <a:close/>
                <a:moveTo>
                  <a:pt x="15930" y="20584"/>
                </a:moveTo>
                <a:cubicBezTo>
                  <a:pt x="15930" y="16009"/>
                  <a:pt x="15930" y="16009"/>
                  <a:pt x="15930" y="16009"/>
                </a:cubicBezTo>
                <a:cubicBezTo>
                  <a:pt x="20790" y="16009"/>
                  <a:pt x="20790" y="16009"/>
                  <a:pt x="20790" y="16009"/>
                </a:cubicBezTo>
                <a:cubicBezTo>
                  <a:pt x="20790" y="20584"/>
                  <a:pt x="20790" y="20584"/>
                  <a:pt x="20790" y="20584"/>
                </a:cubicBezTo>
                <a:lnTo>
                  <a:pt x="15930" y="2058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78" name="Shape"/>
          <p:cNvSpPr/>
          <p:nvPr/>
        </p:nvSpPr>
        <p:spPr>
          <a:xfrm>
            <a:off x="8126413" y="5348192"/>
            <a:ext cx="458789" cy="4460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044" y="18372"/>
                </a:moveTo>
                <a:lnTo>
                  <a:pt x="0" y="18372"/>
                </a:lnTo>
                <a:lnTo>
                  <a:pt x="9044" y="1460"/>
                </a:lnTo>
                <a:lnTo>
                  <a:pt x="9044" y="18372"/>
                </a:lnTo>
                <a:close/>
                <a:moveTo>
                  <a:pt x="10464" y="1230"/>
                </a:moveTo>
                <a:lnTo>
                  <a:pt x="10464" y="0"/>
                </a:lnTo>
                <a:lnTo>
                  <a:pt x="11136" y="0"/>
                </a:lnTo>
                <a:lnTo>
                  <a:pt x="11136" y="1230"/>
                </a:lnTo>
                <a:lnTo>
                  <a:pt x="10464" y="1230"/>
                </a:lnTo>
                <a:close/>
                <a:moveTo>
                  <a:pt x="10464" y="3767"/>
                </a:moveTo>
                <a:lnTo>
                  <a:pt x="10464" y="2537"/>
                </a:lnTo>
                <a:lnTo>
                  <a:pt x="11136" y="2537"/>
                </a:lnTo>
                <a:lnTo>
                  <a:pt x="11136" y="3767"/>
                </a:lnTo>
                <a:lnTo>
                  <a:pt x="10464" y="3767"/>
                </a:lnTo>
                <a:close/>
                <a:moveTo>
                  <a:pt x="10464" y="6534"/>
                </a:moveTo>
                <a:lnTo>
                  <a:pt x="10464" y="5227"/>
                </a:lnTo>
                <a:lnTo>
                  <a:pt x="11136" y="5227"/>
                </a:lnTo>
                <a:lnTo>
                  <a:pt x="11136" y="6534"/>
                </a:lnTo>
                <a:lnTo>
                  <a:pt x="10464" y="6534"/>
                </a:lnTo>
                <a:close/>
                <a:moveTo>
                  <a:pt x="10464" y="9070"/>
                </a:moveTo>
                <a:lnTo>
                  <a:pt x="10464" y="7764"/>
                </a:lnTo>
                <a:lnTo>
                  <a:pt x="11136" y="7764"/>
                </a:lnTo>
                <a:lnTo>
                  <a:pt x="11136" y="9070"/>
                </a:lnTo>
                <a:lnTo>
                  <a:pt x="10464" y="9070"/>
                </a:lnTo>
                <a:close/>
                <a:moveTo>
                  <a:pt x="10464" y="11761"/>
                </a:moveTo>
                <a:lnTo>
                  <a:pt x="10464" y="10377"/>
                </a:lnTo>
                <a:lnTo>
                  <a:pt x="11136" y="10377"/>
                </a:lnTo>
                <a:lnTo>
                  <a:pt x="11136" y="11761"/>
                </a:lnTo>
                <a:lnTo>
                  <a:pt x="10464" y="11761"/>
                </a:lnTo>
                <a:close/>
                <a:moveTo>
                  <a:pt x="10464" y="14374"/>
                </a:moveTo>
                <a:lnTo>
                  <a:pt x="10464" y="13068"/>
                </a:lnTo>
                <a:lnTo>
                  <a:pt x="11136" y="13068"/>
                </a:lnTo>
                <a:lnTo>
                  <a:pt x="11136" y="14374"/>
                </a:lnTo>
                <a:lnTo>
                  <a:pt x="10464" y="14374"/>
                </a:lnTo>
                <a:close/>
                <a:moveTo>
                  <a:pt x="10464" y="16911"/>
                </a:moveTo>
                <a:lnTo>
                  <a:pt x="10464" y="15604"/>
                </a:lnTo>
                <a:lnTo>
                  <a:pt x="11136" y="15604"/>
                </a:lnTo>
                <a:lnTo>
                  <a:pt x="11136" y="16911"/>
                </a:lnTo>
                <a:lnTo>
                  <a:pt x="10464" y="16911"/>
                </a:lnTo>
                <a:close/>
                <a:moveTo>
                  <a:pt x="10464" y="19601"/>
                </a:moveTo>
                <a:lnTo>
                  <a:pt x="10464" y="18372"/>
                </a:lnTo>
                <a:lnTo>
                  <a:pt x="11136" y="18372"/>
                </a:lnTo>
                <a:lnTo>
                  <a:pt x="11136" y="19601"/>
                </a:lnTo>
                <a:lnTo>
                  <a:pt x="10464" y="19601"/>
                </a:lnTo>
                <a:close/>
                <a:moveTo>
                  <a:pt x="10464" y="21600"/>
                </a:moveTo>
                <a:lnTo>
                  <a:pt x="10464" y="20908"/>
                </a:lnTo>
                <a:lnTo>
                  <a:pt x="11136" y="20908"/>
                </a:lnTo>
                <a:lnTo>
                  <a:pt x="11136" y="21600"/>
                </a:lnTo>
                <a:lnTo>
                  <a:pt x="10464" y="21600"/>
                </a:lnTo>
                <a:close/>
                <a:moveTo>
                  <a:pt x="12556" y="1460"/>
                </a:moveTo>
                <a:lnTo>
                  <a:pt x="21600" y="18372"/>
                </a:lnTo>
                <a:lnTo>
                  <a:pt x="12556" y="18372"/>
                </a:lnTo>
                <a:lnTo>
                  <a:pt x="12556" y="1460"/>
                </a:lnTo>
                <a:close/>
                <a:moveTo>
                  <a:pt x="13304" y="3997"/>
                </a:moveTo>
                <a:lnTo>
                  <a:pt x="13304" y="17603"/>
                </a:lnTo>
                <a:lnTo>
                  <a:pt x="20554" y="17603"/>
                </a:lnTo>
                <a:lnTo>
                  <a:pt x="13304" y="399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79" name="Shape"/>
          <p:cNvSpPr/>
          <p:nvPr/>
        </p:nvSpPr>
        <p:spPr>
          <a:xfrm>
            <a:off x="8775700" y="5340255"/>
            <a:ext cx="447676" cy="458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1136"/>
                </a:moveTo>
                <a:lnTo>
                  <a:pt x="0" y="10464"/>
                </a:lnTo>
                <a:lnTo>
                  <a:pt x="1455" y="10464"/>
                </a:lnTo>
                <a:lnTo>
                  <a:pt x="1455" y="11136"/>
                </a:lnTo>
                <a:lnTo>
                  <a:pt x="0" y="11136"/>
                </a:lnTo>
                <a:close/>
                <a:moveTo>
                  <a:pt x="18536" y="9044"/>
                </a:moveTo>
                <a:lnTo>
                  <a:pt x="18536" y="0"/>
                </a:lnTo>
                <a:lnTo>
                  <a:pt x="1455" y="9044"/>
                </a:lnTo>
                <a:lnTo>
                  <a:pt x="18536" y="9044"/>
                </a:lnTo>
                <a:close/>
                <a:moveTo>
                  <a:pt x="1455" y="12706"/>
                </a:moveTo>
                <a:lnTo>
                  <a:pt x="18536" y="21600"/>
                </a:lnTo>
                <a:lnTo>
                  <a:pt x="18536" y="12706"/>
                </a:lnTo>
                <a:lnTo>
                  <a:pt x="1455" y="12706"/>
                </a:lnTo>
                <a:close/>
                <a:moveTo>
                  <a:pt x="2757" y="11136"/>
                </a:moveTo>
                <a:lnTo>
                  <a:pt x="2757" y="10464"/>
                </a:lnTo>
                <a:lnTo>
                  <a:pt x="3983" y="10464"/>
                </a:lnTo>
                <a:lnTo>
                  <a:pt x="3983" y="11136"/>
                </a:lnTo>
                <a:lnTo>
                  <a:pt x="2757" y="11136"/>
                </a:lnTo>
                <a:close/>
                <a:moveTo>
                  <a:pt x="17770" y="1046"/>
                </a:moveTo>
                <a:lnTo>
                  <a:pt x="17770" y="8520"/>
                </a:lnTo>
                <a:lnTo>
                  <a:pt x="3983" y="8520"/>
                </a:lnTo>
                <a:lnTo>
                  <a:pt x="17770" y="1046"/>
                </a:lnTo>
                <a:close/>
                <a:moveTo>
                  <a:pt x="5285" y="11136"/>
                </a:moveTo>
                <a:lnTo>
                  <a:pt x="5285" y="10464"/>
                </a:lnTo>
                <a:lnTo>
                  <a:pt x="6511" y="10464"/>
                </a:lnTo>
                <a:lnTo>
                  <a:pt x="6511" y="11136"/>
                </a:lnTo>
                <a:lnTo>
                  <a:pt x="5285" y="11136"/>
                </a:lnTo>
                <a:close/>
                <a:moveTo>
                  <a:pt x="7966" y="11136"/>
                </a:moveTo>
                <a:lnTo>
                  <a:pt x="7966" y="10464"/>
                </a:lnTo>
                <a:lnTo>
                  <a:pt x="9268" y="10464"/>
                </a:lnTo>
                <a:lnTo>
                  <a:pt x="9268" y="11136"/>
                </a:lnTo>
                <a:lnTo>
                  <a:pt x="7966" y="11136"/>
                </a:lnTo>
                <a:close/>
                <a:moveTo>
                  <a:pt x="10494" y="11136"/>
                </a:moveTo>
                <a:lnTo>
                  <a:pt x="10494" y="10464"/>
                </a:lnTo>
                <a:lnTo>
                  <a:pt x="11796" y="10464"/>
                </a:lnTo>
                <a:lnTo>
                  <a:pt x="11796" y="11136"/>
                </a:lnTo>
                <a:lnTo>
                  <a:pt x="10494" y="11136"/>
                </a:lnTo>
                <a:close/>
                <a:moveTo>
                  <a:pt x="13098" y="11136"/>
                </a:moveTo>
                <a:lnTo>
                  <a:pt x="13098" y="10464"/>
                </a:lnTo>
                <a:lnTo>
                  <a:pt x="14477" y="10464"/>
                </a:lnTo>
                <a:lnTo>
                  <a:pt x="14477" y="11136"/>
                </a:lnTo>
                <a:lnTo>
                  <a:pt x="13098" y="11136"/>
                </a:lnTo>
                <a:close/>
                <a:moveTo>
                  <a:pt x="15779" y="11136"/>
                </a:moveTo>
                <a:lnTo>
                  <a:pt x="15779" y="10464"/>
                </a:lnTo>
                <a:lnTo>
                  <a:pt x="17081" y="10464"/>
                </a:lnTo>
                <a:lnTo>
                  <a:pt x="17081" y="11136"/>
                </a:lnTo>
                <a:lnTo>
                  <a:pt x="15779" y="11136"/>
                </a:lnTo>
                <a:close/>
                <a:moveTo>
                  <a:pt x="18306" y="11136"/>
                </a:moveTo>
                <a:lnTo>
                  <a:pt x="18306" y="10464"/>
                </a:lnTo>
                <a:lnTo>
                  <a:pt x="19609" y="10464"/>
                </a:lnTo>
                <a:lnTo>
                  <a:pt x="19609" y="11136"/>
                </a:lnTo>
                <a:lnTo>
                  <a:pt x="18306" y="11136"/>
                </a:lnTo>
                <a:close/>
                <a:moveTo>
                  <a:pt x="21064" y="11136"/>
                </a:moveTo>
                <a:lnTo>
                  <a:pt x="21064" y="10464"/>
                </a:lnTo>
                <a:lnTo>
                  <a:pt x="21600" y="10464"/>
                </a:lnTo>
                <a:lnTo>
                  <a:pt x="21600" y="11136"/>
                </a:lnTo>
                <a:lnTo>
                  <a:pt x="21064" y="1113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80" name="Shape"/>
          <p:cNvSpPr/>
          <p:nvPr/>
        </p:nvSpPr>
        <p:spPr>
          <a:xfrm>
            <a:off x="9455150" y="5422805"/>
            <a:ext cx="382589" cy="30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129" y="6480"/>
                </a:moveTo>
                <a:cubicBezTo>
                  <a:pt x="13976" y="7560"/>
                  <a:pt x="14400" y="9180"/>
                  <a:pt x="14400" y="10800"/>
                </a:cubicBezTo>
                <a:cubicBezTo>
                  <a:pt x="14400" y="12420"/>
                  <a:pt x="13976" y="13770"/>
                  <a:pt x="13129" y="15120"/>
                </a:cubicBezTo>
                <a:cubicBezTo>
                  <a:pt x="12071" y="16200"/>
                  <a:pt x="11012" y="16740"/>
                  <a:pt x="9741" y="16740"/>
                </a:cubicBezTo>
                <a:cubicBezTo>
                  <a:pt x="8682" y="16740"/>
                  <a:pt x="7835" y="16470"/>
                  <a:pt x="6988" y="15660"/>
                </a:cubicBezTo>
                <a:cubicBezTo>
                  <a:pt x="6141" y="14850"/>
                  <a:pt x="5506" y="14040"/>
                  <a:pt x="5294" y="12690"/>
                </a:cubicBezTo>
                <a:cubicBezTo>
                  <a:pt x="0" y="12690"/>
                  <a:pt x="0" y="12690"/>
                  <a:pt x="0" y="12690"/>
                </a:cubicBezTo>
                <a:cubicBezTo>
                  <a:pt x="0" y="8910"/>
                  <a:pt x="0" y="8910"/>
                  <a:pt x="0" y="8910"/>
                </a:cubicBezTo>
                <a:cubicBezTo>
                  <a:pt x="5294" y="8910"/>
                  <a:pt x="5294" y="8910"/>
                  <a:pt x="5294" y="8910"/>
                </a:cubicBezTo>
                <a:cubicBezTo>
                  <a:pt x="5506" y="7560"/>
                  <a:pt x="6141" y="6480"/>
                  <a:pt x="6988" y="5940"/>
                </a:cubicBezTo>
                <a:cubicBezTo>
                  <a:pt x="7835" y="5130"/>
                  <a:pt x="8682" y="4860"/>
                  <a:pt x="9741" y="4860"/>
                </a:cubicBezTo>
                <a:cubicBezTo>
                  <a:pt x="11012" y="4860"/>
                  <a:pt x="12071" y="5400"/>
                  <a:pt x="13129" y="6480"/>
                </a:cubicBezTo>
                <a:close/>
                <a:moveTo>
                  <a:pt x="18000" y="8910"/>
                </a:moveTo>
                <a:cubicBezTo>
                  <a:pt x="21600" y="8910"/>
                  <a:pt x="21600" y="8910"/>
                  <a:pt x="21600" y="8910"/>
                </a:cubicBezTo>
                <a:cubicBezTo>
                  <a:pt x="21600" y="12690"/>
                  <a:pt x="21600" y="12690"/>
                  <a:pt x="21600" y="12690"/>
                </a:cubicBezTo>
                <a:cubicBezTo>
                  <a:pt x="18000" y="12690"/>
                  <a:pt x="18000" y="12690"/>
                  <a:pt x="18000" y="12690"/>
                </a:cubicBezTo>
                <a:cubicBezTo>
                  <a:pt x="17576" y="15120"/>
                  <a:pt x="16729" y="17280"/>
                  <a:pt x="15247" y="18900"/>
                </a:cubicBezTo>
                <a:cubicBezTo>
                  <a:pt x="13553" y="20790"/>
                  <a:pt x="11859" y="21600"/>
                  <a:pt x="9741" y="21600"/>
                </a:cubicBezTo>
                <a:cubicBezTo>
                  <a:pt x="9741" y="17550"/>
                  <a:pt x="9741" y="17550"/>
                  <a:pt x="9741" y="17550"/>
                </a:cubicBezTo>
                <a:cubicBezTo>
                  <a:pt x="11224" y="17550"/>
                  <a:pt x="12494" y="17010"/>
                  <a:pt x="13553" y="15660"/>
                </a:cubicBezTo>
                <a:cubicBezTo>
                  <a:pt x="14612" y="14310"/>
                  <a:pt x="15035" y="12690"/>
                  <a:pt x="15035" y="10800"/>
                </a:cubicBezTo>
                <a:cubicBezTo>
                  <a:pt x="15035" y="8910"/>
                  <a:pt x="14612" y="7290"/>
                  <a:pt x="13553" y="5940"/>
                </a:cubicBezTo>
                <a:cubicBezTo>
                  <a:pt x="12494" y="4590"/>
                  <a:pt x="11224" y="3780"/>
                  <a:pt x="9741" y="3780"/>
                </a:cubicBezTo>
                <a:cubicBezTo>
                  <a:pt x="9741" y="0"/>
                  <a:pt x="9741" y="0"/>
                  <a:pt x="9741" y="0"/>
                </a:cubicBezTo>
                <a:cubicBezTo>
                  <a:pt x="11859" y="0"/>
                  <a:pt x="13553" y="810"/>
                  <a:pt x="15247" y="2430"/>
                </a:cubicBezTo>
                <a:cubicBezTo>
                  <a:pt x="16729" y="4050"/>
                  <a:pt x="17576" y="6210"/>
                  <a:pt x="18000" y="891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81" name="Shape"/>
          <p:cNvSpPr/>
          <p:nvPr/>
        </p:nvSpPr>
        <p:spPr>
          <a:xfrm>
            <a:off x="10101263" y="5422805"/>
            <a:ext cx="382589" cy="30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929" y="4860"/>
                </a:moveTo>
                <a:cubicBezTo>
                  <a:pt x="7200" y="4860"/>
                  <a:pt x="8471" y="5400"/>
                  <a:pt x="9318" y="6480"/>
                </a:cubicBezTo>
                <a:cubicBezTo>
                  <a:pt x="10165" y="7560"/>
                  <a:pt x="10800" y="9180"/>
                  <a:pt x="10800" y="10800"/>
                </a:cubicBezTo>
                <a:cubicBezTo>
                  <a:pt x="10800" y="12420"/>
                  <a:pt x="10165" y="13770"/>
                  <a:pt x="9318" y="15120"/>
                </a:cubicBezTo>
                <a:cubicBezTo>
                  <a:pt x="8471" y="16200"/>
                  <a:pt x="7200" y="16740"/>
                  <a:pt x="5929" y="16740"/>
                </a:cubicBezTo>
                <a:cubicBezTo>
                  <a:pt x="4871" y="16740"/>
                  <a:pt x="4024" y="16470"/>
                  <a:pt x="3176" y="15660"/>
                </a:cubicBezTo>
                <a:cubicBezTo>
                  <a:pt x="2329" y="14850"/>
                  <a:pt x="1694" y="14040"/>
                  <a:pt x="1482" y="12690"/>
                </a:cubicBezTo>
                <a:cubicBezTo>
                  <a:pt x="0" y="12690"/>
                  <a:pt x="0" y="12690"/>
                  <a:pt x="0" y="12690"/>
                </a:cubicBezTo>
                <a:cubicBezTo>
                  <a:pt x="0" y="8910"/>
                  <a:pt x="0" y="8910"/>
                  <a:pt x="0" y="8910"/>
                </a:cubicBezTo>
                <a:cubicBezTo>
                  <a:pt x="1482" y="8910"/>
                  <a:pt x="1482" y="8910"/>
                  <a:pt x="1482" y="8910"/>
                </a:cubicBezTo>
                <a:cubicBezTo>
                  <a:pt x="1694" y="7560"/>
                  <a:pt x="2329" y="6480"/>
                  <a:pt x="3176" y="5940"/>
                </a:cubicBezTo>
                <a:cubicBezTo>
                  <a:pt x="4024" y="5130"/>
                  <a:pt x="4871" y="4860"/>
                  <a:pt x="5929" y="4860"/>
                </a:cubicBezTo>
                <a:close/>
                <a:moveTo>
                  <a:pt x="20118" y="8910"/>
                </a:moveTo>
                <a:cubicBezTo>
                  <a:pt x="21600" y="8910"/>
                  <a:pt x="21600" y="8910"/>
                  <a:pt x="21600" y="8910"/>
                </a:cubicBezTo>
                <a:cubicBezTo>
                  <a:pt x="21600" y="12690"/>
                  <a:pt x="21600" y="12690"/>
                  <a:pt x="21600" y="12690"/>
                </a:cubicBezTo>
                <a:cubicBezTo>
                  <a:pt x="20118" y="12690"/>
                  <a:pt x="20118" y="12690"/>
                  <a:pt x="20118" y="12690"/>
                </a:cubicBezTo>
                <a:cubicBezTo>
                  <a:pt x="19694" y="15120"/>
                  <a:pt x="18635" y="17280"/>
                  <a:pt x="17153" y="18900"/>
                </a:cubicBezTo>
                <a:cubicBezTo>
                  <a:pt x="15671" y="20790"/>
                  <a:pt x="13765" y="21600"/>
                  <a:pt x="11647" y="21600"/>
                </a:cubicBezTo>
                <a:cubicBezTo>
                  <a:pt x="11647" y="17550"/>
                  <a:pt x="11647" y="17550"/>
                  <a:pt x="11647" y="17550"/>
                </a:cubicBezTo>
                <a:cubicBezTo>
                  <a:pt x="13129" y="17550"/>
                  <a:pt x="14400" y="17010"/>
                  <a:pt x="15459" y="15660"/>
                </a:cubicBezTo>
                <a:cubicBezTo>
                  <a:pt x="16518" y="14310"/>
                  <a:pt x="17153" y="12690"/>
                  <a:pt x="17153" y="10800"/>
                </a:cubicBezTo>
                <a:cubicBezTo>
                  <a:pt x="17153" y="8910"/>
                  <a:pt x="16518" y="7290"/>
                  <a:pt x="15459" y="5940"/>
                </a:cubicBezTo>
                <a:cubicBezTo>
                  <a:pt x="14400" y="4590"/>
                  <a:pt x="13129" y="3780"/>
                  <a:pt x="11647" y="3780"/>
                </a:cubicBezTo>
                <a:cubicBezTo>
                  <a:pt x="11647" y="0"/>
                  <a:pt x="11647" y="0"/>
                  <a:pt x="11647" y="0"/>
                </a:cubicBezTo>
                <a:cubicBezTo>
                  <a:pt x="13765" y="0"/>
                  <a:pt x="15459" y="810"/>
                  <a:pt x="17153" y="2430"/>
                </a:cubicBezTo>
                <a:cubicBezTo>
                  <a:pt x="18635" y="4050"/>
                  <a:pt x="19694" y="6210"/>
                  <a:pt x="20118" y="891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82" name="Shape"/>
          <p:cNvSpPr/>
          <p:nvPr/>
        </p:nvSpPr>
        <p:spPr>
          <a:xfrm>
            <a:off x="10753725" y="5441855"/>
            <a:ext cx="365126" cy="2968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562"/>
                </a:moveTo>
                <a:cubicBezTo>
                  <a:pt x="21600" y="17772"/>
                  <a:pt x="21600" y="17772"/>
                  <a:pt x="21600" y="17772"/>
                </a:cubicBezTo>
                <a:cubicBezTo>
                  <a:pt x="21600" y="18866"/>
                  <a:pt x="21377" y="19686"/>
                  <a:pt x="20709" y="20506"/>
                </a:cubicBezTo>
                <a:cubicBezTo>
                  <a:pt x="20041" y="21327"/>
                  <a:pt x="19373" y="21600"/>
                  <a:pt x="18482" y="21600"/>
                </a:cubicBezTo>
                <a:cubicBezTo>
                  <a:pt x="3340" y="21600"/>
                  <a:pt x="3340" y="21600"/>
                  <a:pt x="3340" y="21600"/>
                </a:cubicBezTo>
                <a:cubicBezTo>
                  <a:pt x="2449" y="21600"/>
                  <a:pt x="1559" y="21327"/>
                  <a:pt x="1113" y="20506"/>
                </a:cubicBezTo>
                <a:cubicBezTo>
                  <a:pt x="445" y="19686"/>
                  <a:pt x="0" y="18866"/>
                  <a:pt x="0" y="17772"/>
                </a:cubicBezTo>
                <a:cubicBezTo>
                  <a:pt x="0" y="3828"/>
                  <a:pt x="0" y="3828"/>
                  <a:pt x="0" y="3828"/>
                </a:cubicBezTo>
                <a:cubicBezTo>
                  <a:pt x="0" y="2734"/>
                  <a:pt x="445" y="1914"/>
                  <a:pt x="1113" y="1094"/>
                </a:cubicBezTo>
                <a:cubicBezTo>
                  <a:pt x="1559" y="273"/>
                  <a:pt x="2449" y="0"/>
                  <a:pt x="3340" y="0"/>
                </a:cubicBezTo>
                <a:cubicBezTo>
                  <a:pt x="5567" y="0"/>
                  <a:pt x="5567" y="0"/>
                  <a:pt x="5567" y="0"/>
                </a:cubicBezTo>
                <a:cubicBezTo>
                  <a:pt x="6235" y="0"/>
                  <a:pt x="6903" y="273"/>
                  <a:pt x="7571" y="547"/>
                </a:cubicBezTo>
                <a:cubicBezTo>
                  <a:pt x="8016" y="1094"/>
                  <a:pt x="8462" y="1914"/>
                  <a:pt x="8685" y="2734"/>
                </a:cubicBezTo>
                <a:cubicBezTo>
                  <a:pt x="18482" y="2734"/>
                  <a:pt x="18482" y="2734"/>
                  <a:pt x="18482" y="2734"/>
                </a:cubicBezTo>
                <a:cubicBezTo>
                  <a:pt x="19373" y="2734"/>
                  <a:pt x="20041" y="3008"/>
                  <a:pt x="20709" y="3828"/>
                </a:cubicBezTo>
                <a:cubicBezTo>
                  <a:pt x="21377" y="4648"/>
                  <a:pt x="21600" y="5468"/>
                  <a:pt x="21600" y="6562"/>
                </a:cubicBezTo>
                <a:close/>
                <a:moveTo>
                  <a:pt x="3340" y="1914"/>
                </a:moveTo>
                <a:cubicBezTo>
                  <a:pt x="2895" y="1914"/>
                  <a:pt x="2449" y="1914"/>
                  <a:pt x="2227" y="2461"/>
                </a:cubicBezTo>
                <a:cubicBezTo>
                  <a:pt x="1781" y="2734"/>
                  <a:pt x="1781" y="3281"/>
                  <a:pt x="1781" y="3828"/>
                </a:cubicBezTo>
                <a:cubicBezTo>
                  <a:pt x="1781" y="7109"/>
                  <a:pt x="1781" y="7109"/>
                  <a:pt x="1781" y="7109"/>
                </a:cubicBezTo>
                <a:cubicBezTo>
                  <a:pt x="2227" y="6835"/>
                  <a:pt x="2672" y="6562"/>
                  <a:pt x="3340" y="6562"/>
                </a:cubicBezTo>
                <a:cubicBezTo>
                  <a:pt x="18482" y="6562"/>
                  <a:pt x="18482" y="6562"/>
                  <a:pt x="18482" y="6562"/>
                </a:cubicBezTo>
                <a:cubicBezTo>
                  <a:pt x="19151" y="6562"/>
                  <a:pt x="19596" y="6835"/>
                  <a:pt x="20041" y="7109"/>
                </a:cubicBezTo>
                <a:cubicBezTo>
                  <a:pt x="20041" y="6562"/>
                  <a:pt x="20041" y="6562"/>
                  <a:pt x="20041" y="6562"/>
                </a:cubicBezTo>
                <a:cubicBezTo>
                  <a:pt x="20041" y="6015"/>
                  <a:pt x="19819" y="5468"/>
                  <a:pt x="19596" y="5195"/>
                </a:cubicBezTo>
                <a:cubicBezTo>
                  <a:pt x="19373" y="4922"/>
                  <a:pt x="18928" y="4648"/>
                  <a:pt x="18482" y="4648"/>
                </a:cubicBezTo>
                <a:cubicBezTo>
                  <a:pt x="7126" y="4648"/>
                  <a:pt x="7126" y="4648"/>
                  <a:pt x="7126" y="4648"/>
                </a:cubicBezTo>
                <a:cubicBezTo>
                  <a:pt x="7126" y="3828"/>
                  <a:pt x="7126" y="3828"/>
                  <a:pt x="7126" y="3828"/>
                </a:cubicBezTo>
                <a:cubicBezTo>
                  <a:pt x="7126" y="3281"/>
                  <a:pt x="6903" y="2734"/>
                  <a:pt x="6680" y="2461"/>
                </a:cubicBezTo>
                <a:cubicBezTo>
                  <a:pt x="6458" y="1914"/>
                  <a:pt x="6012" y="1914"/>
                  <a:pt x="5567" y="1914"/>
                </a:cubicBezTo>
                <a:lnTo>
                  <a:pt x="3340" y="1914"/>
                </a:lnTo>
                <a:close/>
                <a:moveTo>
                  <a:pt x="18482" y="19686"/>
                </a:moveTo>
                <a:cubicBezTo>
                  <a:pt x="18928" y="19686"/>
                  <a:pt x="19373" y="19686"/>
                  <a:pt x="19596" y="19139"/>
                </a:cubicBezTo>
                <a:cubicBezTo>
                  <a:pt x="19819" y="18866"/>
                  <a:pt x="20041" y="18319"/>
                  <a:pt x="20041" y="17772"/>
                </a:cubicBezTo>
                <a:cubicBezTo>
                  <a:pt x="20041" y="10390"/>
                  <a:pt x="20041" y="10390"/>
                  <a:pt x="20041" y="10390"/>
                </a:cubicBezTo>
                <a:cubicBezTo>
                  <a:pt x="20041" y="9843"/>
                  <a:pt x="19819" y="9296"/>
                  <a:pt x="19596" y="9023"/>
                </a:cubicBezTo>
                <a:cubicBezTo>
                  <a:pt x="19373" y="8749"/>
                  <a:pt x="18928" y="8476"/>
                  <a:pt x="18482" y="8476"/>
                </a:cubicBezTo>
                <a:cubicBezTo>
                  <a:pt x="3340" y="8476"/>
                  <a:pt x="3340" y="8476"/>
                  <a:pt x="3340" y="8476"/>
                </a:cubicBezTo>
                <a:cubicBezTo>
                  <a:pt x="2895" y="8476"/>
                  <a:pt x="2449" y="8749"/>
                  <a:pt x="2227" y="9023"/>
                </a:cubicBezTo>
                <a:cubicBezTo>
                  <a:pt x="1781" y="9570"/>
                  <a:pt x="1781" y="9843"/>
                  <a:pt x="1781" y="10390"/>
                </a:cubicBezTo>
                <a:cubicBezTo>
                  <a:pt x="1781" y="17772"/>
                  <a:pt x="1781" y="17772"/>
                  <a:pt x="1781" y="17772"/>
                </a:cubicBezTo>
                <a:cubicBezTo>
                  <a:pt x="1781" y="18319"/>
                  <a:pt x="1781" y="18866"/>
                  <a:pt x="2227" y="19139"/>
                </a:cubicBezTo>
                <a:cubicBezTo>
                  <a:pt x="2449" y="19686"/>
                  <a:pt x="2895" y="19686"/>
                  <a:pt x="3340" y="19686"/>
                </a:cubicBezTo>
                <a:lnTo>
                  <a:pt x="18482" y="1968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83" name="Shape"/>
          <p:cNvSpPr/>
          <p:nvPr/>
        </p:nvSpPr>
        <p:spPr>
          <a:xfrm>
            <a:off x="1171575" y="3971830"/>
            <a:ext cx="171451" cy="3190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252" y="10165"/>
                </a:moveTo>
                <a:cubicBezTo>
                  <a:pt x="20661" y="11435"/>
                  <a:pt x="21130" y="12452"/>
                  <a:pt x="21600" y="13468"/>
                </a:cubicBezTo>
                <a:cubicBezTo>
                  <a:pt x="21600" y="13468"/>
                  <a:pt x="21600" y="13722"/>
                  <a:pt x="21600" y="13722"/>
                </a:cubicBezTo>
                <a:cubicBezTo>
                  <a:pt x="21600" y="14739"/>
                  <a:pt x="21130" y="15247"/>
                  <a:pt x="20191" y="15501"/>
                </a:cubicBezTo>
                <a:cubicBezTo>
                  <a:pt x="19722" y="15501"/>
                  <a:pt x="19722" y="15501"/>
                  <a:pt x="19252" y="15501"/>
                </a:cubicBezTo>
                <a:cubicBezTo>
                  <a:pt x="18783" y="15501"/>
                  <a:pt x="17843" y="15501"/>
                  <a:pt x="17374" y="14993"/>
                </a:cubicBezTo>
                <a:cubicBezTo>
                  <a:pt x="17374" y="15501"/>
                  <a:pt x="17374" y="16264"/>
                  <a:pt x="17374" y="16772"/>
                </a:cubicBezTo>
                <a:cubicBezTo>
                  <a:pt x="17374" y="18042"/>
                  <a:pt x="16904" y="19313"/>
                  <a:pt x="15965" y="20075"/>
                </a:cubicBezTo>
                <a:cubicBezTo>
                  <a:pt x="15496" y="21092"/>
                  <a:pt x="14087" y="21600"/>
                  <a:pt x="13148" y="21600"/>
                </a:cubicBezTo>
                <a:cubicBezTo>
                  <a:pt x="11739" y="21600"/>
                  <a:pt x="10800" y="20838"/>
                  <a:pt x="10800" y="19567"/>
                </a:cubicBezTo>
                <a:cubicBezTo>
                  <a:pt x="10330" y="20838"/>
                  <a:pt x="9391" y="21600"/>
                  <a:pt x="7983" y="21600"/>
                </a:cubicBezTo>
                <a:cubicBezTo>
                  <a:pt x="7043" y="21600"/>
                  <a:pt x="6104" y="21092"/>
                  <a:pt x="5165" y="20075"/>
                </a:cubicBezTo>
                <a:cubicBezTo>
                  <a:pt x="4226" y="19313"/>
                  <a:pt x="3757" y="18042"/>
                  <a:pt x="3757" y="16772"/>
                </a:cubicBezTo>
                <a:cubicBezTo>
                  <a:pt x="3757" y="16264"/>
                  <a:pt x="4226" y="15501"/>
                  <a:pt x="4226" y="14993"/>
                </a:cubicBezTo>
                <a:cubicBezTo>
                  <a:pt x="3287" y="15501"/>
                  <a:pt x="2817" y="15501"/>
                  <a:pt x="2348" y="15501"/>
                </a:cubicBezTo>
                <a:cubicBezTo>
                  <a:pt x="1878" y="15501"/>
                  <a:pt x="1409" y="15501"/>
                  <a:pt x="1409" y="15501"/>
                </a:cubicBezTo>
                <a:cubicBezTo>
                  <a:pt x="470" y="15247"/>
                  <a:pt x="0" y="14739"/>
                  <a:pt x="0" y="13722"/>
                </a:cubicBezTo>
                <a:cubicBezTo>
                  <a:pt x="0" y="13722"/>
                  <a:pt x="0" y="13468"/>
                  <a:pt x="0" y="13468"/>
                </a:cubicBezTo>
                <a:cubicBezTo>
                  <a:pt x="0" y="12452"/>
                  <a:pt x="470" y="11435"/>
                  <a:pt x="1878" y="10165"/>
                </a:cubicBezTo>
                <a:cubicBezTo>
                  <a:pt x="2817" y="9148"/>
                  <a:pt x="4226" y="8386"/>
                  <a:pt x="5165" y="7624"/>
                </a:cubicBezTo>
                <a:cubicBezTo>
                  <a:pt x="7043" y="8386"/>
                  <a:pt x="8922" y="8640"/>
                  <a:pt x="10800" y="8640"/>
                </a:cubicBezTo>
                <a:cubicBezTo>
                  <a:pt x="12678" y="8640"/>
                  <a:pt x="14087" y="8386"/>
                  <a:pt x="15965" y="7624"/>
                </a:cubicBezTo>
                <a:cubicBezTo>
                  <a:pt x="17374" y="8386"/>
                  <a:pt x="18313" y="9148"/>
                  <a:pt x="19252" y="10165"/>
                </a:cubicBezTo>
                <a:close/>
                <a:moveTo>
                  <a:pt x="15965" y="6607"/>
                </a:moveTo>
                <a:cubicBezTo>
                  <a:pt x="14557" y="7369"/>
                  <a:pt x="12678" y="7878"/>
                  <a:pt x="10800" y="7878"/>
                </a:cubicBezTo>
                <a:cubicBezTo>
                  <a:pt x="8922" y="7878"/>
                  <a:pt x="7043" y="7369"/>
                  <a:pt x="5635" y="6607"/>
                </a:cubicBezTo>
                <a:cubicBezTo>
                  <a:pt x="4226" y="5845"/>
                  <a:pt x="3287" y="4828"/>
                  <a:pt x="3287" y="3812"/>
                </a:cubicBezTo>
                <a:cubicBezTo>
                  <a:pt x="3287" y="2795"/>
                  <a:pt x="4226" y="1779"/>
                  <a:pt x="5635" y="1016"/>
                </a:cubicBezTo>
                <a:cubicBezTo>
                  <a:pt x="7043" y="254"/>
                  <a:pt x="8922" y="0"/>
                  <a:pt x="10800" y="0"/>
                </a:cubicBezTo>
                <a:cubicBezTo>
                  <a:pt x="12678" y="0"/>
                  <a:pt x="14557" y="254"/>
                  <a:pt x="15965" y="1016"/>
                </a:cubicBezTo>
                <a:cubicBezTo>
                  <a:pt x="17374" y="1779"/>
                  <a:pt x="17843" y="2795"/>
                  <a:pt x="17843" y="3812"/>
                </a:cubicBezTo>
                <a:cubicBezTo>
                  <a:pt x="17843" y="4828"/>
                  <a:pt x="17374" y="5845"/>
                  <a:pt x="15965" y="660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84" name="Shape"/>
          <p:cNvSpPr/>
          <p:nvPr/>
        </p:nvSpPr>
        <p:spPr>
          <a:xfrm>
            <a:off x="1816100" y="3925792"/>
            <a:ext cx="173039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252" y="11579"/>
                </a:moveTo>
                <a:cubicBezTo>
                  <a:pt x="20661" y="12693"/>
                  <a:pt x="21130" y="13584"/>
                  <a:pt x="21600" y="14474"/>
                </a:cubicBezTo>
                <a:cubicBezTo>
                  <a:pt x="21600" y="14474"/>
                  <a:pt x="21600" y="14697"/>
                  <a:pt x="21600" y="14697"/>
                </a:cubicBezTo>
                <a:cubicBezTo>
                  <a:pt x="21600" y="15588"/>
                  <a:pt x="21130" y="16033"/>
                  <a:pt x="20191" y="16256"/>
                </a:cubicBezTo>
                <a:cubicBezTo>
                  <a:pt x="19722" y="16256"/>
                  <a:pt x="19722" y="16256"/>
                  <a:pt x="19252" y="16256"/>
                </a:cubicBezTo>
                <a:cubicBezTo>
                  <a:pt x="18783" y="16256"/>
                  <a:pt x="17843" y="16256"/>
                  <a:pt x="16904" y="15810"/>
                </a:cubicBezTo>
                <a:cubicBezTo>
                  <a:pt x="17374" y="16256"/>
                  <a:pt x="17374" y="16924"/>
                  <a:pt x="17374" y="17369"/>
                </a:cubicBezTo>
                <a:cubicBezTo>
                  <a:pt x="17374" y="18482"/>
                  <a:pt x="16904" y="19596"/>
                  <a:pt x="15965" y="20264"/>
                </a:cubicBezTo>
                <a:cubicBezTo>
                  <a:pt x="15496" y="21155"/>
                  <a:pt x="14087" y="21600"/>
                  <a:pt x="13148" y="21600"/>
                </a:cubicBezTo>
                <a:cubicBezTo>
                  <a:pt x="11739" y="21600"/>
                  <a:pt x="10800" y="20932"/>
                  <a:pt x="10800" y="19819"/>
                </a:cubicBezTo>
                <a:cubicBezTo>
                  <a:pt x="10330" y="20932"/>
                  <a:pt x="9391" y="21600"/>
                  <a:pt x="7983" y="21600"/>
                </a:cubicBezTo>
                <a:cubicBezTo>
                  <a:pt x="7043" y="21600"/>
                  <a:pt x="6104" y="21155"/>
                  <a:pt x="5165" y="20264"/>
                </a:cubicBezTo>
                <a:cubicBezTo>
                  <a:pt x="4226" y="19596"/>
                  <a:pt x="3757" y="18482"/>
                  <a:pt x="3757" y="17369"/>
                </a:cubicBezTo>
                <a:cubicBezTo>
                  <a:pt x="3757" y="16924"/>
                  <a:pt x="4226" y="16256"/>
                  <a:pt x="4226" y="15810"/>
                </a:cubicBezTo>
                <a:cubicBezTo>
                  <a:pt x="3287" y="16256"/>
                  <a:pt x="2817" y="16256"/>
                  <a:pt x="2348" y="16256"/>
                </a:cubicBezTo>
                <a:cubicBezTo>
                  <a:pt x="1878" y="16256"/>
                  <a:pt x="1409" y="16256"/>
                  <a:pt x="1409" y="16256"/>
                </a:cubicBezTo>
                <a:cubicBezTo>
                  <a:pt x="470" y="16033"/>
                  <a:pt x="0" y="15588"/>
                  <a:pt x="0" y="14697"/>
                </a:cubicBezTo>
                <a:cubicBezTo>
                  <a:pt x="0" y="14697"/>
                  <a:pt x="0" y="14474"/>
                  <a:pt x="0" y="14474"/>
                </a:cubicBezTo>
                <a:cubicBezTo>
                  <a:pt x="0" y="13584"/>
                  <a:pt x="470" y="12693"/>
                  <a:pt x="1878" y="11579"/>
                </a:cubicBezTo>
                <a:cubicBezTo>
                  <a:pt x="2817" y="10689"/>
                  <a:pt x="4226" y="10021"/>
                  <a:pt x="5165" y="9353"/>
                </a:cubicBezTo>
                <a:cubicBezTo>
                  <a:pt x="7043" y="10021"/>
                  <a:pt x="8922" y="10243"/>
                  <a:pt x="10800" y="10243"/>
                </a:cubicBezTo>
                <a:cubicBezTo>
                  <a:pt x="12678" y="10243"/>
                  <a:pt x="14087" y="10021"/>
                  <a:pt x="15965" y="9353"/>
                </a:cubicBezTo>
                <a:cubicBezTo>
                  <a:pt x="17374" y="10021"/>
                  <a:pt x="18313" y="10689"/>
                  <a:pt x="19252" y="11579"/>
                </a:cubicBezTo>
                <a:close/>
                <a:moveTo>
                  <a:pt x="15965" y="8462"/>
                </a:moveTo>
                <a:cubicBezTo>
                  <a:pt x="14557" y="9130"/>
                  <a:pt x="12678" y="9575"/>
                  <a:pt x="10800" y="9575"/>
                </a:cubicBezTo>
                <a:cubicBezTo>
                  <a:pt x="8452" y="9575"/>
                  <a:pt x="7043" y="9130"/>
                  <a:pt x="5635" y="8462"/>
                </a:cubicBezTo>
                <a:cubicBezTo>
                  <a:pt x="4226" y="7794"/>
                  <a:pt x="3287" y="6903"/>
                  <a:pt x="3287" y="6012"/>
                </a:cubicBezTo>
                <a:cubicBezTo>
                  <a:pt x="3287" y="5122"/>
                  <a:pt x="4226" y="4231"/>
                  <a:pt x="5635" y="3563"/>
                </a:cubicBezTo>
                <a:cubicBezTo>
                  <a:pt x="7043" y="2895"/>
                  <a:pt x="8452" y="2672"/>
                  <a:pt x="10800" y="2672"/>
                </a:cubicBezTo>
                <a:cubicBezTo>
                  <a:pt x="12678" y="2672"/>
                  <a:pt x="14557" y="2895"/>
                  <a:pt x="15965" y="3563"/>
                </a:cubicBezTo>
                <a:cubicBezTo>
                  <a:pt x="17374" y="4231"/>
                  <a:pt x="17843" y="5122"/>
                  <a:pt x="17843" y="6012"/>
                </a:cubicBezTo>
                <a:cubicBezTo>
                  <a:pt x="17843" y="6903"/>
                  <a:pt x="17374" y="7794"/>
                  <a:pt x="15965" y="8462"/>
                </a:cubicBezTo>
                <a:close/>
                <a:moveTo>
                  <a:pt x="5635" y="2449"/>
                </a:moveTo>
                <a:cubicBezTo>
                  <a:pt x="5165" y="2449"/>
                  <a:pt x="5165" y="2449"/>
                  <a:pt x="4696" y="2449"/>
                </a:cubicBezTo>
                <a:cubicBezTo>
                  <a:pt x="4696" y="2449"/>
                  <a:pt x="4696" y="2449"/>
                  <a:pt x="4696" y="2449"/>
                </a:cubicBezTo>
                <a:cubicBezTo>
                  <a:pt x="4696" y="2449"/>
                  <a:pt x="4696" y="2449"/>
                  <a:pt x="4696" y="2449"/>
                </a:cubicBezTo>
                <a:cubicBezTo>
                  <a:pt x="4696" y="2227"/>
                  <a:pt x="4696" y="2227"/>
                  <a:pt x="4696" y="2004"/>
                </a:cubicBezTo>
                <a:cubicBezTo>
                  <a:pt x="4696" y="1559"/>
                  <a:pt x="4696" y="1559"/>
                  <a:pt x="4696" y="1559"/>
                </a:cubicBezTo>
                <a:cubicBezTo>
                  <a:pt x="4696" y="1336"/>
                  <a:pt x="4696" y="1336"/>
                  <a:pt x="4696" y="1113"/>
                </a:cubicBezTo>
                <a:cubicBezTo>
                  <a:pt x="4696" y="1113"/>
                  <a:pt x="4696" y="891"/>
                  <a:pt x="4696" y="891"/>
                </a:cubicBezTo>
                <a:cubicBezTo>
                  <a:pt x="4696" y="668"/>
                  <a:pt x="4696" y="445"/>
                  <a:pt x="4696" y="445"/>
                </a:cubicBezTo>
                <a:cubicBezTo>
                  <a:pt x="4696" y="445"/>
                  <a:pt x="4226" y="223"/>
                  <a:pt x="4226" y="223"/>
                </a:cubicBezTo>
                <a:cubicBezTo>
                  <a:pt x="4226" y="0"/>
                  <a:pt x="4696" y="0"/>
                  <a:pt x="4696" y="0"/>
                </a:cubicBezTo>
                <a:cubicBezTo>
                  <a:pt x="5165" y="0"/>
                  <a:pt x="5165" y="0"/>
                  <a:pt x="5635" y="0"/>
                </a:cubicBezTo>
                <a:cubicBezTo>
                  <a:pt x="6574" y="223"/>
                  <a:pt x="6574" y="223"/>
                  <a:pt x="6574" y="223"/>
                </a:cubicBezTo>
                <a:cubicBezTo>
                  <a:pt x="6574" y="223"/>
                  <a:pt x="7043" y="223"/>
                  <a:pt x="7043" y="223"/>
                </a:cubicBezTo>
                <a:cubicBezTo>
                  <a:pt x="7043" y="223"/>
                  <a:pt x="7513" y="445"/>
                  <a:pt x="7513" y="445"/>
                </a:cubicBezTo>
                <a:cubicBezTo>
                  <a:pt x="7983" y="445"/>
                  <a:pt x="7983" y="445"/>
                  <a:pt x="8452" y="445"/>
                </a:cubicBezTo>
                <a:cubicBezTo>
                  <a:pt x="8922" y="668"/>
                  <a:pt x="8922" y="668"/>
                  <a:pt x="8922" y="668"/>
                </a:cubicBezTo>
                <a:cubicBezTo>
                  <a:pt x="8922" y="668"/>
                  <a:pt x="8922" y="668"/>
                  <a:pt x="8922" y="668"/>
                </a:cubicBezTo>
                <a:cubicBezTo>
                  <a:pt x="9391" y="891"/>
                  <a:pt x="9391" y="891"/>
                  <a:pt x="9391" y="891"/>
                </a:cubicBezTo>
                <a:cubicBezTo>
                  <a:pt x="9391" y="891"/>
                  <a:pt x="9861" y="1113"/>
                  <a:pt x="9861" y="1113"/>
                </a:cubicBezTo>
                <a:cubicBezTo>
                  <a:pt x="9861" y="1113"/>
                  <a:pt x="9861" y="1113"/>
                  <a:pt x="9861" y="1336"/>
                </a:cubicBezTo>
                <a:cubicBezTo>
                  <a:pt x="9861" y="1336"/>
                  <a:pt x="9861" y="1559"/>
                  <a:pt x="9391" y="1559"/>
                </a:cubicBezTo>
                <a:cubicBezTo>
                  <a:pt x="9391" y="1559"/>
                  <a:pt x="9391" y="1781"/>
                  <a:pt x="8922" y="1781"/>
                </a:cubicBezTo>
                <a:cubicBezTo>
                  <a:pt x="7983" y="2004"/>
                  <a:pt x="7983" y="2004"/>
                  <a:pt x="7983" y="2004"/>
                </a:cubicBezTo>
                <a:cubicBezTo>
                  <a:pt x="7983" y="2004"/>
                  <a:pt x="7513" y="2227"/>
                  <a:pt x="7043" y="2227"/>
                </a:cubicBezTo>
                <a:lnTo>
                  <a:pt x="5635" y="2449"/>
                </a:lnTo>
                <a:close/>
                <a:moveTo>
                  <a:pt x="10800" y="2004"/>
                </a:moveTo>
                <a:cubicBezTo>
                  <a:pt x="10330" y="2004"/>
                  <a:pt x="9861" y="2004"/>
                  <a:pt x="9861" y="1781"/>
                </a:cubicBezTo>
                <a:cubicBezTo>
                  <a:pt x="9861" y="1781"/>
                  <a:pt x="9861" y="1781"/>
                  <a:pt x="9861" y="1559"/>
                </a:cubicBezTo>
                <a:cubicBezTo>
                  <a:pt x="9861" y="1336"/>
                  <a:pt x="9861" y="1336"/>
                  <a:pt x="9861" y="1336"/>
                </a:cubicBezTo>
                <a:cubicBezTo>
                  <a:pt x="9861" y="1113"/>
                  <a:pt x="9861" y="1113"/>
                  <a:pt x="9861" y="891"/>
                </a:cubicBezTo>
                <a:cubicBezTo>
                  <a:pt x="9861" y="668"/>
                  <a:pt x="9861" y="668"/>
                  <a:pt x="9861" y="668"/>
                </a:cubicBezTo>
                <a:cubicBezTo>
                  <a:pt x="9861" y="668"/>
                  <a:pt x="10330" y="445"/>
                  <a:pt x="10800" y="445"/>
                </a:cubicBezTo>
                <a:cubicBezTo>
                  <a:pt x="11270" y="445"/>
                  <a:pt x="11270" y="668"/>
                  <a:pt x="11270" y="668"/>
                </a:cubicBezTo>
                <a:cubicBezTo>
                  <a:pt x="11270" y="668"/>
                  <a:pt x="11270" y="668"/>
                  <a:pt x="11270" y="668"/>
                </a:cubicBezTo>
                <a:cubicBezTo>
                  <a:pt x="11270" y="668"/>
                  <a:pt x="11270" y="891"/>
                  <a:pt x="11270" y="891"/>
                </a:cubicBezTo>
                <a:cubicBezTo>
                  <a:pt x="11270" y="1113"/>
                  <a:pt x="11270" y="1113"/>
                  <a:pt x="11270" y="1336"/>
                </a:cubicBezTo>
                <a:cubicBezTo>
                  <a:pt x="11270" y="1336"/>
                  <a:pt x="11270" y="1336"/>
                  <a:pt x="11270" y="1559"/>
                </a:cubicBezTo>
                <a:cubicBezTo>
                  <a:pt x="11270" y="1559"/>
                  <a:pt x="11270" y="1781"/>
                  <a:pt x="11270" y="1781"/>
                </a:cubicBezTo>
                <a:cubicBezTo>
                  <a:pt x="11270" y="1781"/>
                  <a:pt x="11270" y="1781"/>
                  <a:pt x="11270" y="1781"/>
                </a:cubicBezTo>
                <a:cubicBezTo>
                  <a:pt x="11270" y="2004"/>
                  <a:pt x="11270" y="2004"/>
                  <a:pt x="10800" y="2004"/>
                </a:cubicBezTo>
                <a:close/>
                <a:moveTo>
                  <a:pt x="15496" y="2449"/>
                </a:moveTo>
                <a:cubicBezTo>
                  <a:pt x="15496" y="2449"/>
                  <a:pt x="15026" y="2227"/>
                  <a:pt x="14557" y="2227"/>
                </a:cubicBezTo>
                <a:cubicBezTo>
                  <a:pt x="13617" y="2227"/>
                  <a:pt x="13148" y="2004"/>
                  <a:pt x="13148" y="2004"/>
                </a:cubicBezTo>
                <a:cubicBezTo>
                  <a:pt x="12209" y="1781"/>
                  <a:pt x="12209" y="1781"/>
                  <a:pt x="12209" y="1781"/>
                </a:cubicBezTo>
                <a:cubicBezTo>
                  <a:pt x="12209" y="1781"/>
                  <a:pt x="11739" y="1559"/>
                  <a:pt x="11739" y="1559"/>
                </a:cubicBezTo>
                <a:cubicBezTo>
                  <a:pt x="11739" y="1559"/>
                  <a:pt x="11739" y="1336"/>
                  <a:pt x="11739" y="1336"/>
                </a:cubicBezTo>
                <a:cubicBezTo>
                  <a:pt x="11739" y="1113"/>
                  <a:pt x="11739" y="1113"/>
                  <a:pt x="11739" y="1113"/>
                </a:cubicBezTo>
                <a:cubicBezTo>
                  <a:pt x="11739" y="1113"/>
                  <a:pt x="11739" y="891"/>
                  <a:pt x="11739" y="891"/>
                </a:cubicBezTo>
                <a:cubicBezTo>
                  <a:pt x="11739" y="891"/>
                  <a:pt x="11739" y="891"/>
                  <a:pt x="12209" y="668"/>
                </a:cubicBezTo>
                <a:cubicBezTo>
                  <a:pt x="12209" y="668"/>
                  <a:pt x="12209" y="668"/>
                  <a:pt x="12678" y="668"/>
                </a:cubicBezTo>
                <a:cubicBezTo>
                  <a:pt x="12678" y="668"/>
                  <a:pt x="12678" y="445"/>
                  <a:pt x="13148" y="445"/>
                </a:cubicBezTo>
                <a:cubicBezTo>
                  <a:pt x="13148" y="445"/>
                  <a:pt x="13148" y="445"/>
                  <a:pt x="13617" y="445"/>
                </a:cubicBezTo>
                <a:cubicBezTo>
                  <a:pt x="14087" y="223"/>
                  <a:pt x="14087" y="223"/>
                  <a:pt x="14087" y="223"/>
                </a:cubicBezTo>
                <a:cubicBezTo>
                  <a:pt x="15026" y="223"/>
                  <a:pt x="15026" y="223"/>
                  <a:pt x="15026" y="223"/>
                </a:cubicBezTo>
                <a:cubicBezTo>
                  <a:pt x="15026" y="223"/>
                  <a:pt x="15496" y="0"/>
                  <a:pt x="15496" y="0"/>
                </a:cubicBezTo>
                <a:cubicBezTo>
                  <a:pt x="15965" y="0"/>
                  <a:pt x="16435" y="0"/>
                  <a:pt x="16435" y="0"/>
                </a:cubicBezTo>
                <a:cubicBezTo>
                  <a:pt x="16904" y="0"/>
                  <a:pt x="16904" y="0"/>
                  <a:pt x="16904" y="223"/>
                </a:cubicBezTo>
                <a:cubicBezTo>
                  <a:pt x="16904" y="223"/>
                  <a:pt x="16904" y="445"/>
                  <a:pt x="16904" y="445"/>
                </a:cubicBezTo>
                <a:cubicBezTo>
                  <a:pt x="16435" y="891"/>
                  <a:pt x="16435" y="891"/>
                  <a:pt x="16435" y="891"/>
                </a:cubicBezTo>
                <a:cubicBezTo>
                  <a:pt x="16435" y="891"/>
                  <a:pt x="16435" y="1113"/>
                  <a:pt x="16435" y="1113"/>
                </a:cubicBezTo>
                <a:cubicBezTo>
                  <a:pt x="16435" y="1336"/>
                  <a:pt x="16435" y="1336"/>
                  <a:pt x="16435" y="1559"/>
                </a:cubicBezTo>
                <a:cubicBezTo>
                  <a:pt x="16435" y="1781"/>
                  <a:pt x="16904" y="2004"/>
                  <a:pt x="16904" y="2004"/>
                </a:cubicBezTo>
                <a:cubicBezTo>
                  <a:pt x="16904" y="2004"/>
                  <a:pt x="16904" y="2227"/>
                  <a:pt x="16904" y="2227"/>
                </a:cubicBezTo>
                <a:cubicBezTo>
                  <a:pt x="16904" y="2449"/>
                  <a:pt x="16904" y="2449"/>
                  <a:pt x="16435" y="2449"/>
                </a:cubicBezTo>
                <a:cubicBezTo>
                  <a:pt x="16435" y="2449"/>
                  <a:pt x="16435" y="2449"/>
                  <a:pt x="16435" y="2449"/>
                </a:cubicBezTo>
                <a:cubicBezTo>
                  <a:pt x="16435" y="2449"/>
                  <a:pt x="15965" y="2449"/>
                  <a:pt x="15496" y="244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85" name="Shape"/>
          <p:cNvSpPr/>
          <p:nvPr/>
        </p:nvSpPr>
        <p:spPr>
          <a:xfrm>
            <a:off x="2387600" y="3919442"/>
            <a:ext cx="319089" cy="3746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54" y="3456"/>
                </a:moveTo>
                <a:cubicBezTo>
                  <a:pt x="254" y="3240"/>
                  <a:pt x="0" y="3240"/>
                  <a:pt x="0" y="3024"/>
                </a:cubicBezTo>
                <a:cubicBezTo>
                  <a:pt x="0" y="2808"/>
                  <a:pt x="254" y="2592"/>
                  <a:pt x="254" y="2376"/>
                </a:cubicBezTo>
                <a:cubicBezTo>
                  <a:pt x="508" y="2160"/>
                  <a:pt x="762" y="2160"/>
                  <a:pt x="1016" y="2160"/>
                </a:cubicBezTo>
                <a:cubicBezTo>
                  <a:pt x="4066" y="2160"/>
                  <a:pt x="4066" y="2160"/>
                  <a:pt x="4066" y="2160"/>
                </a:cubicBezTo>
                <a:cubicBezTo>
                  <a:pt x="4320" y="2160"/>
                  <a:pt x="4574" y="2160"/>
                  <a:pt x="4574" y="2376"/>
                </a:cubicBezTo>
                <a:cubicBezTo>
                  <a:pt x="4828" y="2592"/>
                  <a:pt x="4828" y="2808"/>
                  <a:pt x="4828" y="3024"/>
                </a:cubicBezTo>
                <a:cubicBezTo>
                  <a:pt x="4828" y="3240"/>
                  <a:pt x="4828" y="3240"/>
                  <a:pt x="4574" y="3456"/>
                </a:cubicBezTo>
                <a:cubicBezTo>
                  <a:pt x="4574" y="3672"/>
                  <a:pt x="4320" y="3672"/>
                  <a:pt x="4066" y="3672"/>
                </a:cubicBezTo>
                <a:cubicBezTo>
                  <a:pt x="1016" y="3672"/>
                  <a:pt x="1016" y="3672"/>
                  <a:pt x="1016" y="3672"/>
                </a:cubicBezTo>
                <a:cubicBezTo>
                  <a:pt x="762" y="3672"/>
                  <a:pt x="508" y="3672"/>
                  <a:pt x="254" y="3456"/>
                </a:cubicBezTo>
                <a:close/>
                <a:moveTo>
                  <a:pt x="4066" y="7560"/>
                </a:moveTo>
                <a:cubicBezTo>
                  <a:pt x="4320" y="7560"/>
                  <a:pt x="4574" y="7560"/>
                  <a:pt x="4574" y="7344"/>
                </a:cubicBezTo>
                <a:cubicBezTo>
                  <a:pt x="4828" y="7128"/>
                  <a:pt x="4828" y="7128"/>
                  <a:pt x="4828" y="6912"/>
                </a:cubicBezTo>
                <a:cubicBezTo>
                  <a:pt x="4828" y="6696"/>
                  <a:pt x="4828" y="6480"/>
                  <a:pt x="4574" y="6264"/>
                </a:cubicBezTo>
                <a:cubicBezTo>
                  <a:pt x="4574" y="6048"/>
                  <a:pt x="4320" y="6048"/>
                  <a:pt x="4066" y="6048"/>
                </a:cubicBezTo>
                <a:cubicBezTo>
                  <a:pt x="1016" y="6048"/>
                  <a:pt x="1016" y="6048"/>
                  <a:pt x="1016" y="6048"/>
                </a:cubicBezTo>
                <a:cubicBezTo>
                  <a:pt x="762" y="6048"/>
                  <a:pt x="508" y="6048"/>
                  <a:pt x="254" y="6264"/>
                </a:cubicBezTo>
                <a:cubicBezTo>
                  <a:pt x="254" y="6480"/>
                  <a:pt x="0" y="6696"/>
                  <a:pt x="0" y="6912"/>
                </a:cubicBezTo>
                <a:cubicBezTo>
                  <a:pt x="0" y="7128"/>
                  <a:pt x="254" y="7128"/>
                  <a:pt x="254" y="7344"/>
                </a:cubicBezTo>
                <a:cubicBezTo>
                  <a:pt x="508" y="7560"/>
                  <a:pt x="762" y="7560"/>
                  <a:pt x="1016" y="7560"/>
                </a:cubicBezTo>
                <a:lnTo>
                  <a:pt x="4066" y="7560"/>
                </a:lnTo>
                <a:close/>
                <a:moveTo>
                  <a:pt x="4066" y="11448"/>
                </a:moveTo>
                <a:cubicBezTo>
                  <a:pt x="4320" y="11448"/>
                  <a:pt x="4574" y="11448"/>
                  <a:pt x="4574" y="11232"/>
                </a:cubicBezTo>
                <a:cubicBezTo>
                  <a:pt x="4828" y="11016"/>
                  <a:pt x="4828" y="11016"/>
                  <a:pt x="4828" y="10800"/>
                </a:cubicBezTo>
                <a:cubicBezTo>
                  <a:pt x="4828" y="10584"/>
                  <a:pt x="4828" y="10368"/>
                  <a:pt x="4574" y="10152"/>
                </a:cubicBezTo>
                <a:cubicBezTo>
                  <a:pt x="4574" y="9936"/>
                  <a:pt x="4320" y="9936"/>
                  <a:pt x="4066" y="9936"/>
                </a:cubicBezTo>
                <a:cubicBezTo>
                  <a:pt x="1016" y="9936"/>
                  <a:pt x="1016" y="9936"/>
                  <a:pt x="1016" y="9936"/>
                </a:cubicBezTo>
                <a:cubicBezTo>
                  <a:pt x="762" y="9936"/>
                  <a:pt x="508" y="9936"/>
                  <a:pt x="254" y="10152"/>
                </a:cubicBezTo>
                <a:cubicBezTo>
                  <a:pt x="254" y="10368"/>
                  <a:pt x="0" y="10584"/>
                  <a:pt x="0" y="10800"/>
                </a:cubicBezTo>
                <a:cubicBezTo>
                  <a:pt x="0" y="11016"/>
                  <a:pt x="254" y="11016"/>
                  <a:pt x="254" y="11232"/>
                </a:cubicBezTo>
                <a:cubicBezTo>
                  <a:pt x="508" y="11448"/>
                  <a:pt x="762" y="11448"/>
                  <a:pt x="1016" y="11448"/>
                </a:cubicBezTo>
                <a:lnTo>
                  <a:pt x="4066" y="11448"/>
                </a:lnTo>
                <a:close/>
                <a:moveTo>
                  <a:pt x="1016" y="15336"/>
                </a:moveTo>
                <a:cubicBezTo>
                  <a:pt x="4066" y="15336"/>
                  <a:pt x="4066" y="15336"/>
                  <a:pt x="4066" y="15336"/>
                </a:cubicBezTo>
                <a:cubicBezTo>
                  <a:pt x="4320" y="15336"/>
                  <a:pt x="4574" y="15336"/>
                  <a:pt x="4574" y="15120"/>
                </a:cubicBezTo>
                <a:cubicBezTo>
                  <a:pt x="4828" y="14904"/>
                  <a:pt x="4828" y="14904"/>
                  <a:pt x="4828" y="14688"/>
                </a:cubicBezTo>
                <a:cubicBezTo>
                  <a:pt x="4828" y="14472"/>
                  <a:pt x="4828" y="14256"/>
                  <a:pt x="4574" y="14040"/>
                </a:cubicBezTo>
                <a:cubicBezTo>
                  <a:pt x="4574" y="13824"/>
                  <a:pt x="4320" y="13824"/>
                  <a:pt x="4066" y="13824"/>
                </a:cubicBezTo>
                <a:cubicBezTo>
                  <a:pt x="1016" y="13824"/>
                  <a:pt x="1016" y="13824"/>
                  <a:pt x="1016" y="13824"/>
                </a:cubicBezTo>
                <a:cubicBezTo>
                  <a:pt x="762" y="13824"/>
                  <a:pt x="508" y="13824"/>
                  <a:pt x="254" y="14040"/>
                </a:cubicBezTo>
                <a:cubicBezTo>
                  <a:pt x="254" y="14256"/>
                  <a:pt x="0" y="14472"/>
                  <a:pt x="0" y="14688"/>
                </a:cubicBezTo>
                <a:cubicBezTo>
                  <a:pt x="0" y="14904"/>
                  <a:pt x="254" y="14904"/>
                  <a:pt x="254" y="15120"/>
                </a:cubicBezTo>
                <a:cubicBezTo>
                  <a:pt x="508" y="15336"/>
                  <a:pt x="762" y="15336"/>
                  <a:pt x="1016" y="15336"/>
                </a:cubicBezTo>
                <a:close/>
                <a:moveTo>
                  <a:pt x="4066" y="17712"/>
                </a:moveTo>
                <a:cubicBezTo>
                  <a:pt x="1016" y="17712"/>
                  <a:pt x="1016" y="17712"/>
                  <a:pt x="1016" y="17712"/>
                </a:cubicBezTo>
                <a:cubicBezTo>
                  <a:pt x="762" y="17712"/>
                  <a:pt x="508" y="17712"/>
                  <a:pt x="254" y="17928"/>
                </a:cubicBezTo>
                <a:cubicBezTo>
                  <a:pt x="254" y="18144"/>
                  <a:pt x="0" y="18360"/>
                  <a:pt x="0" y="18576"/>
                </a:cubicBezTo>
                <a:cubicBezTo>
                  <a:pt x="0" y="18792"/>
                  <a:pt x="254" y="18792"/>
                  <a:pt x="254" y="19008"/>
                </a:cubicBezTo>
                <a:cubicBezTo>
                  <a:pt x="508" y="19224"/>
                  <a:pt x="762" y="19224"/>
                  <a:pt x="1016" y="19224"/>
                </a:cubicBezTo>
                <a:cubicBezTo>
                  <a:pt x="4066" y="19224"/>
                  <a:pt x="4066" y="19224"/>
                  <a:pt x="4066" y="19224"/>
                </a:cubicBezTo>
                <a:cubicBezTo>
                  <a:pt x="4320" y="19224"/>
                  <a:pt x="4574" y="19224"/>
                  <a:pt x="4574" y="19008"/>
                </a:cubicBezTo>
                <a:cubicBezTo>
                  <a:pt x="4828" y="18792"/>
                  <a:pt x="4828" y="18792"/>
                  <a:pt x="4828" y="18576"/>
                </a:cubicBezTo>
                <a:cubicBezTo>
                  <a:pt x="4828" y="18360"/>
                  <a:pt x="4828" y="18144"/>
                  <a:pt x="4574" y="17928"/>
                </a:cubicBezTo>
                <a:cubicBezTo>
                  <a:pt x="4574" y="17712"/>
                  <a:pt x="4320" y="17712"/>
                  <a:pt x="4066" y="17712"/>
                </a:cubicBezTo>
                <a:close/>
                <a:moveTo>
                  <a:pt x="4320" y="0"/>
                </a:moveTo>
                <a:cubicBezTo>
                  <a:pt x="3812" y="0"/>
                  <a:pt x="3304" y="216"/>
                  <a:pt x="3049" y="432"/>
                </a:cubicBezTo>
                <a:cubicBezTo>
                  <a:pt x="2795" y="648"/>
                  <a:pt x="2541" y="1080"/>
                  <a:pt x="2541" y="1296"/>
                </a:cubicBezTo>
                <a:cubicBezTo>
                  <a:pt x="4066" y="1296"/>
                  <a:pt x="4066" y="1296"/>
                  <a:pt x="4066" y="1296"/>
                </a:cubicBezTo>
                <a:cubicBezTo>
                  <a:pt x="4574" y="1296"/>
                  <a:pt x="4828" y="1512"/>
                  <a:pt x="5336" y="1944"/>
                </a:cubicBezTo>
                <a:cubicBezTo>
                  <a:pt x="5591" y="2160"/>
                  <a:pt x="5845" y="2592"/>
                  <a:pt x="5845" y="3024"/>
                </a:cubicBezTo>
                <a:cubicBezTo>
                  <a:pt x="5845" y="3456"/>
                  <a:pt x="5591" y="3672"/>
                  <a:pt x="5336" y="4104"/>
                </a:cubicBezTo>
                <a:cubicBezTo>
                  <a:pt x="4828" y="4320"/>
                  <a:pt x="4574" y="4536"/>
                  <a:pt x="4066" y="4536"/>
                </a:cubicBezTo>
                <a:cubicBezTo>
                  <a:pt x="2541" y="4536"/>
                  <a:pt x="2541" y="4536"/>
                  <a:pt x="2541" y="4536"/>
                </a:cubicBezTo>
                <a:cubicBezTo>
                  <a:pt x="2541" y="5184"/>
                  <a:pt x="2541" y="5184"/>
                  <a:pt x="2541" y="5184"/>
                </a:cubicBezTo>
                <a:cubicBezTo>
                  <a:pt x="4066" y="5184"/>
                  <a:pt x="4066" y="5184"/>
                  <a:pt x="4066" y="5184"/>
                </a:cubicBezTo>
                <a:cubicBezTo>
                  <a:pt x="4574" y="5184"/>
                  <a:pt x="4828" y="5400"/>
                  <a:pt x="5336" y="5832"/>
                </a:cubicBezTo>
                <a:cubicBezTo>
                  <a:pt x="5591" y="6048"/>
                  <a:pt x="5845" y="6480"/>
                  <a:pt x="5845" y="6912"/>
                </a:cubicBezTo>
                <a:cubicBezTo>
                  <a:pt x="5845" y="7344"/>
                  <a:pt x="5591" y="7560"/>
                  <a:pt x="5336" y="7992"/>
                </a:cubicBezTo>
                <a:cubicBezTo>
                  <a:pt x="4828" y="8208"/>
                  <a:pt x="4574" y="8424"/>
                  <a:pt x="4066" y="8424"/>
                </a:cubicBezTo>
                <a:cubicBezTo>
                  <a:pt x="2541" y="8424"/>
                  <a:pt x="2541" y="8424"/>
                  <a:pt x="2541" y="8424"/>
                </a:cubicBezTo>
                <a:cubicBezTo>
                  <a:pt x="2541" y="9072"/>
                  <a:pt x="2541" y="9072"/>
                  <a:pt x="2541" y="9072"/>
                </a:cubicBezTo>
                <a:cubicBezTo>
                  <a:pt x="4066" y="9072"/>
                  <a:pt x="4066" y="9072"/>
                  <a:pt x="4066" y="9072"/>
                </a:cubicBezTo>
                <a:cubicBezTo>
                  <a:pt x="4574" y="9072"/>
                  <a:pt x="4828" y="9288"/>
                  <a:pt x="5336" y="9504"/>
                </a:cubicBezTo>
                <a:cubicBezTo>
                  <a:pt x="5591" y="9936"/>
                  <a:pt x="5845" y="10152"/>
                  <a:pt x="5845" y="10800"/>
                </a:cubicBezTo>
                <a:cubicBezTo>
                  <a:pt x="5845" y="11232"/>
                  <a:pt x="5591" y="11448"/>
                  <a:pt x="5336" y="11880"/>
                </a:cubicBezTo>
                <a:cubicBezTo>
                  <a:pt x="4828" y="12096"/>
                  <a:pt x="4574" y="12312"/>
                  <a:pt x="4066" y="12312"/>
                </a:cubicBezTo>
                <a:cubicBezTo>
                  <a:pt x="2541" y="12312"/>
                  <a:pt x="2541" y="12312"/>
                  <a:pt x="2541" y="12312"/>
                </a:cubicBezTo>
                <a:cubicBezTo>
                  <a:pt x="2541" y="12960"/>
                  <a:pt x="2541" y="12960"/>
                  <a:pt x="2541" y="12960"/>
                </a:cubicBezTo>
                <a:cubicBezTo>
                  <a:pt x="4066" y="12960"/>
                  <a:pt x="4066" y="12960"/>
                  <a:pt x="4066" y="12960"/>
                </a:cubicBezTo>
                <a:cubicBezTo>
                  <a:pt x="4574" y="12960"/>
                  <a:pt x="4828" y="13176"/>
                  <a:pt x="5336" y="13392"/>
                </a:cubicBezTo>
                <a:cubicBezTo>
                  <a:pt x="5591" y="13824"/>
                  <a:pt x="5845" y="14040"/>
                  <a:pt x="5845" y="14688"/>
                </a:cubicBezTo>
                <a:cubicBezTo>
                  <a:pt x="5845" y="15120"/>
                  <a:pt x="5591" y="15336"/>
                  <a:pt x="5336" y="15768"/>
                </a:cubicBezTo>
                <a:cubicBezTo>
                  <a:pt x="4828" y="15984"/>
                  <a:pt x="4574" y="16200"/>
                  <a:pt x="4066" y="16200"/>
                </a:cubicBezTo>
                <a:cubicBezTo>
                  <a:pt x="2541" y="16200"/>
                  <a:pt x="2541" y="16200"/>
                  <a:pt x="2541" y="16200"/>
                </a:cubicBezTo>
                <a:cubicBezTo>
                  <a:pt x="2541" y="16848"/>
                  <a:pt x="2541" y="16848"/>
                  <a:pt x="2541" y="16848"/>
                </a:cubicBezTo>
                <a:cubicBezTo>
                  <a:pt x="4066" y="16848"/>
                  <a:pt x="4066" y="16848"/>
                  <a:pt x="4066" y="16848"/>
                </a:cubicBezTo>
                <a:cubicBezTo>
                  <a:pt x="4574" y="16848"/>
                  <a:pt x="4828" y="17064"/>
                  <a:pt x="5336" y="17280"/>
                </a:cubicBezTo>
                <a:cubicBezTo>
                  <a:pt x="5591" y="17712"/>
                  <a:pt x="5845" y="17928"/>
                  <a:pt x="5845" y="18576"/>
                </a:cubicBezTo>
                <a:cubicBezTo>
                  <a:pt x="5845" y="19008"/>
                  <a:pt x="5591" y="19224"/>
                  <a:pt x="5336" y="19656"/>
                </a:cubicBezTo>
                <a:cubicBezTo>
                  <a:pt x="4828" y="19872"/>
                  <a:pt x="4574" y="20088"/>
                  <a:pt x="4066" y="20088"/>
                </a:cubicBezTo>
                <a:cubicBezTo>
                  <a:pt x="2541" y="20088"/>
                  <a:pt x="2541" y="20088"/>
                  <a:pt x="2541" y="20088"/>
                </a:cubicBezTo>
                <a:cubicBezTo>
                  <a:pt x="2541" y="20520"/>
                  <a:pt x="2795" y="20952"/>
                  <a:pt x="3049" y="21168"/>
                </a:cubicBezTo>
                <a:cubicBezTo>
                  <a:pt x="3304" y="21384"/>
                  <a:pt x="3812" y="21600"/>
                  <a:pt x="4320" y="21600"/>
                </a:cubicBezTo>
                <a:cubicBezTo>
                  <a:pt x="19821" y="21600"/>
                  <a:pt x="19821" y="21600"/>
                  <a:pt x="19821" y="21600"/>
                </a:cubicBezTo>
                <a:cubicBezTo>
                  <a:pt x="20329" y="21600"/>
                  <a:pt x="20584" y="21384"/>
                  <a:pt x="21092" y="21168"/>
                </a:cubicBezTo>
                <a:cubicBezTo>
                  <a:pt x="21346" y="20736"/>
                  <a:pt x="21600" y="20520"/>
                  <a:pt x="21600" y="20088"/>
                </a:cubicBezTo>
                <a:cubicBezTo>
                  <a:pt x="21600" y="1512"/>
                  <a:pt x="21600" y="1512"/>
                  <a:pt x="21600" y="1512"/>
                </a:cubicBezTo>
                <a:cubicBezTo>
                  <a:pt x="21600" y="1080"/>
                  <a:pt x="21346" y="648"/>
                  <a:pt x="21092" y="432"/>
                </a:cubicBezTo>
                <a:cubicBezTo>
                  <a:pt x="20584" y="216"/>
                  <a:pt x="20329" y="0"/>
                  <a:pt x="19821" y="0"/>
                </a:cubicBezTo>
                <a:lnTo>
                  <a:pt x="4320" y="0"/>
                </a:lnTo>
                <a:close/>
                <a:moveTo>
                  <a:pt x="19821" y="6048"/>
                </a:moveTo>
                <a:cubicBezTo>
                  <a:pt x="19567" y="6048"/>
                  <a:pt x="19567" y="6264"/>
                  <a:pt x="19313" y="6264"/>
                </a:cubicBezTo>
                <a:cubicBezTo>
                  <a:pt x="9911" y="6264"/>
                  <a:pt x="9911" y="6264"/>
                  <a:pt x="9911" y="6264"/>
                </a:cubicBezTo>
                <a:cubicBezTo>
                  <a:pt x="9656" y="6264"/>
                  <a:pt x="9402" y="6048"/>
                  <a:pt x="9148" y="6048"/>
                </a:cubicBezTo>
                <a:cubicBezTo>
                  <a:pt x="8894" y="5832"/>
                  <a:pt x="8894" y="5616"/>
                  <a:pt x="8894" y="5400"/>
                </a:cubicBezTo>
                <a:cubicBezTo>
                  <a:pt x="8894" y="1944"/>
                  <a:pt x="8894" y="1944"/>
                  <a:pt x="8894" y="1944"/>
                </a:cubicBezTo>
                <a:cubicBezTo>
                  <a:pt x="8894" y="1728"/>
                  <a:pt x="8894" y="1728"/>
                  <a:pt x="9148" y="1512"/>
                </a:cubicBezTo>
                <a:cubicBezTo>
                  <a:pt x="9402" y="1296"/>
                  <a:pt x="9656" y="1296"/>
                  <a:pt x="9911" y="1296"/>
                </a:cubicBezTo>
                <a:cubicBezTo>
                  <a:pt x="19313" y="1296"/>
                  <a:pt x="19313" y="1296"/>
                  <a:pt x="19313" y="1296"/>
                </a:cubicBezTo>
                <a:cubicBezTo>
                  <a:pt x="19567" y="1296"/>
                  <a:pt x="19567" y="1296"/>
                  <a:pt x="19821" y="1512"/>
                </a:cubicBezTo>
                <a:cubicBezTo>
                  <a:pt x="20075" y="1728"/>
                  <a:pt x="20075" y="1728"/>
                  <a:pt x="20075" y="1944"/>
                </a:cubicBezTo>
                <a:cubicBezTo>
                  <a:pt x="20075" y="5400"/>
                  <a:pt x="20075" y="5400"/>
                  <a:pt x="20075" y="5400"/>
                </a:cubicBezTo>
                <a:cubicBezTo>
                  <a:pt x="20075" y="5616"/>
                  <a:pt x="20075" y="5832"/>
                  <a:pt x="19821" y="604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86" name="Shape"/>
          <p:cNvSpPr/>
          <p:nvPr/>
        </p:nvSpPr>
        <p:spPr>
          <a:xfrm>
            <a:off x="3003550" y="3922617"/>
            <a:ext cx="382589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082" y="14697"/>
                </a:moveTo>
                <a:cubicBezTo>
                  <a:pt x="5294" y="14697"/>
                  <a:pt x="5718" y="14697"/>
                  <a:pt x="6141" y="15142"/>
                </a:cubicBezTo>
                <a:cubicBezTo>
                  <a:pt x="6353" y="15365"/>
                  <a:pt x="6565" y="15810"/>
                  <a:pt x="6565" y="16256"/>
                </a:cubicBezTo>
                <a:cubicBezTo>
                  <a:pt x="6565" y="19819"/>
                  <a:pt x="6565" y="19819"/>
                  <a:pt x="6565" y="19819"/>
                </a:cubicBezTo>
                <a:cubicBezTo>
                  <a:pt x="6565" y="20264"/>
                  <a:pt x="6353" y="20709"/>
                  <a:pt x="6141" y="20932"/>
                </a:cubicBezTo>
                <a:cubicBezTo>
                  <a:pt x="5718" y="21377"/>
                  <a:pt x="5506" y="21600"/>
                  <a:pt x="5082" y="21600"/>
                </a:cubicBezTo>
                <a:cubicBezTo>
                  <a:pt x="1482" y="21600"/>
                  <a:pt x="1482" y="21600"/>
                  <a:pt x="1482" y="21600"/>
                </a:cubicBezTo>
                <a:cubicBezTo>
                  <a:pt x="1059" y="21600"/>
                  <a:pt x="635" y="21377"/>
                  <a:pt x="424" y="20932"/>
                </a:cubicBezTo>
                <a:cubicBezTo>
                  <a:pt x="0" y="20709"/>
                  <a:pt x="0" y="20264"/>
                  <a:pt x="0" y="19819"/>
                </a:cubicBezTo>
                <a:cubicBezTo>
                  <a:pt x="0" y="16256"/>
                  <a:pt x="0" y="16256"/>
                  <a:pt x="0" y="16256"/>
                </a:cubicBezTo>
                <a:cubicBezTo>
                  <a:pt x="0" y="15810"/>
                  <a:pt x="0" y="15365"/>
                  <a:pt x="424" y="15142"/>
                </a:cubicBezTo>
                <a:cubicBezTo>
                  <a:pt x="635" y="14697"/>
                  <a:pt x="1059" y="14697"/>
                  <a:pt x="1482" y="14697"/>
                </a:cubicBezTo>
                <a:lnTo>
                  <a:pt x="5082" y="14697"/>
                </a:lnTo>
                <a:close/>
                <a:moveTo>
                  <a:pt x="4024" y="12470"/>
                </a:moveTo>
                <a:cubicBezTo>
                  <a:pt x="4024" y="13806"/>
                  <a:pt x="4024" y="13806"/>
                  <a:pt x="4024" y="13806"/>
                </a:cubicBezTo>
                <a:cubicBezTo>
                  <a:pt x="2541" y="13806"/>
                  <a:pt x="2541" y="13806"/>
                  <a:pt x="2541" y="13806"/>
                </a:cubicBezTo>
                <a:cubicBezTo>
                  <a:pt x="2541" y="11357"/>
                  <a:pt x="2541" y="11357"/>
                  <a:pt x="2541" y="11357"/>
                </a:cubicBezTo>
                <a:cubicBezTo>
                  <a:pt x="8047" y="8462"/>
                  <a:pt x="8047" y="8462"/>
                  <a:pt x="8047" y="8462"/>
                </a:cubicBezTo>
                <a:cubicBezTo>
                  <a:pt x="8047" y="7571"/>
                  <a:pt x="8047" y="7571"/>
                  <a:pt x="8047" y="7571"/>
                </a:cubicBezTo>
                <a:cubicBezTo>
                  <a:pt x="8471" y="7794"/>
                  <a:pt x="8682" y="7794"/>
                  <a:pt x="8894" y="7794"/>
                </a:cubicBezTo>
                <a:cubicBezTo>
                  <a:pt x="9529" y="7794"/>
                  <a:pt x="9529" y="7794"/>
                  <a:pt x="9529" y="7794"/>
                </a:cubicBezTo>
                <a:cubicBezTo>
                  <a:pt x="9529" y="9575"/>
                  <a:pt x="9529" y="9575"/>
                  <a:pt x="9529" y="9575"/>
                </a:cubicBezTo>
                <a:lnTo>
                  <a:pt x="4024" y="12470"/>
                </a:lnTo>
                <a:close/>
                <a:moveTo>
                  <a:pt x="8894" y="6903"/>
                </a:moveTo>
                <a:cubicBezTo>
                  <a:pt x="8471" y="6903"/>
                  <a:pt x="8259" y="6903"/>
                  <a:pt x="7835" y="6458"/>
                </a:cubicBezTo>
                <a:cubicBezTo>
                  <a:pt x="7624" y="6235"/>
                  <a:pt x="7412" y="5790"/>
                  <a:pt x="7412" y="5344"/>
                </a:cubicBezTo>
                <a:cubicBezTo>
                  <a:pt x="7412" y="1781"/>
                  <a:pt x="7412" y="1781"/>
                  <a:pt x="7412" y="1781"/>
                </a:cubicBezTo>
                <a:cubicBezTo>
                  <a:pt x="7412" y="1113"/>
                  <a:pt x="7624" y="891"/>
                  <a:pt x="7835" y="445"/>
                </a:cubicBezTo>
                <a:cubicBezTo>
                  <a:pt x="8259" y="223"/>
                  <a:pt x="8471" y="0"/>
                  <a:pt x="8894" y="0"/>
                </a:cubicBezTo>
                <a:cubicBezTo>
                  <a:pt x="12494" y="0"/>
                  <a:pt x="12494" y="0"/>
                  <a:pt x="12494" y="0"/>
                </a:cubicBezTo>
                <a:cubicBezTo>
                  <a:pt x="12918" y="0"/>
                  <a:pt x="13341" y="223"/>
                  <a:pt x="13553" y="445"/>
                </a:cubicBezTo>
                <a:cubicBezTo>
                  <a:pt x="13976" y="891"/>
                  <a:pt x="13976" y="1336"/>
                  <a:pt x="13976" y="1781"/>
                </a:cubicBezTo>
                <a:cubicBezTo>
                  <a:pt x="13976" y="5344"/>
                  <a:pt x="13976" y="5344"/>
                  <a:pt x="13976" y="5344"/>
                </a:cubicBezTo>
                <a:cubicBezTo>
                  <a:pt x="13976" y="5790"/>
                  <a:pt x="13976" y="6235"/>
                  <a:pt x="13553" y="6458"/>
                </a:cubicBezTo>
                <a:cubicBezTo>
                  <a:pt x="13341" y="6903"/>
                  <a:pt x="12918" y="6903"/>
                  <a:pt x="12494" y="6903"/>
                </a:cubicBezTo>
                <a:lnTo>
                  <a:pt x="8894" y="6903"/>
                </a:lnTo>
                <a:close/>
                <a:moveTo>
                  <a:pt x="12494" y="14697"/>
                </a:moveTo>
                <a:cubicBezTo>
                  <a:pt x="12918" y="14697"/>
                  <a:pt x="13341" y="14697"/>
                  <a:pt x="13553" y="15142"/>
                </a:cubicBezTo>
                <a:cubicBezTo>
                  <a:pt x="13976" y="15365"/>
                  <a:pt x="13976" y="15810"/>
                  <a:pt x="13976" y="16256"/>
                </a:cubicBezTo>
                <a:cubicBezTo>
                  <a:pt x="13976" y="19819"/>
                  <a:pt x="13976" y="19819"/>
                  <a:pt x="13976" y="19819"/>
                </a:cubicBezTo>
                <a:cubicBezTo>
                  <a:pt x="13976" y="20264"/>
                  <a:pt x="13976" y="20709"/>
                  <a:pt x="13553" y="20932"/>
                </a:cubicBezTo>
                <a:cubicBezTo>
                  <a:pt x="13341" y="21377"/>
                  <a:pt x="12918" y="21600"/>
                  <a:pt x="12494" y="21600"/>
                </a:cubicBezTo>
                <a:cubicBezTo>
                  <a:pt x="8894" y="21600"/>
                  <a:pt x="8894" y="21600"/>
                  <a:pt x="8894" y="21600"/>
                </a:cubicBezTo>
                <a:cubicBezTo>
                  <a:pt x="8471" y="21600"/>
                  <a:pt x="8259" y="21377"/>
                  <a:pt x="7835" y="20932"/>
                </a:cubicBezTo>
                <a:cubicBezTo>
                  <a:pt x="7624" y="20709"/>
                  <a:pt x="7412" y="20264"/>
                  <a:pt x="7412" y="19819"/>
                </a:cubicBezTo>
                <a:cubicBezTo>
                  <a:pt x="7412" y="16256"/>
                  <a:pt x="7412" y="16256"/>
                  <a:pt x="7412" y="16256"/>
                </a:cubicBezTo>
                <a:cubicBezTo>
                  <a:pt x="7412" y="15810"/>
                  <a:pt x="7624" y="15365"/>
                  <a:pt x="7835" y="15142"/>
                </a:cubicBezTo>
                <a:cubicBezTo>
                  <a:pt x="8259" y="14697"/>
                  <a:pt x="8471" y="14697"/>
                  <a:pt x="8894" y="14697"/>
                </a:cubicBezTo>
                <a:lnTo>
                  <a:pt x="12494" y="14697"/>
                </a:lnTo>
                <a:close/>
                <a:moveTo>
                  <a:pt x="11435" y="13806"/>
                </a:moveTo>
                <a:cubicBezTo>
                  <a:pt x="9953" y="13806"/>
                  <a:pt x="9953" y="13806"/>
                  <a:pt x="9953" y="13806"/>
                </a:cubicBezTo>
                <a:cubicBezTo>
                  <a:pt x="9953" y="7794"/>
                  <a:pt x="9953" y="7794"/>
                  <a:pt x="9953" y="7794"/>
                </a:cubicBezTo>
                <a:cubicBezTo>
                  <a:pt x="11435" y="7794"/>
                  <a:pt x="11435" y="7794"/>
                  <a:pt x="11435" y="7794"/>
                </a:cubicBezTo>
                <a:lnTo>
                  <a:pt x="11435" y="13806"/>
                </a:lnTo>
                <a:close/>
                <a:moveTo>
                  <a:pt x="19059" y="13806"/>
                </a:moveTo>
                <a:cubicBezTo>
                  <a:pt x="17576" y="13806"/>
                  <a:pt x="17576" y="13806"/>
                  <a:pt x="17576" y="13806"/>
                </a:cubicBezTo>
                <a:cubicBezTo>
                  <a:pt x="17576" y="12470"/>
                  <a:pt x="17576" y="12470"/>
                  <a:pt x="17576" y="12470"/>
                </a:cubicBezTo>
                <a:cubicBezTo>
                  <a:pt x="11859" y="9575"/>
                  <a:pt x="11859" y="9575"/>
                  <a:pt x="11859" y="9575"/>
                </a:cubicBezTo>
                <a:cubicBezTo>
                  <a:pt x="11859" y="7794"/>
                  <a:pt x="11859" y="7794"/>
                  <a:pt x="11859" y="7794"/>
                </a:cubicBezTo>
                <a:cubicBezTo>
                  <a:pt x="12494" y="7794"/>
                  <a:pt x="12494" y="7794"/>
                  <a:pt x="12494" y="7794"/>
                </a:cubicBezTo>
                <a:cubicBezTo>
                  <a:pt x="12706" y="7794"/>
                  <a:pt x="13129" y="7794"/>
                  <a:pt x="13341" y="7571"/>
                </a:cubicBezTo>
                <a:cubicBezTo>
                  <a:pt x="13341" y="8462"/>
                  <a:pt x="13341" y="8462"/>
                  <a:pt x="13341" y="8462"/>
                </a:cubicBezTo>
                <a:cubicBezTo>
                  <a:pt x="19059" y="11357"/>
                  <a:pt x="19059" y="11357"/>
                  <a:pt x="19059" y="11357"/>
                </a:cubicBezTo>
                <a:lnTo>
                  <a:pt x="19059" y="13806"/>
                </a:lnTo>
                <a:close/>
                <a:moveTo>
                  <a:pt x="20118" y="14697"/>
                </a:moveTo>
                <a:cubicBezTo>
                  <a:pt x="20541" y="14697"/>
                  <a:pt x="20753" y="14697"/>
                  <a:pt x="21176" y="15142"/>
                </a:cubicBezTo>
                <a:cubicBezTo>
                  <a:pt x="21388" y="15365"/>
                  <a:pt x="21600" y="15810"/>
                  <a:pt x="21600" y="16256"/>
                </a:cubicBezTo>
                <a:cubicBezTo>
                  <a:pt x="21600" y="19819"/>
                  <a:pt x="21600" y="19819"/>
                  <a:pt x="21600" y="19819"/>
                </a:cubicBezTo>
                <a:cubicBezTo>
                  <a:pt x="21600" y="20264"/>
                  <a:pt x="21388" y="20709"/>
                  <a:pt x="21176" y="20932"/>
                </a:cubicBezTo>
                <a:cubicBezTo>
                  <a:pt x="20753" y="21377"/>
                  <a:pt x="20541" y="21600"/>
                  <a:pt x="20118" y="21600"/>
                </a:cubicBezTo>
                <a:cubicBezTo>
                  <a:pt x="16518" y="21600"/>
                  <a:pt x="16518" y="21600"/>
                  <a:pt x="16518" y="21600"/>
                </a:cubicBezTo>
                <a:cubicBezTo>
                  <a:pt x="16094" y="21600"/>
                  <a:pt x="15671" y="21377"/>
                  <a:pt x="15459" y="20932"/>
                </a:cubicBezTo>
                <a:cubicBezTo>
                  <a:pt x="15035" y="20709"/>
                  <a:pt x="15035" y="20264"/>
                  <a:pt x="15035" y="19819"/>
                </a:cubicBezTo>
                <a:cubicBezTo>
                  <a:pt x="15035" y="16256"/>
                  <a:pt x="15035" y="16256"/>
                  <a:pt x="15035" y="16256"/>
                </a:cubicBezTo>
                <a:cubicBezTo>
                  <a:pt x="15035" y="15810"/>
                  <a:pt x="15035" y="15365"/>
                  <a:pt x="15459" y="15142"/>
                </a:cubicBezTo>
                <a:cubicBezTo>
                  <a:pt x="15671" y="14697"/>
                  <a:pt x="16094" y="14697"/>
                  <a:pt x="16518" y="14697"/>
                </a:cubicBezTo>
                <a:lnTo>
                  <a:pt x="20118" y="1469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8" name="Shape"/>
          <p:cNvSpPr/>
          <p:nvPr/>
        </p:nvSpPr>
        <p:spPr>
          <a:xfrm>
            <a:off x="1054100" y="1368425"/>
            <a:ext cx="395289" cy="3540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9302"/>
                </a:moveTo>
                <a:cubicBezTo>
                  <a:pt x="21600" y="20681"/>
                  <a:pt x="20777" y="21600"/>
                  <a:pt x="19543" y="21600"/>
                </a:cubicBezTo>
                <a:cubicBezTo>
                  <a:pt x="2057" y="21600"/>
                  <a:pt x="2057" y="21600"/>
                  <a:pt x="2057" y="21600"/>
                </a:cubicBezTo>
                <a:cubicBezTo>
                  <a:pt x="1029" y="21600"/>
                  <a:pt x="0" y="20681"/>
                  <a:pt x="0" y="19302"/>
                </a:cubicBezTo>
                <a:cubicBezTo>
                  <a:pt x="0" y="18843"/>
                  <a:pt x="0" y="18383"/>
                  <a:pt x="206" y="18153"/>
                </a:cubicBezTo>
                <a:cubicBezTo>
                  <a:pt x="9051" y="1149"/>
                  <a:pt x="9051" y="1149"/>
                  <a:pt x="9051" y="1149"/>
                </a:cubicBezTo>
                <a:cubicBezTo>
                  <a:pt x="9257" y="460"/>
                  <a:pt x="10080" y="0"/>
                  <a:pt x="10903" y="0"/>
                </a:cubicBezTo>
                <a:cubicBezTo>
                  <a:pt x="11520" y="0"/>
                  <a:pt x="12343" y="460"/>
                  <a:pt x="12754" y="1149"/>
                </a:cubicBezTo>
                <a:cubicBezTo>
                  <a:pt x="21394" y="18153"/>
                  <a:pt x="21394" y="18153"/>
                  <a:pt x="21394" y="18153"/>
                </a:cubicBezTo>
                <a:cubicBezTo>
                  <a:pt x="21600" y="18383"/>
                  <a:pt x="21600" y="18843"/>
                  <a:pt x="21600" y="19302"/>
                </a:cubicBezTo>
                <a:close/>
                <a:moveTo>
                  <a:pt x="9051" y="17234"/>
                </a:moveTo>
                <a:cubicBezTo>
                  <a:pt x="9051" y="18383"/>
                  <a:pt x="9874" y="19302"/>
                  <a:pt x="10903" y="19302"/>
                </a:cubicBezTo>
                <a:cubicBezTo>
                  <a:pt x="11931" y="19302"/>
                  <a:pt x="12549" y="18383"/>
                  <a:pt x="12549" y="17234"/>
                </a:cubicBezTo>
                <a:cubicBezTo>
                  <a:pt x="12549" y="16315"/>
                  <a:pt x="11931" y="15396"/>
                  <a:pt x="10903" y="15396"/>
                </a:cubicBezTo>
                <a:cubicBezTo>
                  <a:pt x="9874" y="15396"/>
                  <a:pt x="9051" y="16085"/>
                  <a:pt x="9051" y="17234"/>
                </a:cubicBezTo>
                <a:close/>
                <a:moveTo>
                  <a:pt x="9257" y="13557"/>
                </a:moveTo>
                <a:cubicBezTo>
                  <a:pt x="12343" y="13557"/>
                  <a:pt x="12343" y="13557"/>
                  <a:pt x="12343" y="13557"/>
                </a:cubicBezTo>
                <a:cubicBezTo>
                  <a:pt x="12343" y="5515"/>
                  <a:pt x="12343" y="5515"/>
                  <a:pt x="12343" y="5515"/>
                </a:cubicBezTo>
                <a:cubicBezTo>
                  <a:pt x="9257" y="5515"/>
                  <a:pt x="9257" y="5515"/>
                  <a:pt x="9257" y="5515"/>
                </a:cubicBezTo>
                <a:lnTo>
                  <a:pt x="9257" y="1355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89" name="Shape"/>
          <p:cNvSpPr/>
          <p:nvPr/>
        </p:nvSpPr>
        <p:spPr>
          <a:xfrm>
            <a:off x="1719263" y="1384300"/>
            <a:ext cx="352426" cy="349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916"/>
                </a:moveTo>
                <a:cubicBezTo>
                  <a:pt x="21600" y="16723"/>
                  <a:pt x="16774" y="21600"/>
                  <a:pt x="10800" y="21600"/>
                </a:cubicBezTo>
                <a:cubicBezTo>
                  <a:pt x="4826" y="21600"/>
                  <a:pt x="0" y="16723"/>
                  <a:pt x="0" y="10916"/>
                </a:cubicBezTo>
                <a:cubicBezTo>
                  <a:pt x="0" y="4877"/>
                  <a:pt x="4826" y="0"/>
                  <a:pt x="10800" y="0"/>
                </a:cubicBezTo>
                <a:cubicBezTo>
                  <a:pt x="16774" y="0"/>
                  <a:pt x="21600" y="4877"/>
                  <a:pt x="21600" y="10916"/>
                </a:cubicBezTo>
                <a:close/>
                <a:moveTo>
                  <a:pt x="19302" y="10684"/>
                </a:moveTo>
                <a:cubicBezTo>
                  <a:pt x="19302" y="6039"/>
                  <a:pt x="15396" y="2323"/>
                  <a:pt x="10800" y="2323"/>
                </a:cubicBezTo>
                <a:cubicBezTo>
                  <a:pt x="6204" y="2323"/>
                  <a:pt x="2528" y="6039"/>
                  <a:pt x="2528" y="10684"/>
                </a:cubicBezTo>
                <a:cubicBezTo>
                  <a:pt x="2528" y="15561"/>
                  <a:pt x="6204" y="19277"/>
                  <a:pt x="10800" y="19277"/>
                </a:cubicBezTo>
                <a:cubicBezTo>
                  <a:pt x="15396" y="19277"/>
                  <a:pt x="19302" y="15561"/>
                  <a:pt x="19302" y="10684"/>
                </a:cubicBezTo>
                <a:close/>
                <a:moveTo>
                  <a:pt x="4596" y="10219"/>
                </a:moveTo>
                <a:cubicBezTo>
                  <a:pt x="4826" y="10219"/>
                  <a:pt x="5055" y="10452"/>
                  <a:pt x="5055" y="10684"/>
                </a:cubicBezTo>
                <a:cubicBezTo>
                  <a:pt x="5055" y="11148"/>
                  <a:pt x="4826" y="11381"/>
                  <a:pt x="4596" y="11381"/>
                </a:cubicBezTo>
                <a:cubicBezTo>
                  <a:pt x="4136" y="11381"/>
                  <a:pt x="3906" y="11148"/>
                  <a:pt x="3906" y="10684"/>
                </a:cubicBezTo>
                <a:cubicBezTo>
                  <a:pt x="3906" y="10452"/>
                  <a:pt x="4136" y="10219"/>
                  <a:pt x="4596" y="10219"/>
                </a:cubicBezTo>
                <a:close/>
                <a:moveTo>
                  <a:pt x="14017" y="9755"/>
                </a:moveTo>
                <a:cubicBezTo>
                  <a:pt x="11260" y="9755"/>
                  <a:pt x="11260" y="9755"/>
                  <a:pt x="11260" y="9755"/>
                </a:cubicBezTo>
                <a:cubicBezTo>
                  <a:pt x="7813" y="5806"/>
                  <a:pt x="7813" y="5806"/>
                  <a:pt x="7813" y="5806"/>
                </a:cubicBezTo>
                <a:cubicBezTo>
                  <a:pt x="6664" y="4877"/>
                  <a:pt x="5055" y="6503"/>
                  <a:pt x="5974" y="7432"/>
                </a:cubicBezTo>
                <a:cubicBezTo>
                  <a:pt x="9881" y="11613"/>
                  <a:pt x="9881" y="11613"/>
                  <a:pt x="9881" y="11613"/>
                </a:cubicBezTo>
                <a:cubicBezTo>
                  <a:pt x="10111" y="12077"/>
                  <a:pt x="10340" y="12077"/>
                  <a:pt x="10570" y="12077"/>
                </a:cubicBezTo>
                <a:cubicBezTo>
                  <a:pt x="14017" y="12077"/>
                  <a:pt x="14017" y="12077"/>
                  <a:pt x="14017" y="12077"/>
                </a:cubicBezTo>
                <a:cubicBezTo>
                  <a:pt x="15396" y="12077"/>
                  <a:pt x="15626" y="9755"/>
                  <a:pt x="14017" y="9755"/>
                </a:cubicBezTo>
                <a:close/>
                <a:moveTo>
                  <a:pt x="6434" y="14865"/>
                </a:moveTo>
                <a:cubicBezTo>
                  <a:pt x="6894" y="14865"/>
                  <a:pt x="7123" y="15097"/>
                  <a:pt x="7123" y="15329"/>
                </a:cubicBezTo>
                <a:cubicBezTo>
                  <a:pt x="7123" y="15794"/>
                  <a:pt x="6894" y="16026"/>
                  <a:pt x="6434" y="16026"/>
                </a:cubicBezTo>
                <a:cubicBezTo>
                  <a:pt x="6204" y="16026"/>
                  <a:pt x="5974" y="15794"/>
                  <a:pt x="5974" y="15329"/>
                </a:cubicBezTo>
                <a:cubicBezTo>
                  <a:pt x="5974" y="15097"/>
                  <a:pt x="6204" y="14865"/>
                  <a:pt x="6434" y="14865"/>
                </a:cubicBezTo>
                <a:close/>
                <a:moveTo>
                  <a:pt x="10800" y="16490"/>
                </a:moveTo>
                <a:cubicBezTo>
                  <a:pt x="11030" y="16490"/>
                  <a:pt x="11489" y="16723"/>
                  <a:pt x="11489" y="17187"/>
                </a:cubicBezTo>
                <a:cubicBezTo>
                  <a:pt x="11489" y="17419"/>
                  <a:pt x="11030" y="17884"/>
                  <a:pt x="10800" y="17884"/>
                </a:cubicBezTo>
                <a:cubicBezTo>
                  <a:pt x="10570" y="17884"/>
                  <a:pt x="10111" y="17419"/>
                  <a:pt x="10111" y="17187"/>
                </a:cubicBezTo>
                <a:cubicBezTo>
                  <a:pt x="10111" y="16723"/>
                  <a:pt x="10570" y="16490"/>
                  <a:pt x="10800" y="16490"/>
                </a:cubicBezTo>
                <a:close/>
                <a:moveTo>
                  <a:pt x="10800" y="3716"/>
                </a:moveTo>
                <a:cubicBezTo>
                  <a:pt x="11260" y="3716"/>
                  <a:pt x="11489" y="4181"/>
                  <a:pt x="11489" y="4413"/>
                </a:cubicBezTo>
                <a:cubicBezTo>
                  <a:pt x="11489" y="4645"/>
                  <a:pt x="11260" y="5110"/>
                  <a:pt x="10800" y="5110"/>
                </a:cubicBezTo>
                <a:cubicBezTo>
                  <a:pt x="10570" y="5110"/>
                  <a:pt x="10111" y="4645"/>
                  <a:pt x="10111" y="4413"/>
                </a:cubicBezTo>
                <a:cubicBezTo>
                  <a:pt x="10111" y="4181"/>
                  <a:pt x="10570" y="3716"/>
                  <a:pt x="10800" y="3716"/>
                </a:cubicBezTo>
                <a:close/>
                <a:moveTo>
                  <a:pt x="15166" y="5574"/>
                </a:moveTo>
                <a:cubicBezTo>
                  <a:pt x="15626" y="5574"/>
                  <a:pt x="15855" y="5806"/>
                  <a:pt x="15855" y="6271"/>
                </a:cubicBezTo>
                <a:cubicBezTo>
                  <a:pt x="15855" y="6503"/>
                  <a:pt x="15626" y="6735"/>
                  <a:pt x="15166" y="6735"/>
                </a:cubicBezTo>
                <a:cubicBezTo>
                  <a:pt x="14936" y="6735"/>
                  <a:pt x="14706" y="6503"/>
                  <a:pt x="14706" y="6271"/>
                </a:cubicBezTo>
                <a:cubicBezTo>
                  <a:pt x="14706" y="5806"/>
                  <a:pt x="14936" y="5574"/>
                  <a:pt x="15166" y="5574"/>
                </a:cubicBezTo>
                <a:close/>
                <a:moveTo>
                  <a:pt x="15396" y="14632"/>
                </a:moveTo>
                <a:cubicBezTo>
                  <a:pt x="15855" y="14632"/>
                  <a:pt x="16085" y="14865"/>
                  <a:pt x="16085" y="15329"/>
                </a:cubicBezTo>
                <a:cubicBezTo>
                  <a:pt x="16085" y="15561"/>
                  <a:pt x="15855" y="15794"/>
                  <a:pt x="15396" y="15794"/>
                </a:cubicBezTo>
                <a:cubicBezTo>
                  <a:pt x="15166" y="15794"/>
                  <a:pt x="14706" y="15561"/>
                  <a:pt x="14706" y="15329"/>
                </a:cubicBezTo>
                <a:cubicBezTo>
                  <a:pt x="14706" y="14865"/>
                  <a:pt x="15166" y="14632"/>
                  <a:pt x="15396" y="14632"/>
                </a:cubicBezTo>
                <a:close/>
                <a:moveTo>
                  <a:pt x="17234" y="10219"/>
                </a:moveTo>
                <a:cubicBezTo>
                  <a:pt x="17464" y="10219"/>
                  <a:pt x="17923" y="10452"/>
                  <a:pt x="17923" y="10684"/>
                </a:cubicBezTo>
                <a:cubicBezTo>
                  <a:pt x="17923" y="11148"/>
                  <a:pt x="17464" y="11381"/>
                  <a:pt x="17234" y="11381"/>
                </a:cubicBezTo>
                <a:cubicBezTo>
                  <a:pt x="16774" y="11381"/>
                  <a:pt x="16545" y="11148"/>
                  <a:pt x="16545" y="10684"/>
                </a:cubicBezTo>
                <a:cubicBezTo>
                  <a:pt x="16545" y="10452"/>
                  <a:pt x="16774" y="10219"/>
                  <a:pt x="17234" y="1021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90" name="Shape"/>
          <p:cNvSpPr/>
          <p:nvPr/>
        </p:nvSpPr>
        <p:spPr>
          <a:xfrm>
            <a:off x="2308225" y="1379537"/>
            <a:ext cx="484188" cy="3730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916" y="0"/>
                </a:moveTo>
                <a:cubicBezTo>
                  <a:pt x="19088" y="3491"/>
                  <a:pt x="20428" y="7200"/>
                  <a:pt x="21600" y="10691"/>
                </a:cubicBezTo>
                <a:cubicBezTo>
                  <a:pt x="14400" y="10691"/>
                  <a:pt x="11386" y="20727"/>
                  <a:pt x="3684" y="21600"/>
                </a:cubicBezTo>
                <a:cubicBezTo>
                  <a:pt x="2512" y="18109"/>
                  <a:pt x="1172" y="14618"/>
                  <a:pt x="0" y="10909"/>
                </a:cubicBezTo>
                <a:cubicBezTo>
                  <a:pt x="7200" y="10909"/>
                  <a:pt x="10716" y="218"/>
                  <a:pt x="17916" y="0"/>
                </a:cubicBezTo>
                <a:close/>
                <a:moveTo>
                  <a:pt x="4688" y="19418"/>
                </a:moveTo>
                <a:cubicBezTo>
                  <a:pt x="6698" y="18982"/>
                  <a:pt x="8540" y="17673"/>
                  <a:pt x="10214" y="16145"/>
                </a:cubicBezTo>
                <a:cubicBezTo>
                  <a:pt x="9209" y="15709"/>
                  <a:pt x="8540" y="14618"/>
                  <a:pt x="8037" y="13527"/>
                </a:cubicBezTo>
                <a:cubicBezTo>
                  <a:pt x="7702" y="12218"/>
                  <a:pt x="7535" y="10691"/>
                  <a:pt x="7702" y="9164"/>
                </a:cubicBezTo>
                <a:cubicBezTo>
                  <a:pt x="6028" y="10909"/>
                  <a:pt x="4353" y="12218"/>
                  <a:pt x="2177" y="12655"/>
                </a:cubicBezTo>
                <a:cubicBezTo>
                  <a:pt x="3014" y="15055"/>
                  <a:pt x="3851" y="17236"/>
                  <a:pt x="4688" y="19418"/>
                </a:cubicBezTo>
                <a:close/>
                <a:moveTo>
                  <a:pt x="5526" y="15273"/>
                </a:moveTo>
                <a:cubicBezTo>
                  <a:pt x="5526" y="15273"/>
                  <a:pt x="5358" y="15055"/>
                  <a:pt x="5358" y="15055"/>
                </a:cubicBezTo>
                <a:cubicBezTo>
                  <a:pt x="5191" y="15055"/>
                  <a:pt x="4856" y="15055"/>
                  <a:pt x="4521" y="15055"/>
                </a:cubicBezTo>
                <a:cubicBezTo>
                  <a:pt x="4688" y="15273"/>
                  <a:pt x="4688" y="15491"/>
                  <a:pt x="4688" y="15709"/>
                </a:cubicBezTo>
                <a:cubicBezTo>
                  <a:pt x="5023" y="15491"/>
                  <a:pt x="5191" y="15491"/>
                  <a:pt x="5526" y="15273"/>
                </a:cubicBezTo>
                <a:close/>
                <a:moveTo>
                  <a:pt x="5526" y="14400"/>
                </a:moveTo>
                <a:cubicBezTo>
                  <a:pt x="5358" y="14182"/>
                  <a:pt x="5191" y="13964"/>
                  <a:pt x="4856" y="13745"/>
                </a:cubicBezTo>
                <a:cubicBezTo>
                  <a:pt x="4856" y="13964"/>
                  <a:pt x="4688" y="14182"/>
                  <a:pt x="4688" y="14400"/>
                </a:cubicBezTo>
                <a:cubicBezTo>
                  <a:pt x="5023" y="14400"/>
                  <a:pt x="5191" y="14618"/>
                  <a:pt x="5526" y="14618"/>
                </a:cubicBezTo>
                <a:cubicBezTo>
                  <a:pt x="5526" y="14618"/>
                  <a:pt x="5526" y="14618"/>
                  <a:pt x="5526" y="14400"/>
                </a:cubicBezTo>
                <a:close/>
                <a:moveTo>
                  <a:pt x="5860" y="15709"/>
                </a:moveTo>
                <a:cubicBezTo>
                  <a:pt x="5693" y="15709"/>
                  <a:pt x="5693" y="15709"/>
                  <a:pt x="5693" y="15709"/>
                </a:cubicBezTo>
                <a:cubicBezTo>
                  <a:pt x="5526" y="15927"/>
                  <a:pt x="5358" y="16145"/>
                  <a:pt x="5191" y="16364"/>
                </a:cubicBezTo>
                <a:cubicBezTo>
                  <a:pt x="5358" y="16364"/>
                  <a:pt x="5358" y="16582"/>
                  <a:pt x="5526" y="16582"/>
                </a:cubicBezTo>
                <a:cubicBezTo>
                  <a:pt x="5693" y="16364"/>
                  <a:pt x="5693" y="15927"/>
                  <a:pt x="5860" y="15709"/>
                </a:cubicBezTo>
                <a:close/>
                <a:moveTo>
                  <a:pt x="5860" y="13091"/>
                </a:moveTo>
                <a:cubicBezTo>
                  <a:pt x="5693" y="13091"/>
                  <a:pt x="5526" y="13091"/>
                  <a:pt x="5526" y="13309"/>
                </a:cubicBezTo>
                <a:cubicBezTo>
                  <a:pt x="5526" y="13527"/>
                  <a:pt x="5526" y="13527"/>
                  <a:pt x="5693" y="13745"/>
                </a:cubicBezTo>
                <a:cubicBezTo>
                  <a:pt x="5526" y="13527"/>
                  <a:pt x="5526" y="13527"/>
                  <a:pt x="5526" y="13309"/>
                </a:cubicBezTo>
                <a:cubicBezTo>
                  <a:pt x="5526" y="13527"/>
                  <a:pt x="5693" y="13964"/>
                  <a:pt x="5860" y="14182"/>
                </a:cubicBezTo>
                <a:cubicBezTo>
                  <a:pt x="5860" y="14182"/>
                  <a:pt x="5860" y="14182"/>
                  <a:pt x="6028" y="14182"/>
                </a:cubicBezTo>
                <a:cubicBezTo>
                  <a:pt x="6028" y="13745"/>
                  <a:pt x="5860" y="13527"/>
                  <a:pt x="5860" y="13091"/>
                </a:cubicBezTo>
                <a:close/>
                <a:moveTo>
                  <a:pt x="6363" y="15709"/>
                </a:moveTo>
                <a:cubicBezTo>
                  <a:pt x="6195" y="15709"/>
                  <a:pt x="6195" y="15709"/>
                  <a:pt x="6195" y="15709"/>
                </a:cubicBezTo>
                <a:cubicBezTo>
                  <a:pt x="6195" y="16145"/>
                  <a:pt x="6195" y="16364"/>
                  <a:pt x="6195" y="16800"/>
                </a:cubicBezTo>
                <a:cubicBezTo>
                  <a:pt x="6363" y="16800"/>
                  <a:pt x="6530" y="16800"/>
                  <a:pt x="6698" y="16582"/>
                </a:cubicBezTo>
                <a:cubicBezTo>
                  <a:pt x="6530" y="16364"/>
                  <a:pt x="6363" y="15927"/>
                  <a:pt x="6363" y="15709"/>
                </a:cubicBezTo>
                <a:close/>
                <a:moveTo>
                  <a:pt x="6865" y="13309"/>
                </a:moveTo>
                <a:cubicBezTo>
                  <a:pt x="6698" y="13309"/>
                  <a:pt x="6698" y="13091"/>
                  <a:pt x="6530" y="13091"/>
                </a:cubicBezTo>
                <a:cubicBezTo>
                  <a:pt x="6363" y="13527"/>
                  <a:pt x="6363" y="13745"/>
                  <a:pt x="6195" y="14182"/>
                </a:cubicBezTo>
                <a:cubicBezTo>
                  <a:pt x="6363" y="14182"/>
                  <a:pt x="6363" y="14182"/>
                  <a:pt x="6363" y="14182"/>
                </a:cubicBezTo>
                <a:cubicBezTo>
                  <a:pt x="6530" y="13964"/>
                  <a:pt x="6698" y="13745"/>
                  <a:pt x="6865" y="13309"/>
                </a:cubicBezTo>
                <a:close/>
                <a:moveTo>
                  <a:pt x="7367" y="15491"/>
                </a:moveTo>
                <a:cubicBezTo>
                  <a:pt x="7200" y="15491"/>
                  <a:pt x="6865" y="15273"/>
                  <a:pt x="6698" y="15273"/>
                </a:cubicBezTo>
                <a:cubicBezTo>
                  <a:pt x="6698" y="15273"/>
                  <a:pt x="6530" y="15491"/>
                  <a:pt x="6530" y="15491"/>
                </a:cubicBezTo>
                <a:cubicBezTo>
                  <a:pt x="6698" y="15709"/>
                  <a:pt x="7033" y="15927"/>
                  <a:pt x="7200" y="16145"/>
                </a:cubicBezTo>
                <a:cubicBezTo>
                  <a:pt x="7200" y="15927"/>
                  <a:pt x="7367" y="15709"/>
                  <a:pt x="7367" y="15491"/>
                </a:cubicBezTo>
                <a:close/>
                <a:moveTo>
                  <a:pt x="7367" y="13964"/>
                </a:moveTo>
                <a:cubicBezTo>
                  <a:pt x="7367" y="13964"/>
                  <a:pt x="7367" y="13964"/>
                  <a:pt x="7367" y="13964"/>
                </a:cubicBezTo>
                <a:cubicBezTo>
                  <a:pt x="7033" y="14182"/>
                  <a:pt x="6865" y="14400"/>
                  <a:pt x="6698" y="14618"/>
                </a:cubicBezTo>
                <a:cubicBezTo>
                  <a:pt x="6698" y="14618"/>
                  <a:pt x="6698" y="14618"/>
                  <a:pt x="6698" y="14618"/>
                </a:cubicBezTo>
                <a:cubicBezTo>
                  <a:pt x="6698" y="14618"/>
                  <a:pt x="6698" y="14836"/>
                  <a:pt x="6698" y="14836"/>
                </a:cubicBezTo>
                <a:cubicBezTo>
                  <a:pt x="7033" y="14836"/>
                  <a:pt x="7200" y="14618"/>
                  <a:pt x="7367" y="14618"/>
                </a:cubicBezTo>
                <a:cubicBezTo>
                  <a:pt x="7367" y="14400"/>
                  <a:pt x="7367" y="14182"/>
                  <a:pt x="7367" y="13964"/>
                </a:cubicBezTo>
                <a:close/>
                <a:moveTo>
                  <a:pt x="16912" y="2182"/>
                </a:moveTo>
                <a:cubicBezTo>
                  <a:pt x="14902" y="2618"/>
                  <a:pt x="13060" y="3927"/>
                  <a:pt x="11386" y="5673"/>
                </a:cubicBezTo>
                <a:cubicBezTo>
                  <a:pt x="12391" y="6109"/>
                  <a:pt x="13060" y="6982"/>
                  <a:pt x="13395" y="8073"/>
                </a:cubicBezTo>
                <a:cubicBezTo>
                  <a:pt x="13898" y="9382"/>
                  <a:pt x="14065" y="10909"/>
                  <a:pt x="13898" y="12436"/>
                </a:cubicBezTo>
                <a:cubicBezTo>
                  <a:pt x="15572" y="10691"/>
                  <a:pt x="17247" y="9382"/>
                  <a:pt x="19256" y="8945"/>
                </a:cubicBezTo>
                <a:cubicBezTo>
                  <a:pt x="18419" y="6764"/>
                  <a:pt x="17749" y="4364"/>
                  <a:pt x="16912" y="2182"/>
                </a:cubicBezTo>
                <a:close/>
                <a:moveTo>
                  <a:pt x="14400" y="5891"/>
                </a:moveTo>
                <a:cubicBezTo>
                  <a:pt x="14233" y="5891"/>
                  <a:pt x="14065" y="5891"/>
                  <a:pt x="14065" y="6109"/>
                </a:cubicBezTo>
                <a:cubicBezTo>
                  <a:pt x="14233" y="6982"/>
                  <a:pt x="14567" y="7636"/>
                  <a:pt x="14902" y="8509"/>
                </a:cubicBezTo>
                <a:cubicBezTo>
                  <a:pt x="15070" y="8291"/>
                  <a:pt x="15070" y="8291"/>
                  <a:pt x="15237" y="8073"/>
                </a:cubicBezTo>
                <a:cubicBezTo>
                  <a:pt x="14902" y="7418"/>
                  <a:pt x="14735" y="6545"/>
                  <a:pt x="14400" y="5891"/>
                </a:cubicBezTo>
                <a:close/>
                <a:moveTo>
                  <a:pt x="15237" y="5236"/>
                </a:moveTo>
                <a:cubicBezTo>
                  <a:pt x="15070" y="5236"/>
                  <a:pt x="15070" y="5455"/>
                  <a:pt x="14902" y="5455"/>
                </a:cubicBezTo>
                <a:cubicBezTo>
                  <a:pt x="15070" y="6327"/>
                  <a:pt x="15405" y="6982"/>
                  <a:pt x="15740" y="7855"/>
                </a:cubicBezTo>
                <a:cubicBezTo>
                  <a:pt x="15907" y="7855"/>
                  <a:pt x="15907" y="7636"/>
                  <a:pt x="16074" y="7636"/>
                </a:cubicBezTo>
                <a:cubicBezTo>
                  <a:pt x="15740" y="6764"/>
                  <a:pt x="15572" y="6109"/>
                  <a:pt x="15237" y="5236"/>
                </a:cubicBezTo>
                <a:close/>
                <a:moveTo>
                  <a:pt x="16074" y="4800"/>
                </a:moveTo>
                <a:cubicBezTo>
                  <a:pt x="15907" y="4800"/>
                  <a:pt x="15907" y="4800"/>
                  <a:pt x="15740" y="5018"/>
                </a:cubicBezTo>
                <a:cubicBezTo>
                  <a:pt x="15907" y="5673"/>
                  <a:pt x="16242" y="6545"/>
                  <a:pt x="16577" y="7200"/>
                </a:cubicBezTo>
                <a:cubicBezTo>
                  <a:pt x="16744" y="7200"/>
                  <a:pt x="16744" y="7200"/>
                  <a:pt x="16912" y="7200"/>
                </a:cubicBezTo>
                <a:cubicBezTo>
                  <a:pt x="16577" y="6327"/>
                  <a:pt x="16409" y="5673"/>
                  <a:pt x="16074" y="48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91" name="Shape"/>
          <p:cNvSpPr/>
          <p:nvPr/>
        </p:nvSpPr>
        <p:spPr>
          <a:xfrm>
            <a:off x="3044825" y="1376362"/>
            <a:ext cx="284164" cy="360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3050"/>
                </a:moveTo>
                <a:cubicBezTo>
                  <a:pt x="21600" y="17775"/>
                  <a:pt x="16768" y="21600"/>
                  <a:pt x="10800" y="21600"/>
                </a:cubicBezTo>
                <a:cubicBezTo>
                  <a:pt x="4832" y="21600"/>
                  <a:pt x="0" y="17775"/>
                  <a:pt x="0" y="13050"/>
                </a:cubicBezTo>
                <a:cubicBezTo>
                  <a:pt x="0" y="9675"/>
                  <a:pt x="2842" y="6525"/>
                  <a:pt x="6537" y="5400"/>
                </a:cubicBezTo>
                <a:cubicBezTo>
                  <a:pt x="3979" y="675"/>
                  <a:pt x="3979" y="675"/>
                  <a:pt x="3979" y="675"/>
                </a:cubicBezTo>
                <a:cubicBezTo>
                  <a:pt x="3979" y="225"/>
                  <a:pt x="4263" y="0"/>
                  <a:pt x="4832" y="0"/>
                </a:cubicBezTo>
                <a:cubicBezTo>
                  <a:pt x="16768" y="0"/>
                  <a:pt x="16768" y="0"/>
                  <a:pt x="16768" y="0"/>
                </a:cubicBezTo>
                <a:cubicBezTo>
                  <a:pt x="17337" y="0"/>
                  <a:pt x="17621" y="225"/>
                  <a:pt x="17621" y="675"/>
                </a:cubicBezTo>
                <a:cubicBezTo>
                  <a:pt x="15063" y="5400"/>
                  <a:pt x="15063" y="5400"/>
                  <a:pt x="15063" y="5400"/>
                </a:cubicBezTo>
                <a:cubicBezTo>
                  <a:pt x="18758" y="6525"/>
                  <a:pt x="21600" y="9675"/>
                  <a:pt x="21600" y="13050"/>
                </a:cubicBezTo>
                <a:close/>
                <a:moveTo>
                  <a:pt x="14779" y="11025"/>
                </a:moveTo>
                <a:cubicBezTo>
                  <a:pt x="15063" y="11025"/>
                  <a:pt x="15063" y="11025"/>
                  <a:pt x="15063" y="11025"/>
                </a:cubicBezTo>
                <a:cubicBezTo>
                  <a:pt x="16484" y="8775"/>
                  <a:pt x="16484" y="8775"/>
                  <a:pt x="16484" y="8775"/>
                </a:cubicBezTo>
                <a:cubicBezTo>
                  <a:pt x="16484" y="8550"/>
                  <a:pt x="16484" y="8550"/>
                  <a:pt x="16484" y="8550"/>
                </a:cubicBezTo>
                <a:cubicBezTo>
                  <a:pt x="16200" y="8775"/>
                  <a:pt x="16200" y="8775"/>
                  <a:pt x="15916" y="8775"/>
                </a:cubicBezTo>
                <a:cubicBezTo>
                  <a:pt x="15916" y="8775"/>
                  <a:pt x="15632" y="8775"/>
                  <a:pt x="15632" y="8775"/>
                </a:cubicBezTo>
                <a:cubicBezTo>
                  <a:pt x="13642" y="8100"/>
                  <a:pt x="12505" y="7875"/>
                  <a:pt x="11368" y="7875"/>
                </a:cubicBezTo>
                <a:cubicBezTo>
                  <a:pt x="11368" y="7425"/>
                  <a:pt x="11368" y="7425"/>
                  <a:pt x="11368" y="7425"/>
                </a:cubicBezTo>
                <a:cubicBezTo>
                  <a:pt x="11368" y="7200"/>
                  <a:pt x="11653" y="6975"/>
                  <a:pt x="11937" y="6975"/>
                </a:cubicBezTo>
                <a:cubicBezTo>
                  <a:pt x="11937" y="6750"/>
                  <a:pt x="11937" y="6750"/>
                  <a:pt x="11937" y="6750"/>
                </a:cubicBezTo>
                <a:cubicBezTo>
                  <a:pt x="9379" y="6750"/>
                  <a:pt x="9379" y="6750"/>
                  <a:pt x="9379" y="6750"/>
                </a:cubicBezTo>
                <a:cubicBezTo>
                  <a:pt x="9379" y="6975"/>
                  <a:pt x="9379" y="6975"/>
                  <a:pt x="9379" y="6975"/>
                </a:cubicBezTo>
                <a:cubicBezTo>
                  <a:pt x="9947" y="6975"/>
                  <a:pt x="9947" y="7200"/>
                  <a:pt x="9947" y="7425"/>
                </a:cubicBezTo>
                <a:cubicBezTo>
                  <a:pt x="9947" y="7650"/>
                  <a:pt x="9947" y="7650"/>
                  <a:pt x="9947" y="7650"/>
                </a:cubicBezTo>
                <a:cubicBezTo>
                  <a:pt x="6821" y="7875"/>
                  <a:pt x="5116" y="9000"/>
                  <a:pt x="5116" y="11025"/>
                </a:cubicBezTo>
                <a:cubicBezTo>
                  <a:pt x="5116" y="12825"/>
                  <a:pt x="6253" y="13500"/>
                  <a:pt x="9947" y="13725"/>
                </a:cubicBezTo>
                <a:cubicBezTo>
                  <a:pt x="9947" y="16200"/>
                  <a:pt x="9947" y="16200"/>
                  <a:pt x="9947" y="16200"/>
                </a:cubicBezTo>
                <a:cubicBezTo>
                  <a:pt x="7389" y="15975"/>
                  <a:pt x="6253" y="15300"/>
                  <a:pt x="6253" y="14625"/>
                </a:cubicBezTo>
                <a:cubicBezTo>
                  <a:pt x="5968" y="14625"/>
                  <a:pt x="5968" y="14625"/>
                  <a:pt x="5968" y="14625"/>
                </a:cubicBezTo>
                <a:cubicBezTo>
                  <a:pt x="4547" y="16875"/>
                  <a:pt x="4547" y="16875"/>
                  <a:pt x="4547" y="16875"/>
                </a:cubicBezTo>
                <a:cubicBezTo>
                  <a:pt x="4832" y="17100"/>
                  <a:pt x="4832" y="17100"/>
                  <a:pt x="4832" y="17100"/>
                </a:cubicBezTo>
                <a:cubicBezTo>
                  <a:pt x="5116" y="16875"/>
                  <a:pt x="5116" y="16875"/>
                  <a:pt x="5116" y="16875"/>
                </a:cubicBezTo>
                <a:cubicBezTo>
                  <a:pt x="5400" y="16875"/>
                  <a:pt x="5400" y="16875"/>
                  <a:pt x="5400" y="16875"/>
                </a:cubicBezTo>
                <a:cubicBezTo>
                  <a:pt x="7105" y="17550"/>
                  <a:pt x="8526" y="18000"/>
                  <a:pt x="9947" y="18000"/>
                </a:cubicBezTo>
                <a:cubicBezTo>
                  <a:pt x="9947" y="18450"/>
                  <a:pt x="9947" y="18450"/>
                  <a:pt x="9947" y="18450"/>
                </a:cubicBezTo>
                <a:cubicBezTo>
                  <a:pt x="9947" y="18675"/>
                  <a:pt x="9947" y="18900"/>
                  <a:pt x="9379" y="19125"/>
                </a:cubicBezTo>
                <a:cubicBezTo>
                  <a:pt x="9379" y="19350"/>
                  <a:pt x="9379" y="19350"/>
                  <a:pt x="9379" y="19350"/>
                </a:cubicBezTo>
                <a:cubicBezTo>
                  <a:pt x="11937" y="19350"/>
                  <a:pt x="11937" y="19350"/>
                  <a:pt x="11937" y="19350"/>
                </a:cubicBezTo>
                <a:cubicBezTo>
                  <a:pt x="11937" y="19125"/>
                  <a:pt x="11937" y="19125"/>
                  <a:pt x="11937" y="19125"/>
                </a:cubicBezTo>
                <a:cubicBezTo>
                  <a:pt x="11653" y="18900"/>
                  <a:pt x="11368" y="18900"/>
                  <a:pt x="11368" y="18450"/>
                </a:cubicBezTo>
                <a:cubicBezTo>
                  <a:pt x="11368" y="18000"/>
                  <a:pt x="11368" y="18000"/>
                  <a:pt x="11368" y="18000"/>
                </a:cubicBezTo>
                <a:cubicBezTo>
                  <a:pt x="14495" y="17775"/>
                  <a:pt x="16484" y="16650"/>
                  <a:pt x="16484" y="14850"/>
                </a:cubicBezTo>
                <a:cubicBezTo>
                  <a:pt x="16484" y="12825"/>
                  <a:pt x="14779" y="11925"/>
                  <a:pt x="11653" y="11700"/>
                </a:cubicBezTo>
                <a:cubicBezTo>
                  <a:pt x="11368" y="11700"/>
                  <a:pt x="11368" y="11700"/>
                  <a:pt x="11368" y="11700"/>
                </a:cubicBezTo>
                <a:cubicBezTo>
                  <a:pt x="11368" y="9450"/>
                  <a:pt x="11368" y="9450"/>
                  <a:pt x="11368" y="9450"/>
                </a:cubicBezTo>
                <a:cubicBezTo>
                  <a:pt x="12221" y="9450"/>
                  <a:pt x="13074" y="9675"/>
                  <a:pt x="13642" y="9900"/>
                </a:cubicBezTo>
                <a:cubicBezTo>
                  <a:pt x="14779" y="10350"/>
                  <a:pt x="14779" y="10575"/>
                  <a:pt x="14779" y="11025"/>
                </a:cubicBezTo>
                <a:close/>
                <a:moveTo>
                  <a:pt x="9947" y="9450"/>
                </a:moveTo>
                <a:cubicBezTo>
                  <a:pt x="9947" y="11700"/>
                  <a:pt x="9947" y="11700"/>
                  <a:pt x="9947" y="11700"/>
                </a:cubicBezTo>
                <a:cubicBezTo>
                  <a:pt x="8526" y="11475"/>
                  <a:pt x="7674" y="11475"/>
                  <a:pt x="7674" y="10575"/>
                </a:cubicBezTo>
                <a:cubicBezTo>
                  <a:pt x="7674" y="10575"/>
                  <a:pt x="7674" y="10350"/>
                  <a:pt x="7958" y="10125"/>
                </a:cubicBezTo>
                <a:cubicBezTo>
                  <a:pt x="8242" y="9675"/>
                  <a:pt x="9095" y="9450"/>
                  <a:pt x="9947" y="9450"/>
                </a:cubicBezTo>
                <a:close/>
                <a:moveTo>
                  <a:pt x="11368" y="13950"/>
                </a:moveTo>
                <a:cubicBezTo>
                  <a:pt x="13358" y="14175"/>
                  <a:pt x="13926" y="14175"/>
                  <a:pt x="13926" y="14850"/>
                </a:cubicBezTo>
                <a:cubicBezTo>
                  <a:pt x="13926" y="15750"/>
                  <a:pt x="13074" y="16200"/>
                  <a:pt x="11368" y="16425"/>
                </a:cubicBezTo>
                <a:lnTo>
                  <a:pt x="11368" y="1395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92" name="Shape"/>
          <p:cNvSpPr/>
          <p:nvPr/>
        </p:nvSpPr>
        <p:spPr>
          <a:xfrm>
            <a:off x="3656012" y="1409700"/>
            <a:ext cx="379414" cy="3127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315" y="21600"/>
                </a:moveTo>
                <a:lnTo>
                  <a:pt x="0" y="11513"/>
                </a:lnTo>
                <a:lnTo>
                  <a:pt x="2982" y="7785"/>
                </a:lnTo>
                <a:lnTo>
                  <a:pt x="7953" y="13486"/>
                </a:lnTo>
                <a:lnTo>
                  <a:pt x="18166" y="0"/>
                </a:lnTo>
                <a:lnTo>
                  <a:pt x="21600" y="3618"/>
                </a:lnTo>
                <a:lnTo>
                  <a:pt x="8315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93" name="Shape"/>
          <p:cNvSpPr/>
          <p:nvPr/>
        </p:nvSpPr>
        <p:spPr>
          <a:xfrm>
            <a:off x="4302125" y="1384300"/>
            <a:ext cx="352425" cy="349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916"/>
                </a:moveTo>
                <a:cubicBezTo>
                  <a:pt x="21600" y="16723"/>
                  <a:pt x="16774" y="21600"/>
                  <a:pt x="10800" y="21600"/>
                </a:cubicBezTo>
                <a:cubicBezTo>
                  <a:pt x="4826" y="21600"/>
                  <a:pt x="0" y="16723"/>
                  <a:pt x="0" y="10916"/>
                </a:cubicBezTo>
                <a:cubicBezTo>
                  <a:pt x="0" y="4877"/>
                  <a:pt x="4826" y="0"/>
                  <a:pt x="10800" y="0"/>
                </a:cubicBezTo>
                <a:cubicBezTo>
                  <a:pt x="16774" y="0"/>
                  <a:pt x="21600" y="4877"/>
                  <a:pt x="21600" y="10916"/>
                </a:cubicBezTo>
                <a:close/>
                <a:moveTo>
                  <a:pt x="19072" y="10684"/>
                </a:moveTo>
                <a:cubicBezTo>
                  <a:pt x="19072" y="6039"/>
                  <a:pt x="15396" y="2323"/>
                  <a:pt x="10800" y="2323"/>
                </a:cubicBezTo>
                <a:cubicBezTo>
                  <a:pt x="6204" y="2323"/>
                  <a:pt x="2298" y="6039"/>
                  <a:pt x="2298" y="10684"/>
                </a:cubicBezTo>
                <a:cubicBezTo>
                  <a:pt x="2298" y="15561"/>
                  <a:pt x="6204" y="19277"/>
                  <a:pt x="10800" y="19277"/>
                </a:cubicBezTo>
                <a:cubicBezTo>
                  <a:pt x="15396" y="19277"/>
                  <a:pt x="19072" y="15561"/>
                  <a:pt x="19072" y="10684"/>
                </a:cubicBezTo>
                <a:close/>
                <a:moveTo>
                  <a:pt x="13557" y="9755"/>
                </a:moveTo>
                <a:cubicBezTo>
                  <a:pt x="11030" y="9755"/>
                  <a:pt x="11030" y="9755"/>
                  <a:pt x="11030" y="9755"/>
                </a:cubicBezTo>
                <a:cubicBezTo>
                  <a:pt x="8043" y="6271"/>
                  <a:pt x="8043" y="6271"/>
                  <a:pt x="8043" y="6271"/>
                </a:cubicBezTo>
                <a:cubicBezTo>
                  <a:pt x="6894" y="5110"/>
                  <a:pt x="5285" y="6735"/>
                  <a:pt x="6204" y="7897"/>
                </a:cubicBezTo>
                <a:cubicBezTo>
                  <a:pt x="9651" y="11613"/>
                  <a:pt x="9651" y="11613"/>
                  <a:pt x="9651" y="11613"/>
                </a:cubicBezTo>
                <a:cubicBezTo>
                  <a:pt x="9881" y="12077"/>
                  <a:pt x="10340" y="12077"/>
                  <a:pt x="10570" y="12077"/>
                </a:cubicBezTo>
                <a:cubicBezTo>
                  <a:pt x="13557" y="12077"/>
                  <a:pt x="13557" y="12077"/>
                  <a:pt x="13557" y="12077"/>
                </a:cubicBezTo>
                <a:cubicBezTo>
                  <a:pt x="15166" y="12077"/>
                  <a:pt x="15166" y="9755"/>
                  <a:pt x="13557" y="975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94" name="Shape"/>
          <p:cNvSpPr/>
          <p:nvPr/>
        </p:nvSpPr>
        <p:spPr>
          <a:xfrm>
            <a:off x="4962525" y="1395412"/>
            <a:ext cx="327025" cy="327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396"/>
                </a:moveTo>
                <a:lnTo>
                  <a:pt x="21600" y="15414"/>
                </a:lnTo>
                <a:lnTo>
                  <a:pt x="15099" y="21600"/>
                </a:lnTo>
                <a:lnTo>
                  <a:pt x="6186" y="21600"/>
                </a:lnTo>
                <a:lnTo>
                  <a:pt x="0" y="15414"/>
                </a:lnTo>
                <a:lnTo>
                  <a:pt x="0" y="6396"/>
                </a:lnTo>
                <a:lnTo>
                  <a:pt x="6186" y="0"/>
                </a:lnTo>
                <a:lnTo>
                  <a:pt x="15099" y="0"/>
                </a:lnTo>
                <a:lnTo>
                  <a:pt x="21600" y="6396"/>
                </a:lnTo>
                <a:close/>
                <a:moveTo>
                  <a:pt x="20551" y="6711"/>
                </a:moveTo>
                <a:lnTo>
                  <a:pt x="14889" y="944"/>
                </a:lnTo>
                <a:lnTo>
                  <a:pt x="6711" y="944"/>
                </a:lnTo>
                <a:lnTo>
                  <a:pt x="734" y="6711"/>
                </a:lnTo>
                <a:lnTo>
                  <a:pt x="734" y="14889"/>
                </a:lnTo>
                <a:lnTo>
                  <a:pt x="6711" y="20551"/>
                </a:lnTo>
                <a:lnTo>
                  <a:pt x="14889" y="20551"/>
                </a:lnTo>
                <a:lnTo>
                  <a:pt x="20551" y="14889"/>
                </a:lnTo>
                <a:lnTo>
                  <a:pt x="20551" y="6711"/>
                </a:lnTo>
                <a:close/>
                <a:moveTo>
                  <a:pt x="14365" y="2202"/>
                </a:moveTo>
                <a:lnTo>
                  <a:pt x="19293" y="7235"/>
                </a:lnTo>
                <a:lnTo>
                  <a:pt x="19293" y="14365"/>
                </a:lnTo>
                <a:lnTo>
                  <a:pt x="14365" y="19398"/>
                </a:lnTo>
                <a:lnTo>
                  <a:pt x="7130" y="19398"/>
                </a:lnTo>
                <a:lnTo>
                  <a:pt x="1992" y="14365"/>
                </a:lnTo>
                <a:lnTo>
                  <a:pt x="1992" y="7235"/>
                </a:lnTo>
                <a:lnTo>
                  <a:pt x="7130" y="2202"/>
                </a:lnTo>
                <a:lnTo>
                  <a:pt x="14365" y="220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95" name="Shape"/>
          <p:cNvSpPr/>
          <p:nvPr/>
        </p:nvSpPr>
        <p:spPr>
          <a:xfrm>
            <a:off x="5556250" y="1392328"/>
            <a:ext cx="414989" cy="3393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51" h="20521" extrusionOk="0">
                <a:moveTo>
                  <a:pt x="17124" y="16996"/>
                </a:moveTo>
                <a:cubicBezTo>
                  <a:pt x="17903" y="17678"/>
                  <a:pt x="17903" y="19042"/>
                  <a:pt x="17124" y="19952"/>
                </a:cubicBezTo>
                <a:cubicBezTo>
                  <a:pt x="16346" y="20634"/>
                  <a:pt x="15373" y="20634"/>
                  <a:pt x="14595" y="19952"/>
                </a:cubicBezTo>
                <a:cubicBezTo>
                  <a:pt x="10119" y="14268"/>
                  <a:pt x="10119" y="14268"/>
                  <a:pt x="10119" y="14268"/>
                </a:cubicBezTo>
                <a:cubicBezTo>
                  <a:pt x="5838" y="20179"/>
                  <a:pt x="5838" y="20179"/>
                  <a:pt x="5838" y="20179"/>
                </a:cubicBezTo>
                <a:cubicBezTo>
                  <a:pt x="5449" y="20634"/>
                  <a:pt x="4865" y="20634"/>
                  <a:pt x="4476" y="20179"/>
                </a:cubicBezTo>
                <a:cubicBezTo>
                  <a:pt x="3308" y="19042"/>
                  <a:pt x="3308" y="19042"/>
                  <a:pt x="3308" y="19042"/>
                </a:cubicBezTo>
                <a:cubicBezTo>
                  <a:pt x="2919" y="18588"/>
                  <a:pt x="2919" y="17678"/>
                  <a:pt x="3308" y="17223"/>
                </a:cubicBezTo>
                <a:cubicBezTo>
                  <a:pt x="8173" y="11994"/>
                  <a:pt x="8173" y="11994"/>
                  <a:pt x="8173" y="11994"/>
                </a:cubicBezTo>
                <a:cubicBezTo>
                  <a:pt x="5838" y="9266"/>
                  <a:pt x="5838" y="9266"/>
                  <a:pt x="5838" y="9266"/>
                </a:cubicBezTo>
                <a:cubicBezTo>
                  <a:pt x="5059" y="8356"/>
                  <a:pt x="4670" y="8129"/>
                  <a:pt x="3892" y="8356"/>
                </a:cubicBezTo>
                <a:cubicBezTo>
                  <a:pt x="3308" y="8583"/>
                  <a:pt x="2530" y="8583"/>
                  <a:pt x="1751" y="8129"/>
                </a:cubicBezTo>
                <a:cubicBezTo>
                  <a:pt x="0" y="6765"/>
                  <a:pt x="0" y="4263"/>
                  <a:pt x="0" y="4263"/>
                </a:cubicBezTo>
                <a:cubicBezTo>
                  <a:pt x="195" y="4036"/>
                  <a:pt x="195" y="4036"/>
                  <a:pt x="195" y="4036"/>
                </a:cubicBezTo>
                <a:cubicBezTo>
                  <a:pt x="195" y="4036"/>
                  <a:pt x="1751" y="5173"/>
                  <a:pt x="1946" y="5400"/>
                </a:cubicBezTo>
                <a:cubicBezTo>
                  <a:pt x="2141" y="5628"/>
                  <a:pt x="3114" y="6082"/>
                  <a:pt x="3892" y="4718"/>
                </a:cubicBezTo>
                <a:cubicBezTo>
                  <a:pt x="4670" y="3127"/>
                  <a:pt x="4086" y="2445"/>
                  <a:pt x="3697" y="2217"/>
                </a:cubicBezTo>
                <a:cubicBezTo>
                  <a:pt x="3503" y="1990"/>
                  <a:pt x="1946" y="853"/>
                  <a:pt x="1946" y="853"/>
                </a:cubicBezTo>
                <a:cubicBezTo>
                  <a:pt x="2141" y="626"/>
                  <a:pt x="2141" y="626"/>
                  <a:pt x="2141" y="626"/>
                </a:cubicBezTo>
                <a:cubicBezTo>
                  <a:pt x="2141" y="626"/>
                  <a:pt x="3892" y="-511"/>
                  <a:pt x="5643" y="626"/>
                </a:cubicBezTo>
                <a:cubicBezTo>
                  <a:pt x="5643" y="626"/>
                  <a:pt x="6032" y="1080"/>
                  <a:pt x="6227" y="1308"/>
                </a:cubicBezTo>
                <a:cubicBezTo>
                  <a:pt x="7395" y="2445"/>
                  <a:pt x="7395" y="3581"/>
                  <a:pt x="7200" y="4718"/>
                </a:cubicBezTo>
                <a:cubicBezTo>
                  <a:pt x="7005" y="5628"/>
                  <a:pt x="7200" y="5855"/>
                  <a:pt x="7784" y="6765"/>
                </a:cubicBezTo>
                <a:cubicBezTo>
                  <a:pt x="10119" y="9493"/>
                  <a:pt x="10119" y="9493"/>
                  <a:pt x="10119" y="9493"/>
                </a:cubicBezTo>
                <a:cubicBezTo>
                  <a:pt x="12843" y="6082"/>
                  <a:pt x="12843" y="6082"/>
                  <a:pt x="12843" y="6082"/>
                </a:cubicBezTo>
                <a:cubicBezTo>
                  <a:pt x="14984" y="8583"/>
                  <a:pt x="14984" y="8583"/>
                  <a:pt x="14984" y="8583"/>
                </a:cubicBezTo>
                <a:cubicBezTo>
                  <a:pt x="12259" y="11767"/>
                  <a:pt x="12259" y="11767"/>
                  <a:pt x="12259" y="11767"/>
                </a:cubicBezTo>
                <a:lnTo>
                  <a:pt x="17124" y="16996"/>
                </a:lnTo>
                <a:close/>
                <a:moveTo>
                  <a:pt x="21405" y="8583"/>
                </a:moveTo>
                <a:cubicBezTo>
                  <a:pt x="19849" y="10402"/>
                  <a:pt x="19849" y="10402"/>
                  <a:pt x="19849" y="10402"/>
                </a:cubicBezTo>
                <a:cubicBezTo>
                  <a:pt x="19459" y="10857"/>
                  <a:pt x="19070" y="10857"/>
                  <a:pt x="18681" y="10402"/>
                </a:cubicBezTo>
                <a:cubicBezTo>
                  <a:pt x="18486" y="9948"/>
                  <a:pt x="18486" y="9948"/>
                  <a:pt x="18486" y="9948"/>
                </a:cubicBezTo>
                <a:cubicBezTo>
                  <a:pt x="18097" y="9720"/>
                  <a:pt x="18097" y="9266"/>
                  <a:pt x="18097" y="9038"/>
                </a:cubicBezTo>
                <a:cubicBezTo>
                  <a:pt x="18486" y="8811"/>
                  <a:pt x="18292" y="8356"/>
                  <a:pt x="17903" y="7674"/>
                </a:cubicBezTo>
                <a:cubicBezTo>
                  <a:pt x="17124" y="6992"/>
                  <a:pt x="16346" y="6992"/>
                  <a:pt x="15957" y="7219"/>
                </a:cubicBezTo>
                <a:cubicBezTo>
                  <a:pt x="15762" y="7447"/>
                  <a:pt x="15373" y="7901"/>
                  <a:pt x="15373" y="7901"/>
                </a:cubicBezTo>
                <a:cubicBezTo>
                  <a:pt x="13232" y="5628"/>
                  <a:pt x="13232" y="5628"/>
                  <a:pt x="13232" y="5628"/>
                </a:cubicBezTo>
                <a:cubicBezTo>
                  <a:pt x="13622" y="5173"/>
                  <a:pt x="13622" y="5173"/>
                  <a:pt x="13622" y="5173"/>
                </a:cubicBezTo>
                <a:cubicBezTo>
                  <a:pt x="13622" y="5173"/>
                  <a:pt x="13816" y="5173"/>
                  <a:pt x="13816" y="4946"/>
                </a:cubicBezTo>
                <a:cubicBezTo>
                  <a:pt x="14595" y="4036"/>
                  <a:pt x="13816" y="3354"/>
                  <a:pt x="13816" y="3354"/>
                </a:cubicBezTo>
                <a:cubicBezTo>
                  <a:pt x="12065" y="1308"/>
                  <a:pt x="9535" y="1308"/>
                  <a:pt x="9535" y="1308"/>
                </a:cubicBezTo>
                <a:cubicBezTo>
                  <a:pt x="9535" y="398"/>
                  <a:pt x="9535" y="398"/>
                  <a:pt x="9535" y="398"/>
                </a:cubicBezTo>
                <a:cubicBezTo>
                  <a:pt x="14595" y="-966"/>
                  <a:pt x="16541" y="1535"/>
                  <a:pt x="17319" y="2445"/>
                </a:cubicBezTo>
                <a:cubicBezTo>
                  <a:pt x="17903" y="3127"/>
                  <a:pt x="18486" y="3809"/>
                  <a:pt x="18681" y="4036"/>
                </a:cubicBezTo>
                <a:cubicBezTo>
                  <a:pt x="19070" y="4491"/>
                  <a:pt x="18681" y="5855"/>
                  <a:pt x="19265" y="6537"/>
                </a:cubicBezTo>
                <a:cubicBezTo>
                  <a:pt x="19459" y="6765"/>
                  <a:pt x="19849" y="6765"/>
                  <a:pt x="20043" y="6765"/>
                </a:cubicBezTo>
                <a:cubicBezTo>
                  <a:pt x="20432" y="6537"/>
                  <a:pt x="20822" y="6765"/>
                  <a:pt x="21016" y="6992"/>
                </a:cubicBezTo>
                <a:cubicBezTo>
                  <a:pt x="21405" y="7447"/>
                  <a:pt x="21405" y="7447"/>
                  <a:pt x="21405" y="7447"/>
                </a:cubicBezTo>
                <a:cubicBezTo>
                  <a:pt x="21600" y="7674"/>
                  <a:pt x="21600" y="8356"/>
                  <a:pt x="21405" y="8583"/>
                </a:cubicBezTo>
                <a:close/>
                <a:moveTo>
                  <a:pt x="16541" y="17678"/>
                </a:moveTo>
                <a:cubicBezTo>
                  <a:pt x="16151" y="17223"/>
                  <a:pt x="15568" y="17223"/>
                  <a:pt x="15178" y="17678"/>
                </a:cubicBezTo>
                <a:cubicBezTo>
                  <a:pt x="14789" y="18133"/>
                  <a:pt x="14789" y="18815"/>
                  <a:pt x="15178" y="19270"/>
                </a:cubicBezTo>
                <a:cubicBezTo>
                  <a:pt x="15568" y="19497"/>
                  <a:pt x="16151" y="19725"/>
                  <a:pt x="16541" y="19270"/>
                </a:cubicBezTo>
                <a:cubicBezTo>
                  <a:pt x="16930" y="18815"/>
                  <a:pt x="16930" y="18133"/>
                  <a:pt x="16541" y="1767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96" name="Shape"/>
          <p:cNvSpPr/>
          <p:nvPr/>
        </p:nvSpPr>
        <p:spPr>
          <a:xfrm>
            <a:off x="6280150" y="1365250"/>
            <a:ext cx="266700" cy="3825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645" y="13765"/>
                </a:moveTo>
                <a:cubicBezTo>
                  <a:pt x="21600" y="19271"/>
                  <a:pt x="21600" y="19271"/>
                  <a:pt x="21600" y="19271"/>
                </a:cubicBezTo>
                <a:cubicBezTo>
                  <a:pt x="17341" y="19482"/>
                  <a:pt x="17341" y="19482"/>
                  <a:pt x="17341" y="19482"/>
                </a:cubicBezTo>
                <a:cubicBezTo>
                  <a:pt x="14603" y="21600"/>
                  <a:pt x="14603" y="21600"/>
                  <a:pt x="14603" y="21600"/>
                </a:cubicBezTo>
                <a:cubicBezTo>
                  <a:pt x="10952" y="17576"/>
                  <a:pt x="10952" y="17576"/>
                  <a:pt x="10952" y="17576"/>
                </a:cubicBezTo>
                <a:cubicBezTo>
                  <a:pt x="7301" y="21600"/>
                  <a:pt x="7301" y="21600"/>
                  <a:pt x="7301" y="21600"/>
                </a:cubicBezTo>
                <a:cubicBezTo>
                  <a:pt x="4259" y="19482"/>
                  <a:pt x="4259" y="19482"/>
                  <a:pt x="4259" y="19482"/>
                </a:cubicBezTo>
                <a:cubicBezTo>
                  <a:pt x="0" y="19271"/>
                  <a:pt x="0" y="19271"/>
                  <a:pt x="0" y="19271"/>
                </a:cubicBezTo>
                <a:cubicBezTo>
                  <a:pt x="4259" y="13765"/>
                  <a:pt x="4259" y="13765"/>
                  <a:pt x="4259" y="13765"/>
                </a:cubicBezTo>
                <a:cubicBezTo>
                  <a:pt x="4259" y="13765"/>
                  <a:pt x="4259" y="13765"/>
                  <a:pt x="4259" y="13765"/>
                </a:cubicBezTo>
                <a:cubicBezTo>
                  <a:pt x="4259" y="13976"/>
                  <a:pt x="4563" y="13976"/>
                  <a:pt x="4563" y="14188"/>
                </a:cubicBezTo>
                <a:cubicBezTo>
                  <a:pt x="4868" y="14612"/>
                  <a:pt x="5476" y="14824"/>
                  <a:pt x="6085" y="15035"/>
                </a:cubicBezTo>
                <a:cubicBezTo>
                  <a:pt x="6389" y="15035"/>
                  <a:pt x="6997" y="15035"/>
                  <a:pt x="7301" y="15035"/>
                </a:cubicBezTo>
                <a:cubicBezTo>
                  <a:pt x="7606" y="15035"/>
                  <a:pt x="8214" y="15035"/>
                  <a:pt x="8518" y="15035"/>
                </a:cubicBezTo>
                <a:cubicBezTo>
                  <a:pt x="8518" y="15035"/>
                  <a:pt x="8823" y="15247"/>
                  <a:pt x="9127" y="15247"/>
                </a:cubicBezTo>
                <a:cubicBezTo>
                  <a:pt x="9431" y="15459"/>
                  <a:pt x="10039" y="15671"/>
                  <a:pt x="10648" y="15671"/>
                </a:cubicBezTo>
                <a:cubicBezTo>
                  <a:pt x="11256" y="15671"/>
                  <a:pt x="11865" y="15459"/>
                  <a:pt x="12473" y="15247"/>
                </a:cubicBezTo>
                <a:cubicBezTo>
                  <a:pt x="12777" y="15247"/>
                  <a:pt x="12777" y="15035"/>
                  <a:pt x="13082" y="15035"/>
                </a:cubicBezTo>
                <a:cubicBezTo>
                  <a:pt x="13386" y="15035"/>
                  <a:pt x="13690" y="15035"/>
                  <a:pt x="14299" y="15035"/>
                </a:cubicBezTo>
                <a:cubicBezTo>
                  <a:pt x="14603" y="15035"/>
                  <a:pt x="14907" y="15035"/>
                  <a:pt x="15515" y="15035"/>
                </a:cubicBezTo>
                <a:cubicBezTo>
                  <a:pt x="16124" y="14824"/>
                  <a:pt x="16428" y="14612"/>
                  <a:pt x="16732" y="14188"/>
                </a:cubicBezTo>
                <a:cubicBezTo>
                  <a:pt x="17037" y="13976"/>
                  <a:pt x="17341" y="13976"/>
                  <a:pt x="17341" y="13765"/>
                </a:cubicBezTo>
                <a:cubicBezTo>
                  <a:pt x="17341" y="13765"/>
                  <a:pt x="17341" y="13765"/>
                  <a:pt x="17341" y="13765"/>
                </a:cubicBezTo>
                <a:cubicBezTo>
                  <a:pt x="17645" y="13765"/>
                  <a:pt x="17645" y="13765"/>
                  <a:pt x="17645" y="13765"/>
                </a:cubicBezTo>
                <a:close/>
                <a:moveTo>
                  <a:pt x="21296" y="7200"/>
                </a:moveTo>
                <a:cubicBezTo>
                  <a:pt x="21296" y="7624"/>
                  <a:pt x="21296" y="7835"/>
                  <a:pt x="20992" y="8047"/>
                </a:cubicBezTo>
                <a:cubicBezTo>
                  <a:pt x="20687" y="8259"/>
                  <a:pt x="18254" y="8259"/>
                  <a:pt x="17645" y="8259"/>
                </a:cubicBezTo>
                <a:cubicBezTo>
                  <a:pt x="17645" y="8259"/>
                  <a:pt x="17645" y="8259"/>
                  <a:pt x="17645" y="8259"/>
                </a:cubicBezTo>
                <a:cubicBezTo>
                  <a:pt x="17645" y="8259"/>
                  <a:pt x="17645" y="8259"/>
                  <a:pt x="17645" y="8259"/>
                </a:cubicBezTo>
                <a:cubicBezTo>
                  <a:pt x="18254" y="8471"/>
                  <a:pt x="20687" y="8894"/>
                  <a:pt x="20687" y="9318"/>
                </a:cubicBezTo>
                <a:cubicBezTo>
                  <a:pt x="20687" y="9529"/>
                  <a:pt x="20687" y="9741"/>
                  <a:pt x="20383" y="10165"/>
                </a:cubicBezTo>
                <a:cubicBezTo>
                  <a:pt x="20079" y="10800"/>
                  <a:pt x="19470" y="11012"/>
                  <a:pt x="19166" y="11012"/>
                </a:cubicBezTo>
                <a:cubicBezTo>
                  <a:pt x="18862" y="11012"/>
                  <a:pt x="16732" y="10165"/>
                  <a:pt x="16732" y="9953"/>
                </a:cubicBezTo>
                <a:cubicBezTo>
                  <a:pt x="16732" y="9953"/>
                  <a:pt x="16732" y="9953"/>
                  <a:pt x="16732" y="9953"/>
                </a:cubicBezTo>
                <a:cubicBezTo>
                  <a:pt x="16732" y="9953"/>
                  <a:pt x="16732" y="9953"/>
                  <a:pt x="16732" y="9953"/>
                </a:cubicBezTo>
                <a:cubicBezTo>
                  <a:pt x="17037" y="10165"/>
                  <a:pt x="18862" y="11435"/>
                  <a:pt x="18862" y="11859"/>
                </a:cubicBezTo>
                <a:cubicBezTo>
                  <a:pt x="18558" y="12071"/>
                  <a:pt x="18558" y="12282"/>
                  <a:pt x="18254" y="12494"/>
                </a:cubicBezTo>
                <a:cubicBezTo>
                  <a:pt x="17645" y="12706"/>
                  <a:pt x="17341" y="12918"/>
                  <a:pt x="16732" y="12918"/>
                </a:cubicBezTo>
                <a:cubicBezTo>
                  <a:pt x="16732" y="12918"/>
                  <a:pt x="14907" y="11647"/>
                  <a:pt x="14603" y="11435"/>
                </a:cubicBezTo>
                <a:cubicBezTo>
                  <a:pt x="14603" y="11435"/>
                  <a:pt x="14603" y="11435"/>
                  <a:pt x="14603" y="11435"/>
                </a:cubicBezTo>
                <a:cubicBezTo>
                  <a:pt x="14603" y="11435"/>
                  <a:pt x="14603" y="11435"/>
                  <a:pt x="14603" y="11435"/>
                </a:cubicBezTo>
                <a:cubicBezTo>
                  <a:pt x="14907" y="11647"/>
                  <a:pt x="15820" y="13341"/>
                  <a:pt x="15820" y="13553"/>
                </a:cubicBezTo>
                <a:cubicBezTo>
                  <a:pt x="15515" y="13765"/>
                  <a:pt x="15211" y="13976"/>
                  <a:pt x="14907" y="13976"/>
                </a:cubicBezTo>
                <a:cubicBezTo>
                  <a:pt x="14603" y="14188"/>
                  <a:pt x="14299" y="14188"/>
                  <a:pt x="13994" y="14188"/>
                </a:cubicBezTo>
                <a:cubicBezTo>
                  <a:pt x="13386" y="14188"/>
                  <a:pt x="12473" y="12494"/>
                  <a:pt x="12169" y="12071"/>
                </a:cubicBezTo>
                <a:cubicBezTo>
                  <a:pt x="12169" y="12071"/>
                  <a:pt x="12169" y="12071"/>
                  <a:pt x="12169" y="12071"/>
                </a:cubicBezTo>
                <a:cubicBezTo>
                  <a:pt x="12169" y="12071"/>
                  <a:pt x="12169" y="12071"/>
                  <a:pt x="12169" y="12071"/>
                </a:cubicBezTo>
                <a:cubicBezTo>
                  <a:pt x="12169" y="12494"/>
                  <a:pt x="12169" y="14188"/>
                  <a:pt x="11865" y="14400"/>
                </a:cubicBezTo>
                <a:cubicBezTo>
                  <a:pt x="11561" y="14612"/>
                  <a:pt x="11256" y="14612"/>
                  <a:pt x="10648" y="14612"/>
                </a:cubicBezTo>
                <a:cubicBezTo>
                  <a:pt x="10344" y="14612"/>
                  <a:pt x="10039" y="14612"/>
                  <a:pt x="9735" y="14400"/>
                </a:cubicBezTo>
                <a:cubicBezTo>
                  <a:pt x="9127" y="14188"/>
                  <a:pt x="9431" y="12494"/>
                  <a:pt x="9431" y="12071"/>
                </a:cubicBezTo>
                <a:cubicBezTo>
                  <a:pt x="9431" y="12071"/>
                  <a:pt x="9431" y="12071"/>
                  <a:pt x="9431" y="12071"/>
                </a:cubicBezTo>
                <a:cubicBezTo>
                  <a:pt x="9431" y="12071"/>
                  <a:pt x="9431" y="12071"/>
                  <a:pt x="9431" y="12071"/>
                </a:cubicBezTo>
                <a:cubicBezTo>
                  <a:pt x="9127" y="12494"/>
                  <a:pt x="8214" y="14188"/>
                  <a:pt x="7606" y="14188"/>
                </a:cubicBezTo>
                <a:cubicBezTo>
                  <a:pt x="7301" y="14188"/>
                  <a:pt x="6997" y="14188"/>
                  <a:pt x="6693" y="13976"/>
                </a:cubicBezTo>
                <a:cubicBezTo>
                  <a:pt x="6389" y="13976"/>
                  <a:pt x="6085" y="13765"/>
                  <a:pt x="5780" y="13553"/>
                </a:cubicBezTo>
                <a:cubicBezTo>
                  <a:pt x="5476" y="13341"/>
                  <a:pt x="6693" y="11647"/>
                  <a:pt x="6693" y="11435"/>
                </a:cubicBezTo>
                <a:cubicBezTo>
                  <a:pt x="6997" y="11435"/>
                  <a:pt x="6997" y="11435"/>
                  <a:pt x="6997" y="11435"/>
                </a:cubicBezTo>
                <a:cubicBezTo>
                  <a:pt x="6693" y="11435"/>
                  <a:pt x="6693" y="11435"/>
                  <a:pt x="6693" y="11435"/>
                </a:cubicBezTo>
                <a:cubicBezTo>
                  <a:pt x="6389" y="11647"/>
                  <a:pt x="4868" y="12918"/>
                  <a:pt x="4563" y="12918"/>
                </a:cubicBezTo>
                <a:cubicBezTo>
                  <a:pt x="4259" y="12918"/>
                  <a:pt x="3651" y="12706"/>
                  <a:pt x="3346" y="12494"/>
                </a:cubicBezTo>
                <a:cubicBezTo>
                  <a:pt x="3042" y="12282"/>
                  <a:pt x="2738" y="12071"/>
                  <a:pt x="2738" y="11859"/>
                </a:cubicBezTo>
                <a:cubicBezTo>
                  <a:pt x="2738" y="11435"/>
                  <a:pt x="4563" y="10165"/>
                  <a:pt x="4868" y="9953"/>
                </a:cubicBezTo>
                <a:cubicBezTo>
                  <a:pt x="4868" y="9953"/>
                  <a:pt x="4868" y="9953"/>
                  <a:pt x="4868" y="9953"/>
                </a:cubicBezTo>
                <a:cubicBezTo>
                  <a:pt x="4868" y="9953"/>
                  <a:pt x="4868" y="9953"/>
                  <a:pt x="4868" y="9953"/>
                </a:cubicBezTo>
                <a:cubicBezTo>
                  <a:pt x="4563" y="10165"/>
                  <a:pt x="2738" y="11012"/>
                  <a:pt x="2434" y="11012"/>
                </a:cubicBezTo>
                <a:cubicBezTo>
                  <a:pt x="2130" y="11012"/>
                  <a:pt x="1521" y="10800"/>
                  <a:pt x="913" y="10165"/>
                </a:cubicBezTo>
                <a:cubicBezTo>
                  <a:pt x="913" y="9741"/>
                  <a:pt x="913" y="9529"/>
                  <a:pt x="913" y="9318"/>
                </a:cubicBezTo>
                <a:cubicBezTo>
                  <a:pt x="913" y="8894"/>
                  <a:pt x="3346" y="8471"/>
                  <a:pt x="3651" y="8259"/>
                </a:cubicBezTo>
                <a:cubicBezTo>
                  <a:pt x="3955" y="8259"/>
                  <a:pt x="3955" y="8259"/>
                  <a:pt x="3955" y="8259"/>
                </a:cubicBezTo>
                <a:cubicBezTo>
                  <a:pt x="3651" y="8259"/>
                  <a:pt x="3651" y="8259"/>
                  <a:pt x="3651" y="8259"/>
                </a:cubicBezTo>
                <a:cubicBezTo>
                  <a:pt x="3346" y="8259"/>
                  <a:pt x="913" y="8259"/>
                  <a:pt x="608" y="8047"/>
                </a:cubicBezTo>
                <a:cubicBezTo>
                  <a:pt x="304" y="7835"/>
                  <a:pt x="304" y="7624"/>
                  <a:pt x="304" y="7200"/>
                </a:cubicBezTo>
                <a:cubicBezTo>
                  <a:pt x="304" y="6988"/>
                  <a:pt x="304" y="6776"/>
                  <a:pt x="608" y="6565"/>
                </a:cubicBezTo>
                <a:cubicBezTo>
                  <a:pt x="913" y="6353"/>
                  <a:pt x="3346" y="6353"/>
                  <a:pt x="3651" y="6353"/>
                </a:cubicBezTo>
                <a:cubicBezTo>
                  <a:pt x="3955" y="6353"/>
                  <a:pt x="3955" y="6353"/>
                  <a:pt x="3955" y="6353"/>
                </a:cubicBezTo>
                <a:cubicBezTo>
                  <a:pt x="3651" y="6353"/>
                  <a:pt x="3651" y="6353"/>
                  <a:pt x="3651" y="6353"/>
                </a:cubicBezTo>
                <a:cubicBezTo>
                  <a:pt x="3346" y="6141"/>
                  <a:pt x="913" y="5506"/>
                  <a:pt x="913" y="5294"/>
                </a:cubicBezTo>
                <a:cubicBezTo>
                  <a:pt x="913" y="5082"/>
                  <a:pt x="913" y="4659"/>
                  <a:pt x="913" y="4447"/>
                </a:cubicBezTo>
                <a:cubicBezTo>
                  <a:pt x="1521" y="3812"/>
                  <a:pt x="2130" y="3600"/>
                  <a:pt x="2434" y="3600"/>
                </a:cubicBezTo>
                <a:cubicBezTo>
                  <a:pt x="2738" y="3600"/>
                  <a:pt x="4563" y="4447"/>
                  <a:pt x="4868" y="4447"/>
                </a:cubicBezTo>
                <a:cubicBezTo>
                  <a:pt x="4868" y="4659"/>
                  <a:pt x="4868" y="4659"/>
                  <a:pt x="4868" y="4659"/>
                </a:cubicBezTo>
                <a:cubicBezTo>
                  <a:pt x="4868" y="4447"/>
                  <a:pt x="4868" y="4447"/>
                  <a:pt x="4868" y="4447"/>
                </a:cubicBezTo>
                <a:cubicBezTo>
                  <a:pt x="4563" y="4235"/>
                  <a:pt x="2738" y="3176"/>
                  <a:pt x="2738" y="2753"/>
                </a:cubicBezTo>
                <a:cubicBezTo>
                  <a:pt x="2738" y="2541"/>
                  <a:pt x="3042" y="2329"/>
                  <a:pt x="3346" y="2118"/>
                </a:cubicBezTo>
                <a:cubicBezTo>
                  <a:pt x="3651" y="1906"/>
                  <a:pt x="4259" y="1694"/>
                  <a:pt x="4563" y="1694"/>
                </a:cubicBezTo>
                <a:cubicBezTo>
                  <a:pt x="4868" y="1694"/>
                  <a:pt x="6389" y="2965"/>
                  <a:pt x="6693" y="3176"/>
                </a:cubicBezTo>
                <a:cubicBezTo>
                  <a:pt x="6997" y="3176"/>
                  <a:pt x="6997" y="3176"/>
                  <a:pt x="6997" y="3176"/>
                </a:cubicBezTo>
                <a:cubicBezTo>
                  <a:pt x="6693" y="3176"/>
                  <a:pt x="6693" y="3176"/>
                  <a:pt x="6693" y="3176"/>
                </a:cubicBezTo>
                <a:cubicBezTo>
                  <a:pt x="6693" y="2965"/>
                  <a:pt x="5476" y="1271"/>
                  <a:pt x="5780" y="1059"/>
                </a:cubicBezTo>
                <a:cubicBezTo>
                  <a:pt x="6085" y="847"/>
                  <a:pt x="6389" y="635"/>
                  <a:pt x="6693" y="635"/>
                </a:cubicBezTo>
                <a:cubicBezTo>
                  <a:pt x="6997" y="424"/>
                  <a:pt x="7301" y="424"/>
                  <a:pt x="7606" y="424"/>
                </a:cubicBezTo>
                <a:cubicBezTo>
                  <a:pt x="8214" y="424"/>
                  <a:pt x="9127" y="2118"/>
                  <a:pt x="9431" y="2541"/>
                </a:cubicBezTo>
                <a:cubicBezTo>
                  <a:pt x="9431" y="2541"/>
                  <a:pt x="9431" y="2541"/>
                  <a:pt x="9431" y="2541"/>
                </a:cubicBezTo>
                <a:cubicBezTo>
                  <a:pt x="9431" y="2541"/>
                  <a:pt x="9431" y="2541"/>
                  <a:pt x="9431" y="2541"/>
                </a:cubicBezTo>
                <a:cubicBezTo>
                  <a:pt x="9431" y="2118"/>
                  <a:pt x="9127" y="424"/>
                  <a:pt x="9735" y="212"/>
                </a:cubicBezTo>
                <a:cubicBezTo>
                  <a:pt x="10039" y="0"/>
                  <a:pt x="10344" y="0"/>
                  <a:pt x="10648" y="0"/>
                </a:cubicBezTo>
                <a:cubicBezTo>
                  <a:pt x="11256" y="0"/>
                  <a:pt x="11561" y="0"/>
                  <a:pt x="11865" y="212"/>
                </a:cubicBezTo>
                <a:cubicBezTo>
                  <a:pt x="12169" y="424"/>
                  <a:pt x="12169" y="2118"/>
                  <a:pt x="12169" y="2541"/>
                </a:cubicBezTo>
                <a:cubicBezTo>
                  <a:pt x="12169" y="2541"/>
                  <a:pt x="12169" y="2541"/>
                  <a:pt x="12169" y="2541"/>
                </a:cubicBezTo>
                <a:cubicBezTo>
                  <a:pt x="12169" y="2541"/>
                  <a:pt x="12169" y="2541"/>
                  <a:pt x="12169" y="2541"/>
                </a:cubicBezTo>
                <a:cubicBezTo>
                  <a:pt x="12473" y="2118"/>
                  <a:pt x="13386" y="424"/>
                  <a:pt x="13994" y="424"/>
                </a:cubicBezTo>
                <a:cubicBezTo>
                  <a:pt x="14299" y="424"/>
                  <a:pt x="14603" y="424"/>
                  <a:pt x="14907" y="635"/>
                </a:cubicBezTo>
                <a:cubicBezTo>
                  <a:pt x="15211" y="635"/>
                  <a:pt x="15515" y="847"/>
                  <a:pt x="15820" y="1059"/>
                </a:cubicBezTo>
                <a:cubicBezTo>
                  <a:pt x="15820" y="1271"/>
                  <a:pt x="14907" y="2965"/>
                  <a:pt x="14603" y="3176"/>
                </a:cubicBezTo>
                <a:cubicBezTo>
                  <a:pt x="14603" y="3176"/>
                  <a:pt x="14603" y="3176"/>
                  <a:pt x="14603" y="3176"/>
                </a:cubicBezTo>
                <a:cubicBezTo>
                  <a:pt x="14603" y="3176"/>
                  <a:pt x="14603" y="3176"/>
                  <a:pt x="14603" y="3176"/>
                </a:cubicBezTo>
                <a:cubicBezTo>
                  <a:pt x="14907" y="2965"/>
                  <a:pt x="16732" y="1694"/>
                  <a:pt x="16732" y="1694"/>
                </a:cubicBezTo>
                <a:cubicBezTo>
                  <a:pt x="17341" y="1694"/>
                  <a:pt x="17645" y="1906"/>
                  <a:pt x="18254" y="2118"/>
                </a:cubicBezTo>
                <a:cubicBezTo>
                  <a:pt x="18558" y="2329"/>
                  <a:pt x="18558" y="2541"/>
                  <a:pt x="18862" y="2753"/>
                </a:cubicBezTo>
                <a:cubicBezTo>
                  <a:pt x="18862" y="3176"/>
                  <a:pt x="17037" y="4235"/>
                  <a:pt x="16732" y="4447"/>
                </a:cubicBezTo>
                <a:cubicBezTo>
                  <a:pt x="16732" y="4659"/>
                  <a:pt x="16732" y="4659"/>
                  <a:pt x="16732" y="4659"/>
                </a:cubicBezTo>
                <a:cubicBezTo>
                  <a:pt x="16732" y="4447"/>
                  <a:pt x="16732" y="4447"/>
                  <a:pt x="16732" y="4447"/>
                </a:cubicBezTo>
                <a:cubicBezTo>
                  <a:pt x="16732" y="4447"/>
                  <a:pt x="18862" y="3600"/>
                  <a:pt x="19166" y="3600"/>
                </a:cubicBezTo>
                <a:cubicBezTo>
                  <a:pt x="19470" y="3600"/>
                  <a:pt x="20079" y="3812"/>
                  <a:pt x="20383" y="4447"/>
                </a:cubicBezTo>
                <a:cubicBezTo>
                  <a:pt x="20687" y="4659"/>
                  <a:pt x="20687" y="5082"/>
                  <a:pt x="20687" y="5294"/>
                </a:cubicBezTo>
                <a:cubicBezTo>
                  <a:pt x="20687" y="5506"/>
                  <a:pt x="18254" y="6141"/>
                  <a:pt x="17645" y="6353"/>
                </a:cubicBezTo>
                <a:cubicBezTo>
                  <a:pt x="17645" y="6353"/>
                  <a:pt x="17645" y="6353"/>
                  <a:pt x="17645" y="6353"/>
                </a:cubicBezTo>
                <a:cubicBezTo>
                  <a:pt x="17645" y="6353"/>
                  <a:pt x="17645" y="6353"/>
                  <a:pt x="17645" y="6353"/>
                </a:cubicBezTo>
                <a:cubicBezTo>
                  <a:pt x="18254" y="6353"/>
                  <a:pt x="20687" y="6353"/>
                  <a:pt x="20992" y="6565"/>
                </a:cubicBezTo>
                <a:cubicBezTo>
                  <a:pt x="21296" y="6776"/>
                  <a:pt x="21296" y="6988"/>
                  <a:pt x="21296" y="7200"/>
                </a:cubicBezTo>
                <a:close/>
                <a:moveTo>
                  <a:pt x="17645" y="7200"/>
                </a:moveTo>
                <a:cubicBezTo>
                  <a:pt x="17645" y="4659"/>
                  <a:pt x="14603" y="2541"/>
                  <a:pt x="10648" y="2541"/>
                </a:cubicBezTo>
                <a:cubicBezTo>
                  <a:pt x="6997" y="2541"/>
                  <a:pt x="3955" y="4659"/>
                  <a:pt x="3955" y="7200"/>
                </a:cubicBezTo>
                <a:cubicBezTo>
                  <a:pt x="3955" y="9953"/>
                  <a:pt x="6997" y="12071"/>
                  <a:pt x="10648" y="12071"/>
                </a:cubicBezTo>
                <a:cubicBezTo>
                  <a:pt x="14603" y="12071"/>
                  <a:pt x="17645" y="9953"/>
                  <a:pt x="17645" y="7200"/>
                </a:cubicBezTo>
                <a:close/>
                <a:moveTo>
                  <a:pt x="15820" y="7200"/>
                </a:moveTo>
                <a:cubicBezTo>
                  <a:pt x="15820" y="5294"/>
                  <a:pt x="13690" y="3600"/>
                  <a:pt x="10648" y="3600"/>
                </a:cubicBezTo>
                <a:cubicBezTo>
                  <a:pt x="7910" y="3600"/>
                  <a:pt x="5476" y="5294"/>
                  <a:pt x="5476" y="7200"/>
                </a:cubicBezTo>
                <a:cubicBezTo>
                  <a:pt x="5476" y="9318"/>
                  <a:pt x="7910" y="11012"/>
                  <a:pt x="10648" y="11012"/>
                </a:cubicBezTo>
                <a:cubicBezTo>
                  <a:pt x="13690" y="11012"/>
                  <a:pt x="15820" y="9318"/>
                  <a:pt x="15820" y="72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97" name="Shape"/>
          <p:cNvSpPr/>
          <p:nvPr/>
        </p:nvSpPr>
        <p:spPr>
          <a:xfrm>
            <a:off x="6880225" y="1387475"/>
            <a:ext cx="360364" cy="3429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48" y="0"/>
                </a:moveTo>
                <a:lnTo>
                  <a:pt x="13322" y="8300"/>
                </a:lnTo>
                <a:lnTo>
                  <a:pt x="21600" y="8300"/>
                </a:lnTo>
                <a:lnTo>
                  <a:pt x="14844" y="13300"/>
                </a:lnTo>
                <a:lnTo>
                  <a:pt x="17604" y="21600"/>
                </a:lnTo>
                <a:lnTo>
                  <a:pt x="10848" y="16600"/>
                </a:lnTo>
                <a:lnTo>
                  <a:pt x="4092" y="21600"/>
                </a:lnTo>
                <a:lnTo>
                  <a:pt x="6566" y="13300"/>
                </a:lnTo>
                <a:lnTo>
                  <a:pt x="0" y="8300"/>
                </a:lnTo>
                <a:lnTo>
                  <a:pt x="8088" y="8300"/>
                </a:lnTo>
                <a:lnTo>
                  <a:pt x="10848" y="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98" name="Shape"/>
          <p:cNvSpPr/>
          <p:nvPr/>
        </p:nvSpPr>
        <p:spPr>
          <a:xfrm>
            <a:off x="7570788" y="1450975"/>
            <a:ext cx="277814" cy="271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832"/>
                </a:moveTo>
                <a:lnTo>
                  <a:pt x="21600" y="13768"/>
                </a:lnTo>
                <a:lnTo>
                  <a:pt x="13701" y="13768"/>
                </a:lnTo>
                <a:lnTo>
                  <a:pt x="13701" y="21600"/>
                </a:lnTo>
                <a:lnTo>
                  <a:pt x="7899" y="21600"/>
                </a:lnTo>
                <a:lnTo>
                  <a:pt x="7899" y="13768"/>
                </a:lnTo>
                <a:lnTo>
                  <a:pt x="0" y="13768"/>
                </a:lnTo>
                <a:lnTo>
                  <a:pt x="0" y="7832"/>
                </a:lnTo>
                <a:lnTo>
                  <a:pt x="7899" y="7832"/>
                </a:lnTo>
                <a:lnTo>
                  <a:pt x="7899" y="0"/>
                </a:lnTo>
                <a:lnTo>
                  <a:pt x="13701" y="0"/>
                </a:lnTo>
                <a:lnTo>
                  <a:pt x="13701" y="7832"/>
                </a:lnTo>
                <a:lnTo>
                  <a:pt x="21600" y="783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299" name="Shape"/>
          <p:cNvSpPr/>
          <p:nvPr/>
        </p:nvSpPr>
        <p:spPr>
          <a:xfrm>
            <a:off x="8235950" y="1362075"/>
            <a:ext cx="231775" cy="3705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45" extrusionOk="0">
                <a:moveTo>
                  <a:pt x="16374" y="13964"/>
                </a:moveTo>
                <a:cubicBezTo>
                  <a:pt x="11845" y="17891"/>
                  <a:pt x="11148" y="21382"/>
                  <a:pt x="11148" y="21382"/>
                </a:cubicBezTo>
                <a:cubicBezTo>
                  <a:pt x="11148" y="21600"/>
                  <a:pt x="10800" y="21600"/>
                  <a:pt x="10800" y="21382"/>
                </a:cubicBezTo>
                <a:cubicBezTo>
                  <a:pt x="10800" y="21382"/>
                  <a:pt x="9755" y="17891"/>
                  <a:pt x="5226" y="13964"/>
                </a:cubicBezTo>
                <a:cubicBezTo>
                  <a:pt x="1742" y="10691"/>
                  <a:pt x="0" y="9382"/>
                  <a:pt x="0" y="6764"/>
                </a:cubicBezTo>
                <a:cubicBezTo>
                  <a:pt x="0" y="3055"/>
                  <a:pt x="4877" y="0"/>
                  <a:pt x="10800" y="0"/>
                </a:cubicBezTo>
                <a:cubicBezTo>
                  <a:pt x="16723" y="0"/>
                  <a:pt x="21600" y="3055"/>
                  <a:pt x="21600" y="6764"/>
                </a:cubicBezTo>
                <a:cubicBezTo>
                  <a:pt x="21600" y="9382"/>
                  <a:pt x="18465" y="12000"/>
                  <a:pt x="16374" y="13964"/>
                </a:cubicBezTo>
                <a:close/>
                <a:moveTo>
                  <a:pt x="14981" y="6982"/>
                </a:moveTo>
                <a:cubicBezTo>
                  <a:pt x="14981" y="5455"/>
                  <a:pt x="13239" y="4364"/>
                  <a:pt x="10800" y="4364"/>
                </a:cubicBezTo>
                <a:cubicBezTo>
                  <a:pt x="8710" y="4364"/>
                  <a:pt x="6968" y="5455"/>
                  <a:pt x="6968" y="6982"/>
                </a:cubicBezTo>
                <a:cubicBezTo>
                  <a:pt x="6968" y="8291"/>
                  <a:pt x="8710" y="9600"/>
                  <a:pt x="10800" y="9600"/>
                </a:cubicBezTo>
                <a:cubicBezTo>
                  <a:pt x="13239" y="9600"/>
                  <a:pt x="14981" y="8291"/>
                  <a:pt x="14981" y="698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00" name="Triangle"/>
          <p:cNvSpPr/>
          <p:nvPr/>
        </p:nvSpPr>
        <p:spPr>
          <a:xfrm>
            <a:off x="8877300" y="1485900"/>
            <a:ext cx="236539" cy="2063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583" y="0"/>
                </a:moveTo>
                <a:lnTo>
                  <a:pt x="21600" y="21600"/>
                </a:lnTo>
                <a:lnTo>
                  <a:pt x="0" y="21600"/>
                </a:lnTo>
                <a:lnTo>
                  <a:pt x="10583" y="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01" name="Shape"/>
          <p:cNvSpPr/>
          <p:nvPr/>
        </p:nvSpPr>
        <p:spPr>
          <a:xfrm>
            <a:off x="9451975" y="1406525"/>
            <a:ext cx="344489" cy="3270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5462"/>
                </a:moveTo>
                <a:cubicBezTo>
                  <a:pt x="21600" y="13655"/>
                  <a:pt x="21600" y="13655"/>
                  <a:pt x="21600" y="13655"/>
                </a:cubicBezTo>
                <a:cubicBezTo>
                  <a:pt x="21600" y="14400"/>
                  <a:pt x="21130" y="15145"/>
                  <a:pt x="20426" y="15145"/>
                </a:cubicBezTo>
                <a:cubicBezTo>
                  <a:pt x="7513" y="15145"/>
                  <a:pt x="7513" y="15145"/>
                  <a:pt x="7513" y="15145"/>
                </a:cubicBezTo>
                <a:cubicBezTo>
                  <a:pt x="6809" y="15145"/>
                  <a:pt x="6104" y="14400"/>
                  <a:pt x="6104" y="13903"/>
                </a:cubicBezTo>
                <a:cubicBezTo>
                  <a:pt x="3757" y="4717"/>
                  <a:pt x="3757" y="4717"/>
                  <a:pt x="3757" y="4717"/>
                </a:cubicBezTo>
                <a:cubicBezTo>
                  <a:pt x="3757" y="4717"/>
                  <a:pt x="3287" y="2979"/>
                  <a:pt x="2583" y="2979"/>
                </a:cubicBezTo>
                <a:cubicBezTo>
                  <a:pt x="1409" y="2483"/>
                  <a:pt x="0" y="3228"/>
                  <a:pt x="0" y="1241"/>
                </a:cubicBezTo>
                <a:cubicBezTo>
                  <a:pt x="0" y="0"/>
                  <a:pt x="939" y="0"/>
                  <a:pt x="939" y="0"/>
                </a:cubicBezTo>
                <a:cubicBezTo>
                  <a:pt x="939" y="0"/>
                  <a:pt x="1174" y="0"/>
                  <a:pt x="1409" y="0"/>
                </a:cubicBezTo>
                <a:cubicBezTo>
                  <a:pt x="3052" y="0"/>
                  <a:pt x="4930" y="745"/>
                  <a:pt x="5870" y="2979"/>
                </a:cubicBezTo>
                <a:cubicBezTo>
                  <a:pt x="20426" y="3972"/>
                  <a:pt x="20426" y="3972"/>
                  <a:pt x="20426" y="3972"/>
                </a:cubicBezTo>
                <a:cubicBezTo>
                  <a:pt x="21130" y="4221"/>
                  <a:pt x="21600" y="4717"/>
                  <a:pt x="21600" y="5462"/>
                </a:cubicBezTo>
                <a:close/>
                <a:moveTo>
                  <a:pt x="7278" y="16634"/>
                </a:moveTo>
                <a:cubicBezTo>
                  <a:pt x="6104" y="16634"/>
                  <a:pt x="5165" y="17876"/>
                  <a:pt x="5165" y="19117"/>
                </a:cubicBezTo>
                <a:cubicBezTo>
                  <a:pt x="5165" y="20359"/>
                  <a:pt x="6104" y="21600"/>
                  <a:pt x="7278" y="21600"/>
                </a:cubicBezTo>
                <a:cubicBezTo>
                  <a:pt x="8687" y="21600"/>
                  <a:pt x="9626" y="20359"/>
                  <a:pt x="9626" y="19117"/>
                </a:cubicBezTo>
                <a:cubicBezTo>
                  <a:pt x="9626" y="17876"/>
                  <a:pt x="8687" y="16634"/>
                  <a:pt x="7278" y="16634"/>
                </a:cubicBezTo>
                <a:close/>
                <a:moveTo>
                  <a:pt x="6339" y="5710"/>
                </a:moveTo>
                <a:cubicBezTo>
                  <a:pt x="7278" y="8938"/>
                  <a:pt x="7278" y="8938"/>
                  <a:pt x="7278" y="8938"/>
                </a:cubicBezTo>
                <a:cubicBezTo>
                  <a:pt x="10565" y="8938"/>
                  <a:pt x="10565" y="8938"/>
                  <a:pt x="10565" y="8938"/>
                </a:cubicBezTo>
                <a:cubicBezTo>
                  <a:pt x="10565" y="5959"/>
                  <a:pt x="10565" y="5959"/>
                  <a:pt x="10565" y="5959"/>
                </a:cubicBezTo>
                <a:lnTo>
                  <a:pt x="6339" y="5710"/>
                </a:lnTo>
                <a:close/>
                <a:moveTo>
                  <a:pt x="8452" y="12414"/>
                </a:moveTo>
                <a:cubicBezTo>
                  <a:pt x="10565" y="12414"/>
                  <a:pt x="10565" y="12414"/>
                  <a:pt x="10565" y="12414"/>
                </a:cubicBezTo>
                <a:cubicBezTo>
                  <a:pt x="10565" y="9683"/>
                  <a:pt x="10565" y="9683"/>
                  <a:pt x="10565" y="9683"/>
                </a:cubicBezTo>
                <a:cubicBezTo>
                  <a:pt x="7513" y="9683"/>
                  <a:pt x="7513" y="9683"/>
                  <a:pt x="7513" y="9683"/>
                </a:cubicBezTo>
                <a:lnTo>
                  <a:pt x="8452" y="12414"/>
                </a:lnTo>
                <a:close/>
                <a:moveTo>
                  <a:pt x="15026" y="8938"/>
                </a:moveTo>
                <a:cubicBezTo>
                  <a:pt x="15026" y="6207"/>
                  <a:pt x="15026" y="6207"/>
                  <a:pt x="15026" y="6207"/>
                </a:cubicBezTo>
                <a:cubicBezTo>
                  <a:pt x="11739" y="5959"/>
                  <a:pt x="11739" y="5959"/>
                  <a:pt x="11739" y="5959"/>
                </a:cubicBezTo>
                <a:cubicBezTo>
                  <a:pt x="11739" y="8938"/>
                  <a:pt x="11739" y="8938"/>
                  <a:pt x="11739" y="8938"/>
                </a:cubicBezTo>
                <a:lnTo>
                  <a:pt x="15026" y="8938"/>
                </a:lnTo>
                <a:close/>
                <a:moveTo>
                  <a:pt x="11739" y="9683"/>
                </a:moveTo>
                <a:cubicBezTo>
                  <a:pt x="11739" y="12414"/>
                  <a:pt x="11739" y="12414"/>
                  <a:pt x="11739" y="12414"/>
                </a:cubicBezTo>
                <a:cubicBezTo>
                  <a:pt x="15026" y="12414"/>
                  <a:pt x="15026" y="12414"/>
                  <a:pt x="15026" y="12414"/>
                </a:cubicBezTo>
                <a:cubicBezTo>
                  <a:pt x="15026" y="9683"/>
                  <a:pt x="15026" y="9683"/>
                  <a:pt x="15026" y="9683"/>
                </a:cubicBezTo>
                <a:lnTo>
                  <a:pt x="11739" y="9683"/>
                </a:lnTo>
                <a:close/>
                <a:moveTo>
                  <a:pt x="18313" y="16634"/>
                </a:moveTo>
                <a:cubicBezTo>
                  <a:pt x="17139" y="16634"/>
                  <a:pt x="15965" y="17876"/>
                  <a:pt x="15965" y="19117"/>
                </a:cubicBezTo>
                <a:cubicBezTo>
                  <a:pt x="15965" y="20359"/>
                  <a:pt x="17139" y="21600"/>
                  <a:pt x="18313" y="21600"/>
                </a:cubicBezTo>
                <a:cubicBezTo>
                  <a:pt x="19487" y="21600"/>
                  <a:pt x="20661" y="20359"/>
                  <a:pt x="20661" y="19117"/>
                </a:cubicBezTo>
                <a:cubicBezTo>
                  <a:pt x="20426" y="17876"/>
                  <a:pt x="19487" y="16634"/>
                  <a:pt x="18313" y="16634"/>
                </a:cubicBezTo>
                <a:close/>
                <a:moveTo>
                  <a:pt x="19252" y="6455"/>
                </a:moveTo>
                <a:cubicBezTo>
                  <a:pt x="16200" y="6207"/>
                  <a:pt x="16200" y="6207"/>
                  <a:pt x="16200" y="6207"/>
                </a:cubicBezTo>
                <a:cubicBezTo>
                  <a:pt x="16200" y="8938"/>
                  <a:pt x="16200" y="8938"/>
                  <a:pt x="16200" y="8938"/>
                </a:cubicBezTo>
                <a:cubicBezTo>
                  <a:pt x="19252" y="8938"/>
                  <a:pt x="19252" y="8938"/>
                  <a:pt x="19252" y="8938"/>
                </a:cubicBezTo>
                <a:lnTo>
                  <a:pt x="19252" y="6455"/>
                </a:lnTo>
                <a:close/>
                <a:moveTo>
                  <a:pt x="19252" y="12414"/>
                </a:moveTo>
                <a:cubicBezTo>
                  <a:pt x="19252" y="9683"/>
                  <a:pt x="19252" y="9683"/>
                  <a:pt x="19252" y="9683"/>
                </a:cubicBezTo>
                <a:cubicBezTo>
                  <a:pt x="16200" y="9683"/>
                  <a:pt x="16200" y="9683"/>
                  <a:pt x="16200" y="9683"/>
                </a:cubicBezTo>
                <a:cubicBezTo>
                  <a:pt x="16200" y="12414"/>
                  <a:pt x="16200" y="12414"/>
                  <a:pt x="16200" y="12414"/>
                </a:cubicBezTo>
                <a:lnTo>
                  <a:pt x="19252" y="1241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02" name="Triangle"/>
          <p:cNvSpPr/>
          <p:nvPr/>
        </p:nvSpPr>
        <p:spPr>
          <a:xfrm>
            <a:off x="10169525" y="1497012"/>
            <a:ext cx="231775" cy="203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lnTo>
                  <a:pt x="0" y="0"/>
                </a:lnTo>
                <a:lnTo>
                  <a:pt x="21600" y="0"/>
                </a:lnTo>
                <a:lnTo>
                  <a:pt x="10800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03" name="Shape"/>
          <p:cNvSpPr/>
          <p:nvPr/>
        </p:nvSpPr>
        <p:spPr>
          <a:xfrm>
            <a:off x="10833100" y="1420812"/>
            <a:ext cx="198439" cy="327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10714" y="14994"/>
                </a:lnTo>
                <a:lnTo>
                  <a:pt x="0" y="14994"/>
                </a:lnTo>
                <a:lnTo>
                  <a:pt x="0" y="6711"/>
                </a:lnTo>
                <a:lnTo>
                  <a:pt x="10714" y="6711"/>
                </a:lnTo>
                <a:lnTo>
                  <a:pt x="21600" y="0"/>
                </a:lnTo>
                <a:lnTo>
                  <a:pt x="21600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04" name="Shape"/>
          <p:cNvSpPr/>
          <p:nvPr/>
        </p:nvSpPr>
        <p:spPr>
          <a:xfrm>
            <a:off x="1106487" y="2170113"/>
            <a:ext cx="301626" cy="327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310" y="21600"/>
                </a:moveTo>
                <a:cubicBezTo>
                  <a:pt x="7020" y="14897"/>
                  <a:pt x="7020" y="14897"/>
                  <a:pt x="7020" y="14897"/>
                </a:cubicBezTo>
                <a:cubicBezTo>
                  <a:pt x="0" y="14897"/>
                  <a:pt x="0" y="14897"/>
                  <a:pt x="0" y="14897"/>
                </a:cubicBezTo>
                <a:cubicBezTo>
                  <a:pt x="0" y="6703"/>
                  <a:pt x="0" y="6703"/>
                  <a:pt x="0" y="6703"/>
                </a:cubicBezTo>
                <a:cubicBezTo>
                  <a:pt x="7020" y="6703"/>
                  <a:pt x="7020" y="6703"/>
                  <a:pt x="7020" y="6703"/>
                </a:cubicBezTo>
                <a:cubicBezTo>
                  <a:pt x="14310" y="0"/>
                  <a:pt x="14310" y="0"/>
                  <a:pt x="14310" y="0"/>
                </a:cubicBezTo>
                <a:lnTo>
                  <a:pt x="14310" y="21600"/>
                </a:lnTo>
                <a:close/>
                <a:moveTo>
                  <a:pt x="16470" y="15393"/>
                </a:moveTo>
                <a:cubicBezTo>
                  <a:pt x="17820" y="14152"/>
                  <a:pt x="18630" y="12414"/>
                  <a:pt x="18630" y="10676"/>
                </a:cubicBezTo>
                <a:cubicBezTo>
                  <a:pt x="18630" y="8938"/>
                  <a:pt x="17820" y="7448"/>
                  <a:pt x="16740" y="6207"/>
                </a:cubicBezTo>
                <a:cubicBezTo>
                  <a:pt x="18630" y="4469"/>
                  <a:pt x="18630" y="4469"/>
                  <a:pt x="18630" y="4469"/>
                </a:cubicBezTo>
                <a:cubicBezTo>
                  <a:pt x="20520" y="6207"/>
                  <a:pt x="21600" y="8441"/>
                  <a:pt x="21600" y="10924"/>
                </a:cubicBezTo>
                <a:cubicBezTo>
                  <a:pt x="21600" y="13159"/>
                  <a:pt x="20520" y="15393"/>
                  <a:pt x="18360" y="17379"/>
                </a:cubicBezTo>
                <a:lnTo>
                  <a:pt x="16470" y="1539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05" name="Shape"/>
          <p:cNvSpPr/>
          <p:nvPr/>
        </p:nvSpPr>
        <p:spPr>
          <a:xfrm>
            <a:off x="1711325" y="2170113"/>
            <a:ext cx="382589" cy="327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224" y="21600"/>
                </a:moveTo>
                <a:cubicBezTo>
                  <a:pt x="5506" y="14897"/>
                  <a:pt x="5506" y="14897"/>
                  <a:pt x="5506" y="14897"/>
                </a:cubicBezTo>
                <a:cubicBezTo>
                  <a:pt x="0" y="14897"/>
                  <a:pt x="0" y="14897"/>
                  <a:pt x="0" y="14897"/>
                </a:cubicBezTo>
                <a:cubicBezTo>
                  <a:pt x="0" y="6703"/>
                  <a:pt x="0" y="6703"/>
                  <a:pt x="0" y="6703"/>
                </a:cubicBezTo>
                <a:cubicBezTo>
                  <a:pt x="5506" y="6703"/>
                  <a:pt x="5506" y="6703"/>
                  <a:pt x="5506" y="6703"/>
                </a:cubicBezTo>
                <a:cubicBezTo>
                  <a:pt x="11224" y="0"/>
                  <a:pt x="11224" y="0"/>
                  <a:pt x="11224" y="0"/>
                </a:cubicBezTo>
                <a:lnTo>
                  <a:pt x="11224" y="21600"/>
                </a:lnTo>
                <a:close/>
                <a:moveTo>
                  <a:pt x="12918" y="15393"/>
                </a:moveTo>
                <a:cubicBezTo>
                  <a:pt x="13976" y="14152"/>
                  <a:pt x="14612" y="12414"/>
                  <a:pt x="14612" y="10676"/>
                </a:cubicBezTo>
                <a:cubicBezTo>
                  <a:pt x="14612" y="8938"/>
                  <a:pt x="13976" y="7448"/>
                  <a:pt x="12918" y="6207"/>
                </a:cubicBezTo>
                <a:cubicBezTo>
                  <a:pt x="14400" y="4469"/>
                  <a:pt x="14400" y="4469"/>
                  <a:pt x="14400" y="4469"/>
                </a:cubicBezTo>
                <a:cubicBezTo>
                  <a:pt x="16094" y="6207"/>
                  <a:pt x="16941" y="8441"/>
                  <a:pt x="16941" y="10924"/>
                </a:cubicBezTo>
                <a:cubicBezTo>
                  <a:pt x="16941" y="13159"/>
                  <a:pt x="16094" y="15393"/>
                  <a:pt x="14400" y="17379"/>
                </a:cubicBezTo>
                <a:lnTo>
                  <a:pt x="12918" y="15393"/>
                </a:lnTo>
                <a:close/>
                <a:moveTo>
                  <a:pt x="16306" y="19117"/>
                </a:moveTo>
                <a:cubicBezTo>
                  <a:pt x="18212" y="16883"/>
                  <a:pt x="19059" y="13903"/>
                  <a:pt x="19059" y="10924"/>
                </a:cubicBezTo>
                <a:cubicBezTo>
                  <a:pt x="19059" y="7697"/>
                  <a:pt x="18212" y="4717"/>
                  <a:pt x="16306" y="2483"/>
                </a:cubicBezTo>
                <a:cubicBezTo>
                  <a:pt x="18000" y="745"/>
                  <a:pt x="18000" y="745"/>
                  <a:pt x="18000" y="745"/>
                </a:cubicBezTo>
                <a:cubicBezTo>
                  <a:pt x="20329" y="3476"/>
                  <a:pt x="21600" y="7200"/>
                  <a:pt x="21600" y="10924"/>
                </a:cubicBezTo>
                <a:cubicBezTo>
                  <a:pt x="21600" y="14400"/>
                  <a:pt x="20541" y="18124"/>
                  <a:pt x="18000" y="21103"/>
                </a:cubicBezTo>
                <a:lnTo>
                  <a:pt x="16306" y="1911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06" name="Shape"/>
          <p:cNvSpPr/>
          <p:nvPr/>
        </p:nvSpPr>
        <p:spPr>
          <a:xfrm>
            <a:off x="2330450" y="2146300"/>
            <a:ext cx="420688" cy="3238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1600" y="0"/>
                </a:lnTo>
                <a:lnTo>
                  <a:pt x="21600" y="21600"/>
                </a:lnTo>
                <a:lnTo>
                  <a:pt x="0" y="21600"/>
                </a:lnTo>
                <a:lnTo>
                  <a:pt x="0" y="0"/>
                </a:lnTo>
                <a:close/>
                <a:moveTo>
                  <a:pt x="1549" y="2012"/>
                </a:moveTo>
                <a:lnTo>
                  <a:pt x="1549" y="6565"/>
                </a:lnTo>
                <a:lnTo>
                  <a:pt x="5054" y="6565"/>
                </a:lnTo>
                <a:lnTo>
                  <a:pt x="5054" y="2012"/>
                </a:lnTo>
                <a:lnTo>
                  <a:pt x="1549" y="2012"/>
                </a:lnTo>
                <a:close/>
                <a:moveTo>
                  <a:pt x="1549" y="13129"/>
                </a:moveTo>
                <a:lnTo>
                  <a:pt x="5054" y="13129"/>
                </a:lnTo>
                <a:lnTo>
                  <a:pt x="5054" y="8576"/>
                </a:lnTo>
                <a:lnTo>
                  <a:pt x="1549" y="8576"/>
                </a:lnTo>
                <a:lnTo>
                  <a:pt x="1549" y="13129"/>
                </a:lnTo>
                <a:close/>
                <a:moveTo>
                  <a:pt x="5054" y="19588"/>
                </a:moveTo>
                <a:lnTo>
                  <a:pt x="5054" y="15141"/>
                </a:lnTo>
                <a:lnTo>
                  <a:pt x="1549" y="15141"/>
                </a:lnTo>
                <a:lnTo>
                  <a:pt x="1549" y="19588"/>
                </a:lnTo>
                <a:lnTo>
                  <a:pt x="5054" y="19588"/>
                </a:lnTo>
                <a:close/>
                <a:moveTo>
                  <a:pt x="10026" y="2012"/>
                </a:moveTo>
                <a:lnTo>
                  <a:pt x="6602" y="2012"/>
                </a:lnTo>
                <a:lnTo>
                  <a:pt x="6602" y="6565"/>
                </a:lnTo>
                <a:lnTo>
                  <a:pt x="10026" y="6565"/>
                </a:lnTo>
                <a:lnTo>
                  <a:pt x="10026" y="2012"/>
                </a:lnTo>
                <a:close/>
                <a:moveTo>
                  <a:pt x="10026" y="8576"/>
                </a:moveTo>
                <a:lnTo>
                  <a:pt x="6602" y="8576"/>
                </a:lnTo>
                <a:lnTo>
                  <a:pt x="6602" y="13129"/>
                </a:lnTo>
                <a:lnTo>
                  <a:pt x="10026" y="13129"/>
                </a:lnTo>
                <a:lnTo>
                  <a:pt x="10026" y="8576"/>
                </a:lnTo>
                <a:close/>
                <a:moveTo>
                  <a:pt x="10026" y="19588"/>
                </a:moveTo>
                <a:lnTo>
                  <a:pt x="10026" y="15141"/>
                </a:lnTo>
                <a:lnTo>
                  <a:pt x="6602" y="15141"/>
                </a:lnTo>
                <a:lnTo>
                  <a:pt x="6602" y="19588"/>
                </a:lnTo>
                <a:lnTo>
                  <a:pt x="10026" y="19588"/>
                </a:lnTo>
                <a:close/>
                <a:moveTo>
                  <a:pt x="11574" y="2012"/>
                </a:moveTo>
                <a:lnTo>
                  <a:pt x="11574" y="6565"/>
                </a:lnTo>
                <a:lnTo>
                  <a:pt x="15079" y="6565"/>
                </a:lnTo>
                <a:lnTo>
                  <a:pt x="15079" y="2012"/>
                </a:lnTo>
                <a:lnTo>
                  <a:pt x="11574" y="2012"/>
                </a:lnTo>
                <a:close/>
                <a:moveTo>
                  <a:pt x="11574" y="13129"/>
                </a:moveTo>
                <a:lnTo>
                  <a:pt x="15079" y="13129"/>
                </a:lnTo>
                <a:lnTo>
                  <a:pt x="15079" y="8576"/>
                </a:lnTo>
                <a:lnTo>
                  <a:pt x="11574" y="8576"/>
                </a:lnTo>
                <a:lnTo>
                  <a:pt x="11574" y="13129"/>
                </a:lnTo>
                <a:close/>
                <a:moveTo>
                  <a:pt x="15079" y="19588"/>
                </a:moveTo>
                <a:lnTo>
                  <a:pt x="15079" y="15141"/>
                </a:lnTo>
                <a:lnTo>
                  <a:pt x="11574" y="15141"/>
                </a:lnTo>
                <a:lnTo>
                  <a:pt x="11574" y="19588"/>
                </a:lnTo>
                <a:lnTo>
                  <a:pt x="15079" y="19588"/>
                </a:lnTo>
                <a:close/>
                <a:moveTo>
                  <a:pt x="20051" y="2012"/>
                </a:moveTo>
                <a:lnTo>
                  <a:pt x="16628" y="2012"/>
                </a:lnTo>
                <a:lnTo>
                  <a:pt x="16628" y="6565"/>
                </a:lnTo>
                <a:lnTo>
                  <a:pt x="20051" y="6565"/>
                </a:lnTo>
                <a:lnTo>
                  <a:pt x="20051" y="2012"/>
                </a:lnTo>
                <a:close/>
                <a:moveTo>
                  <a:pt x="20051" y="8576"/>
                </a:moveTo>
                <a:lnTo>
                  <a:pt x="16628" y="8576"/>
                </a:lnTo>
                <a:lnTo>
                  <a:pt x="16628" y="13129"/>
                </a:lnTo>
                <a:lnTo>
                  <a:pt x="20051" y="13129"/>
                </a:lnTo>
                <a:lnTo>
                  <a:pt x="20051" y="8576"/>
                </a:lnTo>
                <a:close/>
                <a:moveTo>
                  <a:pt x="20051" y="19588"/>
                </a:moveTo>
                <a:lnTo>
                  <a:pt x="20051" y="15141"/>
                </a:lnTo>
                <a:lnTo>
                  <a:pt x="16628" y="15141"/>
                </a:lnTo>
                <a:lnTo>
                  <a:pt x="16628" y="19588"/>
                </a:lnTo>
                <a:lnTo>
                  <a:pt x="20051" y="1958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07" name="Shape"/>
          <p:cNvSpPr/>
          <p:nvPr/>
        </p:nvSpPr>
        <p:spPr>
          <a:xfrm>
            <a:off x="3014663" y="2173288"/>
            <a:ext cx="349251" cy="271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418" y="5684"/>
                </a:moveTo>
                <a:lnTo>
                  <a:pt x="0" y="5684"/>
                </a:lnTo>
                <a:lnTo>
                  <a:pt x="0" y="0"/>
                </a:lnTo>
                <a:lnTo>
                  <a:pt x="4418" y="0"/>
                </a:lnTo>
                <a:lnTo>
                  <a:pt x="4418" y="5684"/>
                </a:lnTo>
                <a:close/>
                <a:moveTo>
                  <a:pt x="4418" y="13516"/>
                </a:moveTo>
                <a:lnTo>
                  <a:pt x="0" y="13516"/>
                </a:lnTo>
                <a:lnTo>
                  <a:pt x="0" y="8084"/>
                </a:lnTo>
                <a:lnTo>
                  <a:pt x="4418" y="8084"/>
                </a:lnTo>
                <a:lnTo>
                  <a:pt x="4418" y="13516"/>
                </a:lnTo>
                <a:close/>
                <a:moveTo>
                  <a:pt x="4418" y="21600"/>
                </a:moveTo>
                <a:lnTo>
                  <a:pt x="0" y="21600"/>
                </a:lnTo>
                <a:lnTo>
                  <a:pt x="0" y="15916"/>
                </a:lnTo>
                <a:lnTo>
                  <a:pt x="4418" y="15916"/>
                </a:lnTo>
                <a:lnTo>
                  <a:pt x="4418" y="21600"/>
                </a:lnTo>
                <a:close/>
                <a:moveTo>
                  <a:pt x="21600" y="4800"/>
                </a:moveTo>
                <a:lnTo>
                  <a:pt x="7167" y="4800"/>
                </a:lnTo>
                <a:lnTo>
                  <a:pt x="7167" y="1768"/>
                </a:lnTo>
                <a:lnTo>
                  <a:pt x="21600" y="1768"/>
                </a:lnTo>
                <a:lnTo>
                  <a:pt x="21600" y="4800"/>
                </a:lnTo>
                <a:close/>
                <a:moveTo>
                  <a:pt x="21600" y="12505"/>
                </a:moveTo>
                <a:lnTo>
                  <a:pt x="7167" y="12505"/>
                </a:lnTo>
                <a:lnTo>
                  <a:pt x="7167" y="9853"/>
                </a:lnTo>
                <a:lnTo>
                  <a:pt x="21600" y="9853"/>
                </a:lnTo>
                <a:lnTo>
                  <a:pt x="21600" y="12505"/>
                </a:lnTo>
                <a:close/>
                <a:moveTo>
                  <a:pt x="21600" y="20084"/>
                </a:moveTo>
                <a:lnTo>
                  <a:pt x="7167" y="20084"/>
                </a:lnTo>
                <a:lnTo>
                  <a:pt x="7167" y="17305"/>
                </a:lnTo>
                <a:lnTo>
                  <a:pt x="21600" y="17305"/>
                </a:lnTo>
                <a:lnTo>
                  <a:pt x="21600" y="2008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08" name="Shape"/>
          <p:cNvSpPr/>
          <p:nvPr/>
        </p:nvSpPr>
        <p:spPr>
          <a:xfrm>
            <a:off x="3667125" y="2146300"/>
            <a:ext cx="330200" cy="3048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5962"/>
                </a:moveTo>
                <a:lnTo>
                  <a:pt x="0" y="0"/>
                </a:lnTo>
                <a:lnTo>
                  <a:pt x="5919" y="0"/>
                </a:lnTo>
                <a:lnTo>
                  <a:pt x="5919" y="5962"/>
                </a:lnTo>
                <a:lnTo>
                  <a:pt x="0" y="5962"/>
                </a:lnTo>
                <a:close/>
                <a:moveTo>
                  <a:pt x="727" y="8888"/>
                </a:moveTo>
                <a:lnTo>
                  <a:pt x="5400" y="8888"/>
                </a:lnTo>
                <a:lnTo>
                  <a:pt x="5400" y="10688"/>
                </a:lnTo>
                <a:lnTo>
                  <a:pt x="727" y="10688"/>
                </a:lnTo>
                <a:lnTo>
                  <a:pt x="727" y="8888"/>
                </a:lnTo>
                <a:close/>
                <a:moveTo>
                  <a:pt x="727" y="14175"/>
                </a:moveTo>
                <a:lnTo>
                  <a:pt x="5400" y="14175"/>
                </a:lnTo>
                <a:lnTo>
                  <a:pt x="5400" y="16312"/>
                </a:lnTo>
                <a:lnTo>
                  <a:pt x="727" y="16312"/>
                </a:lnTo>
                <a:lnTo>
                  <a:pt x="727" y="14175"/>
                </a:lnTo>
                <a:close/>
                <a:moveTo>
                  <a:pt x="727" y="19462"/>
                </a:moveTo>
                <a:lnTo>
                  <a:pt x="5400" y="19462"/>
                </a:lnTo>
                <a:lnTo>
                  <a:pt x="5400" y="21600"/>
                </a:lnTo>
                <a:lnTo>
                  <a:pt x="727" y="21600"/>
                </a:lnTo>
                <a:lnTo>
                  <a:pt x="727" y="19462"/>
                </a:lnTo>
                <a:close/>
                <a:moveTo>
                  <a:pt x="7892" y="5962"/>
                </a:moveTo>
                <a:lnTo>
                  <a:pt x="7892" y="0"/>
                </a:lnTo>
                <a:lnTo>
                  <a:pt x="13812" y="0"/>
                </a:lnTo>
                <a:lnTo>
                  <a:pt x="13812" y="5962"/>
                </a:lnTo>
                <a:lnTo>
                  <a:pt x="7892" y="5962"/>
                </a:lnTo>
                <a:close/>
                <a:moveTo>
                  <a:pt x="8619" y="8888"/>
                </a:moveTo>
                <a:lnTo>
                  <a:pt x="12981" y="8888"/>
                </a:lnTo>
                <a:lnTo>
                  <a:pt x="12981" y="10688"/>
                </a:lnTo>
                <a:lnTo>
                  <a:pt x="8619" y="10688"/>
                </a:lnTo>
                <a:lnTo>
                  <a:pt x="8619" y="8888"/>
                </a:lnTo>
                <a:close/>
                <a:moveTo>
                  <a:pt x="8619" y="14175"/>
                </a:moveTo>
                <a:lnTo>
                  <a:pt x="12981" y="14175"/>
                </a:lnTo>
                <a:lnTo>
                  <a:pt x="12981" y="16312"/>
                </a:lnTo>
                <a:lnTo>
                  <a:pt x="8619" y="16312"/>
                </a:lnTo>
                <a:lnTo>
                  <a:pt x="8619" y="14175"/>
                </a:lnTo>
                <a:close/>
                <a:moveTo>
                  <a:pt x="8619" y="19462"/>
                </a:moveTo>
                <a:lnTo>
                  <a:pt x="12981" y="19462"/>
                </a:lnTo>
                <a:lnTo>
                  <a:pt x="12981" y="21600"/>
                </a:lnTo>
                <a:lnTo>
                  <a:pt x="8619" y="21600"/>
                </a:lnTo>
                <a:lnTo>
                  <a:pt x="8619" y="19462"/>
                </a:lnTo>
                <a:close/>
                <a:moveTo>
                  <a:pt x="15681" y="5962"/>
                </a:moveTo>
                <a:lnTo>
                  <a:pt x="15681" y="0"/>
                </a:lnTo>
                <a:lnTo>
                  <a:pt x="21600" y="0"/>
                </a:lnTo>
                <a:lnTo>
                  <a:pt x="21600" y="5962"/>
                </a:lnTo>
                <a:lnTo>
                  <a:pt x="15681" y="5962"/>
                </a:lnTo>
                <a:close/>
                <a:moveTo>
                  <a:pt x="16512" y="8888"/>
                </a:moveTo>
                <a:lnTo>
                  <a:pt x="21081" y="8888"/>
                </a:lnTo>
                <a:lnTo>
                  <a:pt x="21081" y="10688"/>
                </a:lnTo>
                <a:lnTo>
                  <a:pt x="16512" y="10688"/>
                </a:lnTo>
                <a:lnTo>
                  <a:pt x="16512" y="8888"/>
                </a:lnTo>
                <a:close/>
                <a:moveTo>
                  <a:pt x="16512" y="14175"/>
                </a:moveTo>
                <a:lnTo>
                  <a:pt x="21081" y="14175"/>
                </a:lnTo>
                <a:lnTo>
                  <a:pt x="21081" y="16312"/>
                </a:lnTo>
                <a:lnTo>
                  <a:pt x="16512" y="16312"/>
                </a:lnTo>
                <a:lnTo>
                  <a:pt x="16512" y="14175"/>
                </a:lnTo>
                <a:close/>
                <a:moveTo>
                  <a:pt x="16512" y="19462"/>
                </a:moveTo>
                <a:lnTo>
                  <a:pt x="21081" y="19462"/>
                </a:lnTo>
                <a:lnTo>
                  <a:pt x="21081" y="21600"/>
                </a:lnTo>
                <a:lnTo>
                  <a:pt x="16512" y="21600"/>
                </a:lnTo>
                <a:lnTo>
                  <a:pt x="16512" y="1946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09" name="Shape"/>
          <p:cNvSpPr/>
          <p:nvPr/>
        </p:nvSpPr>
        <p:spPr>
          <a:xfrm>
            <a:off x="4272660" y="2174811"/>
            <a:ext cx="411650" cy="2572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36" h="21213" extrusionOk="0">
                <a:moveTo>
                  <a:pt x="684" y="20596"/>
                </a:moveTo>
                <a:cubicBezTo>
                  <a:pt x="-87" y="19670"/>
                  <a:pt x="-280" y="17819"/>
                  <a:pt x="491" y="16584"/>
                </a:cubicBezTo>
                <a:cubicBezTo>
                  <a:pt x="5891" y="5784"/>
                  <a:pt x="5891" y="5784"/>
                  <a:pt x="5891" y="5784"/>
                </a:cubicBezTo>
                <a:cubicBezTo>
                  <a:pt x="6470" y="4859"/>
                  <a:pt x="7434" y="4550"/>
                  <a:pt x="8206" y="5167"/>
                </a:cubicBezTo>
                <a:cubicBezTo>
                  <a:pt x="13220" y="9796"/>
                  <a:pt x="13220" y="9796"/>
                  <a:pt x="13220" y="9796"/>
                </a:cubicBezTo>
                <a:cubicBezTo>
                  <a:pt x="17849" y="1156"/>
                  <a:pt x="17849" y="1156"/>
                  <a:pt x="17849" y="1156"/>
                </a:cubicBezTo>
                <a:cubicBezTo>
                  <a:pt x="18427" y="-78"/>
                  <a:pt x="19584" y="-387"/>
                  <a:pt x="20356" y="539"/>
                </a:cubicBezTo>
                <a:cubicBezTo>
                  <a:pt x="21320" y="1773"/>
                  <a:pt x="21320" y="3624"/>
                  <a:pt x="20741" y="4859"/>
                </a:cubicBezTo>
                <a:cubicBezTo>
                  <a:pt x="15149" y="15659"/>
                  <a:pt x="15149" y="15659"/>
                  <a:pt x="15149" y="15659"/>
                </a:cubicBezTo>
                <a:cubicBezTo>
                  <a:pt x="14570" y="16893"/>
                  <a:pt x="13606" y="17202"/>
                  <a:pt x="12834" y="16276"/>
                </a:cubicBezTo>
                <a:cubicBezTo>
                  <a:pt x="7627" y="11647"/>
                  <a:pt x="7627" y="11647"/>
                  <a:pt x="7627" y="11647"/>
                </a:cubicBezTo>
                <a:cubicBezTo>
                  <a:pt x="3384" y="20287"/>
                  <a:pt x="3384" y="20287"/>
                  <a:pt x="3384" y="20287"/>
                </a:cubicBezTo>
                <a:cubicBezTo>
                  <a:pt x="2999" y="20904"/>
                  <a:pt x="2420" y="21213"/>
                  <a:pt x="1841" y="21213"/>
                </a:cubicBezTo>
                <a:cubicBezTo>
                  <a:pt x="1456" y="21213"/>
                  <a:pt x="1070" y="21213"/>
                  <a:pt x="684" y="2059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10" name="Shape"/>
          <p:cNvSpPr/>
          <p:nvPr/>
        </p:nvSpPr>
        <p:spPr>
          <a:xfrm>
            <a:off x="4976812" y="2146300"/>
            <a:ext cx="293689" cy="3238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838" y="21600"/>
                </a:moveTo>
                <a:lnTo>
                  <a:pt x="0" y="21600"/>
                </a:lnTo>
                <a:lnTo>
                  <a:pt x="0" y="6035"/>
                </a:lnTo>
                <a:lnTo>
                  <a:pt x="5838" y="6035"/>
                </a:lnTo>
                <a:lnTo>
                  <a:pt x="5838" y="21600"/>
                </a:lnTo>
                <a:close/>
                <a:moveTo>
                  <a:pt x="13544" y="21600"/>
                </a:moveTo>
                <a:lnTo>
                  <a:pt x="8056" y="21600"/>
                </a:lnTo>
                <a:lnTo>
                  <a:pt x="8056" y="10059"/>
                </a:lnTo>
                <a:lnTo>
                  <a:pt x="13544" y="10059"/>
                </a:lnTo>
                <a:lnTo>
                  <a:pt x="13544" y="21600"/>
                </a:lnTo>
                <a:close/>
                <a:moveTo>
                  <a:pt x="21600" y="21600"/>
                </a:moveTo>
                <a:lnTo>
                  <a:pt x="15762" y="21600"/>
                </a:lnTo>
                <a:lnTo>
                  <a:pt x="15762" y="0"/>
                </a:lnTo>
                <a:lnTo>
                  <a:pt x="21600" y="0"/>
                </a:lnTo>
                <a:lnTo>
                  <a:pt x="21600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11" name="Shape"/>
          <p:cNvSpPr/>
          <p:nvPr/>
        </p:nvSpPr>
        <p:spPr>
          <a:xfrm>
            <a:off x="5603875" y="2143125"/>
            <a:ext cx="330200" cy="3349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55" y="12378"/>
                </a:moveTo>
                <a:cubicBezTo>
                  <a:pt x="18655" y="12378"/>
                  <a:pt x="18655" y="12378"/>
                  <a:pt x="18655" y="12378"/>
                </a:cubicBezTo>
                <a:cubicBezTo>
                  <a:pt x="18655" y="17474"/>
                  <a:pt x="14482" y="21600"/>
                  <a:pt x="9327" y="21600"/>
                </a:cubicBezTo>
                <a:cubicBezTo>
                  <a:pt x="4173" y="21600"/>
                  <a:pt x="0" y="17474"/>
                  <a:pt x="0" y="12378"/>
                </a:cubicBezTo>
                <a:cubicBezTo>
                  <a:pt x="0" y="7038"/>
                  <a:pt x="4173" y="2912"/>
                  <a:pt x="9327" y="2912"/>
                </a:cubicBezTo>
                <a:cubicBezTo>
                  <a:pt x="9327" y="12378"/>
                  <a:pt x="9327" y="12378"/>
                  <a:pt x="9327" y="12378"/>
                </a:cubicBezTo>
                <a:lnTo>
                  <a:pt x="18655" y="12378"/>
                </a:lnTo>
                <a:close/>
                <a:moveTo>
                  <a:pt x="12273" y="9465"/>
                </a:moveTo>
                <a:cubicBezTo>
                  <a:pt x="12273" y="0"/>
                  <a:pt x="12273" y="0"/>
                  <a:pt x="12273" y="0"/>
                </a:cubicBezTo>
                <a:cubicBezTo>
                  <a:pt x="17427" y="0"/>
                  <a:pt x="21600" y="4126"/>
                  <a:pt x="21600" y="9222"/>
                </a:cubicBezTo>
                <a:cubicBezTo>
                  <a:pt x="21600" y="9465"/>
                  <a:pt x="21600" y="9465"/>
                  <a:pt x="21600" y="9465"/>
                </a:cubicBezTo>
                <a:lnTo>
                  <a:pt x="12273" y="946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12" name="Shape"/>
          <p:cNvSpPr/>
          <p:nvPr/>
        </p:nvSpPr>
        <p:spPr>
          <a:xfrm>
            <a:off x="6269037" y="2154238"/>
            <a:ext cx="307976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918"/>
                </a:moveTo>
                <a:cubicBezTo>
                  <a:pt x="21600" y="20373"/>
                  <a:pt x="14751" y="21600"/>
                  <a:pt x="10800" y="21600"/>
                </a:cubicBezTo>
                <a:cubicBezTo>
                  <a:pt x="6585" y="21600"/>
                  <a:pt x="0" y="20373"/>
                  <a:pt x="0" y="17918"/>
                </a:cubicBezTo>
                <a:cubicBezTo>
                  <a:pt x="0" y="17673"/>
                  <a:pt x="0" y="17182"/>
                  <a:pt x="527" y="16936"/>
                </a:cubicBezTo>
                <a:cubicBezTo>
                  <a:pt x="4215" y="9818"/>
                  <a:pt x="3161" y="6627"/>
                  <a:pt x="5268" y="3927"/>
                </a:cubicBezTo>
                <a:cubicBezTo>
                  <a:pt x="6059" y="2700"/>
                  <a:pt x="7112" y="1964"/>
                  <a:pt x="8956" y="1718"/>
                </a:cubicBezTo>
                <a:cubicBezTo>
                  <a:pt x="8956" y="736"/>
                  <a:pt x="9746" y="0"/>
                  <a:pt x="10800" y="0"/>
                </a:cubicBezTo>
                <a:cubicBezTo>
                  <a:pt x="11590" y="0"/>
                  <a:pt x="12644" y="736"/>
                  <a:pt x="12644" y="1718"/>
                </a:cubicBezTo>
                <a:cubicBezTo>
                  <a:pt x="14224" y="1964"/>
                  <a:pt x="15278" y="2700"/>
                  <a:pt x="16332" y="3927"/>
                </a:cubicBezTo>
                <a:cubicBezTo>
                  <a:pt x="18439" y="6627"/>
                  <a:pt x="17385" y="9818"/>
                  <a:pt x="21073" y="16936"/>
                </a:cubicBezTo>
                <a:cubicBezTo>
                  <a:pt x="21337" y="17182"/>
                  <a:pt x="21600" y="17673"/>
                  <a:pt x="21600" y="17918"/>
                </a:cubicBezTo>
                <a:close/>
                <a:moveTo>
                  <a:pt x="19229" y="17182"/>
                </a:moveTo>
                <a:cubicBezTo>
                  <a:pt x="17649" y="15464"/>
                  <a:pt x="13698" y="15218"/>
                  <a:pt x="10800" y="15218"/>
                </a:cubicBezTo>
                <a:cubicBezTo>
                  <a:pt x="7902" y="15218"/>
                  <a:pt x="3688" y="15464"/>
                  <a:pt x="2107" y="17182"/>
                </a:cubicBezTo>
                <a:cubicBezTo>
                  <a:pt x="3688" y="18900"/>
                  <a:pt x="7902" y="19391"/>
                  <a:pt x="10800" y="19391"/>
                </a:cubicBezTo>
                <a:cubicBezTo>
                  <a:pt x="13698" y="19391"/>
                  <a:pt x="17649" y="18900"/>
                  <a:pt x="19229" y="17182"/>
                </a:cubicBezTo>
                <a:close/>
                <a:moveTo>
                  <a:pt x="8956" y="16445"/>
                </a:moveTo>
                <a:cubicBezTo>
                  <a:pt x="8956" y="16200"/>
                  <a:pt x="10273" y="16200"/>
                  <a:pt x="10800" y="16200"/>
                </a:cubicBezTo>
                <a:cubicBezTo>
                  <a:pt x="12117" y="16200"/>
                  <a:pt x="12380" y="16200"/>
                  <a:pt x="12380" y="16445"/>
                </a:cubicBezTo>
                <a:cubicBezTo>
                  <a:pt x="12380" y="17427"/>
                  <a:pt x="11590" y="18164"/>
                  <a:pt x="10800" y="18164"/>
                </a:cubicBezTo>
                <a:cubicBezTo>
                  <a:pt x="9746" y="18164"/>
                  <a:pt x="8956" y="17427"/>
                  <a:pt x="8956" y="1644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13" name="Shape"/>
          <p:cNvSpPr/>
          <p:nvPr/>
        </p:nvSpPr>
        <p:spPr>
          <a:xfrm>
            <a:off x="7019925" y="2236788"/>
            <a:ext cx="82550" cy="2365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16691" y="0"/>
                  <a:pt x="21600" y="1714"/>
                  <a:pt x="21600" y="3771"/>
                </a:cubicBezTo>
                <a:cubicBezTo>
                  <a:pt x="21600" y="5829"/>
                  <a:pt x="16691" y="7543"/>
                  <a:pt x="10800" y="7543"/>
                </a:cubicBezTo>
                <a:cubicBezTo>
                  <a:pt x="3927" y="7543"/>
                  <a:pt x="0" y="5829"/>
                  <a:pt x="0" y="3771"/>
                </a:cubicBezTo>
                <a:cubicBezTo>
                  <a:pt x="0" y="1714"/>
                  <a:pt x="3927" y="0"/>
                  <a:pt x="10800" y="0"/>
                </a:cubicBezTo>
                <a:close/>
                <a:moveTo>
                  <a:pt x="10800" y="13714"/>
                </a:moveTo>
                <a:cubicBezTo>
                  <a:pt x="16691" y="13714"/>
                  <a:pt x="21600" y="15429"/>
                  <a:pt x="21600" y="17486"/>
                </a:cubicBezTo>
                <a:cubicBezTo>
                  <a:pt x="21600" y="19886"/>
                  <a:pt x="16691" y="21600"/>
                  <a:pt x="10800" y="21600"/>
                </a:cubicBezTo>
                <a:cubicBezTo>
                  <a:pt x="3927" y="21600"/>
                  <a:pt x="0" y="19886"/>
                  <a:pt x="0" y="17486"/>
                </a:cubicBezTo>
                <a:cubicBezTo>
                  <a:pt x="0" y="15429"/>
                  <a:pt x="3927" y="13714"/>
                  <a:pt x="10800" y="1371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14" name="Shape"/>
          <p:cNvSpPr/>
          <p:nvPr/>
        </p:nvSpPr>
        <p:spPr>
          <a:xfrm>
            <a:off x="7661275" y="2236788"/>
            <a:ext cx="85725" cy="2794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330" y="0"/>
                </a:moveTo>
                <a:cubicBezTo>
                  <a:pt x="15965" y="0"/>
                  <a:pt x="20661" y="1459"/>
                  <a:pt x="20661" y="3211"/>
                </a:cubicBezTo>
                <a:cubicBezTo>
                  <a:pt x="20661" y="4962"/>
                  <a:pt x="15965" y="6422"/>
                  <a:pt x="10330" y="6422"/>
                </a:cubicBezTo>
                <a:cubicBezTo>
                  <a:pt x="4696" y="6422"/>
                  <a:pt x="0" y="4962"/>
                  <a:pt x="0" y="3211"/>
                </a:cubicBezTo>
                <a:cubicBezTo>
                  <a:pt x="0" y="1459"/>
                  <a:pt x="4696" y="0"/>
                  <a:pt x="10330" y="0"/>
                </a:cubicBezTo>
                <a:close/>
                <a:moveTo>
                  <a:pt x="0" y="21600"/>
                </a:moveTo>
                <a:cubicBezTo>
                  <a:pt x="14087" y="21600"/>
                  <a:pt x="21600" y="18681"/>
                  <a:pt x="21600" y="16054"/>
                </a:cubicBezTo>
                <a:cubicBezTo>
                  <a:pt x="21600" y="13719"/>
                  <a:pt x="17843" y="12259"/>
                  <a:pt x="11270" y="12259"/>
                </a:cubicBezTo>
                <a:cubicBezTo>
                  <a:pt x="5635" y="12259"/>
                  <a:pt x="1878" y="13427"/>
                  <a:pt x="1878" y="15178"/>
                </a:cubicBezTo>
                <a:cubicBezTo>
                  <a:pt x="1878" y="16346"/>
                  <a:pt x="4696" y="17514"/>
                  <a:pt x="9391" y="17805"/>
                </a:cubicBezTo>
                <a:cubicBezTo>
                  <a:pt x="8452" y="19265"/>
                  <a:pt x="5635" y="20432"/>
                  <a:pt x="0" y="21016"/>
                </a:cubicBezTo>
                <a:lnTo>
                  <a:pt x="0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15" name="Triangle"/>
          <p:cNvSpPr/>
          <p:nvPr/>
        </p:nvSpPr>
        <p:spPr>
          <a:xfrm>
            <a:off x="8224838" y="2225675"/>
            <a:ext cx="220664" cy="2222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0954"/>
                </a:moveTo>
                <a:lnTo>
                  <a:pt x="21600" y="0"/>
                </a:lnTo>
                <a:lnTo>
                  <a:pt x="21600" y="21600"/>
                </a:lnTo>
                <a:lnTo>
                  <a:pt x="0" y="1095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16" name="Shape"/>
          <p:cNvSpPr/>
          <p:nvPr/>
        </p:nvSpPr>
        <p:spPr>
          <a:xfrm>
            <a:off x="8821738" y="2132013"/>
            <a:ext cx="349251" cy="349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684"/>
                </a:moveTo>
                <a:cubicBezTo>
                  <a:pt x="21600" y="16723"/>
                  <a:pt x="16723" y="21600"/>
                  <a:pt x="10916" y="21600"/>
                </a:cubicBezTo>
                <a:cubicBezTo>
                  <a:pt x="4877" y="21600"/>
                  <a:pt x="0" y="16723"/>
                  <a:pt x="0" y="10684"/>
                </a:cubicBezTo>
                <a:cubicBezTo>
                  <a:pt x="0" y="4877"/>
                  <a:pt x="4877" y="0"/>
                  <a:pt x="10916" y="0"/>
                </a:cubicBezTo>
                <a:cubicBezTo>
                  <a:pt x="16723" y="0"/>
                  <a:pt x="21600" y="4877"/>
                  <a:pt x="21600" y="10684"/>
                </a:cubicBezTo>
                <a:close/>
                <a:moveTo>
                  <a:pt x="12774" y="5110"/>
                </a:moveTo>
                <a:cubicBezTo>
                  <a:pt x="12774" y="4181"/>
                  <a:pt x="11845" y="3252"/>
                  <a:pt x="10916" y="3252"/>
                </a:cubicBezTo>
                <a:cubicBezTo>
                  <a:pt x="9755" y="3252"/>
                  <a:pt x="9058" y="4181"/>
                  <a:pt x="9058" y="5110"/>
                </a:cubicBezTo>
                <a:cubicBezTo>
                  <a:pt x="9058" y="6271"/>
                  <a:pt x="9755" y="7200"/>
                  <a:pt x="10916" y="7200"/>
                </a:cubicBezTo>
                <a:cubicBezTo>
                  <a:pt x="11845" y="7200"/>
                  <a:pt x="12774" y="6271"/>
                  <a:pt x="12774" y="5110"/>
                </a:cubicBezTo>
                <a:close/>
                <a:moveTo>
                  <a:pt x="12542" y="8826"/>
                </a:moveTo>
                <a:cubicBezTo>
                  <a:pt x="9290" y="8826"/>
                  <a:pt x="9290" y="8826"/>
                  <a:pt x="9290" y="8826"/>
                </a:cubicBezTo>
                <a:cubicBezTo>
                  <a:pt x="9290" y="18116"/>
                  <a:pt x="9290" y="18116"/>
                  <a:pt x="9290" y="18116"/>
                </a:cubicBezTo>
                <a:cubicBezTo>
                  <a:pt x="12542" y="18116"/>
                  <a:pt x="12542" y="18116"/>
                  <a:pt x="12542" y="18116"/>
                </a:cubicBezTo>
                <a:lnTo>
                  <a:pt x="12542" y="882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17" name="Triangle"/>
          <p:cNvSpPr/>
          <p:nvPr/>
        </p:nvSpPr>
        <p:spPr>
          <a:xfrm>
            <a:off x="9548813" y="2225675"/>
            <a:ext cx="222251" cy="2222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954"/>
                </a:moveTo>
                <a:lnTo>
                  <a:pt x="0" y="21600"/>
                </a:lnTo>
                <a:lnTo>
                  <a:pt x="0" y="0"/>
                </a:lnTo>
                <a:lnTo>
                  <a:pt x="21600" y="1095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18" name="Shape"/>
          <p:cNvSpPr/>
          <p:nvPr/>
        </p:nvSpPr>
        <p:spPr>
          <a:xfrm>
            <a:off x="10112375" y="2132013"/>
            <a:ext cx="349251" cy="349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684"/>
                </a:moveTo>
                <a:cubicBezTo>
                  <a:pt x="21600" y="16723"/>
                  <a:pt x="16723" y="21600"/>
                  <a:pt x="10916" y="21600"/>
                </a:cubicBezTo>
                <a:cubicBezTo>
                  <a:pt x="4877" y="21600"/>
                  <a:pt x="0" y="16723"/>
                  <a:pt x="0" y="10684"/>
                </a:cubicBezTo>
                <a:cubicBezTo>
                  <a:pt x="0" y="4877"/>
                  <a:pt x="4877" y="0"/>
                  <a:pt x="10916" y="0"/>
                </a:cubicBezTo>
                <a:cubicBezTo>
                  <a:pt x="16723" y="0"/>
                  <a:pt x="21600" y="4877"/>
                  <a:pt x="21600" y="10684"/>
                </a:cubicBezTo>
                <a:close/>
                <a:moveTo>
                  <a:pt x="6503" y="7897"/>
                </a:moveTo>
                <a:cubicBezTo>
                  <a:pt x="9987" y="7897"/>
                  <a:pt x="9987" y="7897"/>
                  <a:pt x="9987" y="7897"/>
                </a:cubicBezTo>
                <a:cubicBezTo>
                  <a:pt x="9987" y="6968"/>
                  <a:pt x="10219" y="6503"/>
                  <a:pt x="10684" y="6503"/>
                </a:cubicBezTo>
                <a:cubicBezTo>
                  <a:pt x="11148" y="6503"/>
                  <a:pt x="11381" y="6968"/>
                  <a:pt x="11381" y="7897"/>
                </a:cubicBezTo>
                <a:cubicBezTo>
                  <a:pt x="11381" y="9290"/>
                  <a:pt x="10916" y="9755"/>
                  <a:pt x="9523" y="9755"/>
                </a:cubicBezTo>
                <a:cubicBezTo>
                  <a:pt x="9523" y="9755"/>
                  <a:pt x="9290" y="9755"/>
                  <a:pt x="9058" y="9755"/>
                </a:cubicBezTo>
                <a:cubicBezTo>
                  <a:pt x="9058" y="13006"/>
                  <a:pt x="9058" y="13006"/>
                  <a:pt x="9058" y="13006"/>
                </a:cubicBezTo>
                <a:cubicBezTo>
                  <a:pt x="12542" y="13006"/>
                  <a:pt x="12542" y="13006"/>
                  <a:pt x="12542" y="13006"/>
                </a:cubicBezTo>
                <a:cubicBezTo>
                  <a:pt x="12542" y="11613"/>
                  <a:pt x="12542" y="11613"/>
                  <a:pt x="12542" y="11613"/>
                </a:cubicBezTo>
                <a:cubicBezTo>
                  <a:pt x="14168" y="11148"/>
                  <a:pt x="15097" y="9987"/>
                  <a:pt x="15097" y="7897"/>
                </a:cubicBezTo>
                <a:cubicBezTo>
                  <a:pt x="15097" y="5342"/>
                  <a:pt x="13239" y="3716"/>
                  <a:pt x="10684" y="3716"/>
                </a:cubicBezTo>
                <a:cubicBezTo>
                  <a:pt x="7897" y="3716"/>
                  <a:pt x="6503" y="5110"/>
                  <a:pt x="6503" y="7897"/>
                </a:cubicBezTo>
                <a:close/>
                <a:moveTo>
                  <a:pt x="8826" y="16490"/>
                </a:moveTo>
                <a:cubicBezTo>
                  <a:pt x="8826" y="17652"/>
                  <a:pt x="9755" y="18581"/>
                  <a:pt x="10916" y="18581"/>
                </a:cubicBezTo>
                <a:cubicBezTo>
                  <a:pt x="11845" y="18581"/>
                  <a:pt x="12774" y="17652"/>
                  <a:pt x="12774" y="16490"/>
                </a:cubicBezTo>
                <a:cubicBezTo>
                  <a:pt x="12774" y="15329"/>
                  <a:pt x="11845" y="14400"/>
                  <a:pt x="10916" y="14400"/>
                </a:cubicBezTo>
                <a:cubicBezTo>
                  <a:pt x="9755" y="14400"/>
                  <a:pt x="8826" y="15329"/>
                  <a:pt x="8826" y="1649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19" name="Shape"/>
          <p:cNvSpPr/>
          <p:nvPr/>
        </p:nvSpPr>
        <p:spPr>
          <a:xfrm>
            <a:off x="10769600" y="2128838"/>
            <a:ext cx="341314" cy="352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9191"/>
                </a:moveTo>
                <a:cubicBezTo>
                  <a:pt x="21600" y="11030"/>
                  <a:pt x="21125" y="12868"/>
                  <a:pt x="20413" y="14017"/>
                </a:cubicBezTo>
                <a:cubicBezTo>
                  <a:pt x="19226" y="15626"/>
                  <a:pt x="17802" y="16545"/>
                  <a:pt x="15903" y="16545"/>
                </a:cubicBezTo>
                <a:cubicBezTo>
                  <a:pt x="15191" y="16545"/>
                  <a:pt x="14479" y="16315"/>
                  <a:pt x="14004" y="15855"/>
                </a:cubicBezTo>
                <a:cubicBezTo>
                  <a:pt x="13767" y="15626"/>
                  <a:pt x="13292" y="15396"/>
                  <a:pt x="13292" y="14936"/>
                </a:cubicBezTo>
                <a:cubicBezTo>
                  <a:pt x="12580" y="15855"/>
                  <a:pt x="11393" y="16545"/>
                  <a:pt x="9969" y="16545"/>
                </a:cubicBezTo>
                <a:cubicBezTo>
                  <a:pt x="8782" y="16545"/>
                  <a:pt x="7596" y="15855"/>
                  <a:pt x="6646" y="14936"/>
                </a:cubicBezTo>
                <a:cubicBezTo>
                  <a:pt x="5934" y="14017"/>
                  <a:pt x="5697" y="12638"/>
                  <a:pt x="5697" y="11260"/>
                </a:cubicBezTo>
                <a:cubicBezTo>
                  <a:pt x="5697" y="9651"/>
                  <a:pt x="5934" y="8272"/>
                  <a:pt x="6884" y="7353"/>
                </a:cubicBezTo>
                <a:cubicBezTo>
                  <a:pt x="7833" y="6204"/>
                  <a:pt x="9257" y="5515"/>
                  <a:pt x="10681" y="5515"/>
                </a:cubicBezTo>
                <a:cubicBezTo>
                  <a:pt x="11868" y="5515"/>
                  <a:pt x="12580" y="5974"/>
                  <a:pt x="13292" y="6664"/>
                </a:cubicBezTo>
                <a:cubicBezTo>
                  <a:pt x="13530" y="5974"/>
                  <a:pt x="13530" y="5974"/>
                  <a:pt x="13530" y="5974"/>
                </a:cubicBezTo>
                <a:cubicBezTo>
                  <a:pt x="15666" y="5974"/>
                  <a:pt x="15666" y="5974"/>
                  <a:pt x="15666" y="5974"/>
                </a:cubicBezTo>
                <a:cubicBezTo>
                  <a:pt x="15191" y="12638"/>
                  <a:pt x="15191" y="12638"/>
                  <a:pt x="15191" y="12638"/>
                </a:cubicBezTo>
                <a:cubicBezTo>
                  <a:pt x="15191" y="13328"/>
                  <a:pt x="15429" y="13787"/>
                  <a:pt x="15429" y="13787"/>
                </a:cubicBezTo>
                <a:cubicBezTo>
                  <a:pt x="15666" y="14017"/>
                  <a:pt x="15903" y="14017"/>
                  <a:pt x="16141" y="14017"/>
                </a:cubicBezTo>
                <a:cubicBezTo>
                  <a:pt x="18277" y="14017"/>
                  <a:pt x="18989" y="10800"/>
                  <a:pt x="18989" y="9191"/>
                </a:cubicBezTo>
                <a:cubicBezTo>
                  <a:pt x="18989" y="7353"/>
                  <a:pt x="18277" y="5745"/>
                  <a:pt x="17090" y="4596"/>
                </a:cubicBezTo>
                <a:cubicBezTo>
                  <a:pt x="15666" y="3217"/>
                  <a:pt x="13767" y="2528"/>
                  <a:pt x="11393" y="2528"/>
                </a:cubicBezTo>
                <a:cubicBezTo>
                  <a:pt x="9020" y="2528"/>
                  <a:pt x="7121" y="3217"/>
                  <a:pt x="5459" y="4596"/>
                </a:cubicBezTo>
                <a:cubicBezTo>
                  <a:pt x="3798" y="6204"/>
                  <a:pt x="2611" y="8272"/>
                  <a:pt x="2611" y="11030"/>
                </a:cubicBezTo>
                <a:cubicBezTo>
                  <a:pt x="2611" y="13328"/>
                  <a:pt x="3560" y="15396"/>
                  <a:pt x="4985" y="17004"/>
                </a:cubicBezTo>
                <a:cubicBezTo>
                  <a:pt x="6409" y="18383"/>
                  <a:pt x="8308" y="19072"/>
                  <a:pt x="10681" y="19072"/>
                </a:cubicBezTo>
                <a:cubicBezTo>
                  <a:pt x="13292" y="19072"/>
                  <a:pt x="15191" y="18613"/>
                  <a:pt x="17327" y="17923"/>
                </a:cubicBezTo>
                <a:cubicBezTo>
                  <a:pt x="17565" y="17694"/>
                  <a:pt x="17565" y="17694"/>
                  <a:pt x="17565" y="17694"/>
                </a:cubicBezTo>
                <a:cubicBezTo>
                  <a:pt x="17565" y="20221"/>
                  <a:pt x="17565" y="20221"/>
                  <a:pt x="17565" y="20221"/>
                </a:cubicBezTo>
                <a:cubicBezTo>
                  <a:pt x="17565" y="20221"/>
                  <a:pt x="17565" y="20221"/>
                  <a:pt x="17565" y="20221"/>
                </a:cubicBezTo>
                <a:cubicBezTo>
                  <a:pt x="15666" y="21140"/>
                  <a:pt x="13292" y="21600"/>
                  <a:pt x="10681" y="21600"/>
                </a:cubicBezTo>
                <a:cubicBezTo>
                  <a:pt x="7596" y="21600"/>
                  <a:pt x="5222" y="20681"/>
                  <a:pt x="3323" y="19072"/>
                </a:cubicBezTo>
                <a:cubicBezTo>
                  <a:pt x="949" y="17004"/>
                  <a:pt x="0" y="14247"/>
                  <a:pt x="0" y="10800"/>
                </a:cubicBezTo>
                <a:cubicBezTo>
                  <a:pt x="0" y="7813"/>
                  <a:pt x="949" y="5055"/>
                  <a:pt x="3086" y="2987"/>
                </a:cubicBezTo>
                <a:cubicBezTo>
                  <a:pt x="4035" y="2068"/>
                  <a:pt x="5222" y="1379"/>
                  <a:pt x="6646" y="919"/>
                </a:cubicBezTo>
                <a:cubicBezTo>
                  <a:pt x="8070" y="230"/>
                  <a:pt x="9732" y="0"/>
                  <a:pt x="11393" y="0"/>
                </a:cubicBezTo>
                <a:cubicBezTo>
                  <a:pt x="14479" y="0"/>
                  <a:pt x="17090" y="1149"/>
                  <a:pt x="18989" y="2757"/>
                </a:cubicBezTo>
                <a:cubicBezTo>
                  <a:pt x="19938" y="3677"/>
                  <a:pt x="20651" y="4596"/>
                  <a:pt x="20888" y="5515"/>
                </a:cubicBezTo>
                <a:cubicBezTo>
                  <a:pt x="21363" y="6664"/>
                  <a:pt x="21600" y="7813"/>
                  <a:pt x="21600" y="9191"/>
                </a:cubicBezTo>
                <a:close/>
                <a:moveTo>
                  <a:pt x="12343" y="12868"/>
                </a:moveTo>
                <a:cubicBezTo>
                  <a:pt x="12818" y="12179"/>
                  <a:pt x="12818" y="11260"/>
                  <a:pt x="12818" y="10570"/>
                </a:cubicBezTo>
                <a:cubicBezTo>
                  <a:pt x="12818" y="9881"/>
                  <a:pt x="12580" y="9191"/>
                  <a:pt x="12343" y="8732"/>
                </a:cubicBezTo>
                <a:cubicBezTo>
                  <a:pt x="12105" y="8272"/>
                  <a:pt x="11393" y="8043"/>
                  <a:pt x="10681" y="8043"/>
                </a:cubicBezTo>
                <a:cubicBezTo>
                  <a:pt x="9969" y="8043"/>
                  <a:pt x="9257" y="8272"/>
                  <a:pt x="9020" y="8962"/>
                </a:cubicBezTo>
                <a:cubicBezTo>
                  <a:pt x="8545" y="9651"/>
                  <a:pt x="8545" y="10340"/>
                  <a:pt x="8545" y="11260"/>
                </a:cubicBezTo>
                <a:cubicBezTo>
                  <a:pt x="8545" y="11949"/>
                  <a:pt x="8782" y="14017"/>
                  <a:pt x="10444" y="14017"/>
                </a:cubicBezTo>
                <a:cubicBezTo>
                  <a:pt x="11156" y="14017"/>
                  <a:pt x="11868" y="13557"/>
                  <a:pt x="12343" y="1286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20" name="Shape"/>
          <p:cNvSpPr/>
          <p:nvPr/>
        </p:nvSpPr>
        <p:spPr>
          <a:xfrm>
            <a:off x="1054100" y="2917825"/>
            <a:ext cx="395289" cy="30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890"/>
                </a:moveTo>
                <a:cubicBezTo>
                  <a:pt x="21600" y="21600"/>
                  <a:pt x="21600" y="21600"/>
                  <a:pt x="2160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1890"/>
                  <a:pt x="0" y="1890"/>
                  <a:pt x="0" y="1890"/>
                </a:cubicBezTo>
                <a:cubicBezTo>
                  <a:pt x="3291" y="1890"/>
                  <a:pt x="3291" y="1890"/>
                  <a:pt x="3291" y="1890"/>
                </a:cubicBezTo>
                <a:cubicBezTo>
                  <a:pt x="3291" y="0"/>
                  <a:pt x="3291" y="0"/>
                  <a:pt x="3291" y="0"/>
                </a:cubicBezTo>
                <a:cubicBezTo>
                  <a:pt x="5554" y="0"/>
                  <a:pt x="5554" y="0"/>
                  <a:pt x="5554" y="0"/>
                </a:cubicBezTo>
                <a:cubicBezTo>
                  <a:pt x="5554" y="1890"/>
                  <a:pt x="5554" y="1890"/>
                  <a:pt x="5554" y="1890"/>
                </a:cubicBezTo>
                <a:lnTo>
                  <a:pt x="21600" y="1890"/>
                </a:lnTo>
                <a:close/>
                <a:moveTo>
                  <a:pt x="20366" y="3240"/>
                </a:moveTo>
                <a:cubicBezTo>
                  <a:pt x="1029" y="3240"/>
                  <a:pt x="1029" y="3240"/>
                  <a:pt x="1029" y="3240"/>
                </a:cubicBezTo>
                <a:cubicBezTo>
                  <a:pt x="1029" y="9180"/>
                  <a:pt x="1029" y="9180"/>
                  <a:pt x="1029" y="9180"/>
                </a:cubicBezTo>
                <a:cubicBezTo>
                  <a:pt x="6994" y="9180"/>
                  <a:pt x="6994" y="9180"/>
                  <a:pt x="6994" y="9180"/>
                </a:cubicBezTo>
                <a:cubicBezTo>
                  <a:pt x="7817" y="7830"/>
                  <a:pt x="9257" y="6750"/>
                  <a:pt x="10697" y="6750"/>
                </a:cubicBezTo>
                <a:cubicBezTo>
                  <a:pt x="12343" y="6750"/>
                  <a:pt x="13577" y="7830"/>
                  <a:pt x="14606" y="9180"/>
                </a:cubicBezTo>
                <a:cubicBezTo>
                  <a:pt x="20366" y="9180"/>
                  <a:pt x="20366" y="9180"/>
                  <a:pt x="20366" y="9180"/>
                </a:cubicBezTo>
                <a:lnTo>
                  <a:pt x="20366" y="3240"/>
                </a:lnTo>
                <a:close/>
                <a:moveTo>
                  <a:pt x="10697" y="7830"/>
                </a:moveTo>
                <a:cubicBezTo>
                  <a:pt x="8640" y="7830"/>
                  <a:pt x="6789" y="10260"/>
                  <a:pt x="6789" y="13230"/>
                </a:cubicBezTo>
                <a:cubicBezTo>
                  <a:pt x="6789" y="15930"/>
                  <a:pt x="8640" y="18360"/>
                  <a:pt x="10697" y="18360"/>
                </a:cubicBezTo>
                <a:cubicBezTo>
                  <a:pt x="12960" y="18360"/>
                  <a:pt x="14811" y="15930"/>
                  <a:pt x="14811" y="13230"/>
                </a:cubicBezTo>
                <a:cubicBezTo>
                  <a:pt x="14811" y="10260"/>
                  <a:pt x="12960" y="7830"/>
                  <a:pt x="10697" y="7830"/>
                </a:cubicBezTo>
                <a:close/>
                <a:moveTo>
                  <a:pt x="10697" y="9990"/>
                </a:moveTo>
                <a:cubicBezTo>
                  <a:pt x="9463" y="9990"/>
                  <a:pt x="8434" y="11340"/>
                  <a:pt x="8434" y="13230"/>
                </a:cubicBezTo>
                <a:cubicBezTo>
                  <a:pt x="8434" y="14850"/>
                  <a:pt x="9463" y="16200"/>
                  <a:pt x="10697" y="16200"/>
                </a:cubicBezTo>
                <a:cubicBezTo>
                  <a:pt x="12137" y="16200"/>
                  <a:pt x="13166" y="14850"/>
                  <a:pt x="13166" y="13230"/>
                </a:cubicBezTo>
                <a:cubicBezTo>
                  <a:pt x="13166" y="11340"/>
                  <a:pt x="12137" y="9990"/>
                  <a:pt x="10697" y="999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21" name="Shape"/>
          <p:cNvSpPr/>
          <p:nvPr/>
        </p:nvSpPr>
        <p:spPr>
          <a:xfrm>
            <a:off x="1760538" y="2887663"/>
            <a:ext cx="274639" cy="341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3086"/>
                </a:moveTo>
                <a:cubicBezTo>
                  <a:pt x="21600" y="21600"/>
                  <a:pt x="21600" y="21600"/>
                  <a:pt x="21600" y="21600"/>
                </a:cubicBezTo>
                <a:cubicBezTo>
                  <a:pt x="4438" y="21600"/>
                  <a:pt x="4438" y="21600"/>
                  <a:pt x="4438" y="21600"/>
                </a:cubicBezTo>
                <a:cubicBezTo>
                  <a:pt x="2071" y="21600"/>
                  <a:pt x="0" y="20176"/>
                  <a:pt x="0" y="18040"/>
                </a:cubicBezTo>
                <a:cubicBezTo>
                  <a:pt x="0" y="2136"/>
                  <a:pt x="0" y="2136"/>
                  <a:pt x="0" y="2136"/>
                </a:cubicBezTo>
                <a:cubicBezTo>
                  <a:pt x="0" y="949"/>
                  <a:pt x="1184" y="0"/>
                  <a:pt x="2663" y="0"/>
                </a:cubicBezTo>
                <a:cubicBezTo>
                  <a:pt x="18345" y="0"/>
                  <a:pt x="18345" y="0"/>
                  <a:pt x="18345" y="0"/>
                </a:cubicBezTo>
                <a:cubicBezTo>
                  <a:pt x="18345" y="15903"/>
                  <a:pt x="18345" y="15903"/>
                  <a:pt x="18345" y="15903"/>
                </a:cubicBezTo>
                <a:cubicBezTo>
                  <a:pt x="4438" y="15903"/>
                  <a:pt x="4438" y="15903"/>
                  <a:pt x="4438" y="15903"/>
                </a:cubicBezTo>
                <a:cubicBezTo>
                  <a:pt x="2663" y="15903"/>
                  <a:pt x="1479" y="16615"/>
                  <a:pt x="1479" y="18040"/>
                </a:cubicBezTo>
                <a:cubicBezTo>
                  <a:pt x="1479" y="18040"/>
                  <a:pt x="1479" y="18040"/>
                  <a:pt x="1479" y="18040"/>
                </a:cubicBezTo>
                <a:cubicBezTo>
                  <a:pt x="1479" y="19464"/>
                  <a:pt x="2663" y="20413"/>
                  <a:pt x="4438" y="20413"/>
                </a:cubicBezTo>
                <a:cubicBezTo>
                  <a:pt x="20416" y="20413"/>
                  <a:pt x="20416" y="20413"/>
                  <a:pt x="20416" y="20413"/>
                </a:cubicBezTo>
                <a:cubicBezTo>
                  <a:pt x="20416" y="3086"/>
                  <a:pt x="20416" y="3086"/>
                  <a:pt x="20416" y="3086"/>
                </a:cubicBezTo>
                <a:lnTo>
                  <a:pt x="21600" y="3086"/>
                </a:lnTo>
                <a:close/>
                <a:moveTo>
                  <a:pt x="18345" y="17565"/>
                </a:moveTo>
                <a:cubicBezTo>
                  <a:pt x="4734" y="17565"/>
                  <a:pt x="4734" y="17565"/>
                  <a:pt x="4734" y="17565"/>
                </a:cubicBezTo>
                <a:cubicBezTo>
                  <a:pt x="4438" y="17565"/>
                  <a:pt x="3847" y="17802"/>
                  <a:pt x="3847" y="18040"/>
                </a:cubicBezTo>
                <a:cubicBezTo>
                  <a:pt x="3847" y="18277"/>
                  <a:pt x="4438" y="18514"/>
                  <a:pt x="4734" y="18514"/>
                </a:cubicBezTo>
                <a:cubicBezTo>
                  <a:pt x="18345" y="18514"/>
                  <a:pt x="18345" y="18514"/>
                  <a:pt x="18345" y="18514"/>
                </a:cubicBezTo>
                <a:lnTo>
                  <a:pt x="18345" y="1756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22" name="Shape"/>
          <p:cNvSpPr/>
          <p:nvPr/>
        </p:nvSpPr>
        <p:spPr>
          <a:xfrm>
            <a:off x="2368550" y="2879725"/>
            <a:ext cx="349251" cy="349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684"/>
                </a:moveTo>
                <a:cubicBezTo>
                  <a:pt x="21600" y="16723"/>
                  <a:pt x="16723" y="21600"/>
                  <a:pt x="10684" y="21600"/>
                </a:cubicBezTo>
                <a:cubicBezTo>
                  <a:pt x="4877" y="21600"/>
                  <a:pt x="0" y="16723"/>
                  <a:pt x="0" y="10684"/>
                </a:cubicBezTo>
                <a:cubicBezTo>
                  <a:pt x="0" y="4877"/>
                  <a:pt x="4877" y="0"/>
                  <a:pt x="10684" y="0"/>
                </a:cubicBezTo>
                <a:cubicBezTo>
                  <a:pt x="16723" y="0"/>
                  <a:pt x="21600" y="4877"/>
                  <a:pt x="21600" y="10684"/>
                </a:cubicBezTo>
                <a:close/>
                <a:moveTo>
                  <a:pt x="3716" y="17652"/>
                </a:moveTo>
                <a:cubicBezTo>
                  <a:pt x="4413" y="18348"/>
                  <a:pt x="5110" y="18813"/>
                  <a:pt x="6039" y="19277"/>
                </a:cubicBezTo>
                <a:cubicBezTo>
                  <a:pt x="8361" y="14632"/>
                  <a:pt x="8361" y="14632"/>
                  <a:pt x="8361" y="14632"/>
                </a:cubicBezTo>
                <a:cubicBezTo>
                  <a:pt x="9058" y="15097"/>
                  <a:pt x="9987" y="15329"/>
                  <a:pt x="10916" y="15329"/>
                </a:cubicBezTo>
                <a:cubicBezTo>
                  <a:pt x="13471" y="15329"/>
                  <a:pt x="15561" y="13239"/>
                  <a:pt x="15561" y="10684"/>
                </a:cubicBezTo>
                <a:cubicBezTo>
                  <a:pt x="15561" y="9523"/>
                  <a:pt x="15097" y="8361"/>
                  <a:pt x="14168" y="7432"/>
                </a:cubicBezTo>
                <a:cubicBezTo>
                  <a:pt x="18581" y="4645"/>
                  <a:pt x="18581" y="4645"/>
                  <a:pt x="18581" y="4645"/>
                </a:cubicBezTo>
                <a:cubicBezTo>
                  <a:pt x="18348" y="4413"/>
                  <a:pt x="18116" y="3948"/>
                  <a:pt x="17884" y="3716"/>
                </a:cubicBezTo>
                <a:cubicBezTo>
                  <a:pt x="17187" y="3019"/>
                  <a:pt x="16490" y="2555"/>
                  <a:pt x="15561" y="2090"/>
                </a:cubicBezTo>
                <a:cubicBezTo>
                  <a:pt x="13239" y="6735"/>
                  <a:pt x="13239" y="6735"/>
                  <a:pt x="13239" y="6735"/>
                </a:cubicBezTo>
                <a:cubicBezTo>
                  <a:pt x="12542" y="6271"/>
                  <a:pt x="11613" y="6039"/>
                  <a:pt x="10916" y="6039"/>
                </a:cubicBezTo>
                <a:cubicBezTo>
                  <a:pt x="8129" y="6039"/>
                  <a:pt x="6039" y="8129"/>
                  <a:pt x="6039" y="10684"/>
                </a:cubicBezTo>
                <a:cubicBezTo>
                  <a:pt x="6039" y="12077"/>
                  <a:pt x="6503" y="13006"/>
                  <a:pt x="7432" y="13935"/>
                </a:cubicBezTo>
                <a:cubicBezTo>
                  <a:pt x="3019" y="16723"/>
                  <a:pt x="3019" y="16723"/>
                  <a:pt x="3019" y="16723"/>
                </a:cubicBezTo>
                <a:cubicBezTo>
                  <a:pt x="3252" y="17187"/>
                  <a:pt x="3484" y="17419"/>
                  <a:pt x="3716" y="17652"/>
                </a:cubicBezTo>
                <a:close/>
                <a:moveTo>
                  <a:pt x="8826" y="10684"/>
                </a:moveTo>
                <a:cubicBezTo>
                  <a:pt x="8826" y="9523"/>
                  <a:pt x="9755" y="8594"/>
                  <a:pt x="10916" y="8594"/>
                </a:cubicBezTo>
                <a:cubicBezTo>
                  <a:pt x="11845" y="8594"/>
                  <a:pt x="12774" y="9523"/>
                  <a:pt x="12774" y="10684"/>
                </a:cubicBezTo>
                <a:cubicBezTo>
                  <a:pt x="12774" y="11845"/>
                  <a:pt x="11845" y="12774"/>
                  <a:pt x="10916" y="12774"/>
                </a:cubicBezTo>
                <a:cubicBezTo>
                  <a:pt x="9755" y="12774"/>
                  <a:pt x="8826" y="11845"/>
                  <a:pt x="8826" y="10684"/>
                </a:cubicBezTo>
                <a:close/>
                <a:moveTo>
                  <a:pt x="9755" y="10684"/>
                </a:moveTo>
                <a:cubicBezTo>
                  <a:pt x="9755" y="11381"/>
                  <a:pt x="10219" y="11845"/>
                  <a:pt x="10916" y="11845"/>
                </a:cubicBezTo>
                <a:cubicBezTo>
                  <a:pt x="11381" y="11845"/>
                  <a:pt x="11845" y="11381"/>
                  <a:pt x="11845" y="10684"/>
                </a:cubicBezTo>
                <a:cubicBezTo>
                  <a:pt x="11845" y="10219"/>
                  <a:pt x="11381" y="9755"/>
                  <a:pt x="10916" y="9755"/>
                </a:cubicBezTo>
                <a:cubicBezTo>
                  <a:pt x="10219" y="9755"/>
                  <a:pt x="9755" y="10219"/>
                  <a:pt x="9755" y="1068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23" name="Shape"/>
          <p:cNvSpPr/>
          <p:nvPr/>
        </p:nvSpPr>
        <p:spPr>
          <a:xfrm>
            <a:off x="3051175" y="2887663"/>
            <a:ext cx="271464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653" y="0"/>
                </a:moveTo>
                <a:lnTo>
                  <a:pt x="21600" y="5919"/>
                </a:lnTo>
                <a:lnTo>
                  <a:pt x="21600" y="21600"/>
                </a:lnTo>
                <a:lnTo>
                  <a:pt x="0" y="21600"/>
                </a:lnTo>
                <a:lnTo>
                  <a:pt x="0" y="0"/>
                </a:lnTo>
                <a:lnTo>
                  <a:pt x="14653" y="0"/>
                </a:lnTo>
                <a:close/>
                <a:moveTo>
                  <a:pt x="3284" y="18900"/>
                </a:moveTo>
                <a:lnTo>
                  <a:pt x="18568" y="18900"/>
                </a:lnTo>
                <a:lnTo>
                  <a:pt x="18568" y="6854"/>
                </a:lnTo>
                <a:lnTo>
                  <a:pt x="12884" y="6854"/>
                </a:lnTo>
                <a:lnTo>
                  <a:pt x="12884" y="2700"/>
                </a:lnTo>
                <a:lnTo>
                  <a:pt x="3284" y="2700"/>
                </a:lnTo>
                <a:lnTo>
                  <a:pt x="3284" y="18900"/>
                </a:lnTo>
                <a:close/>
                <a:moveTo>
                  <a:pt x="12632" y="11838"/>
                </a:moveTo>
                <a:lnTo>
                  <a:pt x="12632" y="8827"/>
                </a:lnTo>
                <a:lnTo>
                  <a:pt x="8968" y="8827"/>
                </a:lnTo>
                <a:lnTo>
                  <a:pt x="8968" y="11838"/>
                </a:lnTo>
                <a:lnTo>
                  <a:pt x="5179" y="11838"/>
                </a:lnTo>
                <a:lnTo>
                  <a:pt x="10737" y="17446"/>
                </a:lnTo>
                <a:lnTo>
                  <a:pt x="16800" y="11838"/>
                </a:lnTo>
                <a:lnTo>
                  <a:pt x="12632" y="1183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24" name="Shape"/>
          <p:cNvSpPr/>
          <p:nvPr/>
        </p:nvSpPr>
        <p:spPr>
          <a:xfrm>
            <a:off x="3622675" y="2932113"/>
            <a:ext cx="423863" cy="2968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937"/>
                </a:moveTo>
                <a:cubicBezTo>
                  <a:pt x="21600" y="10937"/>
                  <a:pt x="17204" y="21600"/>
                  <a:pt x="10704" y="21600"/>
                </a:cubicBezTo>
                <a:cubicBezTo>
                  <a:pt x="4396" y="21600"/>
                  <a:pt x="0" y="10937"/>
                  <a:pt x="0" y="10937"/>
                </a:cubicBezTo>
                <a:cubicBezTo>
                  <a:pt x="0" y="10937"/>
                  <a:pt x="4396" y="0"/>
                  <a:pt x="10704" y="0"/>
                </a:cubicBezTo>
                <a:cubicBezTo>
                  <a:pt x="17204" y="0"/>
                  <a:pt x="21600" y="10937"/>
                  <a:pt x="21600" y="10937"/>
                </a:cubicBezTo>
                <a:close/>
                <a:moveTo>
                  <a:pt x="16057" y="10937"/>
                </a:moveTo>
                <a:cubicBezTo>
                  <a:pt x="16057" y="6562"/>
                  <a:pt x="13572" y="3281"/>
                  <a:pt x="10704" y="3281"/>
                </a:cubicBezTo>
                <a:cubicBezTo>
                  <a:pt x="7837" y="3281"/>
                  <a:pt x="5543" y="6562"/>
                  <a:pt x="5543" y="10937"/>
                </a:cubicBezTo>
                <a:cubicBezTo>
                  <a:pt x="5543" y="15038"/>
                  <a:pt x="7837" y="18319"/>
                  <a:pt x="10704" y="18319"/>
                </a:cubicBezTo>
                <a:cubicBezTo>
                  <a:pt x="13572" y="18319"/>
                  <a:pt x="16057" y="15038"/>
                  <a:pt x="16057" y="10937"/>
                </a:cubicBezTo>
                <a:close/>
                <a:moveTo>
                  <a:pt x="10704" y="7382"/>
                </a:moveTo>
                <a:cubicBezTo>
                  <a:pt x="9558" y="7382"/>
                  <a:pt x="8411" y="9023"/>
                  <a:pt x="8411" y="10937"/>
                </a:cubicBezTo>
                <a:cubicBezTo>
                  <a:pt x="8411" y="12577"/>
                  <a:pt x="9558" y="14218"/>
                  <a:pt x="10704" y="14218"/>
                </a:cubicBezTo>
                <a:cubicBezTo>
                  <a:pt x="12042" y="14218"/>
                  <a:pt x="13189" y="12577"/>
                  <a:pt x="13189" y="10937"/>
                </a:cubicBezTo>
                <a:cubicBezTo>
                  <a:pt x="13189" y="9023"/>
                  <a:pt x="12042" y="7382"/>
                  <a:pt x="10704" y="738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25" name="Shape"/>
          <p:cNvSpPr/>
          <p:nvPr/>
        </p:nvSpPr>
        <p:spPr>
          <a:xfrm>
            <a:off x="4395787" y="2884488"/>
            <a:ext cx="165101" cy="3333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673" y="4126"/>
                </a:moveTo>
                <a:cubicBezTo>
                  <a:pt x="14727" y="4126"/>
                  <a:pt x="14236" y="5097"/>
                  <a:pt x="14236" y="6067"/>
                </a:cubicBezTo>
                <a:cubicBezTo>
                  <a:pt x="14236" y="7524"/>
                  <a:pt x="14236" y="7524"/>
                  <a:pt x="14236" y="7524"/>
                </a:cubicBezTo>
                <a:cubicBezTo>
                  <a:pt x="21600" y="7524"/>
                  <a:pt x="21600" y="7524"/>
                  <a:pt x="21600" y="7524"/>
                </a:cubicBezTo>
                <a:cubicBezTo>
                  <a:pt x="21109" y="11892"/>
                  <a:pt x="21109" y="11892"/>
                  <a:pt x="21109" y="11892"/>
                </a:cubicBezTo>
                <a:cubicBezTo>
                  <a:pt x="14236" y="11892"/>
                  <a:pt x="14236" y="11892"/>
                  <a:pt x="14236" y="11892"/>
                </a:cubicBezTo>
                <a:cubicBezTo>
                  <a:pt x="14236" y="21600"/>
                  <a:pt x="14236" y="21600"/>
                  <a:pt x="14236" y="21600"/>
                </a:cubicBezTo>
                <a:cubicBezTo>
                  <a:pt x="5400" y="21600"/>
                  <a:pt x="5400" y="21600"/>
                  <a:pt x="5400" y="21600"/>
                </a:cubicBezTo>
                <a:cubicBezTo>
                  <a:pt x="5400" y="11892"/>
                  <a:pt x="5400" y="11892"/>
                  <a:pt x="5400" y="11892"/>
                </a:cubicBezTo>
                <a:cubicBezTo>
                  <a:pt x="0" y="11892"/>
                  <a:pt x="0" y="11892"/>
                  <a:pt x="0" y="11892"/>
                </a:cubicBezTo>
                <a:cubicBezTo>
                  <a:pt x="0" y="7524"/>
                  <a:pt x="0" y="7524"/>
                  <a:pt x="0" y="7524"/>
                </a:cubicBezTo>
                <a:cubicBezTo>
                  <a:pt x="5400" y="7524"/>
                  <a:pt x="5400" y="7524"/>
                  <a:pt x="5400" y="7524"/>
                </a:cubicBezTo>
                <a:cubicBezTo>
                  <a:pt x="5400" y="4126"/>
                  <a:pt x="5400" y="4126"/>
                  <a:pt x="5400" y="4126"/>
                </a:cubicBezTo>
                <a:cubicBezTo>
                  <a:pt x="5400" y="1456"/>
                  <a:pt x="8345" y="0"/>
                  <a:pt x="14236" y="0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21600" y="4126"/>
                  <a:pt x="21600" y="4126"/>
                  <a:pt x="21600" y="4126"/>
                </a:cubicBezTo>
                <a:lnTo>
                  <a:pt x="17673" y="412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26" name="Shape"/>
          <p:cNvSpPr/>
          <p:nvPr/>
        </p:nvSpPr>
        <p:spPr>
          <a:xfrm>
            <a:off x="4962525" y="2887663"/>
            <a:ext cx="327025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366" y="0"/>
                </a:moveTo>
                <a:cubicBezTo>
                  <a:pt x="20855" y="0"/>
                  <a:pt x="21600" y="736"/>
                  <a:pt x="21600" y="2209"/>
                </a:cubicBezTo>
                <a:cubicBezTo>
                  <a:pt x="21600" y="19391"/>
                  <a:pt x="21600" y="19391"/>
                  <a:pt x="21600" y="19391"/>
                </a:cubicBezTo>
                <a:cubicBezTo>
                  <a:pt x="21600" y="20864"/>
                  <a:pt x="20855" y="21600"/>
                  <a:pt x="19366" y="21600"/>
                </a:cubicBezTo>
                <a:cubicBezTo>
                  <a:pt x="13407" y="21600"/>
                  <a:pt x="13407" y="21600"/>
                  <a:pt x="13407" y="21600"/>
                </a:cubicBezTo>
                <a:cubicBezTo>
                  <a:pt x="13407" y="14482"/>
                  <a:pt x="13407" y="14482"/>
                  <a:pt x="13407" y="14482"/>
                </a:cubicBezTo>
                <a:cubicBezTo>
                  <a:pt x="16138" y="14482"/>
                  <a:pt x="16138" y="14482"/>
                  <a:pt x="16138" y="14482"/>
                </a:cubicBezTo>
                <a:cubicBezTo>
                  <a:pt x="16138" y="11291"/>
                  <a:pt x="16138" y="11291"/>
                  <a:pt x="16138" y="11291"/>
                </a:cubicBezTo>
                <a:cubicBezTo>
                  <a:pt x="13407" y="11291"/>
                  <a:pt x="13407" y="11291"/>
                  <a:pt x="13407" y="11291"/>
                </a:cubicBezTo>
                <a:cubicBezTo>
                  <a:pt x="13407" y="9082"/>
                  <a:pt x="13407" y="9082"/>
                  <a:pt x="13407" y="9082"/>
                </a:cubicBezTo>
                <a:cubicBezTo>
                  <a:pt x="13407" y="8345"/>
                  <a:pt x="13655" y="7609"/>
                  <a:pt x="14648" y="7609"/>
                </a:cubicBezTo>
                <a:cubicBezTo>
                  <a:pt x="16138" y="7609"/>
                  <a:pt x="16138" y="7609"/>
                  <a:pt x="16138" y="7609"/>
                </a:cubicBezTo>
                <a:cubicBezTo>
                  <a:pt x="16138" y="4418"/>
                  <a:pt x="16138" y="4418"/>
                  <a:pt x="16138" y="4418"/>
                </a:cubicBezTo>
                <a:cubicBezTo>
                  <a:pt x="13159" y="4418"/>
                  <a:pt x="13159" y="4418"/>
                  <a:pt x="13159" y="4418"/>
                </a:cubicBezTo>
                <a:cubicBezTo>
                  <a:pt x="10924" y="4418"/>
                  <a:pt x="9683" y="5645"/>
                  <a:pt x="9683" y="7609"/>
                </a:cubicBezTo>
                <a:cubicBezTo>
                  <a:pt x="9683" y="11291"/>
                  <a:pt x="9683" y="11291"/>
                  <a:pt x="9683" y="11291"/>
                </a:cubicBezTo>
                <a:cubicBezTo>
                  <a:pt x="7448" y="11291"/>
                  <a:pt x="7448" y="11291"/>
                  <a:pt x="7448" y="11291"/>
                </a:cubicBezTo>
                <a:cubicBezTo>
                  <a:pt x="7448" y="14482"/>
                  <a:pt x="7448" y="14482"/>
                  <a:pt x="7448" y="14482"/>
                </a:cubicBezTo>
                <a:cubicBezTo>
                  <a:pt x="9683" y="14482"/>
                  <a:pt x="9683" y="14482"/>
                  <a:pt x="9683" y="14482"/>
                </a:cubicBezTo>
                <a:cubicBezTo>
                  <a:pt x="9683" y="21600"/>
                  <a:pt x="9683" y="21600"/>
                  <a:pt x="9683" y="21600"/>
                </a:cubicBezTo>
                <a:cubicBezTo>
                  <a:pt x="2234" y="21600"/>
                  <a:pt x="2234" y="21600"/>
                  <a:pt x="2234" y="21600"/>
                </a:cubicBezTo>
                <a:cubicBezTo>
                  <a:pt x="745" y="21600"/>
                  <a:pt x="0" y="20864"/>
                  <a:pt x="0" y="19391"/>
                </a:cubicBezTo>
                <a:cubicBezTo>
                  <a:pt x="0" y="2209"/>
                  <a:pt x="0" y="2209"/>
                  <a:pt x="0" y="2209"/>
                </a:cubicBezTo>
                <a:cubicBezTo>
                  <a:pt x="0" y="736"/>
                  <a:pt x="745" y="0"/>
                  <a:pt x="2234" y="0"/>
                </a:cubicBezTo>
                <a:lnTo>
                  <a:pt x="19366" y="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27" name="Shape"/>
          <p:cNvSpPr/>
          <p:nvPr/>
        </p:nvSpPr>
        <p:spPr>
          <a:xfrm>
            <a:off x="5562600" y="2889747"/>
            <a:ext cx="412750" cy="32811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64" extrusionOk="0">
                <a:moveTo>
                  <a:pt x="17869" y="8946"/>
                </a:moveTo>
                <a:cubicBezTo>
                  <a:pt x="14727" y="8946"/>
                  <a:pt x="14727" y="8946"/>
                  <a:pt x="14727" y="8946"/>
                </a:cubicBezTo>
                <a:cubicBezTo>
                  <a:pt x="14727" y="10909"/>
                  <a:pt x="14727" y="10909"/>
                  <a:pt x="14727" y="10909"/>
                </a:cubicBezTo>
                <a:cubicBezTo>
                  <a:pt x="14727" y="12137"/>
                  <a:pt x="13942" y="13119"/>
                  <a:pt x="12764" y="13119"/>
                </a:cubicBezTo>
                <a:cubicBezTo>
                  <a:pt x="12567" y="13119"/>
                  <a:pt x="7265" y="13364"/>
                  <a:pt x="5498" y="13119"/>
                </a:cubicBezTo>
                <a:cubicBezTo>
                  <a:pt x="4320" y="12873"/>
                  <a:pt x="0" y="11155"/>
                  <a:pt x="0" y="8946"/>
                </a:cubicBezTo>
                <a:cubicBezTo>
                  <a:pt x="0" y="4282"/>
                  <a:pt x="0" y="4282"/>
                  <a:pt x="0" y="4282"/>
                </a:cubicBezTo>
                <a:cubicBezTo>
                  <a:pt x="0" y="1828"/>
                  <a:pt x="3927" y="355"/>
                  <a:pt x="5498" y="109"/>
                </a:cubicBezTo>
                <a:cubicBezTo>
                  <a:pt x="7462" y="-136"/>
                  <a:pt x="12567" y="109"/>
                  <a:pt x="12764" y="109"/>
                </a:cubicBezTo>
                <a:cubicBezTo>
                  <a:pt x="13942" y="109"/>
                  <a:pt x="14727" y="1091"/>
                  <a:pt x="14727" y="2319"/>
                </a:cubicBezTo>
                <a:cubicBezTo>
                  <a:pt x="14727" y="4282"/>
                  <a:pt x="14727" y="4282"/>
                  <a:pt x="14727" y="4282"/>
                </a:cubicBezTo>
                <a:cubicBezTo>
                  <a:pt x="17869" y="4282"/>
                  <a:pt x="17869" y="4282"/>
                  <a:pt x="17869" y="4282"/>
                </a:cubicBezTo>
                <a:lnTo>
                  <a:pt x="17869" y="8946"/>
                </a:lnTo>
                <a:close/>
                <a:moveTo>
                  <a:pt x="6676" y="7719"/>
                </a:moveTo>
                <a:cubicBezTo>
                  <a:pt x="6676" y="6491"/>
                  <a:pt x="5891" y="5755"/>
                  <a:pt x="5105" y="5755"/>
                </a:cubicBezTo>
                <a:cubicBezTo>
                  <a:pt x="4124" y="5755"/>
                  <a:pt x="3338" y="6491"/>
                  <a:pt x="3338" y="7719"/>
                </a:cubicBezTo>
                <a:cubicBezTo>
                  <a:pt x="3338" y="8946"/>
                  <a:pt x="4124" y="9682"/>
                  <a:pt x="5105" y="9682"/>
                </a:cubicBezTo>
                <a:cubicBezTo>
                  <a:pt x="5891" y="9682"/>
                  <a:pt x="6676" y="8946"/>
                  <a:pt x="6676" y="7719"/>
                </a:cubicBezTo>
                <a:close/>
                <a:moveTo>
                  <a:pt x="13942" y="21464"/>
                </a:moveTo>
                <a:cubicBezTo>
                  <a:pt x="12371" y="14591"/>
                  <a:pt x="12371" y="14591"/>
                  <a:pt x="12371" y="14591"/>
                </a:cubicBezTo>
                <a:cubicBezTo>
                  <a:pt x="8444" y="14591"/>
                  <a:pt x="8444" y="14591"/>
                  <a:pt x="8444" y="14591"/>
                </a:cubicBezTo>
                <a:cubicBezTo>
                  <a:pt x="9818" y="20237"/>
                  <a:pt x="9818" y="20237"/>
                  <a:pt x="9818" y="20237"/>
                </a:cubicBezTo>
                <a:cubicBezTo>
                  <a:pt x="9818" y="20973"/>
                  <a:pt x="10211" y="21464"/>
                  <a:pt x="10604" y="21464"/>
                </a:cubicBezTo>
                <a:lnTo>
                  <a:pt x="13942" y="21464"/>
                </a:lnTo>
                <a:close/>
                <a:moveTo>
                  <a:pt x="21600" y="1582"/>
                </a:moveTo>
                <a:cubicBezTo>
                  <a:pt x="21600" y="11400"/>
                  <a:pt x="21600" y="11400"/>
                  <a:pt x="21600" y="11400"/>
                </a:cubicBezTo>
                <a:cubicBezTo>
                  <a:pt x="18851" y="8946"/>
                  <a:pt x="18851" y="8946"/>
                  <a:pt x="18851" y="8946"/>
                </a:cubicBezTo>
                <a:cubicBezTo>
                  <a:pt x="18851" y="4282"/>
                  <a:pt x="18851" y="4282"/>
                  <a:pt x="18851" y="4282"/>
                </a:cubicBezTo>
                <a:lnTo>
                  <a:pt x="21600" y="158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28" name="Shape"/>
          <p:cNvSpPr/>
          <p:nvPr/>
        </p:nvSpPr>
        <p:spPr>
          <a:xfrm>
            <a:off x="6238875" y="2879725"/>
            <a:ext cx="352425" cy="3381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200"/>
                </a:moveTo>
                <a:cubicBezTo>
                  <a:pt x="21600" y="1920"/>
                  <a:pt x="20911" y="2400"/>
                  <a:pt x="20451" y="2400"/>
                </a:cubicBezTo>
                <a:cubicBezTo>
                  <a:pt x="20221" y="2400"/>
                  <a:pt x="20221" y="2400"/>
                  <a:pt x="20221" y="2400"/>
                </a:cubicBezTo>
                <a:cubicBezTo>
                  <a:pt x="16545" y="21600"/>
                  <a:pt x="16545" y="21600"/>
                  <a:pt x="16545" y="21600"/>
                </a:cubicBezTo>
                <a:cubicBezTo>
                  <a:pt x="5055" y="21600"/>
                  <a:pt x="5055" y="21600"/>
                  <a:pt x="5055" y="21600"/>
                </a:cubicBezTo>
                <a:cubicBezTo>
                  <a:pt x="1609" y="2400"/>
                  <a:pt x="1609" y="2400"/>
                  <a:pt x="1609" y="2400"/>
                </a:cubicBezTo>
                <a:cubicBezTo>
                  <a:pt x="1149" y="2400"/>
                  <a:pt x="1149" y="2400"/>
                  <a:pt x="1149" y="2400"/>
                </a:cubicBezTo>
                <a:cubicBezTo>
                  <a:pt x="460" y="2400"/>
                  <a:pt x="0" y="1920"/>
                  <a:pt x="0" y="1200"/>
                </a:cubicBezTo>
                <a:cubicBezTo>
                  <a:pt x="0" y="480"/>
                  <a:pt x="460" y="0"/>
                  <a:pt x="1149" y="0"/>
                </a:cubicBezTo>
                <a:cubicBezTo>
                  <a:pt x="20451" y="0"/>
                  <a:pt x="20451" y="0"/>
                  <a:pt x="20451" y="0"/>
                </a:cubicBezTo>
                <a:cubicBezTo>
                  <a:pt x="20911" y="0"/>
                  <a:pt x="21600" y="480"/>
                  <a:pt x="21600" y="1200"/>
                </a:cubicBezTo>
                <a:close/>
                <a:moveTo>
                  <a:pt x="4596" y="2400"/>
                </a:moveTo>
                <a:cubicBezTo>
                  <a:pt x="3217" y="2400"/>
                  <a:pt x="3217" y="2400"/>
                  <a:pt x="3217" y="2400"/>
                </a:cubicBezTo>
                <a:cubicBezTo>
                  <a:pt x="3447" y="3600"/>
                  <a:pt x="3447" y="3600"/>
                  <a:pt x="3447" y="3600"/>
                </a:cubicBezTo>
                <a:lnTo>
                  <a:pt x="4596" y="2400"/>
                </a:lnTo>
                <a:close/>
                <a:moveTo>
                  <a:pt x="3677" y="5040"/>
                </a:moveTo>
                <a:cubicBezTo>
                  <a:pt x="4136" y="7440"/>
                  <a:pt x="4136" y="7440"/>
                  <a:pt x="4136" y="7440"/>
                </a:cubicBezTo>
                <a:cubicBezTo>
                  <a:pt x="4826" y="8160"/>
                  <a:pt x="4826" y="8160"/>
                  <a:pt x="4826" y="8160"/>
                </a:cubicBezTo>
                <a:cubicBezTo>
                  <a:pt x="6894" y="6000"/>
                  <a:pt x="6894" y="6000"/>
                  <a:pt x="6894" y="6000"/>
                </a:cubicBezTo>
                <a:cubicBezTo>
                  <a:pt x="4826" y="3840"/>
                  <a:pt x="4826" y="3840"/>
                  <a:pt x="4826" y="3840"/>
                </a:cubicBezTo>
                <a:lnTo>
                  <a:pt x="3677" y="5040"/>
                </a:lnTo>
                <a:close/>
                <a:moveTo>
                  <a:pt x="5515" y="13680"/>
                </a:moveTo>
                <a:cubicBezTo>
                  <a:pt x="6894" y="12000"/>
                  <a:pt x="6894" y="12000"/>
                  <a:pt x="6894" y="12000"/>
                </a:cubicBezTo>
                <a:cubicBezTo>
                  <a:pt x="4826" y="9840"/>
                  <a:pt x="4826" y="9840"/>
                  <a:pt x="4826" y="9840"/>
                </a:cubicBezTo>
                <a:cubicBezTo>
                  <a:pt x="4826" y="10080"/>
                  <a:pt x="4826" y="10080"/>
                  <a:pt x="4826" y="10080"/>
                </a:cubicBezTo>
                <a:lnTo>
                  <a:pt x="5515" y="13680"/>
                </a:lnTo>
                <a:close/>
                <a:moveTo>
                  <a:pt x="9421" y="2400"/>
                </a:moveTo>
                <a:cubicBezTo>
                  <a:pt x="6204" y="2400"/>
                  <a:pt x="6204" y="2400"/>
                  <a:pt x="6204" y="2400"/>
                </a:cubicBezTo>
                <a:cubicBezTo>
                  <a:pt x="5745" y="2880"/>
                  <a:pt x="5745" y="2880"/>
                  <a:pt x="5745" y="2880"/>
                </a:cubicBezTo>
                <a:cubicBezTo>
                  <a:pt x="7813" y="5040"/>
                  <a:pt x="7813" y="5040"/>
                  <a:pt x="7813" y="5040"/>
                </a:cubicBezTo>
                <a:cubicBezTo>
                  <a:pt x="9881" y="2880"/>
                  <a:pt x="9881" y="2880"/>
                  <a:pt x="9881" y="2880"/>
                </a:cubicBezTo>
                <a:lnTo>
                  <a:pt x="9421" y="2400"/>
                </a:lnTo>
                <a:close/>
                <a:moveTo>
                  <a:pt x="7813" y="11040"/>
                </a:moveTo>
                <a:cubicBezTo>
                  <a:pt x="9881" y="9120"/>
                  <a:pt x="9881" y="9120"/>
                  <a:pt x="9881" y="9120"/>
                </a:cubicBezTo>
                <a:cubicBezTo>
                  <a:pt x="7813" y="6960"/>
                  <a:pt x="7813" y="6960"/>
                  <a:pt x="7813" y="6960"/>
                </a:cubicBezTo>
                <a:cubicBezTo>
                  <a:pt x="5745" y="9120"/>
                  <a:pt x="5745" y="9120"/>
                  <a:pt x="5745" y="9120"/>
                </a:cubicBezTo>
                <a:lnTo>
                  <a:pt x="7813" y="11040"/>
                </a:lnTo>
                <a:close/>
                <a:moveTo>
                  <a:pt x="5745" y="15120"/>
                </a:moveTo>
                <a:cubicBezTo>
                  <a:pt x="7813" y="17280"/>
                  <a:pt x="7813" y="17280"/>
                  <a:pt x="7813" y="17280"/>
                </a:cubicBezTo>
                <a:cubicBezTo>
                  <a:pt x="9881" y="15120"/>
                  <a:pt x="9881" y="15120"/>
                  <a:pt x="9881" y="15120"/>
                </a:cubicBezTo>
                <a:cubicBezTo>
                  <a:pt x="7813" y="12960"/>
                  <a:pt x="7813" y="12960"/>
                  <a:pt x="7813" y="12960"/>
                </a:cubicBezTo>
                <a:lnTo>
                  <a:pt x="5745" y="15120"/>
                </a:lnTo>
                <a:close/>
                <a:moveTo>
                  <a:pt x="6434" y="19680"/>
                </a:moveTo>
                <a:cubicBezTo>
                  <a:pt x="8502" y="19680"/>
                  <a:pt x="8502" y="19680"/>
                  <a:pt x="8502" y="19680"/>
                </a:cubicBezTo>
                <a:cubicBezTo>
                  <a:pt x="5974" y="17040"/>
                  <a:pt x="5974" y="17040"/>
                  <a:pt x="5974" y="17040"/>
                </a:cubicBezTo>
                <a:lnTo>
                  <a:pt x="6434" y="19680"/>
                </a:lnTo>
                <a:close/>
                <a:moveTo>
                  <a:pt x="12638" y="6000"/>
                </a:moveTo>
                <a:cubicBezTo>
                  <a:pt x="10800" y="3840"/>
                  <a:pt x="10800" y="3840"/>
                  <a:pt x="10800" y="3840"/>
                </a:cubicBezTo>
                <a:cubicBezTo>
                  <a:pt x="8732" y="6000"/>
                  <a:pt x="8732" y="6000"/>
                  <a:pt x="8732" y="6000"/>
                </a:cubicBezTo>
                <a:cubicBezTo>
                  <a:pt x="10800" y="8160"/>
                  <a:pt x="10800" y="8160"/>
                  <a:pt x="10800" y="8160"/>
                </a:cubicBezTo>
                <a:lnTo>
                  <a:pt x="12638" y="6000"/>
                </a:lnTo>
                <a:close/>
                <a:moveTo>
                  <a:pt x="8732" y="12000"/>
                </a:moveTo>
                <a:cubicBezTo>
                  <a:pt x="10800" y="14160"/>
                  <a:pt x="10800" y="14160"/>
                  <a:pt x="10800" y="14160"/>
                </a:cubicBezTo>
                <a:cubicBezTo>
                  <a:pt x="12638" y="12000"/>
                  <a:pt x="12638" y="12000"/>
                  <a:pt x="12638" y="12000"/>
                </a:cubicBezTo>
                <a:cubicBezTo>
                  <a:pt x="10800" y="9840"/>
                  <a:pt x="10800" y="9840"/>
                  <a:pt x="10800" y="9840"/>
                </a:cubicBezTo>
                <a:lnTo>
                  <a:pt x="8732" y="12000"/>
                </a:lnTo>
                <a:close/>
                <a:moveTo>
                  <a:pt x="8732" y="18000"/>
                </a:moveTo>
                <a:cubicBezTo>
                  <a:pt x="10111" y="19680"/>
                  <a:pt x="10111" y="19680"/>
                  <a:pt x="10111" y="19680"/>
                </a:cubicBezTo>
                <a:cubicBezTo>
                  <a:pt x="11260" y="19680"/>
                  <a:pt x="11260" y="19680"/>
                  <a:pt x="11260" y="19680"/>
                </a:cubicBezTo>
                <a:cubicBezTo>
                  <a:pt x="12638" y="18000"/>
                  <a:pt x="12638" y="18000"/>
                  <a:pt x="12638" y="18000"/>
                </a:cubicBezTo>
                <a:cubicBezTo>
                  <a:pt x="10800" y="15840"/>
                  <a:pt x="10800" y="15840"/>
                  <a:pt x="10800" y="15840"/>
                </a:cubicBezTo>
                <a:lnTo>
                  <a:pt x="8732" y="18000"/>
                </a:lnTo>
                <a:close/>
                <a:moveTo>
                  <a:pt x="15166" y="2400"/>
                </a:moveTo>
                <a:cubicBezTo>
                  <a:pt x="11949" y="2400"/>
                  <a:pt x="11949" y="2400"/>
                  <a:pt x="11949" y="2400"/>
                </a:cubicBezTo>
                <a:cubicBezTo>
                  <a:pt x="11489" y="2880"/>
                  <a:pt x="11489" y="2880"/>
                  <a:pt x="11489" y="2880"/>
                </a:cubicBezTo>
                <a:cubicBezTo>
                  <a:pt x="13557" y="5040"/>
                  <a:pt x="13557" y="5040"/>
                  <a:pt x="13557" y="5040"/>
                </a:cubicBezTo>
                <a:cubicBezTo>
                  <a:pt x="15626" y="2880"/>
                  <a:pt x="15626" y="2880"/>
                  <a:pt x="15626" y="2880"/>
                </a:cubicBezTo>
                <a:lnTo>
                  <a:pt x="15166" y="2400"/>
                </a:lnTo>
                <a:close/>
                <a:moveTo>
                  <a:pt x="13557" y="11040"/>
                </a:moveTo>
                <a:cubicBezTo>
                  <a:pt x="15626" y="9120"/>
                  <a:pt x="15626" y="9120"/>
                  <a:pt x="15626" y="9120"/>
                </a:cubicBezTo>
                <a:cubicBezTo>
                  <a:pt x="13557" y="6960"/>
                  <a:pt x="13557" y="6960"/>
                  <a:pt x="13557" y="6960"/>
                </a:cubicBezTo>
                <a:cubicBezTo>
                  <a:pt x="11489" y="9120"/>
                  <a:pt x="11489" y="9120"/>
                  <a:pt x="11489" y="9120"/>
                </a:cubicBezTo>
                <a:lnTo>
                  <a:pt x="13557" y="11040"/>
                </a:lnTo>
                <a:close/>
                <a:moveTo>
                  <a:pt x="15626" y="15120"/>
                </a:moveTo>
                <a:cubicBezTo>
                  <a:pt x="13557" y="12960"/>
                  <a:pt x="13557" y="12960"/>
                  <a:pt x="13557" y="12960"/>
                </a:cubicBezTo>
                <a:cubicBezTo>
                  <a:pt x="11489" y="15120"/>
                  <a:pt x="11489" y="15120"/>
                  <a:pt x="11489" y="15120"/>
                </a:cubicBezTo>
                <a:cubicBezTo>
                  <a:pt x="13557" y="17280"/>
                  <a:pt x="13557" y="17280"/>
                  <a:pt x="13557" y="17280"/>
                </a:cubicBezTo>
                <a:lnTo>
                  <a:pt x="15626" y="15120"/>
                </a:lnTo>
                <a:close/>
                <a:moveTo>
                  <a:pt x="12868" y="19680"/>
                </a:moveTo>
                <a:cubicBezTo>
                  <a:pt x="15166" y="19680"/>
                  <a:pt x="15166" y="19680"/>
                  <a:pt x="15166" y="19680"/>
                </a:cubicBezTo>
                <a:cubicBezTo>
                  <a:pt x="15626" y="16800"/>
                  <a:pt x="15626" y="16800"/>
                  <a:pt x="15626" y="16800"/>
                </a:cubicBezTo>
                <a:lnTo>
                  <a:pt x="12868" y="19680"/>
                </a:lnTo>
                <a:close/>
                <a:moveTo>
                  <a:pt x="17923" y="5280"/>
                </a:moveTo>
                <a:cubicBezTo>
                  <a:pt x="16545" y="3840"/>
                  <a:pt x="16545" y="3840"/>
                  <a:pt x="16545" y="3840"/>
                </a:cubicBezTo>
                <a:cubicBezTo>
                  <a:pt x="14477" y="6000"/>
                  <a:pt x="14477" y="6000"/>
                  <a:pt x="14477" y="6000"/>
                </a:cubicBezTo>
                <a:cubicBezTo>
                  <a:pt x="16545" y="8160"/>
                  <a:pt x="16545" y="8160"/>
                  <a:pt x="16545" y="8160"/>
                </a:cubicBezTo>
                <a:cubicBezTo>
                  <a:pt x="17464" y="6960"/>
                  <a:pt x="17464" y="6960"/>
                  <a:pt x="17464" y="6960"/>
                </a:cubicBezTo>
                <a:lnTo>
                  <a:pt x="17923" y="5280"/>
                </a:lnTo>
                <a:close/>
                <a:moveTo>
                  <a:pt x="16774" y="10320"/>
                </a:moveTo>
                <a:cubicBezTo>
                  <a:pt x="16545" y="9840"/>
                  <a:pt x="16545" y="9840"/>
                  <a:pt x="16545" y="9840"/>
                </a:cubicBezTo>
                <a:cubicBezTo>
                  <a:pt x="14477" y="12000"/>
                  <a:pt x="14477" y="12000"/>
                  <a:pt x="14477" y="12000"/>
                </a:cubicBezTo>
                <a:cubicBezTo>
                  <a:pt x="16315" y="13920"/>
                  <a:pt x="16315" y="13920"/>
                  <a:pt x="16315" y="13920"/>
                </a:cubicBezTo>
                <a:lnTo>
                  <a:pt x="16774" y="10320"/>
                </a:lnTo>
                <a:close/>
                <a:moveTo>
                  <a:pt x="18383" y="2400"/>
                </a:moveTo>
                <a:cubicBezTo>
                  <a:pt x="16774" y="2400"/>
                  <a:pt x="16774" y="2400"/>
                  <a:pt x="16774" y="2400"/>
                </a:cubicBezTo>
                <a:cubicBezTo>
                  <a:pt x="18153" y="3840"/>
                  <a:pt x="18153" y="3840"/>
                  <a:pt x="18153" y="3840"/>
                </a:cubicBezTo>
                <a:lnTo>
                  <a:pt x="18383" y="24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29" name="Shape"/>
          <p:cNvSpPr/>
          <p:nvPr/>
        </p:nvSpPr>
        <p:spPr>
          <a:xfrm>
            <a:off x="6893623" y="2837153"/>
            <a:ext cx="354904" cy="4165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62" h="21386" extrusionOk="0">
                <a:moveTo>
                  <a:pt x="17142" y="11668"/>
                </a:moveTo>
                <a:cubicBezTo>
                  <a:pt x="10776" y="20925"/>
                  <a:pt x="10776" y="20925"/>
                  <a:pt x="10776" y="20925"/>
                </a:cubicBezTo>
                <a:cubicBezTo>
                  <a:pt x="10548" y="21311"/>
                  <a:pt x="9866" y="21504"/>
                  <a:pt x="9411" y="21311"/>
                </a:cubicBezTo>
                <a:cubicBezTo>
                  <a:pt x="544" y="17068"/>
                  <a:pt x="544" y="17068"/>
                  <a:pt x="544" y="17068"/>
                </a:cubicBezTo>
                <a:cubicBezTo>
                  <a:pt x="89" y="16683"/>
                  <a:pt x="-138" y="16104"/>
                  <a:pt x="89" y="15718"/>
                </a:cubicBezTo>
                <a:cubicBezTo>
                  <a:pt x="6456" y="6461"/>
                  <a:pt x="6456" y="6461"/>
                  <a:pt x="6456" y="6461"/>
                </a:cubicBezTo>
                <a:cubicBezTo>
                  <a:pt x="11685" y="3568"/>
                  <a:pt x="11685" y="3568"/>
                  <a:pt x="11685" y="3568"/>
                </a:cubicBezTo>
                <a:cubicBezTo>
                  <a:pt x="14186" y="4918"/>
                  <a:pt x="14186" y="4918"/>
                  <a:pt x="14186" y="4918"/>
                </a:cubicBezTo>
                <a:cubicBezTo>
                  <a:pt x="14414" y="4533"/>
                  <a:pt x="14186" y="4340"/>
                  <a:pt x="14414" y="3954"/>
                </a:cubicBezTo>
                <a:cubicBezTo>
                  <a:pt x="14641" y="3183"/>
                  <a:pt x="14868" y="1640"/>
                  <a:pt x="16915" y="290"/>
                </a:cubicBezTo>
                <a:cubicBezTo>
                  <a:pt x="17597" y="-96"/>
                  <a:pt x="18506" y="-96"/>
                  <a:pt x="19643" y="290"/>
                </a:cubicBezTo>
                <a:cubicBezTo>
                  <a:pt x="20098" y="483"/>
                  <a:pt x="20553" y="868"/>
                  <a:pt x="20780" y="1061"/>
                </a:cubicBezTo>
                <a:cubicBezTo>
                  <a:pt x="21235" y="1640"/>
                  <a:pt x="21235" y="2025"/>
                  <a:pt x="21462" y="2411"/>
                </a:cubicBezTo>
                <a:cubicBezTo>
                  <a:pt x="21235" y="2990"/>
                  <a:pt x="21007" y="3761"/>
                  <a:pt x="19643" y="4147"/>
                </a:cubicBezTo>
                <a:cubicBezTo>
                  <a:pt x="18506" y="4725"/>
                  <a:pt x="17597" y="4725"/>
                  <a:pt x="16915" y="4918"/>
                </a:cubicBezTo>
                <a:cubicBezTo>
                  <a:pt x="16005" y="4918"/>
                  <a:pt x="15550" y="4918"/>
                  <a:pt x="15096" y="5304"/>
                </a:cubicBezTo>
                <a:cubicBezTo>
                  <a:pt x="17369" y="6461"/>
                  <a:pt x="17369" y="6461"/>
                  <a:pt x="17369" y="6461"/>
                </a:cubicBezTo>
                <a:lnTo>
                  <a:pt x="17142" y="11668"/>
                </a:lnTo>
                <a:close/>
                <a:moveTo>
                  <a:pt x="14641" y="8968"/>
                </a:moveTo>
                <a:cubicBezTo>
                  <a:pt x="15096" y="8197"/>
                  <a:pt x="14868" y="7233"/>
                  <a:pt x="14414" y="6654"/>
                </a:cubicBezTo>
                <a:cubicBezTo>
                  <a:pt x="13277" y="6075"/>
                  <a:pt x="13277" y="6075"/>
                  <a:pt x="13277" y="6075"/>
                </a:cubicBezTo>
                <a:cubicBezTo>
                  <a:pt x="12140" y="5690"/>
                  <a:pt x="11230" y="6075"/>
                  <a:pt x="10548" y="6847"/>
                </a:cubicBezTo>
                <a:cubicBezTo>
                  <a:pt x="9866" y="7811"/>
                  <a:pt x="10321" y="8968"/>
                  <a:pt x="11458" y="9547"/>
                </a:cubicBezTo>
                <a:cubicBezTo>
                  <a:pt x="12595" y="10125"/>
                  <a:pt x="13959" y="9740"/>
                  <a:pt x="14641" y="8968"/>
                </a:cubicBezTo>
                <a:close/>
                <a:moveTo>
                  <a:pt x="14868" y="4147"/>
                </a:moveTo>
                <a:cubicBezTo>
                  <a:pt x="14868" y="4147"/>
                  <a:pt x="14868" y="4340"/>
                  <a:pt x="14868" y="4340"/>
                </a:cubicBezTo>
                <a:cubicBezTo>
                  <a:pt x="14868" y="4533"/>
                  <a:pt x="14868" y="4725"/>
                  <a:pt x="14868" y="4918"/>
                </a:cubicBezTo>
                <a:cubicBezTo>
                  <a:pt x="15323" y="4533"/>
                  <a:pt x="16005" y="4533"/>
                  <a:pt x="16687" y="4340"/>
                </a:cubicBezTo>
                <a:cubicBezTo>
                  <a:pt x="17597" y="4340"/>
                  <a:pt x="18506" y="4147"/>
                  <a:pt x="19416" y="3761"/>
                </a:cubicBezTo>
                <a:cubicBezTo>
                  <a:pt x="20325" y="3568"/>
                  <a:pt x="20780" y="2990"/>
                  <a:pt x="20780" y="2411"/>
                </a:cubicBezTo>
                <a:cubicBezTo>
                  <a:pt x="20780" y="1833"/>
                  <a:pt x="20325" y="1061"/>
                  <a:pt x="19416" y="675"/>
                </a:cubicBezTo>
                <a:cubicBezTo>
                  <a:pt x="19416" y="675"/>
                  <a:pt x="19416" y="675"/>
                  <a:pt x="19416" y="675"/>
                </a:cubicBezTo>
                <a:cubicBezTo>
                  <a:pt x="18506" y="290"/>
                  <a:pt x="17824" y="290"/>
                  <a:pt x="17142" y="675"/>
                </a:cubicBezTo>
                <a:cubicBezTo>
                  <a:pt x="15323" y="1833"/>
                  <a:pt x="15096" y="3183"/>
                  <a:pt x="14868" y="414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30" name="Shape"/>
          <p:cNvSpPr/>
          <p:nvPr/>
        </p:nvSpPr>
        <p:spPr>
          <a:xfrm>
            <a:off x="7570788" y="2887663"/>
            <a:ext cx="271464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0"/>
                </a:moveTo>
                <a:lnTo>
                  <a:pt x="21600" y="5919"/>
                </a:lnTo>
                <a:lnTo>
                  <a:pt x="21600" y="21600"/>
                </a:lnTo>
                <a:lnTo>
                  <a:pt x="0" y="21600"/>
                </a:lnTo>
                <a:lnTo>
                  <a:pt x="0" y="0"/>
                </a:lnTo>
                <a:lnTo>
                  <a:pt x="14400" y="0"/>
                </a:lnTo>
                <a:close/>
                <a:moveTo>
                  <a:pt x="3032" y="18900"/>
                </a:moveTo>
                <a:lnTo>
                  <a:pt x="18316" y="18900"/>
                </a:lnTo>
                <a:lnTo>
                  <a:pt x="18316" y="6854"/>
                </a:lnTo>
                <a:lnTo>
                  <a:pt x="12884" y="6854"/>
                </a:lnTo>
                <a:lnTo>
                  <a:pt x="12884" y="2700"/>
                </a:lnTo>
                <a:lnTo>
                  <a:pt x="3032" y="2700"/>
                </a:lnTo>
                <a:lnTo>
                  <a:pt x="3032" y="18900"/>
                </a:lnTo>
                <a:close/>
                <a:moveTo>
                  <a:pt x="5053" y="10800"/>
                </a:moveTo>
                <a:lnTo>
                  <a:pt x="16168" y="10800"/>
                </a:lnTo>
                <a:lnTo>
                  <a:pt x="16168" y="9865"/>
                </a:lnTo>
                <a:lnTo>
                  <a:pt x="5053" y="9865"/>
                </a:lnTo>
                <a:lnTo>
                  <a:pt x="5053" y="10800"/>
                </a:lnTo>
                <a:close/>
                <a:moveTo>
                  <a:pt x="5053" y="13500"/>
                </a:moveTo>
                <a:lnTo>
                  <a:pt x="16168" y="13500"/>
                </a:lnTo>
                <a:lnTo>
                  <a:pt x="16168" y="12565"/>
                </a:lnTo>
                <a:lnTo>
                  <a:pt x="5053" y="12565"/>
                </a:lnTo>
                <a:lnTo>
                  <a:pt x="5053" y="13500"/>
                </a:lnTo>
                <a:close/>
                <a:moveTo>
                  <a:pt x="5053" y="16512"/>
                </a:moveTo>
                <a:lnTo>
                  <a:pt x="16168" y="16512"/>
                </a:lnTo>
                <a:lnTo>
                  <a:pt x="16168" y="15473"/>
                </a:lnTo>
                <a:lnTo>
                  <a:pt x="5053" y="15473"/>
                </a:lnTo>
                <a:lnTo>
                  <a:pt x="5053" y="1651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31" name="Shape"/>
          <p:cNvSpPr/>
          <p:nvPr/>
        </p:nvSpPr>
        <p:spPr>
          <a:xfrm>
            <a:off x="8178135" y="2887631"/>
            <a:ext cx="335628" cy="3540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40" h="19906" extrusionOk="0">
                <a:moveTo>
                  <a:pt x="1539" y="3812"/>
                </a:moveTo>
                <a:cubicBezTo>
                  <a:pt x="-360" y="-1694"/>
                  <a:pt x="12932" y="1271"/>
                  <a:pt x="14119" y="2118"/>
                </a:cubicBezTo>
                <a:cubicBezTo>
                  <a:pt x="14119" y="847"/>
                  <a:pt x="14119" y="847"/>
                  <a:pt x="14119" y="847"/>
                </a:cubicBezTo>
                <a:cubicBezTo>
                  <a:pt x="14119" y="424"/>
                  <a:pt x="14356" y="0"/>
                  <a:pt x="14831" y="0"/>
                </a:cubicBezTo>
                <a:cubicBezTo>
                  <a:pt x="20528" y="0"/>
                  <a:pt x="20528" y="0"/>
                  <a:pt x="20528" y="0"/>
                </a:cubicBezTo>
                <a:cubicBezTo>
                  <a:pt x="20765" y="0"/>
                  <a:pt x="21240" y="424"/>
                  <a:pt x="21240" y="847"/>
                </a:cubicBezTo>
                <a:cubicBezTo>
                  <a:pt x="21240" y="12494"/>
                  <a:pt x="21240" y="12494"/>
                  <a:pt x="21240" y="12494"/>
                </a:cubicBezTo>
                <a:cubicBezTo>
                  <a:pt x="21240" y="12918"/>
                  <a:pt x="20765" y="13130"/>
                  <a:pt x="20528" y="13130"/>
                </a:cubicBezTo>
                <a:cubicBezTo>
                  <a:pt x="14831" y="13130"/>
                  <a:pt x="14831" y="13130"/>
                  <a:pt x="14831" y="13130"/>
                </a:cubicBezTo>
                <a:cubicBezTo>
                  <a:pt x="14356" y="13130"/>
                  <a:pt x="14119" y="12918"/>
                  <a:pt x="14119" y="12494"/>
                </a:cubicBezTo>
                <a:cubicBezTo>
                  <a:pt x="14119" y="11647"/>
                  <a:pt x="14119" y="11647"/>
                  <a:pt x="14119" y="11647"/>
                </a:cubicBezTo>
                <a:cubicBezTo>
                  <a:pt x="11271" y="13341"/>
                  <a:pt x="10084" y="17153"/>
                  <a:pt x="10084" y="17365"/>
                </a:cubicBezTo>
                <a:cubicBezTo>
                  <a:pt x="9609" y="18847"/>
                  <a:pt x="8660" y="19906"/>
                  <a:pt x="6998" y="19906"/>
                </a:cubicBezTo>
                <a:cubicBezTo>
                  <a:pt x="5574" y="19906"/>
                  <a:pt x="3675" y="18424"/>
                  <a:pt x="3675" y="15671"/>
                </a:cubicBezTo>
                <a:cubicBezTo>
                  <a:pt x="3675" y="15035"/>
                  <a:pt x="3913" y="13765"/>
                  <a:pt x="4625" y="12918"/>
                </a:cubicBezTo>
                <a:cubicBezTo>
                  <a:pt x="3913" y="12918"/>
                  <a:pt x="3913" y="12918"/>
                  <a:pt x="3913" y="12918"/>
                </a:cubicBezTo>
                <a:cubicBezTo>
                  <a:pt x="2014" y="12918"/>
                  <a:pt x="-360" y="12071"/>
                  <a:pt x="352" y="9530"/>
                </a:cubicBezTo>
                <a:cubicBezTo>
                  <a:pt x="-360" y="8471"/>
                  <a:pt x="115" y="6988"/>
                  <a:pt x="827" y="6565"/>
                </a:cubicBezTo>
                <a:cubicBezTo>
                  <a:pt x="115" y="5506"/>
                  <a:pt x="827" y="4447"/>
                  <a:pt x="1539" y="3812"/>
                </a:cubicBezTo>
                <a:close/>
                <a:moveTo>
                  <a:pt x="3913" y="6988"/>
                </a:moveTo>
                <a:cubicBezTo>
                  <a:pt x="1776" y="6988"/>
                  <a:pt x="1776" y="8894"/>
                  <a:pt x="3675" y="8894"/>
                </a:cubicBezTo>
                <a:cubicBezTo>
                  <a:pt x="3913" y="8894"/>
                  <a:pt x="3913" y="9318"/>
                  <a:pt x="3675" y="9318"/>
                </a:cubicBezTo>
                <a:cubicBezTo>
                  <a:pt x="1776" y="9318"/>
                  <a:pt x="2251" y="11224"/>
                  <a:pt x="3913" y="11224"/>
                </a:cubicBezTo>
                <a:cubicBezTo>
                  <a:pt x="6049" y="11224"/>
                  <a:pt x="6049" y="11224"/>
                  <a:pt x="6049" y="11224"/>
                </a:cubicBezTo>
                <a:cubicBezTo>
                  <a:pt x="6761" y="11224"/>
                  <a:pt x="6998" y="11647"/>
                  <a:pt x="6998" y="12071"/>
                </a:cubicBezTo>
                <a:cubicBezTo>
                  <a:pt x="6998" y="12706"/>
                  <a:pt x="5574" y="14400"/>
                  <a:pt x="5574" y="15671"/>
                </a:cubicBezTo>
                <a:cubicBezTo>
                  <a:pt x="5574" y="17153"/>
                  <a:pt x="6524" y="18000"/>
                  <a:pt x="6998" y="18000"/>
                </a:cubicBezTo>
                <a:cubicBezTo>
                  <a:pt x="7710" y="18000"/>
                  <a:pt x="7948" y="17577"/>
                  <a:pt x="7948" y="17153"/>
                </a:cubicBezTo>
                <a:cubicBezTo>
                  <a:pt x="8422" y="14824"/>
                  <a:pt x="11508" y="10588"/>
                  <a:pt x="14119" y="9530"/>
                </a:cubicBezTo>
                <a:cubicBezTo>
                  <a:pt x="14119" y="4024"/>
                  <a:pt x="14119" y="4024"/>
                  <a:pt x="14119" y="4024"/>
                </a:cubicBezTo>
                <a:cubicBezTo>
                  <a:pt x="10321" y="2541"/>
                  <a:pt x="7236" y="2330"/>
                  <a:pt x="5574" y="2330"/>
                </a:cubicBezTo>
                <a:cubicBezTo>
                  <a:pt x="3438" y="2330"/>
                  <a:pt x="2251" y="3812"/>
                  <a:pt x="4625" y="4447"/>
                </a:cubicBezTo>
                <a:cubicBezTo>
                  <a:pt x="5099" y="4447"/>
                  <a:pt x="5099" y="4871"/>
                  <a:pt x="4625" y="4871"/>
                </a:cubicBezTo>
                <a:cubicBezTo>
                  <a:pt x="2251" y="4871"/>
                  <a:pt x="2014" y="6353"/>
                  <a:pt x="3913" y="6565"/>
                </a:cubicBezTo>
                <a:cubicBezTo>
                  <a:pt x="4387" y="6777"/>
                  <a:pt x="4387" y="6988"/>
                  <a:pt x="3913" y="698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32" name="Shape"/>
          <p:cNvSpPr/>
          <p:nvPr/>
        </p:nvSpPr>
        <p:spPr>
          <a:xfrm>
            <a:off x="8888413" y="2860675"/>
            <a:ext cx="217489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819"/>
                </a:moveTo>
                <a:cubicBezTo>
                  <a:pt x="21600" y="19554"/>
                  <a:pt x="21600" y="19554"/>
                  <a:pt x="21600" y="19554"/>
                </a:cubicBezTo>
                <a:cubicBezTo>
                  <a:pt x="21600" y="20691"/>
                  <a:pt x="20110" y="21600"/>
                  <a:pt x="18248" y="21600"/>
                </a:cubicBezTo>
                <a:cubicBezTo>
                  <a:pt x="3352" y="21600"/>
                  <a:pt x="3352" y="21600"/>
                  <a:pt x="3352" y="21600"/>
                </a:cubicBezTo>
                <a:cubicBezTo>
                  <a:pt x="1490" y="21600"/>
                  <a:pt x="0" y="20691"/>
                  <a:pt x="0" y="19554"/>
                </a:cubicBezTo>
                <a:cubicBezTo>
                  <a:pt x="0" y="1819"/>
                  <a:pt x="0" y="1819"/>
                  <a:pt x="0" y="1819"/>
                </a:cubicBezTo>
                <a:cubicBezTo>
                  <a:pt x="0" y="909"/>
                  <a:pt x="1490" y="0"/>
                  <a:pt x="3352" y="0"/>
                </a:cubicBezTo>
                <a:cubicBezTo>
                  <a:pt x="18248" y="0"/>
                  <a:pt x="18248" y="0"/>
                  <a:pt x="18248" y="0"/>
                </a:cubicBezTo>
                <a:cubicBezTo>
                  <a:pt x="20110" y="0"/>
                  <a:pt x="21600" y="909"/>
                  <a:pt x="21600" y="1819"/>
                </a:cubicBezTo>
                <a:close/>
                <a:moveTo>
                  <a:pt x="18248" y="2274"/>
                </a:moveTo>
                <a:cubicBezTo>
                  <a:pt x="3352" y="2274"/>
                  <a:pt x="3352" y="2274"/>
                  <a:pt x="3352" y="2274"/>
                </a:cubicBezTo>
                <a:cubicBezTo>
                  <a:pt x="3352" y="8640"/>
                  <a:pt x="3352" y="8640"/>
                  <a:pt x="3352" y="8640"/>
                </a:cubicBezTo>
                <a:cubicBezTo>
                  <a:pt x="18248" y="8640"/>
                  <a:pt x="18248" y="8640"/>
                  <a:pt x="18248" y="8640"/>
                </a:cubicBezTo>
                <a:lnTo>
                  <a:pt x="18248" y="2274"/>
                </a:lnTo>
                <a:close/>
                <a:moveTo>
                  <a:pt x="17503" y="14779"/>
                </a:moveTo>
                <a:cubicBezTo>
                  <a:pt x="17503" y="12505"/>
                  <a:pt x="14524" y="10686"/>
                  <a:pt x="10800" y="10686"/>
                </a:cubicBezTo>
                <a:cubicBezTo>
                  <a:pt x="7076" y="10686"/>
                  <a:pt x="4097" y="12505"/>
                  <a:pt x="4097" y="14779"/>
                </a:cubicBezTo>
                <a:cubicBezTo>
                  <a:pt x="4097" y="17053"/>
                  <a:pt x="7076" y="19099"/>
                  <a:pt x="10800" y="19099"/>
                </a:cubicBezTo>
                <a:cubicBezTo>
                  <a:pt x="14524" y="19099"/>
                  <a:pt x="17503" y="17053"/>
                  <a:pt x="17503" y="14779"/>
                </a:cubicBezTo>
                <a:close/>
                <a:moveTo>
                  <a:pt x="13407" y="14779"/>
                </a:moveTo>
                <a:cubicBezTo>
                  <a:pt x="13407" y="15688"/>
                  <a:pt x="12290" y="16371"/>
                  <a:pt x="10800" y="16371"/>
                </a:cubicBezTo>
                <a:cubicBezTo>
                  <a:pt x="9310" y="16371"/>
                  <a:pt x="8193" y="15688"/>
                  <a:pt x="8193" y="14779"/>
                </a:cubicBezTo>
                <a:cubicBezTo>
                  <a:pt x="8193" y="13869"/>
                  <a:pt x="9310" y="13187"/>
                  <a:pt x="10800" y="13187"/>
                </a:cubicBezTo>
                <a:cubicBezTo>
                  <a:pt x="12290" y="13187"/>
                  <a:pt x="13407" y="13869"/>
                  <a:pt x="13407" y="1477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33" name="Shape"/>
          <p:cNvSpPr/>
          <p:nvPr/>
        </p:nvSpPr>
        <p:spPr>
          <a:xfrm>
            <a:off x="9545638" y="2876550"/>
            <a:ext cx="192089" cy="341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12"/>
                </a:moveTo>
                <a:cubicBezTo>
                  <a:pt x="21600" y="19464"/>
                  <a:pt x="21600" y="19464"/>
                  <a:pt x="21600" y="19464"/>
                </a:cubicBezTo>
                <a:cubicBezTo>
                  <a:pt x="21600" y="20651"/>
                  <a:pt x="19482" y="21600"/>
                  <a:pt x="17365" y="21600"/>
                </a:cubicBezTo>
                <a:cubicBezTo>
                  <a:pt x="4235" y="21600"/>
                  <a:pt x="4235" y="21600"/>
                  <a:pt x="4235" y="21600"/>
                </a:cubicBezTo>
                <a:cubicBezTo>
                  <a:pt x="2118" y="21600"/>
                  <a:pt x="0" y="20651"/>
                  <a:pt x="0" y="19464"/>
                </a:cubicBezTo>
                <a:cubicBezTo>
                  <a:pt x="0" y="712"/>
                  <a:pt x="0" y="712"/>
                  <a:pt x="0" y="712"/>
                </a:cubicBezTo>
                <a:cubicBezTo>
                  <a:pt x="0" y="237"/>
                  <a:pt x="847" y="0"/>
                  <a:pt x="1271" y="0"/>
                </a:cubicBezTo>
                <a:cubicBezTo>
                  <a:pt x="19906" y="0"/>
                  <a:pt x="19906" y="0"/>
                  <a:pt x="19906" y="0"/>
                </a:cubicBezTo>
                <a:cubicBezTo>
                  <a:pt x="20753" y="0"/>
                  <a:pt x="21600" y="237"/>
                  <a:pt x="21600" y="712"/>
                </a:cubicBezTo>
                <a:close/>
                <a:moveTo>
                  <a:pt x="2965" y="3323"/>
                </a:moveTo>
                <a:cubicBezTo>
                  <a:pt x="2965" y="9969"/>
                  <a:pt x="2965" y="9969"/>
                  <a:pt x="2965" y="9969"/>
                </a:cubicBezTo>
                <a:cubicBezTo>
                  <a:pt x="18635" y="9969"/>
                  <a:pt x="18635" y="9969"/>
                  <a:pt x="18635" y="9969"/>
                </a:cubicBezTo>
                <a:cubicBezTo>
                  <a:pt x="18635" y="3323"/>
                  <a:pt x="18635" y="3323"/>
                  <a:pt x="18635" y="3323"/>
                </a:cubicBezTo>
                <a:lnTo>
                  <a:pt x="2965" y="3323"/>
                </a:lnTo>
                <a:close/>
                <a:moveTo>
                  <a:pt x="7624" y="11631"/>
                </a:moveTo>
                <a:cubicBezTo>
                  <a:pt x="2965" y="11631"/>
                  <a:pt x="2965" y="11631"/>
                  <a:pt x="2965" y="11631"/>
                </a:cubicBezTo>
                <a:cubicBezTo>
                  <a:pt x="2965" y="13055"/>
                  <a:pt x="2965" y="13055"/>
                  <a:pt x="2965" y="13055"/>
                </a:cubicBezTo>
                <a:cubicBezTo>
                  <a:pt x="7624" y="13055"/>
                  <a:pt x="7624" y="13055"/>
                  <a:pt x="7624" y="13055"/>
                </a:cubicBezTo>
                <a:lnTo>
                  <a:pt x="7624" y="11631"/>
                </a:lnTo>
                <a:close/>
                <a:moveTo>
                  <a:pt x="7624" y="13767"/>
                </a:moveTo>
                <a:cubicBezTo>
                  <a:pt x="2965" y="13767"/>
                  <a:pt x="2965" y="13767"/>
                  <a:pt x="2965" y="13767"/>
                </a:cubicBezTo>
                <a:cubicBezTo>
                  <a:pt x="2965" y="15191"/>
                  <a:pt x="2965" y="15191"/>
                  <a:pt x="2965" y="15191"/>
                </a:cubicBezTo>
                <a:cubicBezTo>
                  <a:pt x="7624" y="15191"/>
                  <a:pt x="7624" y="15191"/>
                  <a:pt x="7624" y="15191"/>
                </a:cubicBezTo>
                <a:lnTo>
                  <a:pt x="7624" y="13767"/>
                </a:lnTo>
                <a:close/>
                <a:moveTo>
                  <a:pt x="7624" y="15666"/>
                </a:moveTo>
                <a:cubicBezTo>
                  <a:pt x="2965" y="15666"/>
                  <a:pt x="2965" y="15666"/>
                  <a:pt x="2965" y="15666"/>
                </a:cubicBezTo>
                <a:cubicBezTo>
                  <a:pt x="2965" y="17090"/>
                  <a:pt x="2965" y="17090"/>
                  <a:pt x="2965" y="17090"/>
                </a:cubicBezTo>
                <a:cubicBezTo>
                  <a:pt x="7624" y="17090"/>
                  <a:pt x="7624" y="17090"/>
                  <a:pt x="7624" y="17090"/>
                </a:cubicBezTo>
                <a:lnTo>
                  <a:pt x="7624" y="15666"/>
                </a:lnTo>
                <a:close/>
                <a:moveTo>
                  <a:pt x="7624" y="17802"/>
                </a:moveTo>
                <a:cubicBezTo>
                  <a:pt x="2965" y="17802"/>
                  <a:pt x="2965" y="17802"/>
                  <a:pt x="2965" y="17802"/>
                </a:cubicBezTo>
                <a:cubicBezTo>
                  <a:pt x="2965" y="18752"/>
                  <a:pt x="4235" y="19226"/>
                  <a:pt x="5929" y="19226"/>
                </a:cubicBezTo>
                <a:cubicBezTo>
                  <a:pt x="7624" y="19226"/>
                  <a:pt x="7624" y="19226"/>
                  <a:pt x="7624" y="19226"/>
                </a:cubicBezTo>
                <a:lnTo>
                  <a:pt x="7624" y="17802"/>
                </a:lnTo>
                <a:close/>
                <a:moveTo>
                  <a:pt x="8471" y="1899"/>
                </a:moveTo>
                <a:cubicBezTo>
                  <a:pt x="8471" y="2136"/>
                  <a:pt x="8894" y="2374"/>
                  <a:pt x="9318" y="2374"/>
                </a:cubicBezTo>
                <a:cubicBezTo>
                  <a:pt x="12282" y="2374"/>
                  <a:pt x="12282" y="2374"/>
                  <a:pt x="12282" y="2374"/>
                </a:cubicBezTo>
                <a:cubicBezTo>
                  <a:pt x="12706" y="2374"/>
                  <a:pt x="13129" y="2136"/>
                  <a:pt x="13129" y="1899"/>
                </a:cubicBezTo>
                <a:cubicBezTo>
                  <a:pt x="13129" y="1662"/>
                  <a:pt x="12706" y="1424"/>
                  <a:pt x="12282" y="1424"/>
                </a:cubicBezTo>
                <a:cubicBezTo>
                  <a:pt x="9318" y="1424"/>
                  <a:pt x="9318" y="1424"/>
                  <a:pt x="9318" y="1424"/>
                </a:cubicBezTo>
                <a:cubicBezTo>
                  <a:pt x="8894" y="1424"/>
                  <a:pt x="8471" y="1662"/>
                  <a:pt x="8471" y="1899"/>
                </a:cubicBezTo>
                <a:close/>
                <a:moveTo>
                  <a:pt x="13129" y="11631"/>
                </a:moveTo>
                <a:cubicBezTo>
                  <a:pt x="8471" y="11631"/>
                  <a:pt x="8471" y="11631"/>
                  <a:pt x="8471" y="11631"/>
                </a:cubicBezTo>
                <a:cubicBezTo>
                  <a:pt x="8471" y="13055"/>
                  <a:pt x="8471" y="13055"/>
                  <a:pt x="8471" y="13055"/>
                </a:cubicBezTo>
                <a:cubicBezTo>
                  <a:pt x="13129" y="13055"/>
                  <a:pt x="13129" y="13055"/>
                  <a:pt x="13129" y="13055"/>
                </a:cubicBezTo>
                <a:lnTo>
                  <a:pt x="13129" y="11631"/>
                </a:lnTo>
                <a:close/>
                <a:moveTo>
                  <a:pt x="13129" y="13767"/>
                </a:moveTo>
                <a:cubicBezTo>
                  <a:pt x="8471" y="13767"/>
                  <a:pt x="8471" y="13767"/>
                  <a:pt x="8471" y="13767"/>
                </a:cubicBezTo>
                <a:cubicBezTo>
                  <a:pt x="8471" y="15191"/>
                  <a:pt x="8471" y="15191"/>
                  <a:pt x="8471" y="15191"/>
                </a:cubicBezTo>
                <a:cubicBezTo>
                  <a:pt x="13129" y="15191"/>
                  <a:pt x="13129" y="15191"/>
                  <a:pt x="13129" y="15191"/>
                </a:cubicBezTo>
                <a:lnTo>
                  <a:pt x="13129" y="13767"/>
                </a:lnTo>
                <a:close/>
                <a:moveTo>
                  <a:pt x="13129" y="15666"/>
                </a:moveTo>
                <a:cubicBezTo>
                  <a:pt x="8471" y="15666"/>
                  <a:pt x="8471" y="15666"/>
                  <a:pt x="8471" y="15666"/>
                </a:cubicBezTo>
                <a:cubicBezTo>
                  <a:pt x="8471" y="17090"/>
                  <a:pt x="8471" y="17090"/>
                  <a:pt x="8471" y="17090"/>
                </a:cubicBezTo>
                <a:cubicBezTo>
                  <a:pt x="13129" y="17090"/>
                  <a:pt x="13129" y="17090"/>
                  <a:pt x="13129" y="17090"/>
                </a:cubicBezTo>
                <a:lnTo>
                  <a:pt x="13129" y="15666"/>
                </a:lnTo>
                <a:close/>
                <a:moveTo>
                  <a:pt x="13129" y="17802"/>
                </a:moveTo>
                <a:cubicBezTo>
                  <a:pt x="8471" y="17802"/>
                  <a:pt x="8471" y="17802"/>
                  <a:pt x="8471" y="17802"/>
                </a:cubicBezTo>
                <a:cubicBezTo>
                  <a:pt x="8471" y="19226"/>
                  <a:pt x="8471" y="19226"/>
                  <a:pt x="8471" y="19226"/>
                </a:cubicBezTo>
                <a:cubicBezTo>
                  <a:pt x="13129" y="19226"/>
                  <a:pt x="13129" y="19226"/>
                  <a:pt x="13129" y="19226"/>
                </a:cubicBezTo>
                <a:lnTo>
                  <a:pt x="13129" y="17802"/>
                </a:lnTo>
                <a:close/>
                <a:moveTo>
                  <a:pt x="18635" y="11631"/>
                </a:moveTo>
                <a:cubicBezTo>
                  <a:pt x="13976" y="11631"/>
                  <a:pt x="13976" y="11631"/>
                  <a:pt x="13976" y="11631"/>
                </a:cubicBezTo>
                <a:cubicBezTo>
                  <a:pt x="13976" y="13055"/>
                  <a:pt x="13976" y="13055"/>
                  <a:pt x="13976" y="13055"/>
                </a:cubicBezTo>
                <a:cubicBezTo>
                  <a:pt x="18635" y="13055"/>
                  <a:pt x="18635" y="13055"/>
                  <a:pt x="18635" y="13055"/>
                </a:cubicBezTo>
                <a:lnTo>
                  <a:pt x="18635" y="11631"/>
                </a:lnTo>
                <a:close/>
                <a:moveTo>
                  <a:pt x="18635" y="13767"/>
                </a:moveTo>
                <a:cubicBezTo>
                  <a:pt x="13976" y="13767"/>
                  <a:pt x="13976" y="13767"/>
                  <a:pt x="13976" y="13767"/>
                </a:cubicBezTo>
                <a:cubicBezTo>
                  <a:pt x="13976" y="15191"/>
                  <a:pt x="13976" y="15191"/>
                  <a:pt x="13976" y="15191"/>
                </a:cubicBezTo>
                <a:cubicBezTo>
                  <a:pt x="18635" y="15191"/>
                  <a:pt x="18635" y="15191"/>
                  <a:pt x="18635" y="15191"/>
                </a:cubicBezTo>
                <a:lnTo>
                  <a:pt x="18635" y="13767"/>
                </a:lnTo>
                <a:close/>
                <a:moveTo>
                  <a:pt x="18635" y="15666"/>
                </a:moveTo>
                <a:cubicBezTo>
                  <a:pt x="13976" y="15666"/>
                  <a:pt x="13976" y="15666"/>
                  <a:pt x="13976" y="15666"/>
                </a:cubicBezTo>
                <a:cubicBezTo>
                  <a:pt x="13976" y="17090"/>
                  <a:pt x="13976" y="17090"/>
                  <a:pt x="13976" y="17090"/>
                </a:cubicBezTo>
                <a:cubicBezTo>
                  <a:pt x="18635" y="17090"/>
                  <a:pt x="18635" y="17090"/>
                  <a:pt x="18635" y="17090"/>
                </a:cubicBezTo>
                <a:lnTo>
                  <a:pt x="18635" y="15666"/>
                </a:lnTo>
                <a:close/>
                <a:moveTo>
                  <a:pt x="15671" y="19226"/>
                </a:moveTo>
                <a:cubicBezTo>
                  <a:pt x="17365" y="19226"/>
                  <a:pt x="18635" y="18752"/>
                  <a:pt x="18635" y="17802"/>
                </a:cubicBezTo>
                <a:cubicBezTo>
                  <a:pt x="13976" y="17802"/>
                  <a:pt x="13976" y="17802"/>
                  <a:pt x="13976" y="17802"/>
                </a:cubicBezTo>
                <a:cubicBezTo>
                  <a:pt x="13976" y="19226"/>
                  <a:pt x="13976" y="19226"/>
                  <a:pt x="13976" y="19226"/>
                </a:cubicBezTo>
                <a:lnTo>
                  <a:pt x="15671" y="1922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34" name="Shape"/>
          <p:cNvSpPr/>
          <p:nvPr/>
        </p:nvSpPr>
        <p:spPr>
          <a:xfrm>
            <a:off x="10183813" y="2860675"/>
            <a:ext cx="206376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673" y="0"/>
                </a:moveTo>
                <a:cubicBezTo>
                  <a:pt x="20029" y="0"/>
                  <a:pt x="21600" y="909"/>
                  <a:pt x="21600" y="2046"/>
                </a:cubicBezTo>
                <a:cubicBezTo>
                  <a:pt x="21600" y="19554"/>
                  <a:pt x="21600" y="19554"/>
                  <a:pt x="21600" y="19554"/>
                </a:cubicBezTo>
                <a:cubicBezTo>
                  <a:pt x="21600" y="20691"/>
                  <a:pt x="20029" y="21600"/>
                  <a:pt x="18065" y="21600"/>
                </a:cubicBezTo>
                <a:cubicBezTo>
                  <a:pt x="3535" y="21600"/>
                  <a:pt x="3535" y="21600"/>
                  <a:pt x="3535" y="21600"/>
                </a:cubicBezTo>
                <a:cubicBezTo>
                  <a:pt x="1571" y="21600"/>
                  <a:pt x="0" y="20691"/>
                  <a:pt x="0" y="19554"/>
                </a:cubicBezTo>
                <a:cubicBezTo>
                  <a:pt x="0" y="2046"/>
                  <a:pt x="0" y="2046"/>
                  <a:pt x="0" y="2046"/>
                </a:cubicBezTo>
                <a:cubicBezTo>
                  <a:pt x="0" y="909"/>
                  <a:pt x="1571" y="0"/>
                  <a:pt x="3927" y="0"/>
                </a:cubicBezTo>
                <a:lnTo>
                  <a:pt x="17673" y="0"/>
                </a:lnTo>
                <a:close/>
                <a:moveTo>
                  <a:pt x="19636" y="4320"/>
                </a:moveTo>
                <a:cubicBezTo>
                  <a:pt x="2356" y="4320"/>
                  <a:pt x="2356" y="4320"/>
                  <a:pt x="2356" y="4320"/>
                </a:cubicBezTo>
                <a:cubicBezTo>
                  <a:pt x="2356" y="17280"/>
                  <a:pt x="2356" y="17280"/>
                  <a:pt x="2356" y="17280"/>
                </a:cubicBezTo>
                <a:cubicBezTo>
                  <a:pt x="19636" y="17280"/>
                  <a:pt x="19636" y="17280"/>
                  <a:pt x="19636" y="17280"/>
                </a:cubicBezTo>
                <a:lnTo>
                  <a:pt x="19636" y="4320"/>
                </a:lnTo>
                <a:close/>
                <a:moveTo>
                  <a:pt x="7462" y="1819"/>
                </a:moveTo>
                <a:cubicBezTo>
                  <a:pt x="7462" y="2046"/>
                  <a:pt x="7855" y="2274"/>
                  <a:pt x="8247" y="2274"/>
                </a:cubicBezTo>
                <a:cubicBezTo>
                  <a:pt x="13745" y="2274"/>
                  <a:pt x="13745" y="2274"/>
                  <a:pt x="13745" y="2274"/>
                </a:cubicBezTo>
                <a:cubicBezTo>
                  <a:pt x="14138" y="2274"/>
                  <a:pt x="14531" y="2046"/>
                  <a:pt x="14531" y="1819"/>
                </a:cubicBezTo>
                <a:cubicBezTo>
                  <a:pt x="14531" y="1592"/>
                  <a:pt x="14138" y="1364"/>
                  <a:pt x="13745" y="1364"/>
                </a:cubicBezTo>
                <a:cubicBezTo>
                  <a:pt x="8247" y="1364"/>
                  <a:pt x="8247" y="1364"/>
                  <a:pt x="8247" y="1364"/>
                </a:cubicBezTo>
                <a:cubicBezTo>
                  <a:pt x="7855" y="1364"/>
                  <a:pt x="7462" y="1592"/>
                  <a:pt x="7462" y="1819"/>
                </a:cubicBezTo>
                <a:close/>
                <a:moveTo>
                  <a:pt x="12960" y="19554"/>
                </a:moveTo>
                <a:cubicBezTo>
                  <a:pt x="12960" y="18644"/>
                  <a:pt x="12175" y="18189"/>
                  <a:pt x="10996" y="18189"/>
                </a:cubicBezTo>
                <a:cubicBezTo>
                  <a:pt x="9818" y="18189"/>
                  <a:pt x="8640" y="18644"/>
                  <a:pt x="8640" y="19554"/>
                </a:cubicBezTo>
                <a:cubicBezTo>
                  <a:pt x="8640" y="20008"/>
                  <a:pt x="9818" y="20691"/>
                  <a:pt x="10996" y="20691"/>
                </a:cubicBezTo>
                <a:cubicBezTo>
                  <a:pt x="12175" y="20691"/>
                  <a:pt x="12960" y="20008"/>
                  <a:pt x="12960" y="1955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35" name="Shape"/>
          <p:cNvSpPr/>
          <p:nvPr/>
        </p:nvSpPr>
        <p:spPr>
          <a:xfrm>
            <a:off x="10750550" y="2932113"/>
            <a:ext cx="363539" cy="285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596" y="0"/>
                </a:moveTo>
                <a:cubicBezTo>
                  <a:pt x="21155" y="0"/>
                  <a:pt x="21600" y="853"/>
                  <a:pt x="21600" y="2558"/>
                </a:cubicBezTo>
                <a:cubicBezTo>
                  <a:pt x="21600" y="19042"/>
                  <a:pt x="21600" y="19042"/>
                  <a:pt x="21600" y="19042"/>
                </a:cubicBezTo>
                <a:cubicBezTo>
                  <a:pt x="21600" y="20747"/>
                  <a:pt x="21155" y="21600"/>
                  <a:pt x="19596" y="21600"/>
                </a:cubicBezTo>
                <a:cubicBezTo>
                  <a:pt x="2004" y="21600"/>
                  <a:pt x="2004" y="21600"/>
                  <a:pt x="2004" y="21600"/>
                </a:cubicBezTo>
                <a:cubicBezTo>
                  <a:pt x="668" y="21600"/>
                  <a:pt x="0" y="20747"/>
                  <a:pt x="0" y="19042"/>
                </a:cubicBezTo>
                <a:cubicBezTo>
                  <a:pt x="0" y="2558"/>
                  <a:pt x="0" y="2558"/>
                  <a:pt x="0" y="2558"/>
                </a:cubicBezTo>
                <a:cubicBezTo>
                  <a:pt x="0" y="853"/>
                  <a:pt x="668" y="0"/>
                  <a:pt x="2004" y="0"/>
                </a:cubicBezTo>
                <a:lnTo>
                  <a:pt x="19596" y="0"/>
                </a:lnTo>
                <a:close/>
                <a:moveTo>
                  <a:pt x="6680" y="4547"/>
                </a:moveTo>
                <a:cubicBezTo>
                  <a:pt x="6680" y="17053"/>
                  <a:pt x="6680" y="17053"/>
                  <a:pt x="6680" y="17053"/>
                </a:cubicBezTo>
                <a:cubicBezTo>
                  <a:pt x="16256" y="10800"/>
                  <a:pt x="16256" y="10800"/>
                  <a:pt x="16256" y="10800"/>
                </a:cubicBezTo>
                <a:lnTo>
                  <a:pt x="6680" y="454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36" name="Shape"/>
          <p:cNvSpPr/>
          <p:nvPr/>
        </p:nvSpPr>
        <p:spPr>
          <a:xfrm>
            <a:off x="1095375" y="3586162"/>
            <a:ext cx="307975" cy="381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352"/>
                </a:moveTo>
                <a:cubicBezTo>
                  <a:pt x="21600" y="19034"/>
                  <a:pt x="21600" y="19034"/>
                  <a:pt x="21600" y="19034"/>
                </a:cubicBezTo>
                <a:cubicBezTo>
                  <a:pt x="21600" y="20317"/>
                  <a:pt x="20283" y="21600"/>
                  <a:pt x="18702" y="21600"/>
                </a:cubicBezTo>
                <a:cubicBezTo>
                  <a:pt x="3161" y="21600"/>
                  <a:pt x="3161" y="21600"/>
                  <a:pt x="3161" y="21600"/>
                </a:cubicBezTo>
                <a:cubicBezTo>
                  <a:pt x="1317" y="21600"/>
                  <a:pt x="0" y="20317"/>
                  <a:pt x="0" y="19034"/>
                </a:cubicBezTo>
                <a:cubicBezTo>
                  <a:pt x="0" y="2352"/>
                  <a:pt x="0" y="2352"/>
                  <a:pt x="0" y="2352"/>
                </a:cubicBezTo>
                <a:cubicBezTo>
                  <a:pt x="0" y="1069"/>
                  <a:pt x="1317" y="0"/>
                  <a:pt x="3161" y="0"/>
                </a:cubicBezTo>
                <a:cubicBezTo>
                  <a:pt x="18702" y="0"/>
                  <a:pt x="18702" y="0"/>
                  <a:pt x="18702" y="0"/>
                </a:cubicBezTo>
                <a:cubicBezTo>
                  <a:pt x="20283" y="0"/>
                  <a:pt x="21600" y="1069"/>
                  <a:pt x="21600" y="2352"/>
                </a:cubicBezTo>
                <a:close/>
                <a:moveTo>
                  <a:pt x="17912" y="2994"/>
                </a:moveTo>
                <a:cubicBezTo>
                  <a:pt x="3688" y="2994"/>
                  <a:pt x="3688" y="2994"/>
                  <a:pt x="3688" y="2994"/>
                </a:cubicBezTo>
                <a:cubicBezTo>
                  <a:pt x="3688" y="17750"/>
                  <a:pt x="3688" y="17750"/>
                  <a:pt x="3688" y="17750"/>
                </a:cubicBezTo>
                <a:cubicBezTo>
                  <a:pt x="17912" y="17750"/>
                  <a:pt x="17912" y="17750"/>
                  <a:pt x="17912" y="17750"/>
                </a:cubicBezTo>
                <a:lnTo>
                  <a:pt x="17912" y="2994"/>
                </a:lnTo>
                <a:close/>
                <a:moveTo>
                  <a:pt x="12380" y="19461"/>
                </a:moveTo>
                <a:cubicBezTo>
                  <a:pt x="12380" y="18820"/>
                  <a:pt x="11590" y="18392"/>
                  <a:pt x="10800" y="18392"/>
                </a:cubicBezTo>
                <a:cubicBezTo>
                  <a:pt x="10010" y="18392"/>
                  <a:pt x="9483" y="18820"/>
                  <a:pt x="9483" y="19461"/>
                </a:cubicBezTo>
                <a:cubicBezTo>
                  <a:pt x="9483" y="20103"/>
                  <a:pt x="10010" y="20745"/>
                  <a:pt x="10800" y="20745"/>
                </a:cubicBezTo>
                <a:cubicBezTo>
                  <a:pt x="11590" y="20745"/>
                  <a:pt x="12380" y="20103"/>
                  <a:pt x="12380" y="1946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37" name="Shape"/>
          <p:cNvSpPr/>
          <p:nvPr/>
        </p:nvSpPr>
        <p:spPr>
          <a:xfrm>
            <a:off x="1760538" y="3624262"/>
            <a:ext cx="274639" cy="349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3006"/>
                </a:moveTo>
                <a:cubicBezTo>
                  <a:pt x="21600" y="15329"/>
                  <a:pt x="20416" y="17419"/>
                  <a:pt x="18345" y="19045"/>
                </a:cubicBezTo>
                <a:cubicBezTo>
                  <a:pt x="16274" y="20671"/>
                  <a:pt x="13611" y="21600"/>
                  <a:pt x="10652" y="21600"/>
                </a:cubicBezTo>
                <a:cubicBezTo>
                  <a:pt x="7693" y="21600"/>
                  <a:pt x="5030" y="20671"/>
                  <a:pt x="2959" y="19045"/>
                </a:cubicBezTo>
                <a:cubicBezTo>
                  <a:pt x="888" y="17419"/>
                  <a:pt x="0" y="15329"/>
                  <a:pt x="0" y="13006"/>
                </a:cubicBezTo>
                <a:cubicBezTo>
                  <a:pt x="0" y="10684"/>
                  <a:pt x="888" y="8594"/>
                  <a:pt x="2959" y="6968"/>
                </a:cubicBezTo>
                <a:cubicBezTo>
                  <a:pt x="5030" y="5342"/>
                  <a:pt x="7693" y="4413"/>
                  <a:pt x="10652" y="4413"/>
                </a:cubicBezTo>
                <a:cubicBezTo>
                  <a:pt x="9173" y="0"/>
                  <a:pt x="9173" y="0"/>
                  <a:pt x="9173" y="0"/>
                </a:cubicBezTo>
                <a:cubicBezTo>
                  <a:pt x="20416" y="6039"/>
                  <a:pt x="20416" y="6039"/>
                  <a:pt x="20416" y="6039"/>
                </a:cubicBezTo>
                <a:cubicBezTo>
                  <a:pt x="9764" y="12542"/>
                  <a:pt x="9764" y="12542"/>
                  <a:pt x="9764" y="12542"/>
                </a:cubicBezTo>
                <a:cubicBezTo>
                  <a:pt x="10652" y="7432"/>
                  <a:pt x="10652" y="7432"/>
                  <a:pt x="10652" y="7432"/>
                </a:cubicBezTo>
                <a:cubicBezTo>
                  <a:pt x="6805" y="7432"/>
                  <a:pt x="3847" y="9987"/>
                  <a:pt x="3847" y="13006"/>
                </a:cubicBezTo>
                <a:cubicBezTo>
                  <a:pt x="3847" y="16026"/>
                  <a:pt x="6805" y="18581"/>
                  <a:pt x="10652" y="18581"/>
                </a:cubicBezTo>
                <a:cubicBezTo>
                  <a:pt x="14499" y="18581"/>
                  <a:pt x="17753" y="16026"/>
                  <a:pt x="17753" y="13006"/>
                </a:cubicBezTo>
                <a:lnTo>
                  <a:pt x="21600" y="1300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38" name="Shape"/>
          <p:cNvSpPr/>
          <p:nvPr/>
        </p:nvSpPr>
        <p:spPr>
          <a:xfrm>
            <a:off x="2368550" y="3616325"/>
            <a:ext cx="346075" cy="395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61" y="18103"/>
                </a:moveTo>
                <a:cubicBezTo>
                  <a:pt x="5870" y="19543"/>
                  <a:pt x="5870" y="19543"/>
                  <a:pt x="5870" y="19543"/>
                </a:cubicBezTo>
                <a:cubicBezTo>
                  <a:pt x="5400" y="18926"/>
                  <a:pt x="5400" y="18926"/>
                  <a:pt x="5400" y="18926"/>
                </a:cubicBezTo>
                <a:cubicBezTo>
                  <a:pt x="9861" y="16457"/>
                  <a:pt x="9861" y="16457"/>
                  <a:pt x="9861" y="16457"/>
                </a:cubicBezTo>
                <a:cubicBezTo>
                  <a:pt x="9861" y="15223"/>
                  <a:pt x="9861" y="15223"/>
                  <a:pt x="9861" y="15223"/>
                </a:cubicBezTo>
                <a:cubicBezTo>
                  <a:pt x="1409" y="15223"/>
                  <a:pt x="1409" y="15223"/>
                  <a:pt x="1409" y="15223"/>
                </a:cubicBezTo>
                <a:cubicBezTo>
                  <a:pt x="704" y="15223"/>
                  <a:pt x="0" y="14606"/>
                  <a:pt x="0" y="13989"/>
                </a:cubicBezTo>
                <a:cubicBezTo>
                  <a:pt x="0" y="13577"/>
                  <a:pt x="470" y="12960"/>
                  <a:pt x="1174" y="12960"/>
                </a:cubicBezTo>
                <a:cubicBezTo>
                  <a:pt x="1174" y="3086"/>
                  <a:pt x="1174" y="3086"/>
                  <a:pt x="1174" y="3086"/>
                </a:cubicBezTo>
                <a:cubicBezTo>
                  <a:pt x="470" y="3086"/>
                  <a:pt x="0" y="2674"/>
                  <a:pt x="0" y="2057"/>
                </a:cubicBezTo>
                <a:cubicBezTo>
                  <a:pt x="0" y="1646"/>
                  <a:pt x="704" y="1029"/>
                  <a:pt x="1409" y="1029"/>
                </a:cubicBezTo>
                <a:cubicBezTo>
                  <a:pt x="10096" y="1029"/>
                  <a:pt x="10096" y="1029"/>
                  <a:pt x="10096" y="1029"/>
                </a:cubicBezTo>
                <a:cubicBezTo>
                  <a:pt x="10565" y="0"/>
                  <a:pt x="10565" y="0"/>
                  <a:pt x="10565" y="0"/>
                </a:cubicBezTo>
                <a:cubicBezTo>
                  <a:pt x="11035" y="0"/>
                  <a:pt x="11035" y="0"/>
                  <a:pt x="11035" y="0"/>
                </a:cubicBezTo>
                <a:cubicBezTo>
                  <a:pt x="11504" y="1029"/>
                  <a:pt x="11504" y="1029"/>
                  <a:pt x="11504" y="1029"/>
                </a:cubicBezTo>
                <a:cubicBezTo>
                  <a:pt x="20426" y="1029"/>
                  <a:pt x="20426" y="1029"/>
                  <a:pt x="20426" y="1029"/>
                </a:cubicBezTo>
                <a:cubicBezTo>
                  <a:pt x="21130" y="1029"/>
                  <a:pt x="21600" y="1646"/>
                  <a:pt x="21600" y="2057"/>
                </a:cubicBezTo>
                <a:cubicBezTo>
                  <a:pt x="21600" y="2674"/>
                  <a:pt x="21130" y="3291"/>
                  <a:pt x="20426" y="3291"/>
                </a:cubicBezTo>
                <a:cubicBezTo>
                  <a:pt x="20426" y="12960"/>
                  <a:pt x="20426" y="12960"/>
                  <a:pt x="20426" y="12960"/>
                </a:cubicBezTo>
                <a:cubicBezTo>
                  <a:pt x="21130" y="12960"/>
                  <a:pt x="21600" y="13371"/>
                  <a:pt x="21600" y="13989"/>
                </a:cubicBezTo>
                <a:cubicBezTo>
                  <a:pt x="21600" y="14606"/>
                  <a:pt x="21130" y="15223"/>
                  <a:pt x="20426" y="15223"/>
                </a:cubicBezTo>
                <a:cubicBezTo>
                  <a:pt x="11504" y="15223"/>
                  <a:pt x="11504" y="15223"/>
                  <a:pt x="11504" y="15223"/>
                </a:cubicBezTo>
                <a:cubicBezTo>
                  <a:pt x="11504" y="16457"/>
                  <a:pt x="11504" y="16457"/>
                  <a:pt x="11504" y="16457"/>
                </a:cubicBezTo>
                <a:cubicBezTo>
                  <a:pt x="15965" y="18926"/>
                  <a:pt x="15965" y="18926"/>
                  <a:pt x="15965" y="18926"/>
                </a:cubicBezTo>
                <a:cubicBezTo>
                  <a:pt x="15730" y="19543"/>
                  <a:pt x="15730" y="19543"/>
                  <a:pt x="15730" y="19543"/>
                </a:cubicBezTo>
                <a:cubicBezTo>
                  <a:pt x="11504" y="18103"/>
                  <a:pt x="11504" y="18103"/>
                  <a:pt x="11504" y="18103"/>
                </a:cubicBezTo>
                <a:cubicBezTo>
                  <a:pt x="11504" y="20777"/>
                  <a:pt x="11504" y="20777"/>
                  <a:pt x="11504" y="20777"/>
                </a:cubicBezTo>
                <a:cubicBezTo>
                  <a:pt x="11504" y="21189"/>
                  <a:pt x="11270" y="21600"/>
                  <a:pt x="10800" y="21600"/>
                </a:cubicBezTo>
                <a:cubicBezTo>
                  <a:pt x="10096" y="21600"/>
                  <a:pt x="9861" y="21189"/>
                  <a:pt x="9861" y="20777"/>
                </a:cubicBezTo>
                <a:lnTo>
                  <a:pt x="9861" y="18103"/>
                </a:lnTo>
                <a:close/>
                <a:moveTo>
                  <a:pt x="18783" y="3291"/>
                </a:moveTo>
                <a:cubicBezTo>
                  <a:pt x="2817" y="3291"/>
                  <a:pt x="2817" y="3291"/>
                  <a:pt x="2817" y="3291"/>
                </a:cubicBezTo>
                <a:cubicBezTo>
                  <a:pt x="2817" y="12960"/>
                  <a:pt x="2817" y="12960"/>
                  <a:pt x="2817" y="12960"/>
                </a:cubicBezTo>
                <a:cubicBezTo>
                  <a:pt x="18783" y="12960"/>
                  <a:pt x="18783" y="12960"/>
                  <a:pt x="18783" y="12960"/>
                </a:cubicBezTo>
                <a:lnTo>
                  <a:pt x="18783" y="3291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39" name="Shape"/>
          <p:cNvSpPr/>
          <p:nvPr/>
        </p:nvSpPr>
        <p:spPr>
          <a:xfrm>
            <a:off x="3097213" y="3654425"/>
            <a:ext cx="190501" cy="3127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365" y="16655"/>
                </a:moveTo>
                <a:cubicBezTo>
                  <a:pt x="19906" y="16655"/>
                  <a:pt x="21600" y="17696"/>
                  <a:pt x="21600" y="18998"/>
                </a:cubicBezTo>
                <a:cubicBezTo>
                  <a:pt x="21600" y="20559"/>
                  <a:pt x="19906" y="21600"/>
                  <a:pt x="17365" y="21600"/>
                </a:cubicBezTo>
                <a:cubicBezTo>
                  <a:pt x="13976" y="21600"/>
                  <a:pt x="13976" y="21600"/>
                  <a:pt x="13976" y="21600"/>
                </a:cubicBezTo>
                <a:cubicBezTo>
                  <a:pt x="13553" y="21600"/>
                  <a:pt x="13553" y="21600"/>
                  <a:pt x="13553" y="21600"/>
                </a:cubicBezTo>
                <a:cubicBezTo>
                  <a:pt x="10165" y="21340"/>
                  <a:pt x="6353" y="20559"/>
                  <a:pt x="4235" y="18998"/>
                </a:cubicBezTo>
                <a:cubicBezTo>
                  <a:pt x="1271" y="17436"/>
                  <a:pt x="0" y="15354"/>
                  <a:pt x="0" y="13012"/>
                </a:cubicBezTo>
                <a:cubicBezTo>
                  <a:pt x="0" y="2602"/>
                  <a:pt x="0" y="2602"/>
                  <a:pt x="0" y="2602"/>
                </a:cubicBezTo>
                <a:cubicBezTo>
                  <a:pt x="0" y="1041"/>
                  <a:pt x="1694" y="0"/>
                  <a:pt x="3812" y="0"/>
                </a:cubicBezTo>
                <a:cubicBezTo>
                  <a:pt x="5929" y="0"/>
                  <a:pt x="7624" y="1041"/>
                  <a:pt x="7624" y="2602"/>
                </a:cubicBezTo>
                <a:cubicBezTo>
                  <a:pt x="7624" y="5986"/>
                  <a:pt x="7624" y="5986"/>
                  <a:pt x="7624" y="5986"/>
                </a:cubicBezTo>
                <a:cubicBezTo>
                  <a:pt x="17365" y="5986"/>
                  <a:pt x="17365" y="5986"/>
                  <a:pt x="17365" y="5986"/>
                </a:cubicBezTo>
                <a:cubicBezTo>
                  <a:pt x="19906" y="5986"/>
                  <a:pt x="21600" y="7027"/>
                  <a:pt x="21600" y="8328"/>
                </a:cubicBezTo>
                <a:cubicBezTo>
                  <a:pt x="21600" y="9629"/>
                  <a:pt x="19906" y="10670"/>
                  <a:pt x="17365" y="10670"/>
                </a:cubicBezTo>
                <a:cubicBezTo>
                  <a:pt x="7624" y="10670"/>
                  <a:pt x="7624" y="10670"/>
                  <a:pt x="7624" y="10670"/>
                </a:cubicBezTo>
                <a:cubicBezTo>
                  <a:pt x="7624" y="13012"/>
                  <a:pt x="7624" y="13012"/>
                  <a:pt x="7624" y="13012"/>
                </a:cubicBezTo>
                <a:cubicBezTo>
                  <a:pt x="7624" y="15094"/>
                  <a:pt x="10165" y="16655"/>
                  <a:pt x="13976" y="16655"/>
                </a:cubicBezTo>
                <a:lnTo>
                  <a:pt x="17365" y="1665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40" name="Shape"/>
          <p:cNvSpPr/>
          <p:nvPr/>
        </p:nvSpPr>
        <p:spPr>
          <a:xfrm>
            <a:off x="3670300" y="3635375"/>
            <a:ext cx="327025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366" y="0"/>
                </a:moveTo>
                <a:cubicBezTo>
                  <a:pt x="20855" y="0"/>
                  <a:pt x="21600" y="736"/>
                  <a:pt x="21600" y="2209"/>
                </a:cubicBezTo>
                <a:cubicBezTo>
                  <a:pt x="21600" y="19391"/>
                  <a:pt x="21600" y="19391"/>
                  <a:pt x="21600" y="19391"/>
                </a:cubicBezTo>
                <a:cubicBezTo>
                  <a:pt x="21600" y="20864"/>
                  <a:pt x="20855" y="21600"/>
                  <a:pt x="19366" y="21600"/>
                </a:cubicBezTo>
                <a:cubicBezTo>
                  <a:pt x="2234" y="21600"/>
                  <a:pt x="2234" y="21600"/>
                  <a:pt x="2234" y="21600"/>
                </a:cubicBezTo>
                <a:cubicBezTo>
                  <a:pt x="745" y="21600"/>
                  <a:pt x="0" y="20864"/>
                  <a:pt x="0" y="19391"/>
                </a:cubicBezTo>
                <a:cubicBezTo>
                  <a:pt x="0" y="2209"/>
                  <a:pt x="0" y="2209"/>
                  <a:pt x="0" y="2209"/>
                </a:cubicBezTo>
                <a:cubicBezTo>
                  <a:pt x="0" y="736"/>
                  <a:pt x="745" y="0"/>
                  <a:pt x="2234" y="0"/>
                </a:cubicBezTo>
                <a:lnTo>
                  <a:pt x="19366" y="0"/>
                </a:lnTo>
                <a:close/>
                <a:moveTo>
                  <a:pt x="12166" y="14482"/>
                </a:moveTo>
                <a:cubicBezTo>
                  <a:pt x="10676" y="14482"/>
                  <a:pt x="9434" y="13500"/>
                  <a:pt x="9434" y="11782"/>
                </a:cubicBezTo>
                <a:cubicBezTo>
                  <a:pt x="9434" y="10309"/>
                  <a:pt x="9434" y="10309"/>
                  <a:pt x="9434" y="10309"/>
                </a:cubicBezTo>
                <a:cubicBezTo>
                  <a:pt x="14400" y="10309"/>
                  <a:pt x="14400" y="10309"/>
                  <a:pt x="14400" y="10309"/>
                </a:cubicBezTo>
                <a:cubicBezTo>
                  <a:pt x="15393" y="10309"/>
                  <a:pt x="16138" y="9573"/>
                  <a:pt x="16138" y="8836"/>
                </a:cubicBezTo>
                <a:cubicBezTo>
                  <a:pt x="16138" y="7855"/>
                  <a:pt x="15393" y="7118"/>
                  <a:pt x="14400" y="7118"/>
                </a:cubicBezTo>
                <a:cubicBezTo>
                  <a:pt x="9434" y="7118"/>
                  <a:pt x="9434" y="7118"/>
                  <a:pt x="9434" y="7118"/>
                </a:cubicBezTo>
                <a:cubicBezTo>
                  <a:pt x="9434" y="4909"/>
                  <a:pt x="9434" y="4909"/>
                  <a:pt x="9434" y="4909"/>
                </a:cubicBezTo>
                <a:cubicBezTo>
                  <a:pt x="9434" y="4173"/>
                  <a:pt x="8690" y="3191"/>
                  <a:pt x="7697" y="3191"/>
                </a:cubicBezTo>
                <a:cubicBezTo>
                  <a:pt x="6703" y="3191"/>
                  <a:pt x="6207" y="4173"/>
                  <a:pt x="6207" y="4909"/>
                </a:cubicBezTo>
                <a:cubicBezTo>
                  <a:pt x="6207" y="11782"/>
                  <a:pt x="6207" y="11782"/>
                  <a:pt x="6207" y="11782"/>
                </a:cubicBezTo>
                <a:cubicBezTo>
                  <a:pt x="6207" y="13500"/>
                  <a:pt x="6703" y="15218"/>
                  <a:pt x="7945" y="16200"/>
                </a:cubicBezTo>
                <a:cubicBezTo>
                  <a:pt x="8938" y="17182"/>
                  <a:pt x="10428" y="17918"/>
                  <a:pt x="12166" y="17918"/>
                </a:cubicBezTo>
                <a:cubicBezTo>
                  <a:pt x="14400" y="17918"/>
                  <a:pt x="14400" y="17918"/>
                  <a:pt x="14400" y="17918"/>
                </a:cubicBezTo>
                <a:cubicBezTo>
                  <a:pt x="15393" y="17918"/>
                  <a:pt x="16138" y="17182"/>
                  <a:pt x="16138" y="16200"/>
                </a:cubicBezTo>
                <a:cubicBezTo>
                  <a:pt x="16138" y="15218"/>
                  <a:pt x="15393" y="14482"/>
                  <a:pt x="14400" y="14482"/>
                </a:cubicBezTo>
                <a:lnTo>
                  <a:pt x="12166" y="1448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41" name="Shape"/>
          <p:cNvSpPr/>
          <p:nvPr/>
        </p:nvSpPr>
        <p:spPr>
          <a:xfrm>
            <a:off x="4283075" y="3578820"/>
            <a:ext cx="375657" cy="3883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86" h="21392" extrusionOk="0">
                <a:moveTo>
                  <a:pt x="2352" y="19107"/>
                </a:moveTo>
                <a:cubicBezTo>
                  <a:pt x="13259" y="19107"/>
                  <a:pt x="13259" y="19107"/>
                  <a:pt x="13259" y="19107"/>
                </a:cubicBezTo>
                <a:cubicBezTo>
                  <a:pt x="13259" y="12877"/>
                  <a:pt x="13259" y="12877"/>
                  <a:pt x="13259" y="12877"/>
                </a:cubicBezTo>
                <a:cubicBezTo>
                  <a:pt x="15398" y="10592"/>
                  <a:pt x="15398" y="10592"/>
                  <a:pt x="15398" y="10592"/>
                </a:cubicBezTo>
                <a:cubicBezTo>
                  <a:pt x="15398" y="21392"/>
                  <a:pt x="15398" y="21392"/>
                  <a:pt x="15398" y="21392"/>
                </a:cubicBezTo>
                <a:cubicBezTo>
                  <a:pt x="0" y="21392"/>
                  <a:pt x="0" y="21392"/>
                  <a:pt x="0" y="21392"/>
                </a:cubicBezTo>
                <a:cubicBezTo>
                  <a:pt x="0" y="3115"/>
                  <a:pt x="0" y="3115"/>
                  <a:pt x="0" y="3115"/>
                </a:cubicBezTo>
                <a:cubicBezTo>
                  <a:pt x="13473" y="3115"/>
                  <a:pt x="13473" y="3115"/>
                  <a:pt x="13473" y="3115"/>
                </a:cubicBezTo>
                <a:cubicBezTo>
                  <a:pt x="11549" y="4984"/>
                  <a:pt x="11549" y="4984"/>
                  <a:pt x="11549" y="4984"/>
                </a:cubicBezTo>
                <a:cubicBezTo>
                  <a:pt x="2352" y="4984"/>
                  <a:pt x="2352" y="4984"/>
                  <a:pt x="2352" y="4984"/>
                </a:cubicBezTo>
                <a:lnTo>
                  <a:pt x="2352" y="19107"/>
                </a:lnTo>
                <a:close/>
                <a:moveTo>
                  <a:pt x="17109" y="2492"/>
                </a:moveTo>
                <a:cubicBezTo>
                  <a:pt x="17323" y="2492"/>
                  <a:pt x="17323" y="2492"/>
                  <a:pt x="17323" y="2492"/>
                </a:cubicBezTo>
                <a:cubicBezTo>
                  <a:pt x="18820" y="4154"/>
                  <a:pt x="18820" y="4154"/>
                  <a:pt x="18820" y="4154"/>
                </a:cubicBezTo>
                <a:cubicBezTo>
                  <a:pt x="18820" y="4154"/>
                  <a:pt x="18392" y="6023"/>
                  <a:pt x="18392" y="6023"/>
                </a:cubicBezTo>
                <a:cubicBezTo>
                  <a:pt x="9196" y="15161"/>
                  <a:pt x="9196" y="15161"/>
                  <a:pt x="9196" y="15161"/>
                </a:cubicBezTo>
                <a:cubicBezTo>
                  <a:pt x="5347" y="15992"/>
                  <a:pt x="5347" y="15992"/>
                  <a:pt x="5347" y="15992"/>
                </a:cubicBezTo>
                <a:cubicBezTo>
                  <a:pt x="5133" y="15992"/>
                  <a:pt x="5133" y="15992"/>
                  <a:pt x="5133" y="15992"/>
                </a:cubicBezTo>
                <a:cubicBezTo>
                  <a:pt x="6202" y="12254"/>
                  <a:pt x="6202" y="12254"/>
                  <a:pt x="6202" y="12254"/>
                </a:cubicBezTo>
                <a:cubicBezTo>
                  <a:pt x="15398" y="3115"/>
                  <a:pt x="15398" y="3115"/>
                  <a:pt x="15398" y="3115"/>
                </a:cubicBezTo>
                <a:cubicBezTo>
                  <a:pt x="15398" y="2907"/>
                  <a:pt x="16895" y="2492"/>
                  <a:pt x="17109" y="2492"/>
                </a:cubicBezTo>
                <a:close/>
                <a:moveTo>
                  <a:pt x="8127" y="12046"/>
                </a:moveTo>
                <a:cubicBezTo>
                  <a:pt x="7271" y="12254"/>
                  <a:pt x="7271" y="12254"/>
                  <a:pt x="7271" y="12254"/>
                </a:cubicBezTo>
                <a:cubicBezTo>
                  <a:pt x="6630" y="12669"/>
                  <a:pt x="6630" y="12669"/>
                  <a:pt x="6630" y="12669"/>
                </a:cubicBezTo>
                <a:cubicBezTo>
                  <a:pt x="6416" y="13707"/>
                  <a:pt x="6416" y="13707"/>
                  <a:pt x="6416" y="13707"/>
                </a:cubicBezTo>
                <a:cubicBezTo>
                  <a:pt x="7699" y="14746"/>
                  <a:pt x="7699" y="14746"/>
                  <a:pt x="7699" y="14746"/>
                </a:cubicBezTo>
                <a:cubicBezTo>
                  <a:pt x="8554" y="14538"/>
                  <a:pt x="8554" y="14538"/>
                  <a:pt x="8554" y="14538"/>
                </a:cubicBezTo>
                <a:cubicBezTo>
                  <a:pt x="9196" y="13915"/>
                  <a:pt x="9196" y="13915"/>
                  <a:pt x="9196" y="13915"/>
                </a:cubicBezTo>
                <a:cubicBezTo>
                  <a:pt x="9196" y="13084"/>
                  <a:pt x="9196" y="13084"/>
                  <a:pt x="9196" y="13084"/>
                </a:cubicBezTo>
                <a:lnTo>
                  <a:pt x="8127" y="12046"/>
                </a:lnTo>
                <a:close/>
                <a:moveTo>
                  <a:pt x="20745" y="3738"/>
                </a:moveTo>
                <a:cubicBezTo>
                  <a:pt x="19248" y="4984"/>
                  <a:pt x="19248" y="4984"/>
                  <a:pt x="19248" y="4984"/>
                </a:cubicBezTo>
                <a:cubicBezTo>
                  <a:pt x="19675" y="3115"/>
                  <a:pt x="19675" y="3115"/>
                  <a:pt x="19675" y="3115"/>
                </a:cubicBezTo>
                <a:cubicBezTo>
                  <a:pt x="18178" y="1661"/>
                  <a:pt x="18178" y="1661"/>
                  <a:pt x="18178" y="1661"/>
                </a:cubicBezTo>
                <a:cubicBezTo>
                  <a:pt x="16253" y="2077"/>
                  <a:pt x="16253" y="2077"/>
                  <a:pt x="16253" y="2077"/>
                </a:cubicBezTo>
                <a:cubicBezTo>
                  <a:pt x="17750" y="623"/>
                  <a:pt x="17750" y="623"/>
                  <a:pt x="17750" y="623"/>
                </a:cubicBezTo>
                <a:cubicBezTo>
                  <a:pt x="18606" y="-208"/>
                  <a:pt x="19889" y="-208"/>
                  <a:pt x="20745" y="623"/>
                </a:cubicBezTo>
                <a:cubicBezTo>
                  <a:pt x="21600" y="1454"/>
                  <a:pt x="21600" y="2700"/>
                  <a:pt x="20745" y="373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42" name="Shape"/>
          <p:cNvSpPr/>
          <p:nvPr/>
        </p:nvSpPr>
        <p:spPr>
          <a:xfrm>
            <a:off x="4935537" y="3635375"/>
            <a:ext cx="376239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60" y="3927"/>
                </a:moveTo>
                <a:cubicBezTo>
                  <a:pt x="12960" y="2700"/>
                  <a:pt x="12960" y="2700"/>
                  <a:pt x="12960" y="2700"/>
                </a:cubicBezTo>
                <a:cubicBezTo>
                  <a:pt x="2592" y="2700"/>
                  <a:pt x="2592" y="2700"/>
                  <a:pt x="2592" y="2700"/>
                </a:cubicBezTo>
                <a:cubicBezTo>
                  <a:pt x="2592" y="12273"/>
                  <a:pt x="2592" y="12273"/>
                  <a:pt x="2592" y="12273"/>
                </a:cubicBezTo>
                <a:cubicBezTo>
                  <a:pt x="4104" y="12273"/>
                  <a:pt x="4104" y="12273"/>
                  <a:pt x="4104" y="12273"/>
                </a:cubicBezTo>
                <a:cubicBezTo>
                  <a:pt x="4104" y="14973"/>
                  <a:pt x="4104" y="14973"/>
                  <a:pt x="4104" y="14973"/>
                </a:cubicBezTo>
                <a:cubicBezTo>
                  <a:pt x="1728" y="14973"/>
                  <a:pt x="1728" y="14973"/>
                  <a:pt x="1728" y="14973"/>
                </a:cubicBezTo>
                <a:cubicBezTo>
                  <a:pt x="864" y="14973"/>
                  <a:pt x="0" y="13991"/>
                  <a:pt x="0" y="13009"/>
                </a:cubicBezTo>
                <a:cubicBezTo>
                  <a:pt x="0" y="1964"/>
                  <a:pt x="0" y="1964"/>
                  <a:pt x="0" y="1964"/>
                </a:cubicBezTo>
                <a:cubicBezTo>
                  <a:pt x="0" y="982"/>
                  <a:pt x="864" y="0"/>
                  <a:pt x="1728" y="0"/>
                </a:cubicBezTo>
                <a:cubicBezTo>
                  <a:pt x="13824" y="0"/>
                  <a:pt x="13824" y="0"/>
                  <a:pt x="13824" y="0"/>
                </a:cubicBezTo>
                <a:cubicBezTo>
                  <a:pt x="14688" y="0"/>
                  <a:pt x="15552" y="982"/>
                  <a:pt x="15552" y="1964"/>
                </a:cubicBezTo>
                <a:cubicBezTo>
                  <a:pt x="15552" y="3927"/>
                  <a:pt x="15552" y="3927"/>
                  <a:pt x="15552" y="3927"/>
                </a:cubicBezTo>
                <a:lnTo>
                  <a:pt x="12960" y="3927"/>
                </a:lnTo>
                <a:close/>
                <a:moveTo>
                  <a:pt x="19872" y="6382"/>
                </a:moveTo>
                <a:cubicBezTo>
                  <a:pt x="20952" y="6382"/>
                  <a:pt x="21600" y="7364"/>
                  <a:pt x="21600" y="8345"/>
                </a:cubicBezTo>
                <a:cubicBezTo>
                  <a:pt x="21600" y="19636"/>
                  <a:pt x="21600" y="19636"/>
                  <a:pt x="21600" y="19636"/>
                </a:cubicBezTo>
                <a:cubicBezTo>
                  <a:pt x="21600" y="20618"/>
                  <a:pt x="20952" y="21600"/>
                  <a:pt x="19872" y="21600"/>
                </a:cubicBezTo>
                <a:cubicBezTo>
                  <a:pt x="7776" y="21600"/>
                  <a:pt x="7776" y="21600"/>
                  <a:pt x="7776" y="21600"/>
                </a:cubicBezTo>
                <a:cubicBezTo>
                  <a:pt x="6912" y="21600"/>
                  <a:pt x="6264" y="20618"/>
                  <a:pt x="6264" y="19636"/>
                </a:cubicBezTo>
                <a:cubicBezTo>
                  <a:pt x="6264" y="8345"/>
                  <a:pt x="6264" y="8345"/>
                  <a:pt x="6264" y="8345"/>
                </a:cubicBezTo>
                <a:cubicBezTo>
                  <a:pt x="6264" y="7364"/>
                  <a:pt x="6912" y="6382"/>
                  <a:pt x="7776" y="6382"/>
                </a:cubicBezTo>
                <a:lnTo>
                  <a:pt x="19872" y="6382"/>
                </a:lnTo>
                <a:close/>
                <a:moveTo>
                  <a:pt x="8640" y="9082"/>
                </a:moveTo>
                <a:cubicBezTo>
                  <a:pt x="8640" y="18900"/>
                  <a:pt x="8640" y="18900"/>
                  <a:pt x="8640" y="18900"/>
                </a:cubicBezTo>
                <a:cubicBezTo>
                  <a:pt x="19008" y="18900"/>
                  <a:pt x="19008" y="18900"/>
                  <a:pt x="19008" y="18900"/>
                </a:cubicBezTo>
                <a:cubicBezTo>
                  <a:pt x="19008" y="9082"/>
                  <a:pt x="19008" y="9082"/>
                  <a:pt x="19008" y="9082"/>
                </a:cubicBezTo>
                <a:lnTo>
                  <a:pt x="8640" y="908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43" name="Shape"/>
          <p:cNvSpPr/>
          <p:nvPr/>
        </p:nvSpPr>
        <p:spPr>
          <a:xfrm>
            <a:off x="5638800" y="3695700"/>
            <a:ext cx="265114" cy="2778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1355"/>
                </a:moveTo>
                <a:lnTo>
                  <a:pt x="10606" y="21600"/>
                </a:lnTo>
                <a:lnTo>
                  <a:pt x="0" y="11355"/>
                </a:lnTo>
                <a:lnTo>
                  <a:pt x="7243" y="11355"/>
                </a:lnTo>
                <a:lnTo>
                  <a:pt x="7243" y="0"/>
                </a:lnTo>
                <a:lnTo>
                  <a:pt x="13969" y="0"/>
                </a:lnTo>
                <a:lnTo>
                  <a:pt x="13969" y="11355"/>
                </a:lnTo>
                <a:lnTo>
                  <a:pt x="21600" y="1135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44" name="Shape"/>
          <p:cNvSpPr/>
          <p:nvPr/>
        </p:nvSpPr>
        <p:spPr>
          <a:xfrm>
            <a:off x="6230937" y="3695700"/>
            <a:ext cx="368301" cy="271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190" y="5684"/>
                </a:moveTo>
                <a:lnTo>
                  <a:pt x="0" y="5684"/>
                </a:lnTo>
                <a:lnTo>
                  <a:pt x="0" y="0"/>
                </a:lnTo>
                <a:lnTo>
                  <a:pt x="4190" y="0"/>
                </a:lnTo>
                <a:lnTo>
                  <a:pt x="4190" y="5684"/>
                </a:lnTo>
                <a:close/>
                <a:moveTo>
                  <a:pt x="4190" y="13516"/>
                </a:moveTo>
                <a:lnTo>
                  <a:pt x="0" y="13516"/>
                </a:lnTo>
                <a:lnTo>
                  <a:pt x="0" y="8084"/>
                </a:lnTo>
                <a:lnTo>
                  <a:pt x="4190" y="8084"/>
                </a:lnTo>
                <a:lnTo>
                  <a:pt x="4190" y="13516"/>
                </a:lnTo>
                <a:close/>
                <a:moveTo>
                  <a:pt x="4190" y="21600"/>
                </a:moveTo>
                <a:lnTo>
                  <a:pt x="0" y="21600"/>
                </a:lnTo>
                <a:lnTo>
                  <a:pt x="0" y="15916"/>
                </a:lnTo>
                <a:lnTo>
                  <a:pt x="4190" y="15916"/>
                </a:lnTo>
                <a:lnTo>
                  <a:pt x="4190" y="21600"/>
                </a:lnTo>
                <a:close/>
                <a:moveTo>
                  <a:pt x="9962" y="5684"/>
                </a:moveTo>
                <a:lnTo>
                  <a:pt x="5959" y="5684"/>
                </a:lnTo>
                <a:lnTo>
                  <a:pt x="5959" y="0"/>
                </a:lnTo>
                <a:lnTo>
                  <a:pt x="9962" y="0"/>
                </a:lnTo>
                <a:lnTo>
                  <a:pt x="9962" y="5684"/>
                </a:lnTo>
                <a:close/>
                <a:moveTo>
                  <a:pt x="9962" y="13516"/>
                </a:moveTo>
                <a:lnTo>
                  <a:pt x="5959" y="13516"/>
                </a:lnTo>
                <a:lnTo>
                  <a:pt x="5959" y="8084"/>
                </a:lnTo>
                <a:lnTo>
                  <a:pt x="9962" y="8084"/>
                </a:lnTo>
                <a:lnTo>
                  <a:pt x="9962" y="13516"/>
                </a:lnTo>
                <a:close/>
                <a:moveTo>
                  <a:pt x="9962" y="21600"/>
                </a:moveTo>
                <a:lnTo>
                  <a:pt x="5959" y="21600"/>
                </a:lnTo>
                <a:lnTo>
                  <a:pt x="5959" y="15916"/>
                </a:lnTo>
                <a:lnTo>
                  <a:pt x="9962" y="15916"/>
                </a:lnTo>
                <a:lnTo>
                  <a:pt x="9962" y="21600"/>
                </a:lnTo>
                <a:close/>
                <a:moveTo>
                  <a:pt x="15828" y="5684"/>
                </a:moveTo>
                <a:lnTo>
                  <a:pt x="11638" y="5684"/>
                </a:lnTo>
                <a:lnTo>
                  <a:pt x="11638" y="0"/>
                </a:lnTo>
                <a:lnTo>
                  <a:pt x="15828" y="0"/>
                </a:lnTo>
                <a:lnTo>
                  <a:pt x="15828" y="5684"/>
                </a:lnTo>
                <a:close/>
                <a:moveTo>
                  <a:pt x="15828" y="13516"/>
                </a:moveTo>
                <a:lnTo>
                  <a:pt x="11638" y="13516"/>
                </a:lnTo>
                <a:lnTo>
                  <a:pt x="11638" y="7832"/>
                </a:lnTo>
                <a:lnTo>
                  <a:pt x="15828" y="7832"/>
                </a:lnTo>
                <a:lnTo>
                  <a:pt x="15828" y="13516"/>
                </a:lnTo>
                <a:close/>
                <a:moveTo>
                  <a:pt x="15828" y="21600"/>
                </a:moveTo>
                <a:lnTo>
                  <a:pt x="11638" y="21600"/>
                </a:lnTo>
                <a:lnTo>
                  <a:pt x="11638" y="15916"/>
                </a:lnTo>
                <a:lnTo>
                  <a:pt x="15828" y="15916"/>
                </a:lnTo>
                <a:lnTo>
                  <a:pt x="15828" y="21600"/>
                </a:lnTo>
                <a:close/>
                <a:moveTo>
                  <a:pt x="21600" y="5684"/>
                </a:moveTo>
                <a:lnTo>
                  <a:pt x="17597" y="5684"/>
                </a:lnTo>
                <a:lnTo>
                  <a:pt x="17597" y="0"/>
                </a:lnTo>
                <a:lnTo>
                  <a:pt x="21600" y="0"/>
                </a:lnTo>
                <a:lnTo>
                  <a:pt x="21600" y="5684"/>
                </a:lnTo>
                <a:close/>
                <a:moveTo>
                  <a:pt x="21600" y="13516"/>
                </a:moveTo>
                <a:lnTo>
                  <a:pt x="17597" y="13516"/>
                </a:lnTo>
                <a:lnTo>
                  <a:pt x="17597" y="7832"/>
                </a:lnTo>
                <a:lnTo>
                  <a:pt x="21600" y="7832"/>
                </a:lnTo>
                <a:lnTo>
                  <a:pt x="21600" y="13516"/>
                </a:lnTo>
                <a:close/>
                <a:moveTo>
                  <a:pt x="21600" y="21600"/>
                </a:moveTo>
                <a:lnTo>
                  <a:pt x="17597" y="21600"/>
                </a:lnTo>
                <a:lnTo>
                  <a:pt x="17597" y="15916"/>
                </a:lnTo>
                <a:lnTo>
                  <a:pt x="21600" y="15916"/>
                </a:lnTo>
                <a:lnTo>
                  <a:pt x="21600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45" name="Shape"/>
          <p:cNvSpPr/>
          <p:nvPr/>
        </p:nvSpPr>
        <p:spPr>
          <a:xfrm>
            <a:off x="6929438" y="3684587"/>
            <a:ext cx="266701" cy="2825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0315"/>
                </a:moveTo>
                <a:lnTo>
                  <a:pt x="10671" y="0"/>
                </a:lnTo>
                <a:lnTo>
                  <a:pt x="21600" y="10315"/>
                </a:lnTo>
                <a:lnTo>
                  <a:pt x="14014" y="10315"/>
                </a:lnTo>
                <a:lnTo>
                  <a:pt x="14014" y="21600"/>
                </a:lnTo>
                <a:lnTo>
                  <a:pt x="7329" y="21600"/>
                </a:lnTo>
                <a:lnTo>
                  <a:pt x="7329" y="10315"/>
                </a:lnTo>
                <a:lnTo>
                  <a:pt x="0" y="1031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46" name="Shape"/>
          <p:cNvSpPr/>
          <p:nvPr/>
        </p:nvSpPr>
        <p:spPr>
          <a:xfrm>
            <a:off x="7567613" y="3665537"/>
            <a:ext cx="303214" cy="3016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933" y="21600"/>
                </a:moveTo>
                <a:cubicBezTo>
                  <a:pt x="1333" y="21600"/>
                  <a:pt x="0" y="20520"/>
                  <a:pt x="0" y="18900"/>
                </a:cubicBezTo>
                <a:cubicBezTo>
                  <a:pt x="0" y="17280"/>
                  <a:pt x="1333" y="15930"/>
                  <a:pt x="2933" y="15930"/>
                </a:cubicBezTo>
                <a:cubicBezTo>
                  <a:pt x="4267" y="15930"/>
                  <a:pt x="5600" y="17280"/>
                  <a:pt x="5600" y="18900"/>
                </a:cubicBezTo>
                <a:cubicBezTo>
                  <a:pt x="5600" y="20520"/>
                  <a:pt x="4267" y="21600"/>
                  <a:pt x="2933" y="21600"/>
                </a:cubicBezTo>
                <a:close/>
                <a:moveTo>
                  <a:pt x="17333" y="21600"/>
                </a:moveTo>
                <a:cubicBezTo>
                  <a:pt x="17333" y="12150"/>
                  <a:pt x="9333" y="4050"/>
                  <a:pt x="267" y="4050"/>
                </a:cubicBezTo>
                <a:cubicBezTo>
                  <a:pt x="267" y="0"/>
                  <a:pt x="267" y="0"/>
                  <a:pt x="267" y="0"/>
                </a:cubicBezTo>
                <a:cubicBezTo>
                  <a:pt x="11467" y="0"/>
                  <a:pt x="21600" y="8910"/>
                  <a:pt x="21600" y="21600"/>
                </a:cubicBezTo>
                <a:lnTo>
                  <a:pt x="17333" y="21600"/>
                </a:lnTo>
                <a:close/>
                <a:moveTo>
                  <a:pt x="9867" y="21600"/>
                </a:moveTo>
                <a:cubicBezTo>
                  <a:pt x="9867" y="16200"/>
                  <a:pt x="5600" y="11610"/>
                  <a:pt x="267" y="11610"/>
                </a:cubicBezTo>
                <a:cubicBezTo>
                  <a:pt x="267" y="7830"/>
                  <a:pt x="267" y="7830"/>
                  <a:pt x="267" y="7830"/>
                </a:cubicBezTo>
                <a:cubicBezTo>
                  <a:pt x="7200" y="7830"/>
                  <a:pt x="13600" y="12960"/>
                  <a:pt x="13600" y="21600"/>
                </a:cubicBezTo>
                <a:lnTo>
                  <a:pt x="9867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47" name="Shape"/>
          <p:cNvSpPr/>
          <p:nvPr/>
        </p:nvSpPr>
        <p:spPr>
          <a:xfrm>
            <a:off x="8070850" y="3692525"/>
            <a:ext cx="566738" cy="2746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21600" y="21600"/>
                </a:lnTo>
                <a:lnTo>
                  <a:pt x="0" y="21600"/>
                </a:lnTo>
                <a:lnTo>
                  <a:pt x="0" y="0"/>
                </a:lnTo>
                <a:lnTo>
                  <a:pt x="21600" y="0"/>
                </a:lnTo>
                <a:close/>
                <a:moveTo>
                  <a:pt x="6413" y="3871"/>
                </a:moveTo>
                <a:lnTo>
                  <a:pt x="3267" y="3871"/>
                </a:lnTo>
                <a:lnTo>
                  <a:pt x="3267" y="6118"/>
                </a:lnTo>
                <a:lnTo>
                  <a:pt x="6413" y="6118"/>
                </a:lnTo>
                <a:lnTo>
                  <a:pt x="6413" y="3871"/>
                </a:lnTo>
                <a:close/>
                <a:moveTo>
                  <a:pt x="6413" y="9739"/>
                </a:moveTo>
                <a:lnTo>
                  <a:pt x="3267" y="9739"/>
                </a:lnTo>
                <a:lnTo>
                  <a:pt x="3267" y="12111"/>
                </a:lnTo>
                <a:lnTo>
                  <a:pt x="6413" y="12111"/>
                </a:lnTo>
                <a:lnTo>
                  <a:pt x="6413" y="9739"/>
                </a:lnTo>
                <a:close/>
                <a:moveTo>
                  <a:pt x="6413" y="15607"/>
                </a:moveTo>
                <a:lnTo>
                  <a:pt x="3267" y="15607"/>
                </a:lnTo>
                <a:lnTo>
                  <a:pt x="3267" y="17979"/>
                </a:lnTo>
                <a:lnTo>
                  <a:pt x="6413" y="17979"/>
                </a:lnTo>
                <a:lnTo>
                  <a:pt x="6413" y="15607"/>
                </a:lnTo>
                <a:close/>
                <a:moveTo>
                  <a:pt x="18272" y="3871"/>
                </a:moveTo>
                <a:lnTo>
                  <a:pt x="15126" y="3871"/>
                </a:lnTo>
                <a:lnTo>
                  <a:pt x="15126" y="6118"/>
                </a:lnTo>
                <a:lnTo>
                  <a:pt x="18272" y="6118"/>
                </a:lnTo>
                <a:lnTo>
                  <a:pt x="18272" y="3871"/>
                </a:lnTo>
                <a:close/>
                <a:moveTo>
                  <a:pt x="18272" y="9739"/>
                </a:moveTo>
                <a:lnTo>
                  <a:pt x="15126" y="9739"/>
                </a:lnTo>
                <a:lnTo>
                  <a:pt x="15126" y="12111"/>
                </a:lnTo>
                <a:lnTo>
                  <a:pt x="18272" y="12111"/>
                </a:lnTo>
                <a:lnTo>
                  <a:pt x="18272" y="9739"/>
                </a:lnTo>
                <a:close/>
                <a:moveTo>
                  <a:pt x="18272" y="15607"/>
                </a:moveTo>
                <a:lnTo>
                  <a:pt x="15126" y="15607"/>
                </a:lnTo>
                <a:lnTo>
                  <a:pt x="15126" y="17979"/>
                </a:lnTo>
                <a:lnTo>
                  <a:pt x="18272" y="17979"/>
                </a:lnTo>
                <a:lnTo>
                  <a:pt x="18272" y="1560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48" name="Shape"/>
          <p:cNvSpPr/>
          <p:nvPr/>
        </p:nvSpPr>
        <p:spPr>
          <a:xfrm>
            <a:off x="8810625" y="3533775"/>
            <a:ext cx="371475" cy="4445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73" y="915"/>
                </a:moveTo>
                <a:cubicBezTo>
                  <a:pt x="1964" y="1647"/>
                  <a:pt x="1527" y="2929"/>
                  <a:pt x="1527" y="4210"/>
                </a:cubicBezTo>
                <a:cubicBezTo>
                  <a:pt x="1527" y="5492"/>
                  <a:pt x="1964" y="6773"/>
                  <a:pt x="3273" y="7688"/>
                </a:cubicBezTo>
                <a:cubicBezTo>
                  <a:pt x="2182" y="8420"/>
                  <a:pt x="2182" y="8420"/>
                  <a:pt x="2182" y="8420"/>
                </a:cubicBezTo>
                <a:cubicBezTo>
                  <a:pt x="873" y="7322"/>
                  <a:pt x="218" y="5675"/>
                  <a:pt x="0" y="4210"/>
                </a:cubicBezTo>
                <a:cubicBezTo>
                  <a:pt x="218" y="2746"/>
                  <a:pt x="655" y="1281"/>
                  <a:pt x="2182" y="0"/>
                </a:cubicBezTo>
                <a:lnTo>
                  <a:pt x="3273" y="915"/>
                </a:lnTo>
                <a:close/>
                <a:moveTo>
                  <a:pt x="18327" y="21417"/>
                </a:moveTo>
                <a:cubicBezTo>
                  <a:pt x="18109" y="21600"/>
                  <a:pt x="18109" y="21600"/>
                  <a:pt x="17891" y="21600"/>
                </a:cubicBezTo>
                <a:cubicBezTo>
                  <a:pt x="17455" y="21600"/>
                  <a:pt x="17018" y="21417"/>
                  <a:pt x="16800" y="20868"/>
                </a:cubicBezTo>
                <a:cubicBezTo>
                  <a:pt x="16582" y="20136"/>
                  <a:pt x="16582" y="20136"/>
                  <a:pt x="16582" y="20136"/>
                </a:cubicBezTo>
                <a:cubicBezTo>
                  <a:pt x="10909" y="20136"/>
                  <a:pt x="10909" y="20136"/>
                  <a:pt x="10909" y="20136"/>
                </a:cubicBezTo>
                <a:cubicBezTo>
                  <a:pt x="5018" y="20136"/>
                  <a:pt x="5018" y="20136"/>
                  <a:pt x="5018" y="20136"/>
                </a:cubicBezTo>
                <a:cubicBezTo>
                  <a:pt x="4582" y="20868"/>
                  <a:pt x="4582" y="20868"/>
                  <a:pt x="4582" y="20868"/>
                </a:cubicBezTo>
                <a:cubicBezTo>
                  <a:pt x="4364" y="21417"/>
                  <a:pt x="3927" y="21600"/>
                  <a:pt x="3491" y="21600"/>
                </a:cubicBezTo>
                <a:cubicBezTo>
                  <a:pt x="3491" y="21600"/>
                  <a:pt x="3273" y="21600"/>
                  <a:pt x="3273" y="21417"/>
                </a:cubicBezTo>
                <a:cubicBezTo>
                  <a:pt x="2618" y="21234"/>
                  <a:pt x="2182" y="20685"/>
                  <a:pt x="2618" y="20319"/>
                </a:cubicBezTo>
                <a:cubicBezTo>
                  <a:pt x="9382" y="5125"/>
                  <a:pt x="9382" y="5125"/>
                  <a:pt x="9382" y="5125"/>
                </a:cubicBezTo>
                <a:cubicBezTo>
                  <a:pt x="10473" y="4576"/>
                  <a:pt x="10473" y="4576"/>
                  <a:pt x="10473" y="4576"/>
                </a:cubicBezTo>
                <a:cubicBezTo>
                  <a:pt x="10909" y="4576"/>
                  <a:pt x="10909" y="4576"/>
                  <a:pt x="10909" y="4576"/>
                </a:cubicBezTo>
                <a:cubicBezTo>
                  <a:pt x="12000" y="5125"/>
                  <a:pt x="12000" y="5125"/>
                  <a:pt x="12000" y="5125"/>
                </a:cubicBezTo>
                <a:cubicBezTo>
                  <a:pt x="18982" y="20319"/>
                  <a:pt x="18982" y="20319"/>
                  <a:pt x="18982" y="20319"/>
                </a:cubicBezTo>
                <a:cubicBezTo>
                  <a:pt x="19200" y="20685"/>
                  <a:pt x="18982" y="21234"/>
                  <a:pt x="18327" y="21417"/>
                </a:cubicBezTo>
                <a:close/>
                <a:moveTo>
                  <a:pt x="6545" y="2380"/>
                </a:moveTo>
                <a:cubicBezTo>
                  <a:pt x="5891" y="2746"/>
                  <a:pt x="5455" y="3661"/>
                  <a:pt x="5455" y="4210"/>
                </a:cubicBezTo>
                <a:cubicBezTo>
                  <a:pt x="5455" y="4942"/>
                  <a:pt x="5891" y="5675"/>
                  <a:pt x="6327" y="6224"/>
                </a:cubicBezTo>
                <a:cubicBezTo>
                  <a:pt x="5455" y="6956"/>
                  <a:pt x="5455" y="6956"/>
                  <a:pt x="5455" y="6956"/>
                </a:cubicBezTo>
                <a:cubicBezTo>
                  <a:pt x="4582" y="6224"/>
                  <a:pt x="4145" y="5125"/>
                  <a:pt x="4145" y="4210"/>
                </a:cubicBezTo>
                <a:cubicBezTo>
                  <a:pt x="4145" y="3295"/>
                  <a:pt x="4582" y="2380"/>
                  <a:pt x="5673" y="1464"/>
                </a:cubicBezTo>
                <a:lnTo>
                  <a:pt x="6545" y="2380"/>
                </a:lnTo>
                <a:close/>
                <a:moveTo>
                  <a:pt x="9600" y="19220"/>
                </a:moveTo>
                <a:cubicBezTo>
                  <a:pt x="6545" y="16658"/>
                  <a:pt x="6545" y="16658"/>
                  <a:pt x="6545" y="16658"/>
                </a:cubicBezTo>
                <a:cubicBezTo>
                  <a:pt x="5455" y="19220"/>
                  <a:pt x="5455" y="19220"/>
                  <a:pt x="5455" y="19220"/>
                </a:cubicBezTo>
                <a:lnTo>
                  <a:pt x="9600" y="19220"/>
                </a:lnTo>
                <a:close/>
                <a:moveTo>
                  <a:pt x="6982" y="15742"/>
                </a:moveTo>
                <a:cubicBezTo>
                  <a:pt x="8073" y="16475"/>
                  <a:pt x="8073" y="16475"/>
                  <a:pt x="8073" y="16475"/>
                </a:cubicBezTo>
                <a:cubicBezTo>
                  <a:pt x="10036" y="15010"/>
                  <a:pt x="10036" y="15010"/>
                  <a:pt x="10036" y="15010"/>
                </a:cubicBezTo>
                <a:cubicBezTo>
                  <a:pt x="8073" y="13363"/>
                  <a:pt x="8073" y="13363"/>
                  <a:pt x="8073" y="13363"/>
                </a:cubicBezTo>
                <a:lnTo>
                  <a:pt x="6982" y="15742"/>
                </a:lnTo>
                <a:close/>
                <a:moveTo>
                  <a:pt x="8727" y="12447"/>
                </a:moveTo>
                <a:cubicBezTo>
                  <a:pt x="10909" y="14278"/>
                  <a:pt x="10909" y="14278"/>
                  <a:pt x="10909" y="14278"/>
                </a:cubicBezTo>
                <a:cubicBezTo>
                  <a:pt x="12873" y="12447"/>
                  <a:pt x="12873" y="12447"/>
                  <a:pt x="12873" y="12447"/>
                </a:cubicBezTo>
                <a:lnTo>
                  <a:pt x="8727" y="12447"/>
                </a:lnTo>
                <a:close/>
                <a:moveTo>
                  <a:pt x="12655" y="17207"/>
                </a:moveTo>
                <a:cubicBezTo>
                  <a:pt x="10909" y="15559"/>
                  <a:pt x="10909" y="15559"/>
                  <a:pt x="10909" y="15559"/>
                </a:cubicBezTo>
                <a:cubicBezTo>
                  <a:pt x="8945" y="17207"/>
                  <a:pt x="8945" y="17207"/>
                  <a:pt x="8945" y="17207"/>
                </a:cubicBezTo>
                <a:cubicBezTo>
                  <a:pt x="10909" y="18854"/>
                  <a:pt x="10909" y="18854"/>
                  <a:pt x="10909" y="18854"/>
                </a:cubicBezTo>
                <a:lnTo>
                  <a:pt x="12655" y="17207"/>
                </a:lnTo>
                <a:close/>
                <a:moveTo>
                  <a:pt x="8945" y="11532"/>
                </a:moveTo>
                <a:cubicBezTo>
                  <a:pt x="12436" y="11532"/>
                  <a:pt x="12436" y="11532"/>
                  <a:pt x="12436" y="11532"/>
                </a:cubicBezTo>
                <a:cubicBezTo>
                  <a:pt x="10691" y="7688"/>
                  <a:pt x="10691" y="7688"/>
                  <a:pt x="10691" y="7688"/>
                </a:cubicBezTo>
                <a:lnTo>
                  <a:pt x="8945" y="11532"/>
                </a:lnTo>
                <a:close/>
                <a:moveTo>
                  <a:pt x="9382" y="3295"/>
                </a:moveTo>
                <a:cubicBezTo>
                  <a:pt x="9382" y="2746"/>
                  <a:pt x="10036" y="2197"/>
                  <a:pt x="10691" y="2197"/>
                </a:cubicBezTo>
                <a:cubicBezTo>
                  <a:pt x="11564" y="2197"/>
                  <a:pt x="12218" y="2746"/>
                  <a:pt x="12218" y="3295"/>
                </a:cubicBezTo>
                <a:cubicBezTo>
                  <a:pt x="12218" y="4027"/>
                  <a:pt x="11564" y="4576"/>
                  <a:pt x="10691" y="4576"/>
                </a:cubicBezTo>
                <a:cubicBezTo>
                  <a:pt x="10036" y="4576"/>
                  <a:pt x="9382" y="4027"/>
                  <a:pt x="9382" y="3295"/>
                </a:cubicBezTo>
                <a:close/>
                <a:moveTo>
                  <a:pt x="13309" y="13363"/>
                </a:moveTo>
                <a:cubicBezTo>
                  <a:pt x="11564" y="15010"/>
                  <a:pt x="11564" y="15010"/>
                  <a:pt x="11564" y="15010"/>
                </a:cubicBezTo>
                <a:cubicBezTo>
                  <a:pt x="13527" y="16475"/>
                  <a:pt x="13527" y="16475"/>
                  <a:pt x="13527" y="16475"/>
                </a:cubicBezTo>
                <a:cubicBezTo>
                  <a:pt x="14400" y="15742"/>
                  <a:pt x="14400" y="15742"/>
                  <a:pt x="14400" y="15742"/>
                </a:cubicBezTo>
                <a:lnTo>
                  <a:pt x="13309" y="13363"/>
                </a:lnTo>
                <a:close/>
                <a:moveTo>
                  <a:pt x="16145" y="19220"/>
                </a:moveTo>
                <a:cubicBezTo>
                  <a:pt x="14836" y="16658"/>
                  <a:pt x="14836" y="16658"/>
                  <a:pt x="14836" y="16658"/>
                </a:cubicBezTo>
                <a:cubicBezTo>
                  <a:pt x="12000" y="19220"/>
                  <a:pt x="12000" y="19220"/>
                  <a:pt x="12000" y="19220"/>
                </a:cubicBezTo>
                <a:lnTo>
                  <a:pt x="16145" y="19220"/>
                </a:lnTo>
                <a:close/>
                <a:moveTo>
                  <a:pt x="15055" y="6224"/>
                </a:moveTo>
                <a:cubicBezTo>
                  <a:pt x="15709" y="5675"/>
                  <a:pt x="16145" y="4942"/>
                  <a:pt x="16145" y="4210"/>
                </a:cubicBezTo>
                <a:cubicBezTo>
                  <a:pt x="16145" y="3478"/>
                  <a:pt x="15927" y="2929"/>
                  <a:pt x="15273" y="2380"/>
                </a:cubicBezTo>
                <a:cubicBezTo>
                  <a:pt x="16145" y="1647"/>
                  <a:pt x="16145" y="1647"/>
                  <a:pt x="16145" y="1647"/>
                </a:cubicBezTo>
                <a:cubicBezTo>
                  <a:pt x="17018" y="2380"/>
                  <a:pt x="17455" y="3295"/>
                  <a:pt x="17455" y="4393"/>
                </a:cubicBezTo>
                <a:cubicBezTo>
                  <a:pt x="17455" y="5308"/>
                  <a:pt x="17018" y="6224"/>
                  <a:pt x="16145" y="6956"/>
                </a:cubicBezTo>
                <a:lnTo>
                  <a:pt x="15055" y="6224"/>
                </a:lnTo>
                <a:close/>
                <a:moveTo>
                  <a:pt x="18545" y="7688"/>
                </a:moveTo>
                <a:cubicBezTo>
                  <a:pt x="19636" y="6773"/>
                  <a:pt x="20073" y="5492"/>
                  <a:pt x="20073" y="4210"/>
                </a:cubicBezTo>
                <a:cubicBezTo>
                  <a:pt x="20073" y="2929"/>
                  <a:pt x="19636" y="1831"/>
                  <a:pt x="18545" y="915"/>
                </a:cubicBezTo>
                <a:cubicBezTo>
                  <a:pt x="19418" y="0"/>
                  <a:pt x="19418" y="0"/>
                  <a:pt x="19418" y="0"/>
                </a:cubicBezTo>
                <a:cubicBezTo>
                  <a:pt x="20727" y="1281"/>
                  <a:pt x="21600" y="2746"/>
                  <a:pt x="21600" y="4393"/>
                </a:cubicBezTo>
                <a:cubicBezTo>
                  <a:pt x="21600" y="5858"/>
                  <a:pt x="20945" y="7322"/>
                  <a:pt x="19418" y="8420"/>
                </a:cubicBezTo>
                <a:lnTo>
                  <a:pt x="18545" y="768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49" name="Shape"/>
          <p:cNvSpPr/>
          <p:nvPr/>
        </p:nvSpPr>
        <p:spPr>
          <a:xfrm>
            <a:off x="9436100" y="3643312"/>
            <a:ext cx="414338" cy="323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cubicBezTo>
                  <a:pt x="21600" y="18335"/>
                  <a:pt x="21600" y="18335"/>
                  <a:pt x="21600" y="18335"/>
                </a:cubicBezTo>
                <a:cubicBezTo>
                  <a:pt x="21600" y="20093"/>
                  <a:pt x="20422" y="21600"/>
                  <a:pt x="19244" y="21600"/>
                </a:cubicBezTo>
                <a:cubicBezTo>
                  <a:pt x="2945" y="21600"/>
                  <a:pt x="2945" y="21600"/>
                  <a:pt x="2945" y="21600"/>
                </a:cubicBezTo>
                <a:cubicBezTo>
                  <a:pt x="982" y="21600"/>
                  <a:pt x="0" y="20093"/>
                  <a:pt x="0" y="16828"/>
                </a:cubicBezTo>
                <a:cubicBezTo>
                  <a:pt x="0" y="3516"/>
                  <a:pt x="0" y="3516"/>
                  <a:pt x="0" y="3516"/>
                </a:cubicBezTo>
                <a:cubicBezTo>
                  <a:pt x="2945" y="3516"/>
                  <a:pt x="2945" y="3516"/>
                  <a:pt x="2945" y="3516"/>
                </a:cubicBezTo>
                <a:cubicBezTo>
                  <a:pt x="2945" y="0"/>
                  <a:pt x="2945" y="0"/>
                  <a:pt x="2945" y="0"/>
                </a:cubicBezTo>
                <a:lnTo>
                  <a:pt x="21600" y="0"/>
                </a:lnTo>
                <a:close/>
                <a:moveTo>
                  <a:pt x="2945" y="5526"/>
                </a:moveTo>
                <a:cubicBezTo>
                  <a:pt x="1375" y="5526"/>
                  <a:pt x="1375" y="5526"/>
                  <a:pt x="1375" y="5526"/>
                </a:cubicBezTo>
                <a:cubicBezTo>
                  <a:pt x="1375" y="16828"/>
                  <a:pt x="1375" y="16828"/>
                  <a:pt x="1375" y="16828"/>
                </a:cubicBezTo>
                <a:cubicBezTo>
                  <a:pt x="1375" y="18586"/>
                  <a:pt x="1767" y="19340"/>
                  <a:pt x="2160" y="19340"/>
                </a:cubicBezTo>
                <a:cubicBezTo>
                  <a:pt x="2553" y="19340"/>
                  <a:pt x="2945" y="18586"/>
                  <a:pt x="2945" y="16828"/>
                </a:cubicBezTo>
                <a:lnTo>
                  <a:pt x="2945" y="5526"/>
                </a:lnTo>
                <a:close/>
                <a:moveTo>
                  <a:pt x="20029" y="2009"/>
                </a:moveTo>
                <a:cubicBezTo>
                  <a:pt x="4516" y="2009"/>
                  <a:pt x="4516" y="2009"/>
                  <a:pt x="4516" y="2009"/>
                </a:cubicBezTo>
                <a:cubicBezTo>
                  <a:pt x="4516" y="16828"/>
                  <a:pt x="4516" y="16828"/>
                  <a:pt x="4516" y="16828"/>
                </a:cubicBezTo>
                <a:cubicBezTo>
                  <a:pt x="4516" y="18084"/>
                  <a:pt x="4320" y="18837"/>
                  <a:pt x="3927" y="19591"/>
                </a:cubicBezTo>
                <a:cubicBezTo>
                  <a:pt x="19244" y="19591"/>
                  <a:pt x="19244" y="19591"/>
                  <a:pt x="19244" y="19591"/>
                </a:cubicBezTo>
                <a:cubicBezTo>
                  <a:pt x="19833" y="19591"/>
                  <a:pt x="20029" y="18837"/>
                  <a:pt x="20029" y="18335"/>
                </a:cubicBezTo>
                <a:lnTo>
                  <a:pt x="20029" y="2009"/>
                </a:lnTo>
                <a:close/>
                <a:moveTo>
                  <a:pt x="10407" y="8791"/>
                </a:moveTo>
                <a:cubicBezTo>
                  <a:pt x="6873" y="8791"/>
                  <a:pt x="6873" y="8791"/>
                  <a:pt x="6873" y="8791"/>
                </a:cubicBezTo>
                <a:cubicBezTo>
                  <a:pt x="6873" y="8288"/>
                  <a:pt x="6873" y="8288"/>
                  <a:pt x="6873" y="8288"/>
                </a:cubicBezTo>
                <a:cubicBezTo>
                  <a:pt x="10407" y="8288"/>
                  <a:pt x="10407" y="8288"/>
                  <a:pt x="10407" y="8288"/>
                </a:cubicBezTo>
                <a:lnTo>
                  <a:pt x="10407" y="8791"/>
                </a:lnTo>
                <a:close/>
                <a:moveTo>
                  <a:pt x="10407" y="11051"/>
                </a:moveTo>
                <a:cubicBezTo>
                  <a:pt x="6873" y="11051"/>
                  <a:pt x="6873" y="11051"/>
                  <a:pt x="6873" y="11051"/>
                </a:cubicBezTo>
                <a:cubicBezTo>
                  <a:pt x="6873" y="10298"/>
                  <a:pt x="6873" y="10298"/>
                  <a:pt x="6873" y="10298"/>
                </a:cubicBezTo>
                <a:cubicBezTo>
                  <a:pt x="10407" y="10298"/>
                  <a:pt x="10407" y="10298"/>
                  <a:pt x="10407" y="10298"/>
                </a:cubicBezTo>
                <a:lnTo>
                  <a:pt x="10407" y="11051"/>
                </a:lnTo>
                <a:close/>
                <a:moveTo>
                  <a:pt x="10407" y="13060"/>
                </a:moveTo>
                <a:cubicBezTo>
                  <a:pt x="6873" y="13060"/>
                  <a:pt x="6873" y="13060"/>
                  <a:pt x="6873" y="13060"/>
                </a:cubicBezTo>
                <a:cubicBezTo>
                  <a:pt x="6873" y="12307"/>
                  <a:pt x="6873" y="12307"/>
                  <a:pt x="6873" y="12307"/>
                </a:cubicBezTo>
                <a:cubicBezTo>
                  <a:pt x="10407" y="12307"/>
                  <a:pt x="10407" y="12307"/>
                  <a:pt x="10407" y="12307"/>
                </a:cubicBezTo>
                <a:lnTo>
                  <a:pt x="10407" y="13060"/>
                </a:lnTo>
                <a:close/>
                <a:moveTo>
                  <a:pt x="10407" y="15070"/>
                </a:moveTo>
                <a:cubicBezTo>
                  <a:pt x="6873" y="15070"/>
                  <a:pt x="6873" y="15070"/>
                  <a:pt x="6873" y="15070"/>
                </a:cubicBezTo>
                <a:cubicBezTo>
                  <a:pt x="6873" y="14316"/>
                  <a:pt x="6873" y="14316"/>
                  <a:pt x="6873" y="14316"/>
                </a:cubicBezTo>
                <a:cubicBezTo>
                  <a:pt x="10407" y="14316"/>
                  <a:pt x="10407" y="14316"/>
                  <a:pt x="10407" y="14316"/>
                </a:cubicBezTo>
                <a:lnTo>
                  <a:pt x="10407" y="15070"/>
                </a:lnTo>
                <a:close/>
                <a:moveTo>
                  <a:pt x="10407" y="17079"/>
                </a:moveTo>
                <a:cubicBezTo>
                  <a:pt x="6873" y="17079"/>
                  <a:pt x="6873" y="17079"/>
                  <a:pt x="6873" y="17079"/>
                </a:cubicBezTo>
                <a:cubicBezTo>
                  <a:pt x="6873" y="16577"/>
                  <a:pt x="6873" y="16577"/>
                  <a:pt x="6873" y="16577"/>
                </a:cubicBezTo>
                <a:cubicBezTo>
                  <a:pt x="10407" y="16577"/>
                  <a:pt x="10407" y="16577"/>
                  <a:pt x="10407" y="16577"/>
                </a:cubicBezTo>
                <a:lnTo>
                  <a:pt x="10407" y="17079"/>
                </a:lnTo>
                <a:close/>
                <a:moveTo>
                  <a:pt x="7462" y="4772"/>
                </a:moveTo>
                <a:cubicBezTo>
                  <a:pt x="16887" y="4772"/>
                  <a:pt x="16887" y="4772"/>
                  <a:pt x="16887" y="4772"/>
                </a:cubicBezTo>
                <a:cubicBezTo>
                  <a:pt x="16887" y="6028"/>
                  <a:pt x="16887" y="6028"/>
                  <a:pt x="16887" y="6028"/>
                </a:cubicBezTo>
                <a:cubicBezTo>
                  <a:pt x="7462" y="6028"/>
                  <a:pt x="7462" y="6028"/>
                  <a:pt x="7462" y="6028"/>
                </a:cubicBezTo>
                <a:lnTo>
                  <a:pt x="7462" y="4772"/>
                </a:lnTo>
                <a:close/>
                <a:moveTo>
                  <a:pt x="11978" y="8288"/>
                </a:moveTo>
                <a:cubicBezTo>
                  <a:pt x="17869" y="8288"/>
                  <a:pt x="17869" y="8288"/>
                  <a:pt x="17869" y="8288"/>
                </a:cubicBezTo>
                <a:cubicBezTo>
                  <a:pt x="17869" y="15572"/>
                  <a:pt x="17869" y="15572"/>
                  <a:pt x="17869" y="15572"/>
                </a:cubicBezTo>
                <a:cubicBezTo>
                  <a:pt x="11978" y="15572"/>
                  <a:pt x="11978" y="15572"/>
                  <a:pt x="11978" y="15572"/>
                </a:cubicBezTo>
                <a:lnTo>
                  <a:pt x="11978" y="828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50" name="Shape"/>
          <p:cNvSpPr/>
          <p:nvPr/>
        </p:nvSpPr>
        <p:spPr>
          <a:xfrm>
            <a:off x="10120313" y="3643312"/>
            <a:ext cx="338139" cy="3460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200" y="0"/>
                </a:moveTo>
                <a:cubicBezTo>
                  <a:pt x="20880" y="0"/>
                  <a:pt x="21600" y="704"/>
                  <a:pt x="21600" y="2348"/>
                </a:cubicBezTo>
                <a:cubicBezTo>
                  <a:pt x="21600" y="12913"/>
                  <a:pt x="21600" y="12913"/>
                  <a:pt x="21600" y="12913"/>
                </a:cubicBezTo>
                <a:cubicBezTo>
                  <a:pt x="21600" y="14322"/>
                  <a:pt x="20880" y="15026"/>
                  <a:pt x="19200" y="15026"/>
                </a:cubicBezTo>
                <a:cubicBezTo>
                  <a:pt x="11520" y="15026"/>
                  <a:pt x="11520" y="15026"/>
                  <a:pt x="11520" y="15026"/>
                </a:cubicBezTo>
                <a:cubicBezTo>
                  <a:pt x="3360" y="21600"/>
                  <a:pt x="3360" y="21600"/>
                  <a:pt x="3360" y="21600"/>
                </a:cubicBezTo>
                <a:cubicBezTo>
                  <a:pt x="5040" y="15026"/>
                  <a:pt x="5040" y="15026"/>
                  <a:pt x="5040" y="15026"/>
                </a:cubicBezTo>
                <a:cubicBezTo>
                  <a:pt x="2400" y="15026"/>
                  <a:pt x="2400" y="15026"/>
                  <a:pt x="2400" y="15026"/>
                </a:cubicBezTo>
                <a:cubicBezTo>
                  <a:pt x="720" y="15026"/>
                  <a:pt x="0" y="14322"/>
                  <a:pt x="0" y="12678"/>
                </a:cubicBezTo>
                <a:cubicBezTo>
                  <a:pt x="0" y="2348"/>
                  <a:pt x="0" y="2348"/>
                  <a:pt x="0" y="2348"/>
                </a:cubicBezTo>
                <a:cubicBezTo>
                  <a:pt x="0" y="704"/>
                  <a:pt x="720" y="0"/>
                  <a:pt x="2400" y="0"/>
                </a:cubicBezTo>
                <a:lnTo>
                  <a:pt x="19200" y="0"/>
                </a:lnTo>
                <a:close/>
                <a:moveTo>
                  <a:pt x="4560" y="6574"/>
                </a:moveTo>
                <a:cubicBezTo>
                  <a:pt x="17040" y="6574"/>
                  <a:pt x="17040" y="6574"/>
                  <a:pt x="17040" y="6574"/>
                </a:cubicBezTo>
                <a:cubicBezTo>
                  <a:pt x="17040" y="4226"/>
                  <a:pt x="17040" y="4226"/>
                  <a:pt x="17040" y="4226"/>
                </a:cubicBezTo>
                <a:cubicBezTo>
                  <a:pt x="4560" y="4226"/>
                  <a:pt x="4560" y="4226"/>
                  <a:pt x="4560" y="4226"/>
                </a:cubicBezTo>
                <a:lnTo>
                  <a:pt x="4560" y="6574"/>
                </a:lnTo>
                <a:close/>
                <a:moveTo>
                  <a:pt x="17040" y="8452"/>
                </a:moveTo>
                <a:cubicBezTo>
                  <a:pt x="4560" y="8452"/>
                  <a:pt x="4560" y="8452"/>
                  <a:pt x="4560" y="8452"/>
                </a:cubicBezTo>
                <a:cubicBezTo>
                  <a:pt x="4560" y="10800"/>
                  <a:pt x="4560" y="10800"/>
                  <a:pt x="4560" y="10800"/>
                </a:cubicBezTo>
                <a:cubicBezTo>
                  <a:pt x="17040" y="10800"/>
                  <a:pt x="17040" y="10800"/>
                  <a:pt x="17040" y="10800"/>
                </a:cubicBezTo>
                <a:lnTo>
                  <a:pt x="17040" y="845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51" name="Shape"/>
          <p:cNvSpPr/>
          <p:nvPr/>
        </p:nvSpPr>
        <p:spPr>
          <a:xfrm>
            <a:off x="10720388" y="3594100"/>
            <a:ext cx="423864" cy="3730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71" y="1527"/>
                </a:moveTo>
                <a:cubicBezTo>
                  <a:pt x="21027" y="1527"/>
                  <a:pt x="21600" y="2182"/>
                  <a:pt x="21600" y="3055"/>
                </a:cubicBezTo>
                <a:cubicBezTo>
                  <a:pt x="21600" y="5891"/>
                  <a:pt x="21600" y="5891"/>
                  <a:pt x="21600" y="5891"/>
                </a:cubicBezTo>
                <a:cubicBezTo>
                  <a:pt x="21600" y="6764"/>
                  <a:pt x="21027" y="7418"/>
                  <a:pt x="20071" y="7418"/>
                </a:cubicBezTo>
                <a:cubicBezTo>
                  <a:pt x="17968" y="7418"/>
                  <a:pt x="17968" y="7418"/>
                  <a:pt x="17968" y="7418"/>
                </a:cubicBezTo>
                <a:cubicBezTo>
                  <a:pt x="17968" y="7636"/>
                  <a:pt x="17968" y="7636"/>
                  <a:pt x="17968" y="19855"/>
                </a:cubicBezTo>
                <a:cubicBezTo>
                  <a:pt x="17968" y="20945"/>
                  <a:pt x="17395" y="21600"/>
                  <a:pt x="16439" y="21600"/>
                </a:cubicBezTo>
                <a:cubicBezTo>
                  <a:pt x="5161" y="21600"/>
                  <a:pt x="5161" y="21600"/>
                  <a:pt x="5161" y="21600"/>
                </a:cubicBezTo>
                <a:cubicBezTo>
                  <a:pt x="4205" y="21600"/>
                  <a:pt x="3632" y="20945"/>
                  <a:pt x="3632" y="19855"/>
                </a:cubicBezTo>
                <a:cubicBezTo>
                  <a:pt x="3632" y="7636"/>
                  <a:pt x="3632" y="7636"/>
                  <a:pt x="3632" y="7418"/>
                </a:cubicBezTo>
                <a:cubicBezTo>
                  <a:pt x="1529" y="7418"/>
                  <a:pt x="1529" y="7418"/>
                  <a:pt x="1529" y="7418"/>
                </a:cubicBezTo>
                <a:cubicBezTo>
                  <a:pt x="573" y="7418"/>
                  <a:pt x="0" y="6764"/>
                  <a:pt x="0" y="5891"/>
                </a:cubicBezTo>
                <a:cubicBezTo>
                  <a:pt x="0" y="3055"/>
                  <a:pt x="0" y="3055"/>
                  <a:pt x="0" y="3055"/>
                </a:cubicBezTo>
                <a:cubicBezTo>
                  <a:pt x="0" y="2182"/>
                  <a:pt x="573" y="1527"/>
                  <a:pt x="1529" y="1527"/>
                </a:cubicBezTo>
                <a:cubicBezTo>
                  <a:pt x="6308" y="1527"/>
                  <a:pt x="6308" y="1527"/>
                  <a:pt x="6308" y="1527"/>
                </a:cubicBezTo>
                <a:cubicBezTo>
                  <a:pt x="6308" y="1309"/>
                  <a:pt x="6308" y="1309"/>
                  <a:pt x="6308" y="1309"/>
                </a:cubicBezTo>
                <a:cubicBezTo>
                  <a:pt x="6308" y="655"/>
                  <a:pt x="6881" y="0"/>
                  <a:pt x="7455" y="0"/>
                </a:cubicBezTo>
                <a:cubicBezTo>
                  <a:pt x="7646" y="0"/>
                  <a:pt x="7646" y="0"/>
                  <a:pt x="7646" y="0"/>
                </a:cubicBezTo>
                <a:cubicBezTo>
                  <a:pt x="8411" y="0"/>
                  <a:pt x="8793" y="655"/>
                  <a:pt x="8793" y="1309"/>
                </a:cubicBezTo>
                <a:cubicBezTo>
                  <a:pt x="8793" y="1527"/>
                  <a:pt x="8793" y="1527"/>
                  <a:pt x="8793" y="1527"/>
                </a:cubicBezTo>
                <a:cubicBezTo>
                  <a:pt x="12807" y="1527"/>
                  <a:pt x="12807" y="1527"/>
                  <a:pt x="12807" y="1527"/>
                </a:cubicBezTo>
                <a:cubicBezTo>
                  <a:pt x="12807" y="1309"/>
                  <a:pt x="12807" y="1309"/>
                  <a:pt x="12807" y="1309"/>
                </a:cubicBezTo>
                <a:cubicBezTo>
                  <a:pt x="12807" y="655"/>
                  <a:pt x="13381" y="0"/>
                  <a:pt x="13954" y="0"/>
                </a:cubicBezTo>
                <a:cubicBezTo>
                  <a:pt x="14145" y="0"/>
                  <a:pt x="14145" y="0"/>
                  <a:pt x="14145" y="0"/>
                </a:cubicBezTo>
                <a:cubicBezTo>
                  <a:pt x="14719" y="0"/>
                  <a:pt x="15292" y="655"/>
                  <a:pt x="15292" y="1309"/>
                </a:cubicBezTo>
                <a:cubicBezTo>
                  <a:pt x="15292" y="1527"/>
                  <a:pt x="15292" y="1527"/>
                  <a:pt x="15292" y="1527"/>
                </a:cubicBezTo>
                <a:lnTo>
                  <a:pt x="20071" y="1527"/>
                </a:lnTo>
                <a:close/>
                <a:moveTo>
                  <a:pt x="9175" y="9818"/>
                </a:moveTo>
                <a:cubicBezTo>
                  <a:pt x="9175" y="9164"/>
                  <a:pt x="8793" y="8727"/>
                  <a:pt x="8219" y="8727"/>
                </a:cubicBezTo>
                <a:cubicBezTo>
                  <a:pt x="7646" y="8727"/>
                  <a:pt x="7073" y="9164"/>
                  <a:pt x="7073" y="9818"/>
                </a:cubicBezTo>
                <a:cubicBezTo>
                  <a:pt x="7073" y="10473"/>
                  <a:pt x="7646" y="10909"/>
                  <a:pt x="8219" y="10909"/>
                </a:cubicBezTo>
                <a:cubicBezTo>
                  <a:pt x="8793" y="10909"/>
                  <a:pt x="9175" y="10473"/>
                  <a:pt x="9175" y="9818"/>
                </a:cubicBezTo>
                <a:close/>
                <a:moveTo>
                  <a:pt x="9175" y="12655"/>
                </a:moveTo>
                <a:cubicBezTo>
                  <a:pt x="9175" y="12000"/>
                  <a:pt x="8793" y="11564"/>
                  <a:pt x="8219" y="11564"/>
                </a:cubicBezTo>
                <a:cubicBezTo>
                  <a:pt x="7646" y="11564"/>
                  <a:pt x="7073" y="12000"/>
                  <a:pt x="7073" y="12655"/>
                </a:cubicBezTo>
                <a:cubicBezTo>
                  <a:pt x="7073" y="13309"/>
                  <a:pt x="7646" y="13745"/>
                  <a:pt x="8219" y="13745"/>
                </a:cubicBezTo>
                <a:cubicBezTo>
                  <a:pt x="8793" y="13745"/>
                  <a:pt x="9175" y="13309"/>
                  <a:pt x="9175" y="12655"/>
                </a:cubicBezTo>
                <a:close/>
                <a:moveTo>
                  <a:pt x="9175" y="15491"/>
                </a:moveTo>
                <a:cubicBezTo>
                  <a:pt x="9175" y="15055"/>
                  <a:pt x="8793" y="14400"/>
                  <a:pt x="8219" y="14400"/>
                </a:cubicBezTo>
                <a:cubicBezTo>
                  <a:pt x="7646" y="14400"/>
                  <a:pt x="7073" y="15055"/>
                  <a:pt x="7073" y="15491"/>
                </a:cubicBezTo>
                <a:cubicBezTo>
                  <a:pt x="7073" y="16145"/>
                  <a:pt x="7646" y="16582"/>
                  <a:pt x="8219" y="16582"/>
                </a:cubicBezTo>
                <a:cubicBezTo>
                  <a:pt x="8793" y="16582"/>
                  <a:pt x="9175" y="16145"/>
                  <a:pt x="9175" y="15491"/>
                </a:cubicBezTo>
                <a:close/>
                <a:moveTo>
                  <a:pt x="9175" y="18545"/>
                </a:moveTo>
                <a:cubicBezTo>
                  <a:pt x="9175" y="17891"/>
                  <a:pt x="8793" y="17236"/>
                  <a:pt x="8219" y="17236"/>
                </a:cubicBezTo>
                <a:cubicBezTo>
                  <a:pt x="7646" y="17236"/>
                  <a:pt x="7073" y="17891"/>
                  <a:pt x="7073" y="18545"/>
                </a:cubicBezTo>
                <a:cubicBezTo>
                  <a:pt x="7073" y="18982"/>
                  <a:pt x="7646" y="19636"/>
                  <a:pt x="8219" y="19636"/>
                </a:cubicBezTo>
                <a:cubicBezTo>
                  <a:pt x="8793" y="19636"/>
                  <a:pt x="9175" y="18982"/>
                  <a:pt x="9175" y="18545"/>
                </a:cubicBezTo>
                <a:close/>
                <a:moveTo>
                  <a:pt x="11851" y="9818"/>
                </a:moveTo>
                <a:cubicBezTo>
                  <a:pt x="11851" y="9164"/>
                  <a:pt x="11278" y="8727"/>
                  <a:pt x="10896" y="8727"/>
                </a:cubicBezTo>
                <a:cubicBezTo>
                  <a:pt x="10322" y="8727"/>
                  <a:pt x="9749" y="9164"/>
                  <a:pt x="9749" y="9818"/>
                </a:cubicBezTo>
                <a:cubicBezTo>
                  <a:pt x="9749" y="10473"/>
                  <a:pt x="10322" y="10909"/>
                  <a:pt x="10896" y="10909"/>
                </a:cubicBezTo>
                <a:cubicBezTo>
                  <a:pt x="11278" y="10909"/>
                  <a:pt x="11851" y="10473"/>
                  <a:pt x="11851" y="9818"/>
                </a:cubicBezTo>
                <a:close/>
                <a:moveTo>
                  <a:pt x="11851" y="12655"/>
                </a:moveTo>
                <a:cubicBezTo>
                  <a:pt x="11851" y="12000"/>
                  <a:pt x="11278" y="11564"/>
                  <a:pt x="10896" y="11564"/>
                </a:cubicBezTo>
                <a:cubicBezTo>
                  <a:pt x="10322" y="11564"/>
                  <a:pt x="9749" y="12000"/>
                  <a:pt x="9749" y="12655"/>
                </a:cubicBezTo>
                <a:cubicBezTo>
                  <a:pt x="9749" y="13309"/>
                  <a:pt x="10322" y="13745"/>
                  <a:pt x="10896" y="13745"/>
                </a:cubicBezTo>
                <a:cubicBezTo>
                  <a:pt x="11278" y="13745"/>
                  <a:pt x="11851" y="13309"/>
                  <a:pt x="11851" y="12655"/>
                </a:cubicBezTo>
                <a:close/>
                <a:moveTo>
                  <a:pt x="11851" y="15491"/>
                </a:moveTo>
                <a:cubicBezTo>
                  <a:pt x="11851" y="15055"/>
                  <a:pt x="11278" y="14400"/>
                  <a:pt x="10896" y="14400"/>
                </a:cubicBezTo>
                <a:cubicBezTo>
                  <a:pt x="10322" y="14400"/>
                  <a:pt x="9749" y="15055"/>
                  <a:pt x="9749" y="15491"/>
                </a:cubicBezTo>
                <a:cubicBezTo>
                  <a:pt x="9749" y="16145"/>
                  <a:pt x="10322" y="16582"/>
                  <a:pt x="10896" y="16582"/>
                </a:cubicBezTo>
                <a:cubicBezTo>
                  <a:pt x="11278" y="16582"/>
                  <a:pt x="11851" y="16145"/>
                  <a:pt x="11851" y="15491"/>
                </a:cubicBezTo>
                <a:close/>
                <a:moveTo>
                  <a:pt x="11851" y="18545"/>
                </a:moveTo>
                <a:cubicBezTo>
                  <a:pt x="11851" y="17891"/>
                  <a:pt x="11278" y="17236"/>
                  <a:pt x="10896" y="17236"/>
                </a:cubicBezTo>
                <a:cubicBezTo>
                  <a:pt x="10322" y="17236"/>
                  <a:pt x="9749" y="17891"/>
                  <a:pt x="9749" y="18545"/>
                </a:cubicBezTo>
                <a:cubicBezTo>
                  <a:pt x="9749" y="18982"/>
                  <a:pt x="10322" y="19636"/>
                  <a:pt x="10896" y="19636"/>
                </a:cubicBezTo>
                <a:cubicBezTo>
                  <a:pt x="11278" y="19636"/>
                  <a:pt x="11851" y="18982"/>
                  <a:pt x="11851" y="18545"/>
                </a:cubicBezTo>
                <a:close/>
                <a:moveTo>
                  <a:pt x="14527" y="9818"/>
                </a:moveTo>
                <a:cubicBezTo>
                  <a:pt x="14527" y="9164"/>
                  <a:pt x="13954" y="8727"/>
                  <a:pt x="13381" y="8727"/>
                </a:cubicBezTo>
                <a:cubicBezTo>
                  <a:pt x="12998" y="8727"/>
                  <a:pt x="12425" y="9164"/>
                  <a:pt x="12425" y="9818"/>
                </a:cubicBezTo>
                <a:cubicBezTo>
                  <a:pt x="12425" y="10473"/>
                  <a:pt x="12998" y="10909"/>
                  <a:pt x="13381" y="10909"/>
                </a:cubicBezTo>
                <a:cubicBezTo>
                  <a:pt x="13954" y="10909"/>
                  <a:pt x="14527" y="10473"/>
                  <a:pt x="14527" y="9818"/>
                </a:cubicBezTo>
                <a:close/>
                <a:moveTo>
                  <a:pt x="14527" y="12655"/>
                </a:moveTo>
                <a:cubicBezTo>
                  <a:pt x="14527" y="12000"/>
                  <a:pt x="13954" y="11564"/>
                  <a:pt x="13381" y="11564"/>
                </a:cubicBezTo>
                <a:cubicBezTo>
                  <a:pt x="12998" y="11564"/>
                  <a:pt x="12425" y="12000"/>
                  <a:pt x="12425" y="12655"/>
                </a:cubicBezTo>
                <a:cubicBezTo>
                  <a:pt x="12425" y="13309"/>
                  <a:pt x="12998" y="13745"/>
                  <a:pt x="13381" y="13745"/>
                </a:cubicBezTo>
                <a:cubicBezTo>
                  <a:pt x="13954" y="13745"/>
                  <a:pt x="14527" y="13309"/>
                  <a:pt x="14527" y="12655"/>
                </a:cubicBezTo>
                <a:close/>
                <a:moveTo>
                  <a:pt x="14527" y="15491"/>
                </a:moveTo>
                <a:cubicBezTo>
                  <a:pt x="14527" y="15055"/>
                  <a:pt x="13954" y="14400"/>
                  <a:pt x="13381" y="14400"/>
                </a:cubicBezTo>
                <a:cubicBezTo>
                  <a:pt x="12998" y="14400"/>
                  <a:pt x="12425" y="15055"/>
                  <a:pt x="12425" y="15491"/>
                </a:cubicBezTo>
                <a:cubicBezTo>
                  <a:pt x="12425" y="16145"/>
                  <a:pt x="12998" y="16582"/>
                  <a:pt x="13381" y="16582"/>
                </a:cubicBezTo>
                <a:cubicBezTo>
                  <a:pt x="13954" y="16582"/>
                  <a:pt x="14527" y="16145"/>
                  <a:pt x="14527" y="15491"/>
                </a:cubicBezTo>
                <a:close/>
                <a:moveTo>
                  <a:pt x="14527" y="18545"/>
                </a:moveTo>
                <a:cubicBezTo>
                  <a:pt x="14527" y="17891"/>
                  <a:pt x="13954" y="17236"/>
                  <a:pt x="13381" y="17236"/>
                </a:cubicBezTo>
                <a:cubicBezTo>
                  <a:pt x="12998" y="17236"/>
                  <a:pt x="12425" y="17891"/>
                  <a:pt x="12425" y="18545"/>
                </a:cubicBezTo>
                <a:cubicBezTo>
                  <a:pt x="12425" y="18982"/>
                  <a:pt x="12998" y="19636"/>
                  <a:pt x="13381" y="19636"/>
                </a:cubicBezTo>
                <a:cubicBezTo>
                  <a:pt x="13954" y="19636"/>
                  <a:pt x="14527" y="18982"/>
                  <a:pt x="14527" y="1854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52" name="Shape"/>
          <p:cNvSpPr/>
          <p:nvPr/>
        </p:nvSpPr>
        <p:spPr>
          <a:xfrm>
            <a:off x="1047750" y="4346575"/>
            <a:ext cx="407988" cy="398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743"/>
                </a:moveTo>
                <a:cubicBezTo>
                  <a:pt x="21600" y="16302"/>
                  <a:pt x="21600" y="16302"/>
                  <a:pt x="21600" y="16302"/>
                </a:cubicBezTo>
                <a:cubicBezTo>
                  <a:pt x="21600" y="17321"/>
                  <a:pt x="20807" y="18136"/>
                  <a:pt x="19817" y="18136"/>
                </a:cubicBezTo>
                <a:cubicBezTo>
                  <a:pt x="18033" y="18136"/>
                  <a:pt x="18033" y="18136"/>
                  <a:pt x="18033" y="18136"/>
                </a:cubicBezTo>
                <a:cubicBezTo>
                  <a:pt x="18826" y="21600"/>
                  <a:pt x="18826" y="21600"/>
                  <a:pt x="18826" y="21600"/>
                </a:cubicBezTo>
                <a:cubicBezTo>
                  <a:pt x="3171" y="21600"/>
                  <a:pt x="3171" y="21600"/>
                  <a:pt x="3171" y="21600"/>
                </a:cubicBezTo>
                <a:cubicBezTo>
                  <a:pt x="3765" y="18136"/>
                  <a:pt x="3765" y="18136"/>
                  <a:pt x="3765" y="18136"/>
                </a:cubicBezTo>
                <a:cubicBezTo>
                  <a:pt x="1783" y="18136"/>
                  <a:pt x="1783" y="18136"/>
                  <a:pt x="1783" y="18136"/>
                </a:cubicBezTo>
                <a:cubicBezTo>
                  <a:pt x="793" y="18136"/>
                  <a:pt x="0" y="17321"/>
                  <a:pt x="0" y="16302"/>
                </a:cubicBezTo>
                <a:cubicBezTo>
                  <a:pt x="0" y="7743"/>
                  <a:pt x="0" y="7743"/>
                  <a:pt x="0" y="7743"/>
                </a:cubicBezTo>
                <a:cubicBezTo>
                  <a:pt x="0" y="6725"/>
                  <a:pt x="793" y="5909"/>
                  <a:pt x="1783" y="5909"/>
                </a:cubicBezTo>
                <a:cubicBezTo>
                  <a:pt x="3963" y="5909"/>
                  <a:pt x="3963" y="5909"/>
                  <a:pt x="3963" y="5909"/>
                </a:cubicBezTo>
                <a:cubicBezTo>
                  <a:pt x="3963" y="3057"/>
                  <a:pt x="3963" y="3057"/>
                  <a:pt x="3963" y="3057"/>
                </a:cubicBezTo>
                <a:cubicBezTo>
                  <a:pt x="4756" y="3057"/>
                  <a:pt x="4756" y="3057"/>
                  <a:pt x="4756" y="3057"/>
                </a:cubicBezTo>
                <a:cubicBezTo>
                  <a:pt x="4756" y="0"/>
                  <a:pt x="4756" y="0"/>
                  <a:pt x="4756" y="0"/>
                </a:cubicBezTo>
                <a:cubicBezTo>
                  <a:pt x="16844" y="0"/>
                  <a:pt x="16844" y="0"/>
                  <a:pt x="16844" y="0"/>
                </a:cubicBezTo>
                <a:cubicBezTo>
                  <a:pt x="16844" y="3057"/>
                  <a:pt x="16844" y="3057"/>
                  <a:pt x="16844" y="3057"/>
                </a:cubicBezTo>
                <a:cubicBezTo>
                  <a:pt x="17637" y="3057"/>
                  <a:pt x="17637" y="3057"/>
                  <a:pt x="17637" y="3057"/>
                </a:cubicBezTo>
                <a:cubicBezTo>
                  <a:pt x="17637" y="5909"/>
                  <a:pt x="17637" y="5909"/>
                  <a:pt x="17637" y="5909"/>
                </a:cubicBezTo>
                <a:cubicBezTo>
                  <a:pt x="19817" y="5909"/>
                  <a:pt x="19817" y="5909"/>
                  <a:pt x="19817" y="5909"/>
                </a:cubicBezTo>
                <a:cubicBezTo>
                  <a:pt x="20807" y="5909"/>
                  <a:pt x="21600" y="6725"/>
                  <a:pt x="21600" y="7743"/>
                </a:cubicBezTo>
                <a:close/>
                <a:moveTo>
                  <a:pt x="4360" y="8966"/>
                </a:moveTo>
                <a:cubicBezTo>
                  <a:pt x="4360" y="8355"/>
                  <a:pt x="3765" y="7743"/>
                  <a:pt x="2972" y="7743"/>
                </a:cubicBezTo>
                <a:cubicBezTo>
                  <a:pt x="2378" y="7743"/>
                  <a:pt x="1783" y="8355"/>
                  <a:pt x="1783" y="8966"/>
                </a:cubicBezTo>
                <a:cubicBezTo>
                  <a:pt x="1783" y="9781"/>
                  <a:pt x="2378" y="10189"/>
                  <a:pt x="2972" y="10189"/>
                </a:cubicBezTo>
                <a:cubicBezTo>
                  <a:pt x="3765" y="10189"/>
                  <a:pt x="4360" y="9781"/>
                  <a:pt x="4360" y="8966"/>
                </a:cubicBezTo>
                <a:close/>
                <a:moveTo>
                  <a:pt x="17439" y="20581"/>
                </a:moveTo>
                <a:cubicBezTo>
                  <a:pt x="16250" y="14875"/>
                  <a:pt x="16250" y="14875"/>
                  <a:pt x="16250" y="14875"/>
                </a:cubicBezTo>
                <a:cubicBezTo>
                  <a:pt x="5350" y="14875"/>
                  <a:pt x="5350" y="14875"/>
                  <a:pt x="5350" y="14875"/>
                </a:cubicBezTo>
                <a:cubicBezTo>
                  <a:pt x="4558" y="20581"/>
                  <a:pt x="4558" y="20581"/>
                  <a:pt x="4558" y="20581"/>
                </a:cubicBezTo>
                <a:lnTo>
                  <a:pt x="17439" y="20581"/>
                </a:lnTo>
                <a:close/>
                <a:moveTo>
                  <a:pt x="5549" y="7947"/>
                </a:moveTo>
                <a:cubicBezTo>
                  <a:pt x="16051" y="7947"/>
                  <a:pt x="16051" y="7947"/>
                  <a:pt x="16051" y="7947"/>
                </a:cubicBezTo>
                <a:cubicBezTo>
                  <a:pt x="16051" y="1223"/>
                  <a:pt x="16051" y="1223"/>
                  <a:pt x="16051" y="1223"/>
                </a:cubicBezTo>
                <a:cubicBezTo>
                  <a:pt x="5549" y="1223"/>
                  <a:pt x="5549" y="1223"/>
                  <a:pt x="5549" y="1223"/>
                </a:cubicBezTo>
                <a:lnTo>
                  <a:pt x="5549" y="7947"/>
                </a:lnTo>
                <a:close/>
                <a:moveTo>
                  <a:pt x="10305" y="17117"/>
                </a:moveTo>
                <a:cubicBezTo>
                  <a:pt x="7134" y="17117"/>
                  <a:pt x="7134" y="17117"/>
                  <a:pt x="7134" y="17117"/>
                </a:cubicBezTo>
                <a:cubicBezTo>
                  <a:pt x="7134" y="17932"/>
                  <a:pt x="7134" y="17932"/>
                  <a:pt x="7134" y="17932"/>
                </a:cubicBezTo>
                <a:cubicBezTo>
                  <a:pt x="10305" y="17932"/>
                  <a:pt x="10305" y="17932"/>
                  <a:pt x="10305" y="17932"/>
                </a:cubicBezTo>
                <a:lnTo>
                  <a:pt x="10305" y="17117"/>
                </a:lnTo>
                <a:close/>
                <a:moveTo>
                  <a:pt x="14664" y="17117"/>
                </a:moveTo>
                <a:cubicBezTo>
                  <a:pt x="11494" y="17117"/>
                  <a:pt x="11494" y="17117"/>
                  <a:pt x="11494" y="17117"/>
                </a:cubicBezTo>
                <a:cubicBezTo>
                  <a:pt x="11494" y="17932"/>
                  <a:pt x="11494" y="17932"/>
                  <a:pt x="11494" y="17932"/>
                </a:cubicBezTo>
                <a:cubicBezTo>
                  <a:pt x="14664" y="17932"/>
                  <a:pt x="14664" y="17932"/>
                  <a:pt x="14664" y="17932"/>
                </a:cubicBezTo>
                <a:lnTo>
                  <a:pt x="14664" y="1711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53" name="Shape"/>
          <p:cNvSpPr/>
          <p:nvPr/>
        </p:nvSpPr>
        <p:spPr>
          <a:xfrm>
            <a:off x="1744663" y="4427459"/>
            <a:ext cx="301716" cy="29852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61" h="21156" extrusionOk="0">
                <a:moveTo>
                  <a:pt x="3424" y="7556"/>
                </a:moveTo>
                <a:cubicBezTo>
                  <a:pt x="10800" y="356"/>
                  <a:pt x="10800" y="356"/>
                  <a:pt x="10800" y="356"/>
                </a:cubicBezTo>
                <a:cubicBezTo>
                  <a:pt x="10800" y="356"/>
                  <a:pt x="13171" y="-444"/>
                  <a:pt x="15805" y="356"/>
                </a:cubicBezTo>
                <a:cubicBezTo>
                  <a:pt x="9483" y="6489"/>
                  <a:pt x="9483" y="6489"/>
                  <a:pt x="9483" y="6489"/>
                </a:cubicBezTo>
                <a:cubicBezTo>
                  <a:pt x="4741" y="8889"/>
                  <a:pt x="4741" y="8889"/>
                  <a:pt x="4741" y="8889"/>
                </a:cubicBezTo>
                <a:cubicBezTo>
                  <a:pt x="3951" y="14489"/>
                  <a:pt x="3951" y="14489"/>
                  <a:pt x="3951" y="14489"/>
                </a:cubicBezTo>
                <a:cubicBezTo>
                  <a:pt x="5005" y="15823"/>
                  <a:pt x="5795" y="16356"/>
                  <a:pt x="6849" y="17423"/>
                </a:cubicBezTo>
                <a:cubicBezTo>
                  <a:pt x="12117" y="16356"/>
                  <a:pt x="12117" y="16356"/>
                  <a:pt x="12117" y="16356"/>
                </a:cubicBezTo>
                <a:cubicBezTo>
                  <a:pt x="14488" y="11823"/>
                  <a:pt x="14488" y="11823"/>
                  <a:pt x="14488" y="11823"/>
                </a:cubicBezTo>
                <a:cubicBezTo>
                  <a:pt x="20810" y="5423"/>
                  <a:pt x="20810" y="5423"/>
                  <a:pt x="20810" y="5423"/>
                </a:cubicBezTo>
                <a:cubicBezTo>
                  <a:pt x="21600" y="8089"/>
                  <a:pt x="20810" y="10489"/>
                  <a:pt x="20810" y="10489"/>
                </a:cubicBezTo>
                <a:cubicBezTo>
                  <a:pt x="13698" y="17689"/>
                  <a:pt x="13698" y="17689"/>
                  <a:pt x="13698" y="17689"/>
                </a:cubicBezTo>
                <a:cubicBezTo>
                  <a:pt x="0" y="21156"/>
                  <a:pt x="0" y="21156"/>
                  <a:pt x="0" y="21156"/>
                </a:cubicBezTo>
                <a:cubicBezTo>
                  <a:pt x="0" y="21156"/>
                  <a:pt x="0" y="21156"/>
                  <a:pt x="0" y="21156"/>
                </a:cubicBezTo>
                <a:lnTo>
                  <a:pt x="3424" y="7556"/>
                </a:lnTo>
                <a:close/>
                <a:moveTo>
                  <a:pt x="11063" y="8356"/>
                </a:moveTo>
                <a:cubicBezTo>
                  <a:pt x="17912" y="1423"/>
                  <a:pt x="17912" y="1423"/>
                  <a:pt x="17912" y="1423"/>
                </a:cubicBezTo>
                <a:cubicBezTo>
                  <a:pt x="18439" y="1689"/>
                  <a:pt x="18439" y="1689"/>
                  <a:pt x="18966" y="2223"/>
                </a:cubicBezTo>
                <a:cubicBezTo>
                  <a:pt x="19493" y="2489"/>
                  <a:pt x="19493" y="2756"/>
                  <a:pt x="19756" y="3023"/>
                </a:cubicBezTo>
                <a:cubicBezTo>
                  <a:pt x="12907" y="10223"/>
                  <a:pt x="12907" y="10223"/>
                  <a:pt x="12907" y="10223"/>
                </a:cubicBezTo>
                <a:cubicBezTo>
                  <a:pt x="9220" y="11823"/>
                  <a:pt x="9220" y="11823"/>
                  <a:pt x="9220" y="11823"/>
                </a:cubicBezTo>
                <a:cubicBezTo>
                  <a:pt x="9220" y="11823"/>
                  <a:pt x="9220" y="11823"/>
                  <a:pt x="9220" y="11823"/>
                </a:cubicBezTo>
                <a:lnTo>
                  <a:pt x="11063" y="835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54" name="Shape"/>
          <p:cNvSpPr/>
          <p:nvPr/>
        </p:nvSpPr>
        <p:spPr>
          <a:xfrm>
            <a:off x="2348411" y="4374068"/>
            <a:ext cx="388439" cy="3408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85" h="21468" extrusionOk="0">
                <a:moveTo>
                  <a:pt x="93" y="21468"/>
                </a:moveTo>
                <a:cubicBezTo>
                  <a:pt x="93" y="21468"/>
                  <a:pt x="-115" y="20993"/>
                  <a:pt x="93" y="19332"/>
                </a:cubicBezTo>
                <a:cubicBezTo>
                  <a:pt x="1339" y="18620"/>
                  <a:pt x="7154" y="16958"/>
                  <a:pt x="7362" y="16721"/>
                </a:cubicBezTo>
                <a:cubicBezTo>
                  <a:pt x="7362" y="15534"/>
                  <a:pt x="7362" y="15534"/>
                  <a:pt x="7362" y="15534"/>
                </a:cubicBezTo>
                <a:cubicBezTo>
                  <a:pt x="7985" y="15297"/>
                  <a:pt x="7985" y="15297"/>
                  <a:pt x="7985" y="15297"/>
                </a:cubicBezTo>
                <a:cubicBezTo>
                  <a:pt x="7985" y="15297"/>
                  <a:pt x="7985" y="13398"/>
                  <a:pt x="7985" y="13160"/>
                </a:cubicBezTo>
                <a:cubicBezTo>
                  <a:pt x="7985" y="13160"/>
                  <a:pt x="7362" y="11736"/>
                  <a:pt x="7154" y="10787"/>
                </a:cubicBezTo>
                <a:cubicBezTo>
                  <a:pt x="7154" y="10787"/>
                  <a:pt x="6739" y="10787"/>
                  <a:pt x="6531" y="10075"/>
                </a:cubicBezTo>
                <a:cubicBezTo>
                  <a:pt x="6531" y="9363"/>
                  <a:pt x="6531" y="8888"/>
                  <a:pt x="6531" y="8413"/>
                </a:cubicBezTo>
                <a:cubicBezTo>
                  <a:pt x="6323" y="7938"/>
                  <a:pt x="6739" y="7464"/>
                  <a:pt x="6947" y="7464"/>
                </a:cubicBezTo>
                <a:cubicBezTo>
                  <a:pt x="6947" y="7464"/>
                  <a:pt x="6323" y="4141"/>
                  <a:pt x="6947" y="3191"/>
                </a:cubicBezTo>
                <a:cubicBezTo>
                  <a:pt x="7362" y="2479"/>
                  <a:pt x="8608" y="580"/>
                  <a:pt x="11723" y="105"/>
                </a:cubicBezTo>
                <a:cubicBezTo>
                  <a:pt x="11723" y="105"/>
                  <a:pt x="12347" y="-132"/>
                  <a:pt x="12762" y="105"/>
                </a:cubicBezTo>
                <a:cubicBezTo>
                  <a:pt x="12762" y="105"/>
                  <a:pt x="12762" y="105"/>
                  <a:pt x="12554" y="580"/>
                </a:cubicBezTo>
                <a:cubicBezTo>
                  <a:pt x="12554" y="580"/>
                  <a:pt x="14008" y="1767"/>
                  <a:pt x="14423" y="3428"/>
                </a:cubicBezTo>
                <a:cubicBezTo>
                  <a:pt x="14839" y="4615"/>
                  <a:pt x="14631" y="6989"/>
                  <a:pt x="14423" y="7464"/>
                </a:cubicBezTo>
                <a:cubicBezTo>
                  <a:pt x="14423" y="7464"/>
                  <a:pt x="15047" y="7464"/>
                  <a:pt x="14839" y="8176"/>
                </a:cubicBezTo>
                <a:cubicBezTo>
                  <a:pt x="14839" y="9125"/>
                  <a:pt x="14839" y="11024"/>
                  <a:pt x="14216" y="10787"/>
                </a:cubicBezTo>
                <a:cubicBezTo>
                  <a:pt x="14216" y="10787"/>
                  <a:pt x="14008" y="12923"/>
                  <a:pt x="13593" y="13398"/>
                </a:cubicBezTo>
                <a:cubicBezTo>
                  <a:pt x="13593" y="13398"/>
                  <a:pt x="13385" y="15059"/>
                  <a:pt x="13593" y="15059"/>
                </a:cubicBezTo>
                <a:cubicBezTo>
                  <a:pt x="14008" y="15059"/>
                  <a:pt x="14008" y="15059"/>
                  <a:pt x="14008" y="15059"/>
                </a:cubicBezTo>
                <a:cubicBezTo>
                  <a:pt x="14008" y="15059"/>
                  <a:pt x="14216" y="16483"/>
                  <a:pt x="14423" y="16958"/>
                </a:cubicBezTo>
                <a:cubicBezTo>
                  <a:pt x="14423" y="16958"/>
                  <a:pt x="20862" y="18857"/>
                  <a:pt x="21485" y="19569"/>
                </a:cubicBezTo>
                <a:cubicBezTo>
                  <a:pt x="21485" y="20519"/>
                  <a:pt x="21485" y="21468"/>
                  <a:pt x="21485" y="21468"/>
                </a:cubicBezTo>
                <a:lnTo>
                  <a:pt x="93" y="2146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55" name="Shape"/>
          <p:cNvSpPr/>
          <p:nvPr/>
        </p:nvSpPr>
        <p:spPr>
          <a:xfrm>
            <a:off x="2894013" y="4357687"/>
            <a:ext cx="588964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96" y="13187"/>
                </a:moveTo>
                <a:cubicBezTo>
                  <a:pt x="13896" y="13187"/>
                  <a:pt x="13896" y="13642"/>
                  <a:pt x="13620" y="13415"/>
                </a:cubicBezTo>
                <a:cubicBezTo>
                  <a:pt x="13483" y="13187"/>
                  <a:pt x="13208" y="12733"/>
                  <a:pt x="13208" y="12278"/>
                </a:cubicBezTo>
                <a:cubicBezTo>
                  <a:pt x="13070" y="11823"/>
                  <a:pt x="12932" y="11141"/>
                  <a:pt x="12795" y="10914"/>
                </a:cubicBezTo>
                <a:cubicBezTo>
                  <a:pt x="12795" y="10686"/>
                  <a:pt x="12795" y="10232"/>
                  <a:pt x="13208" y="10232"/>
                </a:cubicBezTo>
                <a:cubicBezTo>
                  <a:pt x="13208" y="10232"/>
                  <a:pt x="13070" y="9777"/>
                  <a:pt x="13208" y="9549"/>
                </a:cubicBezTo>
                <a:cubicBezTo>
                  <a:pt x="13208" y="9549"/>
                  <a:pt x="12795" y="9549"/>
                  <a:pt x="12932" y="8867"/>
                </a:cubicBezTo>
                <a:cubicBezTo>
                  <a:pt x="12932" y="8867"/>
                  <a:pt x="12107" y="8413"/>
                  <a:pt x="12795" y="7276"/>
                </a:cubicBezTo>
                <a:cubicBezTo>
                  <a:pt x="12795" y="7276"/>
                  <a:pt x="12382" y="6594"/>
                  <a:pt x="12932" y="6366"/>
                </a:cubicBezTo>
                <a:cubicBezTo>
                  <a:pt x="12932" y="6366"/>
                  <a:pt x="12107" y="5002"/>
                  <a:pt x="13208" y="4547"/>
                </a:cubicBezTo>
                <a:cubicBezTo>
                  <a:pt x="13208" y="4547"/>
                  <a:pt x="12245" y="682"/>
                  <a:pt x="13896" y="682"/>
                </a:cubicBezTo>
                <a:cubicBezTo>
                  <a:pt x="14859" y="455"/>
                  <a:pt x="15409" y="1364"/>
                  <a:pt x="16234" y="1819"/>
                </a:cubicBezTo>
                <a:cubicBezTo>
                  <a:pt x="16234" y="1819"/>
                  <a:pt x="17335" y="455"/>
                  <a:pt x="17885" y="682"/>
                </a:cubicBezTo>
                <a:cubicBezTo>
                  <a:pt x="18986" y="909"/>
                  <a:pt x="19261" y="2728"/>
                  <a:pt x="18711" y="4320"/>
                </a:cubicBezTo>
                <a:cubicBezTo>
                  <a:pt x="19261" y="3865"/>
                  <a:pt x="19536" y="5684"/>
                  <a:pt x="18986" y="6366"/>
                </a:cubicBezTo>
                <a:cubicBezTo>
                  <a:pt x="18986" y="6366"/>
                  <a:pt x="19399" y="6821"/>
                  <a:pt x="18986" y="7503"/>
                </a:cubicBezTo>
                <a:cubicBezTo>
                  <a:pt x="18986" y="7503"/>
                  <a:pt x="19536" y="8640"/>
                  <a:pt x="18848" y="9095"/>
                </a:cubicBezTo>
                <a:cubicBezTo>
                  <a:pt x="18848" y="9095"/>
                  <a:pt x="18848" y="9777"/>
                  <a:pt x="18711" y="10004"/>
                </a:cubicBezTo>
                <a:cubicBezTo>
                  <a:pt x="18711" y="10004"/>
                  <a:pt x="18986" y="10004"/>
                  <a:pt x="18986" y="10459"/>
                </a:cubicBezTo>
                <a:cubicBezTo>
                  <a:pt x="19124" y="10686"/>
                  <a:pt x="19124" y="11141"/>
                  <a:pt x="18986" y="11596"/>
                </a:cubicBezTo>
                <a:cubicBezTo>
                  <a:pt x="18711" y="12051"/>
                  <a:pt x="18711" y="12505"/>
                  <a:pt x="18573" y="12733"/>
                </a:cubicBezTo>
                <a:cubicBezTo>
                  <a:pt x="18573" y="12960"/>
                  <a:pt x="18573" y="13869"/>
                  <a:pt x="18023" y="13415"/>
                </a:cubicBezTo>
                <a:cubicBezTo>
                  <a:pt x="17473" y="14552"/>
                  <a:pt x="17335" y="16598"/>
                  <a:pt x="17748" y="18189"/>
                </a:cubicBezTo>
                <a:cubicBezTo>
                  <a:pt x="17748" y="18417"/>
                  <a:pt x="17748" y="18417"/>
                  <a:pt x="17748" y="18417"/>
                </a:cubicBezTo>
                <a:cubicBezTo>
                  <a:pt x="19124" y="18872"/>
                  <a:pt x="20775" y="19326"/>
                  <a:pt x="21600" y="20008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10456" y="21600"/>
                  <a:pt x="10456" y="21600"/>
                  <a:pt x="10456" y="21600"/>
                </a:cubicBezTo>
                <a:cubicBezTo>
                  <a:pt x="10456" y="21373"/>
                  <a:pt x="10456" y="21373"/>
                  <a:pt x="10456" y="21373"/>
                </a:cubicBezTo>
                <a:cubicBezTo>
                  <a:pt x="0" y="21373"/>
                  <a:pt x="0" y="21373"/>
                  <a:pt x="0" y="21373"/>
                </a:cubicBezTo>
                <a:cubicBezTo>
                  <a:pt x="0" y="21373"/>
                  <a:pt x="138" y="19781"/>
                  <a:pt x="963" y="19099"/>
                </a:cubicBezTo>
                <a:cubicBezTo>
                  <a:pt x="1789" y="18417"/>
                  <a:pt x="4953" y="16825"/>
                  <a:pt x="5228" y="16825"/>
                </a:cubicBezTo>
                <a:cubicBezTo>
                  <a:pt x="5228" y="15461"/>
                  <a:pt x="5228" y="15461"/>
                  <a:pt x="5228" y="15461"/>
                </a:cubicBezTo>
                <a:cubicBezTo>
                  <a:pt x="5503" y="15461"/>
                  <a:pt x="5503" y="15461"/>
                  <a:pt x="5503" y="15461"/>
                </a:cubicBezTo>
                <a:cubicBezTo>
                  <a:pt x="5503" y="15461"/>
                  <a:pt x="5641" y="13415"/>
                  <a:pt x="5641" y="13187"/>
                </a:cubicBezTo>
                <a:cubicBezTo>
                  <a:pt x="5641" y="13187"/>
                  <a:pt x="5228" y="11596"/>
                  <a:pt x="5090" y="10686"/>
                </a:cubicBezTo>
                <a:cubicBezTo>
                  <a:pt x="5090" y="10686"/>
                  <a:pt x="4678" y="10686"/>
                  <a:pt x="4678" y="10004"/>
                </a:cubicBezTo>
                <a:cubicBezTo>
                  <a:pt x="4540" y="9322"/>
                  <a:pt x="4678" y="8867"/>
                  <a:pt x="4540" y="8413"/>
                </a:cubicBezTo>
                <a:cubicBezTo>
                  <a:pt x="4540" y="7958"/>
                  <a:pt x="4678" y="7503"/>
                  <a:pt x="4953" y="7503"/>
                </a:cubicBezTo>
                <a:cubicBezTo>
                  <a:pt x="4953" y="7503"/>
                  <a:pt x="4540" y="4093"/>
                  <a:pt x="4953" y="2956"/>
                </a:cubicBezTo>
                <a:cubicBezTo>
                  <a:pt x="5228" y="2274"/>
                  <a:pt x="6054" y="682"/>
                  <a:pt x="8117" y="0"/>
                </a:cubicBezTo>
                <a:cubicBezTo>
                  <a:pt x="8117" y="0"/>
                  <a:pt x="8668" y="0"/>
                  <a:pt x="8805" y="0"/>
                </a:cubicBezTo>
                <a:cubicBezTo>
                  <a:pt x="8943" y="0"/>
                  <a:pt x="8943" y="227"/>
                  <a:pt x="8668" y="682"/>
                </a:cubicBezTo>
                <a:cubicBezTo>
                  <a:pt x="8668" y="682"/>
                  <a:pt x="9768" y="1592"/>
                  <a:pt x="10181" y="3411"/>
                </a:cubicBezTo>
                <a:cubicBezTo>
                  <a:pt x="10318" y="4547"/>
                  <a:pt x="10318" y="6821"/>
                  <a:pt x="10181" y="7503"/>
                </a:cubicBezTo>
                <a:cubicBezTo>
                  <a:pt x="10181" y="7503"/>
                  <a:pt x="10456" y="7503"/>
                  <a:pt x="10456" y="8185"/>
                </a:cubicBezTo>
                <a:cubicBezTo>
                  <a:pt x="10318" y="9095"/>
                  <a:pt x="10318" y="11141"/>
                  <a:pt x="9906" y="10686"/>
                </a:cubicBezTo>
                <a:cubicBezTo>
                  <a:pt x="9906" y="10686"/>
                  <a:pt x="9906" y="12960"/>
                  <a:pt x="9493" y="13415"/>
                </a:cubicBezTo>
                <a:cubicBezTo>
                  <a:pt x="9493" y="13415"/>
                  <a:pt x="9355" y="15006"/>
                  <a:pt x="9493" y="15234"/>
                </a:cubicBezTo>
                <a:cubicBezTo>
                  <a:pt x="9768" y="15234"/>
                  <a:pt x="9768" y="15234"/>
                  <a:pt x="9768" y="15234"/>
                </a:cubicBezTo>
                <a:cubicBezTo>
                  <a:pt x="9768" y="15234"/>
                  <a:pt x="9906" y="16598"/>
                  <a:pt x="10043" y="16825"/>
                </a:cubicBezTo>
                <a:cubicBezTo>
                  <a:pt x="10043" y="16825"/>
                  <a:pt x="11006" y="17507"/>
                  <a:pt x="12245" y="17962"/>
                </a:cubicBezTo>
                <a:cubicBezTo>
                  <a:pt x="12657" y="18189"/>
                  <a:pt x="13208" y="18189"/>
                  <a:pt x="13896" y="18189"/>
                </a:cubicBezTo>
                <a:cubicBezTo>
                  <a:pt x="14033" y="17280"/>
                  <a:pt x="14308" y="17053"/>
                  <a:pt x="14308" y="15006"/>
                </a:cubicBezTo>
                <a:cubicBezTo>
                  <a:pt x="14308" y="14097"/>
                  <a:pt x="13896" y="13187"/>
                  <a:pt x="13896" y="1318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56" name="Shape"/>
          <p:cNvSpPr/>
          <p:nvPr/>
        </p:nvSpPr>
        <p:spPr>
          <a:xfrm>
            <a:off x="3617912" y="4495800"/>
            <a:ext cx="431801" cy="2143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14691" y="0"/>
                </a:lnTo>
                <a:lnTo>
                  <a:pt x="14691" y="21600"/>
                </a:lnTo>
                <a:lnTo>
                  <a:pt x="0" y="21600"/>
                </a:lnTo>
                <a:lnTo>
                  <a:pt x="0" y="0"/>
                </a:lnTo>
                <a:close/>
                <a:moveTo>
                  <a:pt x="15962" y="13760"/>
                </a:moveTo>
                <a:lnTo>
                  <a:pt x="21600" y="20480"/>
                </a:lnTo>
                <a:lnTo>
                  <a:pt x="21600" y="1280"/>
                </a:lnTo>
                <a:lnTo>
                  <a:pt x="15962" y="8000"/>
                </a:lnTo>
                <a:lnTo>
                  <a:pt x="15962" y="1376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57" name="Shape"/>
          <p:cNvSpPr/>
          <p:nvPr/>
        </p:nvSpPr>
        <p:spPr>
          <a:xfrm>
            <a:off x="4272843" y="4349750"/>
            <a:ext cx="370595" cy="3730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76" h="21600" extrusionOk="0">
                <a:moveTo>
                  <a:pt x="19764" y="2836"/>
                </a:moveTo>
                <a:cubicBezTo>
                  <a:pt x="20844" y="2836"/>
                  <a:pt x="21276" y="3491"/>
                  <a:pt x="21276" y="4145"/>
                </a:cubicBezTo>
                <a:cubicBezTo>
                  <a:pt x="21276" y="10036"/>
                  <a:pt x="21276" y="10036"/>
                  <a:pt x="21276" y="10036"/>
                </a:cubicBezTo>
                <a:cubicBezTo>
                  <a:pt x="21276" y="10691"/>
                  <a:pt x="20628" y="11127"/>
                  <a:pt x="19980" y="11127"/>
                </a:cubicBezTo>
                <a:cubicBezTo>
                  <a:pt x="7452" y="12655"/>
                  <a:pt x="7452" y="12655"/>
                  <a:pt x="7452" y="12655"/>
                </a:cubicBezTo>
                <a:cubicBezTo>
                  <a:pt x="6588" y="12873"/>
                  <a:pt x="6372" y="14182"/>
                  <a:pt x="7668" y="14182"/>
                </a:cubicBezTo>
                <a:cubicBezTo>
                  <a:pt x="19548" y="14182"/>
                  <a:pt x="19548" y="14182"/>
                  <a:pt x="19548" y="14182"/>
                </a:cubicBezTo>
                <a:cubicBezTo>
                  <a:pt x="20844" y="14182"/>
                  <a:pt x="20844" y="16145"/>
                  <a:pt x="19548" y="16145"/>
                </a:cubicBezTo>
                <a:cubicBezTo>
                  <a:pt x="7236" y="16145"/>
                  <a:pt x="7236" y="16145"/>
                  <a:pt x="7236" y="16145"/>
                </a:cubicBezTo>
                <a:cubicBezTo>
                  <a:pt x="4644" y="16145"/>
                  <a:pt x="3564" y="13091"/>
                  <a:pt x="5724" y="11564"/>
                </a:cubicBezTo>
                <a:cubicBezTo>
                  <a:pt x="6804" y="10691"/>
                  <a:pt x="6804" y="10691"/>
                  <a:pt x="6804" y="10691"/>
                </a:cubicBezTo>
                <a:cubicBezTo>
                  <a:pt x="2916" y="2182"/>
                  <a:pt x="2916" y="2182"/>
                  <a:pt x="2916" y="2182"/>
                </a:cubicBezTo>
                <a:cubicBezTo>
                  <a:pt x="972" y="2182"/>
                  <a:pt x="972" y="2182"/>
                  <a:pt x="972" y="2182"/>
                </a:cubicBezTo>
                <a:cubicBezTo>
                  <a:pt x="-324" y="2182"/>
                  <a:pt x="-324" y="0"/>
                  <a:pt x="972" y="0"/>
                </a:cubicBezTo>
                <a:cubicBezTo>
                  <a:pt x="3348" y="0"/>
                  <a:pt x="3348" y="0"/>
                  <a:pt x="3348" y="0"/>
                </a:cubicBezTo>
                <a:cubicBezTo>
                  <a:pt x="4428" y="0"/>
                  <a:pt x="4644" y="436"/>
                  <a:pt x="5076" y="1309"/>
                </a:cubicBezTo>
                <a:cubicBezTo>
                  <a:pt x="5724" y="2836"/>
                  <a:pt x="5724" y="2836"/>
                  <a:pt x="5724" y="2836"/>
                </a:cubicBezTo>
                <a:lnTo>
                  <a:pt x="19764" y="2836"/>
                </a:lnTo>
                <a:close/>
                <a:moveTo>
                  <a:pt x="6372" y="19636"/>
                </a:moveTo>
                <a:cubicBezTo>
                  <a:pt x="6372" y="20727"/>
                  <a:pt x="5508" y="21600"/>
                  <a:pt x="4428" y="21600"/>
                </a:cubicBezTo>
                <a:cubicBezTo>
                  <a:pt x="3348" y="21600"/>
                  <a:pt x="2484" y="20727"/>
                  <a:pt x="2484" y="19636"/>
                </a:cubicBezTo>
                <a:cubicBezTo>
                  <a:pt x="2484" y="18545"/>
                  <a:pt x="3348" y="17673"/>
                  <a:pt x="4428" y="17673"/>
                </a:cubicBezTo>
                <a:cubicBezTo>
                  <a:pt x="5508" y="17673"/>
                  <a:pt x="6372" y="18545"/>
                  <a:pt x="6372" y="19636"/>
                </a:cubicBezTo>
                <a:close/>
                <a:moveTo>
                  <a:pt x="7668" y="6764"/>
                </a:moveTo>
                <a:cubicBezTo>
                  <a:pt x="10692" y="6764"/>
                  <a:pt x="10692" y="6764"/>
                  <a:pt x="10692" y="6764"/>
                </a:cubicBezTo>
                <a:cubicBezTo>
                  <a:pt x="10044" y="4582"/>
                  <a:pt x="10044" y="4582"/>
                  <a:pt x="10044" y="4582"/>
                </a:cubicBezTo>
                <a:cubicBezTo>
                  <a:pt x="6588" y="4582"/>
                  <a:pt x="6588" y="4582"/>
                  <a:pt x="6588" y="4582"/>
                </a:cubicBezTo>
                <a:lnTo>
                  <a:pt x="7668" y="6764"/>
                </a:lnTo>
                <a:close/>
                <a:moveTo>
                  <a:pt x="11772" y="10473"/>
                </a:moveTo>
                <a:cubicBezTo>
                  <a:pt x="10908" y="7855"/>
                  <a:pt x="10908" y="7855"/>
                  <a:pt x="10908" y="7855"/>
                </a:cubicBezTo>
                <a:cubicBezTo>
                  <a:pt x="8100" y="7855"/>
                  <a:pt x="8100" y="7855"/>
                  <a:pt x="8100" y="7855"/>
                </a:cubicBezTo>
                <a:cubicBezTo>
                  <a:pt x="9396" y="10691"/>
                  <a:pt x="9396" y="10691"/>
                  <a:pt x="9396" y="10691"/>
                </a:cubicBezTo>
                <a:lnTo>
                  <a:pt x="11772" y="10473"/>
                </a:lnTo>
                <a:close/>
                <a:moveTo>
                  <a:pt x="11124" y="4582"/>
                </a:moveTo>
                <a:cubicBezTo>
                  <a:pt x="11772" y="6764"/>
                  <a:pt x="11772" y="6764"/>
                  <a:pt x="11772" y="6764"/>
                </a:cubicBezTo>
                <a:cubicBezTo>
                  <a:pt x="14796" y="6764"/>
                  <a:pt x="14796" y="6764"/>
                  <a:pt x="14796" y="6764"/>
                </a:cubicBezTo>
                <a:cubicBezTo>
                  <a:pt x="14364" y="4582"/>
                  <a:pt x="14364" y="4582"/>
                  <a:pt x="14364" y="4582"/>
                </a:cubicBezTo>
                <a:lnTo>
                  <a:pt x="11124" y="4582"/>
                </a:lnTo>
                <a:close/>
                <a:moveTo>
                  <a:pt x="15660" y="10036"/>
                </a:moveTo>
                <a:cubicBezTo>
                  <a:pt x="15012" y="7855"/>
                  <a:pt x="15012" y="7855"/>
                  <a:pt x="15012" y="7855"/>
                </a:cubicBezTo>
                <a:cubicBezTo>
                  <a:pt x="12204" y="7855"/>
                  <a:pt x="12204" y="7855"/>
                  <a:pt x="12204" y="7855"/>
                </a:cubicBezTo>
                <a:cubicBezTo>
                  <a:pt x="12852" y="10255"/>
                  <a:pt x="12852" y="10255"/>
                  <a:pt x="12852" y="10255"/>
                </a:cubicBezTo>
                <a:lnTo>
                  <a:pt x="15660" y="10036"/>
                </a:lnTo>
                <a:close/>
                <a:moveTo>
                  <a:pt x="19548" y="4582"/>
                </a:moveTo>
                <a:cubicBezTo>
                  <a:pt x="15444" y="4582"/>
                  <a:pt x="15444" y="4582"/>
                  <a:pt x="15444" y="4582"/>
                </a:cubicBezTo>
                <a:cubicBezTo>
                  <a:pt x="15876" y="6764"/>
                  <a:pt x="15876" y="6764"/>
                  <a:pt x="15876" y="6764"/>
                </a:cubicBezTo>
                <a:cubicBezTo>
                  <a:pt x="19548" y="6764"/>
                  <a:pt x="19548" y="6764"/>
                  <a:pt x="19548" y="6764"/>
                </a:cubicBezTo>
                <a:lnTo>
                  <a:pt x="19548" y="4582"/>
                </a:lnTo>
                <a:close/>
                <a:moveTo>
                  <a:pt x="19548" y="19636"/>
                </a:moveTo>
                <a:cubicBezTo>
                  <a:pt x="19548" y="20727"/>
                  <a:pt x="18684" y="21600"/>
                  <a:pt x="17604" y="21600"/>
                </a:cubicBezTo>
                <a:cubicBezTo>
                  <a:pt x="16524" y="21600"/>
                  <a:pt x="15660" y="20727"/>
                  <a:pt x="15660" y="19636"/>
                </a:cubicBezTo>
                <a:cubicBezTo>
                  <a:pt x="15660" y="18545"/>
                  <a:pt x="16524" y="17673"/>
                  <a:pt x="17604" y="17673"/>
                </a:cubicBezTo>
                <a:cubicBezTo>
                  <a:pt x="18684" y="17673"/>
                  <a:pt x="19548" y="18545"/>
                  <a:pt x="19548" y="19636"/>
                </a:cubicBezTo>
                <a:close/>
                <a:moveTo>
                  <a:pt x="19548" y="7855"/>
                </a:moveTo>
                <a:cubicBezTo>
                  <a:pt x="16308" y="7855"/>
                  <a:pt x="16308" y="7855"/>
                  <a:pt x="16308" y="7855"/>
                </a:cubicBezTo>
                <a:cubicBezTo>
                  <a:pt x="16740" y="9818"/>
                  <a:pt x="16740" y="9818"/>
                  <a:pt x="16740" y="9818"/>
                </a:cubicBezTo>
                <a:cubicBezTo>
                  <a:pt x="19548" y="9600"/>
                  <a:pt x="19548" y="9600"/>
                  <a:pt x="19548" y="9600"/>
                </a:cubicBezTo>
                <a:lnTo>
                  <a:pt x="19548" y="785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58" name="Shape"/>
          <p:cNvSpPr/>
          <p:nvPr/>
        </p:nvSpPr>
        <p:spPr>
          <a:xfrm>
            <a:off x="4962525" y="4437062"/>
            <a:ext cx="327025" cy="285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483" y="12505"/>
                </a:moveTo>
                <a:cubicBezTo>
                  <a:pt x="745" y="10232"/>
                  <a:pt x="0" y="7958"/>
                  <a:pt x="0" y="5968"/>
                </a:cubicBezTo>
                <a:cubicBezTo>
                  <a:pt x="0" y="2274"/>
                  <a:pt x="1986" y="0"/>
                  <a:pt x="5214" y="0"/>
                </a:cubicBezTo>
                <a:cubicBezTo>
                  <a:pt x="7945" y="0"/>
                  <a:pt x="8938" y="1421"/>
                  <a:pt x="10676" y="3695"/>
                </a:cubicBezTo>
                <a:cubicBezTo>
                  <a:pt x="12414" y="1421"/>
                  <a:pt x="13407" y="0"/>
                  <a:pt x="16386" y="0"/>
                </a:cubicBezTo>
                <a:cubicBezTo>
                  <a:pt x="19614" y="0"/>
                  <a:pt x="21600" y="2274"/>
                  <a:pt x="21600" y="5968"/>
                </a:cubicBezTo>
                <a:cubicBezTo>
                  <a:pt x="21600" y="7958"/>
                  <a:pt x="20855" y="10232"/>
                  <a:pt x="18869" y="12505"/>
                </a:cubicBezTo>
                <a:cubicBezTo>
                  <a:pt x="10676" y="21600"/>
                  <a:pt x="10676" y="21600"/>
                  <a:pt x="10676" y="21600"/>
                </a:cubicBezTo>
                <a:lnTo>
                  <a:pt x="2483" y="1250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59" name="Shape"/>
          <p:cNvSpPr/>
          <p:nvPr/>
        </p:nvSpPr>
        <p:spPr>
          <a:xfrm>
            <a:off x="5619750" y="4368787"/>
            <a:ext cx="300039" cy="3460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04" extrusionOk="0">
                <a:moveTo>
                  <a:pt x="6750" y="12810"/>
                </a:moveTo>
                <a:cubicBezTo>
                  <a:pt x="6750" y="12810"/>
                  <a:pt x="6480" y="13275"/>
                  <a:pt x="6210" y="13043"/>
                </a:cubicBezTo>
                <a:cubicBezTo>
                  <a:pt x="5670" y="12810"/>
                  <a:pt x="5130" y="12346"/>
                  <a:pt x="5130" y="11881"/>
                </a:cubicBezTo>
                <a:cubicBezTo>
                  <a:pt x="5130" y="11417"/>
                  <a:pt x="4590" y="10720"/>
                  <a:pt x="4590" y="10488"/>
                </a:cubicBezTo>
                <a:cubicBezTo>
                  <a:pt x="4320" y="10256"/>
                  <a:pt x="4590" y="9791"/>
                  <a:pt x="5130" y="9791"/>
                </a:cubicBezTo>
                <a:cubicBezTo>
                  <a:pt x="5130" y="9791"/>
                  <a:pt x="4860" y="9327"/>
                  <a:pt x="5130" y="9094"/>
                </a:cubicBezTo>
                <a:cubicBezTo>
                  <a:pt x="5130" y="9094"/>
                  <a:pt x="4320" y="9094"/>
                  <a:pt x="4860" y="8398"/>
                </a:cubicBezTo>
                <a:cubicBezTo>
                  <a:pt x="4860" y="8398"/>
                  <a:pt x="3240" y="7933"/>
                  <a:pt x="4590" y="6772"/>
                </a:cubicBezTo>
                <a:cubicBezTo>
                  <a:pt x="4590" y="6772"/>
                  <a:pt x="3510" y="6075"/>
                  <a:pt x="4590" y="5843"/>
                </a:cubicBezTo>
                <a:cubicBezTo>
                  <a:pt x="4590" y="5843"/>
                  <a:pt x="3240" y="4449"/>
                  <a:pt x="5130" y="3985"/>
                </a:cubicBezTo>
                <a:cubicBezTo>
                  <a:pt x="5130" y="3985"/>
                  <a:pt x="3240" y="36"/>
                  <a:pt x="6750" y="36"/>
                </a:cubicBezTo>
                <a:cubicBezTo>
                  <a:pt x="8370" y="-196"/>
                  <a:pt x="9450" y="733"/>
                  <a:pt x="11070" y="1198"/>
                </a:cubicBezTo>
                <a:cubicBezTo>
                  <a:pt x="11070" y="1198"/>
                  <a:pt x="13230" y="-196"/>
                  <a:pt x="14310" y="36"/>
                </a:cubicBezTo>
                <a:cubicBezTo>
                  <a:pt x="16470" y="269"/>
                  <a:pt x="17280" y="2127"/>
                  <a:pt x="15930" y="3752"/>
                </a:cubicBezTo>
                <a:cubicBezTo>
                  <a:pt x="17280" y="3288"/>
                  <a:pt x="17820" y="5146"/>
                  <a:pt x="16740" y="5843"/>
                </a:cubicBezTo>
                <a:cubicBezTo>
                  <a:pt x="16740" y="5843"/>
                  <a:pt x="17280" y="6307"/>
                  <a:pt x="16740" y="7004"/>
                </a:cubicBezTo>
                <a:cubicBezTo>
                  <a:pt x="16740" y="7004"/>
                  <a:pt x="17550" y="8165"/>
                  <a:pt x="16470" y="8630"/>
                </a:cubicBezTo>
                <a:cubicBezTo>
                  <a:pt x="16470" y="8630"/>
                  <a:pt x="16200" y="9327"/>
                  <a:pt x="15930" y="9559"/>
                </a:cubicBezTo>
                <a:cubicBezTo>
                  <a:pt x="15930" y="9559"/>
                  <a:pt x="16470" y="9559"/>
                  <a:pt x="16740" y="10023"/>
                </a:cubicBezTo>
                <a:cubicBezTo>
                  <a:pt x="16740" y="10256"/>
                  <a:pt x="17010" y="10720"/>
                  <a:pt x="16470" y="11185"/>
                </a:cubicBezTo>
                <a:cubicBezTo>
                  <a:pt x="16200" y="11649"/>
                  <a:pt x="15930" y="12114"/>
                  <a:pt x="15930" y="12346"/>
                </a:cubicBezTo>
                <a:cubicBezTo>
                  <a:pt x="15660" y="12578"/>
                  <a:pt x="15660" y="13507"/>
                  <a:pt x="14850" y="13043"/>
                </a:cubicBezTo>
                <a:cubicBezTo>
                  <a:pt x="13770" y="14204"/>
                  <a:pt x="13230" y="16294"/>
                  <a:pt x="14040" y="17920"/>
                </a:cubicBezTo>
                <a:cubicBezTo>
                  <a:pt x="14310" y="18152"/>
                  <a:pt x="14310" y="18152"/>
                  <a:pt x="14310" y="18152"/>
                </a:cubicBezTo>
                <a:cubicBezTo>
                  <a:pt x="17010" y="18617"/>
                  <a:pt x="20250" y="19081"/>
                  <a:pt x="21600" y="19778"/>
                </a:cubicBezTo>
                <a:cubicBezTo>
                  <a:pt x="21600" y="20475"/>
                  <a:pt x="21600" y="21404"/>
                  <a:pt x="21600" y="21404"/>
                </a:cubicBezTo>
                <a:cubicBezTo>
                  <a:pt x="0" y="21404"/>
                  <a:pt x="0" y="21404"/>
                  <a:pt x="0" y="21404"/>
                </a:cubicBezTo>
                <a:cubicBezTo>
                  <a:pt x="0" y="21404"/>
                  <a:pt x="0" y="20707"/>
                  <a:pt x="0" y="20010"/>
                </a:cubicBezTo>
                <a:cubicBezTo>
                  <a:pt x="1350" y="19314"/>
                  <a:pt x="3780" y="18617"/>
                  <a:pt x="6480" y="18152"/>
                </a:cubicBezTo>
                <a:cubicBezTo>
                  <a:pt x="6750" y="16991"/>
                  <a:pt x="7560" y="16991"/>
                  <a:pt x="7290" y="14669"/>
                </a:cubicBezTo>
                <a:cubicBezTo>
                  <a:pt x="7290" y="13739"/>
                  <a:pt x="6750" y="12810"/>
                  <a:pt x="6750" y="1281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60" name="Shape"/>
          <p:cNvSpPr/>
          <p:nvPr/>
        </p:nvSpPr>
        <p:spPr>
          <a:xfrm>
            <a:off x="6253162" y="4368800"/>
            <a:ext cx="333707" cy="3502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19" h="19694" extrusionOk="0">
                <a:moveTo>
                  <a:pt x="19701" y="16094"/>
                </a:moveTo>
                <a:cubicBezTo>
                  <a:pt x="21600" y="21600"/>
                  <a:pt x="8308" y="18635"/>
                  <a:pt x="7121" y="17576"/>
                </a:cubicBezTo>
                <a:cubicBezTo>
                  <a:pt x="7121" y="19059"/>
                  <a:pt x="7121" y="19059"/>
                  <a:pt x="7121" y="19059"/>
                </a:cubicBezTo>
                <a:cubicBezTo>
                  <a:pt x="7121" y="19482"/>
                  <a:pt x="6884" y="19694"/>
                  <a:pt x="6409" y="19694"/>
                </a:cubicBezTo>
                <a:cubicBezTo>
                  <a:pt x="712" y="19694"/>
                  <a:pt x="712" y="19694"/>
                  <a:pt x="712" y="19694"/>
                </a:cubicBezTo>
                <a:cubicBezTo>
                  <a:pt x="237" y="19694"/>
                  <a:pt x="0" y="19482"/>
                  <a:pt x="0" y="19059"/>
                </a:cubicBezTo>
                <a:cubicBezTo>
                  <a:pt x="0" y="7412"/>
                  <a:pt x="0" y="7412"/>
                  <a:pt x="0" y="7412"/>
                </a:cubicBezTo>
                <a:cubicBezTo>
                  <a:pt x="0" y="6988"/>
                  <a:pt x="237" y="6565"/>
                  <a:pt x="712" y="6565"/>
                </a:cubicBezTo>
                <a:cubicBezTo>
                  <a:pt x="6409" y="6565"/>
                  <a:pt x="6409" y="6565"/>
                  <a:pt x="6409" y="6565"/>
                </a:cubicBezTo>
                <a:cubicBezTo>
                  <a:pt x="6884" y="6565"/>
                  <a:pt x="7121" y="6988"/>
                  <a:pt x="7121" y="7412"/>
                </a:cubicBezTo>
                <a:cubicBezTo>
                  <a:pt x="7121" y="8047"/>
                  <a:pt x="7121" y="8047"/>
                  <a:pt x="7121" y="8047"/>
                </a:cubicBezTo>
                <a:cubicBezTo>
                  <a:pt x="9732" y="6565"/>
                  <a:pt x="11156" y="2753"/>
                  <a:pt x="11156" y="2541"/>
                </a:cubicBezTo>
                <a:cubicBezTo>
                  <a:pt x="11631" y="847"/>
                  <a:pt x="12580" y="0"/>
                  <a:pt x="14242" y="0"/>
                </a:cubicBezTo>
                <a:cubicBezTo>
                  <a:pt x="15666" y="0"/>
                  <a:pt x="17565" y="1271"/>
                  <a:pt x="17565" y="4235"/>
                </a:cubicBezTo>
                <a:cubicBezTo>
                  <a:pt x="17565" y="4871"/>
                  <a:pt x="17090" y="5929"/>
                  <a:pt x="16615" y="6776"/>
                </a:cubicBezTo>
                <a:cubicBezTo>
                  <a:pt x="17090" y="6776"/>
                  <a:pt x="17090" y="6776"/>
                  <a:pt x="17090" y="6776"/>
                </a:cubicBezTo>
                <a:cubicBezTo>
                  <a:pt x="19226" y="6776"/>
                  <a:pt x="21363" y="7624"/>
                  <a:pt x="20651" y="10165"/>
                </a:cubicBezTo>
                <a:cubicBezTo>
                  <a:pt x="21600" y="11435"/>
                  <a:pt x="20888" y="12706"/>
                  <a:pt x="20413" y="13129"/>
                </a:cubicBezTo>
                <a:cubicBezTo>
                  <a:pt x="20888" y="14400"/>
                  <a:pt x="20413" y="15459"/>
                  <a:pt x="19701" y="16094"/>
                </a:cubicBezTo>
                <a:close/>
                <a:moveTo>
                  <a:pt x="17327" y="12706"/>
                </a:moveTo>
                <a:cubicBezTo>
                  <a:pt x="19226" y="12706"/>
                  <a:pt x="19464" y="11012"/>
                  <a:pt x="17565" y="11012"/>
                </a:cubicBezTo>
                <a:cubicBezTo>
                  <a:pt x="17327" y="10800"/>
                  <a:pt x="17327" y="10588"/>
                  <a:pt x="17565" y="10588"/>
                </a:cubicBezTo>
                <a:cubicBezTo>
                  <a:pt x="19464" y="10588"/>
                  <a:pt x="18989" y="8471"/>
                  <a:pt x="17090" y="8471"/>
                </a:cubicBezTo>
                <a:cubicBezTo>
                  <a:pt x="15191" y="8471"/>
                  <a:pt x="15191" y="8471"/>
                  <a:pt x="15191" y="8471"/>
                </a:cubicBezTo>
                <a:cubicBezTo>
                  <a:pt x="14479" y="8471"/>
                  <a:pt x="14004" y="8047"/>
                  <a:pt x="14004" y="7835"/>
                </a:cubicBezTo>
                <a:cubicBezTo>
                  <a:pt x="14004" y="6988"/>
                  <a:pt x="15429" y="5506"/>
                  <a:pt x="15429" y="4235"/>
                </a:cubicBezTo>
                <a:cubicBezTo>
                  <a:pt x="15429" y="2753"/>
                  <a:pt x="14716" y="1694"/>
                  <a:pt x="14242" y="1694"/>
                </a:cubicBezTo>
                <a:cubicBezTo>
                  <a:pt x="13530" y="1694"/>
                  <a:pt x="13292" y="2118"/>
                  <a:pt x="13055" y="2753"/>
                </a:cubicBezTo>
                <a:cubicBezTo>
                  <a:pt x="12818" y="5082"/>
                  <a:pt x="9732" y="9106"/>
                  <a:pt x="7121" y="10165"/>
                </a:cubicBezTo>
                <a:cubicBezTo>
                  <a:pt x="7121" y="15671"/>
                  <a:pt x="7121" y="15671"/>
                  <a:pt x="7121" y="15671"/>
                </a:cubicBezTo>
                <a:cubicBezTo>
                  <a:pt x="10919" y="17365"/>
                  <a:pt x="14004" y="17365"/>
                  <a:pt x="15666" y="17576"/>
                </a:cubicBezTo>
                <a:cubicBezTo>
                  <a:pt x="17802" y="17576"/>
                  <a:pt x="18989" y="15882"/>
                  <a:pt x="16615" y="15459"/>
                </a:cubicBezTo>
                <a:cubicBezTo>
                  <a:pt x="16141" y="15459"/>
                  <a:pt x="16141" y="15035"/>
                  <a:pt x="16615" y="15035"/>
                </a:cubicBezTo>
                <a:cubicBezTo>
                  <a:pt x="18989" y="15035"/>
                  <a:pt x="19226" y="13341"/>
                  <a:pt x="17327" y="13129"/>
                </a:cubicBezTo>
                <a:cubicBezTo>
                  <a:pt x="16853" y="13129"/>
                  <a:pt x="16853" y="12706"/>
                  <a:pt x="17327" y="1270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61" name="Shape"/>
          <p:cNvSpPr/>
          <p:nvPr/>
        </p:nvSpPr>
        <p:spPr>
          <a:xfrm>
            <a:off x="6869113" y="4443412"/>
            <a:ext cx="382589" cy="271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400"/>
                </a:moveTo>
                <a:lnTo>
                  <a:pt x="6363" y="10863"/>
                </a:lnTo>
                <a:lnTo>
                  <a:pt x="0" y="19832"/>
                </a:lnTo>
                <a:lnTo>
                  <a:pt x="0" y="2400"/>
                </a:lnTo>
                <a:close/>
                <a:moveTo>
                  <a:pt x="20345" y="21600"/>
                </a:moveTo>
                <a:lnTo>
                  <a:pt x="1076" y="21600"/>
                </a:lnTo>
                <a:lnTo>
                  <a:pt x="7439" y="12253"/>
                </a:lnTo>
                <a:lnTo>
                  <a:pt x="10845" y="16800"/>
                </a:lnTo>
                <a:lnTo>
                  <a:pt x="14251" y="12253"/>
                </a:lnTo>
                <a:lnTo>
                  <a:pt x="20345" y="21600"/>
                </a:lnTo>
                <a:close/>
                <a:moveTo>
                  <a:pt x="19897" y="0"/>
                </a:moveTo>
                <a:lnTo>
                  <a:pt x="10845" y="12632"/>
                </a:lnTo>
                <a:lnTo>
                  <a:pt x="1524" y="0"/>
                </a:lnTo>
                <a:lnTo>
                  <a:pt x="19897" y="0"/>
                </a:lnTo>
                <a:close/>
                <a:moveTo>
                  <a:pt x="21600" y="2400"/>
                </a:moveTo>
                <a:lnTo>
                  <a:pt x="21600" y="19832"/>
                </a:lnTo>
                <a:lnTo>
                  <a:pt x="15237" y="10863"/>
                </a:lnTo>
                <a:lnTo>
                  <a:pt x="21600" y="24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62" name="Shape"/>
          <p:cNvSpPr/>
          <p:nvPr/>
        </p:nvSpPr>
        <p:spPr>
          <a:xfrm>
            <a:off x="7589838" y="4368800"/>
            <a:ext cx="233364" cy="3540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4477"/>
                </a:moveTo>
                <a:cubicBezTo>
                  <a:pt x="21600" y="18383"/>
                  <a:pt x="16723" y="21600"/>
                  <a:pt x="10800" y="21600"/>
                </a:cubicBezTo>
                <a:cubicBezTo>
                  <a:pt x="4877" y="21600"/>
                  <a:pt x="0" y="18383"/>
                  <a:pt x="0" y="14477"/>
                </a:cubicBezTo>
                <a:cubicBezTo>
                  <a:pt x="0" y="12409"/>
                  <a:pt x="1045" y="10800"/>
                  <a:pt x="3135" y="9421"/>
                </a:cubicBezTo>
                <a:cubicBezTo>
                  <a:pt x="3135" y="5055"/>
                  <a:pt x="3135" y="5055"/>
                  <a:pt x="3135" y="5055"/>
                </a:cubicBezTo>
                <a:cubicBezTo>
                  <a:pt x="3135" y="2298"/>
                  <a:pt x="6619" y="0"/>
                  <a:pt x="10800" y="0"/>
                </a:cubicBezTo>
                <a:cubicBezTo>
                  <a:pt x="14981" y="0"/>
                  <a:pt x="18116" y="2298"/>
                  <a:pt x="18116" y="5055"/>
                </a:cubicBezTo>
                <a:cubicBezTo>
                  <a:pt x="18116" y="9421"/>
                  <a:pt x="18116" y="9421"/>
                  <a:pt x="18116" y="9421"/>
                </a:cubicBezTo>
                <a:cubicBezTo>
                  <a:pt x="20206" y="10800"/>
                  <a:pt x="21600" y="12409"/>
                  <a:pt x="21600" y="14477"/>
                </a:cubicBezTo>
                <a:close/>
                <a:moveTo>
                  <a:pt x="6271" y="13787"/>
                </a:moveTo>
                <a:cubicBezTo>
                  <a:pt x="3135" y="13787"/>
                  <a:pt x="3135" y="13787"/>
                  <a:pt x="3135" y="13787"/>
                </a:cubicBezTo>
                <a:cubicBezTo>
                  <a:pt x="2439" y="14477"/>
                  <a:pt x="2439" y="14477"/>
                  <a:pt x="2439" y="14477"/>
                </a:cubicBezTo>
                <a:cubicBezTo>
                  <a:pt x="3135" y="15396"/>
                  <a:pt x="3135" y="15396"/>
                  <a:pt x="3135" y="15396"/>
                </a:cubicBezTo>
                <a:cubicBezTo>
                  <a:pt x="6271" y="15396"/>
                  <a:pt x="6271" y="15396"/>
                  <a:pt x="6271" y="15396"/>
                </a:cubicBezTo>
                <a:lnTo>
                  <a:pt x="6271" y="13787"/>
                </a:lnTo>
                <a:close/>
                <a:moveTo>
                  <a:pt x="8361" y="11949"/>
                </a:moveTo>
                <a:cubicBezTo>
                  <a:pt x="5923" y="10340"/>
                  <a:pt x="5923" y="10340"/>
                  <a:pt x="5923" y="10340"/>
                </a:cubicBezTo>
                <a:cubicBezTo>
                  <a:pt x="4877" y="10570"/>
                  <a:pt x="4877" y="10570"/>
                  <a:pt x="4877" y="10570"/>
                </a:cubicBezTo>
                <a:cubicBezTo>
                  <a:pt x="4181" y="11489"/>
                  <a:pt x="4181" y="11489"/>
                  <a:pt x="4181" y="11489"/>
                </a:cubicBezTo>
                <a:cubicBezTo>
                  <a:pt x="6968" y="13098"/>
                  <a:pt x="6968" y="13098"/>
                  <a:pt x="6968" y="13098"/>
                </a:cubicBezTo>
                <a:lnTo>
                  <a:pt x="8361" y="11949"/>
                </a:lnTo>
                <a:close/>
                <a:moveTo>
                  <a:pt x="6968" y="15855"/>
                </a:moveTo>
                <a:cubicBezTo>
                  <a:pt x="4181" y="17464"/>
                  <a:pt x="4181" y="17464"/>
                  <a:pt x="4181" y="17464"/>
                </a:cubicBezTo>
                <a:cubicBezTo>
                  <a:pt x="4877" y="18383"/>
                  <a:pt x="4877" y="18383"/>
                  <a:pt x="4877" y="18383"/>
                </a:cubicBezTo>
                <a:cubicBezTo>
                  <a:pt x="5923" y="18613"/>
                  <a:pt x="5923" y="18613"/>
                  <a:pt x="5923" y="18613"/>
                </a:cubicBezTo>
                <a:cubicBezTo>
                  <a:pt x="8361" y="17004"/>
                  <a:pt x="8361" y="17004"/>
                  <a:pt x="8361" y="17004"/>
                </a:cubicBezTo>
                <a:lnTo>
                  <a:pt x="6968" y="15855"/>
                </a:lnTo>
                <a:close/>
                <a:moveTo>
                  <a:pt x="7316" y="7813"/>
                </a:moveTo>
                <a:cubicBezTo>
                  <a:pt x="9406" y="7353"/>
                  <a:pt x="11845" y="7353"/>
                  <a:pt x="14284" y="7813"/>
                </a:cubicBezTo>
                <a:cubicBezTo>
                  <a:pt x="14284" y="5055"/>
                  <a:pt x="14284" y="5055"/>
                  <a:pt x="14284" y="5055"/>
                </a:cubicBezTo>
                <a:cubicBezTo>
                  <a:pt x="14284" y="3677"/>
                  <a:pt x="12542" y="2757"/>
                  <a:pt x="10800" y="2757"/>
                </a:cubicBezTo>
                <a:cubicBezTo>
                  <a:pt x="8710" y="2757"/>
                  <a:pt x="7316" y="3677"/>
                  <a:pt x="7316" y="5055"/>
                </a:cubicBezTo>
                <a:lnTo>
                  <a:pt x="7316" y="7813"/>
                </a:lnTo>
                <a:close/>
                <a:moveTo>
                  <a:pt x="11845" y="11719"/>
                </a:moveTo>
                <a:cubicBezTo>
                  <a:pt x="11845" y="9421"/>
                  <a:pt x="11845" y="9421"/>
                  <a:pt x="11845" y="9421"/>
                </a:cubicBezTo>
                <a:cubicBezTo>
                  <a:pt x="10800" y="9191"/>
                  <a:pt x="10800" y="9191"/>
                  <a:pt x="10800" y="9191"/>
                </a:cubicBezTo>
                <a:cubicBezTo>
                  <a:pt x="9406" y="9421"/>
                  <a:pt x="9406" y="9421"/>
                  <a:pt x="9406" y="9421"/>
                </a:cubicBezTo>
                <a:cubicBezTo>
                  <a:pt x="9406" y="11719"/>
                  <a:pt x="9406" y="11719"/>
                  <a:pt x="9406" y="11719"/>
                </a:cubicBezTo>
                <a:lnTo>
                  <a:pt x="11845" y="11719"/>
                </a:lnTo>
                <a:close/>
                <a:moveTo>
                  <a:pt x="9406" y="17234"/>
                </a:moveTo>
                <a:cubicBezTo>
                  <a:pt x="9406" y="19532"/>
                  <a:pt x="9406" y="19532"/>
                  <a:pt x="9406" y="19532"/>
                </a:cubicBezTo>
                <a:cubicBezTo>
                  <a:pt x="10800" y="19762"/>
                  <a:pt x="10800" y="19762"/>
                  <a:pt x="10800" y="19762"/>
                </a:cubicBezTo>
                <a:cubicBezTo>
                  <a:pt x="11845" y="19532"/>
                  <a:pt x="11845" y="19532"/>
                  <a:pt x="11845" y="19532"/>
                </a:cubicBezTo>
                <a:cubicBezTo>
                  <a:pt x="11845" y="17234"/>
                  <a:pt x="11845" y="17234"/>
                  <a:pt x="11845" y="17234"/>
                </a:cubicBezTo>
                <a:lnTo>
                  <a:pt x="9406" y="17234"/>
                </a:lnTo>
                <a:close/>
                <a:moveTo>
                  <a:pt x="14632" y="13098"/>
                </a:moveTo>
                <a:cubicBezTo>
                  <a:pt x="17071" y="11489"/>
                  <a:pt x="17071" y="11489"/>
                  <a:pt x="17071" y="11489"/>
                </a:cubicBezTo>
                <a:cubicBezTo>
                  <a:pt x="16374" y="10570"/>
                  <a:pt x="16374" y="10570"/>
                  <a:pt x="16374" y="10570"/>
                </a:cubicBezTo>
                <a:cubicBezTo>
                  <a:pt x="15329" y="10340"/>
                  <a:pt x="15329" y="10340"/>
                  <a:pt x="15329" y="10340"/>
                </a:cubicBezTo>
                <a:cubicBezTo>
                  <a:pt x="12890" y="11949"/>
                  <a:pt x="12890" y="11949"/>
                  <a:pt x="12890" y="11949"/>
                </a:cubicBezTo>
                <a:lnTo>
                  <a:pt x="14632" y="13098"/>
                </a:lnTo>
                <a:close/>
                <a:moveTo>
                  <a:pt x="12890" y="17004"/>
                </a:moveTo>
                <a:cubicBezTo>
                  <a:pt x="15329" y="18613"/>
                  <a:pt x="15329" y="18613"/>
                  <a:pt x="15329" y="18613"/>
                </a:cubicBezTo>
                <a:cubicBezTo>
                  <a:pt x="16374" y="18383"/>
                  <a:pt x="16374" y="18383"/>
                  <a:pt x="16374" y="18383"/>
                </a:cubicBezTo>
                <a:cubicBezTo>
                  <a:pt x="17071" y="17464"/>
                  <a:pt x="17071" y="17464"/>
                  <a:pt x="17071" y="17464"/>
                </a:cubicBezTo>
                <a:cubicBezTo>
                  <a:pt x="14632" y="15855"/>
                  <a:pt x="14632" y="15855"/>
                  <a:pt x="14632" y="15855"/>
                </a:cubicBezTo>
                <a:lnTo>
                  <a:pt x="12890" y="17004"/>
                </a:lnTo>
                <a:close/>
                <a:moveTo>
                  <a:pt x="14981" y="15396"/>
                </a:moveTo>
                <a:cubicBezTo>
                  <a:pt x="18116" y="15396"/>
                  <a:pt x="18116" y="15396"/>
                  <a:pt x="18116" y="15396"/>
                </a:cubicBezTo>
                <a:cubicBezTo>
                  <a:pt x="18813" y="14477"/>
                  <a:pt x="18813" y="14477"/>
                  <a:pt x="18813" y="14477"/>
                </a:cubicBezTo>
                <a:cubicBezTo>
                  <a:pt x="18116" y="13787"/>
                  <a:pt x="18116" y="13787"/>
                  <a:pt x="18116" y="13787"/>
                </a:cubicBezTo>
                <a:cubicBezTo>
                  <a:pt x="14981" y="13787"/>
                  <a:pt x="14981" y="13787"/>
                  <a:pt x="14981" y="13787"/>
                </a:cubicBezTo>
                <a:lnTo>
                  <a:pt x="14981" y="1539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63" name="Shape"/>
          <p:cNvSpPr/>
          <p:nvPr/>
        </p:nvSpPr>
        <p:spPr>
          <a:xfrm>
            <a:off x="8164513" y="4383087"/>
            <a:ext cx="374651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736" y="14236"/>
                </a:moveTo>
                <a:cubicBezTo>
                  <a:pt x="20736" y="19882"/>
                  <a:pt x="20736" y="19882"/>
                  <a:pt x="20736" y="19882"/>
                </a:cubicBezTo>
                <a:cubicBezTo>
                  <a:pt x="20736" y="20864"/>
                  <a:pt x="20088" y="21600"/>
                  <a:pt x="19224" y="21600"/>
                </a:cubicBezTo>
                <a:cubicBezTo>
                  <a:pt x="1512" y="21600"/>
                  <a:pt x="1512" y="21600"/>
                  <a:pt x="1512" y="21600"/>
                </a:cubicBezTo>
                <a:cubicBezTo>
                  <a:pt x="648" y="21600"/>
                  <a:pt x="0" y="20864"/>
                  <a:pt x="0" y="19882"/>
                </a:cubicBezTo>
                <a:cubicBezTo>
                  <a:pt x="0" y="5645"/>
                  <a:pt x="0" y="5645"/>
                  <a:pt x="0" y="5645"/>
                </a:cubicBezTo>
                <a:cubicBezTo>
                  <a:pt x="0" y="4664"/>
                  <a:pt x="648" y="3927"/>
                  <a:pt x="1512" y="3927"/>
                </a:cubicBezTo>
                <a:cubicBezTo>
                  <a:pt x="7128" y="3927"/>
                  <a:pt x="7128" y="3927"/>
                  <a:pt x="7128" y="3927"/>
                </a:cubicBezTo>
                <a:cubicBezTo>
                  <a:pt x="7128" y="6382"/>
                  <a:pt x="7128" y="6382"/>
                  <a:pt x="7128" y="6382"/>
                </a:cubicBezTo>
                <a:cubicBezTo>
                  <a:pt x="2160" y="6382"/>
                  <a:pt x="2160" y="6382"/>
                  <a:pt x="2160" y="6382"/>
                </a:cubicBezTo>
                <a:cubicBezTo>
                  <a:pt x="2160" y="18900"/>
                  <a:pt x="2160" y="18900"/>
                  <a:pt x="2160" y="18900"/>
                </a:cubicBezTo>
                <a:cubicBezTo>
                  <a:pt x="18360" y="18900"/>
                  <a:pt x="18360" y="18900"/>
                  <a:pt x="18360" y="18900"/>
                </a:cubicBezTo>
                <a:cubicBezTo>
                  <a:pt x="18360" y="14236"/>
                  <a:pt x="18360" y="14236"/>
                  <a:pt x="18360" y="14236"/>
                </a:cubicBezTo>
                <a:lnTo>
                  <a:pt x="20736" y="14236"/>
                </a:lnTo>
                <a:close/>
                <a:moveTo>
                  <a:pt x="14040" y="4173"/>
                </a:moveTo>
                <a:cubicBezTo>
                  <a:pt x="13392" y="0"/>
                  <a:pt x="13392" y="0"/>
                  <a:pt x="13392" y="0"/>
                </a:cubicBezTo>
                <a:cubicBezTo>
                  <a:pt x="21600" y="6627"/>
                  <a:pt x="21600" y="6627"/>
                  <a:pt x="21600" y="6627"/>
                </a:cubicBezTo>
                <a:cubicBezTo>
                  <a:pt x="13392" y="13255"/>
                  <a:pt x="13392" y="13255"/>
                  <a:pt x="13392" y="13255"/>
                </a:cubicBezTo>
                <a:cubicBezTo>
                  <a:pt x="14256" y="8591"/>
                  <a:pt x="14256" y="8591"/>
                  <a:pt x="14256" y="8591"/>
                </a:cubicBezTo>
                <a:cubicBezTo>
                  <a:pt x="14256" y="8591"/>
                  <a:pt x="7992" y="8591"/>
                  <a:pt x="7992" y="15218"/>
                </a:cubicBezTo>
                <a:cubicBezTo>
                  <a:pt x="7992" y="15218"/>
                  <a:pt x="7344" y="15218"/>
                  <a:pt x="7128" y="15218"/>
                </a:cubicBezTo>
                <a:cubicBezTo>
                  <a:pt x="7128" y="15218"/>
                  <a:pt x="7128" y="4173"/>
                  <a:pt x="14040" y="417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64" name="Shape"/>
          <p:cNvSpPr/>
          <p:nvPr/>
        </p:nvSpPr>
        <p:spPr>
          <a:xfrm>
            <a:off x="8745538" y="4368800"/>
            <a:ext cx="503239" cy="3460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4657"/>
                </a:moveTo>
                <a:lnTo>
                  <a:pt x="21600" y="7035"/>
                </a:lnTo>
                <a:lnTo>
                  <a:pt x="0" y="7035"/>
                </a:lnTo>
                <a:lnTo>
                  <a:pt x="0" y="4657"/>
                </a:lnTo>
                <a:lnTo>
                  <a:pt x="10153" y="4657"/>
                </a:lnTo>
                <a:lnTo>
                  <a:pt x="10153" y="0"/>
                </a:lnTo>
                <a:lnTo>
                  <a:pt x="16490" y="0"/>
                </a:lnTo>
                <a:lnTo>
                  <a:pt x="16490" y="4657"/>
                </a:lnTo>
                <a:lnTo>
                  <a:pt x="21600" y="4657"/>
                </a:lnTo>
                <a:close/>
                <a:moveTo>
                  <a:pt x="19556" y="8224"/>
                </a:moveTo>
                <a:lnTo>
                  <a:pt x="19556" y="21600"/>
                </a:lnTo>
                <a:lnTo>
                  <a:pt x="9062" y="21600"/>
                </a:lnTo>
                <a:lnTo>
                  <a:pt x="9062" y="13376"/>
                </a:lnTo>
                <a:lnTo>
                  <a:pt x="5860" y="13376"/>
                </a:lnTo>
                <a:lnTo>
                  <a:pt x="5860" y="21600"/>
                </a:lnTo>
                <a:lnTo>
                  <a:pt x="1976" y="21600"/>
                </a:lnTo>
                <a:lnTo>
                  <a:pt x="1976" y="8224"/>
                </a:lnTo>
                <a:lnTo>
                  <a:pt x="19556" y="8224"/>
                </a:lnTo>
                <a:close/>
                <a:moveTo>
                  <a:pt x="14514" y="10106"/>
                </a:moveTo>
                <a:lnTo>
                  <a:pt x="11788" y="10106"/>
                </a:lnTo>
                <a:lnTo>
                  <a:pt x="11788" y="15061"/>
                </a:lnTo>
                <a:lnTo>
                  <a:pt x="14514" y="15061"/>
                </a:lnTo>
                <a:lnTo>
                  <a:pt x="14514" y="10106"/>
                </a:lnTo>
                <a:close/>
                <a:moveTo>
                  <a:pt x="18057" y="10106"/>
                </a:moveTo>
                <a:lnTo>
                  <a:pt x="15331" y="10106"/>
                </a:lnTo>
                <a:lnTo>
                  <a:pt x="15331" y="15061"/>
                </a:lnTo>
                <a:lnTo>
                  <a:pt x="18057" y="15061"/>
                </a:lnTo>
                <a:lnTo>
                  <a:pt x="18057" y="1010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65" name="Shape"/>
          <p:cNvSpPr/>
          <p:nvPr/>
        </p:nvSpPr>
        <p:spPr>
          <a:xfrm>
            <a:off x="9477375" y="4349750"/>
            <a:ext cx="315914" cy="3730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4836"/>
                </a:moveTo>
                <a:cubicBezTo>
                  <a:pt x="21600" y="18545"/>
                  <a:pt x="18000" y="21600"/>
                  <a:pt x="13629" y="21600"/>
                </a:cubicBezTo>
                <a:cubicBezTo>
                  <a:pt x="9257" y="21600"/>
                  <a:pt x="5657" y="18545"/>
                  <a:pt x="5657" y="14836"/>
                </a:cubicBezTo>
                <a:cubicBezTo>
                  <a:pt x="5657" y="12873"/>
                  <a:pt x="6686" y="11127"/>
                  <a:pt x="8229" y="10036"/>
                </a:cubicBezTo>
                <a:cubicBezTo>
                  <a:pt x="8229" y="4582"/>
                  <a:pt x="8229" y="4582"/>
                  <a:pt x="8229" y="4582"/>
                </a:cubicBezTo>
                <a:cubicBezTo>
                  <a:pt x="8229" y="3491"/>
                  <a:pt x="6943" y="2400"/>
                  <a:pt x="5657" y="2400"/>
                </a:cubicBezTo>
                <a:cubicBezTo>
                  <a:pt x="4114" y="2400"/>
                  <a:pt x="3086" y="3491"/>
                  <a:pt x="3086" y="4582"/>
                </a:cubicBezTo>
                <a:cubicBezTo>
                  <a:pt x="3086" y="7855"/>
                  <a:pt x="3086" y="7855"/>
                  <a:pt x="3086" y="7855"/>
                </a:cubicBezTo>
                <a:cubicBezTo>
                  <a:pt x="0" y="7855"/>
                  <a:pt x="0" y="7855"/>
                  <a:pt x="0" y="7855"/>
                </a:cubicBezTo>
                <a:cubicBezTo>
                  <a:pt x="0" y="4582"/>
                  <a:pt x="0" y="4582"/>
                  <a:pt x="0" y="4582"/>
                </a:cubicBezTo>
                <a:cubicBezTo>
                  <a:pt x="0" y="1964"/>
                  <a:pt x="2571" y="0"/>
                  <a:pt x="5657" y="0"/>
                </a:cubicBezTo>
                <a:cubicBezTo>
                  <a:pt x="8743" y="0"/>
                  <a:pt x="11057" y="1964"/>
                  <a:pt x="11057" y="4582"/>
                </a:cubicBezTo>
                <a:cubicBezTo>
                  <a:pt x="11057" y="8509"/>
                  <a:pt x="11057" y="8509"/>
                  <a:pt x="11057" y="8509"/>
                </a:cubicBezTo>
                <a:cubicBezTo>
                  <a:pt x="12086" y="8291"/>
                  <a:pt x="12857" y="8073"/>
                  <a:pt x="13629" y="8073"/>
                </a:cubicBezTo>
                <a:cubicBezTo>
                  <a:pt x="18000" y="8073"/>
                  <a:pt x="21600" y="11127"/>
                  <a:pt x="21600" y="14836"/>
                </a:cubicBezTo>
                <a:close/>
                <a:moveTo>
                  <a:pt x="10543" y="14182"/>
                </a:moveTo>
                <a:cubicBezTo>
                  <a:pt x="7971" y="14182"/>
                  <a:pt x="7971" y="14182"/>
                  <a:pt x="7971" y="14182"/>
                </a:cubicBezTo>
                <a:cubicBezTo>
                  <a:pt x="7714" y="14836"/>
                  <a:pt x="7714" y="14836"/>
                  <a:pt x="7714" y="14836"/>
                </a:cubicBezTo>
                <a:cubicBezTo>
                  <a:pt x="7971" y="15709"/>
                  <a:pt x="7971" y="15709"/>
                  <a:pt x="7971" y="15709"/>
                </a:cubicBezTo>
                <a:cubicBezTo>
                  <a:pt x="10543" y="15709"/>
                  <a:pt x="10543" y="15709"/>
                  <a:pt x="10543" y="15709"/>
                </a:cubicBezTo>
                <a:lnTo>
                  <a:pt x="10543" y="14182"/>
                </a:lnTo>
                <a:close/>
                <a:moveTo>
                  <a:pt x="12086" y="12436"/>
                </a:moveTo>
                <a:cubicBezTo>
                  <a:pt x="10286" y="10909"/>
                  <a:pt x="10286" y="10909"/>
                  <a:pt x="10286" y="10909"/>
                </a:cubicBezTo>
                <a:cubicBezTo>
                  <a:pt x="9257" y="11127"/>
                  <a:pt x="9257" y="11127"/>
                  <a:pt x="9257" y="11127"/>
                </a:cubicBezTo>
                <a:cubicBezTo>
                  <a:pt x="9000" y="12000"/>
                  <a:pt x="9000" y="12000"/>
                  <a:pt x="9000" y="12000"/>
                </a:cubicBezTo>
                <a:cubicBezTo>
                  <a:pt x="10800" y="13527"/>
                  <a:pt x="10800" y="13527"/>
                  <a:pt x="10800" y="13527"/>
                </a:cubicBezTo>
                <a:lnTo>
                  <a:pt x="12086" y="12436"/>
                </a:lnTo>
                <a:close/>
                <a:moveTo>
                  <a:pt x="10800" y="16145"/>
                </a:moveTo>
                <a:cubicBezTo>
                  <a:pt x="9000" y="17673"/>
                  <a:pt x="9000" y="17673"/>
                  <a:pt x="9000" y="17673"/>
                </a:cubicBezTo>
                <a:cubicBezTo>
                  <a:pt x="9257" y="18545"/>
                  <a:pt x="9257" y="18545"/>
                  <a:pt x="9257" y="18545"/>
                </a:cubicBezTo>
                <a:cubicBezTo>
                  <a:pt x="10286" y="18764"/>
                  <a:pt x="10286" y="18764"/>
                  <a:pt x="10286" y="18764"/>
                </a:cubicBezTo>
                <a:cubicBezTo>
                  <a:pt x="12086" y="17236"/>
                  <a:pt x="12086" y="17236"/>
                  <a:pt x="12086" y="17236"/>
                </a:cubicBezTo>
                <a:lnTo>
                  <a:pt x="10800" y="16145"/>
                </a:lnTo>
                <a:close/>
                <a:moveTo>
                  <a:pt x="14400" y="12218"/>
                </a:moveTo>
                <a:cubicBezTo>
                  <a:pt x="14400" y="10036"/>
                  <a:pt x="14400" y="10036"/>
                  <a:pt x="14400" y="10036"/>
                </a:cubicBezTo>
                <a:cubicBezTo>
                  <a:pt x="13629" y="9818"/>
                  <a:pt x="13629" y="9818"/>
                  <a:pt x="13629" y="9818"/>
                </a:cubicBezTo>
                <a:cubicBezTo>
                  <a:pt x="12857" y="10036"/>
                  <a:pt x="12857" y="10036"/>
                  <a:pt x="12857" y="10036"/>
                </a:cubicBezTo>
                <a:cubicBezTo>
                  <a:pt x="12857" y="12218"/>
                  <a:pt x="12857" y="12218"/>
                  <a:pt x="12857" y="12218"/>
                </a:cubicBezTo>
                <a:lnTo>
                  <a:pt x="14400" y="12218"/>
                </a:lnTo>
                <a:close/>
                <a:moveTo>
                  <a:pt x="12857" y="17455"/>
                </a:moveTo>
                <a:cubicBezTo>
                  <a:pt x="12857" y="19636"/>
                  <a:pt x="12857" y="19636"/>
                  <a:pt x="12857" y="19636"/>
                </a:cubicBezTo>
                <a:cubicBezTo>
                  <a:pt x="13629" y="19855"/>
                  <a:pt x="13629" y="19855"/>
                  <a:pt x="13629" y="19855"/>
                </a:cubicBezTo>
                <a:cubicBezTo>
                  <a:pt x="14400" y="19636"/>
                  <a:pt x="14400" y="19636"/>
                  <a:pt x="14400" y="19636"/>
                </a:cubicBezTo>
                <a:cubicBezTo>
                  <a:pt x="14400" y="17455"/>
                  <a:pt x="14400" y="17455"/>
                  <a:pt x="14400" y="17455"/>
                </a:cubicBezTo>
                <a:lnTo>
                  <a:pt x="12857" y="17455"/>
                </a:lnTo>
                <a:close/>
                <a:moveTo>
                  <a:pt x="16457" y="13527"/>
                </a:moveTo>
                <a:cubicBezTo>
                  <a:pt x="18257" y="12000"/>
                  <a:pt x="18257" y="12000"/>
                  <a:pt x="18257" y="12000"/>
                </a:cubicBezTo>
                <a:cubicBezTo>
                  <a:pt x="18000" y="11127"/>
                  <a:pt x="18000" y="11127"/>
                  <a:pt x="18000" y="11127"/>
                </a:cubicBezTo>
                <a:cubicBezTo>
                  <a:pt x="16971" y="10909"/>
                  <a:pt x="16971" y="10909"/>
                  <a:pt x="16971" y="10909"/>
                </a:cubicBezTo>
                <a:cubicBezTo>
                  <a:pt x="15171" y="12436"/>
                  <a:pt x="15171" y="12436"/>
                  <a:pt x="15171" y="12436"/>
                </a:cubicBezTo>
                <a:lnTo>
                  <a:pt x="16457" y="13527"/>
                </a:lnTo>
                <a:close/>
                <a:moveTo>
                  <a:pt x="15171" y="17236"/>
                </a:moveTo>
                <a:cubicBezTo>
                  <a:pt x="16971" y="18764"/>
                  <a:pt x="16971" y="18764"/>
                  <a:pt x="16971" y="18764"/>
                </a:cubicBezTo>
                <a:cubicBezTo>
                  <a:pt x="18000" y="18545"/>
                  <a:pt x="18000" y="18545"/>
                  <a:pt x="18000" y="18545"/>
                </a:cubicBezTo>
                <a:cubicBezTo>
                  <a:pt x="18257" y="17673"/>
                  <a:pt x="18257" y="17673"/>
                  <a:pt x="18257" y="17673"/>
                </a:cubicBezTo>
                <a:cubicBezTo>
                  <a:pt x="16457" y="16145"/>
                  <a:pt x="16457" y="16145"/>
                  <a:pt x="16457" y="16145"/>
                </a:cubicBezTo>
                <a:lnTo>
                  <a:pt x="15171" y="17236"/>
                </a:lnTo>
                <a:close/>
                <a:moveTo>
                  <a:pt x="16714" y="15709"/>
                </a:moveTo>
                <a:cubicBezTo>
                  <a:pt x="19286" y="15709"/>
                  <a:pt x="19286" y="15709"/>
                  <a:pt x="19286" y="15709"/>
                </a:cubicBezTo>
                <a:cubicBezTo>
                  <a:pt x="19543" y="14836"/>
                  <a:pt x="19543" y="14836"/>
                  <a:pt x="19543" y="14836"/>
                </a:cubicBezTo>
                <a:cubicBezTo>
                  <a:pt x="19286" y="14182"/>
                  <a:pt x="19286" y="14182"/>
                  <a:pt x="19286" y="14182"/>
                </a:cubicBezTo>
                <a:cubicBezTo>
                  <a:pt x="16714" y="14182"/>
                  <a:pt x="16714" y="14182"/>
                  <a:pt x="16714" y="14182"/>
                </a:cubicBezTo>
                <a:lnTo>
                  <a:pt x="16714" y="15709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66" name="Shape"/>
          <p:cNvSpPr/>
          <p:nvPr/>
        </p:nvSpPr>
        <p:spPr>
          <a:xfrm>
            <a:off x="10115550" y="4365575"/>
            <a:ext cx="360901" cy="3572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66" h="21319" extrusionOk="0">
                <a:moveTo>
                  <a:pt x="5510" y="19969"/>
                </a:moveTo>
                <a:cubicBezTo>
                  <a:pt x="220" y="21319"/>
                  <a:pt x="220" y="21319"/>
                  <a:pt x="220" y="21319"/>
                </a:cubicBezTo>
                <a:cubicBezTo>
                  <a:pt x="0" y="21319"/>
                  <a:pt x="0" y="21319"/>
                  <a:pt x="0" y="21319"/>
                </a:cubicBezTo>
                <a:cubicBezTo>
                  <a:pt x="1543" y="15919"/>
                  <a:pt x="1543" y="15919"/>
                  <a:pt x="1543" y="15919"/>
                </a:cubicBezTo>
                <a:cubicBezTo>
                  <a:pt x="13886" y="3094"/>
                  <a:pt x="13886" y="3094"/>
                  <a:pt x="13886" y="3094"/>
                </a:cubicBezTo>
                <a:cubicBezTo>
                  <a:pt x="14106" y="3094"/>
                  <a:pt x="14767" y="2869"/>
                  <a:pt x="15429" y="3094"/>
                </a:cubicBezTo>
                <a:cubicBezTo>
                  <a:pt x="2204" y="16594"/>
                  <a:pt x="2204" y="16594"/>
                  <a:pt x="2204" y="16594"/>
                </a:cubicBezTo>
                <a:cubicBezTo>
                  <a:pt x="1763" y="17944"/>
                  <a:pt x="1763" y="17944"/>
                  <a:pt x="1763" y="17944"/>
                </a:cubicBezTo>
                <a:cubicBezTo>
                  <a:pt x="3306" y="19519"/>
                  <a:pt x="3306" y="19519"/>
                  <a:pt x="3306" y="19519"/>
                </a:cubicBezTo>
                <a:cubicBezTo>
                  <a:pt x="4849" y="19294"/>
                  <a:pt x="4849" y="19294"/>
                  <a:pt x="4849" y="19294"/>
                </a:cubicBezTo>
                <a:cubicBezTo>
                  <a:pt x="5510" y="18619"/>
                  <a:pt x="5510" y="18619"/>
                  <a:pt x="5510" y="18619"/>
                </a:cubicBezTo>
                <a:cubicBezTo>
                  <a:pt x="5510" y="17044"/>
                  <a:pt x="5510" y="17044"/>
                  <a:pt x="5510" y="17044"/>
                </a:cubicBezTo>
                <a:cubicBezTo>
                  <a:pt x="4408" y="16144"/>
                  <a:pt x="4408" y="16144"/>
                  <a:pt x="4408" y="16144"/>
                </a:cubicBezTo>
                <a:cubicBezTo>
                  <a:pt x="16531" y="3769"/>
                  <a:pt x="16531" y="3769"/>
                  <a:pt x="16531" y="3769"/>
                </a:cubicBezTo>
                <a:cubicBezTo>
                  <a:pt x="16751" y="3769"/>
                  <a:pt x="16751" y="3769"/>
                  <a:pt x="16971" y="3994"/>
                </a:cubicBezTo>
                <a:cubicBezTo>
                  <a:pt x="18735" y="5794"/>
                  <a:pt x="18073" y="7369"/>
                  <a:pt x="18073" y="7369"/>
                </a:cubicBezTo>
                <a:lnTo>
                  <a:pt x="5510" y="19969"/>
                </a:lnTo>
                <a:close/>
                <a:moveTo>
                  <a:pt x="20057" y="5119"/>
                </a:moveTo>
                <a:cubicBezTo>
                  <a:pt x="18955" y="6244"/>
                  <a:pt x="18955" y="6244"/>
                  <a:pt x="18955" y="6244"/>
                </a:cubicBezTo>
                <a:cubicBezTo>
                  <a:pt x="18955" y="6244"/>
                  <a:pt x="19837" y="4894"/>
                  <a:pt x="18073" y="3094"/>
                </a:cubicBezTo>
                <a:cubicBezTo>
                  <a:pt x="16310" y="1519"/>
                  <a:pt x="14988" y="2194"/>
                  <a:pt x="14988" y="2194"/>
                </a:cubicBezTo>
                <a:cubicBezTo>
                  <a:pt x="16090" y="844"/>
                  <a:pt x="16090" y="844"/>
                  <a:pt x="16090" y="844"/>
                </a:cubicBezTo>
                <a:cubicBezTo>
                  <a:pt x="17192" y="-281"/>
                  <a:pt x="19176" y="-281"/>
                  <a:pt x="20278" y="844"/>
                </a:cubicBezTo>
                <a:cubicBezTo>
                  <a:pt x="21600" y="1969"/>
                  <a:pt x="21380" y="3769"/>
                  <a:pt x="20057" y="511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67" name="Shape"/>
          <p:cNvSpPr/>
          <p:nvPr/>
        </p:nvSpPr>
        <p:spPr>
          <a:xfrm>
            <a:off x="10769600" y="4395787"/>
            <a:ext cx="330200" cy="330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745" y="15709"/>
                </a:moveTo>
                <a:cubicBezTo>
                  <a:pt x="11782" y="15709"/>
                  <a:pt x="10064" y="15218"/>
                  <a:pt x="8591" y="13991"/>
                </a:cubicBezTo>
                <a:cubicBezTo>
                  <a:pt x="7118" y="17427"/>
                  <a:pt x="7118" y="17427"/>
                  <a:pt x="7118" y="17427"/>
                </a:cubicBezTo>
                <a:cubicBezTo>
                  <a:pt x="3436" y="21109"/>
                  <a:pt x="3436" y="21109"/>
                  <a:pt x="3436" y="21109"/>
                </a:cubicBezTo>
                <a:cubicBezTo>
                  <a:pt x="2945" y="21355"/>
                  <a:pt x="2700" y="21600"/>
                  <a:pt x="2209" y="21600"/>
                </a:cubicBezTo>
                <a:cubicBezTo>
                  <a:pt x="982" y="21600"/>
                  <a:pt x="0" y="20618"/>
                  <a:pt x="0" y="19391"/>
                </a:cubicBezTo>
                <a:cubicBezTo>
                  <a:pt x="0" y="18900"/>
                  <a:pt x="245" y="18409"/>
                  <a:pt x="491" y="18164"/>
                </a:cubicBezTo>
                <a:cubicBezTo>
                  <a:pt x="4173" y="14482"/>
                  <a:pt x="4173" y="14482"/>
                  <a:pt x="4173" y="14482"/>
                </a:cubicBezTo>
                <a:cubicBezTo>
                  <a:pt x="7609" y="13009"/>
                  <a:pt x="7609" y="13009"/>
                  <a:pt x="7609" y="13009"/>
                </a:cubicBezTo>
                <a:cubicBezTo>
                  <a:pt x="6382" y="11536"/>
                  <a:pt x="5891" y="9573"/>
                  <a:pt x="5891" y="7855"/>
                </a:cubicBezTo>
                <a:cubicBezTo>
                  <a:pt x="5891" y="3436"/>
                  <a:pt x="9327" y="0"/>
                  <a:pt x="13745" y="0"/>
                </a:cubicBezTo>
                <a:cubicBezTo>
                  <a:pt x="17918" y="0"/>
                  <a:pt x="21600" y="3682"/>
                  <a:pt x="21600" y="7855"/>
                </a:cubicBezTo>
                <a:cubicBezTo>
                  <a:pt x="21600" y="9818"/>
                  <a:pt x="20864" y="12027"/>
                  <a:pt x="19145" y="13500"/>
                </a:cubicBezTo>
                <a:cubicBezTo>
                  <a:pt x="17673" y="14973"/>
                  <a:pt x="15709" y="15709"/>
                  <a:pt x="13745" y="15709"/>
                </a:cubicBezTo>
                <a:close/>
                <a:moveTo>
                  <a:pt x="13745" y="12764"/>
                </a:moveTo>
                <a:cubicBezTo>
                  <a:pt x="16200" y="12764"/>
                  <a:pt x="18409" y="10555"/>
                  <a:pt x="18409" y="7855"/>
                </a:cubicBezTo>
                <a:cubicBezTo>
                  <a:pt x="18409" y="5155"/>
                  <a:pt x="16200" y="2945"/>
                  <a:pt x="13745" y="2945"/>
                </a:cubicBezTo>
                <a:cubicBezTo>
                  <a:pt x="11045" y="2945"/>
                  <a:pt x="8836" y="5400"/>
                  <a:pt x="8836" y="7855"/>
                </a:cubicBezTo>
                <a:cubicBezTo>
                  <a:pt x="8836" y="9082"/>
                  <a:pt x="9327" y="10309"/>
                  <a:pt x="10309" y="11291"/>
                </a:cubicBezTo>
                <a:cubicBezTo>
                  <a:pt x="11291" y="12273"/>
                  <a:pt x="12518" y="12764"/>
                  <a:pt x="13745" y="1276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68" name="Shape"/>
          <p:cNvSpPr/>
          <p:nvPr/>
        </p:nvSpPr>
        <p:spPr>
          <a:xfrm>
            <a:off x="1062037" y="5154612"/>
            <a:ext cx="382589" cy="3381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"/>
                </a:moveTo>
                <a:cubicBezTo>
                  <a:pt x="21600" y="2880"/>
                  <a:pt x="21600" y="2880"/>
                  <a:pt x="21600" y="2880"/>
                </a:cubicBezTo>
                <a:cubicBezTo>
                  <a:pt x="18212" y="5280"/>
                  <a:pt x="18212" y="5280"/>
                  <a:pt x="18212" y="5280"/>
                </a:cubicBezTo>
                <a:cubicBezTo>
                  <a:pt x="18635" y="7440"/>
                  <a:pt x="16941" y="8400"/>
                  <a:pt x="16941" y="8400"/>
                </a:cubicBezTo>
                <a:cubicBezTo>
                  <a:pt x="16941" y="8400"/>
                  <a:pt x="18212" y="12240"/>
                  <a:pt x="15882" y="15360"/>
                </a:cubicBezTo>
                <a:cubicBezTo>
                  <a:pt x="12918" y="18960"/>
                  <a:pt x="9953" y="17760"/>
                  <a:pt x="9529" y="17520"/>
                </a:cubicBezTo>
                <a:cubicBezTo>
                  <a:pt x="8894" y="17520"/>
                  <a:pt x="9106" y="17760"/>
                  <a:pt x="9106" y="17760"/>
                </a:cubicBezTo>
                <a:cubicBezTo>
                  <a:pt x="9529" y="20400"/>
                  <a:pt x="9106" y="21360"/>
                  <a:pt x="7835" y="21600"/>
                </a:cubicBezTo>
                <a:cubicBezTo>
                  <a:pt x="6353" y="21600"/>
                  <a:pt x="6565" y="19200"/>
                  <a:pt x="6565" y="19200"/>
                </a:cubicBezTo>
                <a:cubicBezTo>
                  <a:pt x="4235" y="21600"/>
                  <a:pt x="3388" y="20160"/>
                  <a:pt x="3600" y="19200"/>
                </a:cubicBezTo>
                <a:cubicBezTo>
                  <a:pt x="3812" y="18000"/>
                  <a:pt x="5294" y="16320"/>
                  <a:pt x="5294" y="16320"/>
                </a:cubicBezTo>
                <a:cubicBezTo>
                  <a:pt x="1059" y="16320"/>
                  <a:pt x="0" y="12480"/>
                  <a:pt x="0" y="12480"/>
                </a:cubicBezTo>
                <a:cubicBezTo>
                  <a:pt x="0" y="12480"/>
                  <a:pt x="2118" y="13200"/>
                  <a:pt x="3600" y="12960"/>
                </a:cubicBezTo>
                <a:cubicBezTo>
                  <a:pt x="5082" y="12480"/>
                  <a:pt x="6565" y="11280"/>
                  <a:pt x="7200" y="8400"/>
                </a:cubicBezTo>
                <a:cubicBezTo>
                  <a:pt x="7624" y="6000"/>
                  <a:pt x="9953" y="5040"/>
                  <a:pt x="9953" y="5040"/>
                </a:cubicBezTo>
                <a:cubicBezTo>
                  <a:pt x="9953" y="1200"/>
                  <a:pt x="12706" y="0"/>
                  <a:pt x="14400" y="0"/>
                </a:cubicBezTo>
                <a:cubicBezTo>
                  <a:pt x="16941" y="0"/>
                  <a:pt x="17365" y="2160"/>
                  <a:pt x="17365" y="2160"/>
                </a:cubicBezTo>
                <a:lnTo>
                  <a:pt x="21600" y="2160"/>
                </a:lnTo>
                <a:close/>
                <a:moveTo>
                  <a:pt x="14824" y="5040"/>
                </a:moveTo>
                <a:cubicBezTo>
                  <a:pt x="15459" y="5040"/>
                  <a:pt x="16094" y="4560"/>
                  <a:pt x="16094" y="3600"/>
                </a:cubicBezTo>
                <a:cubicBezTo>
                  <a:pt x="16094" y="2880"/>
                  <a:pt x="15459" y="2400"/>
                  <a:pt x="14824" y="2400"/>
                </a:cubicBezTo>
                <a:cubicBezTo>
                  <a:pt x="14188" y="2400"/>
                  <a:pt x="13553" y="2880"/>
                  <a:pt x="13553" y="3600"/>
                </a:cubicBezTo>
                <a:cubicBezTo>
                  <a:pt x="13553" y="4560"/>
                  <a:pt x="14188" y="5040"/>
                  <a:pt x="14824" y="504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69" name="Shape"/>
          <p:cNvSpPr/>
          <p:nvPr/>
        </p:nvSpPr>
        <p:spPr>
          <a:xfrm>
            <a:off x="1757363" y="5187950"/>
            <a:ext cx="277814" cy="2778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048" y="3826"/>
                </a:moveTo>
                <a:lnTo>
                  <a:pt x="8393" y="1481"/>
                </a:lnTo>
                <a:lnTo>
                  <a:pt x="8393" y="8517"/>
                </a:lnTo>
                <a:lnTo>
                  <a:pt x="1358" y="8517"/>
                </a:lnTo>
                <a:lnTo>
                  <a:pt x="3703" y="6171"/>
                </a:lnTo>
                <a:lnTo>
                  <a:pt x="0" y="2098"/>
                </a:lnTo>
                <a:lnTo>
                  <a:pt x="2222" y="0"/>
                </a:lnTo>
                <a:lnTo>
                  <a:pt x="6048" y="3826"/>
                </a:lnTo>
                <a:close/>
                <a:moveTo>
                  <a:pt x="0" y="19255"/>
                </a:moveTo>
                <a:lnTo>
                  <a:pt x="3703" y="15552"/>
                </a:lnTo>
                <a:lnTo>
                  <a:pt x="1358" y="13207"/>
                </a:lnTo>
                <a:lnTo>
                  <a:pt x="8393" y="13207"/>
                </a:lnTo>
                <a:lnTo>
                  <a:pt x="8393" y="20242"/>
                </a:lnTo>
                <a:lnTo>
                  <a:pt x="6048" y="17897"/>
                </a:lnTo>
                <a:lnTo>
                  <a:pt x="2222" y="21600"/>
                </a:lnTo>
                <a:lnTo>
                  <a:pt x="0" y="19255"/>
                </a:lnTo>
                <a:close/>
                <a:moveTo>
                  <a:pt x="21600" y="2098"/>
                </a:moveTo>
                <a:lnTo>
                  <a:pt x="17774" y="6171"/>
                </a:lnTo>
                <a:lnTo>
                  <a:pt x="20119" y="8517"/>
                </a:lnTo>
                <a:lnTo>
                  <a:pt x="13083" y="8517"/>
                </a:lnTo>
                <a:lnTo>
                  <a:pt x="13083" y="1481"/>
                </a:lnTo>
                <a:lnTo>
                  <a:pt x="15675" y="3826"/>
                </a:lnTo>
                <a:lnTo>
                  <a:pt x="19502" y="0"/>
                </a:lnTo>
                <a:lnTo>
                  <a:pt x="21600" y="2098"/>
                </a:lnTo>
                <a:close/>
                <a:moveTo>
                  <a:pt x="13083" y="20242"/>
                </a:moveTo>
                <a:lnTo>
                  <a:pt x="13083" y="13207"/>
                </a:lnTo>
                <a:lnTo>
                  <a:pt x="20119" y="13207"/>
                </a:lnTo>
                <a:lnTo>
                  <a:pt x="17774" y="15552"/>
                </a:lnTo>
                <a:lnTo>
                  <a:pt x="21600" y="19255"/>
                </a:lnTo>
                <a:lnTo>
                  <a:pt x="19502" y="21600"/>
                </a:lnTo>
                <a:lnTo>
                  <a:pt x="15675" y="17897"/>
                </a:lnTo>
                <a:lnTo>
                  <a:pt x="13083" y="2024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70" name="Shape"/>
          <p:cNvSpPr/>
          <p:nvPr/>
        </p:nvSpPr>
        <p:spPr>
          <a:xfrm>
            <a:off x="2406650" y="5192712"/>
            <a:ext cx="269875" cy="2698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668" y="4701"/>
                </a:moveTo>
                <a:lnTo>
                  <a:pt x="0" y="7496"/>
                </a:lnTo>
                <a:lnTo>
                  <a:pt x="0" y="0"/>
                </a:lnTo>
                <a:lnTo>
                  <a:pt x="7496" y="0"/>
                </a:lnTo>
                <a:lnTo>
                  <a:pt x="4701" y="2668"/>
                </a:lnTo>
                <a:lnTo>
                  <a:pt x="9021" y="6607"/>
                </a:lnTo>
                <a:lnTo>
                  <a:pt x="6607" y="8640"/>
                </a:lnTo>
                <a:lnTo>
                  <a:pt x="2668" y="4701"/>
                </a:lnTo>
                <a:close/>
                <a:moveTo>
                  <a:pt x="9021" y="14993"/>
                </a:moveTo>
                <a:lnTo>
                  <a:pt x="4701" y="18932"/>
                </a:lnTo>
                <a:lnTo>
                  <a:pt x="7496" y="21600"/>
                </a:lnTo>
                <a:lnTo>
                  <a:pt x="0" y="21600"/>
                </a:lnTo>
                <a:lnTo>
                  <a:pt x="0" y="14104"/>
                </a:lnTo>
                <a:lnTo>
                  <a:pt x="2668" y="16772"/>
                </a:lnTo>
                <a:lnTo>
                  <a:pt x="6607" y="12579"/>
                </a:lnTo>
                <a:lnTo>
                  <a:pt x="9021" y="14993"/>
                </a:lnTo>
                <a:close/>
                <a:moveTo>
                  <a:pt x="12833" y="6607"/>
                </a:moveTo>
                <a:lnTo>
                  <a:pt x="16772" y="2668"/>
                </a:lnTo>
                <a:lnTo>
                  <a:pt x="14358" y="0"/>
                </a:lnTo>
                <a:lnTo>
                  <a:pt x="21600" y="0"/>
                </a:lnTo>
                <a:lnTo>
                  <a:pt x="21600" y="7496"/>
                </a:lnTo>
                <a:lnTo>
                  <a:pt x="18932" y="4701"/>
                </a:lnTo>
                <a:lnTo>
                  <a:pt x="14993" y="8640"/>
                </a:lnTo>
                <a:lnTo>
                  <a:pt x="12833" y="6607"/>
                </a:lnTo>
                <a:close/>
                <a:moveTo>
                  <a:pt x="21600" y="14104"/>
                </a:moveTo>
                <a:lnTo>
                  <a:pt x="21600" y="21600"/>
                </a:lnTo>
                <a:lnTo>
                  <a:pt x="14358" y="21600"/>
                </a:lnTo>
                <a:lnTo>
                  <a:pt x="16772" y="18932"/>
                </a:lnTo>
                <a:lnTo>
                  <a:pt x="12833" y="14993"/>
                </a:lnTo>
                <a:lnTo>
                  <a:pt x="14993" y="12579"/>
                </a:lnTo>
                <a:lnTo>
                  <a:pt x="18932" y="16772"/>
                </a:lnTo>
                <a:lnTo>
                  <a:pt x="21600" y="1410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71" name="Shape"/>
          <p:cNvSpPr/>
          <p:nvPr/>
        </p:nvSpPr>
        <p:spPr>
          <a:xfrm>
            <a:off x="3009900" y="5121275"/>
            <a:ext cx="354014" cy="349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916"/>
                </a:moveTo>
                <a:cubicBezTo>
                  <a:pt x="21600" y="16955"/>
                  <a:pt x="16774" y="21600"/>
                  <a:pt x="10800" y="21600"/>
                </a:cubicBezTo>
                <a:cubicBezTo>
                  <a:pt x="4826" y="21600"/>
                  <a:pt x="0" y="16955"/>
                  <a:pt x="0" y="10916"/>
                </a:cubicBezTo>
                <a:cubicBezTo>
                  <a:pt x="0" y="4877"/>
                  <a:pt x="4826" y="0"/>
                  <a:pt x="10800" y="0"/>
                </a:cubicBezTo>
                <a:cubicBezTo>
                  <a:pt x="16774" y="0"/>
                  <a:pt x="21600" y="4877"/>
                  <a:pt x="21600" y="10916"/>
                </a:cubicBezTo>
                <a:close/>
                <a:moveTo>
                  <a:pt x="5745" y="13471"/>
                </a:moveTo>
                <a:cubicBezTo>
                  <a:pt x="5515" y="12774"/>
                  <a:pt x="5515" y="11845"/>
                  <a:pt x="5515" y="10916"/>
                </a:cubicBezTo>
                <a:cubicBezTo>
                  <a:pt x="5515" y="10219"/>
                  <a:pt x="5515" y="9755"/>
                  <a:pt x="5515" y="9058"/>
                </a:cubicBezTo>
                <a:cubicBezTo>
                  <a:pt x="4136" y="8826"/>
                  <a:pt x="3217" y="8594"/>
                  <a:pt x="2528" y="8129"/>
                </a:cubicBezTo>
                <a:cubicBezTo>
                  <a:pt x="2298" y="9058"/>
                  <a:pt x="2068" y="9987"/>
                  <a:pt x="2068" y="10916"/>
                </a:cubicBezTo>
                <a:cubicBezTo>
                  <a:pt x="2068" y="11148"/>
                  <a:pt x="2068" y="11613"/>
                  <a:pt x="2068" y="12077"/>
                </a:cubicBezTo>
                <a:cubicBezTo>
                  <a:pt x="2528" y="12542"/>
                  <a:pt x="3677" y="13239"/>
                  <a:pt x="5745" y="13471"/>
                </a:cubicBezTo>
                <a:close/>
                <a:moveTo>
                  <a:pt x="7353" y="19045"/>
                </a:moveTo>
                <a:cubicBezTo>
                  <a:pt x="6664" y="17884"/>
                  <a:pt x="6204" y="16490"/>
                  <a:pt x="5974" y="14865"/>
                </a:cubicBezTo>
                <a:cubicBezTo>
                  <a:pt x="4596" y="14632"/>
                  <a:pt x="3447" y="14168"/>
                  <a:pt x="2528" y="13703"/>
                </a:cubicBezTo>
                <a:cubicBezTo>
                  <a:pt x="2987" y="15097"/>
                  <a:pt x="3677" y="16258"/>
                  <a:pt x="4596" y="16955"/>
                </a:cubicBezTo>
                <a:cubicBezTo>
                  <a:pt x="5515" y="17884"/>
                  <a:pt x="6434" y="18581"/>
                  <a:pt x="7353" y="19045"/>
                </a:cubicBezTo>
                <a:close/>
                <a:moveTo>
                  <a:pt x="2987" y="6968"/>
                </a:moveTo>
                <a:cubicBezTo>
                  <a:pt x="3217" y="7432"/>
                  <a:pt x="3677" y="7432"/>
                  <a:pt x="5745" y="7897"/>
                </a:cubicBezTo>
                <a:cubicBezTo>
                  <a:pt x="5974" y="5806"/>
                  <a:pt x="6664" y="3948"/>
                  <a:pt x="7583" y="2555"/>
                </a:cubicBezTo>
                <a:cubicBezTo>
                  <a:pt x="6434" y="3252"/>
                  <a:pt x="5515" y="3716"/>
                  <a:pt x="4596" y="4645"/>
                </a:cubicBezTo>
                <a:cubicBezTo>
                  <a:pt x="3906" y="5342"/>
                  <a:pt x="3447" y="6271"/>
                  <a:pt x="2987" y="6968"/>
                </a:cubicBezTo>
                <a:close/>
                <a:moveTo>
                  <a:pt x="6894" y="13703"/>
                </a:moveTo>
                <a:cubicBezTo>
                  <a:pt x="8043" y="13935"/>
                  <a:pt x="8962" y="14168"/>
                  <a:pt x="10111" y="14168"/>
                </a:cubicBezTo>
                <a:cubicBezTo>
                  <a:pt x="10111" y="9523"/>
                  <a:pt x="10111" y="9523"/>
                  <a:pt x="10111" y="9523"/>
                </a:cubicBezTo>
                <a:cubicBezTo>
                  <a:pt x="8962" y="9290"/>
                  <a:pt x="7813" y="9290"/>
                  <a:pt x="6664" y="9290"/>
                </a:cubicBezTo>
                <a:cubicBezTo>
                  <a:pt x="6664" y="9755"/>
                  <a:pt x="6664" y="10219"/>
                  <a:pt x="6664" y="10916"/>
                </a:cubicBezTo>
                <a:cubicBezTo>
                  <a:pt x="6664" y="11845"/>
                  <a:pt x="6664" y="13006"/>
                  <a:pt x="6894" y="13703"/>
                </a:cubicBezTo>
                <a:close/>
                <a:moveTo>
                  <a:pt x="6894" y="8129"/>
                </a:moveTo>
                <a:cubicBezTo>
                  <a:pt x="8043" y="8129"/>
                  <a:pt x="8962" y="8129"/>
                  <a:pt x="10111" y="8361"/>
                </a:cubicBezTo>
                <a:cubicBezTo>
                  <a:pt x="10111" y="2090"/>
                  <a:pt x="10111" y="2090"/>
                  <a:pt x="10111" y="2090"/>
                </a:cubicBezTo>
                <a:cubicBezTo>
                  <a:pt x="10111" y="2090"/>
                  <a:pt x="10111" y="2090"/>
                  <a:pt x="10111" y="2090"/>
                </a:cubicBezTo>
                <a:cubicBezTo>
                  <a:pt x="8732" y="2555"/>
                  <a:pt x="7353" y="4877"/>
                  <a:pt x="6894" y="8129"/>
                </a:cubicBezTo>
                <a:close/>
                <a:moveTo>
                  <a:pt x="10111" y="19742"/>
                </a:moveTo>
                <a:cubicBezTo>
                  <a:pt x="10111" y="15329"/>
                  <a:pt x="10111" y="15329"/>
                  <a:pt x="10111" y="15329"/>
                </a:cubicBezTo>
                <a:cubicBezTo>
                  <a:pt x="9191" y="15329"/>
                  <a:pt x="8043" y="15329"/>
                  <a:pt x="7123" y="15097"/>
                </a:cubicBezTo>
                <a:cubicBezTo>
                  <a:pt x="7353" y="16026"/>
                  <a:pt x="7583" y="16723"/>
                  <a:pt x="8043" y="17419"/>
                </a:cubicBezTo>
                <a:cubicBezTo>
                  <a:pt x="8502" y="18581"/>
                  <a:pt x="9191" y="19742"/>
                  <a:pt x="10111" y="19742"/>
                </a:cubicBezTo>
                <a:close/>
                <a:moveTo>
                  <a:pt x="11489" y="2090"/>
                </a:moveTo>
                <a:cubicBezTo>
                  <a:pt x="11489" y="8361"/>
                  <a:pt x="11489" y="8361"/>
                  <a:pt x="11489" y="8361"/>
                </a:cubicBezTo>
                <a:cubicBezTo>
                  <a:pt x="12638" y="8129"/>
                  <a:pt x="13787" y="8129"/>
                  <a:pt x="14706" y="8129"/>
                </a:cubicBezTo>
                <a:cubicBezTo>
                  <a:pt x="14477" y="5574"/>
                  <a:pt x="13328" y="3484"/>
                  <a:pt x="12409" y="2555"/>
                </a:cubicBezTo>
                <a:cubicBezTo>
                  <a:pt x="11949" y="2323"/>
                  <a:pt x="11719" y="2090"/>
                  <a:pt x="11489" y="2090"/>
                </a:cubicBezTo>
                <a:close/>
                <a:moveTo>
                  <a:pt x="14706" y="13935"/>
                </a:moveTo>
                <a:cubicBezTo>
                  <a:pt x="14936" y="13006"/>
                  <a:pt x="14936" y="11845"/>
                  <a:pt x="14936" y="10916"/>
                </a:cubicBezTo>
                <a:cubicBezTo>
                  <a:pt x="14936" y="10219"/>
                  <a:pt x="14936" y="9755"/>
                  <a:pt x="14936" y="9290"/>
                </a:cubicBezTo>
                <a:cubicBezTo>
                  <a:pt x="13787" y="9290"/>
                  <a:pt x="12638" y="9290"/>
                  <a:pt x="11489" y="9523"/>
                </a:cubicBezTo>
                <a:cubicBezTo>
                  <a:pt x="11489" y="14168"/>
                  <a:pt x="11489" y="14168"/>
                  <a:pt x="11489" y="14168"/>
                </a:cubicBezTo>
                <a:cubicBezTo>
                  <a:pt x="12638" y="14168"/>
                  <a:pt x="13787" y="13935"/>
                  <a:pt x="14706" y="13935"/>
                </a:cubicBezTo>
                <a:close/>
                <a:moveTo>
                  <a:pt x="14477" y="15097"/>
                </a:moveTo>
                <a:cubicBezTo>
                  <a:pt x="13557" y="15329"/>
                  <a:pt x="12409" y="15329"/>
                  <a:pt x="11489" y="15329"/>
                </a:cubicBezTo>
                <a:cubicBezTo>
                  <a:pt x="11489" y="19742"/>
                  <a:pt x="11489" y="19742"/>
                  <a:pt x="11489" y="19742"/>
                </a:cubicBezTo>
                <a:cubicBezTo>
                  <a:pt x="13098" y="19742"/>
                  <a:pt x="14017" y="16723"/>
                  <a:pt x="14477" y="15097"/>
                </a:cubicBezTo>
                <a:close/>
                <a:moveTo>
                  <a:pt x="14017" y="2555"/>
                </a:moveTo>
                <a:cubicBezTo>
                  <a:pt x="14936" y="3948"/>
                  <a:pt x="15626" y="5806"/>
                  <a:pt x="15855" y="7897"/>
                </a:cubicBezTo>
                <a:cubicBezTo>
                  <a:pt x="17694" y="7665"/>
                  <a:pt x="18383" y="7200"/>
                  <a:pt x="18613" y="7200"/>
                </a:cubicBezTo>
                <a:cubicBezTo>
                  <a:pt x="17694" y="5110"/>
                  <a:pt x="16085" y="3252"/>
                  <a:pt x="14017" y="2555"/>
                </a:cubicBezTo>
                <a:close/>
                <a:moveTo>
                  <a:pt x="19072" y="13935"/>
                </a:moveTo>
                <a:cubicBezTo>
                  <a:pt x="18153" y="14400"/>
                  <a:pt x="17004" y="14632"/>
                  <a:pt x="15855" y="14865"/>
                </a:cubicBezTo>
                <a:cubicBezTo>
                  <a:pt x="15396" y="16490"/>
                  <a:pt x="14936" y="17884"/>
                  <a:pt x="14247" y="19045"/>
                </a:cubicBezTo>
                <a:cubicBezTo>
                  <a:pt x="15166" y="18581"/>
                  <a:pt x="16315" y="17884"/>
                  <a:pt x="17004" y="16955"/>
                </a:cubicBezTo>
                <a:cubicBezTo>
                  <a:pt x="17923" y="16258"/>
                  <a:pt x="18613" y="15097"/>
                  <a:pt x="19072" y="13935"/>
                </a:cubicBezTo>
                <a:close/>
                <a:moveTo>
                  <a:pt x="16085" y="10916"/>
                </a:moveTo>
                <a:cubicBezTo>
                  <a:pt x="16085" y="11845"/>
                  <a:pt x="16085" y="12774"/>
                  <a:pt x="16085" y="13703"/>
                </a:cubicBezTo>
                <a:cubicBezTo>
                  <a:pt x="19532" y="13006"/>
                  <a:pt x="19532" y="12310"/>
                  <a:pt x="19532" y="10916"/>
                </a:cubicBezTo>
                <a:cubicBezTo>
                  <a:pt x="19532" y="9987"/>
                  <a:pt x="19532" y="9058"/>
                  <a:pt x="19072" y="8361"/>
                </a:cubicBezTo>
                <a:cubicBezTo>
                  <a:pt x="18613" y="8594"/>
                  <a:pt x="17464" y="8826"/>
                  <a:pt x="16085" y="9058"/>
                </a:cubicBezTo>
                <a:cubicBezTo>
                  <a:pt x="16085" y="9755"/>
                  <a:pt x="16085" y="10219"/>
                  <a:pt x="16085" y="1091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72" name="Shape"/>
          <p:cNvSpPr/>
          <p:nvPr/>
        </p:nvSpPr>
        <p:spPr>
          <a:xfrm>
            <a:off x="3656012" y="5121275"/>
            <a:ext cx="352426" cy="349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916"/>
                </a:moveTo>
                <a:cubicBezTo>
                  <a:pt x="21600" y="16955"/>
                  <a:pt x="16774" y="21600"/>
                  <a:pt x="10800" y="21600"/>
                </a:cubicBezTo>
                <a:cubicBezTo>
                  <a:pt x="4826" y="21600"/>
                  <a:pt x="0" y="16955"/>
                  <a:pt x="0" y="10916"/>
                </a:cubicBezTo>
                <a:cubicBezTo>
                  <a:pt x="0" y="4877"/>
                  <a:pt x="4826" y="0"/>
                  <a:pt x="10800" y="0"/>
                </a:cubicBezTo>
                <a:cubicBezTo>
                  <a:pt x="16774" y="0"/>
                  <a:pt x="21600" y="4877"/>
                  <a:pt x="21600" y="10916"/>
                </a:cubicBezTo>
                <a:close/>
                <a:moveTo>
                  <a:pt x="16315" y="7432"/>
                </a:moveTo>
                <a:cubicBezTo>
                  <a:pt x="14017" y="5110"/>
                  <a:pt x="14017" y="5110"/>
                  <a:pt x="14017" y="5110"/>
                </a:cubicBezTo>
                <a:cubicBezTo>
                  <a:pt x="10800" y="8594"/>
                  <a:pt x="10800" y="8594"/>
                  <a:pt x="10800" y="8594"/>
                </a:cubicBezTo>
                <a:cubicBezTo>
                  <a:pt x="7583" y="5110"/>
                  <a:pt x="7583" y="5110"/>
                  <a:pt x="7583" y="5110"/>
                </a:cubicBezTo>
                <a:cubicBezTo>
                  <a:pt x="5285" y="7432"/>
                  <a:pt x="5285" y="7432"/>
                  <a:pt x="5285" y="7432"/>
                </a:cubicBezTo>
                <a:cubicBezTo>
                  <a:pt x="8732" y="10916"/>
                  <a:pt x="8732" y="10916"/>
                  <a:pt x="8732" y="10916"/>
                </a:cubicBezTo>
                <a:cubicBezTo>
                  <a:pt x="5285" y="14168"/>
                  <a:pt x="5285" y="14168"/>
                  <a:pt x="5285" y="14168"/>
                </a:cubicBezTo>
                <a:cubicBezTo>
                  <a:pt x="7583" y="16490"/>
                  <a:pt x="7583" y="16490"/>
                  <a:pt x="7583" y="16490"/>
                </a:cubicBezTo>
                <a:cubicBezTo>
                  <a:pt x="10800" y="13006"/>
                  <a:pt x="10800" y="13006"/>
                  <a:pt x="10800" y="13006"/>
                </a:cubicBezTo>
                <a:cubicBezTo>
                  <a:pt x="14017" y="16490"/>
                  <a:pt x="14017" y="16490"/>
                  <a:pt x="14017" y="16490"/>
                </a:cubicBezTo>
                <a:cubicBezTo>
                  <a:pt x="16315" y="14168"/>
                  <a:pt x="16315" y="14168"/>
                  <a:pt x="16315" y="14168"/>
                </a:cubicBezTo>
                <a:cubicBezTo>
                  <a:pt x="13098" y="10916"/>
                  <a:pt x="13098" y="10916"/>
                  <a:pt x="13098" y="10916"/>
                </a:cubicBezTo>
                <a:lnTo>
                  <a:pt x="16315" y="743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73" name="Shape"/>
          <p:cNvSpPr/>
          <p:nvPr/>
        </p:nvSpPr>
        <p:spPr>
          <a:xfrm>
            <a:off x="4307347" y="5129672"/>
            <a:ext cx="341751" cy="341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666" h="20666" extrusionOk="0">
                <a:moveTo>
                  <a:pt x="2387" y="2387"/>
                </a:moveTo>
                <a:cubicBezTo>
                  <a:pt x="5343" y="-796"/>
                  <a:pt x="10345" y="-796"/>
                  <a:pt x="13528" y="2387"/>
                </a:cubicBezTo>
                <a:cubicBezTo>
                  <a:pt x="16484" y="5343"/>
                  <a:pt x="16257" y="10345"/>
                  <a:pt x="13983" y="13073"/>
                </a:cubicBezTo>
                <a:cubicBezTo>
                  <a:pt x="16939" y="14210"/>
                  <a:pt x="16939" y="14210"/>
                  <a:pt x="16939" y="14210"/>
                </a:cubicBezTo>
                <a:cubicBezTo>
                  <a:pt x="20349" y="17621"/>
                  <a:pt x="20349" y="17621"/>
                  <a:pt x="20349" y="17621"/>
                </a:cubicBezTo>
                <a:cubicBezTo>
                  <a:pt x="20804" y="18303"/>
                  <a:pt x="20804" y="19440"/>
                  <a:pt x="20122" y="20122"/>
                </a:cubicBezTo>
                <a:cubicBezTo>
                  <a:pt x="19440" y="20804"/>
                  <a:pt x="18303" y="20804"/>
                  <a:pt x="17621" y="20349"/>
                </a:cubicBezTo>
                <a:cubicBezTo>
                  <a:pt x="14210" y="16939"/>
                  <a:pt x="14210" y="16939"/>
                  <a:pt x="14210" y="16939"/>
                </a:cubicBezTo>
                <a:cubicBezTo>
                  <a:pt x="13073" y="13983"/>
                  <a:pt x="13073" y="13983"/>
                  <a:pt x="13073" y="13983"/>
                </a:cubicBezTo>
                <a:cubicBezTo>
                  <a:pt x="10118" y="16484"/>
                  <a:pt x="5343" y="16484"/>
                  <a:pt x="2387" y="13528"/>
                </a:cubicBezTo>
                <a:cubicBezTo>
                  <a:pt x="-796" y="10572"/>
                  <a:pt x="-796" y="5570"/>
                  <a:pt x="2387" y="2387"/>
                </a:cubicBezTo>
                <a:close/>
                <a:moveTo>
                  <a:pt x="11937" y="3751"/>
                </a:moveTo>
                <a:cubicBezTo>
                  <a:pt x="9663" y="1478"/>
                  <a:pt x="6025" y="1478"/>
                  <a:pt x="3751" y="3751"/>
                </a:cubicBezTo>
                <a:cubicBezTo>
                  <a:pt x="1478" y="6025"/>
                  <a:pt x="1478" y="9890"/>
                  <a:pt x="3751" y="12164"/>
                </a:cubicBezTo>
                <a:cubicBezTo>
                  <a:pt x="6025" y="14438"/>
                  <a:pt x="9663" y="14438"/>
                  <a:pt x="11937" y="12164"/>
                </a:cubicBezTo>
                <a:cubicBezTo>
                  <a:pt x="14210" y="9890"/>
                  <a:pt x="14210" y="6025"/>
                  <a:pt x="11937" y="3751"/>
                </a:cubicBezTo>
                <a:close/>
                <a:moveTo>
                  <a:pt x="7162" y="7162"/>
                </a:moveTo>
                <a:cubicBezTo>
                  <a:pt x="7162" y="4433"/>
                  <a:pt x="7162" y="4433"/>
                  <a:pt x="7162" y="4433"/>
                </a:cubicBezTo>
                <a:cubicBezTo>
                  <a:pt x="8753" y="4433"/>
                  <a:pt x="8753" y="4433"/>
                  <a:pt x="8753" y="4433"/>
                </a:cubicBezTo>
                <a:cubicBezTo>
                  <a:pt x="8753" y="7162"/>
                  <a:pt x="8753" y="7162"/>
                  <a:pt x="8753" y="7162"/>
                </a:cubicBezTo>
                <a:cubicBezTo>
                  <a:pt x="11482" y="7162"/>
                  <a:pt x="11482" y="7162"/>
                  <a:pt x="11482" y="7162"/>
                </a:cubicBezTo>
                <a:cubicBezTo>
                  <a:pt x="11482" y="8753"/>
                  <a:pt x="11482" y="8753"/>
                  <a:pt x="11482" y="8753"/>
                </a:cubicBezTo>
                <a:cubicBezTo>
                  <a:pt x="8753" y="8753"/>
                  <a:pt x="8753" y="8753"/>
                  <a:pt x="8753" y="8753"/>
                </a:cubicBezTo>
                <a:cubicBezTo>
                  <a:pt x="8753" y="11255"/>
                  <a:pt x="8753" y="11255"/>
                  <a:pt x="8753" y="11255"/>
                </a:cubicBezTo>
                <a:cubicBezTo>
                  <a:pt x="7162" y="11255"/>
                  <a:pt x="7162" y="11255"/>
                  <a:pt x="7162" y="11255"/>
                </a:cubicBezTo>
                <a:cubicBezTo>
                  <a:pt x="7162" y="8753"/>
                  <a:pt x="7162" y="8753"/>
                  <a:pt x="7162" y="8753"/>
                </a:cubicBezTo>
                <a:cubicBezTo>
                  <a:pt x="4433" y="8753"/>
                  <a:pt x="4433" y="8753"/>
                  <a:pt x="4433" y="8753"/>
                </a:cubicBezTo>
                <a:cubicBezTo>
                  <a:pt x="4433" y="7162"/>
                  <a:pt x="4433" y="7162"/>
                  <a:pt x="4433" y="7162"/>
                </a:cubicBezTo>
                <a:lnTo>
                  <a:pt x="7162" y="716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374" name="Shape"/>
          <p:cNvSpPr/>
          <p:nvPr/>
        </p:nvSpPr>
        <p:spPr>
          <a:xfrm>
            <a:off x="4953401" y="5129672"/>
            <a:ext cx="340231" cy="341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666" h="20666" extrusionOk="0">
                <a:moveTo>
                  <a:pt x="2387" y="2387"/>
                </a:moveTo>
                <a:cubicBezTo>
                  <a:pt x="5343" y="-796"/>
                  <a:pt x="10345" y="-796"/>
                  <a:pt x="13528" y="2387"/>
                </a:cubicBezTo>
                <a:cubicBezTo>
                  <a:pt x="16484" y="5343"/>
                  <a:pt x="16257" y="10345"/>
                  <a:pt x="13983" y="13073"/>
                </a:cubicBezTo>
                <a:cubicBezTo>
                  <a:pt x="16939" y="14210"/>
                  <a:pt x="16939" y="14210"/>
                  <a:pt x="16939" y="14210"/>
                </a:cubicBezTo>
                <a:cubicBezTo>
                  <a:pt x="20349" y="17621"/>
                  <a:pt x="20349" y="17621"/>
                  <a:pt x="20349" y="17621"/>
                </a:cubicBezTo>
                <a:cubicBezTo>
                  <a:pt x="20804" y="18303"/>
                  <a:pt x="20804" y="19440"/>
                  <a:pt x="20122" y="20122"/>
                </a:cubicBezTo>
                <a:cubicBezTo>
                  <a:pt x="19440" y="20804"/>
                  <a:pt x="18303" y="20804"/>
                  <a:pt x="17621" y="20349"/>
                </a:cubicBezTo>
                <a:cubicBezTo>
                  <a:pt x="14210" y="16939"/>
                  <a:pt x="14210" y="16939"/>
                  <a:pt x="14210" y="16939"/>
                </a:cubicBezTo>
                <a:cubicBezTo>
                  <a:pt x="13073" y="13983"/>
                  <a:pt x="13073" y="13983"/>
                  <a:pt x="13073" y="13983"/>
                </a:cubicBezTo>
                <a:cubicBezTo>
                  <a:pt x="10118" y="16484"/>
                  <a:pt x="5343" y="16484"/>
                  <a:pt x="2387" y="13528"/>
                </a:cubicBezTo>
                <a:cubicBezTo>
                  <a:pt x="-796" y="10572"/>
                  <a:pt x="-796" y="5570"/>
                  <a:pt x="2387" y="2387"/>
                </a:cubicBezTo>
                <a:close/>
                <a:moveTo>
                  <a:pt x="11937" y="3751"/>
                </a:moveTo>
                <a:cubicBezTo>
                  <a:pt x="9890" y="1478"/>
                  <a:pt x="6025" y="1478"/>
                  <a:pt x="3751" y="3751"/>
                </a:cubicBezTo>
                <a:cubicBezTo>
                  <a:pt x="1478" y="6025"/>
                  <a:pt x="1478" y="9890"/>
                  <a:pt x="3751" y="12164"/>
                </a:cubicBezTo>
                <a:cubicBezTo>
                  <a:pt x="6025" y="14438"/>
                  <a:pt x="9890" y="14438"/>
                  <a:pt x="11937" y="12164"/>
                </a:cubicBezTo>
                <a:cubicBezTo>
                  <a:pt x="14210" y="9890"/>
                  <a:pt x="14210" y="6025"/>
                  <a:pt x="11937" y="3751"/>
                </a:cubicBezTo>
                <a:close/>
                <a:moveTo>
                  <a:pt x="11482" y="6707"/>
                </a:moveTo>
                <a:cubicBezTo>
                  <a:pt x="11482" y="9208"/>
                  <a:pt x="11482" y="9208"/>
                  <a:pt x="11482" y="9208"/>
                </a:cubicBezTo>
                <a:cubicBezTo>
                  <a:pt x="4433" y="9208"/>
                  <a:pt x="4433" y="9208"/>
                  <a:pt x="4433" y="9208"/>
                </a:cubicBezTo>
                <a:cubicBezTo>
                  <a:pt x="4433" y="6707"/>
                  <a:pt x="4433" y="6707"/>
                  <a:pt x="4433" y="6707"/>
                </a:cubicBezTo>
                <a:lnTo>
                  <a:pt x="11482" y="670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5" name="Shape"/>
          <p:cNvSpPr/>
          <p:nvPr/>
        </p:nvSpPr>
        <p:spPr>
          <a:xfrm>
            <a:off x="1105907" y="1780113"/>
            <a:ext cx="305384" cy="30637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326" h="19299" extrusionOk="0">
                <a:moveTo>
                  <a:pt x="14059" y="6163"/>
                </a:moveTo>
                <a:cubicBezTo>
                  <a:pt x="12634" y="4976"/>
                  <a:pt x="11685" y="4264"/>
                  <a:pt x="13821" y="1415"/>
                </a:cubicBezTo>
                <a:cubicBezTo>
                  <a:pt x="15957" y="-1433"/>
                  <a:pt x="17619" y="703"/>
                  <a:pt x="18806" y="1890"/>
                </a:cubicBezTo>
                <a:cubicBezTo>
                  <a:pt x="20230" y="3314"/>
                  <a:pt x="18806" y="8536"/>
                  <a:pt x="13584" y="13758"/>
                </a:cubicBezTo>
                <a:cubicBezTo>
                  <a:pt x="8599" y="18980"/>
                  <a:pt x="3377" y="20167"/>
                  <a:pt x="1953" y="18743"/>
                </a:cubicBezTo>
                <a:cubicBezTo>
                  <a:pt x="766" y="17556"/>
                  <a:pt x="-1370" y="16132"/>
                  <a:pt x="1241" y="13996"/>
                </a:cubicBezTo>
                <a:cubicBezTo>
                  <a:pt x="4089" y="11622"/>
                  <a:pt x="4801" y="12809"/>
                  <a:pt x="6226" y="13996"/>
                </a:cubicBezTo>
                <a:cubicBezTo>
                  <a:pt x="6938" y="14945"/>
                  <a:pt x="9311" y="13046"/>
                  <a:pt x="11210" y="11147"/>
                </a:cubicBezTo>
                <a:cubicBezTo>
                  <a:pt x="13109" y="9248"/>
                  <a:pt x="14771" y="7112"/>
                  <a:pt x="14059" y="616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06" name="Shape"/>
          <p:cNvSpPr/>
          <p:nvPr/>
        </p:nvSpPr>
        <p:spPr>
          <a:xfrm>
            <a:off x="1785938" y="1735138"/>
            <a:ext cx="236539" cy="398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242"/>
                </a:moveTo>
                <a:cubicBezTo>
                  <a:pt x="21600" y="19358"/>
                  <a:pt x="21600" y="19358"/>
                  <a:pt x="21600" y="19358"/>
                </a:cubicBezTo>
                <a:cubicBezTo>
                  <a:pt x="21600" y="20581"/>
                  <a:pt x="19886" y="21600"/>
                  <a:pt x="17829" y="21600"/>
                </a:cubicBezTo>
                <a:cubicBezTo>
                  <a:pt x="3771" y="21600"/>
                  <a:pt x="3771" y="21600"/>
                  <a:pt x="3771" y="21600"/>
                </a:cubicBezTo>
                <a:cubicBezTo>
                  <a:pt x="1714" y="21600"/>
                  <a:pt x="0" y="20581"/>
                  <a:pt x="0" y="19358"/>
                </a:cubicBezTo>
                <a:cubicBezTo>
                  <a:pt x="0" y="2242"/>
                  <a:pt x="0" y="2242"/>
                  <a:pt x="0" y="2242"/>
                </a:cubicBezTo>
                <a:cubicBezTo>
                  <a:pt x="0" y="1019"/>
                  <a:pt x="1714" y="0"/>
                  <a:pt x="3771" y="0"/>
                </a:cubicBezTo>
                <a:cubicBezTo>
                  <a:pt x="17829" y="0"/>
                  <a:pt x="17829" y="0"/>
                  <a:pt x="17829" y="0"/>
                </a:cubicBezTo>
                <a:cubicBezTo>
                  <a:pt x="19886" y="0"/>
                  <a:pt x="21600" y="1019"/>
                  <a:pt x="21600" y="2242"/>
                </a:cubicBezTo>
                <a:close/>
                <a:moveTo>
                  <a:pt x="18514" y="2853"/>
                </a:moveTo>
                <a:cubicBezTo>
                  <a:pt x="3086" y="2853"/>
                  <a:pt x="3086" y="2853"/>
                  <a:pt x="3086" y="2853"/>
                </a:cubicBezTo>
                <a:cubicBezTo>
                  <a:pt x="3086" y="17321"/>
                  <a:pt x="3086" y="17321"/>
                  <a:pt x="3086" y="17321"/>
                </a:cubicBezTo>
                <a:cubicBezTo>
                  <a:pt x="18514" y="17321"/>
                  <a:pt x="18514" y="17321"/>
                  <a:pt x="18514" y="17321"/>
                </a:cubicBezTo>
                <a:lnTo>
                  <a:pt x="18514" y="2853"/>
                </a:lnTo>
                <a:close/>
                <a:moveTo>
                  <a:pt x="13371" y="19562"/>
                </a:moveTo>
                <a:cubicBezTo>
                  <a:pt x="13371" y="18951"/>
                  <a:pt x="12343" y="18543"/>
                  <a:pt x="10629" y="18543"/>
                </a:cubicBezTo>
                <a:cubicBezTo>
                  <a:pt x="9257" y="18543"/>
                  <a:pt x="8229" y="18951"/>
                  <a:pt x="8229" y="19562"/>
                </a:cubicBezTo>
                <a:cubicBezTo>
                  <a:pt x="8229" y="20174"/>
                  <a:pt x="9257" y="20581"/>
                  <a:pt x="10629" y="20581"/>
                </a:cubicBezTo>
                <a:cubicBezTo>
                  <a:pt x="12343" y="20581"/>
                  <a:pt x="13371" y="20174"/>
                  <a:pt x="13371" y="1956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07" name="Shape"/>
          <p:cNvSpPr/>
          <p:nvPr/>
        </p:nvSpPr>
        <p:spPr>
          <a:xfrm>
            <a:off x="2436058" y="1729492"/>
            <a:ext cx="228601" cy="4095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197" h="20949" extrusionOk="0">
                <a:moveTo>
                  <a:pt x="14319" y="20712"/>
                </a:moveTo>
                <a:cubicBezTo>
                  <a:pt x="9667" y="21483"/>
                  <a:pt x="5347" y="20326"/>
                  <a:pt x="4350" y="18012"/>
                </a:cubicBezTo>
                <a:cubicBezTo>
                  <a:pt x="362" y="9912"/>
                  <a:pt x="362" y="9912"/>
                  <a:pt x="362" y="9912"/>
                </a:cubicBezTo>
                <a:cubicBezTo>
                  <a:pt x="-635" y="8176"/>
                  <a:pt x="1027" y="6054"/>
                  <a:pt x="3685" y="5090"/>
                </a:cubicBezTo>
                <a:cubicBezTo>
                  <a:pt x="362" y="1040"/>
                  <a:pt x="362" y="1040"/>
                  <a:pt x="362" y="1040"/>
                </a:cubicBezTo>
                <a:cubicBezTo>
                  <a:pt x="-303" y="847"/>
                  <a:pt x="30" y="269"/>
                  <a:pt x="694" y="76"/>
                </a:cubicBezTo>
                <a:cubicBezTo>
                  <a:pt x="1359" y="-117"/>
                  <a:pt x="2023" y="76"/>
                  <a:pt x="2356" y="462"/>
                </a:cubicBezTo>
                <a:cubicBezTo>
                  <a:pt x="6011" y="4512"/>
                  <a:pt x="6011" y="4512"/>
                  <a:pt x="6011" y="4512"/>
                </a:cubicBezTo>
                <a:cubicBezTo>
                  <a:pt x="9667" y="3933"/>
                  <a:pt x="13654" y="5090"/>
                  <a:pt x="14983" y="7212"/>
                </a:cubicBezTo>
                <a:cubicBezTo>
                  <a:pt x="19968" y="15119"/>
                  <a:pt x="19968" y="15119"/>
                  <a:pt x="19968" y="15119"/>
                </a:cubicBezTo>
                <a:cubicBezTo>
                  <a:pt x="20965" y="17240"/>
                  <a:pt x="18639" y="19747"/>
                  <a:pt x="14319" y="20712"/>
                </a:cubicBezTo>
                <a:close/>
                <a:moveTo>
                  <a:pt x="9667" y="7597"/>
                </a:moveTo>
                <a:cubicBezTo>
                  <a:pt x="9334" y="6633"/>
                  <a:pt x="8005" y="6247"/>
                  <a:pt x="6676" y="6633"/>
                </a:cubicBezTo>
                <a:cubicBezTo>
                  <a:pt x="5347" y="6826"/>
                  <a:pt x="4682" y="7597"/>
                  <a:pt x="5014" y="8369"/>
                </a:cubicBezTo>
                <a:cubicBezTo>
                  <a:pt x="5347" y="9140"/>
                  <a:pt x="6676" y="9526"/>
                  <a:pt x="8005" y="9333"/>
                </a:cubicBezTo>
                <a:cubicBezTo>
                  <a:pt x="9334" y="9140"/>
                  <a:pt x="9999" y="8176"/>
                  <a:pt x="9667" y="759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08" name="Shape"/>
          <p:cNvSpPr/>
          <p:nvPr/>
        </p:nvSpPr>
        <p:spPr>
          <a:xfrm>
            <a:off x="2992438" y="1749425"/>
            <a:ext cx="404814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600" y="445"/>
                </a:moveTo>
                <a:cubicBezTo>
                  <a:pt x="9600" y="21155"/>
                  <a:pt x="9600" y="21155"/>
                  <a:pt x="9600" y="21155"/>
                </a:cubicBezTo>
                <a:cubicBezTo>
                  <a:pt x="9600" y="21600"/>
                  <a:pt x="9400" y="21600"/>
                  <a:pt x="9200" y="21600"/>
                </a:cubicBezTo>
                <a:cubicBezTo>
                  <a:pt x="8200" y="21600"/>
                  <a:pt x="8200" y="21600"/>
                  <a:pt x="8200" y="21600"/>
                </a:cubicBezTo>
                <a:cubicBezTo>
                  <a:pt x="8000" y="21600"/>
                  <a:pt x="7800" y="21600"/>
                  <a:pt x="7800" y="21155"/>
                </a:cubicBezTo>
                <a:cubicBezTo>
                  <a:pt x="7800" y="10689"/>
                  <a:pt x="7800" y="10689"/>
                  <a:pt x="7800" y="10689"/>
                </a:cubicBezTo>
                <a:cubicBezTo>
                  <a:pt x="4000" y="10689"/>
                  <a:pt x="4000" y="10689"/>
                  <a:pt x="4000" y="10689"/>
                </a:cubicBezTo>
                <a:cubicBezTo>
                  <a:pt x="3800" y="10689"/>
                  <a:pt x="3600" y="10689"/>
                  <a:pt x="3400" y="10466"/>
                </a:cubicBezTo>
                <a:cubicBezTo>
                  <a:pt x="3200" y="10466"/>
                  <a:pt x="3000" y="10243"/>
                  <a:pt x="2800" y="10243"/>
                </a:cubicBezTo>
                <a:cubicBezTo>
                  <a:pt x="200" y="8239"/>
                  <a:pt x="200" y="8239"/>
                  <a:pt x="200" y="8239"/>
                </a:cubicBezTo>
                <a:cubicBezTo>
                  <a:pt x="200" y="8239"/>
                  <a:pt x="0" y="8016"/>
                  <a:pt x="0" y="7794"/>
                </a:cubicBezTo>
                <a:cubicBezTo>
                  <a:pt x="0" y="7794"/>
                  <a:pt x="200" y="7571"/>
                  <a:pt x="200" y="7571"/>
                </a:cubicBezTo>
                <a:cubicBezTo>
                  <a:pt x="2800" y="5567"/>
                  <a:pt x="2800" y="5567"/>
                  <a:pt x="2800" y="5567"/>
                </a:cubicBezTo>
                <a:cubicBezTo>
                  <a:pt x="3000" y="5344"/>
                  <a:pt x="3200" y="5344"/>
                  <a:pt x="3400" y="5344"/>
                </a:cubicBezTo>
                <a:cubicBezTo>
                  <a:pt x="3600" y="5122"/>
                  <a:pt x="3800" y="5122"/>
                  <a:pt x="4000" y="5122"/>
                </a:cubicBezTo>
                <a:cubicBezTo>
                  <a:pt x="7800" y="5122"/>
                  <a:pt x="7800" y="5122"/>
                  <a:pt x="7800" y="5122"/>
                </a:cubicBezTo>
                <a:cubicBezTo>
                  <a:pt x="7800" y="445"/>
                  <a:pt x="7800" y="445"/>
                  <a:pt x="7800" y="445"/>
                </a:cubicBezTo>
                <a:cubicBezTo>
                  <a:pt x="7800" y="223"/>
                  <a:pt x="8000" y="0"/>
                  <a:pt x="8200" y="0"/>
                </a:cubicBezTo>
                <a:cubicBezTo>
                  <a:pt x="9200" y="0"/>
                  <a:pt x="9200" y="0"/>
                  <a:pt x="9200" y="0"/>
                </a:cubicBezTo>
                <a:cubicBezTo>
                  <a:pt x="9400" y="0"/>
                  <a:pt x="9600" y="223"/>
                  <a:pt x="9600" y="445"/>
                </a:cubicBezTo>
                <a:close/>
                <a:moveTo>
                  <a:pt x="21600" y="5567"/>
                </a:moveTo>
                <a:cubicBezTo>
                  <a:pt x="21600" y="5567"/>
                  <a:pt x="21600" y="5790"/>
                  <a:pt x="21400" y="5790"/>
                </a:cubicBezTo>
                <a:cubicBezTo>
                  <a:pt x="18800" y="7794"/>
                  <a:pt x="18800" y="7794"/>
                  <a:pt x="18800" y="7794"/>
                </a:cubicBezTo>
                <a:cubicBezTo>
                  <a:pt x="18800" y="8016"/>
                  <a:pt x="18600" y="8016"/>
                  <a:pt x="18400" y="8239"/>
                </a:cubicBezTo>
                <a:cubicBezTo>
                  <a:pt x="18000" y="8239"/>
                  <a:pt x="17800" y="8239"/>
                  <a:pt x="17600" y="8239"/>
                </a:cubicBezTo>
                <a:cubicBezTo>
                  <a:pt x="11200" y="8239"/>
                  <a:pt x="11200" y="8239"/>
                  <a:pt x="11200" y="8239"/>
                </a:cubicBezTo>
                <a:cubicBezTo>
                  <a:pt x="10400" y="2672"/>
                  <a:pt x="10400" y="2672"/>
                  <a:pt x="10400" y="2672"/>
                </a:cubicBezTo>
                <a:cubicBezTo>
                  <a:pt x="17600" y="2672"/>
                  <a:pt x="17600" y="2672"/>
                  <a:pt x="17600" y="2672"/>
                </a:cubicBezTo>
                <a:cubicBezTo>
                  <a:pt x="17800" y="2672"/>
                  <a:pt x="18000" y="2672"/>
                  <a:pt x="18400" y="2895"/>
                </a:cubicBezTo>
                <a:cubicBezTo>
                  <a:pt x="18600" y="2895"/>
                  <a:pt x="18800" y="2895"/>
                  <a:pt x="18800" y="3118"/>
                </a:cubicBezTo>
                <a:cubicBezTo>
                  <a:pt x="21400" y="5122"/>
                  <a:pt x="21400" y="5122"/>
                  <a:pt x="21400" y="5122"/>
                </a:cubicBezTo>
                <a:cubicBezTo>
                  <a:pt x="21600" y="5122"/>
                  <a:pt x="21600" y="5344"/>
                  <a:pt x="21600" y="556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09" name="Shape"/>
          <p:cNvSpPr/>
          <p:nvPr/>
        </p:nvSpPr>
        <p:spPr>
          <a:xfrm>
            <a:off x="3660180" y="1817688"/>
            <a:ext cx="364558" cy="233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754" h="21600" extrusionOk="0">
                <a:moveTo>
                  <a:pt x="20754" y="5923"/>
                </a:moveTo>
                <a:cubicBezTo>
                  <a:pt x="20754" y="6271"/>
                  <a:pt x="20754" y="19858"/>
                  <a:pt x="20754" y="19858"/>
                </a:cubicBezTo>
                <a:cubicBezTo>
                  <a:pt x="20754" y="20555"/>
                  <a:pt x="20113" y="21600"/>
                  <a:pt x="19685" y="21600"/>
                </a:cubicBezTo>
                <a:cubicBezTo>
                  <a:pt x="1079" y="21600"/>
                  <a:pt x="1079" y="21600"/>
                  <a:pt x="1079" y="21600"/>
                </a:cubicBezTo>
                <a:cubicBezTo>
                  <a:pt x="651" y="21600"/>
                  <a:pt x="10" y="20555"/>
                  <a:pt x="10" y="19858"/>
                </a:cubicBezTo>
                <a:cubicBezTo>
                  <a:pt x="10" y="19858"/>
                  <a:pt x="10" y="6271"/>
                  <a:pt x="10" y="5923"/>
                </a:cubicBezTo>
                <a:cubicBezTo>
                  <a:pt x="10" y="5574"/>
                  <a:pt x="10" y="5226"/>
                  <a:pt x="437" y="5574"/>
                </a:cubicBezTo>
                <a:cubicBezTo>
                  <a:pt x="1079" y="6271"/>
                  <a:pt x="8778" y="12890"/>
                  <a:pt x="9206" y="13239"/>
                </a:cubicBezTo>
                <a:cubicBezTo>
                  <a:pt x="9633" y="13587"/>
                  <a:pt x="9847" y="13587"/>
                  <a:pt x="10275" y="13587"/>
                </a:cubicBezTo>
                <a:cubicBezTo>
                  <a:pt x="10703" y="13587"/>
                  <a:pt x="10917" y="13587"/>
                  <a:pt x="11344" y="13239"/>
                </a:cubicBezTo>
                <a:cubicBezTo>
                  <a:pt x="11772" y="12890"/>
                  <a:pt x="19685" y="6271"/>
                  <a:pt x="20327" y="5574"/>
                </a:cubicBezTo>
                <a:cubicBezTo>
                  <a:pt x="20754" y="5226"/>
                  <a:pt x="20754" y="5574"/>
                  <a:pt x="20754" y="5923"/>
                </a:cubicBezTo>
                <a:close/>
                <a:moveTo>
                  <a:pt x="651" y="0"/>
                </a:moveTo>
                <a:cubicBezTo>
                  <a:pt x="20113" y="0"/>
                  <a:pt x="20113" y="0"/>
                  <a:pt x="20113" y="0"/>
                </a:cubicBezTo>
                <a:cubicBezTo>
                  <a:pt x="21182" y="0"/>
                  <a:pt x="20540" y="1394"/>
                  <a:pt x="20113" y="1742"/>
                </a:cubicBezTo>
                <a:cubicBezTo>
                  <a:pt x="19471" y="2439"/>
                  <a:pt x="11558" y="9406"/>
                  <a:pt x="11344" y="9406"/>
                </a:cubicBezTo>
                <a:cubicBezTo>
                  <a:pt x="11131" y="9755"/>
                  <a:pt x="10703" y="9755"/>
                  <a:pt x="10275" y="9755"/>
                </a:cubicBezTo>
                <a:cubicBezTo>
                  <a:pt x="9847" y="9755"/>
                  <a:pt x="9633" y="9755"/>
                  <a:pt x="9206" y="9406"/>
                </a:cubicBezTo>
                <a:cubicBezTo>
                  <a:pt x="8992" y="9406"/>
                  <a:pt x="1293" y="2439"/>
                  <a:pt x="651" y="1742"/>
                </a:cubicBezTo>
                <a:cubicBezTo>
                  <a:pt x="10" y="1394"/>
                  <a:pt x="-418" y="0"/>
                  <a:pt x="651" y="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10" name="Shape"/>
          <p:cNvSpPr/>
          <p:nvPr/>
        </p:nvSpPr>
        <p:spPr>
          <a:xfrm>
            <a:off x="4327525" y="1776806"/>
            <a:ext cx="315485" cy="3155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56" h="21358" extrusionOk="0">
                <a:moveTo>
                  <a:pt x="21346" y="5094"/>
                </a:moveTo>
                <a:cubicBezTo>
                  <a:pt x="14485" y="11956"/>
                  <a:pt x="14485" y="11956"/>
                  <a:pt x="14485" y="11956"/>
                </a:cubicBezTo>
                <a:cubicBezTo>
                  <a:pt x="6353" y="20087"/>
                  <a:pt x="6353" y="20087"/>
                  <a:pt x="6353" y="20087"/>
                </a:cubicBezTo>
                <a:cubicBezTo>
                  <a:pt x="0" y="21358"/>
                  <a:pt x="0" y="21358"/>
                  <a:pt x="0" y="21358"/>
                </a:cubicBezTo>
                <a:cubicBezTo>
                  <a:pt x="1271" y="14751"/>
                  <a:pt x="1271" y="14751"/>
                  <a:pt x="1271" y="14751"/>
                </a:cubicBezTo>
                <a:cubicBezTo>
                  <a:pt x="9148" y="6873"/>
                  <a:pt x="9148" y="6873"/>
                  <a:pt x="9148" y="6873"/>
                </a:cubicBezTo>
                <a:cubicBezTo>
                  <a:pt x="16264" y="12"/>
                  <a:pt x="16264" y="12"/>
                  <a:pt x="16264" y="12"/>
                </a:cubicBezTo>
                <a:cubicBezTo>
                  <a:pt x="16264" y="12"/>
                  <a:pt x="17534" y="-242"/>
                  <a:pt x="19567" y="1537"/>
                </a:cubicBezTo>
                <a:cubicBezTo>
                  <a:pt x="21600" y="3570"/>
                  <a:pt x="21346" y="5094"/>
                  <a:pt x="21346" y="5094"/>
                </a:cubicBezTo>
                <a:close/>
                <a:moveTo>
                  <a:pt x="6607" y="18563"/>
                </a:moveTo>
                <a:cubicBezTo>
                  <a:pt x="6607" y="18563"/>
                  <a:pt x="6607" y="17292"/>
                  <a:pt x="5336" y="16022"/>
                </a:cubicBezTo>
                <a:cubicBezTo>
                  <a:pt x="4066" y="14497"/>
                  <a:pt x="2795" y="14497"/>
                  <a:pt x="2795" y="14497"/>
                </a:cubicBezTo>
                <a:cubicBezTo>
                  <a:pt x="2033" y="15259"/>
                  <a:pt x="2033" y="15259"/>
                  <a:pt x="2033" y="15259"/>
                </a:cubicBezTo>
                <a:cubicBezTo>
                  <a:pt x="1525" y="17546"/>
                  <a:pt x="1525" y="17546"/>
                  <a:pt x="1525" y="17546"/>
                </a:cubicBezTo>
                <a:cubicBezTo>
                  <a:pt x="2033" y="17546"/>
                  <a:pt x="2541" y="17800"/>
                  <a:pt x="2795" y="18309"/>
                </a:cubicBezTo>
                <a:cubicBezTo>
                  <a:pt x="3304" y="18817"/>
                  <a:pt x="3558" y="19325"/>
                  <a:pt x="3812" y="19579"/>
                </a:cubicBezTo>
                <a:cubicBezTo>
                  <a:pt x="6099" y="19071"/>
                  <a:pt x="6099" y="19071"/>
                  <a:pt x="6099" y="19071"/>
                </a:cubicBezTo>
                <a:lnTo>
                  <a:pt x="6607" y="1856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11" name="Shape"/>
          <p:cNvSpPr/>
          <p:nvPr/>
        </p:nvSpPr>
        <p:spPr>
          <a:xfrm>
            <a:off x="4942763" y="1734778"/>
            <a:ext cx="378251" cy="39882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752" h="21449" extrusionOk="0">
                <a:moveTo>
                  <a:pt x="1518" y="19834"/>
                </a:moveTo>
                <a:cubicBezTo>
                  <a:pt x="-334" y="18017"/>
                  <a:pt x="-745" y="14787"/>
                  <a:pt x="1724" y="12163"/>
                </a:cubicBezTo>
                <a:cubicBezTo>
                  <a:pt x="3369" y="10548"/>
                  <a:pt x="9746" y="4290"/>
                  <a:pt x="12832" y="1262"/>
                </a:cubicBezTo>
                <a:cubicBezTo>
                  <a:pt x="13861" y="253"/>
                  <a:pt x="15301" y="-151"/>
                  <a:pt x="16741" y="51"/>
                </a:cubicBezTo>
                <a:cubicBezTo>
                  <a:pt x="18181" y="455"/>
                  <a:pt x="19209" y="1464"/>
                  <a:pt x="19415" y="2877"/>
                </a:cubicBezTo>
                <a:cubicBezTo>
                  <a:pt x="19826" y="4088"/>
                  <a:pt x="19415" y="5501"/>
                  <a:pt x="18386" y="6713"/>
                </a:cubicBezTo>
                <a:cubicBezTo>
                  <a:pt x="7895" y="17008"/>
                  <a:pt x="7895" y="17008"/>
                  <a:pt x="7895" y="17008"/>
                </a:cubicBezTo>
                <a:cubicBezTo>
                  <a:pt x="7278" y="17613"/>
                  <a:pt x="6455" y="18017"/>
                  <a:pt x="5838" y="18017"/>
                </a:cubicBezTo>
                <a:cubicBezTo>
                  <a:pt x="5221" y="18017"/>
                  <a:pt x="4604" y="17815"/>
                  <a:pt x="4192" y="17412"/>
                </a:cubicBezTo>
                <a:cubicBezTo>
                  <a:pt x="3164" y="16604"/>
                  <a:pt x="3164" y="15191"/>
                  <a:pt x="4398" y="13778"/>
                </a:cubicBezTo>
                <a:cubicBezTo>
                  <a:pt x="12009" y="6511"/>
                  <a:pt x="12009" y="6511"/>
                  <a:pt x="12009" y="6511"/>
                </a:cubicBezTo>
                <a:cubicBezTo>
                  <a:pt x="12215" y="6309"/>
                  <a:pt x="12626" y="6309"/>
                  <a:pt x="13038" y="6511"/>
                </a:cubicBezTo>
                <a:cubicBezTo>
                  <a:pt x="13244" y="6914"/>
                  <a:pt x="13244" y="7318"/>
                  <a:pt x="13038" y="7722"/>
                </a:cubicBezTo>
                <a:cubicBezTo>
                  <a:pt x="5632" y="14787"/>
                  <a:pt x="5632" y="14787"/>
                  <a:pt x="5632" y="14787"/>
                </a:cubicBezTo>
                <a:cubicBezTo>
                  <a:pt x="5015" y="15393"/>
                  <a:pt x="4809" y="15999"/>
                  <a:pt x="5221" y="16402"/>
                </a:cubicBezTo>
                <a:cubicBezTo>
                  <a:pt x="5221" y="16402"/>
                  <a:pt x="5426" y="16604"/>
                  <a:pt x="5632" y="16604"/>
                </a:cubicBezTo>
                <a:cubicBezTo>
                  <a:pt x="6044" y="16402"/>
                  <a:pt x="6455" y="16200"/>
                  <a:pt x="6661" y="15999"/>
                </a:cubicBezTo>
                <a:cubicBezTo>
                  <a:pt x="17152" y="5703"/>
                  <a:pt x="17152" y="5703"/>
                  <a:pt x="17152" y="5703"/>
                </a:cubicBezTo>
                <a:cubicBezTo>
                  <a:pt x="17975" y="4896"/>
                  <a:pt x="18181" y="4088"/>
                  <a:pt x="17975" y="3281"/>
                </a:cubicBezTo>
                <a:cubicBezTo>
                  <a:pt x="17769" y="2473"/>
                  <a:pt x="17152" y="1868"/>
                  <a:pt x="16329" y="1666"/>
                </a:cubicBezTo>
                <a:cubicBezTo>
                  <a:pt x="15506" y="1464"/>
                  <a:pt x="14684" y="1666"/>
                  <a:pt x="13861" y="2271"/>
                </a:cubicBezTo>
                <a:cubicBezTo>
                  <a:pt x="10775" y="5501"/>
                  <a:pt x="4398" y="11557"/>
                  <a:pt x="2958" y="13172"/>
                </a:cubicBezTo>
                <a:cubicBezTo>
                  <a:pt x="901" y="15191"/>
                  <a:pt x="1312" y="17412"/>
                  <a:pt x="2752" y="18825"/>
                </a:cubicBezTo>
                <a:cubicBezTo>
                  <a:pt x="3986" y="20036"/>
                  <a:pt x="6455" y="20642"/>
                  <a:pt x="8512" y="18623"/>
                </a:cubicBezTo>
                <a:cubicBezTo>
                  <a:pt x="19415" y="7722"/>
                  <a:pt x="19415" y="7722"/>
                  <a:pt x="19415" y="7722"/>
                </a:cubicBezTo>
                <a:cubicBezTo>
                  <a:pt x="19826" y="7520"/>
                  <a:pt x="20238" y="7520"/>
                  <a:pt x="20444" y="7722"/>
                </a:cubicBezTo>
                <a:cubicBezTo>
                  <a:pt x="20855" y="8126"/>
                  <a:pt x="20855" y="8529"/>
                  <a:pt x="20444" y="8933"/>
                </a:cubicBezTo>
                <a:cubicBezTo>
                  <a:pt x="9541" y="19632"/>
                  <a:pt x="9541" y="19632"/>
                  <a:pt x="9541" y="19632"/>
                </a:cubicBezTo>
                <a:cubicBezTo>
                  <a:pt x="8306" y="20843"/>
                  <a:pt x="6866" y="21449"/>
                  <a:pt x="5426" y="21449"/>
                </a:cubicBezTo>
                <a:cubicBezTo>
                  <a:pt x="3986" y="21449"/>
                  <a:pt x="2546" y="20843"/>
                  <a:pt x="1518" y="1983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12" name="Shape"/>
          <p:cNvSpPr/>
          <p:nvPr/>
        </p:nvSpPr>
        <p:spPr>
          <a:xfrm>
            <a:off x="5592762" y="1795463"/>
            <a:ext cx="368301" cy="2778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596" y="14011"/>
                </a:moveTo>
                <a:cubicBezTo>
                  <a:pt x="8596" y="20724"/>
                  <a:pt x="8596" y="20724"/>
                  <a:pt x="8596" y="20724"/>
                </a:cubicBezTo>
                <a:cubicBezTo>
                  <a:pt x="0" y="10216"/>
                  <a:pt x="0" y="10216"/>
                  <a:pt x="0" y="10216"/>
                </a:cubicBezTo>
                <a:cubicBezTo>
                  <a:pt x="8596" y="0"/>
                  <a:pt x="8596" y="0"/>
                  <a:pt x="8596" y="0"/>
                </a:cubicBezTo>
                <a:cubicBezTo>
                  <a:pt x="8596" y="6130"/>
                  <a:pt x="8596" y="6130"/>
                  <a:pt x="8596" y="6130"/>
                </a:cubicBezTo>
                <a:cubicBezTo>
                  <a:pt x="19176" y="6130"/>
                  <a:pt x="21600" y="21600"/>
                  <a:pt x="21600" y="21600"/>
                </a:cubicBezTo>
                <a:cubicBezTo>
                  <a:pt x="18514" y="14595"/>
                  <a:pt x="14327" y="14011"/>
                  <a:pt x="8596" y="1401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13" name="Shape"/>
          <p:cNvSpPr/>
          <p:nvPr/>
        </p:nvSpPr>
        <p:spPr>
          <a:xfrm>
            <a:off x="6219825" y="1795463"/>
            <a:ext cx="404814" cy="2778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00" y="10216"/>
                </a:moveTo>
                <a:cubicBezTo>
                  <a:pt x="7800" y="16346"/>
                  <a:pt x="7800" y="16346"/>
                  <a:pt x="7800" y="16346"/>
                </a:cubicBezTo>
                <a:cubicBezTo>
                  <a:pt x="7800" y="20724"/>
                  <a:pt x="7800" y="20724"/>
                  <a:pt x="7800" y="20724"/>
                </a:cubicBezTo>
                <a:cubicBezTo>
                  <a:pt x="0" y="10216"/>
                  <a:pt x="0" y="10216"/>
                  <a:pt x="0" y="10216"/>
                </a:cubicBezTo>
                <a:cubicBezTo>
                  <a:pt x="7800" y="0"/>
                  <a:pt x="7800" y="0"/>
                  <a:pt x="7800" y="0"/>
                </a:cubicBezTo>
                <a:cubicBezTo>
                  <a:pt x="7800" y="4378"/>
                  <a:pt x="7800" y="4378"/>
                  <a:pt x="7800" y="4378"/>
                </a:cubicBezTo>
                <a:lnTo>
                  <a:pt x="3200" y="10216"/>
                </a:lnTo>
                <a:close/>
                <a:moveTo>
                  <a:pt x="21600" y="21600"/>
                </a:moveTo>
                <a:cubicBezTo>
                  <a:pt x="19000" y="14595"/>
                  <a:pt x="16800" y="14011"/>
                  <a:pt x="13200" y="14011"/>
                </a:cubicBezTo>
                <a:cubicBezTo>
                  <a:pt x="13200" y="20724"/>
                  <a:pt x="13200" y="20724"/>
                  <a:pt x="13200" y="20724"/>
                </a:cubicBezTo>
                <a:cubicBezTo>
                  <a:pt x="5400" y="10216"/>
                  <a:pt x="5400" y="10216"/>
                  <a:pt x="5400" y="10216"/>
                </a:cubicBezTo>
                <a:cubicBezTo>
                  <a:pt x="13200" y="0"/>
                  <a:pt x="13200" y="0"/>
                  <a:pt x="13200" y="0"/>
                </a:cubicBezTo>
                <a:cubicBezTo>
                  <a:pt x="13200" y="6130"/>
                  <a:pt x="13200" y="6130"/>
                  <a:pt x="13200" y="6130"/>
                </a:cubicBezTo>
                <a:cubicBezTo>
                  <a:pt x="21200" y="6130"/>
                  <a:pt x="21600" y="21600"/>
                  <a:pt x="21600" y="21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14" name="Shape"/>
          <p:cNvSpPr/>
          <p:nvPr/>
        </p:nvSpPr>
        <p:spPr>
          <a:xfrm>
            <a:off x="6884988" y="1795463"/>
            <a:ext cx="363539" cy="2778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1600"/>
                </a:moveTo>
                <a:cubicBezTo>
                  <a:pt x="0" y="21600"/>
                  <a:pt x="2449" y="6130"/>
                  <a:pt x="13138" y="6130"/>
                </a:cubicBezTo>
                <a:cubicBezTo>
                  <a:pt x="13138" y="0"/>
                  <a:pt x="13138" y="0"/>
                  <a:pt x="13138" y="0"/>
                </a:cubicBezTo>
                <a:cubicBezTo>
                  <a:pt x="21600" y="10216"/>
                  <a:pt x="21600" y="10216"/>
                  <a:pt x="21600" y="10216"/>
                </a:cubicBezTo>
                <a:cubicBezTo>
                  <a:pt x="13138" y="20724"/>
                  <a:pt x="13138" y="20724"/>
                  <a:pt x="13138" y="20724"/>
                </a:cubicBezTo>
                <a:cubicBezTo>
                  <a:pt x="13138" y="14011"/>
                  <a:pt x="13138" y="14011"/>
                  <a:pt x="13138" y="14011"/>
                </a:cubicBezTo>
                <a:cubicBezTo>
                  <a:pt x="7348" y="14011"/>
                  <a:pt x="3118" y="14595"/>
                  <a:pt x="0" y="21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15" name="Shape"/>
          <p:cNvSpPr/>
          <p:nvPr/>
        </p:nvSpPr>
        <p:spPr>
          <a:xfrm>
            <a:off x="7523163" y="1749425"/>
            <a:ext cx="382589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9151"/>
                </a:moveTo>
                <a:cubicBezTo>
                  <a:pt x="21600" y="19819"/>
                  <a:pt x="21600" y="21600"/>
                  <a:pt x="21600" y="21600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21600"/>
                  <a:pt x="0" y="19819"/>
                  <a:pt x="0" y="19151"/>
                </a:cubicBezTo>
                <a:cubicBezTo>
                  <a:pt x="0" y="18482"/>
                  <a:pt x="1906" y="17369"/>
                  <a:pt x="4659" y="16256"/>
                </a:cubicBezTo>
                <a:cubicBezTo>
                  <a:pt x="7624" y="15142"/>
                  <a:pt x="8471" y="14252"/>
                  <a:pt x="8471" y="12247"/>
                </a:cubicBezTo>
                <a:cubicBezTo>
                  <a:pt x="8471" y="11134"/>
                  <a:pt x="7624" y="11579"/>
                  <a:pt x="7200" y="9353"/>
                </a:cubicBezTo>
                <a:cubicBezTo>
                  <a:pt x="6988" y="8462"/>
                  <a:pt x="6353" y="9353"/>
                  <a:pt x="6141" y="7348"/>
                </a:cubicBezTo>
                <a:cubicBezTo>
                  <a:pt x="6141" y="6458"/>
                  <a:pt x="6565" y="6235"/>
                  <a:pt x="6565" y="6235"/>
                </a:cubicBezTo>
                <a:cubicBezTo>
                  <a:pt x="6565" y="6235"/>
                  <a:pt x="6353" y="5122"/>
                  <a:pt x="6353" y="4231"/>
                </a:cubicBezTo>
                <a:cubicBezTo>
                  <a:pt x="6141" y="3118"/>
                  <a:pt x="6988" y="0"/>
                  <a:pt x="10800" y="0"/>
                </a:cubicBezTo>
                <a:cubicBezTo>
                  <a:pt x="14824" y="0"/>
                  <a:pt x="15459" y="3118"/>
                  <a:pt x="15459" y="4231"/>
                </a:cubicBezTo>
                <a:cubicBezTo>
                  <a:pt x="15247" y="5122"/>
                  <a:pt x="15035" y="6235"/>
                  <a:pt x="15035" y="6235"/>
                </a:cubicBezTo>
                <a:cubicBezTo>
                  <a:pt x="15035" y="6235"/>
                  <a:pt x="15459" y="6458"/>
                  <a:pt x="15459" y="7348"/>
                </a:cubicBezTo>
                <a:cubicBezTo>
                  <a:pt x="15247" y="9353"/>
                  <a:pt x="14612" y="8462"/>
                  <a:pt x="14400" y="9353"/>
                </a:cubicBezTo>
                <a:cubicBezTo>
                  <a:pt x="13976" y="11579"/>
                  <a:pt x="13129" y="11134"/>
                  <a:pt x="13129" y="12247"/>
                </a:cubicBezTo>
                <a:cubicBezTo>
                  <a:pt x="13129" y="14252"/>
                  <a:pt x="14188" y="15142"/>
                  <a:pt x="16941" y="16256"/>
                </a:cubicBezTo>
                <a:cubicBezTo>
                  <a:pt x="19694" y="17369"/>
                  <a:pt x="21600" y="18482"/>
                  <a:pt x="21600" y="1915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16" name="Shape"/>
          <p:cNvSpPr/>
          <p:nvPr/>
        </p:nvSpPr>
        <p:spPr>
          <a:xfrm>
            <a:off x="8156575" y="1762125"/>
            <a:ext cx="406400" cy="3460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000" y="18313"/>
                </a:moveTo>
                <a:cubicBezTo>
                  <a:pt x="15000" y="19017"/>
                  <a:pt x="15000" y="21600"/>
                  <a:pt x="1500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17139"/>
                  <a:pt x="0" y="17139"/>
                  <a:pt x="0" y="17139"/>
                </a:cubicBezTo>
                <a:cubicBezTo>
                  <a:pt x="0" y="15965"/>
                  <a:pt x="1200" y="15496"/>
                  <a:pt x="1800" y="15026"/>
                </a:cubicBezTo>
                <a:cubicBezTo>
                  <a:pt x="4000" y="14087"/>
                  <a:pt x="4600" y="13383"/>
                  <a:pt x="4600" y="11504"/>
                </a:cubicBezTo>
                <a:cubicBezTo>
                  <a:pt x="4600" y="10330"/>
                  <a:pt x="4000" y="10800"/>
                  <a:pt x="3600" y="8687"/>
                </a:cubicBezTo>
                <a:cubicBezTo>
                  <a:pt x="3600" y="7983"/>
                  <a:pt x="3000" y="8687"/>
                  <a:pt x="2800" y="6809"/>
                </a:cubicBezTo>
                <a:cubicBezTo>
                  <a:pt x="2800" y="6104"/>
                  <a:pt x="3200" y="5870"/>
                  <a:pt x="3200" y="5870"/>
                </a:cubicBezTo>
                <a:cubicBezTo>
                  <a:pt x="3200" y="5870"/>
                  <a:pt x="3000" y="4696"/>
                  <a:pt x="3000" y="3757"/>
                </a:cubicBezTo>
                <a:cubicBezTo>
                  <a:pt x="3000" y="2817"/>
                  <a:pt x="3400" y="0"/>
                  <a:pt x="6400" y="0"/>
                </a:cubicBezTo>
                <a:cubicBezTo>
                  <a:pt x="9400" y="0"/>
                  <a:pt x="10000" y="2817"/>
                  <a:pt x="9800" y="3757"/>
                </a:cubicBezTo>
                <a:cubicBezTo>
                  <a:pt x="9800" y="4696"/>
                  <a:pt x="9600" y="5870"/>
                  <a:pt x="9600" y="5870"/>
                </a:cubicBezTo>
                <a:cubicBezTo>
                  <a:pt x="9600" y="5870"/>
                  <a:pt x="10000" y="6104"/>
                  <a:pt x="10000" y="6809"/>
                </a:cubicBezTo>
                <a:cubicBezTo>
                  <a:pt x="9800" y="8687"/>
                  <a:pt x="9200" y="7983"/>
                  <a:pt x="9200" y="8687"/>
                </a:cubicBezTo>
                <a:cubicBezTo>
                  <a:pt x="8800" y="10800"/>
                  <a:pt x="8200" y="10330"/>
                  <a:pt x="8200" y="11504"/>
                </a:cubicBezTo>
                <a:cubicBezTo>
                  <a:pt x="8200" y="13383"/>
                  <a:pt x="9000" y="14087"/>
                  <a:pt x="11000" y="15026"/>
                </a:cubicBezTo>
                <a:cubicBezTo>
                  <a:pt x="13200" y="16200"/>
                  <a:pt x="15000" y="17139"/>
                  <a:pt x="15000" y="18313"/>
                </a:cubicBezTo>
                <a:close/>
                <a:moveTo>
                  <a:pt x="16800" y="21600"/>
                </a:moveTo>
                <a:cubicBezTo>
                  <a:pt x="16800" y="17843"/>
                  <a:pt x="16800" y="17843"/>
                  <a:pt x="16800" y="17843"/>
                </a:cubicBezTo>
                <a:cubicBezTo>
                  <a:pt x="16800" y="16200"/>
                  <a:pt x="16200" y="15730"/>
                  <a:pt x="12800" y="13852"/>
                </a:cubicBezTo>
                <a:cubicBezTo>
                  <a:pt x="13400" y="13148"/>
                  <a:pt x="13600" y="12678"/>
                  <a:pt x="13600" y="11739"/>
                </a:cubicBezTo>
                <a:cubicBezTo>
                  <a:pt x="13600" y="10800"/>
                  <a:pt x="13200" y="11035"/>
                  <a:pt x="13000" y="9626"/>
                </a:cubicBezTo>
                <a:cubicBezTo>
                  <a:pt x="12800" y="8922"/>
                  <a:pt x="12400" y="9626"/>
                  <a:pt x="12400" y="8217"/>
                </a:cubicBezTo>
                <a:cubicBezTo>
                  <a:pt x="12400" y="7513"/>
                  <a:pt x="12600" y="7513"/>
                  <a:pt x="12600" y="7513"/>
                </a:cubicBezTo>
                <a:cubicBezTo>
                  <a:pt x="12600" y="7513"/>
                  <a:pt x="12400" y="6574"/>
                  <a:pt x="12400" y="6104"/>
                </a:cubicBezTo>
                <a:cubicBezTo>
                  <a:pt x="12400" y="5165"/>
                  <a:pt x="12800" y="3052"/>
                  <a:pt x="15000" y="3052"/>
                </a:cubicBezTo>
                <a:cubicBezTo>
                  <a:pt x="17200" y="3052"/>
                  <a:pt x="17600" y="5165"/>
                  <a:pt x="17600" y="6104"/>
                </a:cubicBezTo>
                <a:cubicBezTo>
                  <a:pt x="17600" y="6574"/>
                  <a:pt x="17400" y="7513"/>
                  <a:pt x="17400" y="7513"/>
                </a:cubicBezTo>
                <a:cubicBezTo>
                  <a:pt x="17400" y="7513"/>
                  <a:pt x="17600" y="7513"/>
                  <a:pt x="17600" y="8217"/>
                </a:cubicBezTo>
                <a:cubicBezTo>
                  <a:pt x="17600" y="9626"/>
                  <a:pt x="17200" y="8922"/>
                  <a:pt x="17000" y="9626"/>
                </a:cubicBezTo>
                <a:cubicBezTo>
                  <a:pt x="16800" y="11035"/>
                  <a:pt x="16400" y="10800"/>
                  <a:pt x="16400" y="11739"/>
                </a:cubicBezTo>
                <a:cubicBezTo>
                  <a:pt x="16400" y="13148"/>
                  <a:pt x="16800" y="13617"/>
                  <a:pt x="18400" y="14557"/>
                </a:cubicBezTo>
                <a:cubicBezTo>
                  <a:pt x="20000" y="15261"/>
                  <a:pt x="21000" y="15730"/>
                  <a:pt x="21400" y="16435"/>
                </a:cubicBezTo>
                <a:cubicBezTo>
                  <a:pt x="21600" y="16904"/>
                  <a:pt x="21600" y="21600"/>
                  <a:pt x="21600" y="21600"/>
                </a:cubicBezTo>
                <a:lnTo>
                  <a:pt x="16800" y="216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17" name="Shape"/>
          <p:cNvSpPr/>
          <p:nvPr/>
        </p:nvSpPr>
        <p:spPr>
          <a:xfrm>
            <a:off x="8802688" y="1749425"/>
            <a:ext cx="404814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200" y="19151"/>
                </a:moveTo>
                <a:cubicBezTo>
                  <a:pt x="17200" y="19819"/>
                  <a:pt x="17200" y="21600"/>
                  <a:pt x="1720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16924"/>
                  <a:pt x="0" y="16924"/>
                  <a:pt x="0" y="16924"/>
                </a:cubicBezTo>
                <a:cubicBezTo>
                  <a:pt x="600" y="16478"/>
                  <a:pt x="1400" y="16256"/>
                  <a:pt x="1600" y="16256"/>
                </a:cubicBezTo>
                <a:cubicBezTo>
                  <a:pt x="4400" y="15142"/>
                  <a:pt x="5200" y="14252"/>
                  <a:pt x="5200" y="12247"/>
                </a:cubicBezTo>
                <a:cubicBezTo>
                  <a:pt x="5200" y="11134"/>
                  <a:pt x="4400" y="11579"/>
                  <a:pt x="4000" y="9353"/>
                </a:cubicBezTo>
                <a:cubicBezTo>
                  <a:pt x="3800" y="8462"/>
                  <a:pt x="3200" y="9353"/>
                  <a:pt x="3000" y="7348"/>
                </a:cubicBezTo>
                <a:cubicBezTo>
                  <a:pt x="3000" y="6458"/>
                  <a:pt x="3400" y="6235"/>
                  <a:pt x="3400" y="6235"/>
                </a:cubicBezTo>
                <a:cubicBezTo>
                  <a:pt x="3400" y="6235"/>
                  <a:pt x="3200" y="5122"/>
                  <a:pt x="3200" y="4231"/>
                </a:cubicBezTo>
                <a:cubicBezTo>
                  <a:pt x="3000" y="3118"/>
                  <a:pt x="3800" y="0"/>
                  <a:pt x="7600" y="0"/>
                </a:cubicBezTo>
                <a:cubicBezTo>
                  <a:pt x="11200" y="0"/>
                  <a:pt x="12000" y="3118"/>
                  <a:pt x="11800" y="4231"/>
                </a:cubicBezTo>
                <a:cubicBezTo>
                  <a:pt x="11800" y="5122"/>
                  <a:pt x="11600" y="6235"/>
                  <a:pt x="11600" y="6235"/>
                </a:cubicBezTo>
                <a:cubicBezTo>
                  <a:pt x="11600" y="6235"/>
                  <a:pt x="12000" y="6458"/>
                  <a:pt x="12000" y="7348"/>
                </a:cubicBezTo>
                <a:cubicBezTo>
                  <a:pt x="11800" y="9353"/>
                  <a:pt x="11000" y="8462"/>
                  <a:pt x="11000" y="9353"/>
                </a:cubicBezTo>
                <a:cubicBezTo>
                  <a:pt x="10600" y="11579"/>
                  <a:pt x="9800" y="11134"/>
                  <a:pt x="9800" y="12247"/>
                </a:cubicBezTo>
                <a:cubicBezTo>
                  <a:pt x="9800" y="14252"/>
                  <a:pt x="10600" y="15142"/>
                  <a:pt x="13200" y="16256"/>
                </a:cubicBezTo>
                <a:cubicBezTo>
                  <a:pt x="16000" y="17369"/>
                  <a:pt x="17200" y="18482"/>
                  <a:pt x="17200" y="19151"/>
                </a:cubicBezTo>
                <a:close/>
                <a:moveTo>
                  <a:pt x="21600" y="9575"/>
                </a:moveTo>
                <a:cubicBezTo>
                  <a:pt x="21600" y="12025"/>
                  <a:pt x="21600" y="12025"/>
                  <a:pt x="21600" y="12025"/>
                </a:cubicBezTo>
                <a:cubicBezTo>
                  <a:pt x="18400" y="12025"/>
                  <a:pt x="18400" y="12025"/>
                  <a:pt x="18400" y="12025"/>
                </a:cubicBezTo>
                <a:cubicBezTo>
                  <a:pt x="18400" y="15588"/>
                  <a:pt x="18400" y="15588"/>
                  <a:pt x="18400" y="15588"/>
                </a:cubicBezTo>
                <a:cubicBezTo>
                  <a:pt x="16200" y="15588"/>
                  <a:pt x="16200" y="15588"/>
                  <a:pt x="16200" y="15588"/>
                </a:cubicBezTo>
                <a:cubicBezTo>
                  <a:pt x="16200" y="12025"/>
                  <a:pt x="16200" y="12025"/>
                  <a:pt x="16200" y="12025"/>
                </a:cubicBezTo>
                <a:cubicBezTo>
                  <a:pt x="13000" y="12025"/>
                  <a:pt x="13000" y="12025"/>
                  <a:pt x="13000" y="12025"/>
                </a:cubicBezTo>
                <a:cubicBezTo>
                  <a:pt x="13000" y="9575"/>
                  <a:pt x="13000" y="9575"/>
                  <a:pt x="13000" y="9575"/>
                </a:cubicBezTo>
                <a:cubicBezTo>
                  <a:pt x="16200" y="9575"/>
                  <a:pt x="16200" y="9575"/>
                  <a:pt x="16200" y="9575"/>
                </a:cubicBezTo>
                <a:cubicBezTo>
                  <a:pt x="16200" y="6012"/>
                  <a:pt x="16200" y="6012"/>
                  <a:pt x="16200" y="6012"/>
                </a:cubicBezTo>
                <a:cubicBezTo>
                  <a:pt x="18400" y="6012"/>
                  <a:pt x="18400" y="6012"/>
                  <a:pt x="18400" y="6012"/>
                </a:cubicBezTo>
                <a:cubicBezTo>
                  <a:pt x="18400" y="9575"/>
                  <a:pt x="18400" y="9575"/>
                  <a:pt x="18400" y="9575"/>
                </a:cubicBezTo>
                <a:lnTo>
                  <a:pt x="21600" y="957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18" name="Shape"/>
          <p:cNvSpPr/>
          <p:nvPr/>
        </p:nvSpPr>
        <p:spPr>
          <a:xfrm>
            <a:off x="9448800" y="1773238"/>
            <a:ext cx="404814" cy="323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512"/>
                </a:moveTo>
                <a:cubicBezTo>
                  <a:pt x="21600" y="18837"/>
                  <a:pt x="21600" y="18837"/>
                  <a:pt x="21600" y="18837"/>
                </a:cubicBezTo>
                <a:cubicBezTo>
                  <a:pt x="21600" y="20344"/>
                  <a:pt x="20600" y="21600"/>
                  <a:pt x="19400" y="21600"/>
                </a:cubicBezTo>
                <a:cubicBezTo>
                  <a:pt x="2200" y="21600"/>
                  <a:pt x="2200" y="21600"/>
                  <a:pt x="2200" y="21600"/>
                </a:cubicBezTo>
                <a:cubicBezTo>
                  <a:pt x="800" y="21600"/>
                  <a:pt x="0" y="20344"/>
                  <a:pt x="0" y="18837"/>
                </a:cubicBezTo>
                <a:cubicBezTo>
                  <a:pt x="0" y="2512"/>
                  <a:pt x="0" y="2512"/>
                  <a:pt x="0" y="2512"/>
                </a:cubicBezTo>
                <a:cubicBezTo>
                  <a:pt x="0" y="1256"/>
                  <a:pt x="800" y="0"/>
                  <a:pt x="2200" y="0"/>
                </a:cubicBezTo>
                <a:cubicBezTo>
                  <a:pt x="19400" y="0"/>
                  <a:pt x="19400" y="0"/>
                  <a:pt x="19400" y="0"/>
                </a:cubicBezTo>
                <a:cubicBezTo>
                  <a:pt x="20600" y="0"/>
                  <a:pt x="21600" y="1256"/>
                  <a:pt x="21600" y="2512"/>
                </a:cubicBezTo>
                <a:close/>
                <a:moveTo>
                  <a:pt x="19400" y="2512"/>
                </a:moveTo>
                <a:cubicBezTo>
                  <a:pt x="2200" y="2512"/>
                  <a:pt x="2200" y="2512"/>
                  <a:pt x="2200" y="2512"/>
                </a:cubicBezTo>
                <a:cubicBezTo>
                  <a:pt x="2200" y="18837"/>
                  <a:pt x="2200" y="18837"/>
                  <a:pt x="2200" y="18837"/>
                </a:cubicBezTo>
                <a:cubicBezTo>
                  <a:pt x="19400" y="18837"/>
                  <a:pt x="19400" y="18837"/>
                  <a:pt x="19400" y="18837"/>
                </a:cubicBezTo>
                <a:lnTo>
                  <a:pt x="19400" y="2512"/>
                </a:lnTo>
                <a:close/>
                <a:moveTo>
                  <a:pt x="9600" y="8037"/>
                </a:moveTo>
                <a:cubicBezTo>
                  <a:pt x="4200" y="8037"/>
                  <a:pt x="4200" y="8037"/>
                  <a:pt x="4200" y="8037"/>
                </a:cubicBezTo>
                <a:cubicBezTo>
                  <a:pt x="4200" y="5526"/>
                  <a:pt x="4200" y="5526"/>
                  <a:pt x="4200" y="5526"/>
                </a:cubicBezTo>
                <a:cubicBezTo>
                  <a:pt x="9600" y="5526"/>
                  <a:pt x="9600" y="5526"/>
                  <a:pt x="9600" y="5526"/>
                </a:cubicBezTo>
                <a:lnTo>
                  <a:pt x="9600" y="8037"/>
                </a:lnTo>
                <a:close/>
                <a:moveTo>
                  <a:pt x="9600" y="12056"/>
                </a:moveTo>
                <a:cubicBezTo>
                  <a:pt x="4200" y="12056"/>
                  <a:pt x="4200" y="12056"/>
                  <a:pt x="4200" y="12056"/>
                </a:cubicBezTo>
                <a:cubicBezTo>
                  <a:pt x="4200" y="9544"/>
                  <a:pt x="4200" y="9544"/>
                  <a:pt x="4200" y="9544"/>
                </a:cubicBezTo>
                <a:cubicBezTo>
                  <a:pt x="9600" y="9544"/>
                  <a:pt x="9600" y="9544"/>
                  <a:pt x="9600" y="9544"/>
                </a:cubicBezTo>
                <a:lnTo>
                  <a:pt x="9600" y="12056"/>
                </a:lnTo>
                <a:close/>
                <a:moveTo>
                  <a:pt x="9600" y="16074"/>
                </a:moveTo>
                <a:cubicBezTo>
                  <a:pt x="4200" y="16074"/>
                  <a:pt x="4200" y="16074"/>
                  <a:pt x="4200" y="16074"/>
                </a:cubicBezTo>
                <a:cubicBezTo>
                  <a:pt x="4200" y="13563"/>
                  <a:pt x="4200" y="13563"/>
                  <a:pt x="4200" y="13563"/>
                </a:cubicBezTo>
                <a:cubicBezTo>
                  <a:pt x="9600" y="13563"/>
                  <a:pt x="9600" y="13563"/>
                  <a:pt x="9600" y="13563"/>
                </a:cubicBezTo>
                <a:lnTo>
                  <a:pt x="9600" y="16074"/>
                </a:lnTo>
                <a:close/>
                <a:moveTo>
                  <a:pt x="17200" y="16074"/>
                </a:moveTo>
                <a:cubicBezTo>
                  <a:pt x="11800" y="16074"/>
                  <a:pt x="11800" y="16074"/>
                  <a:pt x="11800" y="16074"/>
                </a:cubicBezTo>
                <a:cubicBezTo>
                  <a:pt x="11800" y="16074"/>
                  <a:pt x="11800" y="14065"/>
                  <a:pt x="12000" y="14065"/>
                </a:cubicBezTo>
                <a:cubicBezTo>
                  <a:pt x="12000" y="14065"/>
                  <a:pt x="13800" y="13563"/>
                  <a:pt x="13800" y="12307"/>
                </a:cubicBezTo>
                <a:cubicBezTo>
                  <a:pt x="13800" y="11302"/>
                  <a:pt x="12600" y="10800"/>
                  <a:pt x="12600" y="8540"/>
                </a:cubicBezTo>
                <a:cubicBezTo>
                  <a:pt x="12600" y="6530"/>
                  <a:pt x="13000" y="5526"/>
                  <a:pt x="14600" y="5526"/>
                </a:cubicBezTo>
                <a:cubicBezTo>
                  <a:pt x="16000" y="5526"/>
                  <a:pt x="16400" y="6530"/>
                  <a:pt x="16400" y="8540"/>
                </a:cubicBezTo>
                <a:cubicBezTo>
                  <a:pt x="16400" y="10800"/>
                  <a:pt x="15200" y="11302"/>
                  <a:pt x="15200" y="12307"/>
                </a:cubicBezTo>
                <a:cubicBezTo>
                  <a:pt x="15200" y="13563"/>
                  <a:pt x="17000" y="14065"/>
                  <a:pt x="17000" y="14065"/>
                </a:cubicBezTo>
                <a:cubicBezTo>
                  <a:pt x="17200" y="14065"/>
                  <a:pt x="17200" y="16074"/>
                  <a:pt x="17200" y="1607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19" name="Shape"/>
          <p:cNvSpPr/>
          <p:nvPr/>
        </p:nvSpPr>
        <p:spPr>
          <a:xfrm>
            <a:off x="10093325" y="1776413"/>
            <a:ext cx="406400" cy="3159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17229"/>
                </a:moveTo>
                <a:cubicBezTo>
                  <a:pt x="18200" y="14914"/>
                  <a:pt x="18200" y="14914"/>
                  <a:pt x="18200" y="14914"/>
                </a:cubicBezTo>
                <a:cubicBezTo>
                  <a:pt x="18200" y="20314"/>
                  <a:pt x="18200" y="20314"/>
                  <a:pt x="18200" y="20314"/>
                </a:cubicBezTo>
                <a:cubicBezTo>
                  <a:pt x="18200" y="21086"/>
                  <a:pt x="17800" y="21600"/>
                  <a:pt x="17200" y="21600"/>
                </a:cubicBezTo>
                <a:cubicBezTo>
                  <a:pt x="1000" y="21600"/>
                  <a:pt x="1000" y="21600"/>
                  <a:pt x="1000" y="21600"/>
                </a:cubicBezTo>
                <a:cubicBezTo>
                  <a:pt x="400" y="21600"/>
                  <a:pt x="0" y="21086"/>
                  <a:pt x="0" y="20314"/>
                </a:cubicBezTo>
                <a:cubicBezTo>
                  <a:pt x="0" y="4886"/>
                  <a:pt x="0" y="4886"/>
                  <a:pt x="0" y="4886"/>
                </a:cubicBezTo>
                <a:cubicBezTo>
                  <a:pt x="0" y="4114"/>
                  <a:pt x="400" y="3600"/>
                  <a:pt x="1000" y="3600"/>
                </a:cubicBezTo>
                <a:cubicBezTo>
                  <a:pt x="7200" y="3600"/>
                  <a:pt x="7200" y="3600"/>
                  <a:pt x="7200" y="3600"/>
                </a:cubicBezTo>
                <a:cubicBezTo>
                  <a:pt x="5600" y="5143"/>
                  <a:pt x="4800" y="6429"/>
                  <a:pt x="4800" y="6429"/>
                </a:cubicBezTo>
                <a:cubicBezTo>
                  <a:pt x="2000" y="6429"/>
                  <a:pt x="2000" y="6429"/>
                  <a:pt x="2000" y="6429"/>
                </a:cubicBezTo>
                <a:cubicBezTo>
                  <a:pt x="2000" y="18771"/>
                  <a:pt x="2000" y="18771"/>
                  <a:pt x="2000" y="18771"/>
                </a:cubicBezTo>
                <a:cubicBezTo>
                  <a:pt x="16200" y="18771"/>
                  <a:pt x="16200" y="18771"/>
                  <a:pt x="16200" y="18771"/>
                </a:cubicBezTo>
                <a:lnTo>
                  <a:pt x="16200" y="17229"/>
                </a:lnTo>
                <a:close/>
                <a:moveTo>
                  <a:pt x="5600" y="15429"/>
                </a:moveTo>
                <a:cubicBezTo>
                  <a:pt x="5600" y="15429"/>
                  <a:pt x="5600" y="4371"/>
                  <a:pt x="14400" y="4371"/>
                </a:cubicBezTo>
                <a:cubicBezTo>
                  <a:pt x="14400" y="0"/>
                  <a:pt x="14400" y="0"/>
                  <a:pt x="14400" y="0"/>
                </a:cubicBezTo>
                <a:cubicBezTo>
                  <a:pt x="21600" y="6943"/>
                  <a:pt x="21600" y="6943"/>
                  <a:pt x="21600" y="6943"/>
                </a:cubicBezTo>
                <a:cubicBezTo>
                  <a:pt x="14400" y="14143"/>
                  <a:pt x="14400" y="14143"/>
                  <a:pt x="14400" y="14143"/>
                </a:cubicBezTo>
                <a:cubicBezTo>
                  <a:pt x="14400" y="9257"/>
                  <a:pt x="14400" y="9257"/>
                  <a:pt x="14400" y="9257"/>
                </a:cubicBezTo>
                <a:cubicBezTo>
                  <a:pt x="9600" y="9257"/>
                  <a:pt x="8000" y="10029"/>
                  <a:pt x="5600" y="1542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20" name="Shape"/>
          <p:cNvSpPr/>
          <p:nvPr/>
        </p:nvSpPr>
        <p:spPr>
          <a:xfrm>
            <a:off x="10841038" y="1773238"/>
            <a:ext cx="203201" cy="323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781"/>
                </a:moveTo>
                <a:cubicBezTo>
                  <a:pt x="21600" y="13060"/>
                  <a:pt x="10800" y="21600"/>
                  <a:pt x="10800" y="21600"/>
                </a:cubicBezTo>
                <a:cubicBezTo>
                  <a:pt x="10800" y="21600"/>
                  <a:pt x="0" y="13060"/>
                  <a:pt x="0" y="6781"/>
                </a:cubicBezTo>
                <a:cubicBezTo>
                  <a:pt x="0" y="3014"/>
                  <a:pt x="4800" y="0"/>
                  <a:pt x="10800" y="0"/>
                </a:cubicBezTo>
                <a:cubicBezTo>
                  <a:pt x="16400" y="0"/>
                  <a:pt x="21600" y="3014"/>
                  <a:pt x="21600" y="6781"/>
                </a:cubicBezTo>
                <a:close/>
                <a:moveTo>
                  <a:pt x="16400" y="6781"/>
                </a:moveTo>
                <a:cubicBezTo>
                  <a:pt x="16400" y="4772"/>
                  <a:pt x="14000" y="3014"/>
                  <a:pt x="10800" y="3014"/>
                </a:cubicBezTo>
                <a:cubicBezTo>
                  <a:pt x="7200" y="3014"/>
                  <a:pt x="4800" y="4772"/>
                  <a:pt x="4800" y="6781"/>
                </a:cubicBezTo>
                <a:cubicBezTo>
                  <a:pt x="4800" y="8791"/>
                  <a:pt x="7200" y="10549"/>
                  <a:pt x="10800" y="10549"/>
                </a:cubicBezTo>
                <a:cubicBezTo>
                  <a:pt x="14000" y="10549"/>
                  <a:pt x="16400" y="8791"/>
                  <a:pt x="16400" y="6781"/>
                </a:cubicBezTo>
                <a:close/>
              </a:path>
            </a:pathLst>
          </a:custGeom>
          <a:solidFill>
            <a:srgbClr val="E61B23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21" name="Shape"/>
          <p:cNvSpPr/>
          <p:nvPr/>
        </p:nvSpPr>
        <p:spPr>
          <a:xfrm>
            <a:off x="1054100" y="2518715"/>
            <a:ext cx="406400" cy="3260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38" extrusionOk="0">
                <a:moveTo>
                  <a:pt x="21600" y="4904"/>
                </a:moveTo>
                <a:cubicBezTo>
                  <a:pt x="21600" y="20545"/>
                  <a:pt x="21600" y="20545"/>
                  <a:pt x="21600" y="20545"/>
                </a:cubicBezTo>
                <a:cubicBezTo>
                  <a:pt x="21600" y="20793"/>
                  <a:pt x="21600" y="21290"/>
                  <a:pt x="21400" y="21290"/>
                </a:cubicBezTo>
                <a:cubicBezTo>
                  <a:pt x="21200" y="21538"/>
                  <a:pt x="21200" y="21538"/>
                  <a:pt x="21000" y="21538"/>
                </a:cubicBezTo>
                <a:cubicBezTo>
                  <a:pt x="20800" y="21538"/>
                  <a:pt x="20800" y="21538"/>
                  <a:pt x="20600" y="21290"/>
                </a:cubicBezTo>
                <a:cubicBezTo>
                  <a:pt x="16000" y="17814"/>
                  <a:pt x="16000" y="17814"/>
                  <a:pt x="16000" y="17814"/>
                </a:cubicBezTo>
                <a:cubicBezTo>
                  <a:pt x="11200" y="21290"/>
                  <a:pt x="11200" y="21290"/>
                  <a:pt x="11200" y="21290"/>
                </a:cubicBezTo>
                <a:cubicBezTo>
                  <a:pt x="11000" y="21538"/>
                  <a:pt x="10800" y="21538"/>
                  <a:pt x="10600" y="21290"/>
                </a:cubicBezTo>
                <a:cubicBezTo>
                  <a:pt x="5800" y="17814"/>
                  <a:pt x="5800" y="17814"/>
                  <a:pt x="5800" y="17814"/>
                </a:cubicBezTo>
                <a:cubicBezTo>
                  <a:pt x="1200" y="21290"/>
                  <a:pt x="1200" y="21290"/>
                  <a:pt x="1200" y="21290"/>
                </a:cubicBezTo>
                <a:cubicBezTo>
                  <a:pt x="1000" y="21538"/>
                  <a:pt x="600" y="21538"/>
                  <a:pt x="400" y="21290"/>
                </a:cubicBezTo>
                <a:cubicBezTo>
                  <a:pt x="200" y="21290"/>
                  <a:pt x="0" y="20793"/>
                  <a:pt x="0" y="20545"/>
                </a:cubicBezTo>
                <a:cubicBezTo>
                  <a:pt x="0" y="4904"/>
                  <a:pt x="0" y="4904"/>
                  <a:pt x="0" y="4904"/>
                </a:cubicBezTo>
                <a:cubicBezTo>
                  <a:pt x="0" y="4655"/>
                  <a:pt x="200" y="4159"/>
                  <a:pt x="400" y="4159"/>
                </a:cubicBezTo>
                <a:cubicBezTo>
                  <a:pt x="5400" y="186"/>
                  <a:pt x="5400" y="186"/>
                  <a:pt x="5400" y="186"/>
                </a:cubicBezTo>
                <a:cubicBezTo>
                  <a:pt x="5800" y="-62"/>
                  <a:pt x="6000" y="-62"/>
                  <a:pt x="6200" y="186"/>
                </a:cubicBezTo>
                <a:cubicBezTo>
                  <a:pt x="10800" y="3910"/>
                  <a:pt x="10800" y="3910"/>
                  <a:pt x="10800" y="3910"/>
                </a:cubicBezTo>
                <a:cubicBezTo>
                  <a:pt x="15600" y="186"/>
                  <a:pt x="15600" y="186"/>
                  <a:pt x="15600" y="186"/>
                </a:cubicBezTo>
                <a:cubicBezTo>
                  <a:pt x="15800" y="-62"/>
                  <a:pt x="16200" y="-62"/>
                  <a:pt x="16400" y="186"/>
                </a:cubicBezTo>
                <a:cubicBezTo>
                  <a:pt x="21400" y="4159"/>
                  <a:pt x="21400" y="4159"/>
                  <a:pt x="21400" y="4159"/>
                </a:cubicBezTo>
                <a:cubicBezTo>
                  <a:pt x="21600" y="4159"/>
                  <a:pt x="21600" y="4655"/>
                  <a:pt x="21600" y="4904"/>
                </a:cubicBezTo>
                <a:close/>
                <a:moveTo>
                  <a:pt x="5200" y="2669"/>
                </a:moveTo>
                <a:cubicBezTo>
                  <a:pt x="1600" y="5400"/>
                  <a:pt x="1600" y="5400"/>
                  <a:pt x="1600" y="5400"/>
                </a:cubicBezTo>
                <a:cubicBezTo>
                  <a:pt x="1600" y="19055"/>
                  <a:pt x="1600" y="19055"/>
                  <a:pt x="1600" y="19055"/>
                </a:cubicBezTo>
                <a:cubicBezTo>
                  <a:pt x="5200" y="16076"/>
                  <a:pt x="5200" y="16076"/>
                  <a:pt x="5200" y="16076"/>
                </a:cubicBezTo>
                <a:lnTo>
                  <a:pt x="5200" y="2669"/>
                </a:lnTo>
                <a:close/>
                <a:moveTo>
                  <a:pt x="10200" y="5400"/>
                </a:moveTo>
                <a:cubicBezTo>
                  <a:pt x="6600" y="2669"/>
                  <a:pt x="6600" y="2669"/>
                  <a:pt x="6600" y="2669"/>
                </a:cubicBezTo>
                <a:cubicBezTo>
                  <a:pt x="6600" y="16076"/>
                  <a:pt x="6600" y="16076"/>
                  <a:pt x="6600" y="16076"/>
                </a:cubicBezTo>
                <a:cubicBezTo>
                  <a:pt x="10200" y="19055"/>
                  <a:pt x="10200" y="19055"/>
                  <a:pt x="10200" y="19055"/>
                </a:cubicBezTo>
                <a:lnTo>
                  <a:pt x="10200" y="5400"/>
                </a:lnTo>
                <a:close/>
                <a:moveTo>
                  <a:pt x="15200" y="2669"/>
                </a:moveTo>
                <a:cubicBezTo>
                  <a:pt x="11600" y="5400"/>
                  <a:pt x="11600" y="5400"/>
                  <a:pt x="11600" y="5400"/>
                </a:cubicBezTo>
                <a:cubicBezTo>
                  <a:pt x="11600" y="19055"/>
                  <a:pt x="11600" y="19055"/>
                  <a:pt x="11600" y="19055"/>
                </a:cubicBezTo>
                <a:cubicBezTo>
                  <a:pt x="15200" y="16076"/>
                  <a:pt x="15200" y="16076"/>
                  <a:pt x="15200" y="16076"/>
                </a:cubicBezTo>
                <a:lnTo>
                  <a:pt x="15200" y="2669"/>
                </a:lnTo>
                <a:close/>
                <a:moveTo>
                  <a:pt x="20400" y="5400"/>
                </a:moveTo>
                <a:cubicBezTo>
                  <a:pt x="16600" y="2669"/>
                  <a:pt x="16600" y="2669"/>
                  <a:pt x="16600" y="2669"/>
                </a:cubicBezTo>
                <a:cubicBezTo>
                  <a:pt x="16600" y="16076"/>
                  <a:pt x="16600" y="16076"/>
                  <a:pt x="16600" y="16076"/>
                </a:cubicBezTo>
                <a:cubicBezTo>
                  <a:pt x="20400" y="19055"/>
                  <a:pt x="20400" y="19055"/>
                  <a:pt x="20400" y="19055"/>
                </a:cubicBezTo>
                <a:lnTo>
                  <a:pt x="20400" y="540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22" name="Shape"/>
          <p:cNvSpPr/>
          <p:nvPr/>
        </p:nvSpPr>
        <p:spPr>
          <a:xfrm>
            <a:off x="1711787" y="2488084"/>
            <a:ext cx="386889" cy="3879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99" h="21201" extrusionOk="0">
                <a:moveTo>
                  <a:pt x="21399" y="10498"/>
                </a:moveTo>
                <a:cubicBezTo>
                  <a:pt x="21399" y="16258"/>
                  <a:pt x="16830" y="21195"/>
                  <a:pt x="10807" y="21195"/>
                </a:cubicBezTo>
                <a:cubicBezTo>
                  <a:pt x="4784" y="21401"/>
                  <a:pt x="7" y="16670"/>
                  <a:pt x="7" y="10704"/>
                </a:cubicBezTo>
                <a:cubicBezTo>
                  <a:pt x="-201" y="4944"/>
                  <a:pt x="4576" y="7"/>
                  <a:pt x="10599" y="7"/>
                </a:cubicBezTo>
                <a:cubicBezTo>
                  <a:pt x="16414" y="-199"/>
                  <a:pt x="21399" y="4532"/>
                  <a:pt x="21399" y="10498"/>
                </a:cubicBezTo>
                <a:close/>
                <a:moveTo>
                  <a:pt x="19114" y="10498"/>
                </a:moveTo>
                <a:cubicBezTo>
                  <a:pt x="19114" y="5767"/>
                  <a:pt x="15168" y="2064"/>
                  <a:pt x="10599" y="2270"/>
                </a:cubicBezTo>
                <a:cubicBezTo>
                  <a:pt x="5822" y="2270"/>
                  <a:pt x="2084" y="6178"/>
                  <a:pt x="2084" y="10704"/>
                </a:cubicBezTo>
                <a:cubicBezTo>
                  <a:pt x="2291" y="15435"/>
                  <a:pt x="6030" y="19138"/>
                  <a:pt x="10807" y="19138"/>
                </a:cubicBezTo>
                <a:cubicBezTo>
                  <a:pt x="15584" y="18932"/>
                  <a:pt x="19114" y="15230"/>
                  <a:pt x="19114" y="10498"/>
                </a:cubicBezTo>
                <a:close/>
                <a:moveTo>
                  <a:pt x="8522" y="8441"/>
                </a:moveTo>
                <a:cubicBezTo>
                  <a:pt x="10599" y="6178"/>
                  <a:pt x="15791" y="5561"/>
                  <a:pt x="15791" y="5561"/>
                </a:cubicBezTo>
                <a:cubicBezTo>
                  <a:pt x="15791" y="5561"/>
                  <a:pt x="15168" y="10704"/>
                  <a:pt x="12884" y="12761"/>
                </a:cubicBezTo>
                <a:cubicBezTo>
                  <a:pt x="10599" y="15024"/>
                  <a:pt x="5614" y="15641"/>
                  <a:pt x="5614" y="15641"/>
                </a:cubicBezTo>
                <a:cubicBezTo>
                  <a:pt x="5614" y="15641"/>
                  <a:pt x="6237" y="10498"/>
                  <a:pt x="8522" y="8441"/>
                </a:cubicBezTo>
                <a:close/>
                <a:moveTo>
                  <a:pt x="9561" y="11732"/>
                </a:moveTo>
                <a:cubicBezTo>
                  <a:pt x="10184" y="12350"/>
                  <a:pt x="11222" y="12350"/>
                  <a:pt x="11845" y="11732"/>
                </a:cubicBezTo>
                <a:cubicBezTo>
                  <a:pt x="12676" y="10704"/>
                  <a:pt x="13299" y="9058"/>
                  <a:pt x="13714" y="7412"/>
                </a:cubicBezTo>
                <a:cubicBezTo>
                  <a:pt x="12261" y="7824"/>
                  <a:pt x="10391" y="8647"/>
                  <a:pt x="9561" y="9470"/>
                </a:cubicBezTo>
                <a:cubicBezTo>
                  <a:pt x="8937" y="10087"/>
                  <a:pt x="8937" y="11115"/>
                  <a:pt x="9561" y="1173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23" name="Shape"/>
          <p:cNvSpPr/>
          <p:nvPr/>
        </p:nvSpPr>
        <p:spPr>
          <a:xfrm>
            <a:off x="2376488" y="2505535"/>
            <a:ext cx="347566" cy="3519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12" h="21190" extrusionOk="0">
                <a:moveTo>
                  <a:pt x="19781" y="4137"/>
                </a:moveTo>
                <a:cubicBezTo>
                  <a:pt x="16825" y="10276"/>
                  <a:pt x="10686" y="21190"/>
                  <a:pt x="10686" y="21190"/>
                </a:cubicBezTo>
                <a:cubicBezTo>
                  <a:pt x="9322" y="11868"/>
                  <a:pt x="9322" y="11868"/>
                  <a:pt x="9322" y="11868"/>
                </a:cubicBezTo>
                <a:cubicBezTo>
                  <a:pt x="0" y="10504"/>
                  <a:pt x="0" y="10504"/>
                  <a:pt x="0" y="10504"/>
                </a:cubicBezTo>
                <a:cubicBezTo>
                  <a:pt x="0" y="10504"/>
                  <a:pt x="10914" y="4365"/>
                  <a:pt x="17053" y="1409"/>
                </a:cubicBezTo>
                <a:cubicBezTo>
                  <a:pt x="19326" y="272"/>
                  <a:pt x="20008" y="-410"/>
                  <a:pt x="20691" y="272"/>
                </a:cubicBezTo>
                <a:cubicBezTo>
                  <a:pt x="21600" y="1182"/>
                  <a:pt x="20918" y="1864"/>
                  <a:pt x="19781" y="4137"/>
                </a:cubicBezTo>
                <a:close/>
                <a:moveTo>
                  <a:pt x="11141" y="9594"/>
                </a:moveTo>
                <a:cubicBezTo>
                  <a:pt x="11823" y="15278"/>
                  <a:pt x="11823" y="15278"/>
                  <a:pt x="11823" y="15278"/>
                </a:cubicBezTo>
                <a:cubicBezTo>
                  <a:pt x="18644" y="2773"/>
                  <a:pt x="18644" y="2773"/>
                  <a:pt x="18644" y="2773"/>
                </a:cubicBezTo>
                <a:lnTo>
                  <a:pt x="11141" y="959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24" name="Shape"/>
          <p:cNvSpPr/>
          <p:nvPr/>
        </p:nvSpPr>
        <p:spPr>
          <a:xfrm>
            <a:off x="3021013" y="2506663"/>
            <a:ext cx="349251" cy="3508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916"/>
                </a:moveTo>
                <a:cubicBezTo>
                  <a:pt x="21600" y="16723"/>
                  <a:pt x="16723" y="21600"/>
                  <a:pt x="10684" y="21600"/>
                </a:cubicBezTo>
                <a:cubicBezTo>
                  <a:pt x="4877" y="21600"/>
                  <a:pt x="0" y="16723"/>
                  <a:pt x="0" y="10916"/>
                </a:cubicBezTo>
                <a:cubicBezTo>
                  <a:pt x="0" y="4877"/>
                  <a:pt x="4877" y="0"/>
                  <a:pt x="10684" y="0"/>
                </a:cubicBezTo>
                <a:cubicBezTo>
                  <a:pt x="16723" y="0"/>
                  <a:pt x="21600" y="4877"/>
                  <a:pt x="21600" y="10916"/>
                </a:cubicBezTo>
                <a:close/>
                <a:moveTo>
                  <a:pt x="19510" y="11613"/>
                </a:moveTo>
                <a:cubicBezTo>
                  <a:pt x="14632" y="11613"/>
                  <a:pt x="14632" y="11613"/>
                  <a:pt x="14632" y="11613"/>
                </a:cubicBezTo>
                <a:cubicBezTo>
                  <a:pt x="14632" y="9987"/>
                  <a:pt x="14632" y="9987"/>
                  <a:pt x="14632" y="9987"/>
                </a:cubicBezTo>
                <a:cubicBezTo>
                  <a:pt x="19510" y="9987"/>
                  <a:pt x="19510" y="9987"/>
                  <a:pt x="19510" y="9987"/>
                </a:cubicBezTo>
                <a:cubicBezTo>
                  <a:pt x="19045" y="5806"/>
                  <a:pt x="15794" y="2555"/>
                  <a:pt x="11613" y="2090"/>
                </a:cubicBezTo>
                <a:cubicBezTo>
                  <a:pt x="11613" y="6968"/>
                  <a:pt x="11613" y="6968"/>
                  <a:pt x="11613" y="6968"/>
                </a:cubicBezTo>
                <a:cubicBezTo>
                  <a:pt x="9987" y="6968"/>
                  <a:pt x="9987" y="6968"/>
                  <a:pt x="9987" y="6968"/>
                </a:cubicBezTo>
                <a:cubicBezTo>
                  <a:pt x="9987" y="2090"/>
                  <a:pt x="9987" y="2090"/>
                  <a:pt x="9987" y="2090"/>
                </a:cubicBezTo>
                <a:cubicBezTo>
                  <a:pt x="5806" y="2555"/>
                  <a:pt x="2555" y="5806"/>
                  <a:pt x="2090" y="9987"/>
                </a:cubicBezTo>
                <a:cubicBezTo>
                  <a:pt x="6968" y="9987"/>
                  <a:pt x="6968" y="9987"/>
                  <a:pt x="6968" y="9987"/>
                </a:cubicBezTo>
                <a:cubicBezTo>
                  <a:pt x="6968" y="11613"/>
                  <a:pt x="6968" y="11613"/>
                  <a:pt x="6968" y="11613"/>
                </a:cubicBezTo>
                <a:cubicBezTo>
                  <a:pt x="2090" y="11613"/>
                  <a:pt x="2090" y="11613"/>
                  <a:pt x="2090" y="11613"/>
                </a:cubicBezTo>
                <a:cubicBezTo>
                  <a:pt x="2555" y="15794"/>
                  <a:pt x="5806" y="19045"/>
                  <a:pt x="9987" y="19510"/>
                </a:cubicBezTo>
                <a:cubicBezTo>
                  <a:pt x="9987" y="14632"/>
                  <a:pt x="9987" y="14632"/>
                  <a:pt x="9987" y="14632"/>
                </a:cubicBezTo>
                <a:cubicBezTo>
                  <a:pt x="11613" y="14632"/>
                  <a:pt x="11613" y="14632"/>
                  <a:pt x="11613" y="14632"/>
                </a:cubicBezTo>
                <a:cubicBezTo>
                  <a:pt x="11613" y="19510"/>
                  <a:pt x="11613" y="19510"/>
                  <a:pt x="11613" y="19510"/>
                </a:cubicBezTo>
                <a:cubicBezTo>
                  <a:pt x="15794" y="19045"/>
                  <a:pt x="19045" y="15794"/>
                  <a:pt x="19510" y="1161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25" name="Shape"/>
          <p:cNvSpPr/>
          <p:nvPr/>
        </p:nvSpPr>
        <p:spPr>
          <a:xfrm>
            <a:off x="3678237" y="2498725"/>
            <a:ext cx="323851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8037"/>
                </a:moveTo>
                <a:cubicBezTo>
                  <a:pt x="21600" y="20041"/>
                  <a:pt x="19842" y="21600"/>
                  <a:pt x="17581" y="21600"/>
                </a:cubicBezTo>
                <a:cubicBezTo>
                  <a:pt x="15321" y="21600"/>
                  <a:pt x="13563" y="20041"/>
                  <a:pt x="13563" y="18037"/>
                </a:cubicBezTo>
                <a:cubicBezTo>
                  <a:pt x="13563" y="17814"/>
                  <a:pt x="13563" y="17592"/>
                  <a:pt x="13563" y="17369"/>
                </a:cubicBezTo>
                <a:cubicBezTo>
                  <a:pt x="6530" y="13806"/>
                  <a:pt x="6530" y="13806"/>
                  <a:pt x="6530" y="13806"/>
                </a:cubicBezTo>
                <a:cubicBezTo>
                  <a:pt x="5777" y="14029"/>
                  <a:pt x="5023" y="14474"/>
                  <a:pt x="4019" y="14474"/>
                </a:cubicBezTo>
                <a:cubicBezTo>
                  <a:pt x="1758" y="14474"/>
                  <a:pt x="0" y="12693"/>
                  <a:pt x="0" y="10911"/>
                </a:cubicBezTo>
                <a:cubicBezTo>
                  <a:pt x="0" y="8907"/>
                  <a:pt x="1758" y="7126"/>
                  <a:pt x="4019" y="7126"/>
                </a:cubicBezTo>
                <a:cubicBezTo>
                  <a:pt x="5023" y="7126"/>
                  <a:pt x="5777" y="7571"/>
                  <a:pt x="6530" y="8016"/>
                </a:cubicBezTo>
                <a:cubicBezTo>
                  <a:pt x="13563" y="4231"/>
                  <a:pt x="13563" y="4231"/>
                  <a:pt x="13563" y="4231"/>
                </a:cubicBezTo>
                <a:cubicBezTo>
                  <a:pt x="13563" y="4008"/>
                  <a:pt x="13563" y="3786"/>
                  <a:pt x="13563" y="3563"/>
                </a:cubicBezTo>
                <a:cubicBezTo>
                  <a:pt x="13563" y="1559"/>
                  <a:pt x="15321" y="0"/>
                  <a:pt x="17581" y="0"/>
                </a:cubicBezTo>
                <a:cubicBezTo>
                  <a:pt x="19842" y="0"/>
                  <a:pt x="21600" y="1559"/>
                  <a:pt x="21600" y="3563"/>
                </a:cubicBezTo>
                <a:cubicBezTo>
                  <a:pt x="21600" y="5567"/>
                  <a:pt x="19842" y="7126"/>
                  <a:pt x="17581" y="7126"/>
                </a:cubicBezTo>
                <a:cubicBezTo>
                  <a:pt x="16577" y="7126"/>
                  <a:pt x="15823" y="6903"/>
                  <a:pt x="15070" y="6458"/>
                </a:cubicBezTo>
                <a:cubicBezTo>
                  <a:pt x="8037" y="10243"/>
                  <a:pt x="8037" y="10243"/>
                  <a:pt x="8037" y="10243"/>
                </a:cubicBezTo>
                <a:cubicBezTo>
                  <a:pt x="8037" y="10466"/>
                  <a:pt x="8037" y="10689"/>
                  <a:pt x="8037" y="10911"/>
                </a:cubicBezTo>
                <a:cubicBezTo>
                  <a:pt x="8037" y="10911"/>
                  <a:pt x="8037" y="11134"/>
                  <a:pt x="8037" y="11357"/>
                </a:cubicBezTo>
                <a:cubicBezTo>
                  <a:pt x="15070" y="15142"/>
                  <a:pt x="15070" y="15142"/>
                  <a:pt x="15070" y="15142"/>
                </a:cubicBezTo>
                <a:cubicBezTo>
                  <a:pt x="15823" y="14697"/>
                  <a:pt x="16577" y="14474"/>
                  <a:pt x="17581" y="14474"/>
                </a:cubicBezTo>
                <a:cubicBezTo>
                  <a:pt x="19842" y="14474"/>
                  <a:pt x="21600" y="16033"/>
                  <a:pt x="21600" y="1803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26" name="Shape"/>
          <p:cNvSpPr/>
          <p:nvPr/>
        </p:nvSpPr>
        <p:spPr>
          <a:xfrm>
            <a:off x="4311479" y="2541155"/>
            <a:ext cx="348005" cy="28142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498" h="21039" extrusionOk="0">
                <a:moveTo>
                  <a:pt x="18845" y="11221"/>
                </a:moveTo>
                <a:cubicBezTo>
                  <a:pt x="10249" y="21039"/>
                  <a:pt x="10249" y="21039"/>
                  <a:pt x="10249" y="21039"/>
                </a:cubicBezTo>
                <a:cubicBezTo>
                  <a:pt x="1653" y="11221"/>
                  <a:pt x="1653" y="11221"/>
                  <a:pt x="1653" y="11221"/>
                </a:cubicBezTo>
                <a:cubicBezTo>
                  <a:pt x="-551" y="8416"/>
                  <a:pt x="-551" y="4208"/>
                  <a:pt x="1653" y="1683"/>
                </a:cubicBezTo>
                <a:cubicBezTo>
                  <a:pt x="3637" y="-561"/>
                  <a:pt x="6943" y="-561"/>
                  <a:pt x="8927" y="1683"/>
                </a:cubicBezTo>
                <a:cubicBezTo>
                  <a:pt x="10249" y="3366"/>
                  <a:pt x="10249" y="3366"/>
                  <a:pt x="10249" y="3366"/>
                </a:cubicBezTo>
                <a:cubicBezTo>
                  <a:pt x="11571" y="1683"/>
                  <a:pt x="11571" y="1683"/>
                  <a:pt x="11571" y="1683"/>
                </a:cubicBezTo>
                <a:cubicBezTo>
                  <a:pt x="13555" y="-561"/>
                  <a:pt x="16861" y="-561"/>
                  <a:pt x="18845" y="1683"/>
                </a:cubicBezTo>
                <a:cubicBezTo>
                  <a:pt x="21049" y="4208"/>
                  <a:pt x="21049" y="8416"/>
                  <a:pt x="18845" y="1122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27" name="Shape"/>
          <p:cNvSpPr/>
          <p:nvPr/>
        </p:nvSpPr>
        <p:spPr>
          <a:xfrm>
            <a:off x="4951412" y="2503488"/>
            <a:ext cx="355601" cy="3571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86" y="8160"/>
                </a:moveTo>
                <a:lnTo>
                  <a:pt x="21600" y="8160"/>
                </a:lnTo>
                <a:lnTo>
                  <a:pt x="15236" y="13152"/>
                </a:lnTo>
                <a:lnTo>
                  <a:pt x="17550" y="21600"/>
                </a:lnTo>
                <a:lnTo>
                  <a:pt x="10896" y="16608"/>
                </a:lnTo>
                <a:lnTo>
                  <a:pt x="4339" y="21600"/>
                </a:lnTo>
                <a:lnTo>
                  <a:pt x="6364" y="13152"/>
                </a:lnTo>
                <a:lnTo>
                  <a:pt x="0" y="8160"/>
                </a:lnTo>
                <a:lnTo>
                  <a:pt x="8004" y="8160"/>
                </a:lnTo>
                <a:lnTo>
                  <a:pt x="10896" y="0"/>
                </a:lnTo>
                <a:lnTo>
                  <a:pt x="13886" y="816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28" name="Shape"/>
          <p:cNvSpPr/>
          <p:nvPr/>
        </p:nvSpPr>
        <p:spPr>
          <a:xfrm>
            <a:off x="5592762" y="2509838"/>
            <a:ext cx="368301" cy="3476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02" y="8922"/>
                </a:moveTo>
                <a:cubicBezTo>
                  <a:pt x="4849" y="8922"/>
                  <a:pt x="4849" y="8922"/>
                  <a:pt x="4849" y="8922"/>
                </a:cubicBezTo>
                <a:cubicBezTo>
                  <a:pt x="4849" y="19017"/>
                  <a:pt x="4849" y="19017"/>
                  <a:pt x="4849" y="19017"/>
                </a:cubicBezTo>
                <a:cubicBezTo>
                  <a:pt x="3527" y="19017"/>
                  <a:pt x="1102" y="19017"/>
                  <a:pt x="1102" y="19017"/>
                </a:cubicBezTo>
                <a:cubicBezTo>
                  <a:pt x="441" y="19017"/>
                  <a:pt x="0" y="18548"/>
                  <a:pt x="0" y="17843"/>
                </a:cubicBezTo>
                <a:cubicBezTo>
                  <a:pt x="0" y="9861"/>
                  <a:pt x="0" y="9861"/>
                  <a:pt x="0" y="9861"/>
                </a:cubicBezTo>
                <a:cubicBezTo>
                  <a:pt x="0" y="9391"/>
                  <a:pt x="220" y="8922"/>
                  <a:pt x="1102" y="8922"/>
                </a:cubicBezTo>
                <a:close/>
                <a:moveTo>
                  <a:pt x="21600" y="11035"/>
                </a:moveTo>
                <a:cubicBezTo>
                  <a:pt x="21600" y="17139"/>
                  <a:pt x="21600" y="17139"/>
                  <a:pt x="21600" y="17139"/>
                </a:cubicBezTo>
                <a:cubicBezTo>
                  <a:pt x="21600" y="19017"/>
                  <a:pt x="18735" y="21600"/>
                  <a:pt x="16310" y="21600"/>
                </a:cubicBezTo>
                <a:cubicBezTo>
                  <a:pt x="16310" y="21600"/>
                  <a:pt x="12784" y="21600"/>
                  <a:pt x="11241" y="21600"/>
                </a:cubicBezTo>
                <a:cubicBezTo>
                  <a:pt x="8816" y="21600"/>
                  <a:pt x="8816" y="19017"/>
                  <a:pt x="5951" y="19017"/>
                </a:cubicBezTo>
                <a:cubicBezTo>
                  <a:pt x="5951" y="8922"/>
                  <a:pt x="5951" y="8922"/>
                  <a:pt x="5951" y="8922"/>
                </a:cubicBezTo>
                <a:cubicBezTo>
                  <a:pt x="6392" y="8922"/>
                  <a:pt x="6392" y="8922"/>
                  <a:pt x="6392" y="8922"/>
                </a:cubicBezTo>
                <a:cubicBezTo>
                  <a:pt x="8376" y="8922"/>
                  <a:pt x="11020" y="5400"/>
                  <a:pt x="11461" y="3757"/>
                </a:cubicBezTo>
                <a:cubicBezTo>
                  <a:pt x="11902" y="1878"/>
                  <a:pt x="11461" y="0"/>
                  <a:pt x="12784" y="0"/>
                </a:cubicBezTo>
                <a:cubicBezTo>
                  <a:pt x="14106" y="0"/>
                  <a:pt x="14547" y="939"/>
                  <a:pt x="14547" y="3522"/>
                </a:cubicBezTo>
                <a:cubicBezTo>
                  <a:pt x="14327" y="7513"/>
                  <a:pt x="14327" y="7513"/>
                  <a:pt x="14327" y="7513"/>
                </a:cubicBezTo>
                <a:cubicBezTo>
                  <a:pt x="14327" y="7513"/>
                  <a:pt x="17412" y="7278"/>
                  <a:pt x="18735" y="7278"/>
                </a:cubicBezTo>
                <a:cubicBezTo>
                  <a:pt x="20498" y="7278"/>
                  <a:pt x="21600" y="8687"/>
                  <a:pt x="21600" y="1103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29" name="Shape"/>
          <p:cNvSpPr/>
          <p:nvPr/>
        </p:nvSpPr>
        <p:spPr>
          <a:xfrm>
            <a:off x="6219825" y="2498725"/>
            <a:ext cx="404814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00" y="13361"/>
                </a:moveTo>
                <a:cubicBezTo>
                  <a:pt x="14000" y="13361"/>
                  <a:pt x="14000" y="13361"/>
                  <a:pt x="14000" y="13361"/>
                </a:cubicBezTo>
                <a:cubicBezTo>
                  <a:pt x="14000" y="15588"/>
                  <a:pt x="14000" y="15588"/>
                  <a:pt x="14000" y="15588"/>
                </a:cubicBezTo>
                <a:cubicBezTo>
                  <a:pt x="14000" y="16924"/>
                  <a:pt x="13200" y="18037"/>
                  <a:pt x="11800" y="18037"/>
                </a:cubicBezTo>
                <a:cubicBezTo>
                  <a:pt x="6400" y="18037"/>
                  <a:pt x="6400" y="18037"/>
                  <a:pt x="6400" y="18037"/>
                </a:cubicBezTo>
                <a:cubicBezTo>
                  <a:pt x="3200" y="21600"/>
                  <a:pt x="3200" y="21600"/>
                  <a:pt x="3200" y="21600"/>
                </a:cubicBezTo>
                <a:cubicBezTo>
                  <a:pt x="3200" y="18037"/>
                  <a:pt x="3200" y="18037"/>
                  <a:pt x="3200" y="18037"/>
                </a:cubicBezTo>
                <a:cubicBezTo>
                  <a:pt x="2200" y="18037"/>
                  <a:pt x="2200" y="18037"/>
                  <a:pt x="2200" y="18037"/>
                </a:cubicBezTo>
                <a:cubicBezTo>
                  <a:pt x="1000" y="18037"/>
                  <a:pt x="0" y="16924"/>
                  <a:pt x="0" y="15588"/>
                </a:cubicBezTo>
                <a:cubicBezTo>
                  <a:pt x="0" y="8462"/>
                  <a:pt x="0" y="8462"/>
                  <a:pt x="0" y="8462"/>
                </a:cubicBezTo>
                <a:cubicBezTo>
                  <a:pt x="0" y="7126"/>
                  <a:pt x="1000" y="6012"/>
                  <a:pt x="2200" y="6012"/>
                </a:cubicBezTo>
                <a:cubicBezTo>
                  <a:pt x="6200" y="6012"/>
                  <a:pt x="6200" y="6012"/>
                  <a:pt x="6200" y="6012"/>
                </a:cubicBezTo>
                <a:cubicBezTo>
                  <a:pt x="6200" y="13361"/>
                  <a:pt x="6200" y="13361"/>
                  <a:pt x="6200" y="13361"/>
                </a:cubicBezTo>
                <a:lnTo>
                  <a:pt x="13800" y="13361"/>
                </a:lnTo>
                <a:close/>
                <a:moveTo>
                  <a:pt x="21600" y="2449"/>
                </a:moveTo>
                <a:cubicBezTo>
                  <a:pt x="21600" y="9575"/>
                  <a:pt x="21600" y="9575"/>
                  <a:pt x="21600" y="9575"/>
                </a:cubicBezTo>
                <a:cubicBezTo>
                  <a:pt x="21600" y="10911"/>
                  <a:pt x="20600" y="12025"/>
                  <a:pt x="19400" y="12025"/>
                </a:cubicBezTo>
                <a:cubicBezTo>
                  <a:pt x="18400" y="12025"/>
                  <a:pt x="18400" y="12025"/>
                  <a:pt x="18400" y="12025"/>
                </a:cubicBezTo>
                <a:cubicBezTo>
                  <a:pt x="18400" y="15588"/>
                  <a:pt x="18400" y="15588"/>
                  <a:pt x="18400" y="15588"/>
                </a:cubicBezTo>
                <a:cubicBezTo>
                  <a:pt x="15200" y="12025"/>
                  <a:pt x="15200" y="12025"/>
                  <a:pt x="15200" y="12025"/>
                </a:cubicBezTo>
                <a:cubicBezTo>
                  <a:pt x="7600" y="12025"/>
                  <a:pt x="7600" y="12025"/>
                  <a:pt x="7600" y="12025"/>
                </a:cubicBezTo>
                <a:cubicBezTo>
                  <a:pt x="7600" y="2449"/>
                  <a:pt x="7600" y="2449"/>
                  <a:pt x="7600" y="2449"/>
                </a:cubicBezTo>
                <a:cubicBezTo>
                  <a:pt x="7600" y="1113"/>
                  <a:pt x="8600" y="0"/>
                  <a:pt x="9800" y="0"/>
                </a:cubicBezTo>
                <a:cubicBezTo>
                  <a:pt x="19400" y="0"/>
                  <a:pt x="19400" y="0"/>
                  <a:pt x="19400" y="0"/>
                </a:cubicBezTo>
                <a:cubicBezTo>
                  <a:pt x="20600" y="0"/>
                  <a:pt x="21600" y="1113"/>
                  <a:pt x="21600" y="244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30" name="Shape"/>
          <p:cNvSpPr/>
          <p:nvPr/>
        </p:nvSpPr>
        <p:spPr>
          <a:xfrm>
            <a:off x="6907213" y="2540000"/>
            <a:ext cx="322264" cy="2825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3168"/>
                </a:moveTo>
                <a:cubicBezTo>
                  <a:pt x="21600" y="13824"/>
                  <a:pt x="21600" y="13824"/>
                  <a:pt x="21600" y="13824"/>
                </a:cubicBezTo>
                <a:cubicBezTo>
                  <a:pt x="21600" y="15552"/>
                  <a:pt x="20344" y="16992"/>
                  <a:pt x="18837" y="16992"/>
                </a:cubicBezTo>
                <a:cubicBezTo>
                  <a:pt x="13563" y="16992"/>
                  <a:pt x="13563" y="16992"/>
                  <a:pt x="13563" y="16992"/>
                </a:cubicBezTo>
                <a:cubicBezTo>
                  <a:pt x="13563" y="21600"/>
                  <a:pt x="13563" y="21600"/>
                  <a:pt x="13563" y="21600"/>
                </a:cubicBezTo>
                <a:cubicBezTo>
                  <a:pt x="8037" y="16992"/>
                  <a:pt x="8037" y="16992"/>
                  <a:pt x="8037" y="16992"/>
                </a:cubicBezTo>
                <a:cubicBezTo>
                  <a:pt x="2512" y="16992"/>
                  <a:pt x="2512" y="16992"/>
                  <a:pt x="2512" y="16992"/>
                </a:cubicBezTo>
                <a:cubicBezTo>
                  <a:pt x="1005" y="16992"/>
                  <a:pt x="0" y="15552"/>
                  <a:pt x="0" y="13824"/>
                </a:cubicBezTo>
                <a:cubicBezTo>
                  <a:pt x="0" y="3168"/>
                  <a:pt x="0" y="3168"/>
                  <a:pt x="0" y="3168"/>
                </a:cubicBezTo>
                <a:cubicBezTo>
                  <a:pt x="0" y="1440"/>
                  <a:pt x="1005" y="0"/>
                  <a:pt x="2512" y="0"/>
                </a:cubicBezTo>
                <a:cubicBezTo>
                  <a:pt x="18837" y="0"/>
                  <a:pt x="18837" y="0"/>
                  <a:pt x="18837" y="0"/>
                </a:cubicBezTo>
                <a:cubicBezTo>
                  <a:pt x="20344" y="0"/>
                  <a:pt x="21600" y="1440"/>
                  <a:pt x="21600" y="316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31" name="Shape"/>
          <p:cNvSpPr/>
          <p:nvPr/>
        </p:nvSpPr>
        <p:spPr>
          <a:xfrm>
            <a:off x="7529938" y="2519655"/>
            <a:ext cx="365301" cy="3251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41" h="21476" extrusionOk="0">
                <a:moveTo>
                  <a:pt x="20518" y="12042"/>
                </a:moveTo>
                <a:cubicBezTo>
                  <a:pt x="18555" y="12042"/>
                  <a:pt x="18555" y="12042"/>
                  <a:pt x="18555" y="12042"/>
                </a:cubicBezTo>
                <a:cubicBezTo>
                  <a:pt x="18555" y="20483"/>
                  <a:pt x="18555" y="20483"/>
                  <a:pt x="18555" y="20483"/>
                </a:cubicBezTo>
                <a:cubicBezTo>
                  <a:pt x="18555" y="20979"/>
                  <a:pt x="18555" y="21476"/>
                  <a:pt x="17900" y="21476"/>
                </a:cubicBezTo>
                <a:cubicBezTo>
                  <a:pt x="13100" y="21476"/>
                  <a:pt x="13100" y="21476"/>
                  <a:pt x="13100" y="21476"/>
                </a:cubicBezTo>
                <a:cubicBezTo>
                  <a:pt x="13100" y="13283"/>
                  <a:pt x="13100" y="13283"/>
                  <a:pt x="13100" y="13283"/>
                </a:cubicBezTo>
                <a:cubicBezTo>
                  <a:pt x="8300" y="13283"/>
                  <a:pt x="8300" y="13283"/>
                  <a:pt x="8300" y="13283"/>
                </a:cubicBezTo>
                <a:cubicBezTo>
                  <a:pt x="8300" y="21476"/>
                  <a:pt x="8300" y="21476"/>
                  <a:pt x="8300" y="21476"/>
                </a:cubicBezTo>
                <a:cubicBezTo>
                  <a:pt x="3718" y="21476"/>
                  <a:pt x="3718" y="21476"/>
                  <a:pt x="3718" y="21476"/>
                </a:cubicBezTo>
                <a:cubicBezTo>
                  <a:pt x="2627" y="21476"/>
                  <a:pt x="2627" y="20979"/>
                  <a:pt x="2627" y="20483"/>
                </a:cubicBezTo>
                <a:cubicBezTo>
                  <a:pt x="2627" y="12042"/>
                  <a:pt x="2627" y="12042"/>
                  <a:pt x="2627" y="12042"/>
                </a:cubicBezTo>
                <a:cubicBezTo>
                  <a:pt x="664" y="12042"/>
                  <a:pt x="664" y="12042"/>
                  <a:pt x="664" y="12042"/>
                </a:cubicBezTo>
                <a:cubicBezTo>
                  <a:pt x="9" y="12042"/>
                  <a:pt x="-209" y="11545"/>
                  <a:pt x="227" y="11048"/>
                </a:cubicBezTo>
                <a:cubicBezTo>
                  <a:pt x="9827" y="373"/>
                  <a:pt x="9827" y="373"/>
                  <a:pt x="9827" y="373"/>
                </a:cubicBezTo>
                <a:cubicBezTo>
                  <a:pt x="10264" y="-124"/>
                  <a:pt x="11136" y="-124"/>
                  <a:pt x="11573" y="373"/>
                </a:cubicBezTo>
                <a:cubicBezTo>
                  <a:pt x="20955" y="11048"/>
                  <a:pt x="20955" y="11048"/>
                  <a:pt x="20955" y="11048"/>
                </a:cubicBezTo>
                <a:cubicBezTo>
                  <a:pt x="21391" y="11545"/>
                  <a:pt x="21391" y="12042"/>
                  <a:pt x="20518" y="1204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32" name="Shape"/>
          <p:cNvSpPr/>
          <p:nvPr/>
        </p:nvSpPr>
        <p:spPr>
          <a:xfrm>
            <a:off x="8161338" y="2509838"/>
            <a:ext cx="396876" cy="3476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9157"/>
                </a:moveTo>
                <a:cubicBezTo>
                  <a:pt x="21600" y="13617"/>
                  <a:pt x="21600" y="13617"/>
                  <a:pt x="21600" y="13617"/>
                </a:cubicBezTo>
                <a:cubicBezTo>
                  <a:pt x="21600" y="14322"/>
                  <a:pt x="20989" y="15261"/>
                  <a:pt x="20377" y="15261"/>
                </a:cubicBezTo>
                <a:cubicBezTo>
                  <a:pt x="18136" y="15261"/>
                  <a:pt x="18136" y="15261"/>
                  <a:pt x="18136" y="15261"/>
                </a:cubicBezTo>
                <a:cubicBezTo>
                  <a:pt x="19155" y="21600"/>
                  <a:pt x="19155" y="21600"/>
                  <a:pt x="19155" y="21600"/>
                </a:cubicBezTo>
                <a:cubicBezTo>
                  <a:pt x="2445" y="21600"/>
                  <a:pt x="2445" y="21600"/>
                  <a:pt x="2445" y="21600"/>
                </a:cubicBezTo>
                <a:cubicBezTo>
                  <a:pt x="3260" y="15261"/>
                  <a:pt x="3260" y="15261"/>
                  <a:pt x="3260" y="15261"/>
                </a:cubicBezTo>
                <a:cubicBezTo>
                  <a:pt x="1223" y="15261"/>
                  <a:pt x="1223" y="15261"/>
                  <a:pt x="1223" y="15261"/>
                </a:cubicBezTo>
                <a:cubicBezTo>
                  <a:pt x="611" y="15261"/>
                  <a:pt x="0" y="14322"/>
                  <a:pt x="0" y="13617"/>
                </a:cubicBezTo>
                <a:cubicBezTo>
                  <a:pt x="0" y="9157"/>
                  <a:pt x="0" y="9157"/>
                  <a:pt x="0" y="9157"/>
                </a:cubicBezTo>
                <a:cubicBezTo>
                  <a:pt x="0" y="8452"/>
                  <a:pt x="611" y="7748"/>
                  <a:pt x="1223" y="7748"/>
                </a:cubicBezTo>
                <a:cubicBezTo>
                  <a:pt x="20377" y="7748"/>
                  <a:pt x="20377" y="7748"/>
                  <a:pt x="20377" y="7748"/>
                </a:cubicBezTo>
                <a:cubicBezTo>
                  <a:pt x="20989" y="7748"/>
                  <a:pt x="21600" y="8452"/>
                  <a:pt x="21600" y="9157"/>
                </a:cubicBezTo>
                <a:close/>
                <a:moveTo>
                  <a:pt x="1223" y="5400"/>
                </a:moveTo>
                <a:cubicBezTo>
                  <a:pt x="1426" y="5165"/>
                  <a:pt x="4891" y="3757"/>
                  <a:pt x="5502" y="3757"/>
                </a:cubicBezTo>
                <a:cubicBezTo>
                  <a:pt x="6521" y="3757"/>
                  <a:pt x="6521" y="3757"/>
                  <a:pt x="6521" y="3757"/>
                </a:cubicBezTo>
                <a:cubicBezTo>
                  <a:pt x="6521" y="0"/>
                  <a:pt x="6521" y="0"/>
                  <a:pt x="6521" y="0"/>
                </a:cubicBezTo>
                <a:cubicBezTo>
                  <a:pt x="14875" y="0"/>
                  <a:pt x="14875" y="0"/>
                  <a:pt x="14875" y="0"/>
                </a:cubicBezTo>
                <a:cubicBezTo>
                  <a:pt x="14875" y="3757"/>
                  <a:pt x="14875" y="3757"/>
                  <a:pt x="14875" y="3757"/>
                </a:cubicBezTo>
                <a:cubicBezTo>
                  <a:pt x="15894" y="3757"/>
                  <a:pt x="15894" y="3757"/>
                  <a:pt x="15894" y="3757"/>
                </a:cubicBezTo>
                <a:cubicBezTo>
                  <a:pt x="16506" y="3757"/>
                  <a:pt x="19970" y="5165"/>
                  <a:pt x="20377" y="5400"/>
                </a:cubicBezTo>
                <a:cubicBezTo>
                  <a:pt x="20581" y="5400"/>
                  <a:pt x="20785" y="6339"/>
                  <a:pt x="19970" y="6339"/>
                </a:cubicBezTo>
                <a:cubicBezTo>
                  <a:pt x="1426" y="6339"/>
                  <a:pt x="1426" y="6339"/>
                  <a:pt x="1426" y="6339"/>
                </a:cubicBezTo>
                <a:cubicBezTo>
                  <a:pt x="815" y="6339"/>
                  <a:pt x="815" y="5400"/>
                  <a:pt x="1223" y="5400"/>
                </a:cubicBezTo>
                <a:close/>
                <a:moveTo>
                  <a:pt x="16913" y="19017"/>
                </a:moveTo>
                <a:cubicBezTo>
                  <a:pt x="15283" y="10800"/>
                  <a:pt x="15283" y="10800"/>
                  <a:pt x="15283" y="10800"/>
                </a:cubicBezTo>
                <a:cubicBezTo>
                  <a:pt x="6113" y="10800"/>
                  <a:pt x="6113" y="10800"/>
                  <a:pt x="6113" y="10800"/>
                </a:cubicBezTo>
                <a:cubicBezTo>
                  <a:pt x="4483" y="19017"/>
                  <a:pt x="4483" y="19017"/>
                  <a:pt x="4483" y="19017"/>
                </a:cubicBezTo>
                <a:lnTo>
                  <a:pt x="16913" y="1901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33" name="Shape"/>
          <p:cNvSpPr/>
          <p:nvPr/>
        </p:nvSpPr>
        <p:spPr>
          <a:xfrm>
            <a:off x="8840694" y="2501530"/>
            <a:ext cx="326807" cy="360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212" h="20497" extrusionOk="0">
                <a:moveTo>
                  <a:pt x="20123" y="12064"/>
                </a:moveTo>
                <a:cubicBezTo>
                  <a:pt x="20820" y="13775"/>
                  <a:pt x="17336" y="17624"/>
                  <a:pt x="11762" y="19335"/>
                </a:cubicBezTo>
                <a:cubicBezTo>
                  <a:pt x="6420" y="21260"/>
                  <a:pt x="1310" y="20618"/>
                  <a:pt x="381" y="18694"/>
                </a:cubicBezTo>
                <a:cubicBezTo>
                  <a:pt x="-548" y="16127"/>
                  <a:pt x="2007" y="16127"/>
                  <a:pt x="1310" y="13561"/>
                </a:cubicBezTo>
                <a:cubicBezTo>
                  <a:pt x="-548" y="7573"/>
                  <a:pt x="-780" y="5007"/>
                  <a:pt x="2936" y="2226"/>
                </a:cubicBezTo>
                <a:cubicBezTo>
                  <a:pt x="4097" y="1157"/>
                  <a:pt x="3168" y="515"/>
                  <a:pt x="4330" y="88"/>
                </a:cubicBezTo>
                <a:cubicBezTo>
                  <a:pt x="5723" y="-340"/>
                  <a:pt x="5259" y="943"/>
                  <a:pt x="6885" y="943"/>
                </a:cubicBezTo>
                <a:cubicBezTo>
                  <a:pt x="11530" y="729"/>
                  <a:pt x="12923" y="2868"/>
                  <a:pt x="15943" y="8642"/>
                </a:cubicBezTo>
                <a:cubicBezTo>
                  <a:pt x="17104" y="10995"/>
                  <a:pt x="18962" y="9498"/>
                  <a:pt x="20123" y="12064"/>
                </a:cubicBezTo>
                <a:close/>
                <a:moveTo>
                  <a:pt x="18265" y="12706"/>
                </a:moveTo>
                <a:cubicBezTo>
                  <a:pt x="18033" y="11850"/>
                  <a:pt x="14781" y="10995"/>
                  <a:pt x="9439" y="12919"/>
                </a:cubicBezTo>
                <a:cubicBezTo>
                  <a:pt x="3865" y="14844"/>
                  <a:pt x="2007" y="17410"/>
                  <a:pt x="2239" y="18052"/>
                </a:cubicBezTo>
                <a:cubicBezTo>
                  <a:pt x="2239" y="18480"/>
                  <a:pt x="6420" y="19549"/>
                  <a:pt x="11297" y="17838"/>
                </a:cubicBezTo>
                <a:cubicBezTo>
                  <a:pt x="16175" y="16127"/>
                  <a:pt x="18497" y="13133"/>
                  <a:pt x="18265" y="12706"/>
                </a:cubicBezTo>
                <a:close/>
                <a:moveTo>
                  <a:pt x="10601" y="13561"/>
                </a:moveTo>
                <a:cubicBezTo>
                  <a:pt x="10601" y="13561"/>
                  <a:pt x="10601" y="13561"/>
                  <a:pt x="10601" y="13561"/>
                </a:cubicBezTo>
                <a:cubicBezTo>
                  <a:pt x="11065" y="14844"/>
                  <a:pt x="9904" y="16341"/>
                  <a:pt x="8046" y="16983"/>
                </a:cubicBezTo>
                <a:cubicBezTo>
                  <a:pt x="6420" y="17410"/>
                  <a:pt x="5026" y="17197"/>
                  <a:pt x="4097" y="16555"/>
                </a:cubicBezTo>
                <a:cubicBezTo>
                  <a:pt x="5259" y="15700"/>
                  <a:pt x="7117" y="14630"/>
                  <a:pt x="9672" y="13775"/>
                </a:cubicBezTo>
                <a:cubicBezTo>
                  <a:pt x="9904" y="13775"/>
                  <a:pt x="10368" y="13561"/>
                  <a:pt x="10601" y="1356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34" name="Shape"/>
          <p:cNvSpPr/>
          <p:nvPr/>
        </p:nvSpPr>
        <p:spPr>
          <a:xfrm>
            <a:off x="9485313" y="2519159"/>
            <a:ext cx="327026" cy="3256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999" extrusionOk="0">
                <a:moveTo>
                  <a:pt x="9931" y="16630"/>
                </a:moveTo>
                <a:cubicBezTo>
                  <a:pt x="10428" y="17116"/>
                  <a:pt x="10428" y="17844"/>
                  <a:pt x="9931" y="18572"/>
                </a:cubicBezTo>
                <a:cubicBezTo>
                  <a:pt x="8690" y="19543"/>
                  <a:pt x="8690" y="19543"/>
                  <a:pt x="8690" y="19543"/>
                </a:cubicBezTo>
                <a:cubicBezTo>
                  <a:pt x="7697" y="20514"/>
                  <a:pt x="6455" y="20999"/>
                  <a:pt x="5214" y="20999"/>
                </a:cubicBezTo>
                <a:cubicBezTo>
                  <a:pt x="3972" y="20999"/>
                  <a:pt x="2483" y="20514"/>
                  <a:pt x="1490" y="19543"/>
                </a:cubicBezTo>
                <a:cubicBezTo>
                  <a:pt x="497" y="18572"/>
                  <a:pt x="0" y="17359"/>
                  <a:pt x="0" y="15902"/>
                </a:cubicBezTo>
                <a:cubicBezTo>
                  <a:pt x="0" y="14689"/>
                  <a:pt x="497" y="13475"/>
                  <a:pt x="1490" y="12505"/>
                </a:cubicBezTo>
                <a:cubicBezTo>
                  <a:pt x="5462" y="8621"/>
                  <a:pt x="5462" y="8621"/>
                  <a:pt x="5462" y="8621"/>
                </a:cubicBezTo>
                <a:cubicBezTo>
                  <a:pt x="7945" y="6195"/>
                  <a:pt x="10924" y="5952"/>
                  <a:pt x="12910" y="7893"/>
                </a:cubicBezTo>
                <a:cubicBezTo>
                  <a:pt x="13407" y="8379"/>
                  <a:pt x="13407" y="9107"/>
                  <a:pt x="12910" y="9592"/>
                </a:cubicBezTo>
                <a:cubicBezTo>
                  <a:pt x="12414" y="10078"/>
                  <a:pt x="11421" y="10078"/>
                  <a:pt x="10924" y="9592"/>
                </a:cubicBezTo>
                <a:cubicBezTo>
                  <a:pt x="9931" y="8621"/>
                  <a:pt x="8193" y="9835"/>
                  <a:pt x="7448" y="10563"/>
                </a:cubicBezTo>
                <a:cubicBezTo>
                  <a:pt x="3476" y="14446"/>
                  <a:pt x="3476" y="14446"/>
                  <a:pt x="3476" y="14446"/>
                </a:cubicBezTo>
                <a:cubicBezTo>
                  <a:pt x="2979" y="14932"/>
                  <a:pt x="2731" y="15417"/>
                  <a:pt x="2731" y="15902"/>
                </a:cubicBezTo>
                <a:cubicBezTo>
                  <a:pt x="2731" y="16630"/>
                  <a:pt x="2979" y="17116"/>
                  <a:pt x="3476" y="17601"/>
                </a:cubicBezTo>
                <a:cubicBezTo>
                  <a:pt x="4469" y="18572"/>
                  <a:pt x="5959" y="18572"/>
                  <a:pt x="6952" y="17601"/>
                </a:cubicBezTo>
                <a:cubicBezTo>
                  <a:pt x="7945" y="16630"/>
                  <a:pt x="7945" y="16630"/>
                  <a:pt x="7945" y="16630"/>
                </a:cubicBezTo>
                <a:cubicBezTo>
                  <a:pt x="8441" y="16145"/>
                  <a:pt x="9186" y="16145"/>
                  <a:pt x="9931" y="16630"/>
                </a:cubicBezTo>
                <a:close/>
                <a:moveTo>
                  <a:pt x="21600" y="4981"/>
                </a:moveTo>
                <a:cubicBezTo>
                  <a:pt x="21600" y="6437"/>
                  <a:pt x="21103" y="7651"/>
                  <a:pt x="20110" y="8621"/>
                </a:cubicBezTo>
                <a:cubicBezTo>
                  <a:pt x="15890" y="12747"/>
                  <a:pt x="15890" y="12747"/>
                  <a:pt x="15890" y="12747"/>
                </a:cubicBezTo>
                <a:cubicBezTo>
                  <a:pt x="14400" y="13961"/>
                  <a:pt x="13159" y="14689"/>
                  <a:pt x="11669" y="14689"/>
                </a:cubicBezTo>
                <a:cubicBezTo>
                  <a:pt x="10676" y="14689"/>
                  <a:pt x="9683" y="14203"/>
                  <a:pt x="8690" y="13233"/>
                </a:cubicBezTo>
                <a:cubicBezTo>
                  <a:pt x="8193" y="12747"/>
                  <a:pt x="8193" y="12019"/>
                  <a:pt x="8690" y="11534"/>
                </a:cubicBezTo>
                <a:cubicBezTo>
                  <a:pt x="9186" y="11048"/>
                  <a:pt x="10179" y="11048"/>
                  <a:pt x="10676" y="11534"/>
                </a:cubicBezTo>
                <a:cubicBezTo>
                  <a:pt x="11172" y="11777"/>
                  <a:pt x="11917" y="12747"/>
                  <a:pt x="13903" y="10806"/>
                </a:cubicBezTo>
                <a:cubicBezTo>
                  <a:pt x="18124" y="6680"/>
                  <a:pt x="18124" y="6680"/>
                  <a:pt x="18124" y="6680"/>
                </a:cubicBezTo>
                <a:cubicBezTo>
                  <a:pt x="18621" y="6195"/>
                  <a:pt x="18869" y="5709"/>
                  <a:pt x="18869" y="4981"/>
                </a:cubicBezTo>
                <a:cubicBezTo>
                  <a:pt x="18869" y="4496"/>
                  <a:pt x="18621" y="3768"/>
                  <a:pt x="18124" y="3282"/>
                </a:cubicBezTo>
                <a:cubicBezTo>
                  <a:pt x="17379" y="2554"/>
                  <a:pt x="16138" y="2069"/>
                  <a:pt x="14897" y="3282"/>
                </a:cubicBezTo>
                <a:cubicBezTo>
                  <a:pt x="13655" y="4496"/>
                  <a:pt x="13655" y="4496"/>
                  <a:pt x="13655" y="4496"/>
                </a:cubicBezTo>
                <a:cubicBezTo>
                  <a:pt x="13159" y="4981"/>
                  <a:pt x="12414" y="4981"/>
                  <a:pt x="11917" y="4496"/>
                </a:cubicBezTo>
                <a:cubicBezTo>
                  <a:pt x="11172" y="4010"/>
                  <a:pt x="11172" y="3039"/>
                  <a:pt x="11917" y="2554"/>
                </a:cubicBezTo>
                <a:cubicBezTo>
                  <a:pt x="13159" y="1341"/>
                  <a:pt x="13159" y="1341"/>
                  <a:pt x="13159" y="1341"/>
                </a:cubicBezTo>
                <a:cubicBezTo>
                  <a:pt x="15145" y="-601"/>
                  <a:pt x="17876" y="-358"/>
                  <a:pt x="20110" y="1583"/>
                </a:cubicBezTo>
                <a:cubicBezTo>
                  <a:pt x="21103" y="2554"/>
                  <a:pt x="21600" y="3768"/>
                  <a:pt x="21600" y="4981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35" name="Shape"/>
          <p:cNvSpPr/>
          <p:nvPr/>
        </p:nvSpPr>
        <p:spPr>
          <a:xfrm>
            <a:off x="10112375" y="2508706"/>
            <a:ext cx="365542" cy="3487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38" h="17071" extrusionOk="0">
                <a:moveTo>
                  <a:pt x="21380" y="3594"/>
                </a:moveTo>
                <a:cubicBezTo>
                  <a:pt x="10139" y="17071"/>
                  <a:pt x="13886" y="3409"/>
                  <a:pt x="4629" y="9871"/>
                </a:cubicBezTo>
                <a:cubicBezTo>
                  <a:pt x="6833" y="17071"/>
                  <a:pt x="6833" y="17071"/>
                  <a:pt x="6833" y="17071"/>
                </a:cubicBezTo>
                <a:cubicBezTo>
                  <a:pt x="4408" y="17071"/>
                  <a:pt x="4408" y="17071"/>
                  <a:pt x="4408" y="17071"/>
                </a:cubicBezTo>
                <a:cubicBezTo>
                  <a:pt x="0" y="2671"/>
                  <a:pt x="0" y="2671"/>
                  <a:pt x="0" y="2671"/>
                </a:cubicBezTo>
                <a:cubicBezTo>
                  <a:pt x="2204" y="1933"/>
                  <a:pt x="2204" y="1933"/>
                  <a:pt x="2204" y="1933"/>
                </a:cubicBezTo>
                <a:cubicBezTo>
                  <a:pt x="12784" y="-4529"/>
                  <a:pt x="7273" y="7656"/>
                  <a:pt x="20718" y="3225"/>
                </a:cubicBezTo>
                <a:cubicBezTo>
                  <a:pt x="21159" y="3040"/>
                  <a:pt x="21600" y="3225"/>
                  <a:pt x="21380" y="359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36" name="Shape"/>
          <p:cNvSpPr/>
          <p:nvPr/>
        </p:nvSpPr>
        <p:spPr>
          <a:xfrm>
            <a:off x="10769600" y="2509838"/>
            <a:ext cx="341314" cy="342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4004"/>
                </a:moveTo>
                <a:cubicBezTo>
                  <a:pt x="21363" y="14716"/>
                  <a:pt x="21125" y="15429"/>
                  <a:pt x="20651" y="16141"/>
                </a:cubicBezTo>
                <a:cubicBezTo>
                  <a:pt x="19226" y="15666"/>
                  <a:pt x="18040" y="16141"/>
                  <a:pt x="17090" y="17327"/>
                </a:cubicBezTo>
                <a:cubicBezTo>
                  <a:pt x="16141" y="18277"/>
                  <a:pt x="15903" y="19226"/>
                  <a:pt x="16378" y="20651"/>
                </a:cubicBezTo>
                <a:cubicBezTo>
                  <a:pt x="15666" y="21125"/>
                  <a:pt x="14954" y="21363"/>
                  <a:pt x="14242" y="21600"/>
                </a:cubicBezTo>
                <a:cubicBezTo>
                  <a:pt x="13530" y="20413"/>
                  <a:pt x="12105" y="19464"/>
                  <a:pt x="10919" y="19464"/>
                </a:cubicBezTo>
                <a:cubicBezTo>
                  <a:pt x="9495" y="19464"/>
                  <a:pt x="8070" y="20413"/>
                  <a:pt x="7358" y="21600"/>
                </a:cubicBezTo>
                <a:cubicBezTo>
                  <a:pt x="6646" y="21363"/>
                  <a:pt x="5934" y="21125"/>
                  <a:pt x="5222" y="20651"/>
                </a:cubicBezTo>
                <a:cubicBezTo>
                  <a:pt x="5697" y="19226"/>
                  <a:pt x="5222" y="18277"/>
                  <a:pt x="4510" y="17327"/>
                </a:cubicBezTo>
                <a:cubicBezTo>
                  <a:pt x="3323" y="16141"/>
                  <a:pt x="2374" y="15903"/>
                  <a:pt x="949" y="16378"/>
                </a:cubicBezTo>
                <a:cubicBezTo>
                  <a:pt x="475" y="15666"/>
                  <a:pt x="237" y="14954"/>
                  <a:pt x="0" y="14242"/>
                </a:cubicBezTo>
                <a:cubicBezTo>
                  <a:pt x="1187" y="13530"/>
                  <a:pt x="2136" y="12105"/>
                  <a:pt x="2136" y="10919"/>
                </a:cubicBezTo>
                <a:cubicBezTo>
                  <a:pt x="2136" y="9495"/>
                  <a:pt x="1187" y="8308"/>
                  <a:pt x="0" y="7596"/>
                </a:cubicBezTo>
                <a:cubicBezTo>
                  <a:pt x="237" y="6884"/>
                  <a:pt x="475" y="6171"/>
                  <a:pt x="949" y="5459"/>
                </a:cubicBezTo>
                <a:cubicBezTo>
                  <a:pt x="2374" y="5934"/>
                  <a:pt x="3323" y="5459"/>
                  <a:pt x="4510" y="4510"/>
                </a:cubicBezTo>
                <a:cubicBezTo>
                  <a:pt x="5222" y="3560"/>
                  <a:pt x="5697" y="2374"/>
                  <a:pt x="5222" y="949"/>
                </a:cubicBezTo>
                <a:cubicBezTo>
                  <a:pt x="5934" y="475"/>
                  <a:pt x="6646" y="237"/>
                  <a:pt x="7358" y="0"/>
                </a:cubicBezTo>
                <a:cubicBezTo>
                  <a:pt x="8070" y="1187"/>
                  <a:pt x="9495" y="2136"/>
                  <a:pt x="10919" y="2136"/>
                </a:cubicBezTo>
                <a:cubicBezTo>
                  <a:pt x="12105" y="2136"/>
                  <a:pt x="13530" y="1187"/>
                  <a:pt x="14242" y="0"/>
                </a:cubicBezTo>
                <a:cubicBezTo>
                  <a:pt x="14954" y="237"/>
                  <a:pt x="15666" y="475"/>
                  <a:pt x="16378" y="949"/>
                </a:cubicBezTo>
                <a:cubicBezTo>
                  <a:pt x="15903" y="2374"/>
                  <a:pt x="16141" y="3560"/>
                  <a:pt x="17090" y="4510"/>
                </a:cubicBezTo>
                <a:cubicBezTo>
                  <a:pt x="18040" y="5459"/>
                  <a:pt x="19226" y="5934"/>
                  <a:pt x="20651" y="5459"/>
                </a:cubicBezTo>
                <a:cubicBezTo>
                  <a:pt x="21125" y="6171"/>
                  <a:pt x="21363" y="6884"/>
                  <a:pt x="21600" y="7596"/>
                </a:cubicBezTo>
                <a:cubicBezTo>
                  <a:pt x="20413" y="8308"/>
                  <a:pt x="19464" y="9495"/>
                  <a:pt x="19464" y="10919"/>
                </a:cubicBezTo>
                <a:cubicBezTo>
                  <a:pt x="19464" y="12105"/>
                  <a:pt x="20413" y="13292"/>
                  <a:pt x="21600" y="14004"/>
                </a:cubicBezTo>
                <a:close/>
                <a:moveTo>
                  <a:pt x="15429" y="10919"/>
                </a:moveTo>
                <a:cubicBezTo>
                  <a:pt x="15429" y="8308"/>
                  <a:pt x="13292" y="6171"/>
                  <a:pt x="10919" y="6171"/>
                </a:cubicBezTo>
                <a:cubicBezTo>
                  <a:pt x="8308" y="6171"/>
                  <a:pt x="6171" y="8308"/>
                  <a:pt x="6171" y="10919"/>
                </a:cubicBezTo>
                <a:cubicBezTo>
                  <a:pt x="6171" y="13530"/>
                  <a:pt x="8308" y="15429"/>
                  <a:pt x="10919" y="15429"/>
                </a:cubicBezTo>
                <a:cubicBezTo>
                  <a:pt x="13292" y="15429"/>
                  <a:pt x="15429" y="13530"/>
                  <a:pt x="15429" y="1091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37" name="Shape"/>
          <p:cNvSpPr/>
          <p:nvPr/>
        </p:nvSpPr>
        <p:spPr>
          <a:xfrm>
            <a:off x="1076067" y="3247161"/>
            <a:ext cx="366278" cy="367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852" h="20813" extrusionOk="0">
                <a:moveTo>
                  <a:pt x="20611" y="7298"/>
                </a:moveTo>
                <a:cubicBezTo>
                  <a:pt x="17403" y="10506"/>
                  <a:pt x="17403" y="10506"/>
                  <a:pt x="17403" y="10506"/>
                </a:cubicBezTo>
                <a:cubicBezTo>
                  <a:pt x="16976" y="10934"/>
                  <a:pt x="15265" y="11361"/>
                  <a:pt x="13768" y="11148"/>
                </a:cubicBezTo>
                <a:cubicBezTo>
                  <a:pt x="4358" y="20557"/>
                  <a:pt x="4358" y="20557"/>
                  <a:pt x="4358" y="20557"/>
                </a:cubicBezTo>
                <a:cubicBezTo>
                  <a:pt x="3716" y="21199"/>
                  <a:pt x="2433" y="20557"/>
                  <a:pt x="1364" y="19488"/>
                </a:cubicBezTo>
                <a:cubicBezTo>
                  <a:pt x="81" y="18419"/>
                  <a:pt x="-347" y="17136"/>
                  <a:pt x="295" y="16494"/>
                </a:cubicBezTo>
                <a:cubicBezTo>
                  <a:pt x="9704" y="7084"/>
                  <a:pt x="9704" y="7084"/>
                  <a:pt x="9704" y="7084"/>
                </a:cubicBezTo>
                <a:cubicBezTo>
                  <a:pt x="9491" y="5587"/>
                  <a:pt x="9918" y="3876"/>
                  <a:pt x="10346" y="3449"/>
                </a:cubicBezTo>
                <a:cubicBezTo>
                  <a:pt x="13554" y="241"/>
                  <a:pt x="13554" y="241"/>
                  <a:pt x="13554" y="241"/>
                </a:cubicBezTo>
                <a:cubicBezTo>
                  <a:pt x="14196" y="-401"/>
                  <a:pt x="16762" y="241"/>
                  <a:pt x="18687" y="2165"/>
                </a:cubicBezTo>
                <a:cubicBezTo>
                  <a:pt x="20611" y="4090"/>
                  <a:pt x="21253" y="6656"/>
                  <a:pt x="20611" y="7298"/>
                </a:cubicBezTo>
                <a:close/>
                <a:moveTo>
                  <a:pt x="10132" y="11361"/>
                </a:moveTo>
                <a:cubicBezTo>
                  <a:pt x="10774" y="10720"/>
                  <a:pt x="10988" y="9864"/>
                  <a:pt x="10560" y="9437"/>
                </a:cubicBezTo>
                <a:cubicBezTo>
                  <a:pt x="10132" y="9009"/>
                  <a:pt x="9277" y="9223"/>
                  <a:pt x="8635" y="9650"/>
                </a:cubicBezTo>
                <a:cubicBezTo>
                  <a:pt x="7994" y="10292"/>
                  <a:pt x="7780" y="11148"/>
                  <a:pt x="8207" y="11575"/>
                </a:cubicBezTo>
                <a:cubicBezTo>
                  <a:pt x="8635" y="12003"/>
                  <a:pt x="9491" y="11789"/>
                  <a:pt x="10132" y="11361"/>
                </a:cubicBezTo>
                <a:close/>
                <a:moveTo>
                  <a:pt x="19756" y="6443"/>
                </a:moveTo>
                <a:cubicBezTo>
                  <a:pt x="19756" y="6443"/>
                  <a:pt x="19328" y="4518"/>
                  <a:pt x="17831" y="3021"/>
                </a:cubicBezTo>
                <a:cubicBezTo>
                  <a:pt x="16334" y="1524"/>
                  <a:pt x="14409" y="1096"/>
                  <a:pt x="14409" y="1096"/>
                </a:cubicBezTo>
                <a:cubicBezTo>
                  <a:pt x="14196" y="1310"/>
                  <a:pt x="14623" y="3235"/>
                  <a:pt x="16120" y="4732"/>
                </a:cubicBezTo>
                <a:cubicBezTo>
                  <a:pt x="17617" y="6229"/>
                  <a:pt x="19542" y="6656"/>
                  <a:pt x="19756" y="644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38" name="Shape"/>
          <p:cNvSpPr/>
          <p:nvPr/>
        </p:nvSpPr>
        <p:spPr>
          <a:xfrm>
            <a:off x="1722438" y="3244850"/>
            <a:ext cx="365126" cy="371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47" y="17455"/>
                </a:moveTo>
                <a:cubicBezTo>
                  <a:pt x="14474" y="17673"/>
                  <a:pt x="16033" y="18545"/>
                  <a:pt x="16033" y="19418"/>
                </a:cubicBezTo>
                <a:cubicBezTo>
                  <a:pt x="16033" y="20727"/>
                  <a:pt x="13806" y="21600"/>
                  <a:pt x="10689" y="21600"/>
                </a:cubicBezTo>
                <a:cubicBezTo>
                  <a:pt x="7794" y="21600"/>
                  <a:pt x="5344" y="20727"/>
                  <a:pt x="5344" y="19418"/>
                </a:cubicBezTo>
                <a:cubicBezTo>
                  <a:pt x="5344" y="18545"/>
                  <a:pt x="7126" y="17673"/>
                  <a:pt x="9353" y="17455"/>
                </a:cubicBezTo>
                <a:cubicBezTo>
                  <a:pt x="9353" y="15927"/>
                  <a:pt x="9353" y="15927"/>
                  <a:pt x="9353" y="15927"/>
                </a:cubicBezTo>
                <a:cubicBezTo>
                  <a:pt x="9353" y="14182"/>
                  <a:pt x="8016" y="13309"/>
                  <a:pt x="5790" y="11782"/>
                </a:cubicBezTo>
                <a:cubicBezTo>
                  <a:pt x="3340" y="10255"/>
                  <a:pt x="0" y="8073"/>
                  <a:pt x="0" y="3055"/>
                </a:cubicBezTo>
                <a:cubicBezTo>
                  <a:pt x="0" y="2400"/>
                  <a:pt x="223" y="2182"/>
                  <a:pt x="891" y="2182"/>
                </a:cubicBezTo>
                <a:cubicBezTo>
                  <a:pt x="4899" y="2182"/>
                  <a:pt x="4899" y="2182"/>
                  <a:pt x="4899" y="2182"/>
                </a:cubicBezTo>
                <a:cubicBezTo>
                  <a:pt x="5567" y="1091"/>
                  <a:pt x="7126" y="0"/>
                  <a:pt x="10689" y="0"/>
                </a:cubicBezTo>
                <a:cubicBezTo>
                  <a:pt x="14252" y="0"/>
                  <a:pt x="16033" y="1091"/>
                  <a:pt x="16701" y="2182"/>
                </a:cubicBezTo>
                <a:cubicBezTo>
                  <a:pt x="20709" y="2182"/>
                  <a:pt x="20709" y="2182"/>
                  <a:pt x="20709" y="2182"/>
                </a:cubicBezTo>
                <a:cubicBezTo>
                  <a:pt x="21155" y="2182"/>
                  <a:pt x="21600" y="2400"/>
                  <a:pt x="21600" y="3055"/>
                </a:cubicBezTo>
                <a:cubicBezTo>
                  <a:pt x="21600" y="8073"/>
                  <a:pt x="18260" y="10255"/>
                  <a:pt x="15588" y="11782"/>
                </a:cubicBezTo>
                <a:cubicBezTo>
                  <a:pt x="13584" y="13309"/>
                  <a:pt x="12247" y="14182"/>
                  <a:pt x="12247" y="15927"/>
                </a:cubicBezTo>
                <a:lnTo>
                  <a:pt x="12247" y="17455"/>
                </a:lnTo>
                <a:close/>
                <a:moveTo>
                  <a:pt x="6012" y="10036"/>
                </a:moveTo>
                <a:cubicBezTo>
                  <a:pt x="5344" y="8509"/>
                  <a:pt x="4676" y="6545"/>
                  <a:pt x="4676" y="3709"/>
                </a:cubicBezTo>
                <a:cubicBezTo>
                  <a:pt x="1559" y="3709"/>
                  <a:pt x="1559" y="3709"/>
                  <a:pt x="1559" y="3709"/>
                </a:cubicBezTo>
                <a:cubicBezTo>
                  <a:pt x="2004" y="6982"/>
                  <a:pt x="4008" y="8509"/>
                  <a:pt x="6012" y="10036"/>
                </a:cubicBezTo>
                <a:close/>
                <a:moveTo>
                  <a:pt x="6235" y="3273"/>
                </a:moveTo>
                <a:cubicBezTo>
                  <a:pt x="6235" y="3709"/>
                  <a:pt x="7571" y="5018"/>
                  <a:pt x="10689" y="5018"/>
                </a:cubicBezTo>
                <a:cubicBezTo>
                  <a:pt x="14029" y="5018"/>
                  <a:pt x="15365" y="3709"/>
                  <a:pt x="15365" y="3273"/>
                </a:cubicBezTo>
                <a:cubicBezTo>
                  <a:pt x="15365" y="2836"/>
                  <a:pt x="14029" y="1527"/>
                  <a:pt x="10689" y="1527"/>
                </a:cubicBezTo>
                <a:cubicBezTo>
                  <a:pt x="7571" y="1527"/>
                  <a:pt x="6235" y="2836"/>
                  <a:pt x="6235" y="3273"/>
                </a:cubicBezTo>
                <a:close/>
                <a:moveTo>
                  <a:pt x="19819" y="3709"/>
                </a:moveTo>
                <a:cubicBezTo>
                  <a:pt x="16701" y="3709"/>
                  <a:pt x="16701" y="3709"/>
                  <a:pt x="16701" y="3709"/>
                </a:cubicBezTo>
                <a:cubicBezTo>
                  <a:pt x="16701" y="6545"/>
                  <a:pt x="16256" y="8509"/>
                  <a:pt x="15588" y="10036"/>
                </a:cubicBezTo>
                <a:cubicBezTo>
                  <a:pt x="17592" y="8509"/>
                  <a:pt x="19596" y="6982"/>
                  <a:pt x="19819" y="370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39" name="Shape"/>
          <p:cNvSpPr/>
          <p:nvPr/>
        </p:nvSpPr>
        <p:spPr>
          <a:xfrm>
            <a:off x="2355769" y="3228084"/>
            <a:ext cx="387574" cy="4054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680" h="21380" extrusionOk="0">
                <a:moveTo>
                  <a:pt x="17320" y="8005"/>
                </a:moveTo>
                <a:cubicBezTo>
                  <a:pt x="17720" y="8599"/>
                  <a:pt x="17720" y="8599"/>
                  <a:pt x="17720" y="8599"/>
                </a:cubicBezTo>
                <a:cubicBezTo>
                  <a:pt x="17920" y="8797"/>
                  <a:pt x="18120" y="9392"/>
                  <a:pt x="17920" y="9788"/>
                </a:cubicBezTo>
                <a:cubicBezTo>
                  <a:pt x="16920" y="13157"/>
                  <a:pt x="16920" y="13157"/>
                  <a:pt x="16920" y="13157"/>
                </a:cubicBezTo>
                <a:cubicBezTo>
                  <a:pt x="16720" y="13355"/>
                  <a:pt x="16520" y="13752"/>
                  <a:pt x="16120" y="14148"/>
                </a:cubicBezTo>
                <a:cubicBezTo>
                  <a:pt x="6120" y="21084"/>
                  <a:pt x="6120" y="21084"/>
                  <a:pt x="6120" y="21084"/>
                </a:cubicBezTo>
                <a:cubicBezTo>
                  <a:pt x="5720" y="21480"/>
                  <a:pt x="5120" y="21480"/>
                  <a:pt x="4720" y="21084"/>
                </a:cubicBezTo>
                <a:cubicBezTo>
                  <a:pt x="120" y="14544"/>
                  <a:pt x="120" y="14544"/>
                  <a:pt x="120" y="14544"/>
                </a:cubicBezTo>
                <a:cubicBezTo>
                  <a:pt x="-80" y="13950"/>
                  <a:pt x="-80" y="13355"/>
                  <a:pt x="520" y="12959"/>
                </a:cubicBezTo>
                <a:cubicBezTo>
                  <a:pt x="10520" y="6023"/>
                  <a:pt x="10520" y="6023"/>
                  <a:pt x="10520" y="6023"/>
                </a:cubicBezTo>
                <a:cubicBezTo>
                  <a:pt x="10720" y="5825"/>
                  <a:pt x="11320" y="5627"/>
                  <a:pt x="11720" y="5627"/>
                </a:cubicBezTo>
                <a:cubicBezTo>
                  <a:pt x="15120" y="5627"/>
                  <a:pt x="15120" y="5627"/>
                  <a:pt x="15120" y="5627"/>
                </a:cubicBezTo>
                <a:cubicBezTo>
                  <a:pt x="15520" y="5627"/>
                  <a:pt x="15920" y="5825"/>
                  <a:pt x="16120" y="6023"/>
                </a:cubicBezTo>
                <a:cubicBezTo>
                  <a:pt x="16720" y="7014"/>
                  <a:pt x="16720" y="7014"/>
                  <a:pt x="16720" y="7014"/>
                </a:cubicBezTo>
                <a:cubicBezTo>
                  <a:pt x="18120" y="5825"/>
                  <a:pt x="20120" y="3645"/>
                  <a:pt x="19120" y="871"/>
                </a:cubicBezTo>
                <a:cubicBezTo>
                  <a:pt x="19120" y="474"/>
                  <a:pt x="19320" y="78"/>
                  <a:pt x="19520" y="78"/>
                </a:cubicBezTo>
                <a:cubicBezTo>
                  <a:pt x="19920" y="-120"/>
                  <a:pt x="20320" y="78"/>
                  <a:pt x="20320" y="474"/>
                </a:cubicBezTo>
                <a:cubicBezTo>
                  <a:pt x="21520" y="3843"/>
                  <a:pt x="19520" y="6419"/>
                  <a:pt x="17320" y="8005"/>
                </a:cubicBezTo>
                <a:close/>
                <a:moveTo>
                  <a:pt x="16520" y="8797"/>
                </a:moveTo>
                <a:cubicBezTo>
                  <a:pt x="16120" y="8797"/>
                  <a:pt x="15920" y="8996"/>
                  <a:pt x="15720" y="9194"/>
                </a:cubicBezTo>
                <a:cubicBezTo>
                  <a:pt x="15720" y="9194"/>
                  <a:pt x="15520" y="9194"/>
                  <a:pt x="15520" y="9194"/>
                </a:cubicBezTo>
                <a:cubicBezTo>
                  <a:pt x="15320" y="9194"/>
                  <a:pt x="14920" y="8996"/>
                  <a:pt x="14920" y="8797"/>
                </a:cubicBezTo>
                <a:cubicBezTo>
                  <a:pt x="14720" y="8401"/>
                  <a:pt x="14920" y="8005"/>
                  <a:pt x="15120" y="7807"/>
                </a:cubicBezTo>
                <a:cubicBezTo>
                  <a:pt x="15320" y="7807"/>
                  <a:pt x="15520" y="7807"/>
                  <a:pt x="15720" y="7608"/>
                </a:cubicBezTo>
                <a:cubicBezTo>
                  <a:pt x="15120" y="7212"/>
                  <a:pt x="14320" y="7212"/>
                  <a:pt x="13720" y="7608"/>
                </a:cubicBezTo>
                <a:cubicBezTo>
                  <a:pt x="12920" y="8203"/>
                  <a:pt x="12720" y="9194"/>
                  <a:pt x="13320" y="9986"/>
                </a:cubicBezTo>
                <a:cubicBezTo>
                  <a:pt x="13920" y="10779"/>
                  <a:pt x="14920" y="10977"/>
                  <a:pt x="15720" y="10383"/>
                </a:cubicBezTo>
                <a:cubicBezTo>
                  <a:pt x="16320" y="9986"/>
                  <a:pt x="16520" y="9392"/>
                  <a:pt x="16520" y="879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40" name="Shape"/>
          <p:cNvSpPr/>
          <p:nvPr/>
        </p:nvSpPr>
        <p:spPr>
          <a:xfrm>
            <a:off x="2992438" y="3267076"/>
            <a:ext cx="404814" cy="327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703"/>
                </a:moveTo>
                <a:cubicBezTo>
                  <a:pt x="21600" y="18869"/>
                  <a:pt x="21600" y="18869"/>
                  <a:pt x="21600" y="18869"/>
                </a:cubicBezTo>
                <a:cubicBezTo>
                  <a:pt x="21600" y="20359"/>
                  <a:pt x="20800" y="21600"/>
                  <a:pt x="19600" y="21600"/>
                </a:cubicBezTo>
                <a:cubicBezTo>
                  <a:pt x="2200" y="21600"/>
                  <a:pt x="2200" y="21600"/>
                  <a:pt x="2200" y="21600"/>
                </a:cubicBezTo>
                <a:cubicBezTo>
                  <a:pt x="1000" y="21600"/>
                  <a:pt x="0" y="20359"/>
                  <a:pt x="0" y="18869"/>
                </a:cubicBezTo>
                <a:cubicBezTo>
                  <a:pt x="0" y="6703"/>
                  <a:pt x="0" y="6703"/>
                  <a:pt x="0" y="6703"/>
                </a:cubicBezTo>
                <a:cubicBezTo>
                  <a:pt x="0" y="5214"/>
                  <a:pt x="1000" y="4221"/>
                  <a:pt x="2200" y="4221"/>
                </a:cubicBezTo>
                <a:cubicBezTo>
                  <a:pt x="4800" y="4221"/>
                  <a:pt x="4800" y="4221"/>
                  <a:pt x="4800" y="4221"/>
                </a:cubicBezTo>
                <a:cubicBezTo>
                  <a:pt x="5200" y="4221"/>
                  <a:pt x="5600" y="3724"/>
                  <a:pt x="5600" y="3228"/>
                </a:cubicBezTo>
                <a:cubicBezTo>
                  <a:pt x="6400" y="745"/>
                  <a:pt x="6400" y="745"/>
                  <a:pt x="6400" y="745"/>
                </a:cubicBezTo>
                <a:cubicBezTo>
                  <a:pt x="6400" y="497"/>
                  <a:pt x="6800" y="0"/>
                  <a:pt x="7200" y="0"/>
                </a:cubicBezTo>
                <a:cubicBezTo>
                  <a:pt x="14600" y="0"/>
                  <a:pt x="14600" y="0"/>
                  <a:pt x="14600" y="0"/>
                </a:cubicBezTo>
                <a:cubicBezTo>
                  <a:pt x="15000" y="0"/>
                  <a:pt x="15400" y="497"/>
                  <a:pt x="15400" y="745"/>
                </a:cubicBezTo>
                <a:cubicBezTo>
                  <a:pt x="16200" y="3228"/>
                  <a:pt x="16200" y="3228"/>
                  <a:pt x="16200" y="3228"/>
                </a:cubicBezTo>
                <a:cubicBezTo>
                  <a:pt x="16200" y="3724"/>
                  <a:pt x="16600" y="4221"/>
                  <a:pt x="17000" y="4221"/>
                </a:cubicBezTo>
                <a:cubicBezTo>
                  <a:pt x="19600" y="4221"/>
                  <a:pt x="19600" y="4221"/>
                  <a:pt x="19600" y="4221"/>
                </a:cubicBezTo>
                <a:cubicBezTo>
                  <a:pt x="20800" y="4221"/>
                  <a:pt x="21600" y="5214"/>
                  <a:pt x="21600" y="6703"/>
                </a:cubicBezTo>
                <a:close/>
                <a:moveTo>
                  <a:pt x="16200" y="12166"/>
                </a:moveTo>
                <a:cubicBezTo>
                  <a:pt x="16200" y="8441"/>
                  <a:pt x="13800" y="5462"/>
                  <a:pt x="10800" y="5462"/>
                </a:cubicBezTo>
                <a:cubicBezTo>
                  <a:pt x="7800" y="5462"/>
                  <a:pt x="5400" y="8441"/>
                  <a:pt x="5400" y="12166"/>
                </a:cubicBezTo>
                <a:cubicBezTo>
                  <a:pt x="5400" y="15890"/>
                  <a:pt x="7800" y="18869"/>
                  <a:pt x="10800" y="18869"/>
                </a:cubicBezTo>
                <a:cubicBezTo>
                  <a:pt x="13800" y="18869"/>
                  <a:pt x="16200" y="15890"/>
                  <a:pt x="16200" y="12166"/>
                </a:cubicBezTo>
                <a:close/>
                <a:moveTo>
                  <a:pt x="14200" y="12166"/>
                </a:moveTo>
                <a:cubicBezTo>
                  <a:pt x="14200" y="14400"/>
                  <a:pt x="12600" y="16138"/>
                  <a:pt x="10800" y="16138"/>
                </a:cubicBezTo>
                <a:cubicBezTo>
                  <a:pt x="9200" y="16138"/>
                  <a:pt x="7600" y="14400"/>
                  <a:pt x="7600" y="12166"/>
                </a:cubicBezTo>
                <a:cubicBezTo>
                  <a:pt x="7600" y="9931"/>
                  <a:pt x="9200" y="8193"/>
                  <a:pt x="10800" y="8193"/>
                </a:cubicBezTo>
                <a:cubicBezTo>
                  <a:pt x="12600" y="8193"/>
                  <a:pt x="14200" y="9931"/>
                  <a:pt x="14200" y="12166"/>
                </a:cubicBezTo>
                <a:close/>
                <a:moveTo>
                  <a:pt x="19600" y="7697"/>
                </a:moveTo>
                <a:cubicBezTo>
                  <a:pt x="19600" y="7200"/>
                  <a:pt x="19200" y="6703"/>
                  <a:pt x="18800" y="6703"/>
                </a:cubicBezTo>
                <a:cubicBezTo>
                  <a:pt x="18400" y="6703"/>
                  <a:pt x="18000" y="7200"/>
                  <a:pt x="18000" y="7697"/>
                </a:cubicBezTo>
                <a:cubicBezTo>
                  <a:pt x="18000" y="8193"/>
                  <a:pt x="18400" y="8690"/>
                  <a:pt x="18800" y="8690"/>
                </a:cubicBezTo>
                <a:cubicBezTo>
                  <a:pt x="19200" y="8690"/>
                  <a:pt x="19600" y="8193"/>
                  <a:pt x="19600" y="769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41" name="Shape"/>
          <p:cNvSpPr/>
          <p:nvPr/>
        </p:nvSpPr>
        <p:spPr>
          <a:xfrm>
            <a:off x="3675062" y="3263901"/>
            <a:ext cx="332352" cy="3323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555" h="20555" extrusionOk="0">
                <a:moveTo>
                  <a:pt x="14865" y="0"/>
                </a:moveTo>
                <a:cubicBezTo>
                  <a:pt x="15794" y="465"/>
                  <a:pt x="16490" y="1161"/>
                  <a:pt x="17419" y="1858"/>
                </a:cubicBezTo>
                <a:cubicBezTo>
                  <a:pt x="21600" y="6271"/>
                  <a:pt x="21600" y="13006"/>
                  <a:pt x="17419" y="17419"/>
                </a:cubicBezTo>
                <a:cubicBezTo>
                  <a:pt x="13006" y="21600"/>
                  <a:pt x="6039" y="21600"/>
                  <a:pt x="1858" y="17419"/>
                </a:cubicBezTo>
                <a:cubicBezTo>
                  <a:pt x="1161" y="16723"/>
                  <a:pt x="465" y="15794"/>
                  <a:pt x="0" y="15097"/>
                </a:cubicBezTo>
                <a:cubicBezTo>
                  <a:pt x="4181" y="17419"/>
                  <a:pt x="9523" y="16723"/>
                  <a:pt x="13006" y="13239"/>
                </a:cubicBezTo>
                <a:cubicBezTo>
                  <a:pt x="16723" y="9523"/>
                  <a:pt x="17187" y="4181"/>
                  <a:pt x="14865" y="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42" name="Shape"/>
          <p:cNvSpPr/>
          <p:nvPr/>
        </p:nvSpPr>
        <p:spPr>
          <a:xfrm>
            <a:off x="4286656" y="3276000"/>
            <a:ext cx="397018" cy="3117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618" h="20793" extrusionOk="0">
                <a:moveTo>
                  <a:pt x="19857" y="10244"/>
                </a:moveTo>
                <a:cubicBezTo>
                  <a:pt x="18884" y="10495"/>
                  <a:pt x="17328" y="8235"/>
                  <a:pt x="15382" y="10746"/>
                </a:cubicBezTo>
                <a:cubicBezTo>
                  <a:pt x="13825" y="13007"/>
                  <a:pt x="16160" y="15016"/>
                  <a:pt x="16160" y="16021"/>
                </a:cubicBezTo>
                <a:cubicBezTo>
                  <a:pt x="16160" y="17026"/>
                  <a:pt x="14019" y="20793"/>
                  <a:pt x="8182" y="20793"/>
                </a:cubicBezTo>
                <a:cubicBezTo>
                  <a:pt x="2928" y="20793"/>
                  <a:pt x="-186" y="16272"/>
                  <a:pt x="9" y="11249"/>
                </a:cubicBezTo>
                <a:cubicBezTo>
                  <a:pt x="398" y="6979"/>
                  <a:pt x="3511" y="2207"/>
                  <a:pt x="6819" y="700"/>
                </a:cubicBezTo>
                <a:cubicBezTo>
                  <a:pt x="11100" y="-807"/>
                  <a:pt x="14798" y="198"/>
                  <a:pt x="18106" y="2960"/>
                </a:cubicBezTo>
                <a:cubicBezTo>
                  <a:pt x="21414" y="5974"/>
                  <a:pt x="20830" y="9742"/>
                  <a:pt x="19857" y="10244"/>
                </a:cubicBezTo>
                <a:close/>
                <a:moveTo>
                  <a:pt x="13046" y="13509"/>
                </a:moveTo>
                <a:cubicBezTo>
                  <a:pt x="13046" y="12505"/>
                  <a:pt x="12268" y="11500"/>
                  <a:pt x="11490" y="11500"/>
                </a:cubicBezTo>
                <a:cubicBezTo>
                  <a:pt x="10517" y="11500"/>
                  <a:pt x="9738" y="12505"/>
                  <a:pt x="9738" y="13509"/>
                </a:cubicBezTo>
                <a:cubicBezTo>
                  <a:pt x="9738" y="14765"/>
                  <a:pt x="10517" y="15519"/>
                  <a:pt x="11490" y="15519"/>
                </a:cubicBezTo>
                <a:cubicBezTo>
                  <a:pt x="12268" y="15519"/>
                  <a:pt x="13046" y="14765"/>
                  <a:pt x="13046" y="1350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43" name="Shape"/>
          <p:cNvSpPr/>
          <p:nvPr/>
        </p:nvSpPr>
        <p:spPr>
          <a:xfrm>
            <a:off x="4938934" y="3279757"/>
            <a:ext cx="382192" cy="30234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313" h="19045" extrusionOk="0">
                <a:moveTo>
                  <a:pt x="20219" y="1799"/>
                </a:moveTo>
                <a:cubicBezTo>
                  <a:pt x="15419" y="4885"/>
                  <a:pt x="15819" y="11293"/>
                  <a:pt x="12419" y="14142"/>
                </a:cubicBezTo>
                <a:cubicBezTo>
                  <a:pt x="9819" y="16278"/>
                  <a:pt x="6219" y="15091"/>
                  <a:pt x="4019" y="14142"/>
                </a:cubicBezTo>
                <a:cubicBezTo>
                  <a:pt x="4019" y="14142"/>
                  <a:pt x="2619" y="16041"/>
                  <a:pt x="1619" y="18652"/>
                </a:cubicBezTo>
                <a:cubicBezTo>
                  <a:pt x="1219" y="19601"/>
                  <a:pt x="-181" y="18652"/>
                  <a:pt x="19" y="17702"/>
                </a:cubicBezTo>
                <a:cubicBezTo>
                  <a:pt x="3419" y="8682"/>
                  <a:pt x="14619" y="3935"/>
                  <a:pt x="14619" y="3935"/>
                </a:cubicBezTo>
                <a:cubicBezTo>
                  <a:pt x="14619" y="3935"/>
                  <a:pt x="6619" y="3698"/>
                  <a:pt x="1419" y="11056"/>
                </a:cubicBezTo>
                <a:cubicBezTo>
                  <a:pt x="1219" y="9394"/>
                  <a:pt x="1019" y="4885"/>
                  <a:pt x="5019" y="2036"/>
                </a:cubicBezTo>
                <a:cubicBezTo>
                  <a:pt x="10819" y="-1999"/>
                  <a:pt x="21419" y="1087"/>
                  <a:pt x="20219" y="179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44" name="Shape"/>
          <p:cNvSpPr/>
          <p:nvPr/>
        </p:nvSpPr>
        <p:spPr>
          <a:xfrm>
            <a:off x="5661473" y="3240088"/>
            <a:ext cx="233670" cy="38294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7663" h="21095" extrusionOk="0">
                <a:moveTo>
                  <a:pt x="16419" y="10592"/>
                </a:moveTo>
                <a:cubicBezTo>
                  <a:pt x="15850" y="11215"/>
                  <a:pt x="15566" y="11008"/>
                  <a:pt x="15566" y="10592"/>
                </a:cubicBezTo>
                <a:cubicBezTo>
                  <a:pt x="16134" y="9346"/>
                  <a:pt x="15850" y="5400"/>
                  <a:pt x="11587" y="4985"/>
                </a:cubicBezTo>
                <a:cubicBezTo>
                  <a:pt x="11587" y="17031"/>
                  <a:pt x="11587" y="17031"/>
                  <a:pt x="11587" y="17031"/>
                </a:cubicBezTo>
                <a:cubicBezTo>
                  <a:pt x="11587" y="18485"/>
                  <a:pt x="9882" y="19938"/>
                  <a:pt x="7324" y="20769"/>
                </a:cubicBezTo>
                <a:cubicBezTo>
                  <a:pt x="4198" y="21600"/>
                  <a:pt x="1071" y="20769"/>
                  <a:pt x="219" y="19108"/>
                </a:cubicBezTo>
                <a:cubicBezTo>
                  <a:pt x="-634" y="17446"/>
                  <a:pt x="1071" y="15577"/>
                  <a:pt x="4198" y="14746"/>
                </a:cubicBezTo>
                <a:cubicBezTo>
                  <a:pt x="5903" y="14123"/>
                  <a:pt x="7892" y="14123"/>
                  <a:pt x="9029" y="14538"/>
                </a:cubicBezTo>
                <a:cubicBezTo>
                  <a:pt x="9029" y="0"/>
                  <a:pt x="9029" y="0"/>
                  <a:pt x="9029" y="0"/>
                </a:cubicBezTo>
                <a:cubicBezTo>
                  <a:pt x="11587" y="0"/>
                  <a:pt x="11587" y="0"/>
                  <a:pt x="11587" y="0"/>
                </a:cubicBezTo>
                <a:cubicBezTo>
                  <a:pt x="11587" y="2908"/>
                  <a:pt x="20966" y="5192"/>
                  <a:pt x="16419" y="1059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45" name="Shape"/>
          <p:cNvSpPr/>
          <p:nvPr/>
        </p:nvSpPr>
        <p:spPr>
          <a:xfrm>
            <a:off x="6246812" y="3259137"/>
            <a:ext cx="349699" cy="342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33" h="21600" extrusionOk="0">
                <a:moveTo>
                  <a:pt x="21370" y="4273"/>
                </a:moveTo>
                <a:cubicBezTo>
                  <a:pt x="21370" y="4985"/>
                  <a:pt x="19072" y="20888"/>
                  <a:pt x="19072" y="20888"/>
                </a:cubicBezTo>
                <a:cubicBezTo>
                  <a:pt x="18843" y="21363"/>
                  <a:pt x="18383" y="21600"/>
                  <a:pt x="17923" y="21600"/>
                </a:cubicBezTo>
                <a:cubicBezTo>
                  <a:pt x="3447" y="21600"/>
                  <a:pt x="3447" y="21600"/>
                  <a:pt x="3447" y="21600"/>
                </a:cubicBezTo>
                <a:cubicBezTo>
                  <a:pt x="2987" y="21600"/>
                  <a:pt x="2528" y="21363"/>
                  <a:pt x="2528" y="20888"/>
                </a:cubicBezTo>
                <a:cubicBezTo>
                  <a:pt x="2528" y="20888"/>
                  <a:pt x="230" y="4985"/>
                  <a:pt x="0" y="4273"/>
                </a:cubicBezTo>
                <a:cubicBezTo>
                  <a:pt x="0" y="3560"/>
                  <a:pt x="230" y="3086"/>
                  <a:pt x="689" y="2611"/>
                </a:cubicBezTo>
                <a:cubicBezTo>
                  <a:pt x="1149" y="2374"/>
                  <a:pt x="2987" y="712"/>
                  <a:pt x="3447" y="475"/>
                </a:cubicBezTo>
                <a:cubicBezTo>
                  <a:pt x="3677" y="237"/>
                  <a:pt x="4366" y="0"/>
                  <a:pt x="4826" y="0"/>
                </a:cubicBezTo>
                <a:cubicBezTo>
                  <a:pt x="16774" y="0"/>
                  <a:pt x="16774" y="0"/>
                  <a:pt x="16774" y="0"/>
                </a:cubicBezTo>
                <a:cubicBezTo>
                  <a:pt x="17234" y="0"/>
                  <a:pt x="17694" y="237"/>
                  <a:pt x="18153" y="475"/>
                </a:cubicBezTo>
                <a:cubicBezTo>
                  <a:pt x="18383" y="712"/>
                  <a:pt x="20451" y="2374"/>
                  <a:pt x="20911" y="2611"/>
                </a:cubicBezTo>
                <a:cubicBezTo>
                  <a:pt x="21140" y="3086"/>
                  <a:pt x="21600" y="3560"/>
                  <a:pt x="21370" y="4273"/>
                </a:cubicBezTo>
                <a:close/>
                <a:moveTo>
                  <a:pt x="19532" y="4510"/>
                </a:moveTo>
                <a:cubicBezTo>
                  <a:pt x="16774" y="1424"/>
                  <a:pt x="16774" y="1424"/>
                  <a:pt x="16774" y="1424"/>
                </a:cubicBezTo>
                <a:cubicBezTo>
                  <a:pt x="4826" y="1424"/>
                  <a:pt x="4826" y="1424"/>
                  <a:pt x="4826" y="1424"/>
                </a:cubicBezTo>
                <a:cubicBezTo>
                  <a:pt x="2068" y="4510"/>
                  <a:pt x="2068" y="4510"/>
                  <a:pt x="2068" y="4510"/>
                </a:cubicBezTo>
                <a:lnTo>
                  <a:pt x="19532" y="4510"/>
                </a:lnTo>
                <a:close/>
                <a:moveTo>
                  <a:pt x="15855" y="6646"/>
                </a:moveTo>
                <a:cubicBezTo>
                  <a:pt x="13557" y="6646"/>
                  <a:pt x="13557" y="6646"/>
                  <a:pt x="13557" y="6646"/>
                </a:cubicBezTo>
                <a:cubicBezTo>
                  <a:pt x="13098" y="8545"/>
                  <a:pt x="12409" y="11631"/>
                  <a:pt x="10800" y="11631"/>
                </a:cubicBezTo>
                <a:cubicBezTo>
                  <a:pt x="9191" y="11631"/>
                  <a:pt x="8272" y="8545"/>
                  <a:pt x="8043" y="6646"/>
                </a:cubicBezTo>
                <a:cubicBezTo>
                  <a:pt x="5745" y="6646"/>
                  <a:pt x="5745" y="6646"/>
                  <a:pt x="5745" y="6646"/>
                </a:cubicBezTo>
                <a:cubicBezTo>
                  <a:pt x="5974" y="7833"/>
                  <a:pt x="6664" y="13767"/>
                  <a:pt x="10800" y="13767"/>
                </a:cubicBezTo>
                <a:cubicBezTo>
                  <a:pt x="14706" y="13767"/>
                  <a:pt x="15626" y="7833"/>
                  <a:pt x="15855" y="664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46" name="Shape"/>
          <p:cNvSpPr/>
          <p:nvPr/>
        </p:nvSpPr>
        <p:spPr>
          <a:xfrm>
            <a:off x="6865938" y="3240088"/>
            <a:ext cx="404814" cy="381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400" y="12404"/>
                </a:moveTo>
                <a:cubicBezTo>
                  <a:pt x="4600" y="12404"/>
                  <a:pt x="4600" y="12404"/>
                  <a:pt x="4600" y="12404"/>
                </a:cubicBezTo>
                <a:cubicBezTo>
                  <a:pt x="2200" y="14756"/>
                  <a:pt x="2200" y="14756"/>
                  <a:pt x="2200" y="14756"/>
                </a:cubicBezTo>
                <a:cubicBezTo>
                  <a:pt x="0" y="14756"/>
                  <a:pt x="0" y="14756"/>
                  <a:pt x="0" y="14756"/>
                </a:cubicBezTo>
                <a:cubicBezTo>
                  <a:pt x="1800" y="10907"/>
                  <a:pt x="1800" y="10907"/>
                  <a:pt x="1800" y="10907"/>
                </a:cubicBezTo>
                <a:cubicBezTo>
                  <a:pt x="0" y="6844"/>
                  <a:pt x="0" y="6844"/>
                  <a:pt x="0" y="6844"/>
                </a:cubicBezTo>
                <a:cubicBezTo>
                  <a:pt x="2200" y="6844"/>
                  <a:pt x="2200" y="6844"/>
                  <a:pt x="2200" y="6844"/>
                </a:cubicBezTo>
                <a:cubicBezTo>
                  <a:pt x="4600" y="9196"/>
                  <a:pt x="4600" y="9196"/>
                  <a:pt x="4600" y="9196"/>
                </a:cubicBezTo>
                <a:cubicBezTo>
                  <a:pt x="8400" y="9196"/>
                  <a:pt x="8400" y="9196"/>
                  <a:pt x="8400" y="9196"/>
                </a:cubicBezTo>
                <a:cubicBezTo>
                  <a:pt x="5800" y="0"/>
                  <a:pt x="5800" y="0"/>
                  <a:pt x="5800" y="0"/>
                </a:cubicBezTo>
                <a:cubicBezTo>
                  <a:pt x="7800" y="0"/>
                  <a:pt x="7800" y="0"/>
                  <a:pt x="7800" y="0"/>
                </a:cubicBezTo>
                <a:cubicBezTo>
                  <a:pt x="12800" y="9196"/>
                  <a:pt x="12800" y="9196"/>
                  <a:pt x="12800" y="9196"/>
                </a:cubicBezTo>
                <a:cubicBezTo>
                  <a:pt x="18400" y="9196"/>
                  <a:pt x="18400" y="9196"/>
                  <a:pt x="18400" y="9196"/>
                </a:cubicBezTo>
                <a:cubicBezTo>
                  <a:pt x="18400" y="9196"/>
                  <a:pt x="21600" y="9196"/>
                  <a:pt x="21600" y="10907"/>
                </a:cubicBezTo>
                <a:cubicBezTo>
                  <a:pt x="21600" y="12404"/>
                  <a:pt x="18400" y="12404"/>
                  <a:pt x="18400" y="12404"/>
                </a:cubicBezTo>
                <a:cubicBezTo>
                  <a:pt x="12800" y="12404"/>
                  <a:pt x="12800" y="12404"/>
                  <a:pt x="12800" y="12404"/>
                </a:cubicBezTo>
                <a:cubicBezTo>
                  <a:pt x="7800" y="21600"/>
                  <a:pt x="7800" y="21600"/>
                  <a:pt x="7800" y="21600"/>
                </a:cubicBezTo>
                <a:cubicBezTo>
                  <a:pt x="5800" y="21600"/>
                  <a:pt x="5800" y="21600"/>
                  <a:pt x="5800" y="21600"/>
                </a:cubicBezTo>
                <a:lnTo>
                  <a:pt x="8400" y="1240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47" name="Shape"/>
          <p:cNvSpPr/>
          <p:nvPr/>
        </p:nvSpPr>
        <p:spPr>
          <a:xfrm>
            <a:off x="7526781" y="3243736"/>
            <a:ext cx="370590" cy="37370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86" h="21186" extrusionOk="0">
                <a:moveTo>
                  <a:pt x="21179" y="10486"/>
                </a:moveTo>
                <a:cubicBezTo>
                  <a:pt x="21393" y="16260"/>
                  <a:pt x="16688" y="21179"/>
                  <a:pt x="10700" y="21179"/>
                </a:cubicBezTo>
                <a:cubicBezTo>
                  <a:pt x="4926" y="21393"/>
                  <a:pt x="7" y="16688"/>
                  <a:pt x="7" y="10700"/>
                </a:cubicBezTo>
                <a:cubicBezTo>
                  <a:pt x="-207" y="4926"/>
                  <a:pt x="4498" y="7"/>
                  <a:pt x="10486" y="7"/>
                </a:cubicBezTo>
                <a:cubicBezTo>
                  <a:pt x="16260" y="-207"/>
                  <a:pt x="21179" y="4498"/>
                  <a:pt x="21179" y="10486"/>
                </a:cubicBezTo>
                <a:close/>
                <a:moveTo>
                  <a:pt x="4070" y="10700"/>
                </a:moveTo>
                <a:cubicBezTo>
                  <a:pt x="4070" y="9631"/>
                  <a:pt x="4284" y="8561"/>
                  <a:pt x="4712" y="7706"/>
                </a:cubicBezTo>
                <a:cubicBezTo>
                  <a:pt x="2359" y="6423"/>
                  <a:pt x="2359" y="6423"/>
                  <a:pt x="2359" y="6423"/>
                </a:cubicBezTo>
                <a:cubicBezTo>
                  <a:pt x="1718" y="7706"/>
                  <a:pt x="1290" y="9203"/>
                  <a:pt x="1290" y="10700"/>
                </a:cubicBezTo>
                <a:cubicBezTo>
                  <a:pt x="1290" y="12197"/>
                  <a:pt x="1718" y="13694"/>
                  <a:pt x="2359" y="14763"/>
                </a:cubicBezTo>
                <a:cubicBezTo>
                  <a:pt x="4712" y="13480"/>
                  <a:pt x="4712" y="13480"/>
                  <a:pt x="4712" y="13480"/>
                </a:cubicBezTo>
                <a:cubicBezTo>
                  <a:pt x="4284" y="12625"/>
                  <a:pt x="4070" y="11555"/>
                  <a:pt x="4070" y="10700"/>
                </a:cubicBezTo>
                <a:close/>
                <a:moveTo>
                  <a:pt x="15619" y="10700"/>
                </a:moveTo>
                <a:cubicBezTo>
                  <a:pt x="15619" y="7706"/>
                  <a:pt x="13480" y="5567"/>
                  <a:pt x="10700" y="5567"/>
                </a:cubicBezTo>
                <a:cubicBezTo>
                  <a:pt x="7706" y="5567"/>
                  <a:pt x="5567" y="7706"/>
                  <a:pt x="5567" y="10700"/>
                </a:cubicBezTo>
                <a:cubicBezTo>
                  <a:pt x="5567" y="13480"/>
                  <a:pt x="7706" y="15619"/>
                  <a:pt x="10700" y="15619"/>
                </a:cubicBezTo>
                <a:cubicBezTo>
                  <a:pt x="13480" y="15619"/>
                  <a:pt x="15619" y="13480"/>
                  <a:pt x="15619" y="10700"/>
                </a:cubicBezTo>
                <a:close/>
                <a:moveTo>
                  <a:pt x="6423" y="2359"/>
                </a:moveTo>
                <a:cubicBezTo>
                  <a:pt x="7706" y="4712"/>
                  <a:pt x="7706" y="4712"/>
                  <a:pt x="7706" y="4712"/>
                </a:cubicBezTo>
                <a:cubicBezTo>
                  <a:pt x="8561" y="4284"/>
                  <a:pt x="9631" y="4070"/>
                  <a:pt x="10700" y="4070"/>
                </a:cubicBezTo>
                <a:cubicBezTo>
                  <a:pt x="11555" y="4070"/>
                  <a:pt x="12625" y="4284"/>
                  <a:pt x="13480" y="4712"/>
                </a:cubicBezTo>
                <a:cubicBezTo>
                  <a:pt x="14763" y="2359"/>
                  <a:pt x="14763" y="2359"/>
                  <a:pt x="14763" y="2359"/>
                </a:cubicBezTo>
                <a:cubicBezTo>
                  <a:pt x="13480" y="1718"/>
                  <a:pt x="11983" y="1290"/>
                  <a:pt x="10486" y="1290"/>
                </a:cubicBezTo>
                <a:cubicBezTo>
                  <a:pt x="8989" y="1504"/>
                  <a:pt x="7492" y="1718"/>
                  <a:pt x="6423" y="2359"/>
                </a:cubicBezTo>
                <a:close/>
                <a:moveTo>
                  <a:pt x="14763" y="18827"/>
                </a:moveTo>
                <a:cubicBezTo>
                  <a:pt x="13480" y="16474"/>
                  <a:pt x="13480" y="16474"/>
                  <a:pt x="13480" y="16474"/>
                </a:cubicBezTo>
                <a:cubicBezTo>
                  <a:pt x="12625" y="16902"/>
                  <a:pt x="11555" y="17116"/>
                  <a:pt x="10700" y="17116"/>
                </a:cubicBezTo>
                <a:cubicBezTo>
                  <a:pt x="9631" y="17116"/>
                  <a:pt x="8561" y="16902"/>
                  <a:pt x="7706" y="16474"/>
                </a:cubicBezTo>
                <a:cubicBezTo>
                  <a:pt x="6423" y="18827"/>
                  <a:pt x="6423" y="18827"/>
                  <a:pt x="6423" y="18827"/>
                </a:cubicBezTo>
                <a:cubicBezTo>
                  <a:pt x="7706" y="19468"/>
                  <a:pt x="9203" y="19896"/>
                  <a:pt x="10700" y="19896"/>
                </a:cubicBezTo>
                <a:cubicBezTo>
                  <a:pt x="12197" y="19896"/>
                  <a:pt x="13694" y="19468"/>
                  <a:pt x="14763" y="18827"/>
                </a:cubicBezTo>
                <a:close/>
                <a:moveTo>
                  <a:pt x="18827" y="14763"/>
                </a:moveTo>
                <a:cubicBezTo>
                  <a:pt x="19468" y="13480"/>
                  <a:pt x="19896" y="11983"/>
                  <a:pt x="19896" y="10486"/>
                </a:cubicBezTo>
                <a:cubicBezTo>
                  <a:pt x="19896" y="8989"/>
                  <a:pt x="19468" y="7492"/>
                  <a:pt x="18827" y="6423"/>
                </a:cubicBezTo>
                <a:cubicBezTo>
                  <a:pt x="16474" y="7706"/>
                  <a:pt x="16474" y="7706"/>
                  <a:pt x="16474" y="7706"/>
                </a:cubicBezTo>
                <a:cubicBezTo>
                  <a:pt x="16902" y="8561"/>
                  <a:pt x="17116" y="9631"/>
                  <a:pt x="17116" y="10700"/>
                </a:cubicBezTo>
                <a:cubicBezTo>
                  <a:pt x="17116" y="11555"/>
                  <a:pt x="16902" y="12625"/>
                  <a:pt x="16474" y="13480"/>
                </a:cubicBezTo>
                <a:lnTo>
                  <a:pt x="18827" y="1476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48" name="Shape"/>
          <p:cNvSpPr/>
          <p:nvPr/>
        </p:nvSpPr>
        <p:spPr>
          <a:xfrm>
            <a:off x="8172450" y="3244850"/>
            <a:ext cx="374650" cy="371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8509"/>
                </a:moveTo>
                <a:cubicBezTo>
                  <a:pt x="21600" y="13091"/>
                  <a:pt x="18144" y="16800"/>
                  <a:pt x="13608" y="17018"/>
                </a:cubicBezTo>
                <a:cubicBezTo>
                  <a:pt x="12744" y="19855"/>
                  <a:pt x="10152" y="21600"/>
                  <a:pt x="7128" y="21600"/>
                </a:cubicBezTo>
                <a:cubicBezTo>
                  <a:pt x="3240" y="21600"/>
                  <a:pt x="0" y="18327"/>
                  <a:pt x="0" y="14400"/>
                </a:cubicBezTo>
                <a:cubicBezTo>
                  <a:pt x="0" y="11564"/>
                  <a:pt x="1944" y="8945"/>
                  <a:pt x="4536" y="7855"/>
                </a:cubicBezTo>
                <a:cubicBezTo>
                  <a:pt x="4968" y="3491"/>
                  <a:pt x="8640" y="0"/>
                  <a:pt x="12960" y="0"/>
                </a:cubicBezTo>
                <a:cubicBezTo>
                  <a:pt x="17712" y="0"/>
                  <a:pt x="21600" y="3927"/>
                  <a:pt x="21600" y="8509"/>
                </a:cubicBezTo>
                <a:close/>
                <a:moveTo>
                  <a:pt x="0" y="2618"/>
                </a:moveTo>
                <a:cubicBezTo>
                  <a:pt x="0" y="1309"/>
                  <a:pt x="1080" y="218"/>
                  <a:pt x="2376" y="218"/>
                </a:cubicBezTo>
                <a:cubicBezTo>
                  <a:pt x="3672" y="218"/>
                  <a:pt x="4752" y="1309"/>
                  <a:pt x="4752" y="2618"/>
                </a:cubicBezTo>
                <a:cubicBezTo>
                  <a:pt x="4752" y="3927"/>
                  <a:pt x="3672" y="5018"/>
                  <a:pt x="2376" y="5018"/>
                </a:cubicBezTo>
                <a:cubicBezTo>
                  <a:pt x="1080" y="5018"/>
                  <a:pt x="0" y="3927"/>
                  <a:pt x="0" y="2618"/>
                </a:cubicBezTo>
                <a:close/>
                <a:moveTo>
                  <a:pt x="1080" y="2618"/>
                </a:moveTo>
                <a:cubicBezTo>
                  <a:pt x="1080" y="3273"/>
                  <a:pt x="1728" y="3927"/>
                  <a:pt x="2376" y="3927"/>
                </a:cubicBezTo>
                <a:cubicBezTo>
                  <a:pt x="3240" y="3927"/>
                  <a:pt x="3672" y="3273"/>
                  <a:pt x="3672" y="2618"/>
                </a:cubicBezTo>
                <a:cubicBezTo>
                  <a:pt x="3672" y="1745"/>
                  <a:pt x="3240" y="1309"/>
                  <a:pt x="2376" y="1309"/>
                </a:cubicBezTo>
                <a:cubicBezTo>
                  <a:pt x="1728" y="1309"/>
                  <a:pt x="1080" y="1745"/>
                  <a:pt x="1080" y="2618"/>
                </a:cubicBezTo>
                <a:close/>
                <a:moveTo>
                  <a:pt x="11232" y="16800"/>
                </a:moveTo>
                <a:cubicBezTo>
                  <a:pt x="7992" y="16145"/>
                  <a:pt x="5400" y="13527"/>
                  <a:pt x="4752" y="10473"/>
                </a:cubicBezTo>
                <a:cubicBezTo>
                  <a:pt x="3240" y="11127"/>
                  <a:pt x="2376" y="12655"/>
                  <a:pt x="2376" y="14400"/>
                </a:cubicBezTo>
                <a:cubicBezTo>
                  <a:pt x="2376" y="17018"/>
                  <a:pt x="4536" y="19200"/>
                  <a:pt x="7128" y="19200"/>
                </a:cubicBezTo>
                <a:cubicBezTo>
                  <a:pt x="8856" y="19200"/>
                  <a:pt x="10368" y="18327"/>
                  <a:pt x="11232" y="16800"/>
                </a:cubicBezTo>
                <a:close/>
                <a:moveTo>
                  <a:pt x="19008" y="8509"/>
                </a:moveTo>
                <a:cubicBezTo>
                  <a:pt x="19008" y="5236"/>
                  <a:pt x="16200" y="2618"/>
                  <a:pt x="12960" y="2618"/>
                </a:cubicBezTo>
                <a:cubicBezTo>
                  <a:pt x="10152" y="2618"/>
                  <a:pt x="7776" y="4582"/>
                  <a:pt x="7128" y="7418"/>
                </a:cubicBezTo>
                <a:cubicBezTo>
                  <a:pt x="11016" y="7418"/>
                  <a:pt x="14040" y="10473"/>
                  <a:pt x="14256" y="14400"/>
                </a:cubicBezTo>
                <a:cubicBezTo>
                  <a:pt x="16848" y="13964"/>
                  <a:pt x="19008" y="11345"/>
                  <a:pt x="19008" y="8509"/>
                </a:cubicBezTo>
                <a:close/>
                <a:moveTo>
                  <a:pt x="11880" y="14400"/>
                </a:moveTo>
                <a:cubicBezTo>
                  <a:pt x="11880" y="11782"/>
                  <a:pt x="9720" y="9818"/>
                  <a:pt x="7128" y="9818"/>
                </a:cubicBezTo>
                <a:cubicBezTo>
                  <a:pt x="7560" y="12000"/>
                  <a:pt x="9504" y="13964"/>
                  <a:pt x="11880" y="144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49" name="Shape"/>
          <p:cNvSpPr/>
          <p:nvPr/>
        </p:nvSpPr>
        <p:spPr>
          <a:xfrm>
            <a:off x="8802688" y="3316287"/>
            <a:ext cx="404814" cy="2286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977"/>
                </a:moveTo>
                <a:cubicBezTo>
                  <a:pt x="21600" y="12393"/>
                  <a:pt x="17800" y="21600"/>
                  <a:pt x="10800" y="21600"/>
                </a:cubicBezTo>
                <a:cubicBezTo>
                  <a:pt x="3600" y="21600"/>
                  <a:pt x="0" y="12393"/>
                  <a:pt x="0" y="10977"/>
                </a:cubicBezTo>
                <a:cubicBezTo>
                  <a:pt x="0" y="9207"/>
                  <a:pt x="3600" y="0"/>
                  <a:pt x="10800" y="0"/>
                </a:cubicBezTo>
                <a:cubicBezTo>
                  <a:pt x="17800" y="0"/>
                  <a:pt x="21600" y="9207"/>
                  <a:pt x="21600" y="10977"/>
                </a:cubicBezTo>
                <a:close/>
                <a:moveTo>
                  <a:pt x="15600" y="10977"/>
                </a:moveTo>
                <a:cubicBezTo>
                  <a:pt x="15600" y="6374"/>
                  <a:pt x="13400" y="2479"/>
                  <a:pt x="10800" y="2479"/>
                </a:cubicBezTo>
                <a:cubicBezTo>
                  <a:pt x="8000" y="2479"/>
                  <a:pt x="6000" y="6374"/>
                  <a:pt x="6000" y="10977"/>
                </a:cubicBezTo>
                <a:cubicBezTo>
                  <a:pt x="6000" y="15226"/>
                  <a:pt x="8000" y="19121"/>
                  <a:pt x="10800" y="19121"/>
                </a:cubicBezTo>
                <a:cubicBezTo>
                  <a:pt x="13400" y="19121"/>
                  <a:pt x="15600" y="15226"/>
                  <a:pt x="15600" y="10977"/>
                </a:cubicBezTo>
                <a:close/>
                <a:moveTo>
                  <a:pt x="13200" y="10977"/>
                </a:moveTo>
                <a:cubicBezTo>
                  <a:pt x="13200" y="13102"/>
                  <a:pt x="12000" y="14872"/>
                  <a:pt x="10800" y="14872"/>
                </a:cubicBezTo>
                <a:cubicBezTo>
                  <a:pt x="9400" y="14872"/>
                  <a:pt x="8400" y="13102"/>
                  <a:pt x="8400" y="10977"/>
                </a:cubicBezTo>
                <a:cubicBezTo>
                  <a:pt x="8400" y="8498"/>
                  <a:pt x="9400" y="6728"/>
                  <a:pt x="10800" y="6728"/>
                </a:cubicBezTo>
                <a:cubicBezTo>
                  <a:pt x="11400" y="6728"/>
                  <a:pt x="10200" y="9915"/>
                  <a:pt x="10800" y="10977"/>
                </a:cubicBezTo>
                <a:cubicBezTo>
                  <a:pt x="11000" y="11685"/>
                  <a:pt x="13200" y="9561"/>
                  <a:pt x="13200" y="10977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50" name="Shape"/>
          <p:cNvSpPr/>
          <p:nvPr/>
        </p:nvSpPr>
        <p:spPr>
          <a:xfrm>
            <a:off x="9463088" y="3244850"/>
            <a:ext cx="371476" cy="371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909"/>
                </a:moveTo>
                <a:cubicBezTo>
                  <a:pt x="21600" y="16800"/>
                  <a:pt x="16800" y="21600"/>
                  <a:pt x="10909" y="21600"/>
                </a:cubicBezTo>
                <a:cubicBezTo>
                  <a:pt x="4800" y="21600"/>
                  <a:pt x="0" y="16800"/>
                  <a:pt x="0" y="10909"/>
                </a:cubicBezTo>
                <a:cubicBezTo>
                  <a:pt x="0" y="4800"/>
                  <a:pt x="4800" y="0"/>
                  <a:pt x="10909" y="0"/>
                </a:cubicBezTo>
                <a:cubicBezTo>
                  <a:pt x="16800" y="0"/>
                  <a:pt x="21600" y="4800"/>
                  <a:pt x="21600" y="10909"/>
                </a:cubicBezTo>
                <a:close/>
                <a:moveTo>
                  <a:pt x="19418" y="10909"/>
                </a:moveTo>
                <a:cubicBezTo>
                  <a:pt x="19418" y="6109"/>
                  <a:pt x="15491" y="2400"/>
                  <a:pt x="10909" y="2400"/>
                </a:cubicBezTo>
                <a:cubicBezTo>
                  <a:pt x="6109" y="2400"/>
                  <a:pt x="2400" y="6109"/>
                  <a:pt x="2400" y="10909"/>
                </a:cubicBezTo>
                <a:cubicBezTo>
                  <a:pt x="2400" y="15491"/>
                  <a:pt x="6109" y="19200"/>
                  <a:pt x="10909" y="19200"/>
                </a:cubicBezTo>
                <a:cubicBezTo>
                  <a:pt x="15491" y="19200"/>
                  <a:pt x="19418" y="15491"/>
                  <a:pt x="19418" y="10909"/>
                </a:cubicBezTo>
                <a:close/>
                <a:moveTo>
                  <a:pt x="11564" y="10473"/>
                </a:moveTo>
                <a:cubicBezTo>
                  <a:pt x="15273" y="13964"/>
                  <a:pt x="15273" y="13964"/>
                  <a:pt x="15273" y="13964"/>
                </a:cubicBezTo>
                <a:cubicBezTo>
                  <a:pt x="13964" y="15055"/>
                  <a:pt x="13964" y="15055"/>
                  <a:pt x="13964" y="15055"/>
                </a:cubicBezTo>
                <a:cubicBezTo>
                  <a:pt x="10036" y="11127"/>
                  <a:pt x="10036" y="11127"/>
                  <a:pt x="10036" y="11127"/>
                </a:cubicBezTo>
                <a:cubicBezTo>
                  <a:pt x="10036" y="4582"/>
                  <a:pt x="10036" y="4582"/>
                  <a:pt x="10036" y="4582"/>
                </a:cubicBezTo>
                <a:cubicBezTo>
                  <a:pt x="11564" y="4582"/>
                  <a:pt x="11564" y="4582"/>
                  <a:pt x="11564" y="4582"/>
                </a:cubicBezTo>
                <a:lnTo>
                  <a:pt x="11564" y="1047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51" name="Shape"/>
          <p:cNvSpPr/>
          <p:nvPr/>
        </p:nvSpPr>
        <p:spPr>
          <a:xfrm>
            <a:off x="10164763" y="3225800"/>
            <a:ext cx="258764" cy="4095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8323"/>
                </a:moveTo>
                <a:cubicBezTo>
                  <a:pt x="21600" y="11295"/>
                  <a:pt x="21600" y="11295"/>
                  <a:pt x="21600" y="11295"/>
                </a:cubicBezTo>
                <a:cubicBezTo>
                  <a:pt x="21600" y="13673"/>
                  <a:pt x="18783" y="16250"/>
                  <a:pt x="12522" y="16448"/>
                </a:cubicBezTo>
                <a:cubicBezTo>
                  <a:pt x="12522" y="19420"/>
                  <a:pt x="12522" y="19420"/>
                  <a:pt x="12522" y="19420"/>
                </a:cubicBezTo>
                <a:cubicBezTo>
                  <a:pt x="16904" y="19420"/>
                  <a:pt x="16904" y="19420"/>
                  <a:pt x="16904" y="19420"/>
                </a:cubicBezTo>
                <a:cubicBezTo>
                  <a:pt x="17217" y="19420"/>
                  <a:pt x="17530" y="19618"/>
                  <a:pt x="17530" y="19817"/>
                </a:cubicBezTo>
                <a:cubicBezTo>
                  <a:pt x="17530" y="21006"/>
                  <a:pt x="17530" y="21006"/>
                  <a:pt x="17530" y="21006"/>
                </a:cubicBezTo>
                <a:cubicBezTo>
                  <a:pt x="17530" y="21204"/>
                  <a:pt x="17217" y="21600"/>
                  <a:pt x="16904" y="21600"/>
                </a:cubicBezTo>
                <a:cubicBezTo>
                  <a:pt x="4696" y="21600"/>
                  <a:pt x="4696" y="21600"/>
                  <a:pt x="4696" y="21600"/>
                </a:cubicBezTo>
                <a:cubicBezTo>
                  <a:pt x="4383" y="21600"/>
                  <a:pt x="4070" y="21204"/>
                  <a:pt x="4070" y="21006"/>
                </a:cubicBezTo>
                <a:cubicBezTo>
                  <a:pt x="4070" y="19817"/>
                  <a:pt x="4070" y="19817"/>
                  <a:pt x="4070" y="19817"/>
                </a:cubicBezTo>
                <a:cubicBezTo>
                  <a:pt x="4070" y="19618"/>
                  <a:pt x="4383" y="19420"/>
                  <a:pt x="4696" y="19420"/>
                </a:cubicBezTo>
                <a:cubicBezTo>
                  <a:pt x="9078" y="19420"/>
                  <a:pt x="9078" y="19420"/>
                  <a:pt x="9078" y="19420"/>
                </a:cubicBezTo>
                <a:cubicBezTo>
                  <a:pt x="9078" y="16448"/>
                  <a:pt x="9078" y="16448"/>
                  <a:pt x="9078" y="16448"/>
                </a:cubicBezTo>
                <a:cubicBezTo>
                  <a:pt x="2817" y="16250"/>
                  <a:pt x="0" y="13673"/>
                  <a:pt x="0" y="11295"/>
                </a:cubicBezTo>
                <a:cubicBezTo>
                  <a:pt x="0" y="8323"/>
                  <a:pt x="0" y="8323"/>
                  <a:pt x="0" y="8323"/>
                </a:cubicBezTo>
                <a:cubicBezTo>
                  <a:pt x="0" y="7927"/>
                  <a:pt x="313" y="7927"/>
                  <a:pt x="626" y="7927"/>
                </a:cubicBezTo>
                <a:cubicBezTo>
                  <a:pt x="1565" y="7927"/>
                  <a:pt x="1565" y="7927"/>
                  <a:pt x="1565" y="7927"/>
                </a:cubicBezTo>
                <a:cubicBezTo>
                  <a:pt x="1878" y="7927"/>
                  <a:pt x="2191" y="7927"/>
                  <a:pt x="2191" y="8323"/>
                </a:cubicBezTo>
                <a:cubicBezTo>
                  <a:pt x="2191" y="11295"/>
                  <a:pt x="2191" y="11295"/>
                  <a:pt x="2191" y="11295"/>
                </a:cubicBezTo>
                <a:cubicBezTo>
                  <a:pt x="2191" y="12683"/>
                  <a:pt x="4070" y="15061"/>
                  <a:pt x="10643" y="15061"/>
                </a:cubicBezTo>
                <a:cubicBezTo>
                  <a:pt x="17530" y="15061"/>
                  <a:pt x="19096" y="12683"/>
                  <a:pt x="19096" y="11295"/>
                </a:cubicBezTo>
                <a:cubicBezTo>
                  <a:pt x="19096" y="8323"/>
                  <a:pt x="19096" y="8323"/>
                  <a:pt x="19096" y="8323"/>
                </a:cubicBezTo>
                <a:cubicBezTo>
                  <a:pt x="19096" y="7927"/>
                  <a:pt x="19409" y="7927"/>
                  <a:pt x="20035" y="7927"/>
                </a:cubicBezTo>
                <a:cubicBezTo>
                  <a:pt x="20974" y="7927"/>
                  <a:pt x="20974" y="7927"/>
                  <a:pt x="20974" y="7927"/>
                </a:cubicBezTo>
                <a:cubicBezTo>
                  <a:pt x="21287" y="7927"/>
                  <a:pt x="21600" y="7927"/>
                  <a:pt x="21600" y="8323"/>
                </a:cubicBezTo>
                <a:close/>
                <a:moveTo>
                  <a:pt x="15965" y="6341"/>
                </a:moveTo>
                <a:cubicBezTo>
                  <a:pt x="5635" y="6341"/>
                  <a:pt x="5635" y="6341"/>
                  <a:pt x="5635" y="6341"/>
                </a:cubicBezTo>
                <a:cubicBezTo>
                  <a:pt x="5635" y="1783"/>
                  <a:pt x="5635" y="1783"/>
                  <a:pt x="5635" y="1783"/>
                </a:cubicBezTo>
                <a:cubicBezTo>
                  <a:pt x="5635" y="1189"/>
                  <a:pt x="6887" y="0"/>
                  <a:pt x="10643" y="0"/>
                </a:cubicBezTo>
                <a:cubicBezTo>
                  <a:pt x="14713" y="0"/>
                  <a:pt x="15965" y="1189"/>
                  <a:pt x="15965" y="1783"/>
                </a:cubicBezTo>
                <a:lnTo>
                  <a:pt x="15965" y="6341"/>
                </a:lnTo>
                <a:close/>
                <a:moveTo>
                  <a:pt x="5635" y="11295"/>
                </a:moveTo>
                <a:cubicBezTo>
                  <a:pt x="5635" y="7927"/>
                  <a:pt x="5635" y="7927"/>
                  <a:pt x="5635" y="7927"/>
                </a:cubicBezTo>
                <a:cubicBezTo>
                  <a:pt x="15965" y="7927"/>
                  <a:pt x="15965" y="7927"/>
                  <a:pt x="15965" y="7927"/>
                </a:cubicBezTo>
                <a:cubicBezTo>
                  <a:pt x="15965" y="11295"/>
                  <a:pt x="15965" y="11295"/>
                  <a:pt x="15965" y="11295"/>
                </a:cubicBezTo>
                <a:cubicBezTo>
                  <a:pt x="15965" y="11890"/>
                  <a:pt x="14713" y="12881"/>
                  <a:pt x="10643" y="12881"/>
                </a:cubicBezTo>
                <a:cubicBezTo>
                  <a:pt x="6887" y="12881"/>
                  <a:pt x="5635" y="11890"/>
                  <a:pt x="5635" y="11295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52" name="Shape"/>
          <p:cNvSpPr/>
          <p:nvPr/>
        </p:nvSpPr>
        <p:spPr>
          <a:xfrm>
            <a:off x="10758488" y="3248025"/>
            <a:ext cx="363539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4899"/>
                </a:moveTo>
                <a:cubicBezTo>
                  <a:pt x="21600" y="19151"/>
                  <a:pt x="21600" y="19151"/>
                  <a:pt x="21600" y="19151"/>
                </a:cubicBezTo>
                <a:cubicBezTo>
                  <a:pt x="21600" y="20487"/>
                  <a:pt x="20487" y="21600"/>
                  <a:pt x="19151" y="21600"/>
                </a:cubicBezTo>
                <a:cubicBezTo>
                  <a:pt x="2449" y="21600"/>
                  <a:pt x="2449" y="21600"/>
                  <a:pt x="2449" y="21600"/>
                </a:cubicBezTo>
                <a:cubicBezTo>
                  <a:pt x="1113" y="21600"/>
                  <a:pt x="0" y="20487"/>
                  <a:pt x="0" y="19151"/>
                </a:cubicBezTo>
                <a:cubicBezTo>
                  <a:pt x="0" y="4899"/>
                  <a:pt x="0" y="4899"/>
                  <a:pt x="0" y="4899"/>
                </a:cubicBezTo>
                <a:cubicBezTo>
                  <a:pt x="0" y="3563"/>
                  <a:pt x="1113" y="2449"/>
                  <a:pt x="2449" y="2449"/>
                </a:cubicBezTo>
                <a:cubicBezTo>
                  <a:pt x="3340" y="2449"/>
                  <a:pt x="3340" y="2449"/>
                  <a:pt x="3340" y="2449"/>
                </a:cubicBezTo>
                <a:cubicBezTo>
                  <a:pt x="3340" y="4899"/>
                  <a:pt x="3340" y="4899"/>
                  <a:pt x="3340" y="4899"/>
                </a:cubicBezTo>
                <a:cubicBezTo>
                  <a:pt x="7348" y="4899"/>
                  <a:pt x="7348" y="4899"/>
                  <a:pt x="7348" y="4899"/>
                </a:cubicBezTo>
                <a:cubicBezTo>
                  <a:pt x="7348" y="2449"/>
                  <a:pt x="7348" y="2449"/>
                  <a:pt x="7348" y="2449"/>
                </a:cubicBezTo>
                <a:cubicBezTo>
                  <a:pt x="14252" y="2449"/>
                  <a:pt x="14252" y="2449"/>
                  <a:pt x="14252" y="2449"/>
                </a:cubicBezTo>
                <a:cubicBezTo>
                  <a:pt x="14252" y="4899"/>
                  <a:pt x="14252" y="4899"/>
                  <a:pt x="14252" y="4899"/>
                </a:cubicBezTo>
                <a:cubicBezTo>
                  <a:pt x="18037" y="4899"/>
                  <a:pt x="18037" y="4899"/>
                  <a:pt x="18037" y="4899"/>
                </a:cubicBezTo>
                <a:cubicBezTo>
                  <a:pt x="18037" y="2449"/>
                  <a:pt x="18037" y="2449"/>
                  <a:pt x="18037" y="2449"/>
                </a:cubicBezTo>
                <a:cubicBezTo>
                  <a:pt x="19151" y="2449"/>
                  <a:pt x="19151" y="2449"/>
                  <a:pt x="19151" y="2449"/>
                </a:cubicBezTo>
                <a:cubicBezTo>
                  <a:pt x="20487" y="2449"/>
                  <a:pt x="21600" y="3563"/>
                  <a:pt x="21600" y="4899"/>
                </a:cubicBezTo>
                <a:close/>
                <a:moveTo>
                  <a:pt x="19151" y="9575"/>
                </a:moveTo>
                <a:cubicBezTo>
                  <a:pt x="2449" y="9575"/>
                  <a:pt x="2449" y="9575"/>
                  <a:pt x="2449" y="9575"/>
                </a:cubicBezTo>
                <a:cubicBezTo>
                  <a:pt x="2449" y="19151"/>
                  <a:pt x="2449" y="19151"/>
                  <a:pt x="2449" y="19151"/>
                </a:cubicBezTo>
                <a:cubicBezTo>
                  <a:pt x="19151" y="19151"/>
                  <a:pt x="19151" y="19151"/>
                  <a:pt x="19151" y="19151"/>
                </a:cubicBezTo>
                <a:lnTo>
                  <a:pt x="19151" y="9575"/>
                </a:lnTo>
                <a:close/>
                <a:moveTo>
                  <a:pt x="6235" y="4008"/>
                </a:moveTo>
                <a:cubicBezTo>
                  <a:pt x="4454" y="4008"/>
                  <a:pt x="4454" y="4008"/>
                  <a:pt x="4454" y="4008"/>
                </a:cubicBezTo>
                <a:cubicBezTo>
                  <a:pt x="4454" y="0"/>
                  <a:pt x="4454" y="0"/>
                  <a:pt x="4454" y="0"/>
                </a:cubicBezTo>
                <a:cubicBezTo>
                  <a:pt x="6235" y="0"/>
                  <a:pt x="6235" y="0"/>
                  <a:pt x="6235" y="0"/>
                </a:cubicBezTo>
                <a:lnTo>
                  <a:pt x="6235" y="4008"/>
                </a:lnTo>
                <a:close/>
                <a:moveTo>
                  <a:pt x="16924" y="4008"/>
                </a:moveTo>
                <a:cubicBezTo>
                  <a:pt x="15365" y="4008"/>
                  <a:pt x="15365" y="4008"/>
                  <a:pt x="15365" y="4008"/>
                </a:cubicBezTo>
                <a:cubicBezTo>
                  <a:pt x="15365" y="0"/>
                  <a:pt x="15365" y="0"/>
                  <a:pt x="15365" y="0"/>
                </a:cubicBezTo>
                <a:cubicBezTo>
                  <a:pt x="16924" y="0"/>
                  <a:pt x="16924" y="0"/>
                  <a:pt x="16924" y="0"/>
                </a:cubicBezTo>
                <a:lnTo>
                  <a:pt x="16924" y="400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53" name="Shape"/>
          <p:cNvSpPr/>
          <p:nvPr/>
        </p:nvSpPr>
        <p:spPr>
          <a:xfrm>
            <a:off x="1178431" y="3997840"/>
            <a:ext cx="161420" cy="3640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18" h="21171" extrusionOk="0">
                <a:moveTo>
                  <a:pt x="10318" y="12440"/>
                </a:moveTo>
                <a:cubicBezTo>
                  <a:pt x="9827" y="12003"/>
                  <a:pt x="500" y="10694"/>
                  <a:pt x="9" y="10040"/>
                </a:cubicBezTo>
                <a:cubicBezTo>
                  <a:pt x="-482" y="9385"/>
                  <a:pt x="18663" y="-215"/>
                  <a:pt x="19154" y="3"/>
                </a:cubicBezTo>
                <a:cubicBezTo>
                  <a:pt x="19645" y="221"/>
                  <a:pt x="10809" y="8512"/>
                  <a:pt x="10809" y="8730"/>
                </a:cubicBezTo>
                <a:cubicBezTo>
                  <a:pt x="11300" y="8949"/>
                  <a:pt x="20627" y="10476"/>
                  <a:pt x="21118" y="11130"/>
                </a:cubicBezTo>
                <a:cubicBezTo>
                  <a:pt x="21118" y="11785"/>
                  <a:pt x="2463" y="21385"/>
                  <a:pt x="1973" y="21167"/>
                </a:cubicBezTo>
                <a:cubicBezTo>
                  <a:pt x="1482" y="20949"/>
                  <a:pt x="10318" y="12658"/>
                  <a:pt x="10318" y="1244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54" name="Shape"/>
          <p:cNvSpPr/>
          <p:nvPr/>
        </p:nvSpPr>
        <p:spPr>
          <a:xfrm>
            <a:off x="1790700" y="3975101"/>
            <a:ext cx="225425" cy="4064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040" y="10800"/>
                </a:moveTo>
                <a:cubicBezTo>
                  <a:pt x="14040" y="12600"/>
                  <a:pt x="21600" y="14400"/>
                  <a:pt x="21600" y="16800"/>
                </a:cubicBezTo>
                <a:cubicBezTo>
                  <a:pt x="21600" y="19000"/>
                  <a:pt x="21600" y="19200"/>
                  <a:pt x="21600" y="19200"/>
                </a:cubicBezTo>
                <a:cubicBezTo>
                  <a:pt x="21600" y="20200"/>
                  <a:pt x="16920" y="21600"/>
                  <a:pt x="10800" y="21600"/>
                </a:cubicBezTo>
                <a:cubicBezTo>
                  <a:pt x="5040" y="21600"/>
                  <a:pt x="0" y="20200"/>
                  <a:pt x="0" y="19200"/>
                </a:cubicBezTo>
                <a:cubicBezTo>
                  <a:pt x="0" y="19200"/>
                  <a:pt x="0" y="19000"/>
                  <a:pt x="0" y="16800"/>
                </a:cubicBezTo>
                <a:cubicBezTo>
                  <a:pt x="0" y="14400"/>
                  <a:pt x="7560" y="12600"/>
                  <a:pt x="7560" y="10800"/>
                </a:cubicBezTo>
                <a:cubicBezTo>
                  <a:pt x="7560" y="9200"/>
                  <a:pt x="0" y="7400"/>
                  <a:pt x="0" y="5000"/>
                </a:cubicBezTo>
                <a:cubicBezTo>
                  <a:pt x="0" y="2800"/>
                  <a:pt x="0" y="2600"/>
                  <a:pt x="0" y="2600"/>
                </a:cubicBezTo>
                <a:cubicBezTo>
                  <a:pt x="0" y="1600"/>
                  <a:pt x="5040" y="0"/>
                  <a:pt x="10800" y="0"/>
                </a:cubicBezTo>
                <a:cubicBezTo>
                  <a:pt x="16920" y="0"/>
                  <a:pt x="21600" y="1600"/>
                  <a:pt x="21600" y="2600"/>
                </a:cubicBezTo>
                <a:cubicBezTo>
                  <a:pt x="21600" y="2600"/>
                  <a:pt x="21600" y="2800"/>
                  <a:pt x="21600" y="5000"/>
                </a:cubicBezTo>
                <a:cubicBezTo>
                  <a:pt x="21600" y="7400"/>
                  <a:pt x="14040" y="9200"/>
                  <a:pt x="14040" y="10800"/>
                </a:cubicBezTo>
                <a:close/>
                <a:moveTo>
                  <a:pt x="2520" y="3200"/>
                </a:moveTo>
                <a:cubicBezTo>
                  <a:pt x="3960" y="3800"/>
                  <a:pt x="7200" y="4400"/>
                  <a:pt x="10800" y="4400"/>
                </a:cubicBezTo>
                <a:cubicBezTo>
                  <a:pt x="14760" y="4400"/>
                  <a:pt x="17640" y="3800"/>
                  <a:pt x="19440" y="3200"/>
                </a:cubicBezTo>
                <a:cubicBezTo>
                  <a:pt x="20160" y="3000"/>
                  <a:pt x="19080" y="2600"/>
                  <a:pt x="18720" y="2600"/>
                </a:cubicBezTo>
                <a:cubicBezTo>
                  <a:pt x="18720" y="2600"/>
                  <a:pt x="15120" y="1400"/>
                  <a:pt x="11160" y="1400"/>
                </a:cubicBezTo>
                <a:cubicBezTo>
                  <a:pt x="6840" y="1400"/>
                  <a:pt x="4320" y="2200"/>
                  <a:pt x="2880" y="2600"/>
                </a:cubicBezTo>
                <a:cubicBezTo>
                  <a:pt x="2880" y="2600"/>
                  <a:pt x="1800" y="3000"/>
                  <a:pt x="2520" y="3200"/>
                </a:cubicBezTo>
                <a:close/>
                <a:moveTo>
                  <a:pt x="15840" y="7600"/>
                </a:moveTo>
                <a:cubicBezTo>
                  <a:pt x="17280" y="6800"/>
                  <a:pt x="19440" y="5800"/>
                  <a:pt x="19440" y="5000"/>
                </a:cubicBezTo>
                <a:cubicBezTo>
                  <a:pt x="19440" y="4000"/>
                  <a:pt x="19440" y="4000"/>
                  <a:pt x="19440" y="4000"/>
                </a:cubicBezTo>
                <a:cubicBezTo>
                  <a:pt x="17280" y="4600"/>
                  <a:pt x="14400" y="5000"/>
                  <a:pt x="10800" y="5000"/>
                </a:cubicBezTo>
                <a:cubicBezTo>
                  <a:pt x="7560" y="5000"/>
                  <a:pt x="4320" y="4600"/>
                  <a:pt x="2160" y="4000"/>
                </a:cubicBezTo>
                <a:cubicBezTo>
                  <a:pt x="2520" y="5000"/>
                  <a:pt x="2520" y="5000"/>
                  <a:pt x="2520" y="5000"/>
                </a:cubicBezTo>
                <a:cubicBezTo>
                  <a:pt x="2520" y="5800"/>
                  <a:pt x="4320" y="6800"/>
                  <a:pt x="5760" y="7600"/>
                </a:cubicBezTo>
                <a:cubicBezTo>
                  <a:pt x="7920" y="8800"/>
                  <a:pt x="10080" y="9600"/>
                  <a:pt x="10080" y="10800"/>
                </a:cubicBezTo>
                <a:cubicBezTo>
                  <a:pt x="10080" y="12200"/>
                  <a:pt x="7920" y="13000"/>
                  <a:pt x="5760" y="14200"/>
                </a:cubicBezTo>
                <a:cubicBezTo>
                  <a:pt x="4320" y="14800"/>
                  <a:pt x="2520" y="16000"/>
                  <a:pt x="2520" y="16800"/>
                </a:cubicBezTo>
                <a:cubicBezTo>
                  <a:pt x="2520" y="18200"/>
                  <a:pt x="2520" y="18200"/>
                  <a:pt x="2520" y="18200"/>
                </a:cubicBezTo>
                <a:cubicBezTo>
                  <a:pt x="4320" y="17600"/>
                  <a:pt x="10080" y="17200"/>
                  <a:pt x="10080" y="15400"/>
                </a:cubicBezTo>
                <a:cubicBezTo>
                  <a:pt x="10080" y="14600"/>
                  <a:pt x="11880" y="14600"/>
                  <a:pt x="11880" y="15400"/>
                </a:cubicBezTo>
                <a:cubicBezTo>
                  <a:pt x="11880" y="17200"/>
                  <a:pt x="17640" y="17600"/>
                  <a:pt x="19440" y="18200"/>
                </a:cubicBezTo>
                <a:cubicBezTo>
                  <a:pt x="19440" y="16800"/>
                  <a:pt x="19440" y="16800"/>
                  <a:pt x="19440" y="16800"/>
                </a:cubicBezTo>
                <a:cubicBezTo>
                  <a:pt x="19440" y="16000"/>
                  <a:pt x="17280" y="14800"/>
                  <a:pt x="15840" y="14200"/>
                </a:cubicBezTo>
                <a:cubicBezTo>
                  <a:pt x="13680" y="13000"/>
                  <a:pt x="11880" y="12200"/>
                  <a:pt x="11880" y="10800"/>
                </a:cubicBezTo>
                <a:cubicBezTo>
                  <a:pt x="11880" y="9600"/>
                  <a:pt x="13680" y="8800"/>
                  <a:pt x="15840" y="76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55" name="Shape"/>
          <p:cNvSpPr/>
          <p:nvPr/>
        </p:nvSpPr>
        <p:spPr>
          <a:xfrm>
            <a:off x="2395538" y="4024312"/>
            <a:ext cx="306389" cy="307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8176" y="21600"/>
                  <a:pt x="18176" y="21600"/>
                  <a:pt x="18176" y="21600"/>
                </a:cubicBezTo>
                <a:cubicBezTo>
                  <a:pt x="18176" y="11590"/>
                  <a:pt x="10273" y="3424"/>
                  <a:pt x="0" y="3424"/>
                </a:cubicBezTo>
                <a:cubicBezTo>
                  <a:pt x="0" y="0"/>
                  <a:pt x="0" y="0"/>
                  <a:pt x="0" y="0"/>
                </a:cubicBezTo>
                <a:cubicBezTo>
                  <a:pt x="11854" y="0"/>
                  <a:pt x="21600" y="9746"/>
                  <a:pt x="21600" y="21600"/>
                </a:cubicBezTo>
                <a:close/>
                <a:moveTo>
                  <a:pt x="15015" y="21600"/>
                </a:moveTo>
                <a:cubicBezTo>
                  <a:pt x="11590" y="21600"/>
                  <a:pt x="11590" y="21600"/>
                  <a:pt x="11590" y="21600"/>
                </a:cubicBezTo>
                <a:cubicBezTo>
                  <a:pt x="11590" y="15278"/>
                  <a:pt x="6322" y="10273"/>
                  <a:pt x="0" y="10273"/>
                </a:cubicBezTo>
                <a:cubicBezTo>
                  <a:pt x="0" y="6849"/>
                  <a:pt x="0" y="6849"/>
                  <a:pt x="0" y="6849"/>
                </a:cubicBezTo>
                <a:cubicBezTo>
                  <a:pt x="8166" y="6849"/>
                  <a:pt x="15015" y="13434"/>
                  <a:pt x="15015" y="21600"/>
                </a:cubicBezTo>
                <a:close/>
                <a:moveTo>
                  <a:pt x="6585" y="18439"/>
                </a:moveTo>
                <a:cubicBezTo>
                  <a:pt x="6585" y="20283"/>
                  <a:pt x="5005" y="21600"/>
                  <a:pt x="3161" y="21600"/>
                </a:cubicBezTo>
                <a:cubicBezTo>
                  <a:pt x="1580" y="21600"/>
                  <a:pt x="0" y="20283"/>
                  <a:pt x="0" y="18439"/>
                </a:cubicBezTo>
                <a:cubicBezTo>
                  <a:pt x="0" y="16595"/>
                  <a:pt x="1580" y="15278"/>
                  <a:pt x="3161" y="15278"/>
                </a:cubicBezTo>
                <a:cubicBezTo>
                  <a:pt x="5005" y="15278"/>
                  <a:pt x="6585" y="16595"/>
                  <a:pt x="6585" y="1843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56" name="Shape"/>
          <p:cNvSpPr/>
          <p:nvPr/>
        </p:nvSpPr>
        <p:spPr>
          <a:xfrm>
            <a:off x="2995613" y="4016692"/>
            <a:ext cx="398464" cy="32670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934" extrusionOk="0">
                <a:moveTo>
                  <a:pt x="21600" y="4998"/>
                </a:moveTo>
                <a:cubicBezTo>
                  <a:pt x="20174" y="6836"/>
                  <a:pt x="20174" y="6836"/>
                  <a:pt x="20174" y="6836"/>
                </a:cubicBezTo>
                <a:cubicBezTo>
                  <a:pt x="15079" y="1091"/>
                  <a:pt x="6725" y="1091"/>
                  <a:pt x="1630" y="6836"/>
                </a:cubicBezTo>
                <a:cubicBezTo>
                  <a:pt x="0" y="4998"/>
                  <a:pt x="0" y="4998"/>
                  <a:pt x="0" y="4998"/>
                </a:cubicBezTo>
                <a:cubicBezTo>
                  <a:pt x="6113" y="-1666"/>
                  <a:pt x="15691" y="-1666"/>
                  <a:pt x="21600" y="4998"/>
                </a:cubicBezTo>
                <a:close/>
                <a:moveTo>
                  <a:pt x="18543" y="8674"/>
                </a:moveTo>
                <a:cubicBezTo>
                  <a:pt x="16913" y="10283"/>
                  <a:pt x="16913" y="10283"/>
                  <a:pt x="16913" y="10283"/>
                </a:cubicBezTo>
                <a:cubicBezTo>
                  <a:pt x="13653" y="6606"/>
                  <a:pt x="8151" y="6606"/>
                  <a:pt x="4687" y="10283"/>
                </a:cubicBezTo>
                <a:cubicBezTo>
                  <a:pt x="3057" y="8674"/>
                  <a:pt x="3057" y="8674"/>
                  <a:pt x="3057" y="8674"/>
                </a:cubicBezTo>
                <a:cubicBezTo>
                  <a:pt x="7336" y="3849"/>
                  <a:pt x="14264" y="3849"/>
                  <a:pt x="18543" y="8674"/>
                </a:cubicBezTo>
                <a:close/>
                <a:moveTo>
                  <a:pt x="15487" y="12121"/>
                </a:moveTo>
                <a:cubicBezTo>
                  <a:pt x="13857" y="13730"/>
                  <a:pt x="13857" y="13730"/>
                  <a:pt x="13857" y="13730"/>
                </a:cubicBezTo>
                <a:cubicBezTo>
                  <a:pt x="12226" y="11891"/>
                  <a:pt x="9577" y="11891"/>
                  <a:pt x="7743" y="13730"/>
                </a:cubicBezTo>
                <a:cubicBezTo>
                  <a:pt x="6317" y="12121"/>
                  <a:pt x="6317" y="12121"/>
                  <a:pt x="6317" y="12121"/>
                </a:cubicBezTo>
                <a:cubicBezTo>
                  <a:pt x="8762" y="9134"/>
                  <a:pt x="12838" y="9134"/>
                  <a:pt x="15487" y="12121"/>
                </a:cubicBezTo>
                <a:close/>
                <a:moveTo>
                  <a:pt x="13042" y="17406"/>
                </a:moveTo>
                <a:cubicBezTo>
                  <a:pt x="13042" y="18785"/>
                  <a:pt x="12023" y="19934"/>
                  <a:pt x="10800" y="19934"/>
                </a:cubicBezTo>
                <a:cubicBezTo>
                  <a:pt x="9577" y="19934"/>
                  <a:pt x="8762" y="18785"/>
                  <a:pt x="8762" y="17406"/>
                </a:cubicBezTo>
                <a:cubicBezTo>
                  <a:pt x="8762" y="16028"/>
                  <a:pt x="9577" y="14879"/>
                  <a:pt x="10800" y="14879"/>
                </a:cubicBezTo>
                <a:cubicBezTo>
                  <a:pt x="12023" y="14879"/>
                  <a:pt x="13042" y="16028"/>
                  <a:pt x="13042" y="1740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57" name="Shape"/>
          <p:cNvSpPr/>
          <p:nvPr/>
        </p:nvSpPr>
        <p:spPr>
          <a:xfrm>
            <a:off x="3697287" y="4008437"/>
            <a:ext cx="285751" cy="3429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9020"/>
                </a:moveTo>
                <a:cubicBezTo>
                  <a:pt x="21600" y="19226"/>
                  <a:pt x="21600" y="19226"/>
                  <a:pt x="21600" y="19226"/>
                </a:cubicBezTo>
                <a:cubicBezTo>
                  <a:pt x="21600" y="19701"/>
                  <a:pt x="21032" y="20651"/>
                  <a:pt x="20179" y="20888"/>
                </a:cubicBezTo>
                <a:cubicBezTo>
                  <a:pt x="18189" y="21363"/>
                  <a:pt x="18189" y="21363"/>
                  <a:pt x="18189" y="21363"/>
                </a:cubicBezTo>
                <a:cubicBezTo>
                  <a:pt x="17621" y="21600"/>
                  <a:pt x="16200" y="21600"/>
                  <a:pt x="15347" y="21600"/>
                </a:cubicBezTo>
                <a:cubicBezTo>
                  <a:pt x="6537" y="21600"/>
                  <a:pt x="6537" y="21600"/>
                  <a:pt x="6537" y="21600"/>
                </a:cubicBezTo>
                <a:cubicBezTo>
                  <a:pt x="5400" y="21600"/>
                  <a:pt x="4263" y="21600"/>
                  <a:pt x="3411" y="21363"/>
                </a:cubicBezTo>
                <a:cubicBezTo>
                  <a:pt x="1421" y="20888"/>
                  <a:pt x="1421" y="20888"/>
                  <a:pt x="1421" y="20888"/>
                </a:cubicBezTo>
                <a:cubicBezTo>
                  <a:pt x="853" y="20651"/>
                  <a:pt x="0" y="19701"/>
                  <a:pt x="0" y="19226"/>
                </a:cubicBezTo>
                <a:cubicBezTo>
                  <a:pt x="0" y="9020"/>
                  <a:pt x="0" y="9020"/>
                  <a:pt x="0" y="9020"/>
                </a:cubicBezTo>
                <a:cubicBezTo>
                  <a:pt x="0" y="8308"/>
                  <a:pt x="853" y="7596"/>
                  <a:pt x="1705" y="7596"/>
                </a:cubicBezTo>
                <a:cubicBezTo>
                  <a:pt x="4832" y="7596"/>
                  <a:pt x="4832" y="7596"/>
                  <a:pt x="4832" y="7596"/>
                </a:cubicBezTo>
                <a:cubicBezTo>
                  <a:pt x="4832" y="5697"/>
                  <a:pt x="4832" y="5697"/>
                  <a:pt x="4832" y="5697"/>
                </a:cubicBezTo>
                <a:cubicBezTo>
                  <a:pt x="4832" y="2136"/>
                  <a:pt x="6821" y="0"/>
                  <a:pt x="10800" y="0"/>
                </a:cubicBezTo>
                <a:cubicBezTo>
                  <a:pt x="15063" y="0"/>
                  <a:pt x="17053" y="2136"/>
                  <a:pt x="17053" y="5697"/>
                </a:cubicBezTo>
                <a:cubicBezTo>
                  <a:pt x="17053" y="7596"/>
                  <a:pt x="17053" y="7596"/>
                  <a:pt x="17053" y="7596"/>
                </a:cubicBezTo>
                <a:cubicBezTo>
                  <a:pt x="19895" y="7596"/>
                  <a:pt x="19895" y="7596"/>
                  <a:pt x="19895" y="7596"/>
                </a:cubicBezTo>
                <a:cubicBezTo>
                  <a:pt x="20463" y="7596"/>
                  <a:pt x="21600" y="8308"/>
                  <a:pt x="21600" y="9020"/>
                </a:cubicBezTo>
                <a:close/>
                <a:moveTo>
                  <a:pt x="7674" y="7596"/>
                </a:moveTo>
                <a:cubicBezTo>
                  <a:pt x="13926" y="7596"/>
                  <a:pt x="13926" y="7596"/>
                  <a:pt x="13926" y="7596"/>
                </a:cubicBezTo>
                <a:cubicBezTo>
                  <a:pt x="13926" y="5222"/>
                  <a:pt x="13926" y="5222"/>
                  <a:pt x="13926" y="5222"/>
                </a:cubicBezTo>
                <a:cubicBezTo>
                  <a:pt x="13926" y="3323"/>
                  <a:pt x="12789" y="2374"/>
                  <a:pt x="10800" y="2374"/>
                </a:cubicBezTo>
                <a:cubicBezTo>
                  <a:pt x="9095" y="2374"/>
                  <a:pt x="7674" y="3323"/>
                  <a:pt x="7674" y="5222"/>
                </a:cubicBezTo>
                <a:lnTo>
                  <a:pt x="7674" y="759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58" name="Shape"/>
          <p:cNvSpPr/>
          <p:nvPr/>
        </p:nvSpPr>
        <p:spPr>
          <a:xfrm>
            <a:off x="4346575" y="3997326"/>
            <a:ext cx="280989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9798"/>
                </a:moveTo>
                <a:cubicBezTo>
                  <a:pt x="21600" y="19151"/>
                  <a:pt x="21600" y="19151"/>
                  <a:pt x="21600" y="19151"/>
                </a:cubicBezTo>
                <a:cubicBezTo>
                  <a:pt x="21600" y="19819"/>
                  <a:pt x="21024" y="20487"/>
                  <a:pt x="20160" y="20709"/>
                </a:cubicBezTo>
                <a:cubicBezTo>
                  <a:pt x="18144" y="21155"/>
                  <a:pt x="18144" y="21155"/>
                  <a:pt x="18144" y="21155"/>
                </a:cubicBezTo>
                <a:cubicBezTo>
                  <a:pt x="17568" y="21377"/>
                  <a:pt x="16128" y="21600"/>
                  <a:pt x="15264" y="21600"/>
                </a:cubicBezTo>
                <a:cubicBezTo>
                  <a:pt x="6336" y="21600"/>
                  <a:pt x="6336" y="21600"/>
                  <a:pt x="6336" y="21600"/>
                </a:cubicBezTo>
                <a:cubicBezTo>
                  <a:pt x="5472" y="21600"/>
                  <a:pt x="4032" y="21377"/>
                  <a:pt x="3168" y="21155"/>
                </a:cubicBezTo>
                <a:cubicBezTo>
                  <a:pt x="1152" y="20709"/>
                  <a:pt x="1152" y="20709"/>
                  <a:pt x="1152" y="20709"/>
                </a:cubicBezTo>
                <a:cubicBezTo>
                  <a:pt x="576" y="20487"/>
                  <a:pt x="0" y="19819"/>
                  <a:pt x="0" y="19151"/>
                </a:cubicBezTo>
                <a:cubicBezTo>
                  <a:pt x="0" y="9798"/>
                  <a:pt x="0" y="9798"/>
                  <a:pt x="0" y="9798"/>
                </a:cubicBezTo>
                <a:cubicBezTo>
                  <a:pt x="0" y="9130"/>
                  <a:pt x="576" y="8462"/>
                  <a:pt x="1440" y="8462"/>
                </a:cubicBezTo>
                <a:cubicBezTo>
                  <a:pt x="13824" y="8462"/>
                  <a:pt x="13824" y="8462"/>
                  <a:pt x="13824" y="8462"/>
                </a:cubicBezTo>
                <a:cubicBezTo>
                  <a:pt x="13824" y="4899"/>
                  <a:pt x="13824" y="4899"/>
                  <a:pt x="13824" y="4899"/>
                </a:cubicBezTo>
                <a:cubicBezTo>
                  <a:pt x="13824" y="3340"/>
                  <a:pt x="12672" y="2449"/>
                  <a:pt x="10656" y="2449"/>
                </a:cubicBezTo>
                <a:cubicBezTo>
                  <a:pt x="8928" y="2449"/>
                  <a:pt x="7776" y="3340"/>
                  <a:pt x="7776" y="4899"/>
                </a:cubicBezTo>
                <a:cubicBezTo>
                  <a:pt x="7776" y="6012"/>
                  <a:pt x="7776" y="6012"/>
                  <a:pt x="7776" y="6012"/>
                </a:cubicBezTo>
                <a:cubicBezTo>
                  <a:pt x="4608" y="6012"/>
                  <a:pt x="4608" y="6012"/>
                  <a:pt x="4608" y="6012"/>
                </a:cubicBezTo>
                <a:cubicBezTo>
                  <a:pt x="4608" y="5567"/>
                  <a:pt x="4608" y="5567"/>
                  <a:pt x="4608" y="5567"/>
                </a:cubicBezTo>
                <a:cubicBezTo>
                  <a:pt x="4608" y="2004"/>
                  <a:pt x="6624" y="0"/>
                  <a:pt x="10656" y="0"/>
                </a:cubicBezTo>
                <a:cubicBezTo>
                  <a:pt x="14976" y="0"/>
                  <a:pt x="16992" y="2004"/>
                  <a:pt x="16992" y="5567"/>
                </a:cubicBezTo>
                <a:cubicBezTo>
                  <a:pt x="16992" y="8462"/>
                  <a:pt x="16992" y="8462"/>
                  <a:pt x="16992" y="8462"/>
                </a:cubicBezTo>
                <a:cubicBezTo>
                  <a:pt x="19872" y="8462"/>
                  <a:pt x="19872" y="8462"/>
                  <a:pt x="19872" y="8462"/>
                </a:cubicBezTo>
                <a:cubicBezTo>
                  <a:pt x="20448" y="8462"/>
                  <a:pt x="21600" y="9130"/>
                  <a:pt x="21600" y="9798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59" name="Shape"/>
          <p:cNvSpPr/>
          <p:nvPr/>
        </p:nvSpPr>
        <p:spPr>
          <a:xfrm>
            <a:off x="4997150" y="4039033"/>
            <a:ext cx="269597" cy="2821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61" h="21327" extrusionOk="0">
                <a:moveTo>
                  <a:pt x="6075" y="20474"/>
                </a:moveTo>
                <a:cubicBezTo>
                  <a:pt x="529" y="13369"/>
                  <a:pt x="529" y="13369"/>
                  <a:pt x="529" y="13369"/>
                </a:cubicBezTo>
                <a:cubicBezTo>
                  <a:pt x="-347" y="12232"/>
                  <a:pt x="-55" y="11095"/>
                  <a:pt x="821" y="10243"/>
                </a:cubicBezTo>
                <a:cubicBezTo>
                  <a:pt x="1696" y="9674"/>
                  <a:pt x="3156" y="9674"/>
                  <a:pt x="3739" y="10811"/>
                </a:cubicBezTo>
                <a:cubicBezTo>
                  <a:pt x="7534" y="15359"/>
                  <a:pt x="7534" y="15359"/>
                  <a:pt x="7534" y="15359"/>
                </a:cubicBezTo>
                <a:cubicBezTo>
                  <a:pt x="16875" y="864"/>
                  <a:pt x="16875" y="864"/>
                  <a:pt x="16875" y="864"/>
                </a:cubicBezTo>
                <a:cubicBezTo>
                  <a:pt x="17458" y="11"/>
                  <a:pt x="18918" y="-273"/>
                  <a:pt x="19794" y="295"/>
                </a:cubicBezTo>
                <a:cubicBezTo>
                  <a:pt x="20961" y="864"/>
                  <a:pt x="21253" y="2285"/>
                  <a:pt x="20669" y="3138"/>
                </a:cubicBezTo>
                <a:cubicBezTo>
                  <a:pt x="9577" y="20474"/>
                  <a:pt x="9577" y="20474"/>
                  <a:pt x="9577" y="20474"/>
                </a:cubicBezTo>
                <a:cubicBezTo>
                  <a:pt x="9285" y="21043"/>
                  <a:pt x="8702" y="21327"/>
                  <a:pt x="7826" y="21327"/>
                </a:cubicBezTo>
                <a:cubicBezTo>
                  <a:pt x="7826" y="21327"/>
                  <a:pt x="7826" y="21327"/>
                  <a:pt x="7826" y="21327"/>
                </a:cubicBezTo>
                <a:cubicBezTo>
                  <a:pt x="6950" y="21327"/>
                  <a:pt x="6367" y="21043"/>
                  <a:pt x="6075" y="20474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60" name="Shape"/>
          <p:cNvSpPr/>
          <p:nvPr/>
        </p:nvSpPr>
        <p:spPr>
          <a:xfrm>
            <a:off x="5681952" y="4073831"/>
            <a:ext cx="190570" cy="2121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1" h="21221" extrusionOk="0">
                <a:moveTo>
                  <a:pt x="20146" y="20653"/>
                </a:moveTo>
                <a:cubicBezTo>
                  <a:pt x="19315" y="21411"/>
                  <a:pt x="17654" y="21411"/>
                  <a:pt x="16407" y="20653"/>
                </a:cubicBezTo>
                <a:cubicBezTo>
                  <a:pt x="10592" y="14211"/>
                  <a:pt x="10592" y="14211"/>
                  <a:pt x="10592" y="14211"/>
                </a:cubicBezTo>
                <a:cubicBezTo>
                  <a:pt x="4361" y="20653"/>
                  <a:pt x="4361" y="20653"/>
                  <a:pt x="4361" y="20653"/>
                </a:cubicBezTo>
                <a:cubicBezTo>
                  <a:pt x="3530" y="21411"/>
                  <a:pt x="1869" y="21411"/>
                  <a:pt x="623" y="20653"/>
                </a:cubicBezTo>
                <a:cubicBezTo>
                  <a:pt x="-208" y="19516"/>
                  <a:pt x="-208" y="18000"/>
                  <a:pt x="623" y="16864"/>
                </a:cubicBezTo>
                <a:cubicBezTo>
                  <a:pt x="6854" y="10422"/>
                  <a:pt x="6854" y="10422"/>
                  <a:pt x="6854" y="10422"/>
                </a:cubicBezTo>
                <a:cubicBezTo>
                  <a:pt x="623" y="3979"/>
                  <a:pt x="623" y="3979"/>
                  <a:pt x="623" y="3979"/>
                </a:cubicBezTo>
                <a:cubicBezTo>
                  <a:pt x="-208" y="3222"/>
                  <a:pt x="-208" y="1706"/>
                  <a:pt x="623" y="569"/>
                </a:cubicBezTo>
                <a:cubicBezTo>
                  <a:pt x="1869" y="-189"/>
                  <a:pt x="3530" y="-189"/>
                  <a:pt x="4361" y="569"/>
                </a:cubicBezTo>
                <a:cubicBezTo>
                  <a:pt x="10592" y="7011"/>
                  <a:pt x="10592" y="7011"/>
                  <a:pt x="10592" y="7011"/>
                </a:cubicBezTo>
                <a:cubicBezTo>
                  <a:pt x="16407" y="569"/>
                  <a:pt x="16407" y="569"/>
                  <a:pt x="16407" y="569"/>
                </a:cubicBezTo>
                <a:cubicBezTo>
                  <a:pt x="17654" y="-189"/>
                  <a:pt x="19315" y="-189"/>
                  <a:pt x="20146" y="569"/>
                </a:cubicBezTo>
                <a:cubicBezTo>
                  <a:pt x="21392" y="1706"/>
                  <a:pt x="21392" y="3222"/>
                  <a:pt x="20146" y="3979"/>
                </a:cubicBezTo>
                <a:cubicBezTo>
                  <a:pt x="13915" y="10422"/>
                  <a:pt x="13915" y="10422"/>
                  <a:pt x="13915" y="10422"/>
                </a:cubicBezTo>
                <a:cubicBezTo>
                  <a:pt x="20146" y="16864"/>
                  <a:pt x="20146" y="16864"/>
                  <a:pt x="20146" y="16864"/>
                </a:cubicBezTo>
                <a:cubicBezTo>
                  <a:pt x="21392" y="18000"/>
                  <a:pt x="21392" y="19516"/>
                  <a:pt x="20146" y="2065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61" name="Shape"/>
          <p:cNvSpPr/>
          <p:nvPr/>
        </p:nvSpPr>
        <p:spPr>
          <a:xfrm>
            <a:off x="6238875" y="3997326"/>
            <a:ext cx="363539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113"/>
                </a:moveTo>
                <a:cubicBezTo>
                  <a:pt x="21600" y="16478"/>
                  <a:pt x="21600" y="16478"/>
                  <a:pt x="21600" y="16478"/>
                </a:cubicBezTo>
                <a:cubicBezTo>
                  <a:pt x="21600" y="16924"/>
                  <a:pt x="21377" y="17369"/>
                  <a:pt x="20932" y="17592"/>
                </a:cubicBezTo>
                <a:cubicBezTo>
                  <a:pt x="11357" y="21600"/>
                  <a:pt x="11357" y="21600"/>
                  <a:pt x="11357" y="21600"/>
                </a:cubicBezTo>
                <a:cubicBezTo>
                  <a:pt x="11357" y="21600"/>
                  <a:pt x="11134" y="21600"/>
                  <a:pt x="11134" y="21600"/>
                </a:cubicBezTo>
                <a:cubicBezTo>
                  <a:pt x="11134" y="21600"/>
                  <a:pt x="10911" y="21600"/>
                  <a:pt x="10911" y="21600"/>
                </a:cubicBezTo>
                <a:cubicBezTo>
                  <a:pt x="10911" y="21600"/>
                  <a:pt x="10689" y="21600"/>
                  <a:pt x="10689" y="21600"/>
                </a:cubicBezTo>
                <a:cubicBezTo>
                  <a:pt x="10689" y="21600"/>
                  <a:pt x="10466" y="21600"/>
                  <a:pt x="10466" y="21600"/>
                </a:cubicBezTo>
                <a:cubicBezTo>
                  <a:pt x="891" y="17592"/>
                  <a:pt x="891" y="17592"/>
                  <a:pt x="891" y="17592"/>
                </a:cubicBezTo>
                <a:cubicBezTo>
                  <a:pt x="445" y="17369"/>
                  <a:pt x="0" y="16924"/>
                  <a:pt x="0" y="16478"/>
                </a:cubicBezTo>
                <a:cubicBezTo>
                  <a:pt x="0" y="1113"/>
                  <a:pt x="0" y="1113"/>
                  <a:pt x="0" y="1113"/>
                </a:cubicBezTo>
                <a:cubicBezTo>
                  <a:pt x="0" y="668"/>
                  <a:pt x="223" y="445"/>
                  <a:pt x="668" y="223"/>
                </a:cubicBezTo>
                <a:cubicBezTo>
                  <a:pt x="891" y="0"/>
                  <a:pt x="1336" y="0"/>
                  <a:pt x="1781" y="0"/>
                </a:cubicBezTo>
                <a:cubicBezTo>
                  <a:pt x="10911" y="3786"/>
                  <a:pt x="10911" y="3786"/>
                  <a:pt x="10911" y="3786"/>
                </a:cubicBezTo>
                <a:cubicBezTo>
                  <a:pt x="20041" y="0"/>
                  <a:pt x="20041" y="0"/>
                  <a:pt x="20041" y="0"/>
                </a:cubicBezTo>
                <a:cubicBezTo>
                  <a:pt x="20487" y="0"/>
                  <a:pt x="20932" y="0"/>
                  <a:pt x="21155" y="223"/>
                </a:cubicBezTo>
                <a:cubicBezTo>
                  <a:pt x="21600" y="445"/>
                  <a:pt x="21600" y="668"/>
                  <a:pt x="21600" y="1113"/>
                </a:cubicBezTo>
                <a:close/>
                <a:moveTo>
                  <a:pt x="9575" y="5790"/>
                </a:moveTo>
                <a:cubicBezTo>
                  <a:pt x="2004" y="2672"/>
                  <a:pt x="2004" y="2672"/>
                  <a:pt x="2004" y="2672"/>
                </a:cubicBezTo>
                <a:cubicBezTo>
                  <a:pt x="2004" y="16033"/>
                  <a:pt x="2004" y="16033"/>
                  <a:pt x="2004" y="16033"/>
                </a:cubicBezTo>
                <a:cubicBezTo>
                  <a:pt x="9575" y="19151"/>
                  <a:pt x="9575" y="19151"/>
                  <a:pt x="9575" y="19151"/>
                </a:cubicBezTo>
                <a:lnTo>
                  <a:pt x="9575" y="5790"/>
                </a:lnTo>
                <a:close/>
                <a:moveTo>
                  <a:pt x="8239" y="10243"/>
                </a:moveTo>
                <a:cubicBezTo>
                  <a:pt x="3340" y="8239"/>
                  <a:pt x="3340" y="8239"/>
                  <a:pt x="3340" y="8239"/>
                </a:cubicBezTo>
                <a:cubicBezTo>
                  <a:pt x="3340" y="6680"/>
                  <a:pt x="3340" y="6680"/>
                  <a:pt x="3340" y="6680"/>
                </a:cubicBezTo>
                <a:cubicBezTo>
                  <a:pt x="8239" y="8462"/>
                  <a:pt x="8239" y="8462"/>
                  <a:pt x="8239" y="8462"/>
                </a:cubicBezTo>
                <a:lnTo>
                  <a:pt x="8239" y="10243"/>
                </a:lnTo>
                <a:close/>
                <a:moveTo>
                  <a:pt x="8239" y="15142"/>
                </a:moveTo>
                <a:cubicBezTo>
                  <a:pt x="3340" y="13138"/>
                  <a:pt x="3340" y="13138"/>
                  <a:pt x="3340" y="13138"/>
                </a:cubicBezTo>
                <a:cubicBezTo>
                  <a:pt x="3340" y="11579"/>
                  <a:pt x="3340" y="11579"/>
                  <a:pt x="3340" y="11579"/>
                </a:cubicBezTo>
                <a:cubicBezTo>
                  <a:pt x="8239" y="13584"/>
                  <a:pt x="8239" y="13584"/>
                  <a:pt x="8239" y="13584"/>
                </a:cubicBezTo>
                <a:lnTo>
                  <a:pt x="8239" y="15142"/>
                </a:lnTo>
                <a:close/>
                <a:moveTo>
                  <a:pt x="19819" y="2672"/>
                </a:moveTo>
                <a:cubicBezTo>
                  <a:pt x="12025" y="5790"/>
                  <a:pt x="12025" y="5790"/>
                  <a:pt x="12025" y="5790"/>
                </a:cubicBezTo>
                <a:cubicBezTo>
                  <a:pt x="12025" y="19151"/>
                  <a:pt x="12025" y="19151"/>
                  <a:pt x="12025" y="19151"/>
                </a:cubicBezTo>
                <a:cubicBezTo>
                  <a:pt x="19819" y="16033"/>
                  <a:pt x="19819" y="16033"/>
                  <a:pt x="19819" y="16033"/>
                </a:cubicBezTo>
                <a:lnTo>
                  <a:pt x="19819" y="2672"/>
                </a:lnTo>
                <a:close/>
                <a:moveTo>
                  <a:pt x="18482" y="8239"/>
                </a:moveTo>
                <a:cubicBezTo>
                  <a:pt x="13584" y="10243"/>
                  <a:pt x="13584" y="10243"/>
                  <a:pt x="13584" y="10243"/>
                </a:cubicBezTo>
                <a:cubicBezTo>
                  <a:pt x="13584" y="8462"/>
                  <a:pt x="13584" y="8462"/>
                  <a:pt x="13584" y="8462"/>
                </a:cubicBezTo>
                <a:cubicBezTo>
                  <a:pt x="18482" y="6680"/>
                  <a:pt x="18482" y="6680"/>
                  <a:pt x="18482" y="6680"/>
                </a:cubicBezTo>
                <a:lnTo>
                  <a:pt x="18482" y="8239"/>
                </a:lnTo>
                <a:close/>
                <a:moveTo>
                  <a:pt x="18482" y="13138"/>
                </a:moveTo>
                <a:cubicBezTo>
                  <a:pt x="13584" y="15142"/>
                  <a:pt x="13584" y="15142"/>
                  <a:pt x="13584" y="15142"/>
                </a:cubicBezTo>
                <a:cubicBezTo>
                  <a:pt x="13584" y="13584"/>
                  <a:pt x="13584" y="13584"/>
                  <a:pt x="13584" y="13584"/>
                </a:cubicBezTo>
                <a:cubicBezTo>
                  <a:pt x="18482" y="11579"/>
                  <a:pt x="18482" y="11579"/>
                  <a:pt x="18482" y="11579"/>
                </a:cubicBezTo>
                <a:lnTo>
                  <a:pt x="18482" y="1313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62" name="Shape"/>
          <p:cNvSpPr/>
          <p:nvPr/>
        </p:nvSpPr>
        <p:spPr>
          <a:xfrm>
            <a:off x="6907213" y="4019551"/>
            <a:ext cx="318854" cy="3219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71" h="21474" extrusionOk="0">
                <a:moveTo>
                  <a:pt x="21098" y="19591"/>
                </a:moveTo>
                <a:cubicBezTo>
                  <a:pt x="19842" y="21098"/>
                  <a:pt x="19842" y="21098"/>
                  <a:pt x="19842" y="21098"/>
                </a:cubicBezTo>
                <a:cubicBezTo>
                  <a:pt x="19340" y="21600"/>
                  <a:pt x="18586" y="21600"/>
                  <a:pt x="18084" y="21098"/>
                </a:cubicBezTo>
                <a:cubicBezTo>
                  <a:pt x="12809" y="15823"/>
                  <a:pt x="12809" y="15823"/>
                  <a:pt x="12809" y="15823"/>
                </a:cubicBezTo>
                <a:cubicBezTo>
                  <a:pt x="11553" y="16577"/>
                  <a:pt x="10298" y="17079"/>
                  <a:pt x="8540" y="17079"/>
                </a:cubicBezTo>
                <a:cubicBezTo>
                  <a:pt x="4019" y="17079"/>
                  <a:pt x="0" y="13060"/>
                  <a:pt x="0" y="8288"/>
                </a:cubicBezTo>
                <a:cubicBezTo>
                  <a:pt x="0" y="3767"/>
                  <a:pt x="3767" y="0"/>
                  <a:pt x="8540" y="0"/>
                </a:cubicBezTo>
                <a:cubicBezTo>
                  <a:pt x="13060" y="0"/>
                  <a:pt x="17079" y="4019"/>
                  <a:pt x="17079" y="8540"/>
                </a:cubicBezTo>
                <a:cubicBezTo>
                  <a:pt x="17079" y="10047"/>
                  <a:pt x="16577" y="11805"/>
                  <a:pt x="15823" y="12809"/>
                </a:cubicBezTo>
                <a:cubicBezTo>
                  <a:pt x="20847" y="18084"/>
                  <a:pt x="20847" y="18084"/>
                  <a:pt x="20847" y="18084"/>
                </a:cubicBezTo>
                <a:cubicBezTo>
                  <a:pt x="21349" y="18586"/>
                  <a:pt x="21600" y="19340"/>
                  <a:pt x="21098" y="19591"/>
                </a:cubicBezTo>
                <a:close/>
                <a:moveTo>
                  <a:pt x="8540" y="14316"/>
                </a:moveTo>
                <a:cubicBezTo>
                  <a:pt x="11805" y="14316"/>
                  <a:pt x="14567" y="11805"/>
                  <a:pt x="14567" y="8540"/>
                </a:cubicBezTo>
                <a:cubicBezTo>
                  <a:pt x="14567" y="5274"/>
                  <a:pt x="11553" y="2512"/>
                  <a:pt x="8540" y="2512"/>
                </a:cubicBezTo>
                <a:cubicBezTo>
                  <a:pt x="5274" y="2512"/>
                  <a:pt x="2512" y="5023"/>
                  <a:pt x="2512" y="8288"/>
                </a:cubicBezTo>
                <a:cubicBezTo>
                  <a:pt x="2512" y="11553"/>
                  <a:pt x="5526" y="14316"/>
                  <a:pt x="8540" y="1431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63" name="Shape"/>
          <p:cNvSpPr/>
          <p:nvPr/>
        </p:nvSpPr>
        <p:spPr>
          <a:xfrm>
            <a:off x="7518400" y="4005262"/>
            <a:ext cx="389587" cy="3460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48" h="21600" extrusionOk="0">
                <a:moveTo>
                  <a:pt x="21392" y="21130"/>
                </a:moveTo>
                <a:cubicBezTo>
                  <a:pt x="21185" y="21600"/>
                  <a:pt x="20977" y="21600"/>
                  <a:pt x="20769" y="21600"/>
                </a:cubicBezTo>
                <a:cubicBezTo>
                  <a:pt x="831" y="21600"/>
                  <a:pt x="831" y="21600"/>
                  <a:pt x="831" y="21600"/>
                </a:cubicBezTo>
                <a:cubicBezTo>
                  <a:pt x="415" y="21600"/>
                  <a:pt x="208" y="21600"/>
                  <a:pt x="0" y="21130"/>
                </a:cubicBezTo>
                <a:cubicBezTo>
                  <a:pt x="0" y="20896"/>
                  <a:pt x="0" y="20661"/>
                  <a:pt x="0" y="20426"/>
                </a:cubicBezTo>
                <a:cubicBezTo>
                  <a:pt x="9969" y="470"/>
                  <a:pt x="9969" y="470"/>
                  <a:pt x="9969" y="470"/>
                </a:cubicBezTo>
                <a:cubicBezTo>
                  <a:pt x="10177" y="235"/>
                  <a:pt x="10385" y="0"/>
                  <a:pt x="10800" y="0"/>
                </a:cubicBezTo>
                <a:cubicBezTo>
                  <a:pt x="11008" y="0"/>
                  <a:pt x="11215" y="235"/>
                  <a:pt x="11423" y="470"/>
                </a:cubicBezTo>
                <a:cubicBezTo>
                  <a:pt x="21392" y="20426"/>
                  <a:pt x="21392" y="20426"/>
                  <a:pt x="21392" y="20426"/>
                </a:cubicBezTo>
                <a:cubicBezTo>
                  <a:pt x="21600" y="20661"/>
                  <a:pt x="21600" y="20896"/>
                  <a:pt x="21392" y="21130"/>
                </a:cubicBezTo>
                <a:close/>
                <a:moveTo>
                  <a:pt x="12046" y="7043"/>
                </a:moveTo>
                <a:cubicBezTo>
                  <a:pt x="9346" y="7043"/>
                  <a:pt x="9346" y="7043"/>
                  <a:pt x="9346" y="7043"/>
                </a:cubicBezTo>
                <a:cubicBezTo>
                  <a:pt x="9346" y="14557"/>
                  <a:pt x="9346" y="14557"/>
                  <a:pt x="9346" y="14557"/>
                </a:cubicBezTo>
                <a:cubicBezTo>
                  <a:pt x="12046" y="14557"/>
                  <a:pt x="12046" y="14557"/>
                  <a:pt x="12046" y="14557"/>
                </a:cubicBezTo>
                <a:lnTo>
                  <a:pt x="12046" y="7043"/>
                </a:lnTo>
                <a:close/>
                <a:moveTo>
                  <a:pt x="12046" y="16670"/>
                </a:moveTo>
                <a:cubicBezTo>
                  <a:pt x="9346" y="16670"/>
                  <a:pt x="9346" y="16670"/>
                  <a:pt x="9346" y="16670"/>
                </a:cubicBezTo>
                <a:cubicBezTo>
                  <a:pt x="9346" y="19017"/>
                  <a:pt x="9346" y="19017"/>
                  <a:pt x="9346" y="19017"/>
                </a:cubicBezTo>
                <a:cubicBezTo>
                  <a:pt x="12046" y="19017"/>
                  <a:pt x="12046" y="19017"/>
                  <a:pt x="12046" y="19017"/>
                </a:cubicBezTo>
                <a:lnTo>
                  <a:pt x="12046" y="16670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64" name="Shape"/>
          <p:cNvSpPr/>
          <p:nvPr/>
        </p:nvSpPr>
        <p:spPr>
          <a:xfrm>
            <a:off x="8167688" y="4011612"/>
            <a:ext cx="382589" cy="3349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635" y="10436"/>
                </a:moveTo>
                <a:cubicBezTo>
                  <a:pt x="21600" y="10436"/>
                  <a:pt x="21600" y="10436"/>
                  <a:pt x="21600" y="10436"/>
                </a:cubicBezTo>
                <a:cubicBezTo>
                  <a:pt x="17365" y="15775"/>
                  <a:pt x="17365" y="15775"/>
                  <a:pt x="17365" y="15775"/>
                </a:cubicBezTo>
                <a:cubicBezTo>
                  <a:pt x="13129" y="10436"/>
                  <a:pt x="13129" y="10436"/>
                  <a:pt x="13129" y="10436"/>
                </a:cubicBezTo>
                <a:cubicBezTo>
                  <a:pt x="16306" y="10436"/>
                  <a:pt x="16306" y="10436"/>
                  <a:pt x="16306" y="10436"/>
                </a:cubicBezTo>
                <a:cubicBezTo>
                  <a:pt x="16306" y="6067"/>
                  <a:pt x="13129" y="2670"/>
                  <a:pt x="9318" y="2670"/>
                </a:cubicBezTo>
                <a:cubicBezTo>
                  <a:pt x="5506" y="2670"/>
                  <a:pt x="2329" y="6310"/>
                  <a:pt x="2329" y="10679"/>
                </a:cubicBezTo>
                <a:cubicBezTo>
                  <a:pt x="2329" y="15290"/>
                  <a:pt x="5506" y="18930"/>
                  <a:pt x="9318" y="18930"/>
                </a:cubicBezTo>
                <a:cubicBezTo>
                  <a:pt x="11012" y="18930"/>
                  <a:pt x="12282" y="18202"/>
                  <a:pt x="13553" y="17231"/>
                </a:cubicBezTo>
                <a:cubicBezTo>
                  <a:pt x="15035" y="19173"/>
                  <a:pt x="15035" y="19173"/>
                  <a:pt x="15035" y="19173"/>
                </a:cubicBezTo>
                <a:cubicBezTo>
                  <a:pt x="13553" y="20629"/>
                  <a:pt x="11435" y="21600"/>
                  <a:pt x="9318" y="21600"/>
                </a:cubicBezTo>
                <a:cubicBezTo>
                  <a:pt x="4235" y="21600"/>
                  <a:pt x="0" y="16746"/>
                  <a:pt x="0" y="10679"/>
                </a:cubicBezTo>
                <a:cubicBezTo>
                  <a:pt x="0" y="4854"/>
                  <a:pt x="4235" y="0"/>
                  <a:pt x="9318" y="0"/>
                </a:cubicBezTo>
                <a:cubicBezTo>
                  <a:pt x="14400" y="0"/>
                  <a:pt x="18635" y="4611"/>
                  <a:pt x="18635" y="1043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65" name="Shape"/>
          <p:cNvSpPr/>
          <p:nvPr/>
        </p:nvSpPr>
        <p:spPr>
          <a:xfrm>
            <a:off x="8813800" y="4011612"/>
            <a:ext cx="382589" cy="3349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679"/>
                </a:moveTo>
                <a:cubicBezTo>
                  <a:pt x="21600" y="16746"/>
                  <a:pt x="17365" y="21600"/>
                  <a:pt x="12071" y="21600"/>
                </a:cubicBezTo>
                <a:cubicBezTo>
                  <a:pt x="9953" y="21600"/>
                  <a:pt x="8047" y="20629"/>
                  <a:pt x="6353" y="19173"/>
                </a:cubicBezTo>
                <a:cubicBezTo>
                  <a:pt x="8047" y="17231"/>
                  <a:pt x="8047" y="17231"/>
                  <a:pt x="8047" y="17231"/>
                </a:cubicBezTo>
                <a:cubicBezTo>
                  <a:pt x="9106" y="18202"/>
                  <a:pt x="10588" y="18930"/>
                  <a:pt x="12071" y="18930"/>
                </a:cubicBezTo>
                <a:cubicBezTo>
                  <a:pt x="16094" y="18930"/>
                  <a:pt x="19059" y="15290"/>
                  <a:pt x="19059" y="10679"/>
                </a:cubicBezTo>
                <a:cubicBezTo>
                  <a:pt x="19059" y="6310"/>
                  <a:pt x="16094" y="2670"/>
                  <a:pt x="12071" y="2670"/>
                </a:cubicBezTo>
                <a:cubicBezTo>
                  <a:pt x="8259" y="2670"/>
                  <a:pt x="5294" y="6067"/>
                  <a:pt x="5082" y="10436"/>
                </a:cubicBezTo>
                <a:cubicBezTo>
                  <a:pt x="8471" y="10436"/>
                  <a:pt x="8471" y="10436"/>
                  <a:pt x="8471" y="10436"/>
                </a:cubicBezTo>
                <a:cubicBezTo>
                  <a:pt x="4235" y="15775"/>
                  <a:pt x="4235" y="15775"/>
                  <a:pt x="4235" y="15775"/>
                </a:cubicBezTo>
                <a:cubicBezTo>
                  <a:pt x="0" y="10436"/>
                  <a:pt x="0" y="10436"/>
                  <a:pt x="0" y="10436"/>
                </a:cubicBezTo>
                <a:cubicBezTo>
                  <a:pt x="2753" y="10436"/>
                  <a:pt x="2753" y="10436"/>
                  <a:pt x="2753" y="10436"/>
                </a:cubicBezTo>
                <a:cubicBezTo>
                  <a:pt x="2965" y="4611"/>
                  <a:pt x="6988" y="0"/>
                  <a:pt x="12071" y="0"/>
                </a:cubicBezTo>
                <a:cubicBezTo>
                  <a:pt x="17365" y="0"/>
                  <a:pt x="21600" y="4854"/>
                  <a:pt x="21600" y="10679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66" name="Shape"/>
          <p:cNvSpPr/>
          <p:nvPr/>
        </p:nvSpPr>
        <p:spPr>
          <a:xfrm>
            <a:off x="9448800" y="4008437"/>
            <a:ext cx="404814" cy="3460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400" y="11739"/>
                </a:moveTo>
                <a:cubicBezTo>
                  <a:pt x="8400" y="14791"/>
                  <a:pt x="6200" y="18313"/>
                  <a:pt x="2200" y="18313"/>
                </a:cubicBezTo>
                <a:cubicBezTo>
                  <a:pt x="0" y="18313"/>
                  <a:pt x="0" y="18313"/>
                  <a:pt x="0" y="18313"/>
                </a:cubicBezTo>
                <a:cubicBezTo>
                  <a:pt x="0" y="14791"/>
                  <a:pt x="0" y="14791"/>
                  <a:pt x="0" y="14791"/>
                </a:cubicBezTo>
                <a:cubicBezTo>
                  <a:pt x="2200" y="14791"/>
                  <a:pt x="2200" y="14791"/>
                  <a:pt x="2200" y="14791"/>
                </a:cubicBezTo>
                <a:cubicBezTo>
                  <a:pt x="4800" y="14791"/>
                  <a:pt x="6200" y="12443"/>
                  <a:pt x="8000" y="9626"/>
                </a:cubicBezTo>
                <a:cubicBezTo>
                  <a:pt x="10000" y="6574"/>
                  <a:pt x="12200" y="3052"/>
                  <a:pt x="16200" y="3052"/>
                </a:cubicBezTo>
                <a:cubicBezTo>
                  <a:pt x="17000" y="3052"/>
                  <a:pt x="17000" y="3052"/>
                  <a:pt x="17000" y="3052"/>
                </a:cubicBezTo>
                <a:cubicBezTo>
                  <a:pt x="17000" y="0"/>
                  <a:pt x="17000" y="0"/>
                  <a:pt x="17000" y="0"/>
                </a:cubicBezTo>
                <a:cubicBezTo>
                  <a:pt x="21600" y="4461"/>
                  <a:pt x="21600" y="4461"/>
                  <a:pt x="21600" y="4461"/>
                </a:cubicBezTo>
                <a:cubicBezTo>
                  <a:pt x="17000" y="9157"/>
                  <a:pt x="17000" y="9157"/>
                  <a:pt x="17000" y="9157"/>
                </a:cubicBezTo>
                <a:cubicBezTo>
                  <a:pt x="17000" y="6574"/>
                  <a:pt x="17000" y="6574"/>
                  <a:pt x="17000" y="6574"/>
                </a:cubicBezTo>
                <a:cubicBezTo>
                  <a:pt x="16200" y="6574"/>
                  <a:pt x="16200" y="6574"/>
                  <a:pt x="16200" y="6574"/>
                </a:cubicBezTo>
                <a:cubicBezTo>
                  <a:pt x="13800" y="6574"/>
                  <a:pt x="12200" y="8922"/>
                  <a:pt x="10400" y="11739"/>
                </a:cubicBezTo>
                <a:close/>
                <a:moveTo>
                  <a:pt x="2200" y="6809"/>
                </a:moveTo>
                <a:cubicBezTo>
                  <a:pt x="0" y="6809"/>
                  <a:pt x="0" y="6809"/>
                  <a:pt x="0" y="6809"/>
                </a:cubicBezTo>
                <a:cubicBezTo>
                  <a:pt x="0" y="3287"/>
                  <a:pt x="0" y="3287"/>
                  <a:pt x="0" y="3287"/>
                </a:cubicBezTo>
                <a:cubicBezTo>
                  <a:pt x="2200" y="3287"/>
                  <a:pt x="2200" y="3287"/>
                  <a:pt x="2200" y="3287"/>
                </a:cubicBezTo>
                <a:cubicBezTo>
                  <a:pt x="4600" y="3287"/>
                  <a:pt x="6200" y="4461"/>
                  <a:pt x="7600" y="6104"/>
                </a:cubicBezTo>
                <a:cubicBezTo>
                  <a:pt x="7200" y="6809"/>
                  <a:pt x="6800" y="7278"/>
                  <a:pt x="6400" y="7983"/>
                </a:cubicBezTo>
                <a:cubicBezTo>
                  <a:pt x="6200" y="8217"/>
                  <a:pt x="6000" y="8687"/>
                  <a:pt x="5800" y="8922"/>
                </a:cubicBezTo>
                <a:cubicBezTo>
                  <a:pt x="4800" y="7513"/>
                  <a:pt x="3600" y="6809"/>
                  <a:pt x="2200" y="6809"/>
                </a:cubicBezTo>
                <a:close/>
                <a:moveTo>
                  <a:pt x="17000" y="12443"/>
                </a:moveTo>
                <a:cubicBezTo>
                  <a:pt x="21600" y="16904"/>
                  <a:pt x="21600" y="16904"/>
                  <a:pt x="21600" y="16904"/>
                </a:cubicBezTo>
                <a:cubicBezTo>
                  <a:pt x="17000" y="21600"/>
                  <a:pt x="17000" y="21600"/>
                  <a:pt x="17000" y="21600"/>
                </a:cubicBezTo>
                <a:cubicBezTo>
                  <a:pt x="17000" y="18548"/>
                  <a:pt x="17000" y="18548"/>
                  <a:pt x="17000" y="18548"/>
                </a:cubicBezTo>
                <a:cubicBezTo>
                  <a:pt x="16200" y="18548"/>
                  <a:pt x="16200" y="18548"/>
                  <a:pt x="16200" y="18548"/>
                </a:cubicBezTo>
                <a:cubicBezTo>
                  <a:pt x="13800" y="18548"/>
                  <a:pt x="12000" y="17139"/>
                  <a:pt x="10600" y="15496"/>
                </a:cubicBezTo>
                <a:cubicBezTo>
                  <a:pt x="11200" y="14791"/>
                  <a:pt x="11600" y="14087"/>
                  <a:pt x="12200" y="13148"/>
                </a:cubicBezTo>
                <a:cubicBezTo>
                  <a:pt x="12200" y="13148"/>
                  <a:pt x="12400" y="12913"/>
                  <a:pt x="12400" y="12678"/>
                </a:cubicBezTo>
                <a:cubicBezTo>
                  <a:pt x="13600" y="14087"/>
                  <a:pt x="14800" y="15026"/>
                  <a:pt x="16200" y="15026"/>
                </a:cubicBezTo>
                <a:cubicBezTo>
                  <a:pt x="17000" y="15026"/>
                  <a:pt x="17000" y="15026"/>
                  <a:pt x="17000" y="15026"/>
                </a:cubicBezTo>
                <a:lnTo>
                  <a:pt x="17000" y="1244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67" name="Shape"/>
          <p:cNvSpPr/>
          <p:nvPr/>
        </p:nvSpPr>
        <p:spPr>
          <a:xfrm>
            <a:off x="10123488" y="4057651"/>
            <a:ext cx="346076" cy="244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643"/>
                </a:moveTo>
                <a:cubicBezTo>
                  <a:pt x="21600" y="17945"/>
                  <a:pt x="21600" y="17945"/>
                  <a:pt x="21600" y="17945"/>
                </a:cubicBezTo>
                <a:cubicBezTo>
                  <a:pt x="21600" y="19938"/>
                  <a:pt x="20426" y="21600"/>
                  <a:pt x="19017" y="21600"/>
                </a:cubicBezTo>
                <a:cubicBezTo>
                  <a:pt x="1409" y="21600"/>
                  <a:pt x="1409" y="21600"/>
                  <a:pt x="1409" y="21600"/>
                </a:cubicBezTo>
                <a:cubicBezTo>
                  <a:pt x="1409" y="16615"/>
                  <a:pt x="1409" y="16615"/>
                  <a:pt x="1409" y="16615"/>
                </a:cubicBezTo>
                <a:cubicBezTo>
                  <a:pt x="17843" y="16615"/>
                  <a:pt x="17843" y="16615"/>
                  <a:pt x="17843" y="16615"/>
                </a:cubicBezTo>
                <a:cubicBezTo>
                  <a:pt x="17843" y="8972"/>
                  <a:pt x="17843" y="8972"/>
                  <a:pt x="17843" y="8972"/>
                </a:cubicBezTo>
                <a:cubicBezTo>
                  <a:pt x="5165" y="8972"/>
                  <a:pt x="5165" y="8972"/>
                  <a:pt x="5165" y="8972"/>
                </a:cubicBezTo>
                <a:cubicBezTo>
                  <a:pt x="5165" y="12960"/>
                  <a:pt x="5165" y="12960"/>
                  <a:pt x="5165" y="12960"/>
                </a:cubicBezTo>
                <a:cubicBezTo>
                  <a:pt x="0" y="6314"/>
                  <a:pt x="0" y="6314"/>
                  <a:pt x="0" y="6314"/>
                </a:cubicBezTo>
                <a:cubicBezTo>
                  <a:pt x="5165" y="0"/>
                  <a:pt x="5165" y="0"/>
                  <a:pt x="5165" y="0"/>
                </a:cubicBezTo>
                <a:cubicBezTo>
                  <a:pt x="5165" y="3988"/>
                  <a:pt x="5165" y="3988"/>
                  <a:pt x="5165" y="3988"/>
                </a:cubicBezTo>
                <a:cubicBezTo>
                  <a:pt x="19017" y="3988"/>
                  <a:pt x="19017" y="3988"/>
                  <a:pt x="19017" y="3988"/>
                </a:cubicBezTo>
                <a:cubicBezTo>
                  <a:pt x="20426" y="3988"/>
                  <a:pt x="21600" y="5649"/>
                  <a:pt x="21600" y="7643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68" name="Shape"/>
          <p:cNvSpPr/>
          <p:nvPr/>
        </p:nvSpPr>
        <p:spPr>
          <a:xfrm>
            <a:off x="10739438" y="4057651"/>
            <a:ext cx="404814" cy="2444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400" y="16615"/>
                </a:moveTo>
                <a:cubicBezTo>
                  <a:pt x="13200" y="21600"/>
                  <a:pt x="13200" y="21600"/>
                  <a:pt x="13200" y="21600"/>
                </a:cubicBezTo>
                <a:cubicBezTo>
                  <a:pt x="4600" y="21600"/>
                  <a:pt x="4600" y="21600"/>
                  <a:pt x="4600" y="21600"/>
                </a:cubicBezTo>
                <a:cubicBezTo>
                  <a:pt x="3400" y="21600"/>
                  <a:pt x="2600" y="19938"/>
                  <a:pt x="2600" y="17945"/>
                </a:cubicBezTo>
                <a:cubicBezTo>
                  <a:pt x="2600" y="7311"/>
                  <a:pt x="2600" y="7311"/>
                  <a:pt x="2600" y="7311"/>
                </a:cubicBezTo>
                <a:cubicBezTo>
                  <a:pt x="0" y="7311"/>
                  <a:pt x="0" y="7311"/>
                  <a:pt x="0" y="7311"/>
                </a:cubicBezTo>
                <a:cubicBezTo>
                  <a:pt x="4000" y="0"/>
                  <a:pt x="4000" y="0"/>
                  <a:pt x="4000" y="0"/>
                </a:cubicBezTo>
                <a:cubicBezTo>
                  <a:pt x="8200" y="7311"/>
                  <a:pt x="8200" y="7311"/>
                  <a:pt x="8200" y="7311"/>
                </a:cubicBezTo>
                <a:cubicBezTo>
                  <a:pt x="5600" y="7311"/>
                  <a:pt x="5600" y="7311"/>
                  <a:pt x="5600" y="7311"/>
                </a:cubicBezTo>
                <a:cubicBezTo>
                  <a:pt x="5600" y="16615"/>
                  <a:pt x="5600" y="16615"/>
                  <a:pt x="5600" y="16615"/>
                </a:cubicBezTo>
                <a:lnTo>
                  <a:pt x="10400" y="16615"/>
                </a:lnTo>
                <a:close/>
                <a:moveTo>
                  <a:pt x="21600" y="14289"/>
                </a:moveTo>
                <a:cubicBezTo>
                  <a:pt x="17400" y="21600"/>
                  <a:pt x="17400" y="21600"/>
                  <a:pt x="17400" y="21600"/>
                </a:cubicBezTo>
                <a:cubicBezTo>
                  <a:pt x="13400" y="14289"/>
                  <a:pt x="13400" y="14289"/>
                  <a:pt x="13400" y="14289"/>
                </a:cubicBezTo>
                <a:cubicBezTo>
                  <a:pt x="16000" y="14289"/>
                  <a:pt x="16000" y="14289"/>
                  <a:pt x="16000" y="14289"/>
                </a:cubicBezTo>
                <a:cubicBezTo>
                  <a:pt x="16000" y="4985"/>
                  <a:pt x="16000" y="4985"/>
                  <a:pt x="16000" y="4985"/>
                </a:cubicBezTo>
                <a:cubicBezTo>
                  <a:pt x="11200" y="4985"/>
                  <a:pt x="11200" y="4985"/>
                  <a:pt x="11200" y="4985"/>
                </a:cubicBezTo>
                <a:cubicBezTo>
                  <a:pt x="8400" y="0"/>
                  <a:pt x="8400" y="0"/>
                  <a:pt x="8400" y="0"/>
                </a:cubicBezTo>
                <a:cubicBezTo>
                  <a:pt x="16800" y="0"/>
                  <a:pt x="16800" y="0"/>
                  <a:pt x="16800" y="0"/>
                </a:cubicBezTo>
                <a:cubicBezTo>
                  <a:pt x="18000" y="0"/>
                  <a:pt x="19000" y="1662"/>
                  <a:pt x="19000" y="3655"/>
                </a:cubicBezTo>
                <a:cubicBezTo>
                  <a:pt x="19000" y="14289"/>
                  <a:pt x="19000" y="14289"/>
                  <a:pt x="19000" y="14289"/>
                </a:cubicBezTo>
                <a:lnTo>
                  <a:pt x="21600" y="14289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69" name="Shape"/>
          <p:cNvSpPr/>
          <p:nvPr/>
        </p:nvSpPr>
        <p:spPr>
          <a:xfrm>
            <a:off x="1119187" y="4746626"/>
            <a:ext cx="280989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227"/>
                </a:moveTo>
                <a:cubicBezTo>
                  <a:pt x="21600" y="19151"/>
                  <a:pt x="21600" y="19151"/>
                  <a:pt x="21600" y="19151"/>
                </a:cubicBezTo>
                <a:cubicBezTo>
                  <a:pt x="21600" y="20487"/>
                  <a:pt x="20160" y="21600"/>
                  <a:pt x="18720" y="21600"/>
                </a:cubicBezTo>
                <a:cubicBezTo>
                  <a:pt x="3168" y="21600"/>
                  <a:pt x="3168" y="21600"/>
                  <a:pt x="3168" y="21600"/>
                </a:cubicBezTo>
                <a:cubicBezTo>
                  <a:pt x="1440" y="21600"/>
                  <a:pt x="0" y="20487"/>
                  <a:pt x="0" y="19151"/>
                </a:cubicBezTo>
                <a:cubicBezTo>
                  <a:pt x="0" y="2227"/>
                  <a:pt x="0" y="2227"/>
                  <a:pt x="0" y="2227"/>
                </a:cubicBezTo>
                <a:cubicBezTo>
                  <a:pt x="0" y="1113"/>
                  <a:pt x="1440" y="0"/>
                  <a:pt x="3168" y="0"/>
                </a:cubicBezTo>
                <a:cubicBezTo>
                  <a:pt x="18720" y="0"/>
                  <a:pt x="18720" y="0"/>
                  <a:pt x="18720" y="0"/>
                </a:cubicBezTo>
                <a:cubicBezTo>
                  <a:pt x="20160" y="0"/>
                  <a:pt x="21600" y="1113"/>
                  <a:pt x="21600" y="2227"/>
                </a:cubicBezTo>
                <a:close/>
                <a:moveTo>
                  <a:pt x="18720" y="2227"/>
                </a:moveTo>
                <a:cubicBezTo>
                  <a:pt x="3168" y="2227"/>
                  <a:pt x="3168" y="2227"/>
                  <a:pt x="3168" y="2227"/>
                </a:cubicBezTo>
                <a:cubicBezTo>
                  <a:pt x="3168" y="19151"/>
                  <a:pt x="3168" y="19151"/>
                  <a:pt x="3168" y="19151"/>
                </a:cubicBezTo>
                <a:cubicBezTo>
                  <a:pt x="18720" y="19151"/>
                  <a:pt x="18720" y="19151"/>
                  <a:pt x="18720" y="19151"/>
                </a:cubicBezTo>
                <a:lnTo>
                  <a:pt x="18720" y="2227"/>
                </a:lnTo>
                <a:close/>
                <a:moveTo>
                  <a:pt x="15264" y="7126"/>
                </a:moveTo>
                <a:cubicBezTo>
                  <a:pt x="6624" y="7126"/>
                  <a:pt x="6624" y="7126"/>
                  <a:pt x="6624" y="7126"/>
                </a:cubicBezTo>
                <a:cubicBezTo>
                  <a:pt x="6624" y="4899"/>
                  <a:pt x="6624" y="4899"/>
                  <a:pt x="6624" y="4899"/>
                </a:cubicBezTo>
                <a:cubicBezTo>
                  <a:pt x="15264" y="4899"/>
                  <a:pt x="15264" y="4899"/>
                  <a:pt x="15264" y="4899"/>
                </a:cubicBezTo>
                <a:lnTo>
                  <a:pt x="15264" y="7126"/>
                </a:lnTo>
                <a:close/>
                <a:moveTo>
                  <a:pt x="15264" y="16478"/>
                </a:moveTo>
                <a:cubicBezTo>
                  <a:pt x="6624" y="16478"/>
                  <a:pt x="6624" y="16478"/>
                  <a:pt x="6624" y="16478"/>
                </a:cubicBezTo>
                <a:cubicBezTo>
                  <a:pt x="6624" y="14474"/>
                  <a:pt x="6624" y="14474"/>
                  <a:pt x="6624" y="14474"/>
                </a:cubicBezTo>
                <a:cubicBezTo>
                  <a:pt x="15264" y="14474"/>
                  <a:pt x="15264" y="14474"/>
                  <a:pt x="15264" y="14474"/>
                </a:cubicBezTo>
                <a:lnTo>
                  <a:pt x="15264" y="16478"/>
                </a:lnTo>
                <a:close/>
                <a:moveTo>
                  <a:pt x="6624" y="9575"/>
                </a:moveTo>
                <a:cubicBezTo>
                  <a:pt x="15264" y="9575"/>
                  <a:pt x="15264" y="9575"/>
                  <a:pt x="15264" y="9575"/>
                </a:cubicBezTo>
                <a:cubicBezTo>
                  <a:pt x="15264" y="11802"/>
                  <a:pt x="15264" y="11802"/>
                  <a:pt x="15264" y="11802"/>
                </a:cubicBezTo>
                <a:cubicBezTo>
                  <a:pt x="6624" y="11802"/>
                  <a:pt x="6624" y="11802"/>
                  <a:pt x="6624" y="11802"/>
                </a:cubicBezTo>
                <a:lnTo>
                  <a:pt x="6624" y="957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70" name="Shape"/>
          <p:cNvSpPr/>
          <p:nvPr/>
        </p:nvSpPr>
        <p:spPr>
          <a:xfrm>
            <a:off x="1763713" y="4746626"/>
            <a:ext cx="282576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227"/>
                </a:moveTo>
                <a:cubicBezTo>
                  <a:pt x="21600" y="19151"/>
                  <a:pt x="21600" y="19151"/>
                  <a:pt x="21600" y="19151"/>
                </a:cubicBezTo>
                <a:cubicBezTo>
                  <a:pt x="21600" y="20487"/>
                  <a:pt x="20448" y="21600"/>
                  <a:pt x="18720" y="21600"/>
                </a:cubicBezTo>
                <a:cubicBezTo>
                  <a:pt x="3168" y="21600"/>
                  <a:pt x="3168" y="21600"/>
                  <a:pt x="3168" y="21600"/>
                </a:cubicBezTo>
                <a:cubicBezTo>
                  <a:pt x="1440" y="21600"/>
                  <a:pt x="0" y="20487"/>
                  <a:pt x="0" y="19151"/>
                </a:cubicBezTo>
                <a:cubicBezTo>
                  <a:pt x="0" y="2227"/>
                  <a:pt x="0" y="2227"/>
                  <a:pt x="0" y="2227"/>
                </a:cubicBezTo>
                <a:cubicBezTo>
                  <a:pt x="0" y="1113"/>
                  <a:pt x="1440" y="0"/>
                  <a:pt x="3168" y="0"/>
                </a:cubicBezTo>
                <a:cubicBezTo>
                  <a:pt x="18720" y="0"/>
                  <a:pt x="18720" y="0"/>
                  <a:pt x="18720" y="0"/>
                </a:cubicBezTo>
                <a:cubicBezTo>
                  <a:pt x="20448" y="0"/>
                  <a:pt x="21600" y="1113"/>
                  <a:pt x="21600" y="2227"/>
                </a:cubicBezTo>
                <a:close/>
                <a:moveTo>
                  <a:pt x="18720" y="2227"/>
                </a:moveTo>
                <a:cubicBezTo>
                  <a:pt x="3168" y="2227"/>
                  <a:pt x="3168" y="2227"/>
                  <a:pt x="3168" y="2227"/>
                </a:cubicBezTo>
                <a:cubicBezTo>
                  <a:pt x="3168" y="19151"/>
                  <a:pt x="3168" y="19151"/>
                  <a:pt x="3168" y="19151"/>
                </a:cubicBezTo>
                <a:cubicBezTo>
                  <a:pt x="18720" y="19151"/>
                  <a:pt x="18720" y="19151"/>
                  <a:pt x="18720" y="19151"/>
                </a:cubicBezTo>
                <a:lnTo>
                  <a:pt x="18720" y="222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71" name="Shape"/>
          <p:cNvSpPr/>
          <p:nvPr/>
        </p:nvSpPr>
        <p:spPr>
          <a:xfrm>
            <a:off x="2409825" y="4746626"/>
            <a:ext cx="280989" cy="365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012"/>
                </a:moveTo>
                <a:cubicBezTo>
                  <a:pt x="21600" y="20264"/>
                  <a:pt x="21600" y="20264"/>
                  <a:pt x="21600" y="20264"/>
                </a:cubicBezTo>
                <a:cubicBezTo>
                  <a:pt x="21600" y="20932"/>
                  <a:pt x="21024" y="21600"/>
                  <a:pt x="20160" y="21600"/>
                </a:cubicBezTo>
                <a:cubicBezTo>
                  <a:pt x="7776" y="21600"/>
                  <a:pt x="7776" y="21600"/>
                  <a:pt x="7776" y="21600"/>
                </a:cubicBezTo>
                <a:cubicBezTo>
                  <a:pt x="6912" y="21600"/>
                  <a:pt x="6048" y="20932"/>
                  <a:pt x="6048" y="20264"/>
                </a:cubicBezTo>
                <a:cubicBezTo>
                  <a:pt x="6048" y="16701"/>
                  <a:pt x="6048" y="16701"/>
                  <a:pt x="6048" y="16701"/>
                </a:cubicBezTo>
                <a:cubicBezTo>
                  <a:pt x="1440" y="16701"/>
                  <a:pt x="1440" y="16701"/>
                  <a:pt x="1440" y="16701"/>
                </a:cubicBezTo>
                <a:cubicBezTo>
                  <a:pt x="576" y="16701"/>
                  <a:pt x="0" y="16256"/>
                  <a:pt x="0" y="15588"/>
                </a:cubicBezTo>
                <a:cubicBezTo>
                  <a:pt x="0" y="1113"/>
                  <a:pt x="0" y="1113"/>
                  <a:pt x="0" y="1113"/>
                </a:cubicBezTo>
                <a:cubicBezTo>
                  <a:pt x="0" y="445"/>
                  <a:pt x="576" y="0"/>
                  <a:pt x="1440" y="0"/>
                </a:cubicBezTo>
                <a:cubicBezTo>
                  <a:pt x="13824" y="0"/>
                  <a:pt x="13824" y="0"/>
                  <a:pt x="13824" y="0"/>
                </a:cubicBezTo>
                <a:cubicBezTo>
                  <a:pt x="14688" y="0"/>
                  <a:pt x="15552" y="445"/>
                  <a:pt x="15552" y="1113"/>
                </a:cubicBezTo>
                <a:cubicBezTo>
                  <a:pt x="15552" y="4676"/>
                  <a:pt x="15552" y="4676"/>
                  <a:pt x="15552" y="4676"/>
                </a:cubicBezTo>
                <a:cubicBezTo>
                  <a:pt x="20160" y="4676"/>
                  <a:pt x="20160" y="4676"/>
                  <a:pt x="20160" y="4676"/>
                </a:cubicBezTo>
                <a:cubicBezTo>
                  <a:pt x="21024" y="4676"/>
                  <a:pt x="21600" y="5344"/>
                  <a:pt x="21600" y="6012"/>
                </a:cubicBezTo>
                <a:close/>
                <a:moveTo>
                  <a:pt x="6048" y="14252"/>
                </a:moveTo>
                <a:cubicBezTo>
                  <a:pt x="6048" y="6012"/>
                  <a:pt x="6048" y="6012"/>
                  <a:pt x="6048" y="6012"/>
                </a:cubicBezTo>
                <a:cubicBezTo>
                  <a:pt x="6048" y="5344"/>
                  <a:pt x="6912" y="4676"/>
                  <a:pt x="7776" y="4676"/>
                </a:cubicBezTo>
                <a:cubicBezTo>
                  <a:pt x="12384" y="4676"/>
                  <a:pt x="12384" y="4676"/>
                  <a:pt x="12384" y="4676"/>
                </a:cubicBezTo>
                <a:cubicBezTo>
                  <a:pt x="12384" y="2227"/>
                  <a:pt x="12384" y="2227"/>
                  <a:pt x="12384" y="2227"/>
                </a:cubicBezTo>
                <a:cubicBezTo>
                  <a:pt x="3168" y="2227"/>
                  <a:pt x="3168" y="2227"/>
                  <a:pt x="3168" y="2227"/>
                </a:cubicBezTo>
                <a:cubicBezTo>
                  <a:pt x="3168" y="14252"/>
                  <a:pt x="3168" y="14252"/>
                  <a:pt x="3168" y="14252"/>
                </a:cubicBezTo>
                <a:lnTo>
                  <a:pt x="6048" y="14252"/>
                </a:lnTo>
                <a:close/>
                <a:moveTo>
                  <a:pt x="18720" y="7126"/>
                </a:moveTo>
                <a:cubicBezTo>
                  <a:pt x="9216" y="7126"/>
                  <a:pt x="9216" y="7126"/>
                  <a:pt x="9216" y="7126"/>
                </a:cubicBezTo>
                <a:cubicBezTo>
                  <a:pt x="9216" y="19151"/>
                  <a:pt x="9216" y="19151"/>
                  <a:pt x="9216" y="19151"/>
                </a:cubicBezTo>
                <a:cubicBezTo>
                  <a:pt x="18720" y="19151"/>
                  <a:pt x="18720" y="19151"/>
                  <a:pt x="18720" y="19151"/>
                </a:cubicBezTo>
                <a:lnTo>
                  <a:pt x="18720" y="712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72" name="Shape"/>
          <p:cNvSpPr/>
          <p:nvPr/>
        </p:nvSpPr>
        <p:spPr>
          <a:xfrm>
            <a:off x="2992438" y="4784726"/>
            <a:ext cx="404814" cy="285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200" y="0"/>
                </a:moveTo>
                <a:cubicBezTo>
                  <a:pt x="19400" y="0"/>
                  <a:pt x="19400" y="0"/>
                  <a:pt x="19400" y="0"/>
                </a:cubicBezTo>
                <a:cubicBezTo>
                  <a:pt x="20600" y="0"/>
                  <a:pt x="21600" y="1421"/>
                  <a:pt x="21600" y="3126"/>
                </a:cubicBezTo>
                <a:cubicBezTo>
                  <a:pt x="21600" y="18474"/>
                  <a:pt x="21600" y="18474"/>
                  <a:pt x="21600" y="18474"/>
                </a:cubicBezTo>
                <a:cubicBezTo>
                  <a:pt x="21600" y="20179"/>
                  <a:pt x="20600" y="21600"/>
                  <a:pt x="19400" y="21600"/>
                </a:cubicBezTo>
                <a:cubicBezTo>
                  <a:pt x="2200" y="21600"/>
                  <a:pt x="2200" y="21600"/>
                  <a:pt x="2200" y="21600"/>
                </a:cubicBezTo>
                <a:cubicBezTo>
                  <a:pt x="1000" y="21600"/>
                  <a:pt x="0" y="20179"/>
                  <a:pt x="0" y="18474"/>
                </a:cubicBezTo>
                <a:cubicBezTo>
                  <a:pt x="0" y="3126"/>
                  <a:pt x="0" y="3126"/>
                  <a:pt x="0" y="3126"/>
                </a:cubicBezTo>
                <a:cubicBezTo>
                  <a:pt x="0" y="1421"/>
                  <a:pt x="1000" y="0"/>
                  <a:pt x="2200" y="0"/>
                </a:cubicBezTo>
                <a:close/>
                <a:moveTo>
                  <a:pt x="2200" y="3126"/>
                </a:moveTo>
                <a:cubicBezTo>
                  <a:pt x="2200" y="18474"/>
                  <a:pt x="2200" y="18474"/>
                  <a:pt x="2200" y="18474"/>
                </a:cubicBezTo>
                <a:cubicBezTo>
                  <a:pt x="19400" y="18474"/>
                  <a:pt x="19400" y="18474"/>
                  <a:pt x="19400" y="18474"/>
                </a:cubicBezTo>
                <a:cubicBezTo>
                  <a:pt x="19400" y="3126"/>
                  <a:pt x="19400" y="3126"/>
                  <a:pt x="19400" y="3126"/>
                </a:cubicBezTo>
                <a:lnTo>
                  <a:pt x="2200" y="3126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73" name="Shape"/>
          <p:cNvSpPr/>
          <p:nvPr/>
        </p:nvSpPr>
        <p:spPr>
          <a:xfrm>
            <a:off x="3639249" y="4733518"/>
            <a:ext cx="404114" cy="38934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78" h="21448" extrusionOk="0">
                <a:moveTo>
                  <a:pt x="16278" y="6910"/>
                </a:moveTo>
                <a:cubicBezTo>
                  <a:pt x="13678" y="3586"/>
                  <a:pt x="13678" y="3586"/>
                  <a:pt x="13678" y="3586"/>
                </a:cubicBezTo>
                <a:cubicBezTo>
                  <a:pt x="8878" y="6910"/>
                  <a:pt x="8878" y="6910"/>
                  <a:pt x="8878" y="6910"/>
                </a:cubicBezTo>
                <a:cubicBezTo>
                  <a:pt x="5078" y="6910"/>
                  <a:pt x="5078" y="6910"/>
                  <a:pt x="5078" y="6910"/>
                </a:cubicBezTo>
                <a:cubicBezTo>
                  <a:pt x="3478" y="6910"/>
                  <a:pt x="2278" y="8156"/>
                  <a:pt x="2278" y="9817"/>
                </a:cubicBezTo>
                <a:cubicBezTo>
                  <a:pt x="2278" y="13556"/>
                  <a:pt x="2278" y="13556"/>
                  <a:pt x="2278" y="13556"/>
                </a:cubicBezTo>
                <a:cubicBezTo>
                  <a:pt x="78" y="6702"/>
                  <a:pt x="78" y="6702"/>
                  <a:pt x="78" y="6702"/>
                </a:cubicBezTo>
                <a:cubicBezTo>
                  <a:pt x="-122" y="6286"/>
                  <a:pt x="78" y="5871"/>
                  <a:pt x="478" y="5663"/>
                </a:cubicBezTo>
                <a:cubicBezTo>
                  <a:pt x="15078" y="56"/>
                  <a:pt x="15078" y="56"/>
                  <a:pt x="15078" y="56"/>
                </a:cubicBezTo>
                <a:cubicBezTo>
                  <a:pt x="15678" y="-152"/>
                  <a:pt x="16078" y="263"/>
                  <a:pt x="16278" y="679"/>
                </a:cubicBezTo>
                <a:cubicBezTo>
                  <a:pt x="18478" y="6910"/>
                  <a:pt x="18478" y="6910"/>
                  <a:pt x="18478" y="6910"/>
                </a:cubicBezTo>
                <a:lnTo>
                  <a:pt x="16278" y="6910"/>
                </a:lnTo>
                <a:close/>
                <a:moveTo>
                  <a:pt x="21478" y="9817"/>
                </a:moveTo>
                <a:cubicBezTo>
                  <a:pt x="21478" y="20410"/>
                  <a:pt x="21478" y="20410"/>
                  <a:pt x="21478" y="20410"/>
                </a:cubicBezTo>
                <a:cubicBezTo>
                  <a:pt x="21478" y="21033"/>
                  <a:pt x="21278" y="21448"/>
                  <a:pt x="20678" y="21448"/>
                </a:cubicBezTo>
                <a:cubicBezTo>
                  <a:pt x="5078" y="21448"/>
                  <a:pt x="5078" y="21448"/>
                  <a:pt x="5078" y="21448"/>
                </a:cubicBezTo>
                <a:cubicBezTo>
                  <a:pt x="4678" y="21448"/>
                  <a:pt x="4278" y="21033"/>
                  <a:pt x="4278" y="20410"/>
                </a:cubicBezTo>
                <a:cubicBezTo>
                  <a:pt x="4278" y="9817"/>
                  <a:pt x="4278" y="9817"/>
                  <a:pt x="4278" y="9817"/>
                </a:cubicBezTo>
                <a:cubicBezTo>
                  <a:pt x="4278" y="9402"/>
                  <a:pt x="4678" y="8986"/>
                  <a:pt x="5078" y="8986"/>
                </a:cubicBezTo>
                <a:cubicBezTo>
                  <a:pt x="20678" y="8986"/>
                  <a:pt x="20678" y="8986"/>
                  <a:pt x="20678" y="8986"/>
                </a:cubicBezTo>
                <a:cubicBezTo>
                  <a:pt x="21278" y="8986"/>
                  <a:pt x="21478" y="9402"/>
                  <a:pt x="21478" y="9817"/>
                </a:cubicBezTo>
                <a:close/>
                <a:moveTo>
                  <a:pt x="19478" y="15425"/>
                </a:moveTo>
                <a:cubicBezTo>
                  <a:pt x="18078" y="11894"/>
                  <a:pt x="18078" y="11894"/>
                  <a:pt x="18078" y="11894"/>
                </a:cubicBezTo>
                <a:cubicBezTo>
                  <a:pt x="14278" y="13140"/>
                  <a:pt x="14278" y="13140"/>
                  <a:pt x="14278" y="13140"/>
                </a:cubicBezTo>
                <a:cubicBezTo>
                  <a:pt x="11478" y="16256"/>
                  <a:pt x="11478" y="16256"/>
                  <a:pt x="11478" y="16256"/>
                </a:cubicBezTo>
                <a:cubicBezTo>
                  <a:pt x="8478" y="12310"/>
                  <a:pt x="8478" y="12310"/>
                  <a:pt x="8478" y="12310"/>
                </a:cubicBezTo>
                <a:cubicBezTo>
                  <a:pt x="6678" y="17086"/>
                  <a:pt x="6678" y="17086"/>
                  <a:pt x="6678" y="17086"/>
                </a:cubicBezTo>
                <a:cubicBezTo>
                  <a:pt x="6678" y="19163"/>
                  <a:pt x="6678" y="19163"/>
                  <a:pt x="6678" y="19163"/>
                </a:cubicBezTo>
                <a:cubicBezTo>
                  <a:pt x="19478" y="19163"/>
                  <a:pt x="19478" y="19163"/>
                  <a:pt x="19478" y="19163"/>
                </a:cubicBezTo>
                <a:lnTo>
                  <a:pt x="19478" y="15425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74" name="Shape"/>
          <p:cNvSpPr/>
          <p:nvPr/>
        </p:nvSpPr>
        <p:spPr>
          <a:xfrm>
            <a:off x="4324350" y="4765676"/>
            <a:ext cx="322264" cy="323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763" y="19088"/>
                </a:moveTo>
                <a:cubicBezTo>
                  <a:pt x="10800" y="19088"/>
                  <a:pt x="10800" y="19088"/>
                  <a:pt x="10800" y="19088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2763" y="21600"/>
                  <a:pt x="2763" y="21600"/>
                  <a:pt x="2763" y="21600"/>
                </a:cubicBezTo>
                <a:cubicBezTo>
                  <a:pt x="1005" y="21600"/>
                  <a:pt x="0" y="20595"/>
                  <a:pt x="0" y="19088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2763" y="10800"/>
                  <a:pt x="2763" y="10800"/>
                  <a:pt x="2763" y="10800"/>
                </a:cubicBezTo>
                <a:lnTo>
                  <a:pt x="2763" y="19088"/>
                </a:lnTo>
                <a:close/>
                <a:moveTo>
                  <a:pt x="21600" y="2763"/>
                </a:moveTo>
                <a:cubicBezTo>
                  <a:pt x="21600" y="13563"/>
                  <a:pt x="21600" y="13563"/>
                  <a:pt x="21600" y="13563"/>
                </a:cubicBezTo>
                <a:cubicBezTo>
                  <a:pt x="21600" y="15070"/>
                  <a:pt x="20344" y="16326"/>
                  <a:pt x="18837" y="16326"/>
                </a:cubicBezTo>
                <a:cubicBezTo>
                  <a:pt x="8037" y="16326"/>
                  <a:pt x="8037" y="16326"/>
                  <a:pt x="8037" y="16326"/>
                </a:cubicBezTo>
                <a:cubicBezTo>
                  <a:pt x="6530" y="16326"/>
                  <a:pt x="5274" y="15070"/>
                  <a:pt x="5274" y="13563"/>
                </a:cubicBezTo>
                <a:cubicBezTo>
                  <a:pt x="5274" y="2763"/>
                  <a:pt x="5274" y="2763"/>
                  <a:pt x="5274" y="2763"/>
                </a:cubicBezTo>
                <a:cubicBezTo>
                  <a:pt x="5274" y="1256"/>
                  <a:pt x="6530" y="0"/>
                  <a:pt x="8037" y="0"/>
                </a:cubicBezTo>
                <a:cubicBezTo>
                  <a:pt x="18837" y="0"/>
                  <a:pt x="18837" y="0"/>
                  <a:pt x="18837" y="0"/>
                </a:cubicBezTo>
                <a:cubicBezTo>
                  <a:pt x="20344" y="0"/>
                  <a:pt x="21600" y="1256"/>
                  <a:pt x="21600" y="2763"/>
                </a:cubicBezTo>
                <a:close/>
                <a:moveTo>
                  <a:pt x="18837" y="2763"/>
                </a:moveTo>
                <a:cubicBezTo>
                  <a:pt x="8037" y="2763"/>
                  <a:pt x="8037" y="2763"/>
                  <a:pt x="8037" y="2763"/>
                </a:cubicBezTo>
                <a:cubicBezTo>
                  <a:pt x="8037" y="13563"/>
                  <a:pt x="8037" y="13563"/>
                  <a:pt x="8037" y="13563"/>
                </a:cubicBezTo>
                <a:cubicBezTo>
                  <a:pt x="18837" y="13563"/>
                  <a:pt x="18837" y="13563"/>
                  <a:pt x="18837" y="13563"/>
                </a:cubicBezTo>
                <a:lnTo>
                  <a:pt x="18837" y="2763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75" name="Shape"/>
          <p:cNvSpPr/>
          <p:nvPr/>
        </p:nvSpPr>
        <p:spPr>
          <a:xfrm>
            <a:off x="4929187" y="4765676"/>
            <a:ext cx="404814" cy="323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8037"/>
                </a:moveTo>
                <a:cubicBezTo>
                  <a:pt x="20600" y="20344"/>
                  <a:pt x="20600" y="20344"/>
                  <a:pt x="20600" y="20344"/>
                </a:cubicBezTo>
                <a:cubicBezTo>
                  <a:pt x="20600" y="21098"/>
                  <a:pt x="20400" y="21600"/>
                  <a:pt x="19600" y="21600"/>
                </a:cubicBezTo>
                <a:cubicBezTo>
                  <a:pt x="2000" y="21600"/>
                  <a:pt x="2000" y="21600"/>
                  <a:pt x="2000" y="21600"/>
                </a:cubicBezTo>
                <a:cubicBezTo>
                  <a:pt x="1000" y="21600"/>
                  <a:pt x="1000" y="21098"/>
                  <a:pt x="800" y="20344"/>
                </a:cubicBezTo>
                <a:cubicBezTo>
                  <a:pt x="0" y="8037"/>
                  <a:pt x="0" y="8037"/>
                  <a:pt x="0" y="8037"/>
                </a:cubicBezTo>
                <a:cubicBezTo>
                  <a:pt x="0" y="7284"/>
                  <a:pt x="0" y="6781"/>
                  <a:pt x="1000" y="6781"/>
                </a:cubicBezTo>
                <a:cubicBezTo>
                  <a:pt x="20600" y="6781"/>
                  <a:pt x="20600" y="6781"/>
                  <a:pt x="20600" y="6781"/>
                </a:cubicBezTo>
                <a:cubicBezTo>
                  <a:pt x="21600" y="6781"/>
                  <a:pt x="21600" y="7284"/>
                  <a:pt x="21600" y="8037"/>
                </a:cubicBezTo>
                <a:close/>
                <a:moveTo>
                  <a:pt x="20000" y="4772"/>
                </a:moveTo>
                <a:cubicBezTo>
                  <a:pt x="1800" y="4772"/>
                  <a:pt x="1800" y="4772"/>
                  <a:pt x="1800" y="4772"/>
                </a:cubicBezTo>
                <a:cubicBezTo>
                  <a:pt x="2000" y="1256"/>
                  <a:pt x="2000" y="1256"/>
                  <a:pt x="2000" y="1256"/>
                </a:cubicBezTo>
                <a:cubicBezTo>
                  <a:pt x="2200" y="502"/>
                  <a:pt x="2800" y="0"/>
                  <a:pt x="3400" y="0"/>
                </a:cubicBezTo>
                <a:cubicBezTo>
                  <a:pt x="6800" y="0"/>
                  <a:pt x="6800" y="0"/>
                  <a:pt x="6800" y="0"/>
                </a:cubicBezTo>
                <a:cubicBezTo>
                  <a:pt x="7400" y="0"/>
                  <a:pt x="8200" y="502"/>
                  <a:pt x="8800" y="1005"/>
                </a:cubicBezTo>
                <a:cubicBezTo>
                  <a:pt x="9400" y="1758"/>
                  <a:pt x="9400" y="1758"/>
                  <a:pt x="9400" y="1758"/>
                </a:cubicBezTo>
                <a:cubicBezTo>
                  <a:pt x="9800" y="2260"/>
                  <a:pt x="10600" y="2763"/>
                  <a:pt x="11200" y="2763"/>
                </a:cubicBezTo>
                <a:cubicBezTo>
                  <a:pt x="18600" y="2763"/>
                  <a:pt x="18600" y="2763"/>
                  <a:pt x="18600" y="2763"/>
                </a:cubicBezTo>
                <a:cubicBezTo>
                  <a:pt x="19200" y="2763"/>
                  <a:pt x="19800" y="3265"/>
                  <a:pt x="19800" y="3767"/>
                </a:cubicBezTo>
                <a:lnTo>
                  <a:pt x="20000" y="4772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76" name="Shape"/>
          <p:cNvSpPr/>
          <p:nvPr/>
        </p:nvSpPr>
        <p:spPr>
          <a:xfrm>
            <a:off x="5576496" y="4765676"/>
            <a:ext cx="400813" cy="323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03" h="21600" extrusionOk="0">
                <a:moveTo>
                  <a:pt x="21252" y="8037"/>
                </a:moveTo>
                <a:cubicBezTo>
                  <a:pt x="20852" y="9795"/>
                  <a:pt x="19652" y="19088"/>
                  <a:pt x="19452" y="20344"/>
                </a:cubicBezTo>
                <a:cubicBezTo>
                  <a:pt x="19252" y="21600"/>
                  <a:pt x="18252" y="21600"/>
                  <a:pt x="18252" y="21600"/>
                </a:cubicBezTo>
                <a:cubicBezTo>
                  <a:pt x="3052" y="21600"/>
                  <a:pt x="3052" y="21600"/>
                  <a:pt x="3052" y="21600"/>
                </a:cubicBezTo>
                <a:cubicBezTo>
                  <a:pt x="3052" y="21600"/>
                  <a:pt x="2052" y="21600"/>
                  <a:pt x="1852" y="20344"/>
                </a:cubicBezTo>
                <a:cubicBezTo>
                  <a:pt x="1652" y="19088"/>
                  <a:pt x="452" y="9795"/>
                  <a:pt x="52" y="8037"/>
                </a:cubicBezTo>
                <a:cubicBezTo>
                  <a:pt x="-148" y="6530"/>
                  <a:pt x="252" y="6279"/>
                  <a:pt x="852" y="5526"/>
                </a:cubicBezTo>
                <a:cubicBezTo>
                  <a:pt x="1652" y="4521"/>
                  <a:pt x="1652" y="4521"/>
                  <a:pt x="1652" y="4521"/>
                </a:cubicBezTo>
                <a:cubicBezTo>
                  <a:pt x="1652" y="6781"/>
                  <a:pt x="1652" y="6781"/>
                  <a:pt x="1652" y="6781"/>
                </a:cubicBezTo>
                <a:cubicBezTo>
                  <a:pt x="19652" y="6781"/>
                  <a:pt x="19652" y="6781"/>
                  <a:pt x="19652" y="6781"/>
                </a:cubicBezTo>
                <a:cubicBezTo>
                  <a:pt x="19652" y="4521"/>
                  <a:pt x="19652" y="4521"/>
                  <a:pt x="19652" y="4521"/>
                </a:cubicBezTo>
                <a:cubicBezTo>
                  <a:pt x="19652" y="4521"/>
                  <a:pt x="19652" y="4521"/>
                  <a:pt x="20252" y="5526"/>
                </a:cubicBezTo>
                <a:cubicBezTo>
                  <a:pt x="21052" y="6279"/>
                  <a:pt x="21452" y="6530"/>
                  <a:pt x="21252" y="8037"/>
                </a:cubicBezTo>
                <a:close/>
                <a:moveTo>
                  <a:pt x="18252" y="5526"/>
                </a:moveTo>
                <a:cubicBezTo>
                  <a:pt x="3052" y="5526"/>
                  <a:pt x="3052" y="5526"/>
                  <a:pt x="3052" y="5526"/>
                </a:cubicBezTo>
                <a:cubicBezTo>
                  <a:pt x="3052" y="4019"/>
                  <a:pt x="3052" y="4019"/>
                  <a:pt x="3052" y="4019"/>
                </a:cubicBezTo>
                <a:cubicBezTo>
                  <a:pt x="3052" y="2763"/>
                  <a:pt x="4252" y="2763"/>
                  <a:pt x="4252" y="2763"/>
                </a:cubicBezTo>
                <a:cubicBezTo>
                  <a:pt x="17052" y="2763"/>
                  <a:pt x="17052" y="2763"/>
                  <a:pt x="17052" y="2763"/>
                </a:cubicBezTo>
                <a:cubicBezTo>
                  <a:pt x="17052" y="2763"/>
                  <a:pt x="18252" y="2763"/>
                  <a:pt x="18252" y="4019"/>
                </a:cubicBezTo>
                <a:lnTo>
                  <a:pt x="18252" y="5526"/>
                </a:lnTo>
                <a:close/>
                <a:moveTo>
                  <a:pt x="16052" y="1256"/>
                </a:moveTo>
                <a:cubicBezTo>
                  <a:pt x="5252" y="1256"/>
                  <a:pt x="5252" y="1256"/>
                  <a:pt x="5252" y="1256"/>
                </a:cubicBezTo>
                <a:cubicBezTo>
                  <a:pt x="5252" y="0"/>
                  <a:pt x="6252" y="0"/>
                  <a:pt x="6252" y="0"/>
                </a:cubicBezTo>
                <a:cubicBezTo>
                  <a:pt x="14852" y="0"/>
                  <a:pt x="14852" y="0"/>
                  <a:pt x="14852" y="0"/>
                </a:cubicBezTo>
                <a:cubicBezTo>
                  <a:pt x="14852" y="0"/>
                  <a:pt x="16052" y="0"/>
                  <a:pt x="16052" y="1256"/>
                </a:cubicBezTo>
                <a:close/>
                <a:moveTo>
                  <a:pt x="14852" y="10047"/>
                </a:moveTo>
                <a:cubicBezTo>
                  <a:pt x="13452" y="10047"/>
                  <a:pt x="13452" y="10047"/>
                  <a:pt x="13452" y="10047"/>
                </a:cubicBezTo>
                <a:cubicBezTo>
                  <a:pt x="13452" y="12307"/>
                  <a:pt x="13452" y="12307"/>
                  <a:pt x="13452" y="12307"/>
                </a:cubicBezTo>
                <a:cubicBezTo>
                  <a:pt x="7852" y="12307"/>
                  <a:pt x="7852" y="12307"/>
                  <a:pt x="7852" y="12307"/>
                </a:cubicBezTo>
                <a:cubicBezTo>
                  <a:pt x="7852" y="10047"/>
                  <a:pt x="7852" y="10047"/>
                  <a:pt x="7852" y="10047"/>
                </a:cubicBezTo>
                <a:cubicBezTo>
                  <a:pt x="6252" y="10047"/>
                  <a:pt x="6252" y="10047"/>
                  <a:pt x="6252" y="10047"/>
                </a:cubicBezTo>
                <a:cubicBezTo>
                  <a:pt x="6252" y="12809"/>
                  <a:pt x="6252" y="12809"/>
                  <a:pt x="6252" y="12809"/>
                </a:cubicBezTo>
                <a:cubicBezTo>
                  <a:pt x="6252" y="12809"/>
                  <a:pt x="6252" y="14065"/>
                  <a:pt x="7452" y="14065"/>
                </a:cubicBezTo>
                <a:cubicBezTo>
                  <a:pt x="13852" y="14065"/>
                  <a:pt x="13852" y="14065"/>
                  <a:pt x="13852" y="14065"/>
                </a:cubicBezTo>
                <a:cubicBezTo>
                  <a:pt x="14852" y="14065"/>
                  <a:pt x="14852" y="12809"/>
                  <a:pt x="14852" y="12809"/>
                </a:cubicBezTo>
                <a:lnTo>
                  <a:pt x="14852" y="10047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77" name="Shape"/>
          <p:cNvSpPr/>
          <p:nvPr/>
        </p:nvSpPr>
        <p:spPr>
          <a:xfrm>
            <a:off x="6283325" y="4760912"/>
            <a:ext cx="278985" cy="3317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26" h="21600" extrusionOk="0">
                <a:moveTo>
                  <a:pt x="21312" y="3436"/>
                </a:moveTo>
                <a:cubicBezTo>
                  <a:pt x="19008" y="19145"/>
                  <a:pt x="19008" y="19145"/>
                  <a:pt x="19008" y="19145"/>
                </a:cubicBezTo>
                <a:cubicBezTo>
                  <a:pt x="19008" y="19636"/>
                  <a:pt x="15552" y="21600"/>
                  <a:pt x="10656" y="21600"/>
                </a:cubicBezTo>
                <a:cubicBezTo>
                  <a:pt x="5760" y="21600"/>
                  <a:pt x="2304" y="19636"/>
                  <a:pt x="2304" y="19145"/>
                </a:cubicBezTo>
                <a:cubicBezTo>
                  <a:pt x="0" y="3436"/>
                  <a:pt x="0" y="3436"/>
                  <a:pt x="0" y="3436"/>
                </a:cubicBezTo>
                <a:cubicBezTo>
                  <a:pt x="0" y="1718"/>
                  <a:pt x="4032" y="0"/>
                  <a:pt x="10656" y="0"/>
                </a:cubicBezTo>
                <a:cubicBezTo>
                  <a:pt x="17280" y="0"/>
                  <a:pt x="21600" y="1718"/>
                  <a:pt x="21312" y="3436"/>
                </a:cubicBezTo>
                <a:close/>
                <a:moveTo>
                  <a:pt x="19008" y="3682"/>
                </a:moveTo>
                <a:cubicBezTo>
                  <a:pt x="19008" y="3191"/>
                  <a:pt x="15552" y="1718"/>
                  <a:pt x="10656" y="1718"/>
                </a:cubicBezTo>
                <a:cubicBezTo>
                  <a:pt x="5760" y="1718"/>
                  <a:pt x="2304" y="3191"/>
                  <a:pt x="2304" y="3682"/>
                </a:cubicBezTo>
                <a:cubicBezTo>
                  <a:pt x="2304" y="4173"/>
                  <a:pt x="5760" y="5645"/>
                  <a:pt x="10656" y="5645"/>
                </a:cubicBezTo>
                <a:cubicBezTo>
                  <a:pt x="15552" y="5645"/>
                  <a:pt x="19008" y="4173"/>
                  <a:pt x="19008" y="368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78" name="Shape"/>
          <p:cNvSpPr/>
          <p:nvPr/>
        </p:nvSpPr>
        <p:spPr>
          <a:xfrm>
            <a:off x="6863961" y="4754562"/>
            <a:ext cx="408765" cy="3460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09" h="21600" extrusionOk="0">
                <a:moveTo>
                  <a:pt x="21259" y="16435"/>
                </a:moveTo>
                <a:cubicBezTo>
                  <a:pt x="20670" y="20426"/>
                  <a:pt x="20670" y="20426"/>
                  <a:pt x="20670" y="20426"/>
                </a:cubicBezTo>
                <a:cubicBezTo>
                  <a:pt x="20473" y="21130"/>
                  <a:pt x="19884" y="21600"/>
                  <a:pt x="19295" y="21600"/>
                </a:cubicBezTo>
                <a:cubicBezTo>
                  <a:pt x="2015" y="21600"/>
                  <a:pt x="2015" y="21600"/>
                  <a:pt x="2015" y="21600"/>
                </a:cubicBezTo>
                <a:cubicBezTo>
                  <a:pt x="1426" y="21600"/>
                  <a:pt x="837" y="21130"/>
                  <a:pt x="640" y="20426"/>
                </a:cubicBezTo>
                <a:cubicBezTo>
                  <a:pt x="51" y="16435"/>
                  <a:pt x="51" y="16435"/>
                  <a:pt x="51" y="16435"/>
                </a:cubicBezTo>
                <a:cubicBezTo>
                  <a:pt x="-145" y="15965"/>
                  <a:pt x="248" y="15026"/>
                  <a:pt x="837" y="14791"/>
                </a:cubicBezTo>
                <a:cubicBezTo>
                  <a:pt x="4175" y="11974"/>
                  <a:pt x="4175" y="11974"/>
                  <a:pt x="4175" y="11974"/>
                </a:cubicBezTo>
                <a:cubicBezTo>
                  <a:pt x="6139" y="11974"/>
                  <a:pt x="6139" y="11974"/>
                  <a:pt x="6139" y="11974"/>
                </a:cubicBezTo>
                <a:cubicBezTo>
                  <a:pt x="2604" y="15261"/>
                  <a:pt x="2604" y="15261"/>
                  <a:pt x="2604" y="15261"/>
                </a:cubicBezTo>
                <a:cubicBezTo>
                  <a:pt x="6335" y="15261"/>
                  <a:pt x="6335" y="15261"/>
                  <a:pt x="6335" y="15261"/>
                </a:cubicBezTo>
                <a:cubicBezTo>
                  <a:pt x="6531" y="15261"/>
                  <a:pt x="6531" y="15261"/>
                  <a:pt x="6531" y="15496"/>
                </a:cubicBezTo>
                <a:cubicBezTo>
                  <a:pt x="7513" y="18313"/>
                  <a:pt x="7513" y="18313"/>
                  <a:pt x="7513" y="18313"/>
                </a:cubicBezTo>
                <a:cubicBezTo>
                  <a:pt x="13797" y="18313"/>
                  <a:pt x="13797" y="18313"/>
                  <a:pt x="13797" y="18313"/>
                </a:cubicBezTo>
                <a:cubicBezTo>
                  <a:pt x="14779" y="15496"/>
                  <a:pt x="14779" y="15496"/>
                  <a:pt x="14779" y="15496"/>
                </a:cubicBezTo>
                <a:cubicBezTo>
                  <a:pt x="14779" y="15261"/>
                  <a:pt x="14779" y="15261"/>
                  <a:pt x="14975" y="15261"/>
                </a:cubicBezTo>
                <a:cubicBezTo>
                  <a:pt x="18706" y="15261"/>
                  <a:pt x="18706" y="15261"/>
                  <a:pt x="18706" y="15261"/>
                </a:cubicBezTo>
                <a:cubicBezTo>
                  <a:pt x="15171" y="11974"/>
                  <a:pt x="15171" y="11974"/>
                  <a:pt x="15171" y="11974"/>
                </a:cubicBezTo>
                <a:cubicBezTo>
                  <a:pt x="17135" y="11974"/>
                  <a:pt x="17135" y="11974"/>
                  <a:pt x="17135" y="11974"/>
                </a:cubicBezTo>
                <a:cubicBezTo>
                  <a:pt x="20473" y="14791"/>
                  <a:pt x="20473" y="14791"/>
                  <a:pt x="20473" y="14791"/>
                </a:cubicBezTo>
                <a:cubicBezTo>
                  <a:pt x="21062" y="15026"/>
                  <a:pt x="21455" y="15965"/>
                  <a:pt x="21259" y="16435"/>
                </a:cubicBezTo>
                <a:close/>
                <a:moveTo>
                  <a:pt x="16350" y="6574"/>
                </a:moveTo>
                <a:cubicBezTo>
                  <a:pt x="13208" y="6574"/>
                  <a:pt x="13208" y="6574"/>
                  <a:pt x="13208" y="6574"/>
                </a:cubicBezTo>
                <a:cubicBezTo>
                  <a:pt x="13208" y="12678"/>
                  <a:pt x="13208" y="12678"/>
                  <a:pt x="13208" y="12678"/>
                </a:cubicBezTo>
                <a:cubicBezTo>
                  <a:pt x="8102" y="12678"/>
                  <a:pt x="8102" y="12678"/>
                  <a:pt x="8102" y="12678"/>
                </a:cubicBezTo>
                <a:cubicBezTo>
                  <a:pt x="8102" y="6574"/>
                  <a:pt x="8102" y="6574"/>
                  <a:pt x="8102" y="6574"/>
                </a:cubicBezTo>
                <a:cubicBezTo>
                  <a:pt x="4960" y="6574"/>
                  <a:pt x="4960" y="6574"/>
                  <a:pt x="4960" y="6574"/>
                </a:cubicBezTo>
                <a:cubicBezTo>
                  <a:pt x="10655" y="0"/>
                  <a:pt x="10655" y="0"/>
                  <a:pt x="10655" y="0"/>
                </a:cubicBezTo>
                <a:lnTo>
                  <a:pt x="16350" y="6574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79" name="Shape"/>
          <p:cNvSpPr/>
          <p:nvPr/>
        </p:nvSpPr>
        <p:spPr>
          <a:xfrm>
            <a:off x="7509636" y="4754562"/>
            <a:ext cx="404880" cy="3460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52" h="21600" extrusionOk="0">
                <a:moveTo>
                  <a:pt x="21278" y="16435"/>
                </a:moveTo>
                <a:cubicBezTo>
                  <a:pt x="20683" y="20426"/>
                  <a:pt x="20683" y="20426"/>
                  <a:pt x="20683" y="20426"/>
                </a:cubicBezTo>
                <a:cubicBezTo>
                  <a:pt x="20683" y="21130"/>
                  <a:pt x="20089" y="21600"/>
                  <a:pt x="19494" y="21600"/>
                </a:cubicBezTo>
                <a:cubicBezTo>
                  <a:pt x="2056" y="21600"/>
                  <a:pt x="2056" y="21600"/>
                  <a:pt x="2056" y="21600"/>
                </a:cubicBezTo>
                <a:cubicBezTo>
                  <a:pt x="1461" y="21600"/>
                  <a:pt x="867" y="21130"/>
                  <a:pt x="669" y="20426"/>
                </a:cubicBezTo>
                <a:cubicBezTo>
                  <a:pt x="74" y="16435"/>
                  <a:pt x="74" y="16435"/>
                  <a:pt x="74" y="16435"/>
                </a:cubicBezTo>
                <a:cubicBezTo>
                  <a:pt x="-124" y="15965"/>
                  <a:pt x="74" y="15026"/>
                  <a:pt x="669" y="14791"/>
                </a:cubicBezTo>
                <a:cubicBezTo>
                  <a:pt x="4037" y="11974"/>
                  <a:pt x="4037" y="11974"/>
                  <a:pt x="4037" y="11974"/>
                </a:cubicBezTo>
                <a:cubicBezTo>
                  <a:pt x="6217" y="11974"/>
                  <a:pt x="6217" y="11974"/>
                  <a:pt x="6217" y="11974"/>
                </a:cubicBezTo>
                <a:cubicBezTo>
                  <a:pt x="2650" y="15261"/>
                  <a:pt x="2650" y="15261"/>
                  <a:pt x="2650" y="15261"/>
                </a:cubicBezTo>
                <a:cubicBezTo>
                  <a:pt x="6415" y="15261"/>
                  <a:pt x="6415" y="15261"/>
                  <a:pt x="6415" y="15261"/>
                </a:cubicBezTo>
                <a:cubicBezTo>
                  <a:pt x="6415" y="15261"/>
                  <a:pt x="6614" y="15261"/>
                  <a:pt x="6614" y="15496"/>
                </a:cubicBezTo>
                <a:cubicBezTo>
                  <a:pt x="7406" y="18313"/>
                  <a:pt x="7406" y="18313"/>
                  <a:pt x="7406" y="18313"/>
                </a:cubicBezTo>
                <a:cubicBezTo>
                  <a:pt x="13946" y="18313"/>
                  <a:pt x="13946" y="18313"/>
                  <a:pt x="13946" y="18313"/>
                </a:cubicBezTo>
                <a:cubicBezTo>
                  <a:pt x="14738" y="15496"/>
                  <a:pt x="14738" y="15496"/>
                  <a:pt x="14738" y="15496"/>
                </a:cubicBezTo>
                <a:cubicBezTo>
                  <a:pt x="14738" y="15261"/>
                  <a:pt x="14937" y="15261"/>
                  <a:pt x="14937" y="15261"/>
                </a:cubicBezTo>
                <a:cubicBezTo>
                  <a:pt x="18702" y="15261"/>
                  <a:pt x="18702" y="15261"/>
                  <a:pt x="18702" y="15261"/>
                </a:cubicBezTo>
                <a:cubicBezTo>
                  <a:pt x="15135" y="11974"/>
                  <a:pt x="15135" y="11974"/>
                  <a:pt x="15135" y="11974"/>
                </a:cubicBezTo>
                <a:cubicBezTo>
                  <a:pt x="17315" y="11974"/>
                  <a:pt x="17315" y="11974"/>
                  <a:pt x="17315" y="11974"/>
                </a:cubicBezTo>
                <a:cubicBezTo>
                  <a:pt x="20683" y="14791"/>
                  <a:pt x="20683" y="14791"/>
                  <a:pt x="20683" y="14791"/>
                </a:cubicBezTo>
                <a:cubicBezTo>
                  <a:pt x="21278" y="15026"/>
                  <a:pt x="21476" y="15965"/>
                  <a:pt x="21278" y="16435"/>
                </a:cubicBezTo>
                <a:close/>
                <a:moveTo>
                  <a:pt x="10775" y="12678"/>
                </a:moveTo>
                <a:cubicBezTo>
                  <a:pt x="4830" y="6339"/>
                  <a:pt x="4830" y="6339"/>
                  <a:pt x="4830" y="6339"/>
                </a:cubicBezTo>
                <a:cubicBezTo>
                  <a:pt x="8199" y="6339"/>
                  <a:pt x="8199" y="6339"/>
                  <a:pt x="8199" y="6339"/>
                </a:cubicBezTo>
                <a:cubicBezTo>
                  <a:pt x="8199" y="0"/>
                  <a:pt x="8199" y="0"/>
                  <a:pt x="8199" y="0"/>
                </a:cubicBezTo>
                <a:cubicBezTo>
                  <a:pt x="13351" y="0"/>
                  <a:pt x="13351" y="0"/>
                  <a:pt x="13351" y="0"/>
                </a:cubicBezTo>
                <a:cubicBezTo>
                  <a:pt x="13351" y="6339"/>
                  <a:pt x="13351" y="6339"/>
                  <a:pt x="13351" y="6339"/>
                </a:cubicBezTo>
                <a:cubicBezTo>
                  <a:pt x="16522" y="6339"/>
                  <a:pt x="16522" y="6339"/>
                  <a:pt x="16522" y="6339"/>
                </a:cubicBezTo>
                <a:lnTo>
                  <a:pt x="10775" y="1267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80" name="Shape"/>
          <p:cNvSpPr/>
          <p:nvPr/>
        </p:nvSpPr>
        <p:spPr>
          <a:xfrm>
            <a:off x="8175625" y="4776787"/>
            <a:ext cx="366099" cy="3048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71" h="21600" extrusionOk="0">
                <a:moveTo>
                  <a:pt x="21380" y="14667"/>
                </a:moveTo>
                <a:cubicBezTo>
                  <a:pt x="20718" y="20000"/>
                  <a:pt x="20718" y="20000"/>
                  <a:pt x="20718" y="20000"/>
                </a:cubicBezTo>
                <a:cubicBezTo>
                  <a:pt x="20498" y="20800"/>
                  <a:pt x="19837" y="21600"/>
                  <a:pt x="19176" y="21600"/>
                </a:cubicBezTo>
                <a:cubicBezTo>
                  <a:pt x="2424" y="21600"/>
                  <a:pt x="2424" y="21600"/>
                  <a:pt x="2424" y="21600"/>
                </a:cubicBezTo>
                <a:cubicBezTo>
                  <a:pt x="1543" y="21600"/>
                  <a:pt x="1102" y="20800"/>
                  <a:pt x="882" y="20000"/>
                </a:cubicBezTo>
                <a:cubicBezTo>
                  <a:pt x="0" y="14667"/>
                  <a:pt x="0" y="14667"/>
                  <a:pt x="0" y="14667"/>
                </a:cubicBezTo>
                <a:cubicBezTo>
                  <a:pt x="0" y="13867"/>
                  <a:pt x="220" y="12800"/>
                  <a:pt x="441" y="12000"/>
                </a:cubicBezTo>
                <a:cubicBezTo>
                  <a:pt x="4188" y="1333"/>
                  <a:pt x="4188" y="1333"/>
                  <a:pt x="4188" y="1333"/>
                </a:cubicBezTo>
                <a:cubicBezTo>
                  <a:pt x="4408" y="533"/>
                  <a:pt x="5290" y="0"/>
                  <a:pt x="5951" y="0"/>
                </a:cubicBezTo>
                <a:cubicBezTo>
                  <a:pt x="8376" y="0"/>
                  <a:pt x="8376" y="0"/>
                  <a:pt x="8376" y="0"/>
                </a:cubicBezTo>
                <a:cubicBezTo>
                  <a:pt x="7935" y="5867"/>
                  <a:pt x="7935" y="5867"/>
                  <a:pt x="7935" y="5867"/>
                </a:cubicBezTo>
                <a:cubicBezTo>
                  <a:pt x="4629" y="5867"/>
                  <a:pt x="4629" y="5867"/>
                  <a:pt x="4629" y="5867"/>
                </a:cubicBezTo>
                <a:cubicBezTo>
                  <a:pt x="10800" y="11733"/>
                  <a:pt x="10800" y="11733"/>
                  <a:pt x="10800" y="11733"/>
                </a:cubicBezTo>
                <a:cubicBezTo>
                  <a:pt x="16751" y="5867"/>
                  <a:pt x="16751" y="5867"/>
                  <a:pt x="16751" y="5867"/>
                </a:cubicBezTo>
                <a:cubicBezTo>
                  <a:pt x="13665" y="5867"/>
                  <a:pt x="13665" y="5867"/>
                  <a:pt x="13665" y="5867"/>
                </a:cubicBezTo>
                <a:cubicBezTo>
                  <a:pt x="13224" y="0"/>
                  <a:pt x="13224" y="0"/>
                  <a:pt x="13224" y="0"/>
                </a:cubicBezTo>
                <a:cubicBezTo>
                  <a:pt x="15649" y="0"/>
                  <a:pt x="15649" y="0"/>
                  <a:pt x="15649" y="0"/>
                </a:cubicBezTo>
                <a:cubicBezTo>
                  <a:pt x="16310" y="0"/>
                  <a:pt x="16971" y="533"/>
                  <a:pt x="17412" y="1333"/>
                </a:cubicBezTo>
                <a:cubicBezTo>
                  <a:pt x="21159" y="12000"/>
                  <a:pt x="21159" y="12000"/>
                  <a:pt x="21159" y="12000"/>
                </a:cubicBezTo>
                <a:cubicBezTo>
                  <a:pt x="21380" y="12800"/>
                  <a:pt x="21600" y="13867"/>
                  <a:pt x="21380" y="14667"/>
                </a:cubicBezTo>
                <a:close/>
                <a:moveTo>
                  <a:pt x="18514" y="14400"/>
                </a:moveTo>
                <a:cubicBezTo>
                  <a:pt x="3086" y="14400"/>
                  <a:pt x="3086" y="14400"/>
                  <a:pt x="3086" y="14400"/>
                </a:cubicBezTo>
                <a:cubicBezTo>
                  <a:pt x="2424" y="14400"/>
                  <a:pt x="1984" y="15200"/>
                  <a:pt x="1984" y="16000"/>
                </a:cubicBezTo>
                <a:cubicBezTo>
                  <a:pt x="2424" y="18133"/>
                  <a:pt x="2424" y="18133"/>
                  <a:pt x="2424" y="18133"/>
                </a:cubicBezTo>
                <a:cubicBezTo>
                  <a:pt x="2424" y="18933"/>
                  <a:pt x="3086" y="19467"/>
                  <a:pt x="3747" y="19467"/>
                </a:cubicBezTo>
                <a:cubicBezTo>
                  <a:pt x="17853" y="19467"/>
                  <a:pt x="17853" y="19467"/>
                  <a:pt x="17853" y="19467"/>
                </a:cubicBezTo>
                <a:cubicBezTo>
                  <a:pt x="18514" y="19467"/>
                  <a:pt x="19176" y="18933"/>
                  <a:pt x="19176" y="18133"/>
                </a:cubicBezTo>
                <a:cubicBezTo>
                  <a:pt x="19396" y="16000"/>
                  <a:pt x="19396" y="16000"/>
                  <a:pt x="19396" y="16000"/>
                </a:cubicBezTo>
                <a:cubicBezTo>
                  <a:pt x="19616" y="15200"/>
                  <a:pt x="19176" y="14400"/>
                  <a:pt x="18514" y="14400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81" name="Shape"/>
          <p:cNvSpPr/>
          <p:nvPr/>
        </p:nvSpPr>
        <p:spPr>
          <a:xfrm>
            <a:off x="8802688" y="4795837"/>
            <a:ext cx="404814" cy="263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3886"/>
                </a:moveTo>
                <a:cubicBezTo>
                  <a:pt x="21600" y="18206"/>
                  <a:pt x="19200" y="21600"/>
                  <a:pt x="16400" y="21600"/>
                </a:cubicBezTo>
                <a:cubicBezTo>
                  <a:pt x="3800" y="21600"/>
                  <a:pt x="3800" y="21600"/>
                  <a:pt x="3800" y="21600"/>
                </a:cubicBezTo>
                <a:cubicBezTo>
                  <a:pt x="1600" y="21600"/>
                  <a:pt x="0" y="19131"/>
                  <a:pt x="0" y="15737"/>
                </a:cubicBezTo>
                <a:cubicBezTo>
                  <a:pt x="0" y="12651"/>
                  <a:pt x="1600" y="9874"/>
                  <a:pt x="3800" y="9874"/>
                </a:cubicBezTo>
                <a:cubicBezTo>
                  <a:pt x="4000" y="9874"/>
                  <a:pt x="4200" y="9874"/>
                  <a:pt x="4400" y="9874"/>
                </a:cubicBezTo>
                <a:cubicBezTo>
                  <a:pt x="4200" y="9566"/>
                  <a:pt x="4200" y="8949"/>
                  <a:pt x="4200" y="8640"/>
                </a:cubicBezTo>
                <a:cubicBezTo>
                  <a:pt x="4200" y="3703"/>
                  <a:pt x="6800" y="0"/>
                  <a:pt x="10000" y="0"/>
                </a:cubicBezTo>
                <a:cubicBezTo>
                  <a:pt x="12600" y="0"/>
                  <a:pt x="14800" y="2469"/>
                  <a:pt x="15400" y="6171"/>
                </a:cubicBezTo>
                <a:cubicBezTo>
                  <a:pt x="15800" y="6171"/>
                  <a:pt x="16000" y="6171"/>
                  <a:pt x="16400" y="6171"/>
                </a:cubicBezTo>
                <a:cubicBezTo>
                  <a:pt x="19200" y="6171"/>
                  <a:pt x="21600" y="9566"/>
                  <a:pt x="21600" y="1388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82" name="Shape"/>
          <p:cNvSpPr/>
          <p:nvPr/>
        </p:nvSpPr>
        <p:spPr>
          <a:xfrm>
            <a:off x="9448800" y="4795837"/>
            <a:ext cx="404814" cy="263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3886"/>
                </a:moveTo>
                <a:cubicBezTo>
                  <a:pt x="21600" y="18206"/>
                  <a:pt x="19200" y="21600"/>
                  <a:pt x="16400" y="21600"/>
                </a:cubicBezTo>
                <a:cubicBezTo>
                  <a:pt x="12200" y="21600"/>
                  <a:pt x="12200" y="21600"/>
                  <a:pt x="12200" y="21600"/>
                </a:cubicBezTo>
                <a:cubicBezTo>
                  <a:pt x="12200" y="15429"/>
                  <a:pt x="12200" y="15429"/>
                  <a:pt x="12200" y="15429"/>
                </a:cubicBezTo>
                <a:cubicBezTo>
                  <a:pt x="14600" y="15429"/>
                  <a:pt x="14600" y="15429"/>
                  <a:pt x="14600" y="15429"/>
                </a:cubicBezTo>
                <a:cubicBezTo>
                  <a:pt x="10800" y="7714"/>
                  <a:pt x="10800" y="7714"/>
                  <a:pt x="10800" y="7714"/>
                </a:cubicBezTo>
                <a:cubicBezTo>
                  <a:pt x="7000" y="15429"/>
                  <a:pt x="7000" y="15429"/>
                  <a:pt x="7000" y="15429"/>
                </a:cubicBezTo>
                <a:cubicBezTo>
                  <a:pt x="9200" y="15429"/>
                  <a:pt x="9200" y="15429"/>
                  <a:pt x="9200" y="15429"/>
                </a:cubicBezTo>
                <a:cubicBezTo>
                  <a:pt x="9200" y="21600"/>
                  <a:pt x="9200" y="21600"/>
                  <a:pt x="9200" y="21600"/>
                </a:cubicBezTo>
                <a:cubicBezTo>
                  <a:pt x="3800" y="21600"/>
                  <a:pt x="3800" y="21600"/>
                  <a:pt x="3800" y="21600"/>
                </a:cubicBezTo>
                <a:cubicBezTo>
                  <a:pt x="1800" y="21600"/>
                  <a:pt x="0" y="19131"/>
                  <a:pt x="0" y="15737"/>
                </a:cubicBezTo>
                <a:cubicBezTo>
                  <a:pt x="0" y="12651"/>
                  <a:pt x="1800" y="9874"/>
                  <a:pt x="3800" y="9874"/>
                </a:cubicBezTo>
                <a:cubicBezTo>
                  <a:pt x="4000" y="9874"/>
                  <a:pt x="4200" y="9874"/>
                  <a:pt x="4400" y="9874"/>
                </a:cubicBezTo>
                <a:cubicBezTo>
                  <a:pt x="4400" y="9566"/>
                  <a:pt x="4200" y="9257"/>
                  <a:pt x="4200" y="8640"/>
                </a:cubicBezTo>
                <a:cubicBezTo>
                  <a:pt x="4200" y="4011"/>
                  <a:pt x="6800" y="0"/>
                  <a:pt x="10000" y="0"/>
                </a:cubicBezTo>
                <a:cubicBezTo>
                  <a:pt x="12600" y="0"/>
                  <a:pt x="14800" y="2777"/>
                  <a:pt x="15600" y="6171"/>
                </a:cubicBezTo>
                <a:cubicBezTo>
                  <a:pt x="15800" y="6171"/>
                  <a:pt x="16200" y="6171"/>
                  <a:pt x="16400" y="6171"/>
                </a:cubicBezTo>
                <a:cubicBezTo>
                  <a:pt x="19200" y="6171"/>
                  <a:pt x="21600" y="9566"/>
                  <a:pt x="21600" y="13886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83" name="Shape"/>
          <p:cNvSpPr/>
          <p:nvPr/>
        </p:nvSpPr>
        <p:spPr>
          <a:xfrm>
            <a:off x="10115198" y="4748503"/>
            <a:ext cx="360420" cy="35848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22" h="21488" extrusionOk="0">
                <a:moveTo>
                  <a:pt x="20988" y="2138"/>
                </a:moveTo>
                <a:cubicBezTo>
                  <a:pt x="2060" y="21038"/>
                  <a:pt x="2060" y="21038"/>
                  <a:pt x="2060" y="21038"/>
                </a:cubicBezTo>
                <a:cubicBezTo>
                  <a:pt x="1837" y="21263"/>
                  <a:pt x="1614" y="21488"/>
                  <a:pt x="1169" y="21488"/>
                </a:cubicBezTo>
                <a:cubicBezTo>
                  <a:pt x="946" y="21488"/>
                  <a:pt x="724" y="21263"/>
                  <a:pt x="501" y="21038"/>
                </a:cubicBezTo>
                <a:cubicBezTo>
                  <a:pt x="-167" y="20588"/>
                  <a:pt x="-167" y="19913"/>
                  <a:pt x="501" y="19463"/>
                </a:cubicBezTo>
                <a:cubicBezTo>
                  <a:pt x="19206" y="338"/>
                  <a:pt x="19206" y="338"/>
                  <a:pt x="19206" y="338"/>
                </a:cubicBezTo>
                <a:cubicBezTo>
                  <a:pt x="19652" y="-112"/>
                  <a:pt x="20320" y="-112"/>
                  <a:pt x="20988" y="338"/>
                </a:cubicBezTo>
                <a:cubicBezTo>
                  <a:pt x="21433" y="788"/>
                  <a:pt x="21433" y="1688"/>
                  <a:pt x="20988" y="2138"/>
                </a:cubicBezTo>
                <a:close/>
                <a:moveTo>
                  <a:pt x="2505" y="14738"/>
                </a:moveTo>
                <a:cubicBezTo>
                  <a:pt x="1169" y="9788"/>
                  <a:pt x="5400" y="3713"/>
                  <a:pt x="6513" y="2813"/>
                </a:cubicBezTo>
                <a:cubicBezTo>
                  <a:pt x="7404" y="1688"/>
                  <a:pt x="10076" y="2363"/>
                  <a:pt x="12748" y="4388"/>
                </a:cubicBezTo>
                <a:cubicBezTo>
                  <a:pt x="11412" y="5738"/>
                  <a:pt x="11412" y="5738"/>
                  <a:pt x="11412" y="5738"/>
                </a:cubicBezTo>
                <a:cubicBezTo>
                  <a:pt x="9631" y="4388"/>
                  <a:pt x="7849" y="3938"/>
                  <a:pt x="7627" y="4163"/>
                </a:cubicBezTo>
                <a:cubicBezTo>
                  <a:pt x="7404" y="4613"/>
                  <a:pt x="7627" y="6188"/>
                  <a:pt x="8963" y="8213"/>
                </a:cubicBezTo>
                <a:lnTo>
                  <a:pt x="2505" y="14738"/>
                </a:lnTo>
                <a:close/>
                <a:moveTo>
                  <a:pt x="16979" y="8438"/>
                </a:moveTo>
                <a:cubicBezTo>
                  <a:pt x="19206" y="11588"/>
                  <a:pt x="20320" y="14513"/>
                  <a:pt x="19206" y="15638"/>
                </a:cubicBezTo>
                <a:cubicBezTo>
                  <a:pt x="17870" y="16763"/>
                  <a:pt x="11412" y="21263"/>
                  <a:pt x="6291" y="19238"/>
                </a:cubicBezTo>
                <a:cubicBezTo>
                  <a:pt x="12971" y="12488"/>
                  <a:pt x="12971" y="12488"/>
                  <a:pt x="12971" y="12488"/>
                </a:cubicBezTo>
                <a:cubicBezTo>
                  <a:pt x="15421" y="14063"/>
                  <a:pt x="17202" y="14738"/>
                  <a:pt x="17647" y="14288"/>
                </a:cubicBezTo>
                <a:cubicBezTo>
                  <a:pt x="17870" y="14063"/>
                  <a:pt x="17425" y="12038"/>
                  <a:pt x="15643" y="9788"/>
                </a:cubicBezTo>
                <a:lnTo>
                  <a:pt x="16979" y="8438"/>
                </a:ln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584" name="Shape"/>
          <p:cNvSpPr/>
          <p:nvPr/>
        </p:nvSpPr>
        <p:spPr>
          <a:xfrm>
            <a:off x="10757431" y="4739115"/>
            <a:ext cx="367075" cy="37688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8847" h="18853" extrusionOk="0">
                <a:moveTo>
                  <a:pt x="11250" y="7897"/>
                </a:moveTo>
                <a:cubicBezTo>
                  <a:pt x="14143" y="10902"/>
                  <a:pt x="15685" y="14283"/>
                  <a:pt x="14528" y="15410"/>
                </a:cubicBezTo>
                <a:cubicBezTo>
                  <a:pt x="13371" y="16537"/>
                  <a:pt x="6235" y="21420"/>
                  <a:pt x="1800" y="17100"/>
                </a:cubicBezTo>
                <a:cubicBezTo>
                  <a:pt x="-2636" y="12780"/>
                  <a:pt x="2378" y="5830"/>
                  <a:pt x="3535" y="4703"/>
                </a:cubicBezTo>
                <a:cubicBezTo>
                  <a:pt x="4693" y="3389"/>
                  <a:pt x="8164" y="4891"/>
                  <a:pt x="11250" y="7897"/>
                </a:cubicBezTo>
                <a:close/>
                <a:moveTo>
                  <a:pt x="10093" y="8836"/>
                </a:moveTo>
                <a:cubicBezTo>
                  <a:pt x="7585" y="6394"/>
                  <a:pt x="4885" y="5643"/>
                  <a:pt x="4693" y="6018"/>
                </a:cubicBezTo>
                <a:cubicBezTo>
                  <a:pt x="4307" y="6206"/>
                  <a:pt x="5078" y="8836"/>
                  <a:pt x="7585" y="11465"/>
                </a:cubicBezTo>
                <a:cubicBezTo>
                  <a:pt x="10285" y="13907"/>
                  <a:pt x="12985" y="14658"/>
                  <a:pt x="13178" y="14283"/>
                </a:cubicBezTo>
                <a:cubicBezTo>
                  <a:pt x="13564" y="14095"/>
                  <a:pt x="12793" y="11465"/>
                  <a:pt x="10093" y="8836"/>
                </a:cubicBezTo>
                <a:close/>
                <a:moveTo>
                  <a:pt x="9321" y="2450"/>
                </a:moveTo>
                <a:cubicBezTo>
                  <a:pt x="10285" y="571"/>
                  <a:pt x="10285" y="571"/>
                  <a:pt x="10285" y="571"/>
                </a:cubicBezTo>
                <a:cubicBezTo>
                  <a:pt x="10671" y="8"/>
                  <a:pt x="11250" y="-180"/>
                  <a:pt x="11828" y="196"/>
                </a:cubicBezTo>
                <a:cubicBezTo>
                  <a:pt x="12214" y="383"/>
                  <a:pt x="12407" y="947"/>
                  <a:pt x="12214" y="1510"/>
                </a:cubicBezTo>
                <a:cubicBezTo>
                  <a:pt x="11057" y="3389"/>
                  <a:pt x="11057" y="3389"/>
                  <a:pt x="11057" y="3389"/>
                </a:cubicBezTo>
                <a:cubicBezTo>
                  <a:pt x="10864" y="3764"/>
                  <a:pt x="10478" y="3952"/>
                  <a:pt x="10093" y="3952"/>
                </a:cubicBezTo>
                <a:cubicBezTo>
                  <a:pt x="9900" y="3952"/>
                  <a:pt x="9900" y="3952"/>
                  <a:pt x="9707" y="3764"/>
                </a:cubicBezTo>
                <a:cubicBezTo>
                  <a:pt x="9128" y="3577"/>
                  <a:pt x="8935" y="3013"/>
                  <a:pt x="9321" y="2450"/>
                </a:cubicBezTo>
                <a:close/>
                <a:moveTo>
                  <a:pt x="12600" y="6018"/>
                </a:moveTo>
                <a:cubicBezTo>
                  <a:pt x="12214" y="5643"/>
                  <a:pt x="12214" y="5079"/>
                  <a:pt x="12600" y="4703"/>
                </a:cubicBezTo>
                <a:cubicBezTo>
                  <a:pt x="14721" y="2637"/>
                  <a:pt x="14721" y="2637"/>
                  <a:pt x="14721" y="2637"/>
                </a:cubicBezTo>
                <a:cubicBezTo>
                  <a:pt x="15107" y="2262"/>
                  <a:pt x="15685" y="2262"/>
                  <a:pt x="16071" y="2637"/>
                </a:cubicBezTo>
                <a:cubicBezTo>
                  <a:pt x="16457" y="3013"/>
                  <a:pt x="16457" y="3764"/>
                  <a:pt x="16071" y="4140"/>
                </a:cubicBezTo>
                <a:cubicBezTo>
                  <a:pt x="14143" y="6018"/>
                  <a:pt x="14143" y="6018"/>
                  <a:pt x="14143" y="6018"/>
                </a:cubicBezTo>
                <a:cubicBezTo>
                  <a:pt x="13950" y="6206"/>
                  <a:pt x="13564" y="6394"/>
                  <a:pt x="13371" y="6394"/>
                </a:cubicBezTo>
                <a:cubicBezTo>
                  <a:pt x="13178" y="6394"/>
                  <a:pt x="12793" y="6206"/>
                  <a:pt x="12600" y="6018"/>
                </a:cubicBezTo>
                <a:close/>
                <a:moveTo>
                  <a:pt x="18385" y="8272"/>
                </a:moveTo>
                <a:cubicBezTo>
                  <a:pt x="16264" y="9399"/>
                  <a:pt x="16264" y="9399"/>
                  <a:pt x="16264" y="9399"/>
                </a:cubicBezTo>
                <a:cubicBezTo>
                  <a:pt x="16264" y="9399"/>
                  <a:pt x="16071" y="9587"/>
                  <a:pt x="15878" y="9587"/>
                </a:cubicBezTo>
                <a:cubicBezTo>
                  <a:pt x="15493" y="9587"/>
                  <a:pt x="15107" y="9399"/>
                  <a:pt x="14914" y="9023"/>
                </a:cubicBezTo>
                <a:cubicBezTo>
                  <a:pt x="14721" y="8460"/>
                  <a:pt x="14721" y="7897"/>
                  <a:pt x="15300" y="7521"/>
                </a:cubicBezTo>
                <a:cubicBezTo>
                  <a:pt x="17421" y="6582"/>
                  <a:pt x="17421" y="6582"/>
                  <a:pt x="17421" y="6582"/>
                </a:cubicBezTo>
                <a:cubicBezTo>
                  <a:pt x="17807" y="6206"/>
                  <a:pt x="18385" y="6394"/>
                  <a:pt x="18771" y="6957"/>
                </a:cubicBezTo>
                <a:cubicBezTo>
                  <a:pt x="18964" y="7333"/>
                  <a:pt x="18771" y="8084"/>
                  <a:pt x="18385" y="8272"/>
                </a:cubicBezTo>
                <a:close/>
              </a:path>
            </a:pathLst>
          </a:custGeom>
          <a:solidFill>
            <a:srgbClr val="010101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4" name="Shape"/>
          <p:cNvSpPr/>
          <p:nvPr/>
        </p:nvSpPr>
        <p:spPr>
          <a:xfrm>
            <a:off x="5109360" y="1957974"/>
            <a:ext cx="216839" cy="3661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80" y="19233"/>
                </a:moveTo>
                <a:cubicBezTo>
                  <a:pt x="14400" y="19233"/>
                  <a:pt x="14400" y="19233"/>
                  <a:pt x="14400" y="19233"/>
                </a:cubicBezTo>
                <a:cubicBezTo>
                  <a:pt x="14400" y="15978"/>
                  <a:pt x="14400" y="15978"/>
                  <a:pt x="14400" y="15978"/>
                </a:cubicBezTo>
                <a:cubicBezTo>
                  <a:pt x="17760" y="15978"/>
                  <a:pt x="20160" y="14499"/>
                  <a:pt x="20160" y="12427"/>
                </a:cubicBezTo>
                <a:cubicBezTo>
                  <a:pt x="20160" y="7989"/>
                  <a:pt x="20160" y="7989"/>
                  <a:pt x="20160" y="7989"/>
                </a:cubicBezTo>
                <a:cubicBezTo>
                  <a:pt x="20160" y="7989"/>
                  <a:pt x="19680" y="7693"/>
                  <a:pt x="19680" y="7693"/>
                </a:cubicBezTo>
                <a:cubicBezTo>
                  <a:pt x="19200" y="7693"/>
                  <a:pt x="19200" y="7989"/>
                  <a:pt x="19200" y="7989"/>
                </a:cubicBezTo>
                <a:cubicBezTo>
                  <a:pt x="19200" y="12427"/>
                  <a:pt x="19200" y="12427"/>
                  <a:pt x="19200" y="12427"/>
                </a:cubicBezTo>
                <a:cubicBezTo>
                  <a:pt x="19200" y="14203"/>
                  <a:pt x="16800" y="15386"/>
                  <a:pt x="14400" y="15386"/>
                </a:cubicBezTo>
                <a:cubicBezTo>
                  <a:pt x="13920" y="15386"/>
                  <a:pt x="13920" y="15386"/>
                  <a:pt x="13440" y="15386"/>
                </a:cubicBezTo>
                <a:cubicBezTo>
                  <a:pt x="12960" y="15386"/>
                  <a:pt x="12960" y="15386"/>
                  <a:pt x="12960" y="15386"/>
                </a:cubicBezTo>
                <a:cubicBezTo>
                  <a:pt x="12960" y="13907"/>
                  <a:pt x="12960" y="13907"/>
                  <a:pt x="12960" y="13907"/>
                </a:cubicBezTo>
                <a:cubicBezTo>
                  <a:pt x="13440" y="13907"/>
                  <a:pt x="13440" y="13907"/>
                  <a:pt x="13440" y="13907"/>
                </a:cubicBezTo>
                <a:cubicBezTo>
                  <a:pt x="15360" y="13907"/>
                  <a:pt x="17280" y="12723"/>
                  <a:pt x="17280" y="11540"/>
                </a:cubicBezTo>
                <a:cubicBezTo>
                  <a:pt x="17280" y="9764"/>
                  <a:pt x="17280" y="9764"/>
                  <a:pt x="17280" y="9764"/>
                </a:cubicBezTo>
                <a:cubicBezTo>
                  <a:pt x="17760" y="9764"/>
                  <a:pt x="18240" y="9468"/>
                  <a:pt x="18240" y="8877"/>
                </a:cubicBezTo>
                <a:cubicBezTo>
                  <a:pt x="18240" y="7397"/>
                  <a:pt x="18240" y="7397"/>
                  <a:pt x="18240" y="7397"/>
                </a:cubicBezTo>
                <a:cubicBezTo>
                  <a:pt x="18240" y="6805"/>
                  <a:pt x="17760" y="6510"/>
                  <a:pt x="17280" y="6510"/>
                </a:cubicBezTo>
                <a:cubicBezTo>
                  <a:pt x="17280" y="2367"/>
                  <a:pt x="17280" y="2367"/>
                  <a:pt x="17280" y="2367"/>
                </a:cubicBezTo>
                <a:cubicBezTo>
                  <a:pt x="17280" y="888"/>
                  <a:pt x="15360" y="0"/>
                  <a:pt x="13440" y="0"/>
                </a:cubicBezTo>
                <a:cubicBezTo>
                  <a:pt x="8160" y="0"/>
                  <a:pt x="8160" y="0"/>
                  <a:pt x="8160" y="0"/>
                </a:cubicBezTo>
                <a:cubicBezTo>
                  <a:pt x="6240" y="0"/>
                  <a:pt x="4800" y="888"/>
                  <a:pt x="4800" y="2367"/>
                </a:cubicBezTo>
                <a:cubicBezTo>
                  <a:pt x="4800" y="6510"/>
                  <a:pt x="4800" y="6510"/>
                  <a:pt x="4800" y="6510"/>
                </a:cubicBezTo>
                <a:cubicBezTo>
                  <a:pt x="3840" y="6510"/>
                  <a:pt x="3840" y="6805"/>
                  <a:pt x="3840" y="7397"/>
                </a:cubicBezTo>
                <a:cubicBezTo>
                  <a:pt x="3840" y="8877"/>
                  <a:pt x="3840" y="8877"/>
                  <a:pt x="3840" y="8877"/>
                </a:cubicBezTo>
                <a:cubicBezTo>
                  <a:pt x="3840" y="9468"/>
                  <a:pt x="3840" y="9764"/>
                  <a:pt x="4800" y="9764"/>
                </a:cubicBezTo>
                <a:cubicBezTo>
                  <a:pt x="4800" y="11540"/>
                  <a:pt x="4800" y="11540"/>
                  <a:pt x="4800" y="11540"/>
                </a:cubicBezTo>
                <a:cubicBezTo>
                  <a:pt x="4800" y="12723"/>
                  <a:pt x="6240" y="13907"/>
                  <a:pt x="8160" y="13907"/>
                </a:cubicBezTo>
                <a:cubicBezTo>
                  <a:pt x="8640" y="13907"/>
                  <a:pt x="8640" y="13907"/>
                  <a:pt x="8640" y="13907"/>
                </a:cubicBezTo>
                <a:cubicBezTo>
                  <a:pt x="8640" y="15386"/>
                  <a:pt x="8640" y="15386"/>
                  <a:pt x="8640" y="15386"/>
                </a:cubicBezTo>
                <a:cubicBezTo>
                  <a:pt x="8160" y="15386"/>
                  <a:pt x="8160" y="15386"/>
                  <a:pt x="8160" y="15386"/>
                </a:cubicBezTo>
                <a:cubicBezTo>
                  <a:pt x="8160" y="15386"/>
                  <a:pt x="7680" y="15386"/>
                  <a:pt x="7680" y="15386"/>
                </a:cubicBezTo>
                <a:cubicBezTo>
                  <a:pt x="4800" y="15386"/>
                  <a:pt x="2880" y="14203"/>
                  <a:pt x="2880" y="12427"/>
                </a:cubicBezTo>
                <a:cubicBezTo>
                  <a:pt x="2880" y="7989"/>
                  <a:pt x="2880" y="7989"/>
                  <a:pt x="2880" y="7989"/>
                </a:cubicBezTo>
                <a:cubicBezTo>
                  <a:pt x="2880" y="7989"/>
                  <a:pt x="2400" y="7693"/>
                  <a:pt x="2400" y="7693"/>
                </a:cubicBezTo>
                <a:cubicBezTo>
                  <a:pt x="1920" y="7693"/>
                  <a:pt x="1920" y="7989"/>
                  <a:pt x="1920" y="7989"/>
                </a:cubicBezTo>
                <a:cubicBezTo>
                  <a:pt x="1920" y="12427"/>
                  <a:pt x="1920" y="12427"/>
                  <a:pt x="1920" y="12427"/>
                </a:cubicBezTo>
                <a:cubicBezTo>
                  <a:pt x="1920" y="14499"/>
                  <a:pt x="4320" y="15978"/>
                  <a:pt x="7200" y="15978"/>
                </a:cubicBezTo>
                <a:cubicBezTo>
                  <a:pt x="7200" y="19233"/>
                  <a:pt x="7200" y="19233"/>
                  <a:pt x="7200" y="19233"/>
                </a:cubicBezTo>
                <a:cubicBezTo>
                  <a:pt x="1920" y="19233"/>
                  <a:pt x="1920" y="19233"/>
                  <a:pt x="1920" y="19233"/>
                </a:cubicBezTo>
                <a:cubicBezTo>
                  <a:pt x="960" y="19233"/>
                  <a:pt x="0" y="19825"/>
                  <a:pt x="0" y="20416"/>
                </a:cubicBezTo>
                <a:cubicBezTo>
                  <a:pt x="0" y="21008"/>
                  <a:pt x="960" y="21600"/>
                  <a:pt x="1920" y="21600"/>
                </a:cubicBezTo>
                <a:cubicBezTo>
                  <a:pt x="19680" y="21600"/>
                  <a:pt x="19680" y="21600"/>
                  <a:pt x="19680" y="21600"/>
                </a:cubicBezTo>
                <a:cubicBezTo>
                  <a:pt x="20640" y="21600"/>
                  <a:pt x="21600" y="21008"/>
                  <a:pt x="21600" y="20416"/>
                </a:cubicBezTo>
                <a:cubicBezTo>
                  <a:pt x="21600" y="19825"/>
                  <a:pt x="20640" y="19233"/>
                  <a:pt x="19680" y="19233"/>
                </a:cubicBezTo>
                <a:close/>
                <a:moveTo>
                  <a:pt x="1920" y="20121"/>
                </a:moveTo>
                <a:cubicBezTo>
                  <a:pt x="8160" y="20121"/>
                  <a:pt x="8160" y="20121"/>
                  <a:pt x="8160" y="20121"/>
                </a:cubicBezTo>
                <a:cubicBezTo>
                  <a:pt x="13440" y="20121"/>
                  <a:pt x="13440" y="20121"/>
                  <a:pt x="13440" y="20121"/>
                </a:cubicBezTo>
                <a:cubicBezTo>
                  <a:pt x="19680" y="20121"/>
                  <a:pt x="19680" y="20121"/>
                  <a:pt x="19680" y="20121"/>
                </a:cubicBezTo>
                <a:cubicBezTo>
                  <a:pt x="20160" y="20121"/>
                  <a:pt x="20160" y="20121"/>
                  <a:pt x="20160" y="20416"/>
                </a:cubicBezTo>
                <a:cubicBezTo>
                  <a:pt x="20160" y="20416"/>
                  <a:pt x="20160" y="20712"/>
                  <a:pt x="19680" y="20712"/>
                </a:cubicBezTo>
                <a:cubicBezTo>
                  <a:pt x="1920" y="20712"/>
                  <a:pt x="1920" y="20712"/>
                  <a:pt x="1920" y="20712"/>
                </a:cubicBezTo>
                <a:cubicBezTo>
                  <a:pt x="1920" y="20712"/>
                  <a:pt x="1440" y="20416"/>
                  <a:pt x="1440" y="20416"/>
                </a:cubicBezTo>
                <a:cubicBezTo>
                  <a:pt x="1440" y="20121"/>
                  <a:pt x="1920" y="20121"/>
                  <a:pt x="1920" y="20121"/>
                </a:cubicBezTo>
                <a:close/>
                <a:moveTo>
                  <a:pt x="8640" y="16274"/>
                </a:moveTo>
                <a:cubicBezTo>
                  <a:pt x="9600" y="16274"/>
                  <a:pt x="9600" y="16274"/>
                  <a:pt x="9600" y="16274"/>
                </a:cubicBezTo>
                <a:cubicBezTo>
                  <a:pt x="12000" y="16274"/>
                  <a:pt x="12000" y="16274"/>
                  <a:pt x="12000" y="16274"/>
                </a:cubicBezTo>
                <a:cubicBezTo>
                  <a:pt x="12960" y="16274"/>
                  <a:pt x="12960" y="16274"/>
                  <a:pt x="12960" y="16274"/>
                </a:cubicBezTo>
                <a:cubicBezTo>
                  <a:pt x="12960" y="19529"/>
                  <a:pt x="12960" y="19529"/>
                  <a:pt x="12960" y="19529"/>
                </a:cubicBezTo>
                <a:cubicBezTo>
                  <a:pt x="8640" y="19529"/>
                  <a:pt x="8640" y="19529"/>
                  <a:pt x="8640" y="19529"/>
                </a:cubicBezTo>
                <a:lnTo>
                  <a:pt x="8640" y="16274"/>
                </a:lnTo>
                <a:close/>
                <a:moveTo>
                  <a:pt x="13440" y="888"/>
                </a:moveTo>
                <a:cubicBezTo>
                  <a:pt x="14880" y="888"/>
                  <a:pt x="15840" y="1479"/>
                  <a:pt x="15840" y="2367"/>
                </a:cubicBezTo>
                <a:cubicBezTo>
                  <a:pt x="15840" y="6805"/>
                  <a:pt x="15840" y="6805"/>
                  <a:pt x="15840" y="6805"/>
                </a:cubicBezTo>
                <a:cubicBezTo>
                  <a:pt x="8160" y="6805"/>
                  <a:pt x="8160" y="6805"/>
                  <a:pt x="8160" y="6805"/>
                </a:cubicBezTo>
                <a:cubicBezTo>
                  <a:pt x="8160" y="2367"/>
                  <a:pt x="8160" y="2367"/>
                  <a:pt x="8160" y="2367"/>
                </a:cubicBezTo>
                <a:cubicBezTo>
                  <a:pt x="8160" y="1479"/>
                  <a:pt x="9120" y="888"/>
                  <a:pt x="10080" y="888"/>
                </a:cubicBezTo>
                <a:lnTo>
                  <a:pt x="13440" y="888"/>
                </a:lnTo>
                <a:close/>
                <a:moveTo>
                  <a:pt x="10080" y="13611"/>
                </a:moveTo>
                <a:cubicBezTo>
                  <a:pt x="11520" y="13611"/>
                  <a:pt x="11520" y="13611"/>
                  <a:pt x="11520" y="13611"/>
                </a:cubicBezTo>
                <a:cubicBezTo>
                  <a:pt x="11520" y="15682"/>
                  <a:pt x="11520" y="15682"/>
                  <a:pt x="11520" y="15682"/>
                </a:cubicBezTo>
                <a:cubicBezTo>
                  <a:pt x="10080" y="15682"/>
                  <a:pt x="10080" y="15682"/>
                  <a:pt x="10080" y="15682"/>
                </a:cubicBezTo>
                <a:lnTo>
                  <a:pt x="10080" y="13611"/>
                </a:lnTo>
                <a:close/>
                <a:moveTo>
                  <a:pt x="12000" y="13019"/>
                </a:moveTo>
                <a:cubicBezTo>
                  <a:pt x="10080" y="13019"/>
                  <a:pt x="10080" y="13019"/>
                  <a:pt x="10080" y="13019"/>
                </a:cubicBezTo>
                <a:cubicBezTo>
                  <a:pt x="9120" y="13019"/>
                  <a:pt x="8160" y="12427"/>
                  <a:pt x="8160" y="11540"/>
                </a:cubicBezTo>
                <a:cubicBezTo>
                  <a:pt x="8160" y="9468"/>
                  <a:pt x="8160" y="9468"/>
                  <a:pt x="8160" y="9468"/>
                </a:cubicBezTo>
                <a:cubicBezTo>
                  <a:pt x="15840" y="9468"/>
                  <a:pt x="15840" y="9468"/>
                  <a:pt x="15840" y="9468"/>
                </a:cubicBezTo>
                <a:cubicBezTo>
                  <a:pt x="15840" y="11540"/>
                  <a:pt x="15840" y="11540"/>
                  <a:pt x="15840" y="11540"/>
                </a:cubicBezTo>
                <a:cubicBezTo>
                  <a:pt x="15840" y="12427"/>
                  <a:pt x="14880" y="13019"/>
                  <a:pt x="13440" y="13019"/>
                </a:cubicBezTo>
                <a:lnTo>
                  <a:pt x="12000" y="13019"/>
                </a:lnTo>
                <a:close/>
                <a:moveTo>
                  <a:pt x="8160" y="8877"/>
                </a:moveTo>
                <a:cubicBezTo>
                  <a:pt x="8160" y="7397"/>
                  <a:pt x="8160" y="7397"/>
                  <a:pt x="8160" y="7397"/>
                </a:cubicBezTo>
                <a:cubicBezTo>
                  <a:pt x="15840" y="7397"/>
                  <a:pt x="15840" y="7397"/>
                  <a:pt x="15840" y="7397"/>
                </a:cubicBezTo>
                <a:cubicBezTo>
                  <a:pt x="15840" y="8877"/>
                  <a:pt x="15840" y="8877"/>
                  <a:pt x="15840" y="8877"/>
                </a:cubicBezTo>
                <a:lnTo>
                  <a:pt x="8160" y="8877"/>
                </a:lnTo>
                <a:close/>
                <a:moveTo>
                  <a:pt x="16800" y="7397"/>
                </a:moveTo>
                <a:cubicBezTo>
                  <a:pt x="16800" y="7397"/>
                  <a:pt x="16800" y="7397"/>
                  <a:pt x="16800" y="7397"/>
                </a:cubicBezTo>
                <a:cubicBezTo>
                  <a:pt x="16800" y="8877"/>
                  <a:pt x="16800" y="8877"/>
                  <a:pt x="16800" y="8877"/>
                </a:cubicBezTo>
                <a:cubicBezTo>
                  <a:pt x="16800" y="8877"/>
                  <a:pt x="16800" y="8877"/>
                  <a:pt x="16800" y="8877"/>
                </a:cubicBezTo>
                <a:cubicBezTo>
                  <a:pt x="16800" y="8877"/>
                  <a:pt x="16800" y="8877"/>
                  <a:pt x="16800" y="8877"/>
                </a:cubicBezTo>
                <a:lnTo>
                  <a:pt x="16800" y="7397"/>
                </a:lnTo>
                <a:close/>
                <a:moveTo>
                  <a:pt x="7200" y="2367"/>
                </a:moveTo>
                <a:cubicBezTo>
                  <a:pt x="7200" y="6805"/>
                  <a:pt x="7200" y="6805"/>
                  <a:pt x="7200" y="6805"/>
                </a:cubicBezTo>
                <a:cubicBezTo>
                  <a:pt x="6240" y="6805"/>
                  <a:pt x="6240" y="6805"/>
                  <a:pt x="6240" y="6805"/>
                </a:cubicBezTo>
                <a:cubicBezTo>
                  <a:pt x="6240" y="2367"/>
                  <a:pt x="6240" y="2367"/>
                  <a:pt x="6240" y="2367"/>
                </a:cubicBezTo>
                <a:cubicBezTo>
                  <a:pt x="6240" y="1479"/>
                  <a:pt x="6720" y="888"/>
                  <a:pt x="8160" y="888"/>
                </a:cubicBezTo>
                <a:cubicBezTo>
                  <a:pt x="7200" y="1184"/>
                  <a:pt x="7200" y="1775"/>
                  <a:pt x="7200" y="2367"/>
                </a:cubicBezTo>
                <a:close/>
                <a:moveTo>
                  <a:pt x="7200" y="7397"/>
                </a:moveTo>
                <a:cubicBezTo>
                  <a:pt x="7200" y="8877"/>
                  <a:pt x="7200" y="8877"/>
                  <a:pt x="7200" y="8877"/>
                </a:cubicBezTo>
                <a:cubicBezTo>
                  <a:pt x="6240" y="8877"/>
                  <a:pt x="6240" y="8877"/>
                  <a:pt x="6240" y="8877"/>
                </a:cubicBezTo>
                <a:cubicBezTo>
                  <a:pt x="6240" y="7397"/>
                  <a:pt x="6240" y="7397"/>
                  <a:pt x="6240" y="7397"/>
                </a:cubicBezTo>
                <a:lnTo>
                  <a:pt x="7200" y="7397"/>
                </a:lnTo>
                <a:close/>
                <a:moveTo>
                  <a:pt x="5280" y="8877"/>
                </a:moveTo>
                <a:cubicBezTo>
                  <a:pt x="5280" y="8877"/>
                  <a:pt x="5280" y="8877"/>
                  <a:pt x="5280" y="8877"/>
                </a:cubicBezTo>
                <a:cubicBezTo>
                  <a:pt x="5280" y="7397"/>
                  <a:pt x="5280" y="7397"/>
                  <a:pt x="5280" y="7397"/>
                </a:cubicBezTo>
                <a:cubicBezTo>
                  <a:pt x="5280" y="7397"/>
                  <a:pt x="5280" y="7397"/>
                  <a:pt x="5280" y="7397"/>
                </a:cubicBezTo>
                <a:lnTo>
                  <a:pt x="5280" y="8877"/>
                </a:lnTo>
                <a:close/>
                <a:moveTo>
                  <a:pt x="6240" y="9468"/>
                </a:moveTo>
                <a:cubicBezTo>
                  <a:pt x="7200" y="9468"/>
                  <a:pt x="7200" y="9468"/>
                  <a:pt x="7200" y="9468"/>
                </a:cubicBezTo>
                <a:cubicBezTo>
                  <a:pt x="7200" y="11540"/>
                  <a:pt x="7200" y="11540"/>
                  <a:pt x="7200" y="11540"/>
                </a:cubicBezTo>
                <a:cubicBezTo>
                  <a:pt x="7200" y="12132"/>
                  <a:pt x="7200" y="12723"/>
                  <a:pt x="8160" y="13019"/>
                </a:cubicBezTo>
                <a:cubicBezTo>
                  <a:pt x="6720" y="12723"/>
                  <a:pt x="6240" y="12427"/>
                  <a:pt x="6240" y="11540"/>
                </a:cubicBezTo>
                <a:lnTo>
                  <a:pt x="6240" y="946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15" name="Shape"/>
          <p:cNvSpPr/>
          <p:nvPr/>
        </p:nvSpPr>
        <p:spPr>
          <a:xfrm>
            <a:off x="8857532" y="2695795"/>
            <a:ext cx="381273" cy="3661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01" h="21600" extrusionOk="0">
                <a:moveTo>
                  <a:pt x="13876" y="11244"/>
                </a:moveTo>
                <a:cubicBezTo>
                  <a:pt x="6316" y="11244"/>
                  <a:pt x="6316" y="11244"/>
                  <a:pt x="6316" y="11244"/>
                </a:cubicBezTo>
                <a:cubicBezTo>
                  <a:pt x="6316" y="11244"/>
                  <a:pt x="6046" y="11244"/>
                  <a:pt x="6046" y="11540"/>
                </a:cubicBezTo>
                <a:cubicBezTo>
                  <a:pt x="6046" y="13907"/>
                  <a:pt x="7936" y="15978"/>
                  <a:pt x="10096" y="15978"/>
                </a:cubicBezTo>
                <a:cubicBezTo>
                  <a:pt x="12526" y="15978"/>
                  <a:pt x="14146" y="13907"/>
                  <a:pt x="14146" y="11540"/>
                </a:cubicBezTo>
                <a:cubicBezTo>
                  <a:pt x="14146" y="11244"/>
                  <a:pt x="14146" y="11244"/>
                  <a:pt x="13876" y="11244"/>
                </a:cubicBezTo>
                <a:close/>
                <a:moveTo>
                  <a:pt x="10096" y="15386"/>
                </a:moveTo>
                <a:cubicBezTo>
                  <a:pt x="9016" y="15386"/>
                  <a:pt x="7936" y="14795"/>
                  <a:pt x="7396" y="13611"/>
                </a:cubicBezTo>
                <a:cubicBezTo>
                  <a:pt x="7936" y="12723"/>
                  <a:pt x="9016" y="12132"/>
                  <a:pt x="10096" y="12132"/>
                </a:cubicBezTo>
                <a:cubicBezTo>
                  <a:pt x="11446" y="12132"/>
                  <a:pt x="12256" y="12723"/>
                  <a:pt x="13066" y="13611"/>
                </a:cubicBezTo>
                <a:cubicBezTo>
                  <a:pt x="12256" y="14795"/>
                  <a:pt x="11446" y="15386"/>
                  <a:pt x="10096" y="15386"/>
                </a:cubicBezTo>
                <a:close/>
                <a:moveTo>
                  <a:pt x="10906" y="8877"/>
                </a:moveTo>
                <a:cubicBezTo>
                  <a:pt x="10906" y="7989"/>
                  <a:pt x="11716" y="7693"/>
                  <a:pt x="12526" y="7693"/>
                </a:cubicBezTo>
                <a:cubicBezTo>
                  <a:pt x="13336" y="7693"/>
                  <a:pt x="13876" y="7989"/>
                  <a:pt x="13876" y="8877"/>
                </a:cubicBezTo>
                <a:cubicBezTo>
                  <a:pt x="13876" y="8877"/>
                  <a:pt x="13876" y="9173"/>
                  <a:pt x="13606" y="9173"/>
                </a:cubicBezTo>
                <a:cubicBezTo>
                  <a:pt x="13606" y="9173"/>
                  <a:pt x="13336" y="8877"/>
                  <a:pt x="13336" y="8877"/>
                </a:cubicBezTo>
                <a:cubicBezTo>
                  <a:pt x="13336" y="8581"/>
                  <a:pt x="13066" y="8285"/>
                  <a:pt x="12526" y="8285"/>
                </a:cubicBezTo>
                <a:cubicBezTo>
                  <a:pt x="11986" y="8285"/>
                  <a:pt x="11446" y="8581"/>
                  <a:pt x="11446" y="8877"/>
                </a:cubicBezTo>
                <a:cubicBezTo>
                  <a:pt x="11446" y="8877"/>
                  <a:pt x="11446" y="9173"/>
                  <a:pt x="11176" y="9173"/>
                </a:cubicBezTo>
                <a:cubicBezTo>
                  <a:pt x="11176" y="9173"/>
                  <a:pt x="10906" y="8877"/>
                  <a:pt x="10906" y="8877"/>
                </a:cubicBezTo>
                <a:close/>
                <a:moveTo>
                  <a:pt x="6586" y="8877"/>
                </a:moveTo>
                <a:cubicBezTo>
                  <a:pt x="6586" y="7989"/>
                  <a:pt x="7126" y="7693"/>
                  <a:pt x="7936" y="7693"/>
                </a:cubicBezTo>
                <a:cubicBezTo>
                  <a:pt x="8746" y="7693"/>
                  <a:pt x="9286" y="7989"/>
                  <a:pt x="9286" y="8877"/>
                </a:cubicBezTo>
                <a:cubicBezTo>
                  <a:pt x="9286" y="8877"/>
                  <a:pt x="9286" y="9173"/>
                  <a:pt x="9016" y="9173"/>
                </a:cubicBezTo>
                <a:cubicBezTo>
                  <a:pt x="9016" y="9173"/>
                  <a:pt x="8746" y="8877"/>
                  <a:pt x="8746" y="8877"/>
                </a:cubicBezTo>
                <a:cubicBezTo>
                  <a:pt x="8746" y="8581"/>
                  <a:pt x="8476" y="8285"/>
                  <a:pt x="7936" y="8285"/>
                </a:cubicBezTo>
                <a:cubicBezTo>
                  <a:pt x="7396" y="8285"/>
                  <a:pt x="7126" y="8581"/>
                  <a:pt x="7126" y="8877"/>
                </a:cubicBezTo>
                <a:cubicBezTo>
                  <a:pt x="7126" y="8877"/>
                  <a:pt x="6856" y="9173"/>
                  <a:pt x="6856" y="9173"/>
                </a:cubicBezTo>
                <a:cubicBezTo>
                  <a:pt x="6586" y="9173"/>
                  <a:pt x="6586" y="8877"/>
                  <a:pt x="6586" y="8877"/>
                </a:cubicBezTo>
                <a:close/>
                <a:moveTo>
                  <a:pt x="6856" y="3551"/>
                </a:moveTo>
                <a:cubicBezTo>
                  <a:pt x="6856" y="3847"/>
                  <a:pt x="6856" y="3847"/>
                  <a:pt x="6586" y="4142"/>
                </a:cubicBezTo>
                <a:cubicBezTo>
                  <a:pt x="6586" y="4142"/>
                  <a:pt x="6316" y="3847"/>
                  <a:pt x="6316" y="3847"/>
                </a:cubicBezTo>
                <a:cubicBezTo>
                  <a:pt x="6316" y="3551"/>
                  <a:pt x="6046" y="3551"/>
                  <a:pt x="5776" y="3551"/>
                </a:cubicBezTo>
                <a:cubicBezTo>
                  <a:pt x="5506" y="3551"/>
                  <a:pt x="5506" y="3847"/>
                  <a:pt x="5236" y="3847"/>
                </a:cubicBezTo>
                <a:cubicBezTo>
                  <a:pt x="5236" y="3847"/>
                  <a:pt x="5236" y="4142"/>
                  <a:pt x="5236" y="4142"/>
                </a:cubicBezTo>
                <a:cubicBezTo>
                  <a:pt x="5236" y="4142"/>
                  <a:pt x="5236" y="4438"/>
                  <a:pt x="5236" y="4438"/>
                </a:cubicBezTo>
                <a:cubicBezTo>
                  <a:pt x="4966" y="4438"/>
                  <a:pt x="4966" y="4438"/>
                  <a:pt x="4966" y="4438"/>
                </a:cubicBezTo>
                <a:cubicBezTo>
                  <a:pt x="4966" y="4438"/>
                  <a:pt x="4696" y="4438"/>
                  <a:pt x="4696" y="4142"/>
                </a:cubicBezTo>
                <a:cubicBezTo>
                  <a:pt x="4696" y="4142"/>
                  <a:pt x="4696" y="3847"/>
                  <a:pt x="4966" y="3551"/>
                </a:cubicBezTo>
                <a:cubicBezTo>
                  <a:pt x="4966" y="3255"/>
                  <a:pt x="5236" y="3255"/>
                  <a:pt x="5506" y="2959"/>
                </a:cubicBezTo>
                <a:cubicBezTo>
                  <a:pt x="6316" y="2959"/>
                  <a:pt x="6856" y="3255"/>
                  <a:pt x="6856" y="3551"/>
                </a:cubicBezTo>
                <a:close/>
                <a:moveTo>
                  <a:pt x="3886" y="4438"/>
                </a:moveTo>
                <a:cubicBezTo>
                  <a:pt x="3886" y="4734"/>
                  <a:pt x="3886" y="4734"/>
                  <a:pt x="3616" y="4734"/>
                </a:cubicBezTo>
                <a:cubicBezTo>
                  <a:pt x="3616" y="5030"/>
                  <a:pt x="3346" y="4734"/>
                  <a:pt x="3346" y="4734"/>
                </a:cubicBezTo>
                <a:cubicBezTo>
                  <a:pt x="3346" y="4438"/>
                  <a:pt x="3076" y="4438"/>
                  <a:pt x="2806" y="4438"/>
                </a:cubicBezTo>
                <a:cubicBezTo>
                  <a:pt x="2536" y="4438"/>
                  <a:pt x="2266" y="4734"/>
                  <a:pt x="2266" y="4734"/>
                </a:cubicBezTo>
                <a:cubicBezTo>
                  <a:pt x="2266" y="4734"/>
                  <a:pt x="2266" y="4734"/>
                  <a:pt x="2266" y="5030"/>
                </a:cubicBezTo>
                <a:cubicBezTo>
                  <a:pt x="2266" y="5030"/>
                  <a:pt x="2266" y="5326"/>
                  <a:pt x="1996" y="5326"/>
                </a:cubicBezTo>
                <a:cubicBezTo>
                  <a:pt x="1996" y="5326"/>
                  <a:pt x="1996" y="5326"/>
                  <a:pt x="1996" y="5326"/>
                </a:cubicBezTo>
                <a:cubicBezTo>
                  <a:pt x="1996" y="5326"/>
                  <a:pt x="1726" y="5326"/>
                  <a:pt x="1726" y="5030"/>
                </a:cubicBezTo>
                <a:cubicBezTo>
                  <a:pt x="1726" y="4734"/>
                  <a:pt x="1726" y="4734"/>
                  <a:pt x="1726" y="4438"/>
                </a:cubicBezTo>
                <a:cubicBezTo>
                  <a:pt x="1996" y="4142"/>
                  <a:pt x="2266" y="3847"/>
                  <a:pt x="2536" y="3847"/>
                </a:cubicBezTo>
                <a:cubicBezTo>
                  <a:pt x="3076" y="3847"/>
                  <a:pt x="3616" y="4142"/>
                  <a:pt x="3886" y="4438"/>
                </a:cubicBezTo>
                <a:close/>
                <a:moveTo>
                  <a:pt x="17656" y="16570"/>
                </a:moveTo>
                <a:cubicBezTo>
                  <a:pt x="17656" y="16570"/>
                  <a:pt x="17926" y="16274"/>
                  <a:pt x="18196" y="16274"/>
                </a:cubicBezTo>
                <a:cubicBezTo>
                  <a:pt x="18196" y="16274"/>
                  <a:pt x="18466" y="16274"/>
                  <a:pt x="18736" y="16274"/>
                </a:cubicBezTo>
                <a:cubicBezTo>
                  <a:pt x="19276" y="16570"/>
                  <a:pt x="19816" y="17162"/>
                  <a:pt x="19546" y="17458"/>
                </a:cubicBezTo>
                <a:cubicBezTo>
                  <a:pt x="19546" y="17753"/>
                  <a:pt x="19276" y="17753"/>
                  <a:pt x="19276" y="17753"/>
                </a:cubicBezTo>
                <a:cubicBezTo>
                  <a:pt x="19276" y="17753"/>
                  <a:pt x="19276" y="17753"/>
                  <a:pt x="19276" y="17753"/>
                </a:cubicBezTo>
                <a:cubicBezTo>
                  <a:pt x="19006" y="17753"/>
                  <a:pt x="19006" y="17458"/>
                  <a:pt x="19006" y="17458"/>
                </a:cubicBezTo>
                <a:cubicBezTo>
                  <a:pt x="19006" y="17162"/>
                  <a:pt x="19006" y="16866"/>
                  <a:pt x="18736" y="16866"/>
                </a:cubicBezTo>
                <a:cubicBezTo>
                  <a:pt x="18466" y="16866"/>
                  <a:pt x="18466" y="16866"/>
                  <a:pt x="18196" y="16866"/>
                </a:cubicBezTo>
                <a:cubicBezTo>
                  <a:pt x="18196" y="16866"/>
                  <a:pt x="18196" y="16866"/>
                  <a:pt x="17926" y="16866"/>
                </a:cubicBezTo>
                <a:cubicBezTo>
                  <a:pt x="17926" y="17162"/>
                  <a:pt x="17926" y="17162"/>
                  <a:pt x="17656" y="17162"/>
                </a:cubicBezTo>
                <a:cubicBezTo>
                  <a:pt x="17656" y="17162"/>
                  <a:pt x="17386" y="16866"/>
                  <a:pt x="17656" y="16570"/>
                </a:cubicBezTo>
                <a:close/>
                <a:moveTo>
                  <a:pt x="14686" y="15386"/>
                </a:moveTo>
                <a:cubicBezTo>
                  <a:pt x="14686" y="15090"/>
                  <a:pt x="14956" y="15090"/>
                  <a:pt x="15226" y="15090"/>
                </a:cubicBezTo>
                <a:cubicBezTo>
                  <a:pt x="15496" y="14795"/>
                  <a:pt x="15766" y="14795"/>
                  <a:pt x="16036" y="15090"/>
                </a:cubicBezTo>
                <a:cubicBezTo>
                  <a:pt x="16576" y="15386"/>
                  <a:pt x="16846" y="15978"/>
                  <a:pt x="16576" y="16274"/>
                </a:cubicBezTo>
                <a:cubicBezTo>
                  <a:pt x="16576" y="16274"/>
                  <a:pt x="16576" y="16570"/>
                  <a:pt x="16306" y="16570"/>
                </a:cubicBezTo>
                <a:cubicBezTo>
                  <a:pt x="16306" y="16570"/>
                  <a:pt x="16306" y="16570"/>
                  <a:pt x="16306" y="16570"/>
                </a:cubicBezTo>
                <a:cubicBezTo>
                  <a:pt x="16036" y="16274"/>
                  <a:pt x="16036" y="16274"/>
                  <a:pt x="16036" y="15978"/>
                </a:cubicBezTo>
                <a:cubicBezTo>
                  <a:pt x="16036" y="15978"/>
                  <a:pt x="16036" y="15682"/>
                  <a:pt x="15766" y="15682"/>
                </a:cubicBezTo>
                <a:cubicBezTo>
                  <a:pt x="15496" y="15386"/>
                  <a:pt x="15496" y="15386"/>
                  <a:pt x="15226" y="15386"/>
                </a:cubicBezTo>
                <a:cubicBezTo>
                  <a:pt x="15226" y="15682"/>
                  <a:pt x="15226" y="15682"/>
                  <a:pt x="15226" y="15682"/>
                </a:cubicBezTo>
                <a:cubicBezTo>
                  <a:pt x="14956" y="15682"/>
                  <a:pt x="14956" y="15978"/>
                  <a:pt x="14686" y="15682"/>
                </a:cubicBezTo>
                <a:cubicBezTo>
                  <a:pt x="14686" y="15682"/>
                  <a:pt x="14686" y="15682"/>
                  <a:pt x="14686" y="15386"/>
                </a:cubicBezTo>
                <a:close/>
                <a:moveTo>
                  <a:pt x="14146" y="17162"/>
                </a:moveTo>
                <a:cubicBezTo>
                  <a:pt x="14146" y="16866"/>
                  <a:pt x="14146" y="16866"/>
                  <a:pt x="14416" y="16866"/>
                </a:cubicBezTo>
                <a:cubicBezTo>
                  <a:pt x="14416" y="16866"/>
                  <a:pt x="14686" y="16866"/>
                  <a:pt x="14686" y="17162"/>
                </a:cubicBezTo>
                <a:cubicBezTo>
                  <a:pt x="14686" y="18049"/>
                  <a:pt x="15226" y="18937"/>
                  <a:pt x="16036" y="19233"/>
                </a:cubicBezTo>
                <a:cubicBezTo>
                  <a:pt x="16846" y="19529"/>
                  <a:pt x="17926" y="19529"/>
                  <a:pt x="18466" y="18641"/>
                </a:cubicBezTo>
                <a:cubicBezTo>
                  <a:pt x="18736" y="18641"/>
                  <a:pt x="18736" y="18641"/>
                  <a:pt x="19006" y="18641"/>
                </a:cubicBezTo>
                <a:cubicBezTo>
                  <a:pt x="19006" y="18937"/>
                  <a:pt x="19006" y="18937"/>
                  <a:pt x="19006" y="19233"/>
                </a:cubicBezTo>
                <a:cubicBezTo>
                  <a:pt x="18466" y="19825"/>
                  <a:pt x="17656" y="20121"/>
                  <a:pt x="16846" y="20121"/>
                </a:cubicBezTo>
                <a:cubicBezTo>
                  <a:pt x="16576" y="20121"/>
                  <a:pt x="16306" y="19825"/>
                  <a:pt x="15766" y="19825"/>
                </a:cubicBezTo>
                <a:cubicBezTo>
                  <a:pt x="14956" y="19233"/>
                  <a:pt x="14146" y="18345"/>
                  <a:pt x="14146" y="17162"/>
                </a:cubicBezTo>
                <a:close/>
                <a:moveTo>
                  <a:pt x="14146" y="5030"/>
                </a:moveTo>
                <a:cubicBezTo>
                  <a:pt x="14956" y="5030"/>
                  <a:pt x="15496" y="4438"/>
                  <a:pt x="15496" y="3551"/>
                </a:cubicBezTo>
                <a:cubicBezTo>
                  <a:pt x="15496" y="2663"/>
                  <a:pt x="14956" y="2071"/>
                  <a:pt x="14146" y="2071"/>
                </a:cubicBezTo>
                <a:cubicBezTo>
                  <a:pt x="13336" y="2071"/>
                  <a:pt x="12796" y="2663"/>
                  <a:pt x="12796" y="3551"/>
                </a:cubicBezTo>
                <a:cubicBezTo>
                  <a:pt x="12796" y="4438"/>
                  <a:pt x="13336" y="5030"/>
                  <a:pt x="14146" y="5030"/>
                </a:cubicBezTo>
                <a:close/>
                <a:moveTo>
                  <a:pt x="14146" y="2663"/>
                </a:moveTo>
                <a:cubicBezTo>
                  <a:pt x="14686" y="2663"/>
                  <a:pt x="14956" y="2959"/>
                  <a:pt x="14956" y="3551"/>
                </a:cubicBezTo>
                <a:cubicBezTo>
                  <a:pt x="14956" y="4142"/>
                  <a:pt x="14686" y="4438"/>
                  <a:pt x="14146" y="4438"/>
                </a:cubicBezTo>
                <a:cubicBezTo>
                  <a:pt x="13606" y="4438"/>
                  <a:pt x="13336" y="4142"/>
                  <a:pt x="13336" y="3551"/>
                </a:cubicBezTo>
                <a:cubicBezTo>
                  <a:pt x="13336" y="2959"/>
                  <a:pt x="13606" y="2663"/>
                  <a:pt x="14146" y="2663"/>
                </a:cubicBezTo>
                <a:close/>
                <a:moveTo>
                  <a:pt x="2536" y="10948"/>
                </a:moveTo>
                <a:cubicBezTo>
                  <a:pt x="1996" y="10948"/>
                  <a:pt x="1726" y="11540"/>
                  <a:pt x="1726" y="11836"/>
                </a:cubicBezTo>
                <a:cubicBezTo>
                  <a:pt x="1726" y="12427"/>
                  <a:pt x="1996" y="12723"/>
                  <a:pt x="2536" y="12723"/>
                </a:cubicBezTo>
                <a:cubicBezTo>
                  <a:pt x="2806" y="12723"/>
                  <a:pt x="3346" y="12427"/>
                  <a:pt x="3346" y="11836"/>
                </a:cubicBezTo>
                <a:cubicBezTo>
                  <a:pt x="3346" y="11540"/>
                  <a:pt x="2806" y="10948"/>
                  <a:pt x="2536" y="10948"/>
                </a:cubicBezTo>
                <a:close/>
                <a:moveTo>
                  <a:pt x="2536" y="12132"/>
                </a:moveTo>
                <a:cubicBezTo>
                  <a:pt x="2266" y="12132"/>
                  <a:pt x="2266" y="12132"/>
                  <a:pt x="2266" y="11836"/>
                </a:cubicBezTo>
                <a:cubicBezTo>
                  <a:pt x="2266" y="11836"/>
                  <a:pt x="2266" y="11540"/>
                  <a:pt x="2536" y="11540"/>
                </a:cubicBezTo>
                <a:cubicBezTo>
                  <a:pt x="2536" y="11540"/>
                  <a:pt x="2806" y="11836"/>
                  <a:pt x="2806" y="11836"/>
                </a:cubicBezTo>
                <a:cubicBezTo>
                  <a:pt x="2806" y="12132"/>
                  <a:pt x="2536" y="12132"/>
                  <a:pt x="2536" y="12132"/>
                </a:cubicBezTo>
                <a:close/>
                <a:moveTo>
                  <a:pt x="5506" y="17162"/>
                </a:moveTo>
                <a:cubicBezTo>
                  <a:pt x="4426" y="17162"/>
                  <a:pt x="3886" y="17753"/>
                  <a:pt x="3886" y="18937"/>
                </a:cubicBezTo>
                <a:cubicBezTo>
                  <a:pt x="3886" y="19825"/>
                  <a:pt x="4426" y="20712"/>
                  <a:pt x="5506" y="20712"/>
                </a:cubicBezTo>
                <a:cubicBezTo>
                  <a:pt x="6316" y="20712"/>
                  <a:pt x="7126" y="19825"/>
                  <a:pt x="7126" y="18937"/>
                </a:cubicBezTo>
                <a:cubicBezTo>
                  <a:pt x="7126" y="17753"/>
                  <a:pt x="6316" y="17162"/>
                  <a:pt x="5506" y="17162"/>
                </a:cubicBezTo>
                <a:close/>
                <a:moveTo>
                  <a:pt x="5506" y="20121"/>
                </a:moveTo>
                <a:cubicBezTo>
                  <a:pt x="4966" y="20121"/>
                  <a:pt x="4426" y="19529"/>
                  <a:pt x="4426" y="18937"/>
                </a:cubicBezTo>
                <a:cubicBezTo>
                  <a:pt x="4426" y="18345"/>
                  <a:pt x="4966" y="17753"/>
                  <a:pt x="5506" y="17753"/>
                </a:cubicBezTo>
                <a:cubicBezTo>
                  <a:pt x="6046" y="17753"/>
                  <a:pt x="6586" y="18345"/>
                  <a:pt x="6586" y="18937"/>
                </a:cubicBezTo>
                <a:cubicBezTo>
                  <a:pt x="6586" y="19529"/>
                  <a:pt x="6046" y="20121"/>
                  <a:pt x="5506" y="20121"/>
                </a:cubicBezTo>
                <a:close/>
                <a:moveTo>
                  <a:pt x="10636" y="18049"/>
                </a:moveTo>
                <a:cubicBezTo>
                  <a:pt x="10366" y="18049"/>
                  <a:pt x="9826" y="18345"/>
                  <a:pt x="9826" y="18641"/>
                </a:cubicBezTo>
                <a:cubicBezTo>
                  <a:pt x="9826" y="19233"/>
                  <a:pt x="10366" y="19529"/>
                  <a:pt x="10636" y="19529"/>
                </a:cubicBezTo>
                <a:cubicBezTo>
                  <a:pt x="11176" y="19529"/>
                  <a:pt x="11446" y="19233"/>
                  <a:pt x="11446" y="18641"/>
                </a:cubicBezTo>
                <a:cubicBezTo>
                  <a:pt x="11446" y="18345"/>
                  <a:pt x="11176" y="18049"/>
                  <a:pt x="10636" y="18049"/>
                </a:cubicBezTo>
                <a:close/>
                <a:moveTo>
                  <a:pt x="10366" y="18641"/>
                </a:moveTo>
                <a:cubicBezTo>
                  <a:pt x="10366" y="18641"/>
                  <a:pt x="10636" y="18641"/>
                  <a:pt x="10636" y="18641"/>
                </a:cubicBezTo>
                <a:cubicBezTo>
                  <a:pt x="10636" y="18641"/>
                  <a:pt x="10906" y="18641"/>
                  <a:pt x="10906" y="18641"/>
                </a:cubicBezTo>
                <a:cubicBezTo>
                  <a:pt x="10906" y="18937"/>
                  <a:pt x="10366" y="18937"/>
                  <a:pt x="10366" y="18641"/>
                </a:cubicBezTo>
                <a:close/>
                <a:moveTo>
                  <a:pt x="18196" y="8877"/>
                </a:moveTo>
                <a:cubicBezTo>
                  <a:pt x="19276" y="8877"/>
                  <a:pt x="20086" y="7989"/>
                  <a:pt x="20086" y="6805"/>
                </a:cubicBezTo>
                <a:cubicBezTo>
                  <a:pt x="20086" y="5622"/>
                  <a:pt x="19276" y="4734"/>
                  <a:pt x="18196" y="4734"/>
                </a:cubicBezTo>
                <a:cubicBezTo>
                  <a:pt x="17116" y="4734"/>
                  <a:pt x="16306" y="5622"/>
                  <a:pt x="16306" y="6805"/>
                </a:cubicBezTo>
                <a:cubicBezTo>
                  <a:pt x="16306" y="7989"/>
                  <a:pt x="17116" y="8877"/>
                  <a:pt x="18196" y="8877"/>
                </a:cubicBezTo>
                <a:close/>
                <a:moveTo>
                  <a:pt x="18196" y="5326"/>
                </a:moveTo>
                <a:cubicBezTo>
                  <a:pt x="19006" y="5326"/>
                  <a:pt x="19546" y="5918"/>
                  <a:pt x="19546" y="6805"/>
                </a:cubicBezTo>
                <a:cubicBezTo>
                  <a:pt x="19546" y="7397"/>
                  <a:pt x="19006" y="8285"/>
                  <a:pt x="18196" y="8285"/>
                </a:cubicBezTo>
                <a:cubicBezTo>
                  <a:pt x="17656" y="8285"/>
                  <a:pt x="16846" y="7397"/>
                  <a:pt x="16846" y="6805"/>
                </a:cubicBezTo>
                <a:cubicBezTo>
                  <a:pt x="16846" y="5918"/>
                  <a:pt x="17656" y="5326"/>
                  <a:pt x="18196" y="5326"/>
                </a:cubicBezTo>
                <a:close/>
                <a:moveTo>
                  <a:pt x="20896" y="15090"/>
                </a:moveTo>
                <a:cubicBezTo>
                  <a:pt x="20626" y="13907"/>
                  <a:pt x="19546" y="13019"/>
                  <a:pt x="18466" y="12427"/>
                </a:cubicBezTo>
                <a:cubicBezTo>
                  <a:pt x="18196" y="12132"/>
                  <a:pt x="17656" y="12132"/>
                  <a:pt x="17116" y="12132"/>
                </a:cubicBezTo>
                <a:cubicBezTo>
                  <a:pt x="16576" y="12132"/>
                  <a:pt x="16306" y="12132"/>
                  <a:pt x="16036" y="12132"/>
                </a:cubicBezTo>
                <a:cubicBezTo>
                  <a:pt x="16306" y="11540"/>
                  <a:pt x="16306" y="10948"/>
                  <a:pt x="16306" y="10356"/>
                </a:cubicBezTo>
                <a:cubicBezTo>
                  <a:pt x="16306" y="6805"/>
                  <a:pt x="13606" y="3847"/>
                  <a:pt x="10096" y="3847"/>
                </a:cubicBezTo>
                <a:cubicBezTo>
                  <a:pt x="9826" y="3847"/>
                  <a:pt x="9286" y="3847"/>
                  <a:pt x="8746" y="4142"/>
                </a:cubicBezTo>
                <a:cubicBezTo>
                  <a:pt x="8746" y="3847"/>
                  <a:pt x="8746" y="3551"/>
                  <a:pt x="8746" y="3551"/>
                </a:cubicBezTo>
                <a:cubicBezTo>
                  <a:pt x="8206" y="1479"/>
                  <a:pt x="6316" y="0"/>
                  <a:pt x="4426" y="0"/>
                </a:cubicBezTo>
                <a:cubicBezTo>
                  <a:pt x="4156" y="0"/>
                  <a:pt x="3616" y="0"/>
                  <a:pt x="3346" y="0"/>
                </a:cubicBezTo>
                <a:cubicBezTo>
                  <a:pt x="2266" y="296"/>
                  <a:pt x="1186" y="1184"/>
                  <a:pt x="646" y="2367"/>
                </a:cubicBezTo>
                <a:cubicBezTo>
                  <a:pt x="106" y="3255"/>
                  <a:pt x="-164" y="4734"/>
                  <a:pt x="106" y="5918"/>
                </a:cubicBezTo>
                <a:cubicBezTo>
                  <a:pt x="646" y="7989"/>
                  <a:pt x="2266" y="9468"/>
                  <a:pt x="4156" y="9468"/>
                </a:cubicBezTo>
                <a:cubicBezTo>
                  <a:pt x="4156" y="9764"/>
                  <a:pt x="4156" y="10060"/>
                  <a:pt x="4156" y="10356"/>
                </a:cubicBezTo>
                <a:cubicBezTo>
                  <a:pt x="4156" y="14203"/>
                  <a:pt x="6856" y="17162"/>
                  <a:pt x="10096" y="17162"/>
                </a:cubicBezTo>
                <a:cubicBezTo>
                  <a:pt x="10906" y="17162"/>
                  <a:pt x="11716" y="16866"/>
                  <a:pt x="12526" y="16570"/>
                </a:cubicBezTo>
                <a:cubicBezTo>
                  <a:pt x="12526" y="18641"/>
                  <a:pt x="13606" y="20416"/>
                  <a:pt x="15226" y="21304"/>
                </a:cubicBezTo>
                <a:cubicBezTo>
                  <a:pt x="15766" y="21600"/>
                  <a:pt x="16306" y="21600"/>
                  <a:pt x="16846" y="21600"/>
                </a:cubicBezTo>
                <a:cubicBezTo>
                  <a:pt x="18736" y="21600"/>
                  <a:pt x="20356" y="20416"/>
                  <a:pt x="20896" y="18641"/>
                </a:cubicBezTo>
                <a:cubicBezTo>
                  <a:pt x="21436" y="17458"/>
                  <a:pt x="21436" y="16274"/>
                  <a:pt x="20896" y="15090"/>
                </a:cubicBezTo>
                <a:close/>
                <a:moveTo>
                  <a:pt x="13066" y="15386"/>
                </a:moveTo>
                <a:cubicBezTo>
                  <a:pt x="13066" y="15386"/>
                  <a:pt x="13066" y="15386"/>
                  <a:pt x="13066" y="15386"/>
                </a:cubicBezTo>
                <a:cubicBezTo>
                  <a:pt x="12256" y="15978"/>
                  <a:pt x="11176" y="16274"/>
                  <a:pt x="10096" y="16274"/>
                </a:cubicBezTo>
                <a:cubicBezTo>
                  <a:pt x="7396" y="16274"/>
                  <a:pt x="4966" y="13611"/>
                  <a:pt x="4966" y="10356"/>
                </a:cubicBezTo>
                <a:cubicBezTo>
                  <a:pt x="4966" y="8285"/>
                  <a:pt x="6046" y="6214"/>
                  <a:pt x="7936" y="5326"/>
                </a:cubicBezTo>
                <a:cubicBezTo>
                  <a:pt x="7936" y="5326"/>
                  <a:pt x="7936" y="5326"/>
                  <a:pt x="7936" y="5326"/>
                </a:cubicBezTo>
                <a:cubicBezTo>
                  <a:pt x="8206" y="5030"/>
                  <a:pt x="8206" y="5030"/>
                  <a:pt x="8476" y="5030"/>
                </a:cubicBezTo>
                <a:cubicBezTo>
                  <a:pt x="8476" y="5030"/>
                  <a:pt x="8476" y="5030"/>
                  <a:pt x="8476" y="5030"/>
                </a:cubicBezTo>
                <a:cubicBezTo>
                  <a:pt x="9016" y="4734"/>
                  <a:pt x="9556" y="4734"/>
                  <a:pt x="10096" y="4734"/>
                </a:cubicBezTo>
                <a:cubicBezTo>
                  <a:pt x="13066" y="4734"/>
                  <a:pt x="15496" y="7397"/>
                  <a:pt x="15496" y="10356"/>
                </a:cubicBezTo>
                <a:cubicBezTo>
                  <a:pt x="15496" y="11244"/>
                  <a:pt x="15226" y="12132"/>
                  <a:pt x="14956" y="13019"/>
                </a:cubicBezTo>
                <a:cubicBezTo>
                  <a:pt x="14956" y="13019"/>
                  <a:pt x="14956" y="13019"/>
                  <a:pt x="14956" y="13019"/>
                </a:cubicBezTo>
                <a:cubicBezTo>
                  <a:pt x="14686" y="13315"/>
                  <a:pt x="14686" y="13611"/>
                  <a:pt x="14416" y="13907"/>
                </a:cubicBezTo>
                <a:cubicBezTo>
                  <a:pt x="14146" y="14203"/>
                  <a:pt x="14146" y="14203"/>
                  <a:pt x="14146" y="14499"/>
                </a:cubicBezTo>
                <a:cubicBezTo>
                  <a:pt x="13876" y="14499"/>
                  <a:pt x="13876" y="14499"/>
                  <a:pt x="13876" y="14795"/>
                </a:cubicBezTo>
                <a:cubicBezTo>
                  <a:pt x="13606" y="14795"/>
                  <a:pt x="13336" y="15090"/>
                  <a:pt x="13336" y="15090"/>
                </a:cubicBezTo>
                <a:cubicBezTo>
                  <a:pt x="13066" y="15090"/>
                  <a:pt x="13066" y="15090"/>
                  <a:pt x="13066" y="15386"/>
                </a:cubicBezTo>
                <a:close/>
                <a:moveTo>
                  <a:pt x="7936" y="4438"/>
                </a:moveTo>
                <a:cubicBezTo>
                  <a:pt x="7396" y="4734"/>
                  <a:pt x="7126" y="5030"/>
                  <a:pt x="6586" y="5326"/>
                </a:cubicBezTo>
                <a:cubicBezTo>
                  <a:pt x="6316" y="5326"/>
                  <a:pt x="6316" y="5326"/>
                  <a:pt x="6316" y="5326"/>
                </a:cubicBezTo>
                <a:cubicBezTo>
                  <a:pt x="6316" y="5030"/>
                  <a:pt x="6046" y="5030"/>
                  <a:pt x="6046" y="5326"/>
                </a:cubicBezTo>
                <a:cubicBezTo>
                  <a:pt x="5776" y="5326"/>
                  <a:pt x="5776" y="5622"/>
                  <a:pt x="6046" y="5622"/>
                </a:cubicBezTo>
                <a:cubicBezTo>
                  <a:pt x="6316" y="5918"/>
                  <a:pt x="6316" y="5918"/>
                  <a:pt x="6316" y="5918"/>
                </a:cubicBezTo>
                <a:cubicBezTo>
                  <a:pt x="6316" y="5918"/>
                  <a:pt x="6316" y="5918"/>
                  <a:pt x="6316" y="5918"/>
                </a:cubicBezTo>
                <a:cubicBezTo>
                  <a:pt x="6046" y="5918"/>
                  <a:pt x="6046" y="6214"/>
                  <a:pt x="5776" y="6214"/>
                </a:cubicBezTo>
                <a:cubicBezTo>
                  <a:pt x="5506" y="6510"/>
                  <a:pt x="5236" y="6805"/>
                  <a:pt x="4966" y="6805"/>
                </a:cubicBezTo>
                <a:cubicBezTo>
                  <a:pt x="4156" y="7101"/>
                  <a:pt x="3616" y="6805"/>
                  <a:pt x="3346" y="6510"/>
                </a:cubicBezTo>
                <a:cubicBezTo>
                  <a:pt x="3346" y="6510"/>
                  <a:pt x="3346" y="6510"/>
                  <a:pt x="3346" y="6510"/>
                </a:cubicBezTo>
                <a:cubicBezTo>
                  <a:pt x="3346" y="6214"/>
                  <a:pt x="3346" y="6214"/>
                  <a:pt x="3346" y="5918"/>
                </a:cubicBezTo>
                <a:cubicBezTo>
                  <a:pt x="3076" y="5918"/>
                  <a:pt x="3076" y="5918"/>
                  <a:pt x="2806" y="6214"/>
                </a:cubicBezTo>
                <a:cubicBezTo>
                  <a:pt x="2536" y="7101"/>
                  <a:pt x="2536" y="7101"/>
                  <a:pt x="2536" y="7101"/>
                </a:cubicBezTo>
                <a:cubicBezTo>
                  <a:pt x="2266" y="7101"/>
                  <a:pt x="2536" y="7397"/>
                  <a:pt x="2536" y="7397"/>
                </a:cubicBezTo>
                <a:cubicBezTo>
                  <a:pt x="2536" y="7397"/>
                  <a:pt x="2536" y="7397"/>
                  <a:pt x="2806" y="7397"/>
                </a:cubicBezTo>
                <a:cubicBezTo>
                  <a:pt x="2806" y="7397"/>
                  <a:pt x="2806" y="7397"/>
                  <a:pt x="2806" y="7397"/>
                </a:cubicBezTo>
                <a:cubicBezTo>
                  <a:pt x="3076" y="7101"/>
                  <a:pt x="3076" y="7101"/>
                  <a:pt x="3076" y="7101"/>
                </a:cubicBezTo>
                <a:cubicBezTo>
                  <a:pt x="3346" y="7397"/>
                  <a:pt x="3886" y="7693"/>
                  <a:pt x="4426" y="7693"/>
                </a:cubicBezTo>
                <a:cubicBezTo>
                  <a:pt x="4696" y="7693"/>
                  <a:pt x="4696" y="7397"/>
                  <a:pt x="4966" y="7397"/>
                </a:cubicBezTo>
                <a:cubicBezTo>
                  <a:pt x="4966" y="7397"/>
                  <a:pt x="4966" y="7397"/>
                  <a:pt x="5236" y="7397"/>
                </a:cubicBezTo>
                <a:cubicBezTo>
                  <a:pt x="4966" y="7693"/>
                  <a:pt x="4696" y="8285"/>
                  <a:pt x="4696" y="8581"/>
                </a:cubicBezTo>
                <a:cubicBezTo>
                  <a:pt x="4696" y="8581"/>
                  <a:pt x="4426" y="8581"/>
                  <a:pt x="4426" y="8581"/>
                </a:cubicBezTo>
                <a:cubicBezTo>
                  <a:pt x="2806" y="8581"/>
                  <a:pt x="1456" y="7397"/>
                  <a:pt x="916" y="5622"/>
                </a:cubicBezTo>
                <a:cubicBezTo>
                  <a:pt x="376" y="3551"/>
                  <a:pt x="1726" y="1479"/>
                  <a:pt x="3616" y="888"/>
                </a:cubicBezTo>
                <a:cubicBezTo>
                  <a:pt x="3886" y="888"/>
                  <a:pt x="4156" y="888"/>
                  <a:pt x="4426" y="888"/>
                </a:cubicBezTo>
                <a:cubicBezTo>
                  <a:pt x="6046" y="888"/>
                  <a:pt x="7396" y="2071"/>
                  <a:pt x="7936" y="3847"/>
                </a:cubicBezTo>
                <a:cubicBezTo>
                  <a:pt x="7936" y="4142"/>
                  <a:pt x="7936" y="4438"/>
                  <a:pt x="7936" y="4438"/>
                </a:cubicBezTo>
                <a:close/>
                <a:moveTo>
                  <a:pt x="13606" y="15682"/>
                </a:moveTo>
                <a:cubicBezTo>
                  <a:pt x="14416" y="15090"/>
                  <a:pt x="14956" y="14203"/>
                  <a:pt x="15226" y="13315"/>
                </a:cubicBezTo>
                <a:cubicBezTo>
                  <a:pt x="15766" y="13019"/>
                  <a:pt x="16306" y="13019"/>
                  <a:pt x="16846" y="13019"/>
                </a:cubicBezTo>
                <a:cubicBezTo>
                  <a:pt x="17386" y="13019"/>
                  <a:pt x="17926" y="13019"/>
                  <a:pt x="18196" y="13315"/>
                </a:cubicBezTo>
                <a:cubicBezTo>
                  <a:pt x="20086" y="13907"/>
                  <a:pt x="20896" y="16274"/>
                  <a:pt x="20356" y="18345"/>
                </a:cubicBezTo>
                <a:cubicBezTo>
                  <a:pt x="19816" y="19825"/>
                  <a:pt x="18466" y="20712"/>
                  <a:pt x="16846" y="20712"/>
                </a:cubicBezTo>
                <a:cubicBezTo>
                  <a:pt x="16576" y="20712"/>
                  <a:pt x="16036" y="20712"/>
                  <a:pt x="15766" y="20416"/>
                </a:cubicBezTo>
                <a:cubicBezTo>
                  <a:pt x="14686" y="20121"/>
                  <a:pt x="14146" y="19233"/>
                  <a:pt x="13606" y="18345"/>
                </a:cubicBezTo>
                <a:cubicBezTo>
                  <a:pt x="13336" y="17458"/>
                  <a:pt x="13336" y="16570"/>
                  <a:pt x="13606" y="15682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16" name="Shape"/>
          <p:cNvSpPr/>
          <p:nvPr/>
        </p:nvSpPr>
        <p:spPr>
          <a:xfrm>
            <a:off x="9615130" y="2688551"/>
            <a:ext cx="369955" cy="3806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2" h="21600" extrusionOk="0">
                <a:moveTo>
                  <a:pt x="20992" y="10660"/>
                </a:moveTo>
                <a:cubicBezTo>
                  <a:pt x="20992" y="8696"/>
                  <a:pt x="20452" y="6732"/>
                  <a:pt x="19372" y="5049"/>
                </a:cubicBezTo>
                <a:cubicBezTo>
                  <a:pt x="19642" y="4769"/>
                  <a:pt x="19642" y="4208"/>
                  <a:pt x="19372" y="3927"/>
                </a:cubicBezTo>
                <a:cubicBezTo>
                  <a:pt x="18832" y="3086"/>
                  <a:pt x="18832" y="3086"/>
                  <a:pt x="18832" y="3086"/>
                </a:cubicBezTo>
                <a:cubicBezTo>
                  <a:pt x="18562" y="3086"/>
                  <a:pt x="18562" y="3086"/>
                  <a:pt x="18292" y="3086"/>
                </a:cubicBezTo>
                <a:cubicBezTo>
                  <a:pt x="18292" y="2805"/>
                  <a:pt x="18292" y="2525"/>
                  <a:pt x="18022" y="2244"/>
                </a:cubicBezTo>
                <a:cubicBezTo>
                  <a:pt x="17212" y="1683"/>
                  <a:pt x="17212" y="1683"/>
                  <a:pt x="17212" y="1683"/>
                </a:cubicBezTo>
                <a:cubicBezTo>
                  <a:pt x="16942" y="1683"/>
                  <a:pt x="16672" y="1683"/>
                  <a:pt x="16132" y="1683"/>
                </a:cubicBezTo>
                <a:cubicBezTo>
                  <a:pt x="14512" y="561"/>
                  <a:pt x="12622" y="0"/>
                  <a:pt x="10462" y="0"/>
                </a:cubicBezTo>
                <a:cubicBezTo>
                  <a:pt x="8572" y="0"/>
                  <a:pt x="6412" y="561"/>
                  <a:pt x="4792" y="1683"/>
                </a:cubicBezTo>
                <a:cubicBezTo>
                  <a:pt x="4522" y="1403"/>
                  <a:pt x="4252" y="1403"/>
                  <a:pt x="3712" y="1683"/>
                </a:cubicBezTo>
                <a:cubicBezTo>
                  <a:pt x="3172" y="2244"/>
                  <a:pt x="3172" y="2244"/>
                  <a:pt x="3172" y="2244"/>
                </a:cubicBezTo>
                <a:cubicBezTo>
                  <a:pt x="2902" y="2244"/>
                  <a:pt x="2902" y="2525"/>
                  <a:pt x="2902" y="2805"/>
                </a:cubicBezTo>
                <a:cubicBezTo>
                  <a:pt x="2632" y="2805"/>
                  <a:pt x="2362" y="2805"/>
                  <a:pt x="2362" y="3086"/>
                </a:cubicBezTo>
                <a:cubicBezTo>
                  <a:pt x="1822" y="3647"/>
                  <a:pt x="1822" y="3647"/>
                  <a:pt x="1822" y="3647"/>
                </a:cubicBezTo>
                <a:cubicBezTo>
                  <a:pt x="1552" y="4208"/>
                  <a:pt x="1552" y="4488"/>
                  <a:pt x="1822" y="4769"/>
                </a:cubicBezTo>
                <a:cubicBezTo>
                  <a:pt x="-608" y="8416"/>
                  <a:pt x="-608" y="13184"/>
                  <a:pt x="1822" y="16831"/>
                </a:cubicBezTo>
                <a:cubicBezTo>
                  <a:pt x="1552" y="17112"/>
                  <a:pt x="1552" y="17392"/>
                  <a:pt x="1822" y="17953"/>
                </a:cubicBezTo>
                <a:cubicBezTo>
                  <a:pt x="2362" y="18514"/>
                  <a:pt x="2362" y="18514"/>
                  <a:pt x="2362" y="18514"/>
                </a:cubicBezTo>
                <a:cubicBezTo>
                  <a:pt x="2632" y="18795"/>
                  <a:pt x="2632" y="18795"/>
                  <a:pt x="2902" y="18795"/>
                </a:cubicBezTo>
                <a:cubicBezTo>
                  <a:pt x="2902" y="19075"/>
                  <a:pt x="2902" y="19356"/>
                  <a:pt x="3172" y="19356"/>
                </a:cubicBezTo>
                <a:cubicBezTo>
                  <a:pt x="3982" y="19917"/>
                  <a:pt x="3982" y="19917"/>
                  <a:pt x="3982" y="19917"/>
                </a:cubicBezTo>
                <a:cubicBezTo>
                  <a:pt x="3982" y="20197"/>
                  <a:pt x="4252" y="20197"/>
                  <a:pt x="4522" y="20197"/>
                </a:cubicBezTo>
                <a:cubicBezTo>
                  <a:pt x="4792" y="20197"/>
                  <a:pt x="4792" y="20197"/>
                  <a:pt x="5062" y="19917"/>
                </a:cubicBezTo>
                <a:cubicBezTo>
                  <a:pt x="6682" y="21039"/>
                  <a:pt x="8572" y="21600"/>
                  <a:pt x="10462" y="21600"/>
                </a:cubicBezTo>
                <a:cubicBezTo>
                  <a:pt x="12622" y="21600"/>
                  <a:pt x="14512" y="21039"/>
                  <a:pt x="16132" y="19917"/>
                </a:cubicBezTo>
                <a:cubicBezTo>
                  <a:pt x="16402" y="19917"/>
                  <a:pt x="16402" y="19917"/>
                  <a:pt x="16672" y="19917"/>
                </a:cubicBezTo>
                <a:cubicBezTo>
                  <a:pt x="16942" y="19917"/>
                  <a:pt x="16942" y="19917"/>
                  <a:pt x="17212" y="19917"/>
                </a:cubicBezTo>
                <a:cubicBezTo>
                  <a:pt x="18022" y="19356"/>
                  <a:pt x="18022" y="19356"/>
                  <a:pt x="18022" y="19356"/>
                </a:cubicBezTo>
                <a:cubicBezTo>
                  <a:pt x="18022" y="19075"/>
                  <a:pt x="18292" y="18795"/>
                  <a:pt x="18292" y="18795"/>
                </a:cubicBezTo>
                <a:cubicBezTo>
                  <a:pt x="18292" y="18795"/>
                  <a:pt x="18562" y="18514"/>
                  <a:pt x="18832" y="18514"/>
                </a:cubicBezTo>
                <a:cubicBezTo>
                  <a:pt x="19372" y="17673"/>
                  <a:pt x="19372" y="17673"/>
                  <a:pt x="19372" y="17673"/>
                </a:cubicBezTo>
                <a:cubicBezTo>
                  <a:pt x="19642" y="17392"/>
                  <a:pt x="19642" y="16831"/>
                  <a:pt x="19372" y="16551"/>
                </a:cubicBezTo>
                <a:cubicBezTo>
                  <a:pt x="20452" y="14868"/>
                  <a:pt x="20992" y="12904"/>
                  <a:pt x="20992" y="10660"/>
                </a:cubicBezTo>
                <a:close/>
                <a:moveTo>
                  <a:pt x="14242" y="14026"/>
                </a:moveTo>
                <a:cubicBezTo>
                  <a:pt x="14242" y="14026"/>
                  <a:pt x="14242" y="14306"/>
                  <a:pt x="14242" y="14587"/>
                </a:cubicBezTo>
                <a:cubicBezTo>
                  <a:pt x="13972" y="14587"/>
                  <a:pt x="13702" y="14587"/>
                  <a:pt x="13702" y="14587"/>
                </a:cubicBezTo>
                <a:cubicBezTo>
                  <a:pt x="12892" y="15148"/>
                  <a:pt x="12892" y="15148"/>
                  <a:pt x="12892" y="15148"/>
                </a:cubicBezTo>
                <a:cubicBezTo>
                  <a:pt x="12622" y="15148"/>
                  <a:pt x="12622" y="15429"/>
                  <a:pt x="12352" y="15709"/>
                </a:cubicBezTo>
                <a:cubicBezTo>
                  <a:pt x="12352" y="15990"/>
                  <a:pt x="12622" y="15990"/>
                  <a:pt x="12622" y="16270"/>
                </a:cubicBezTo>
                <a:cubicBezTo>
                  <a:pt x="12082" y="16551"/>
                  <a:pt x="11272" y="16551"/>
                  <a:pt x="10462" y="16551"/>
                </a:cubicBezTo>
                <a:cubicBezTo>
                  <a:pt x="9922" y="16551"/>
                  <a:pt x="9112" y="16551"/>
                  <a:pt x="8572" y="16270"/>
                </a:cubicBezTo>
                <a:cubicBezTo>
                  <a:pt x="8572" y="16270"/>
                  <a:pt x="8572" y="15990"/>
                  <a:pt x="8572" y="15709"/>
                </a:cubicBezTo>
                <a:cubicBezTo>
                  <a:pt x="8572" y="15709"/>
                  <a:pt x="8572" y="15429"/>
                  <a:pt x="8302" y="15429"/>
                </a:cubicBezTo>
                <a:cubicBezTo>
                  <a:pt x="7492" y="14868"/>
                  <a:pt x="7492" y="14868"/>
                  <a:pt x="7492" y="14868"/>
                </a:cubicBezTo>
                <a:cubicBezTo>
                  <a:pt x="7492" y="14587"/>
                  <a:pt x="7222" y="14587"/>
                  <a:pt x="6952" y="14587"/>
                </a:cubicBezTo>
                <a:cubicBezTo>
                  <a:pt x="6952" y="14587"/>
                  <a:pt x="6952" y="14306"/>
                  <a:pt x="6952" y="14026"/>
                </a:cubicBezTo>
                <a:cubicBezTo>
                  <a:pt x="6412" y="13184"/>
                  <a:pt x="6412" y="13184"/>
                  <a:pt x="6412" y="13184"/>
                </a:cubicBezTo>
                <a:cubicBezTo>
                  <a:pt x="6142" y="12904"/>
                  <a:pt x="5602" y="12904"/>
                  <a:pt x="5332" y="13184"/>
                </a:cubicBezTo>
                <a:cubicBezTo>
                  <a:pt x="5332" y="13184"/>
                  <a:pt x="5332" y="13184"/>
                  <a:pt x="5332" y="13184"/>
                </a:cubicBezTo>
                <a:cubicBezTo>
                  <a:pt x="4522" y="11782"/>
                  <a:pt x="4522" y="10099"/>
                  <a:pt x="5332" y="8416"/>
                </a:cubicBezTo>
                <a:cubicBezTo>
                  <a:pt x="5332" y="8696"/>
                  <a:pt x="5602" y="8696"/>
                  <a:pt x="5602" y="8696"/>
                </a:cubicBezTo>
                <a:cubicBezTo>
                  <a:pt x="5872" y="8696"/>
                  <a:pt x="6142" y="8416"/>
                  <a:pt x="6142" y="8416"/>
                </a:cubicBezTo>
                <a:cubicBezTo>
                  <a:pt x="6682" y="7574"/>
                  <a:pt x="6682" y="7574"/>
                  <a:pt x="6682" y="7574"/>
                </a:cubicBezTo>
                <a:cubicBezTo>
                  <a:pt x="6952" y="7294"/>
                  <a:pt x="6952" y="7013"/>
                  <a:pt x="6952" y="7013"/>
                </a:cubicBezTo>
                <a:cubicBezTo>
                  <a:pt x="6952" y="7013"/>
                  <a:pt x="7222" y="7013"/>
                  <a:pt x="7492" y="6732"/>
                </a:cubicBezTo>
                <a:cubicBezTo>
                  <a:pt x="8032" y="6171"/>
                  <a:pt x="8032" y="6171"/>
                  <a:pt x="8032" y="6171"/>
                </a:cubicBezTo>
                <a:cubicBezTo>
                  <a:pt x="8302" y="6171"/>
                  <a:pt x="8572" y="5891"/>
                  <a:pt x="8572" y="5610"/>
                </a:cubicBezTo>
                <a:cubicBezTo>
                  <a:pt x="8572" y="5610"/>
                  <a:pt x="8572" y="5330"/>
                  <a:pt x="8302" y="5330"/>
                </a:cubicBezTo>
                <a:cubicBezTo>
                  <a:pt x="9112" y="5049"/>
                  <a:pt x="9652" y="4769"/>
                  <a:pt x="10462" y="4769"/>
                </a:cubicBezTo>
                <a:cubicBezTo>
                  <a:pt x="11272" y="4769"/>
                  <a:pt x="12082" y="5049"/>
                  <a:pt x="12622" y="5330"/>
                </a:cubicBezTo>
                <a:cubicBezTo>
                  <a:pt x="12622" y="5330"/>
                  <a:pt x="12622" y="5330"/>
                  <a:pt x="12622" y="5330"/>
                </a:cubicBezTo>
                <a:cubicBezTo>
                  <a:pt x="12622" y="5610"/>
                  <a:pt x="12622" y="5891"/>
                  <a:pt x="12622" y="5891"/>
                </a:cubicBezTo>
                <a:cubicBezTo>
                  <a:pt x="12622" y="6171"/>
                  <a:pt x="12622" y="6452"/>
                  <a:pt x="12892" y="6452"/>
                </a:cubicBezTo>
                <a:cubicBezTo>
                  <a:pt x="13702" y="7013"/>
                  <a:pt x="13702" y="7013"/>
                  <a:pt x="13702" y="7013"/>
                </a:cubicBezTo>
                <a:cubicBezTo>
                  <a:pt x="13702" y="7013"/>
                  <a:pt x="13972" y="7013"/>
                  <a:pt x="14242" y="7013"/>
                </a:cubicBezTo>
                <a:cubicBezTo>
                  <a:pt x="14242" y="7013"/>
                  <a:pt x="14242" y="7013"/>
                  <a:pt x="14242" y="7013"/>
                </a:cubicBezTo>
                <a:cubicBezTo>
                  <a:pt x="14242" y="7294"/>
                  <a:pt x="14242" y="7574"/>
                  <a:pt x="14242" y="7574"/>
                </a:cubicBezTo>
                <a:cubicBezTo>
                  <a:pt x="14782" y="8416"/>
                  <a:pt x="14782" y="8416"/>
                  <a:pt x="14782" y="8416"/>
                </a:cubicBezTo>
                <a:cubicBezTo>
                  <a:pt x="15052" y="8696"/>
                  <a:pt x="15322" y="8977"/>
                  <a:pt x="15322" y="8977"/>
                </a:cubicBezTo>
                <a:cubicBezTo>
                  <a:pt x="15592" y="8977"/>
                  <a:pt x="15592" y="8977"/>
                  <a:pt x="15862" y="8696"/>
                </a:cubicBezTo>
                <a:cubicBezTo>
                  <a:pt x="16402" y="10099"/>
                  <a:pt x="16132" y="11501"/>
                  <a:pt x="15862" y="12904"/>
                </a:cubicBezTo>
                <a:cubicBezTo>
                  <a:pt x="15322" y="12623"/>
                  <a:pt x="15052" y="12904"/>
                  <a:pt x="14782" y="13184"/>
                </a:cubicBezTo>
                <a:lnTo>
                  <a:pt x="14242" y="14026"/>
                </a:lnTo>
                <a:close/>
                <a:moveTo>
                  <a:pt x="10462" y="20758"/>
                </a:moveTo>
                <a:cubicBezTo>
                  <a:pt x="8842" y="20758"/>
                  <a:pt x="6952" y="20197"/>
                  <a:pt x="5602" y="19356"/>
                </a:cubicBezTo>
                <a:cubicBezTo>
                  <a:pt x="8032" y="17112"/>
                  <a:pt x="8032" y="17112"/>
                  <a:pt x="8032" y="17112"/>
                </a:cubicBezTo>
                <a:cubicBezTo>
                  <a:pt x="8842" y="17392"/>
                  <a:pt x="9652" y="17392"/>
                  <a:pt x="10462" y="17392"/>
                </a:cubicBezTo>
                <a:cubicBezTo>
                  <a:pt x="11542" y="17392"/>
                  <a:pt x="12352" y="17392"/>
                  <a:pt x="13162" y="16831"/>
                </a:cubicBezTo>
                <a:cubicBezTo>
                  <a:pt x="15592" y="19356"/>
                  <a:pt x="15592" y="19356"/>
                  <a:pt x="15592" y="19356"/>
                </a:cubicBezTo>
                <a:cubicBezTo>
                  <a:pt x="13972" y="20197"/>
                  <a:pt x="12352" y="20758"/>
                  <a:pt x="10462" y="20758"/>
                </a:cubicBezTo>
                <a:close/>
                <a:moveTo>
                  <a:pt x="2362" y="16270"/>
                </a:moveTo>
                <a:cubicBezTo>
                  <a:pt x="472" y="12904"/>
                  <a:pt x="472" y="8696"/>
                  <a:pt x="2362" y="5610"/>
                </a:cubicBezTo>
                <a:cubicBezTo>
                  <a:pt x="4522" y="7855"/>
                  <a:pt x="4522" y="7855"/>
                  <a:pt x="4522" y="7855"/>
                </a:cubicBezTo>
                <a:cubicBezTo>
                  <a:pt x="3712" y="9818"/>
                  <a:pt x="3712" y="11782"/>
                  <a:pt x="4792" y="13745"/>
                </a:cubicBezTo>
                <a:lnTo>
                  <a:pt x="2362" y="16270"/>
                </a:lnTo>
                <a:close/>
                <a:moveTo>
                  <a:pt x="10462" y="842"/>
                </a:moveTo>
                <a:cubicBezTo>
                  <a:pt x="12352" y="842"/>
                  <a:pt x="13972" y="1403"/>
                  <a:pt x="15592" y="2244"/>
                </a:cubicBezTo>
                <a:cubicBezTo>
                  <a:pt x="13432" y="4769"/>
                  <a:pt x="13432" y="4769"/>
                  <a:pt x="13432" y="4769"/>
                </a:cubicBezTo>
                <a:cubicBezTo>
                  <a:pt x="12352" y="4208"/>
                  <a:pt x="11542" y="3927"/>
                  <a:pt x="10462" y="3927"/>
                </a:cubicBezTo>
                <a:cubicBezTo>
                  <a:pt x="9652" y="3927"/>
                  <a:pt x="8572" y="4208"/>
                  <a:pt x="7762" y="4488"/>
                </a:cubicBezTo>
                <a:cubicBezTo>
                  <a:pt x="5602" y="2244"/>
                  <a:pt x="5602" y="2244"/>
                  <a:pt x="5602" y="2244"/>
                </a:cubicBezTo>
                <a:cubicBezTo>
                  <a:pt x="6952" y="1403"/>
                  <a:pt x="8572" y="842"/>
                  <a:pt x="10462" y="842"/>
                </a:cubicBezTo>
                <a:close/>
                <a:moveTo>
                  <a:pt x="16402" y="8135"/>
                </a:moveTo>
                <a:cubicBezTo>
                  <a:pt x="18832" y="5610"/>
                  <a:pt x="18832" y="5610"/>
                  <a:pt x="18832" y="5610"/>
                </a:cubicBezTo>
                <a:cubicBezTo>
                  <a:pt x="20452" y="8977"/>
                  <a:pt x="20452" y="12904"/>
                  <a:pt x="18562" y="15990"/>
                </a:cubicBezTo>
                <a:cubicBezTo>
                  <a:pt x="16402" y="13465"/>
                  <a:pt x="16402" y="13465"/>
                  <a:pt x="16402" y="13465"/>
                </a:cubicBezTo>
                <a:cubicBezTo>
                  <a:pt x="17212" y="11782"/>
                  <a:pt x="17212" y="9818"/>
                  <a:pt x="16402" y="8135"/>
                </a:cubicBezTo>
                <a:close/>
                <a:moveTo>
                  <a:pt x="18292" y="3647"/>
                </a:moveTo>
                <a:cubicBezTo>
                  <a:pt x="18832" y="4208"/>
                  <a:pt x="18832" y="4208"/>
                  <a:pt x="18832" y="4208"/>
                </a:cubicBezTo>
                <a:cubicBezTo>
                  <a:pt x="19102" y="4488"/>
                  <a:pt x="19102" y="4769"/>
                  <a:pt x="18832" y="4769"/>
                </a:cubicBezTo>
                <a:cubicBezTo>
                  <a:pt x="15592" y="8416"/>
                  <a:pt x="15592" y="8416"/>
                  <a:pt x="15592" y="8416"/>
                </a:cubicBezTo>
                <a:cubicBezTo>
                  <a:pt x="15322" y="8416"/>
                  <a:pt x="15322" y="8416"/>
                  <a:pt x="15322" y="8135"/>
                </a:cubicBezTo>
                <a:cubicBezTo>
                  <a:pt x="14782" y="7294"/>
                  <a:pt x="14782" y="7294"/>
                  <a:pt x="14782" y="7294"/>
                </a:cubicBezTo>
                <a:cubicBezTo>
                  <a:pt x="14782" y="7294"/>
                  <a:pt x="14782" y="7013"/>
                  <a:pt x="14782" y="7013"/>
                </a:cubicBezTo>
                <a:cubicBezTo>
                  <a:pt x="18022" y="3647"/>
                  <a:pt x="18022" y="3647"/>
                  <a:pt x="18022" y="3647"/>
                </a:cubicBezTo>
                <a:cubicBezTo>
                  <a:pt x="18022" y="3647"/>
                  <a:pt x="18022" y="3366"/>
                  <a:pt x="18292" y="3366"/>
                </a:cubicBezTo>
                <a:cubicBezTo>
                  <a:pt x="18292" y="3366"/>
                  <a:pt x="18292" y="3647"/>
                  <a:pt x="18292" y="3647"/>
                </a:cubicBezTo>
                <a:close/>
                <a:moveTo>
                  <a:pt x="16672" y="2244"/>
                </a:moveTo>
                <a:cubicBezTo>
                  <a:pt x="16942" y="2244"/>
                  <a:pt x="16942" y="2244"/>
                  <a:pt x="16942" y="2244"/>
                </a:cubicBezTo>
                <a:cubicBezTo>
                  <a:pt x="17752" y="2805"/>
                  <a:pt x="17752" y="2805"/>
                  <a:pt x="17752" y="2805"/>
                </a:cubicBezTo>
                <a:cubicBezTo>
                  <a:pt x="17752" y="2805"/>
                  <a:pt x="17752" y="2805"/>
                  <a:pt x="17752" y="3086"/>
                </a:cubicBezTo>
                <a:cubicBezTo>
                  <a:pt x="17752" y="3086"/>
                  <a:pt x="17752" y="3086"/>
                  <a:pt x="17752" y="3086"/>
                </a:cubicBezTo>
                <a:cubicBezTo>
                  <a:pt x="14512" y="6452"/>
                  <a:pt x="14512" y="6452"/>
                  <a:pt x="14512" y="6452"/>
                </a:cubicBezTo>
                <a:cubicBezTo>
                  <a:pt x="14242" y="6732"/>
                  <a:pt x="14242" y="6732"/>
                  <a:pt x="13972" y="6452"/>
                </a:cubicBezTo>
                <a:cubicBezTo>
                  <a:pt x="13162" y="5891"/>
                  <a:pt x="13162" y="5891"/>
                  <a:pt x="13162" y="5891"/>
                </a:cubicBezTo>
                <a:cubicBezTo>
                  <a:pt x="13162" y="5891"/>
                  <a:pt x="13162" y="5891"/>
                  <a:pt x="13162" y="5891"/>
                </a:cubicBezTo>
                <a:cubicBezTo>
                  <a:pt x="13162" y="5891"/>
                  <a:pt x="13162" y="5891"/>
                  <a:pt x="13162" y="5891"/>
                </a:cubicBezTo>
                <a:cubicBezTo>
                  <a:pt x="16402" y="2244"/>
                  <a:pt x="16402" y="2244"/>
                  <a:pt x="16402" y="2244"/>
                </a:cubicBezTo>
                <a:cubicBezTo>
                  <a:pt x="16672" y="2244"/>
                  <a:pt x="16672" y="2244"/>
                  <a:pt x="16672" y="2244"/>
                </a:cubicBezTo>
                <a:close/>
                <a:moveTo>
                  <a:pt x="3442" y="2525"/>
                </a:moveTo>
                <a:cubicBezTo>
                  <a:pt x="4252" y="1964"/>
                  <a:pt x="4252" y="1964"/>
                  <a:pt x="4252" y="1964"/>
                </a:cubicBezTo>
                <a:cubicBezTo>
                  <a:pt x="4252" y="1964"/>
                  <a:pt x="4252" y="1964"/>
                  <a:pt x="4252" y="1964"/>
                </a:cubicBezTo>
                <a:cubicBezTo>
                  <a:pt x="4522" y="1964"/>
                  <a:pt x="4522" y="1964"/>
                  <a:pt x="4522" y="1964"/>
                </a:cubicBezTo>
                <a:cubicBezTo>
                  <a:pt x="8032" y="5610"/>
                  <a:pt x="8032" y="5610"/>
                  <a:pt x="8032" y="5610"/>
                </a:cubicBezTo>
                <a:cubicBezTo>
                  <a:pt x="8032" y="5610"/>
                  <a:pt x="8032" y="5610"/>
                  <a:pt x="8032" y="5610"/>
                </a:cubicBezTo>
                <a:cubicBezTo>
                  <a:pt x="8032" y="5610"/>
                  <a:pt x="8032" y="5610"/>
                  <a:pt x="7762" y="5891"/>
                </a:cubicBezTo>
                <a:cubicBezTo>
                  <a:pt x="6952" y="6452"/>
                  <a:pt x="6952" y="6452"/>
                  <a:pt x="6952" y="6452"/>
                </a:cubicBezTo>
                <a:cubicBezTo>
                  <a:pt x="6952" y="6452"/>
                  <a:pt x="6682" y="6452"/>
                  <a:pt x="6682" y="6171"/>
                </a:cubicBezTo>
                <a:cubicBezTo>
                  <a:pt x="3442" y="3086"/>
                  <a:pt x="3442" y="3086"/>
                  <a:pt x="3442" y="3086"/>
                </a:cubicBezTo>
                <a:cubicBezTo>
                  <a:pt x="3442" y="2805"/>
                  <a:pt x="3442" y="2805"/>
                  <a:pt x="3442" y="2805"/>
                </a:cubicBezTo>
                <a:cubicBezTo>
                  <a:pt x="3442" y="2805"/>
                  <a:pt x="3442" y="2525"/>
                  <a:pt x="3442" y="2525"/>
                </a:cubicBezTo>
                <a:close/>
                <a:moveTo>
                  <a:pt x="2092" y="4208"/>
                </a:moveTo>
                <a:cubicBezTo>
                  <a:pt x="2632" y="3366"/>
                  <a:pt x="2632" y="3366"/>
                  <a:pt x="2632" y="3366"/>
                </a:cubicBezTo>
                <a:cubicBezTo>
                  <a:pt x="2632" y="3366"/>
                  <a:pt x="2902" y="3366"/>
                  <a:pt x="2902" y="3366"/>
                </a:cubicBezTo>
                <a:cubicBezTo>
                  <a:pt x="2902" y="3366"/>
                  <a:pt x="2902" y="3366"/>
                  <a:pt x="3172" y="3366"/>
                </a:cubicBezTo>
                <a:cubicBezTo>
                  <a:pt x="6142" y="6732"/>
                  <a:pt x="6142" y="6732"/>
                  <a:pt x="6142" y="6732"/>
                </a:cubicBezTo>
                <a:cubicBezTo>
                  <a:pt x="6412" y="6732"/>
                  <a:pt x="6412" y="7013"/>
                  <a:pt x="6142" y="7294"/>
                </a:cubicBezTo>
                <a:cubicBezTo>
                  <a:pt x="5602" y="8135"/>
                  <a:pt x="5602" y="8135"/>
                  <a:pt x="5602" y="8135"/>
                </a:cubicBezTo>
                <a:cubicBezTo>
                  <a:pt x="5602" y="8135"/>
                  <a:pt x="5602" y="8135"/>
                  <a:pt x="5602" y="8135"/>
                </a:cubicBezTo>
                <a:cubicBezTo>
                  <a:pt x="2092" y="4488"/>
                  <a:pt x="2092" y="4488"/>
                  <a:pt x="2092" y="4488"/>
                </a:cubicBezTo>
                <a:cubicBezTo>
                  <a:pt x="2092" y="4488"/>
                  <a:pt x="2092" y="4208"/>
                  <a:pt x="2092" y="4208"/>
                </a:cubicBezTo>
                <a:close/>
                <a:moveTo>
                  <a:pt x="2902" y="18234"/>
                </a:moveTo>
                <a:cubicBezTo>
                  <a:pt x="2362" y="17392"/>
                  <a:pt x="2362" y="17392"/>
                  <a:pt x="2362" y="17392"/>
                </a:cubicBezTo>
                <a:cubicBezTo>
                  <a:pt x="2092" y="17392"/>
                  <a:pt x="2092" y="17112"/>
                  <a:pt x="2362" y="17112"/>
                </a:cubicBezTo>
                <a:cubicBezTo>
                  <a:pt x="5602" y="13465"/>
                  <a:pt x="5602" y="13465"/>
                  <a:pt x="5602" y="13465"/>
                </a:cubicBezTo>
                <a:cubicBezTo>
                  <a:pt x="5602" y="13465"/>
                  <a:pt x="5872" y="13465"/>
                  <a:pt x="5872" y="13465"/>
                </a:cubicBezTo>
                <a:cubicBezTo>
                  <a:pt x="5872" y="13465"/>
                  <a:pt x="5872" y="13465"/>
                  <a:pt x="5872" y="13465"/>
                </a:cubicBezTo>
                <a:cubicBezTo>
                  <a:pt x="6412" y="14306"/>
                  <a:pt x="6412" y="14306"/>
                  <a:pt x="6412" y="14306"/>
                </a:cubicBezTo>
                <a:cubicBezTo>
                  <a:pt x="6412" y="14587"/>
                  <a:pt x="6412" y="14868"/>
                  <a:pt x="6412" y="14868"/>
                </a:cubicBezTo>
                <a:cubicBezTo>
                  <a:pt x="3172" y="18234"/>
                  <a:pt x="3172" y="18234"/>
                  <a:pt x="3172" y="18234"/>
                </a:cubicBezTo>
                <a:cubicBezTo>
                  <a:pt x="3172" y="18234"/>
                  <a:pt x="2902" y="18234"/>
                  <a:pt x="2902" y="18234"/>
                </a:cubicBezTo>
                <a:close/>
                <a:moveTo>
                  <a:pt x="4252" y="19636"/>
                </a:moveTo>
                <a:cubicBezTo>
                  <a:pt x="3442" y="19075"/>
                  <a:pt x="3442" y="19075"/>
                  <a:pt x="3442" y="19075"/>
                </a:cubicBezTo>
                <a:cubicBezTo>
                  <a:pt x="3442" y="19075"/>
                  <a:pt x="3442" y="18795"/>
                  <a:pt x="3442" y="18795"/>
                </a:cubicBezTo>
                <a:cubicBezTo>
                  <a:pt x="3442" y="18795"/>
                  <a:pt x="3442" y="18795"/>
                  <a:pt x="3442" y="18514"/>
                </a:cubicBezTo>
                <a:cubicBezTo>
                  <a:pt x="6682" y="15429"/>
                  <a:pt x="6682" y="15429"/>
                  <a:pt x="6682" y="15429"/>
                </a:cubicBezTo>
                <a:cubicBezTo>
                  <a:pt x="6682" y="15148"/>
                  <a:pt x="6952" y="15148"/>
                  <a:pt x="6952" y="15148"/>
                </a:cubicBezTo>
                <a:cubicBezTo>
                  <a:pt x="6952" y="15148"/>
                  <a:pt x="7222" y="15148"/>
                  <a:pt x="7222" y="15429"/>
                </a:cubicBezTo>
                <a:cubicBezTo>
                  <a:pt x="8032" y="15709"/>
                  <a:pt x="8032" y="15709"/>
                  <a:pt x="8032" y="15709"/>
                </a:cubicBezTo>
                <a:cubicBezTo>
                  <a:pt x="8032" y="15990"/>
                  <a:pt x="8032" y="15990"/>
                  <a:pt x="8032" y="15990"/>
                </a:cubicBezTo>
                <a:cubicBezTo>
                  <a:pt x="8032" y="15990"/>
                  <a:pt x="8032" y="15990"/>
                  <a:pt x="8032" y="15990"/>
                </a:cubicBezTo>
                <a:cubicBezTo>
                  <a:pt x="4792" y="19636"/>
                  <a:pt x="4792" y="19636"/>
                  <a:pt x="4792" y="19636"/>
                </a:cubicBezTo>
                <a:cubicBezTo>
                  <a:pt x="4522" y="19636"/>
                  <a:pt x="4522" y="19636"/>
                  <a:pt x="4522" y="19636"/>
                </a:cubicBezTo>
                <a:cubicBezTo>
                  <a:pt x="4252" y="19636"/>
                  <a:pt x="4252" y="19636"/>
                  <a:pt x="4252" y="19636"/>
                </a:cubicBezTo>
                <a:close/>
                <a:moveTo>
                  <a:pt x="17482" y="18795"/>
                </a:moveTo>
                <a:cubicBezTo>
                  <a:pt x="16942" y="19356"/>
                  <a:pt x="16942" y="19356"/>
                  <a:pt x="16942" y="19356"/>
                </a:cubicBezTo>
                <a:cubicBezTo>
                  <a:pt x="16672" y="19356"/>
                  <a:pt x="16402" y="19356"/>
                  <a:pt x="16402" y="19356"/>
                </a:cubicBezTo>
                <a:cubicBezTo>
                  <a:pt x="13162" y="15990"/>
                  <a:pt x="13162" y="15990"/>
                  <a:pt x="13162" y="15990"/>
                </a:cubicBezTo>
                <a:cubicBezTo>
                  <a:pt x="13162" y="15709"/>
                  <a:pt x="12892" y="15709"/>
                  <a:pt x="12892" y="15709"/>
                </a:cubicBezTo>
                <a:cubicBezTo>
                  <a:pt x="12892" y="15709"/>
                  <a:pt x="13162" y="15709"/>
                  <a:pt x="13162" y="15709"/>
                </a:cubicBezTo>
                <a:cubicBezTo>
                  <a:pt x="13972" y="15148"/>
                  <a:pt x="13972" y="15148"/>
                  <a:pt x="13972" y="15148"/>
                </a:cubicBezTo>
                <a:cubicBezTo>
                  <a:pt x="13972" y="15148"/>
                  <a:pt x="13972" y="15148"/>
                  <a:pt x="14242" y="15148"/>
                </a:cubicBezTo>
                <a:cubicBezTo>
                  <a:pt x="14242" y="15148"/>
                  <a:pt x="14242" y="15148"/>
                  <a:pt x="14242" y="15148"/>
                </a:cubicBezTo>
                <a:cubicBezTo>
                  <a:pt x="17482" y="18514"/>
                  <a:pt x="17482" y="18514"/>
                  <a:pt x="17482" y="18514"/>
                </a:cubicBezTo>
                <a:cubicBezTo>
                  <a:pt x="17752" y="18514"/>
                  <a:pt x="17752" y="18514"/>
                  <a:pt x="17752" y="18514"/>
                </a:cubicBezTo>
                <a:cubicBezTo>
                  <a:pt x="17752" y="18795"/>
                  <a:pt x="17482" y="18795"/>
                  <a:pt x="17482" y="18795"/>
                </a:cubicBezTo>
                <a:close/>
                <a:moveTo>
                  <a:pt x="18832" y="17392"/>
                </a:moveTo>
                <a:cubicBezTo>
                  <a:pt x="18292" y="17953"/>
                  <a:pt x="18292" y="17953"/>
                  <a:pt x="18292" y="17953"/>
                </a:cubicBezTo>
                <a:cubicBezTo>
                  <a:pt x="18292" y="18234"/>
                  <a:pt x="18022" y="18234"/>
                  <a:pt x="18022" y="17953"/>
                </a:cubicBezTo>
                <a:cubicBezTo>
                  <a:pt x="14782" y="14868"/>
                  <a:pt x="14782" y="14868"/>
                  <a:pt x="14782" y="14868"/>
                </a:cubicBezTo>
                <a:cubicBezTo>
                  <a:pt x="14512" y="14587"/>
                  <a:pt x="14512" y="14306"/>
                  <a:pt x="14782" y="14306"/>
                </a:cubicBezTo>
                <a:cubicBezTo>
                  <a:pt x="15322" y="13465"/>
                  <a:pt x="15322" y="13465"/>
                  <a:pt x="15322" y="13465"/>
                </a:cubicBezTo>
                <a:cubicBezTo>
                  <a:pt x="15322" y="13465"/>
                  <a:pt x="15322" y="13184"/>
                  <a:pt x="15322" y="13184"/>
                </a:cubicBezTo>
                <a:cubicBezTo>
                  <a:pt x="15322" y="13184"/>
                  <a:pt x="15322" y="13465"/>
                  <a:pt x="15592" y="13465"/>
                </a:cubicBezTo>
                <a:cubicBezTo>
                  <a:pt x="18832" y="16831"/>
                  <a:pt x="18832" y="16831"/>
                  <a:pt x="18832" y="16831"/>
                </a:cubicBezTo>
                <a:cubicBezTo>
                  <a:pt x="18832" y="16831"/>
                  <a:pt x="18832" y="17112"/>
                  <a:pt x="18832" y="17392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17" name="Shape"/>
          <p:cNvSpPr/>
          <p:nvPr/>
        </p:nvSpPr>
        <p:spPr>
          <a:xfrm>
            <a:off x="3696268" y="1955949"/>
            <a:ext cx="345815" cy="37022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600" y="4670"/>
                </a:moveTo>
                <a:cubicBezTo>
                  <a:pt x="5400" y="4670"/>
                  <a:pt x="5400" y="4670"/>
                  <a:pt x="5400" y="4670"/>
                </a:cubicBezTo>
                <a:cubicBezTo>
                  <a:pt x="5400" y="6714"/>
                  <a:pt x="5400" y="6714"/>
                  <a:pt x="5400" y="6714"/>
                </a:cubicBezTo>
                <a:cubicBezTo>
                  <a:pt x="3600" y="6714"/>
                  <a:pt x="3600" y="6714"/>
                  <a:pt x="3600" y="6714"/>
                </a:cubicBezTo>
                <a:lnTo>
                  <a:pt x="3600" y="4670"/>
                </a:lnTo>
                <a:close/>
                <a:moveTo>
                  <a:pt x="7500" y="6714"/>
                </a:moveTo>
                <a:cubicBezTo>
                  <a:pt x="9000" y="6714"/>
                  <a:pt x="9000" y="6714"/>
                  <a:pt x="9000" y="6714"/>
                </a:cubicBezTo>
                <a:cubicBezTo>
                  <a:pt x="9000" y="4670"/>
                  <a:pt x="9000" y="4670"/>
                  <a:pt x="9000" y="4670"/>
                </a:cubicBezTo>
                <a:cubicBezTo>
                  <a:pt x="7500" y="4670"/>
                  <a:pt x="7500" y="4670"/>
                  <a:pt x="7500" y="4670"/>
                </a:cubicBezTo>
                <a:lnTo>
                  <a:pt x="7500" y="6714"/>
                </a:lnTo>
                <a:close/>
                <a:moveTo>
                  <a:pt x="3600" y="10800"/>
                </a:moveTo>
                <a:cubicBezTo>
                  <a:pt x="5400" y="10800"/>
                  <a:pt x="5400" y="10800"/>
                  <a:pt x="5400" y="10800"/>
                </a:cubicBezTo>
                <a:cubicBezTo>
                  <a:pt x="5400" y="8465"/>
                  <a:pt x="5400" y="8465"/>
                  <a:pt x="5400" y="8465"/>
                </a:cubicBezTo>
                <a:cubicBezTo>
                  <a:pt x="3600" y="8465"/>
                  <a:pt x="3600" y="8465"/>
                  <a:pt x="3600" y="8465"/>
                </a:cubicBezTo>
                <a:lnTo>
                  <a:pt x="3600" y="10800"/>
                </a:lnTo>
                <a:close/>
                <a:moveTo>
                  <a:pt x="7500" y="10800"/>
                </a:moveTo>
                <a:cubicBezTo>
                  <a:pt x="9000" y="10800"/>
                  <a:pt x="9000" y="10800"/>
                  <a:pt x="9000" y="10800"/>
                </a:cubicBezTo>
                <a:cubicBezTo>
                  <a:pt x="9000" y="8465"/>
                  <a:pt x="9000" y="8465"/>
                  <a:pt x="9000" y="8465"/>
                </a:cubicBezTo>
                <a:cubicBezTo>
                  <a:pt x="7500" y="8465"/>
                  <a:pt x="7500" y="8465"/>
                  <a:pt x="7500" y="8465"/>
                </a:cubicBezTo>
                <a:lnTo>
                  <a:pt x="7500" y="10800"/>
                </a:lnTo>
                <a:close/>
                <a:moveTo>
                  <a:pt x="3600" y="14595"/>
                </a:moveTo>
                <a:cubicBezTo>
                  <a:pt x="5400" y="14595"/>
                  <a:pt x="5400" y="14595"/>
                  <a:pt x="5400" y="14595"/>
                </a:cubicBezTo>
                <a:cubicBezTo>
                  <a:pt x="5400" y="12551"/>
                  <a:pt x="5400" y="12551"/>
                  <a:pt x="5400" y="12551"/>
                </a:cubicBezTo>
                <a:cubicBezTo>
                  <a:pt x="3600" y="12551"/>
                  <a:pt x="3600" y="12551"/>
                  <a:pt x="3600" y="12551"/>
                </a:cubicBezTo>
                <a:lnTo>
                  <a:pt x="3600" y="14595"/>
                </a:lnTo>
                <a:close/>
                <a:moveTo>
                  <a:pt x="7500" y="14595"/>
                </a:moveTo>
                <a:cubicBezTo>
                  <a:pt x="9000" y="14595"/>
                  <a:pt x="9000" y="14595"/>
                  <a:pt x="9000" y="14595"/>
                </a:cubicBezTo>
                <a:cubicBezTo>
                  <a:pt x="9000" y="12551"/>
                  <a:pt x="9000" y="12551"/>
                  <a:pt x="9000" y="12551"/>
                </a:cubicBezTo>
                <a:cubicBezTo>
                  <a:pt x="7500" y="12551"/>
                  <a:pt x="7500" y="12551"/>
                  <a:pt x="7500" y="12551"/>
                </a:cubicBezTo>
                <a:lnTo>
                  <a:pt x="7500" y="14595"/>
                </a:lnTo>
                <a:close/>
                <a:moveTo>
                  <a:pt x="20700" y="8465"/>
                </a:moveTo>
                <a:cubicBezTo>
                  <a:pt x="20700" y="18681"/>
                  <a:pt x="20700" y="18681"/>
                  <a:pt x="20700" y="18681"/>
                </a:cubicBezTo>
                <a:cubicBezTo>
                  <a:pt x="21000" y="18681"/>
                  <a:pt x="21000" y="18681"/>
                  <a:pt x="21000" y="18681"/>
                </a:cubicBezTo>
                <a:cubicBezTo>
                  <a:pt x="21300" y="18681"/>
                  <a:pt x="21600" y="18973"/>
                  <a:pt x="21600" y="19265"/>
                </a:cubicBezTo>
                <a:cubicBezTo>
                  <a:pt x="21600" y="21016"/>
                  <a:pt x="21600" y="21016"/>
                  <a:pt x="21600" y="21016"/>
                </a:cubicBezTo>
                <a:cubicBezTo>
                  <a:pt x="21600" y="21308"/>
                  <a:pt x="21300" y="21600"/>
                  <a:pt x="21000" y="21600"/>
                </a:cubicBezTo>
                <a:cubicBezTo>
                  <a:pt x="12000" y="21600"/>
                  <a:pt x="12000" y="21600"/>
                  <a:pt x="12000" y="21600"/>
                </a:cubicBezTo>
                <a:cubicBezTo>
                  <a:pt x="9600" y="21600"/>
                  <a:pt x="9600" y="21600"/>
                  <a:pt x="9600" y="21600"/>
                </a:cubicBezTo>
                <a:cubicBezTo>
                  <a:pt x="600" y="21600"/>
                  <a:pt x="600" y="21600"/>
                  <a:pt x="600" y="21600"/>
                </a:cubicBezTo>
                <a:cubicBezTo>
                  <a:pt x="300" y="21600"/>
                  <a:pt x="0" y="21308"/>
                  <a:pt x="0" y="21016"/>
                </a:cubicBezTo>
                <a:cubicBezTo>
                  <a:pt x="0" y="19265"/>
                  <a:pt x="0" y="19265"/>
                  <a:pt x="0" y="19265"/>
                </a:cubicBezTo>
                <a:cubicBezTo>
                  <a:pt x="0" y="18973"/>
                  <a:pt x="300" y="18681"/>
                  <a:pt x="600" y="18681"/>
                </a:cubicBezTo>
                <a:cubicBezTo>
                  <a:pt x="900" y="18681"/>
                  <a:pt x="900" y="18681"/>
                  <a:pt x="900" y="18681"/>
                </a:cubicBezTo>
                <a:cubicBezTo>
                  <a:pt x="900" y="2919"/>
                  <a:pt x="900" y="2919"/>
                  <a:pt x="900" y="2919"/>
                </a:cubicBezTo>
                <a:cubicBezTo>
                  <a:pt x="600" y="2919"/>
                  <a:pt x="600" y="2919"/>
                  <a:pt x="600" y="2919"/>
                </a:cubicBezTo>
                <a:cubicBezTo>
                  <a:pt x="300" y="2919"/>
                  <a:pt x="0" y="2627"/>
                  <a:pt x="0" y="2335"/>
                </a:cubicBezTo>
                <a:cubicBezTo>
                  <a:pt x="0" y="584"/>
                  <a:pt x="0" y="584"/>
                  <a:pt x="0" y="584"/>
                </a:cubicBezTo>
                <a:cubicBezTo>
                  <a:pt x="0" y="292"/>
                  <a:pt x="300" y="0"/>
                  <a:pt x="600" y="0"/>
                </a:cubicBezTo>
                <a:cubicBezTo>
                  <a:pt x="12000" y="0"/>
                  <a:pt x="12000" y="0"/>
                  <a:pt x="12000" y="0"/>
                </a:cubicBezTo>
                <a:cubicBezTo>
                  <a:pt x="12300" y="0"/>
                  <a:pt x="12600" y="292"/>
                  <a:pt x="12600" y="584"/>
                </a:cubicBezTo>
                <a:cubicBezTo>
                  <a:pt x="12600" y="2335"/>
                  <a:pt x="12600" y="2335"/>
                  <a:pt x="12600" y="2335"/>
                </a:cubicBezTo>
                <a:cubicBezTo>
                  <a:pt x="12600" y="2627"/>
                  <a:pt x="12300" y="2919"/>
                  <a:pt x="12000" y="2919"/>
                </a:cubicBezTo>
                <a:cubicBezTo>
                  <a:pt x="11700" y="2919"/>
                  <a:pt x="11700" y="2919"/>
                  <a:pt x="11700" y="2919"/>
                </a:cubicBezTo>
                <a:cubicBezTo>
                  <a:pt x="11700" y="5546"/>
                  <a:pt x="11700" y="5546"/>
                  <a:pt x="11700" y="5546"/>
                </a:cubicBezTo>
                <a:cubicBezTo>
                  <a:pt x="12000" y="5546"/>
                  <a:pt x="12000" y="5546"/>
                  <a:pt x="12000" y="5546"/>
                </a:cubicBezTo>
                <a:cubicBezTo>
                  <a:pt x="12000" y="4962"/>
                  <a:pt x="12000" y="4962"/>
                  <a:pt x="12000" y="4962"/>
                </a:cubicBezTo>
                <a:cubicBezTo>
                  <a:pt x="12000" y="4670"/>
                  <a:pt x="12300" y="4378"/>
                  <a:pt x="12600" y="4378"/>
                </a:cubicBezTo>
                <a:cubicBezTo>
                  <a:pt x="15600" y="4378"/>
                  <a:pt x="15600" y="4378"/>
                  <a:pt x="15600" y="4378"/>
                </a:cubicBezTo>
                <a:cubicBezTo>
                  <a:pt x="15900" y="4378"/>
                  <a:pt x="16200" y="4670"/>
                  <a:pt x="16200" y="4962"/>
                </a:cubicBezTo>
                <a:cubicBezTo>
                  <a:pt x="16200" y="5546"/>
                  <a:pt x="16200" y="5546"/>
                  <a:pt x="16200" y="5546"/>
                </a:cubicBezTo>
                <a:cubicBezTo>
                  <a:pt x="16800" y="5546"/>
                  <a:pt x="16800" y="5546"/>
                  <a:pt x="16800" y="5546"/>
                </a:cubicBezTo>
                <a:cubicBezTo>
                  <a:pt x="16800" y="3795"/>
                  <a:pt x="16800" y="3795"/>
                  <a:pt x="16800" y="3795"/>
                </a:cubicBezTo>
                <a:cubicBezTo>
                  <a:pt x="16800" y="3503"/>
                  <a:pt x="17100" y="3211"/>
                  <a:pt x="17400" y="3211"/>
                </a:cubicBezTo>
                <a:cubicBezTo>
                  <a:pt x="18900" y="3211"/>
                  <a:pt x="18900" y="3211"/>
                  <a:pt x="18900" y="3211"/>
                </a:cubicBezTo>
                <a:cubicBezTo>
                  <a:pt x="19200" y="3211"/>
                  <a:pt x="19500" y="3503"/>
                  <a:pt x="19500" y="3795"/>
                </a:cubicBezTo>
                <a:cubicBezTo>
                  <a:pt x="19500" y="5546"/>
                  <a:pt x="19500" y="5546"/>
                  <a:pt x="19500" y="5546"/>
                </a:cubicBezTo>
                <a:cubicBezTo>
                  <a:pt x="21000" y="5546"/>
                  <a:pt x="21000" y="5546"/>
                  <a:pt x="21000" y="5546"/>
                </a:cubicBezTo>
                <a:cubicBezTo>
                  <a:pt x="21300" y="5546"/>
                  <a:pt x="21600" y="5838"/>
                  <a:pt x="21600" y="6130"/>
                </a:cubicBezTo>
                <a:cubicBezTo>
                  <a:pt x="21600" y="7881"/>
                  <a:pt x="21600" y="7881"/>
                  <a:pt x="21600" y="7881"/>
                </a:cubicBezTo>
                <a:cubicBezTo>
                  <a:pt x="21600" y="8173"/>
                  <a:pt x="21300" y="8465"/>
                  <a:pt x="21000" y="8465"/>
                </a:cubicBezTo>
                <a:lnTo>
                  <a:pt x="20700" y="8465"/>
                </a:lnTo>
                <a:close/>
                <a:moveTo>
                  <a:pt x="9300" y="20724"/>
                </a:moveTo>
                <a:cubicBezTo>
                  <a:pt x="9900" y="20724"/>
                  <a:pt x="9900" y="20724"/>
                  <a:pt x="9900" y="20724"/>
                </a:cubicBezTo>
                <a:cubicBezTo>
                  <a:pt x="11700" y="20724"/>
                  <a:pt x="11700" y="20724"/>
                  <a:pt x="11700" y="20724"/>
                </a:cubicBezTo>
                <a:cubicBezTo>
                  <a:pt x="11700" y="19557"/>
                  <a:pt x="11700" y="19557"/>
                  <a:pt x="11700" y="19557"/>
                </a:cubicBezTo>
                <a:cubicBezTo>
                  <a:pt x="11100" y="19557"/>
                  <a:pt x="11100" y="19557"/>
                  <a:pt x="11100" y="19557"/>
                </a:cubicBezTo>
                <a:cubicBezTo>
                  <a:pt x="10200" y="19557"/>
                  <a:pt x="10200" y="19557"/>
                  <a:pt x="10200" y="19557"/>
                </a:cubicBezTo>
                <a:cubicBezTo>
                  <a:pt x="9900" y="19557"/>
                  <a:pt x="9900" y="19557"/>
                  <a:pt x="9900" y="19557"/>
                </a:cubicBezTo>
                <a:cubicBezTo>
                  <a:pt x="9300" y="19557"/>
                  <a:pt x="9300" y="19557"/>
                  <a:pt x="9300" y="19557"/>
                </a:cubicBezTo>
                <a:cubicBezTo>
                  <a:pt x="1500" y="19557"/>
                  <a:pt x="1500" y="19557"/>
                  <a:pt x="1500" y="19557"/>
                </a:cubicBezTo>
                <a:cubicBezTo>
                  <a:pt x="900" y="19557"/>
                  <a:pt x="900" y="19557"/>
                  <a:pt x="900" y="19557"/>
                </a:cubicBezTo>
                <a:cubicBezTo>
                  <a:pt x="900" y="20724"/>
                  <a:pt x="900" y="20724"/>
                  <a:pt x="900" y="20724"/>
                </a:cubicBezTo>
                <a:lnTo>
                  <a:pt x="9300" y="20724"/>
                </a:lnTo>
                <a:close/>
                <a:moveTo>
                  <a:pt x="10800" y="6422"/>
                </a:moveTo>
                <a:cubicBezTo>
                  <a:pt x="10800" y="5838"/>
                  <a:pt x="10800" y="5838"/>
                  <a:pt x="10800" y="5838"/>
                </a:cubicBezTo>
                <a:cubicBezTo>
                  <a:pt x="10800" y="2627"/>
                  <a:pt x="10800" y="2627"/>
                  <a:pt x="10800" y="2627"/>
                </a:cubicBezTo>
                <a:cubicBezTo>
                  <a:pt x="1800" y="2627"/>
                  <a:pt x="1800" y="2627"/>
                  <a:pt x="1800" y="2627"/>
                </a:cubicBezTo>
                <a:cubicBezTo>
                  <a:pt x="1800" y="18973"/>
                  <a:pt x="1800" y="18973"/>
                  <a:pt x="1800" y="18973"/>
                </a:cubicBezTo>
                <a:cubicBezTo>
                  <a:pt x="9600" y="18973"/>
                  <a:pt x="9600" y="18973"/>
                  <a:pt x="9600" y="18973"/>
                </a:cubicBezTo>
                <a:cubicBezTo>
                  <a:pt x="9900" y="18973"/>
                  <a:pt x="9900" y="18973"/>
                  <a:pt x="9900" y="18973"/>
                </a:cubicBezTo>
                <a:cubicBezTo>
                  <a:pt x="10500" y="18973"/>
                  <a:pt x="10500" y="18973"/>
                  <a:pt x="10500" y="18973"/>
                </a:cubicBezTo>
                <a:cubicBezTo>
                  <a:pt x="10800" y="18973"/>
                  <a:pt x="10800" y="18973"/>
                  <a:pt x="10800" y="18973"/>
                </a:cubicBezTo>
                <a:cubicBezTo>
                  <a:pt x="10800" y="8173"/>
                  <a:pt x="10800" y="8173"/>
                  <a:pt x="10800" y="8173"/>
                </a:cubicBezTo>
                <a:cubicBezTo>
                  <a:pt x="10800" y="7589"/>
                  <a:pt x="10800" y="7589"/>
                  <a:pt x="10800" y="7589"/>
                </a:cubicBezTo>
                <a:lnTo>
                  <a:pt x="10800" y="6422"/>
                </a:lnTo>
                <a:close/>
                <a:moveTo>
                  <a:pt x="11700" y="876"/>
                </a:moveTo>
                <a:cubicBezTo>
                  <a:pt x="900" y="876"/>
                  <a:pt x="900" y="876"/>
                  <a:pt x="900" y="876"/>
                </a:cubicBezTo>
                <a:cubicBezTo>
                  <a:pt x="900" y="2043"/>
                  <a:pt x="900" y="2043"/>
                  <a:pt x="900" y="2043"/>
                </a:cubicBezTo>
                <a:cubicBezTo>
                  <a:pt x="1500" y="2043"/>
                  <a:pt x="1500" y="2043"/>
                  <a:pt x="1500" y="2043"/>
                </a:cubicBezTo>
                <a:cubicBezTo>
                  <a:pt x="11100" y="2043"/>
                  <a:pt x="11100" y="2043"/>
                  <a:pt x="11100" y="2043"/>
                </a:cubicBezTo>
                <a:cubicBezTo>
                  <a:pt x="11700" y="2043"/>
                  <a:pt x="11700" y="2043"/>
                  <a:pt x="11700" y="2043"/>
                </a:cubicBezTo>
                <a:lnTo>
                  <a:pt x="11700" y="876"/>
                </a:lnTo>
                <a:close/>
                <a:moveTo>
                  <a:pt x="12300" y="20724"/>
                </a:moveTo>
                <a:cubicBezTo>
                  <a:pt x="20700" y="20724"/>
                  <a:pt x="20700" y="20724"/>
                  <a:pt x="20700" y="20724"/>
                </a:cubicBezTo>
                <a:cubicBezTo>
                  <a:pt x="20700" y="19557"/>
                  <a:pt x="20700" y="19557"/>
                  <a:pt x="20700" y="19557"/>
                </a:cubicBezTo>
                <a:cubicBezTo>
                  <a:pt x="20100" y="19557"/>
                  <a:pt x="20100" y="19557"/>
                  <a:pt x="20100" y="19557"/>
                </a:cubicBezTo>
                <a:cubicBezTo>
                  <a:pt x="12300" y="19557"/>
                  <a:pt x="12300" y="19557"/>
                  <a:pt x="12300" y="19557"/>
                </a:cubicBezTo>
                <a:lnTo>
                  <a:pt x="12300" y="20724"/>
                </a:lnTo>
                <a:close/>
                <a:moveTo>
                  <a:pt x="19800" y="8173"/>
                </a:moveTo>
                <a:cubicBezTo>
                  <a:pt x="11400" y="8173"/>
                  <a:pt x="11400" y="8173"/>
                  <a:pt x="11400" y="8173"/>
                </a:cubicBezTo>
                <a:cubicBezTo>
                  <a:pt x="11400" y="18973"/>
                  <a:pt x="11400" y="18973"/>
                  <a:pt x="11400" y="18973"/>
                </a:cubicBezTo>
                <a:cubicBezTo>
                  <a:pt x="12000" y="18973"/>
                  <a:pt x="12000" y="18973"/>
                  <a:pt x="12000" y="18973"/>
                </a:cubicBezTo>
                <a:cubicBezTo>
                  <a:pt x="19800" y="18973"/>
                  <a:pt x="19800" y="18973"/>
                  <a:pt x="19800" y="18973"/>
                </a:cubicBezTo>
                <a:lnTo>
                  <a:pt x="19800" y="8173"/>
                </a:lnTo>
                <a:close/>
                <a:moveTo>
                  <a:pt x="20100" y="7589"/>
                </a:moveTo>
                <a:cubicBezTo>
                  <a:pt x="20700" y="7589"/>
                  <a:pt x="20700" y="7589"/>
                  <a:pt x="20700" y="7589"/>
                </a:cubicBezTo>
                <a:cubicBezTo>
                  <a:pt x="20700" y="6422"/>
                  <a:pt x="20700" y="6422"/>
                  <a:pt x="20700" y="6422"/>
                </a:cubicBezTo>
                <a:cubicBezTo>
                  <a:pt x="18900" y="6422"/>
                  <a:pt x="18900" y="6422"/>
                  <a:pt x="18900" y="6422"/>
                </a:cubicBezTo>
                <a:cubicBezTo>
                  <a:pt x="17400" y="6422"/>
                  <a:pt x="17400" y="6422"/>
                  <a:pt x="17400" y="6422"/>
                </a:cubicBezTo>
                <a:cubicBezTo>
                  <a:pt x="15600" y="6422"/>
                  <a:pt x="15600" y="6422"/>
                  <a:pt x="15600" y="6422"/>
                </a:cubicBezTo>
                <a:cubicBezTo>
                  <a:pt x="12600" y="6422"/>
                  <a:pt x="12600" y="6422"/>
                  <a:pt x="12600" y="6422"/>
                </a:cubicBezTo>
                <a:cubicBezTo>
                  <a:pt x="11400" y="6422"/>
                  <a:pt x="11400" y="6422"/>
                  <a:pt x="11400" y="6422"/>
                </a:cubicBezTo>
                <a:cubicBezTo>
                  <a:pt x="11400" y="7589"/>
                  <a:pt x="11400" y="7589"/>
                  <a:pt x="11400" y="7589"/>
                </a:cubicBezTo>
                <a:lnTo>
                  <a:pt x="20100" y="7589"/>
                </a:lnTo>
                <a:close/>
                <a:moveTo>
                  <a:pt x="15300" y="5838"/>
                </a:moveTo>
                <a:cubicBezTo>
                  <a:pt x="15300" y="5254"/>
                  <a:pt x="15300" y="5254"/>
                  <a:pt x="15300" y="5254"/>
                </a:cubicBezTo>
                <a:cubicBezTo>
                  <a:pt x="12900" y="5254"/>
                  <a:pt x="12900" y="5254"/>
                  <a:pt x="12900" y="5254"/>
                </a:cubicBezTo>
                <a:cubicBezTo>
                  <a:pt x="12900" y="5838"/>
                  <a:pt x="12900" y="5838"/>
                  <a:pt x="12900" y="5838"/>
                </a:cubicBezTo>
                <a:lnTo>
                  <a:pt x="15300" y="5838"/>
                </a:lnTo>
                <a:close/>
                <a:moveTo>
                  <a:pt x="18600" y="5838"/>
                </a:moveTo>
                <a:cubicBezTo>
                  <a:pt x="18600" y="4086"/>
                  <a:pt x="18600" y="4086"/>
                  <a:pt x="18600" y="4086"/>
                </a:cubicBezTo>
                <a:cubicBezTo>
                  <a:pt x="17700" y="4086"/>
                  <a:pt x="17700" y="4086"/>
                  <a:pt x="17700" y="4086"/>
                </a:cubicBezTo>
                <a:cubicBezTo>
                  <a:pt x="17700" y="5838"/>
                  <a:pt x="17700" y="5838"/>
                  <a:pt x="17700" y="5838"/>
                </a:cubicBezTo>
                <a:lnTo>
                  <a:pt x="18600" y="5838"/>
                </a:lnTo>
                <a:close/>
                <a:moveTo>
                  <a:pt x="18000" y="9632"/>
                </a:moveTo>
                <a:cubicBezTo>
                  <a:pt x="16200" y="9632"/>
                  <a:pt x="16200" y="9632"/>
                  <a:pt x="16200" y="9632"/>
                </a:cubicBezTo>
                <a:cubicBezTo>
                  <a:pt x="16200" y="11968"/>
                  <a:pt x="16200" y="11968"/>
                  <a:pt x="16200" y="11968"/>
                </a:cubicBezTo>
                <a:cubicBezTo>
                  <a:pt x="18000" y="11968"/>
                  <a:pt x="18000" y="11968"/>
                  <a:pt x="18000" y="11968"/>
                </a:cubicBezTo>
                <a:lnTo>
                  <a:pt x="18000" y="9632"/>
                </a:lnTo>
                <a:close/>
                <a:moveTo>
                  <a:pt x="14700" y="9632"/>
                </a:moveTo>
                <a:cubicBezTo>
                  <a:pt x="13200" y="9632"/>
                  <a:pt x="13200" y="9632"/>
                  <a:pt x="13200" y="9632"/>
                </a:cubicBezTo>
                <a:cubicBezTo>
                  <a:pt x="13200" y="11968"/>
                  <a:pt x="13200" y="11968"/>
                  <a:pt x="13200" y="11968"/>
                </a:cubicBezTo>
                <a:cubicBezTo>
                  <a:pt x="14700" y="11968"/>
                  <a:pt x="14700" y="11968"/>
                  <a:pt x="14700" y="11968"/>
                </a:cubicBezTo>
                <a:lnTo>
                  <a:pt x="14700" y="9632"/>
                </a:lnTo>
                <a:close/>
                <a:moveTo>
                  <a:pt x="18000" y="13719"/>
                </a:moveTo>
                <a:cubicBezTo>
                  <a:pt x="16200" y="13719"/>
                  <a:pt x="16200" y="13719"/>
                  <a:pt x="16200" y="13719"/>
                </a:cubicBezTo>
                <a:cubicBezTo>
                  <a:pt x="16200" y="15762"/>
                  <a:pt x="16200" y="15762"/>
                  <a:pt x="16200" y="15762"/>
                </a:cubicBezTo>
                <a:cubicBezTo>
                  <a:pt x="18000" y="15762"/>
                  <a:pt x="18000" y="15762"/>
                  <a:pt x="18000" y="15762"/>
                </a:cubicBezTo>
                <a:lnTo>
                  <a:pt x="18000" y="13719"/>
                </a:lnTo>
                <a:close/>
                <a:moveTo>
                  <a:pt x="14700" y="13719"/>
                </a:moveTo>
                <a:cubicBezTo>
                  <a:pt x="13200" y="13719"/>
                  <a:pt x="13200" y="13719"/>
                  <a:pt x="13200" y="13719"/>
                </a:cubicBezTo>
                <a:cubicBezTo>
                  <a:pt x="13200" y="15762"/>
                  <a:pt x="13200" y="15762"/>
                  <a:pt x="13200" y="15762"/>
                </a:cubicBezTo>
                <a:cubicBezTo>
                  <a:pt x="14700" y="15762"/>
                  <a:pt x="14700" y="15762"/>
                  <a:pt x="14700" y="15762"/>
                </a:cubicBezTo>
                <a:lnTo>
                  <a:pt x="14700" y="13719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18" name="Shape"/>
          <p:cNvSpPr/>
          <p:nvPr/>
        </p:nvSpPr>
        <p:spPr>
          <a:xfrm>
            <a:off x="5114672" y="2690719"/>
            <a:ext cx="208887" cy="37632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27" h="21600" extrusionOk="0">
                <a:moveTo>
                  <a:pt x="20836" y="8352"/>
                </a:moveTo>
                <a:cubicBezTo>
                  <a:pt x="20836" y="8352"/>
                  <a:pt x="20836" y="8064"/>
                  <a:pt x="20836" y="8064"/>
                </a:cubicBezTo>
                <a:cubicBezTo>
                  <a:pt x="20836" y="8064"/>
                  <a:pt x="18872" y="8352"/>
                  <a:pt x="16909" y="7776"/>
                </a:cubicBezTo>
                <a:cubicBezTo>
                  <a:pt x="14454" y="7200"/>
                  <a:pt x="12491" y="5184"/>
                  <a:pt x="12491" y="4608"/>
                </a:cubicBezTo>
                <a:cubicBezTo>
                  <a:pt x="14945" y="3456"/>
                  <a:pt x="14945" y="3456"/>
                  <a:pt x="14945" y="3456"/>
                </a:cubicBezTo>
                <a:cubicBezTo>
                  <a:pt x="14945" y="3168"/>
                  <a:pt x="15436" y="2880"/>
                  <a:pt x="14945" y="2592"/>
                </a:cubicBezTo>
                <a:cubicBezTo>
                  <a:pt x="12982" y="288"/>
                  <a:pt x="12982" y="288"/>
                  <a:pt x="12982" y="288"/>
                </a:cubicBezTo>
                <a:cubicBezTo>
                  <a:pt x="12982" y="288"/>
                  <a:pt x="12491" y="0"/>
                  <a:pt x="12491" y="0"/>
                </a:cubicBezTo>
                <a:cubicBezTo>
                  <a:pt x="5618" y="0"/>
                  <a:pt x="5618" y="0"/>
                  <a:pt x="5618" y="0"/>
                </a:cubicBezTo>
                <a:cubicBezTo>
                  <a:pt x="5127" y="0"/>
                  <a:pt x="4636" y="288"/>
                  <a:pt x="4636" y="288"/>
                </a:cubicBezTo>
                <a:cubicBezTo>
                  <a:pt x="2672" y="2592"/>
                  <a:pt x="2672" y="2592"/>
                  <a:pt x="2672" y="2592"/>
                </a:cubicBezTo>
                <a:cubicBezTo>
                  <a:pt x="2672" y="2880"/>
                  <a:pt x="2672" y="3168"/>
                  <a:pt x="3163" y="3456"/>
                </a:cubicBezTo>
                <a:cubicBezTo>
                  <a:pt x="6109" y="4896"/>
                  <a:pt x="6109" y="4896"/>
                  <a:pt x="6109" y="4896"/>
                </a:cubicBezTo>
                <a:cubicBezTo>
                  <a:pt x="218" y="16992"/>
                  <a:pt x="218" y="16992"/>
                  <a:pt x="218" y="16992"/>
                </a:cubicBezTo>
                <a:cubicBezTo>
                  <a:pt x="-273" y="17280"/>
                  <a:pt x="218" y="17568"/>
                  <a:pt x="218" y="17568"/>
                </a:cubicBezTo>
                <a:cubicBezTo>
                  <a:pt x="8072" y="21600"/>
                  <a:pt x="8072" y="21600"/>
                  <a:pt x="8072" y="21600"/>
                </a:cubicBezTo>
                <a:cubicBezTo>
                  <a:pt x="8563" y="21600"/>
                  <a:pt x="8563" y="21600"/>
                  <a:pt x="9054" y="21600"/>
                </a:cubicBezTo>
                <a:cubicBezTo>
                  <a:pt x="9054" y="21600"/>
                  <a:pt x="9545" y="21600"/>
                  <a:pt x="9545" y="21600"/>
                </a:cubicBezTo>
                <a:cubicBezTo>
                  <a:pt x="17400" y="17568"/>
                  <a:pt x="17400" y="17568"/>
                  <a:pt x="17400" y="17568"/>
                </a:cubicBezTo>
                <a:cubicBezTo>
                  <a:pt x="17891" y="17568"/>
                  <a:pt x="17891" y="17280"/>
                  <a:pt x="17891" y="16992"/>
                </a:cubicBezTo>
                <a:cubicBezTo>
                  <a:pt x="13963" y="9216"/>
                  <a:pt x="13963" y="9216"/>
                  <a:pt x="13963" y="9216"/>
                </a:cubicBezTo>
                <a:cubicBezTo>
                  <a:pt x="14945" y="9504"/>
                  <a:pt x="15436" y="9792"/>
                  <a:pt x="16909" y="9792"/>
                </a:cubicBezTo>
                <a:cubicBezTo>
                  <a:pt x="17400" y="10080"/>
                  <a:pt x="17891" y="10080"/>
                  <a:pt x="18382" y="10080"/>
                </a:cubicBezTo>
                <a:cubicBezTo>
                  <a:pt x="19363" y="10080"/>
                  <a:pt x="20836" y="9792"/>
                  <a:pt x="20836" y="9792"/>
                </a:cubicBezTo>
                <a:cubicBezTo>
                  <a:pt x="20836" y="9792"/>
                  <a:pt x="21327" y="9792"/>
                  <a:pt x="21327" y="9504"/>
                </a:cubicBezTo>
                <a:cubicBezTo>
                  <a:pt x="21327" y="8352"/>
                  <a:pt x="21327" y="8352"/>
                  <a:pt x="21327" y="8352"/>
                </a:cubicBezTo>
                <a:cubicBezTo>
                  <a:pt x="21327" y="8352"/>
                  <a:pt x="21327" y="8352"/>
                  <a:pt x="20836" y="8352"/>
                </a:cubicBezTo>
                <a:close/>
                <a:moveTo>
                  <a:pt x="13472" y="2880"/>
                </a:moveTo>
                <a:cubicBezTo>
                  <a:pt x="11018" y="4320"/>
                  <a:pt x="11018" y="4320"/>
                  <a:pt x="11018" y="4320"/>
                </a:cubicBezTo>
                <a:cubicBezTo>
                  <a:pt x="11018" y="4032"/>
                  <a:pt x="11018" y="4032"/>
                  <a:pt x="11018" y="4032"/>
                </a:cubicBezTo>
                <a:cubicBezTo>
                  <a:pt x="9054" y="4032"/>
                  <a:pt x="9054" y="4032"/>
                  <a:pt x="9054" y="4032"/>
                </a:cubicBezTo>
                <a:cubicBezTo>
                  <a:pt x="13472" y="2592"/>
                  <a:pt x="13472" y="2592"/>
                  <a:pt x="13472" y="2592"/>
                </a:cubicBezTo>
                <a:lnTo>
                  <a:pt x="13472" y="2880"/>
                </a:lnTo>
                <a:close/>
                <a:moveTo>
                  <a:pt x="11018" y="19584"/>
                </a:moveTo>
                <a:cubicBezTo>
                  <a:pt x="8563" y="20448"/>
                  <a:pt x="8563" y="20448"/>
                  <a:pt x="8563" y="20448"/>
                </a:cubicBezTo>
                <a:cubicBezTo>
                  <a:pt x="8072" y="20160"/>
                  <a:pt x="8072" y="20160"/>
                  <a:pt x="8072" y="20160"/>
                </a:cubicBezTo>
                <a:cubicBezTo>
                  <a:pt x="16418" y="16992"/>
                  <a:pt x="16418" y="16992"/>
                  <a:pt x="16418" y="16992"/>
                </a:cubicBezTo>
                <a:cubicBezTo>
                  <a:pt x="16418" y="16992"/>
                  <a:pt x="16418" y="16992"/>
                  <a:pt x="16418" y="16992"/>
                </a:cubicBezTo>
                <a:lnTo>
                  <a:pt x="11018" y="19584"/>
                </a:lnTo>
                <a:close/>
                <a:moveTo>
                  <a:pt x="7582" y="19872"/>
                </a:moveTo>
                <a:cubicBezTo>
                  <a:pt x="5618" y="19296"/>
                  <a:pt x="5618" y="19296"/>
                  <a:pt x="5618" y="19296"/>
                </a:cubicBezTo>
                <a:cubicBezTo>
                  <a:pt x="15436" y="15264"/>
                  <a:pt x="15436" y="15264"/>
                  <a:pt x="15436" y="15264"/>
                </a:cubicBezTo>
                <a:cubicBezTo>
                  <a:pt x="15927" y="16416"/>
                  <a:pt x="15927" y="16416"/>
                  <a:pt x="15927" y="16416"/>
                </a:cubicBezTo>
                <a:lnTo>
                  <a:pt x="7582" y="19872"/>
                </a:lnTo>
                <a:close/>
                <a:moveTo>
                  <a:pt x="5127" y="18720"/>
                </a:moveTo>
                <a:cubicBezTo>
                  <a:pt x="4636" y="18720"/>
                  <a:pt x="4636" y="18720"/>
                  <a:pt x="4636" y="18720"/>
                </a:cubicBezTo>
                <a:cubicBezTo>
                  <a:pt x="4636" y="18432"/>
                  <a:pt x="4636" y="18432"/>
                  <a:pt x="4636" y="18432"/>
                </a:cubicBezTo>
                <a:cubicBezTo>
                  <a:pt x="14945" y="14400"/>
                  <a:pt x="14945" y="14400"/>
                  <a:pt x="14945" y="14400"/>
                </a:cubicBezTo>
                <a:cubicBezTo>
                  <a:pt x="14945" y="14688"/>
                  <a:pt x="14945" y="14688"/>
                  <a:pt x="14945" y="14688"/>
                </a:cubicBezTo>
                <a:lnTo>
                  <a:pt x="5127" y="18720"/>
                </a:lnTo>
                <a:close/>
                <a:moveTo>
                  <a:pt x="3654" y="18144"/>
                </a:moveTo>
                <a:cubicBezTo>
                  <a:pt x="2182" y="17280"/>
                  <a:pt x="2182" y="17280"/>
                  <a:pt x="2182" y="17280"/>
                </a:cubicBezTo>
                <a:cubicBezTo>
                  <a:pt x="13963" y="12672"/>
                  <a:pt x="13963" y="12672"/>
                  <a:pt x="13963" y="12672"/>
                </a:cubicBezTo>
                <a:cubicBezTo>
                  <a:pt x="14454" y="13824"/>
                  <a:pt x="14454" y="13824"/>
                  <a:pt x="14454" y="13824"/>
                </a:cubicBezTo>
                <a:lnTo>
                  <a:pt x="3654" y="18144"/>
                </a:lnTo>
                <a:close/>
                <a:moveTo>
                  <a:pt x="13963" y="12096"/>
                </a:moveTo>
                <a:cubicBezTo>
                  <a:pt x="1691" y="16992"/>
                  <a:pt x="1691" y="16992"/>
                  <a:pt x="1691" y="16992"/>
                </a:cubicBezTo>
                <a:cubicBezTo>
                  <a:pt x="1691" y="16416"/>
                  <a:pt x="1691" y="16416"/>
                  <a:pt x="1691" y="16416"/>
                </a:cubicBezTo>
                <a:cubicBezTo>
                  <a:pt x="13472" y="11520"/>
                  <a:pt x="13472" y="11520"/>
                  <a:pt x="13472" y="11520"/>
                </a:cubicBezTo>
                <a:cubicBezTo>
                  <a:pt x="13472" y="11808"/>
                  <a:pt x="13472" y="11808"/>
                  <a:pt x="13472" y="11808"/>
                </a:cubicBezTo>
                <a:lnTo>
                  <a:pt x="13963" y="12096"/>
                </a:lnTo>
                <a:close/>
                <a:moveTo>
                  <a:pt x="2182" y="15552"/>
                </a:moveTo>
                <a:cubicBezTo>
                  <a:pt x="3163" y="13824"/>
                  <a:pt x="3163" y="13824"/>
                  <a:pt x="3163" y="13824"/>
                </a:cubicBezTo>
                <a:cubicBezTo>
                  <a:pt x="12982" y="9792"/>
                  <a:pt x="12982" y="9792"/>
                  <a:pt x="12982" y="9792"/>
                </a:cubicBezTo>
                <a:cubicBezTo>
                  <a:pt x="13472" y="10944"/>
                  <a:pt x="13472" y="10944"/>
                  <a:pt x="13472" y="10944"/>
                </a:cubicBezTo>
                <a:lnTo>
                  <a:pt x="2182" y="15552"/>
                </a:lnTo>
                <a:close/>
                <a:moveTo>
                  <a:pt x="12491" y="9216"/>
                </a:moveTo>
                <a:cubicBezTo>
                  <a:pt x="3654" y="12960"/>
                  <a:pt x="3654" y="12960"/>
                  <a:pt x="3654" y="12960"/>
                </a:cubicBezTo>
                <a:cubicBezTo>
                  <a:pt x="3654" y="12384"/>
                  <a:pt x="3654" y="12384"/>
                  <a:pt x="3654" y="12384"/>
                </a:cubicBezTo>
                <a:cubicBezTo>
                  <a:pt x="12491" y="8928"/>
                  <a:pt x="12491" y="8928"/>
                  <a:pt x="12491" y="8928"/>
                </a:cubicBezTo>
                <a:cubicBezTo>
                  <a:pt x="12491" y="9216"/>
                  <a:pt x="12491" y="9216"/>
                  <a:pt x="12491" y="9216"/>
                </a:cubicBezTo>
                <a:close/>
                <a:moveTo>
                  <a:pt x="12000" y="8352"/>
                </a:moveTo>
                <a:cubicBezTo>
                  <a:pt x="4145" y="11520"/>
                  <a:pt x="4145" y="11520"/>
                  <a:pt x="4145" y="11520"/>
                </a:cubicBezTo>
                <a:cubicBezTo>
                  <a:pt x="5127" y="9792"/>
                  <a:pt x="5127" y="9792"/>
                  <a:pt x="5127" y="9792"/>
                </a:cubicBezTo>
                <a:cubicBezTo>
                  <a:pt x="11509" y="7200"/>
                  <a:pt x="11509" y="7200"/>
                  <a:pt x="11509" y="7200"/>
                </a:cubicBezTo>
                <a:lnTo>
                  <a:pt x="12000" y="8352"/>
                </a:lnTo>
                <a:close/>
                <a:moveTo>
                  <a:pt x="12982" y="2016"/>
                </a:moveTo>
                <a:cubicBezTo>
                  <a:pt x="7582" y="4032"/>
                  <a:pt x="7582" y="4032"/>
                  <a:pt x="7582" y="4032"/>
                </a:cubicBezTo>
                <a:cubicBezTo>
                  <a:pt x="7091" y="4032"/>
                  <a:pt x="7091" y="4032"/>
                  <a:pt x="7091" y="4032"/>
                </a:cubicBezTo>
                <a:cubicBezTo>
                  <a:pt x="7091" y="4032"/>
                  <a:pt x="6600" y="4032"/>
                  <a:pt x="6600" y="4320"/>
                </a:cubicBezTo>
                <a:cubicBezTo>
                  <a:pt x="6600" y="4032"/>
                  <a:pt x="6600" y="4032"/>
                  <a:pt x="6600" y="4032"/>
                </a:cubicBezTo>
                <a:cubicBezTo>
                  <a:pt x="6600" y="4032"/>
                  <a:pt x="6600" y="4032"/>
                  <a:pt x="6600" y="4032"/>
                </a:cubicBezTo>
                <a:cubicBezTo>
                  <a:pt x="12491" y="1728"/>
                  <a:pt x="12491" y="1728"/>
                  <a:pt x="12491" y="1728"/>
                </a:cubicBezTo>
                <a:cubicBezTo>
                  <a:pt x="12982" y="1728"/>
                  <a:pt x="12982" y="1728"/>
                  <a:pt x="12982" y="1728"/>
                </a:cubicBezTo>
                <a:lnTo>
                  <a:pt x="12982" y="2016"/>
                </a:lnTo>
                <a:close/>
                <a:moveTo>
                  <a:pt x="5618" y="3744"/>
                </a:moveTo>
                <a:cubicBezTo>
                  <a:pt x="4145" y="2880"/>
                  <a:pt x="4145" y="2880"/>
                  <a:pt x="4145" y="2880"/>
                </a:cubicBezTo>
                <a:cubicBezTo>
                  <a:pt x="5618" y="864"/>
                  <a:pt x="5618" y="864"/>
                  <a:pt x="5618" y="864"/>
                </a:cubicBezTo>
                <a:cubicBezTo>
                  <a:pt x="12000" y="864"/>
                  <a:pt x="12000" y="864"/>
                  <a:pt x="12000" y="864"/>
                </a:cubicBezTo>
                <a:cubicBezTo>
                  <a:pt x="12000" y="1152"/>
                  <a:pt x="12000" y="1152"/>
                  <a:pt x="12000" y="1152"/>
                </a:cubicBezTo>
                <a:lnTo>
                  <a:pt x="5618" y="3744"/>
                </a:lnTo>
                <a:close/>
                <a:moveTo>
                  <a:pt x="7091" y="5184"/>
                </a:moveTo>
                <a:cubicBezTo>
                  <a:pt x="10527" y="5184"/>
                  <a:pt x="10527" y="5184"/>
                  <a:pt x="10527" y="5184"/>
                </a:cubicBezTo>
                <a:cubicBezTo>
                  <a:pt x="11018" y="5760"/>
                  <a:pt x="11018" y="5760"/>
                  <a:pt x="11018" y="5760"/>
                </a:cubicBezTo>
                <a:cubicBezTo>
                  <a:pt x="6109" y="7488"/>
                  <a:pt x="6109" y="7488"/>
                  <a:pt x="6109" y="7488"/>
                </a:cubicBezTo>
                <a:lnTo>
                  <a:pt x="7091" y="5184"/>
                </a:lnTo>
                <a:close/>
                <a:moveTo>
                  <a:pt x="5618" y="8352"/>
                </a:moveTo>
                <a:cubicBezTo>
                  <a:pt x="11018" y="6336"/>
                  <a:pt x="11018" y="6336"/>
                  <a:pt x="11018" y="6336"/>
                </a:cubicBezTo>
                <a:cubicBezTo>
                  <a:pt x="11018" y="6624"/>
                  <a:pt x="11018" y="6624"/>
                  <a:pt x="11018" y="6624"/>
                </a:cubicBezTo>
                <a:cubicBezTo>
                  <a:pt x="5618" y="8928"/>
                  <a:pt x="5618" y="8928"/>
                  <a:pt x="5618" y="8928"/>
                </a:cubicBezTo>
                <a:cubicBezTo>
                  <a:pt x="5618" y="8352"/>
                  <a:pt x="5618" y="8352"/>
                  <a:pt x="5618" y="8352"/>
                </a:cubicBezTo>
                <a:close/>
                <a:moveTo>
                  <a:pt x="20345" y="9216"/>
                </a:moveTo>
                <a:cubicBezTo>
                  <a:pt x="19363" y="9504"/>
                  <a:pt x="17891" y="9504"/>
                  <a:pt x="16909" y="9216"/>
                </a:cubicBezTo>
                <a:cubicBezTo>
                  <a:pt x="15436" y="9216"/>
                  <a:pt x="13963" y="8640"/>
                  <a:pt x="13472" y="8064"/>
                </a:cubicBezTo>
                <a:cubicBezTo>
                  <a:pt x="12491" y="6048"/>
                  <a:pt x="12491" y="6048"/>
                  <a:pt x="12491" y="6048"/>
                </a:cubicBezTo>
                <a:cubicBezTo>
                  <a:pt x="13472" y="6912"/>
                  <a:pt x="14945" y="8064"/>
                  <a:pt x="16909" y="8352"/>
                </a:cubicBezTo>
                <a:cubicBezTo>
                  <a:pt x="18382" y="8640"/>
                  <a:pt x="19363" y="8640"/>
                  <a:pt x="20345" y="8640"/>
                </a:cubicBezTo>
                <a:lnTo>
                  <a:pt x="20345" y="9216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19" name="Shape"/>
          <p:cNvSpPr/>
          <p:nvPr/>
        </p:nvSpPr>
        <p:spPr>
          <a:xfrm>
            <a:off x="3030297" y="2685633"/>
            <a:ext cx="355986" cy="3864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11" y="5049"/>
                </a:moveTo>
                <a:cubicBezTo>
                  <a:pt x="3211" y="4208"/>
                  <a:pt x="3795" y="3647"/>
                  <a:pt x="4670" y="3647"/>
                </a:cubicBezTo>
                <a:cubicBezTo>
                  <a:pt x="5254" y="3647"/>
                  <a:pt x="5546" y="4208"/>
                  <a:pt x="5838" y="4769"/>
                </a:cubicBezTo>
                <a:cubicBezTo>
                  <a:pt x="5838" y="4769"/>
                  <a:pt x="5838" y="4769"/>
                  <a:pt x="5838" y="4769"/>
                </a:cubicBezTo>
                <a:cubicBezTo>
                  <a:pt x="9632" y="4769"/>
                  <a:pt x="9632" y="4769"/>
                  <a:pt x="9632" y="4769"/>
                </a:cubicBezTo>
                <a:cubicBezTo>
                  <a:pt x="9632" y="4208"/>
                  <a:pt x="9924" y="3927"/>
                  <a:pt x="10508" y="3927"/>
                </a:cubicBezTo>
                <a:cubicBezTo>
                  <a:pt x="10508" y="2525"/>
                  <a:pt x="10508" y="2525"/>
                  <a:pt x="10508" y="2525"/>
                </a:cubicBezTo>
                <a:cubicBezTo>
                  <a:pt x="9924" y="2525"/>
                  <a:pt x="9341" y="1964"/>
                  <a:pt x="9341" y="1403"/>
                </a:cubicBezTo>
                <a:cubicBezTo>
                  <a:pt x="9341" y="561"/>
                  <a:pt x="9924" y="0"/>
                  <a:pt x="10800" y="0"/>
                </a:cubicBezTo>
                <a:cubicBezTo>
                  <a:pt x="11384" y="0"/>
                  <a:pt x="11968" y="561"/>
                  <a:pt x="11968" y="1403"/>
                </a:cubicBezTo>
                <a:cubicBezTo>
                  <a:pt x="11968" y="1964"/>
                  <a:pt x="11676" y="2525"/>
                  <a:pt x="11092" y="2525"/>
                </a:cubicBezTo>
                <a:cubicBezTo>
                  <a:pt x="11092" y="3927"/>
                  <a:pt x="11092" y="3927"/>
                  <a:pt x="11092" y="3927"/>
                </a:cubicBezTo>
                <a:cubicBezTo>
                  <a:pt x="11384" y="3927"/>
                  <a:pt x="11676" y="4208"/>
                  <a:pt x="11968" y="4769"/>
                </a:cubicBezTo>
                <a:cubicBezTo>
                  <a:pt x="15762" y="4769"/>
                  <a:pt x="15762" y="4769"/>
                  <a:pt x="15762" y="4769"/>
                </a:cubicBezTo>
                <a:cubicBezTo>
                  <a:pt x="15762" y="4769"/>
                  <a:pt x="15762" y="4769"/>
                  <a:pt x="15762" y="4769"/>
                </a:cubicBezTo>
                <a:cubicBezTo>
                  <a:pt x="15762" y="4208"/>
                  <a:pt x="16346" y="3647"/>
                  <a:pt x="16930" y="3647"/>
                </a:cubicBezTo>
                <a:cubicBezTo>
                  <a:pt x="17514" y="3647"/>
                  <a:pt x="18097" y="4208"/>
                  <a:pt x="18097" y="5049"/>
                </a:cubicBezTo>
                <a:cubicBezTo>
                  <a:pt x="18097" y="5610"/>
                  <a:pt x="17805" y="6171"/>
                  <a:pt x="17222" y="6171"/>
                </a:cubicBezTo>
                <a:cubicBezTo>
                  <a:pt x="17222" y="7574"/>
                  <a:pt x="17222" y="7574"/>
                  <a:pt x="17222" y="7574"/>
                </a:cubicBezTo>
                <a:cubicBezTo>
                  <a:pt x="16638" y="7574"/>
                  <a:pt x="16638" y="7574"/>
                  <a:pt x="16638" y="7574"/>
                </a:cubicBezTo>
                <a:cubicBezTo>
                  <a:pt x="16638" y="6171"/>
                  <a:pt x="16638" y="6171"/>
                  <a:pt x="16638" y="6171"/>
                </a:cubicBezTo>
                <a:cubicBezTo>
                  <a:pt x="16054" y="6171"/>
                  <a:pt x="15762" y="5610"/>
                  <a:pt x="15762" y="5330"/>
                </a:cubicBezTo>
                <a:cubicBezTo>
                  <a:pt x="11968" y="5330"/>
                  <a:pt x="11968" y="5330"/>
                  <a:pt x="11968" y="5330"/>
                </a:cubicBezTo>
                <a:cubicBezTo>
                  <a:pt x="11968" y="5891"/>
                  <a:pt x="11384" y="6171"/>
                  <a:pt x="10800" y="6171"/>
                </a:cubicBezTo>
                <a:cubicBezTo>
                  <a:pt x="10216" y="6171"/>
                  <a:pt x="9632" y="5891"/>
                  <a:pt x="9632" y="5330"/>
                </a:cubicBezTo>
                <a:cubicBezTo>
                  <a:pt x="5838" y="5330"/>
                  <a:pt x="5838" y="5330"/>
                  <a:pt x="5838" y="5330"/>
                </a:cubicBezTo>
                <a:cubicBezTo>
                  <a:pt x="5838" y="5610"/>
                  <a:pt x="5254" y="6171"/>
                  <a:pt x="4962" y="6171"/>
                </a:cubicBezTo>
                <a:cubicBezTo>
                  <a:pt x="4962" y="7574"/>
                  <a:pt x="4962" y="7574"/>
                  <a:pt x="4962" y="7574"/>
                </a:cubicBezTo>
                <a:cubicBezTo>
                  <a:pt x="4378" y="7574"/>
                  <a:pt x="4378" y="7574"/>
                  <a:pt x="4378" y="7574"/>
                </a:cubicBezTo>
                <a:cubicBezTo>
                  <a:pt x="4378" y="6171"/>
                  <a:pt x="4378" y="6171"/>
                  <a:pt x="4378" y="6171"/>
                </a:cubicBezTo>
                <a:cubicBezTo>
                  <a:pt x="3795" y="6171"/>
                  <a:pt x="3211" y="5610"/>
                  <a:pt x="3211" y="5049"/>
                </a:cubicBezTo>
                <a:close/>
                <a:moveTo>
                  <a:pt x="21600" y="19075"/>
                </a:moveTo>
                <a:cubicBezTo>
                  <a:pt x="21600" y="19356"/>
                  <a:pt x="21600" y="19356"/>
                  <a:pt x="21308" y="19356"/>
                </a:cubicBezTo>
                <a:cubicBezTo>
                  <a:pt x="21308" y="19356"/>
                  <a:pt x="21308" y="19356"/>
                  <a:pt x="21308" y="19356"/>
                </a:cubicBezTo>
                <a:cubicBezTo>
                  <a:pt x="16054" y="19356"/>
                  <a:pt x="16054" y="19356"/>
                  <a:pt x="16054" y="19356"/>
                </a:cubicBezTo>
                <a:cubicBezTo>
                  <a:pt x="15762" y="16270"/>
                  <a:pt x="15470" y="15990"/>
                  <a:pt x="15470" y="15709"/>
                </a:cubicBezTo>
                <a:cubicBezTo>
                  <a:pt x="14886" y="15429"/>
                  <a:pt x="14303" y="15148"/>
                  <a:pt x="13135" y="14868"/>
                </a:cubicBezTo>
                <a:cubicBezTo>
                  <a:pt x="13135" y="14868"/>
                  <a:pt x="13135" y="14868"/>
                  <a:pt x="13135" y="14868"/>
                </a:cubicBezTo>
                <a:cubicBezTo>
                  <a:pt x="12843" y="14587"/>
                  <a:pt x="12843" y="14587"/>
                  <a:pt x="12843" y="14587"/>
                </a:cubicBezTo>
                <a:cubicBezTo>
                  <a:pt x="12843" y="14587"/>
                  <a:pt x="12843" y="14306"/>
                  <a:pt x="12843" y="14306"/>
                </a:cubicBezTo>
                <a:cubicBezTo>
                  <a:pt x="13135" y="14026"/>
                  <a:pt x="14011" y="13745"/>
                  <a:pt x="14595" y="13465"/>
                </a:cubicBezTo>
                <a:cubicBezTo>
                  <a:pt x="14886" y="13465"/>
                  <a:pt x="15178" y="13465"/>
                  <a:pt x="15178" y="13465"/>
                </a:cubicBezTo>
                <a:cubicBezTo>
                  <a:pt x="15178" y="13465"/>
                  <a:pt x="15178" y="13465"/>
                  <a:pt x="15178" y="13465"/>
                </a:cubicBezTo>
                <a:cubicBezTo>
                  <a:pt x="15178" y="13465"/>
                  <a:pt x="15470" y="13465"/>
                  <a:pt x="15470" y="13184"/>
                </a:cubicBezTo>
                <a:cubicBezTo>
                  <a:pt x="15470" y="13184"/>
                  <a:pt x="15470" y="13184"/>
                  <a:pt x="15470" y="13184"/>
                </a:cubicBezTo>
                <a:cubicBezTo>
                  <a:pt x="15470" y="13184"/>
                  <a:pt x="15470" y="13184"/>
                  <a:pt x="15470" y="12904"/>
                </a:cubicBezTo>
                <a:cubicBezTo>
                  <a:pt x="15470" y="12623"/>
                  <a:pt x="15470" y="12623"/>
                  <a:pt x="15470" y="12343"/>
                </a:cubicBezTo>
                <a:cubicBezTo>
                  <a:pt x="15470" y="12062"/>
                  <a:pt x="15178" y="11782"/>
                  <a:pt x="14886" y="11501"/>
                </a:cubicBezTo>
                <a:cubicBezTo>
                  <a:pt x="14886" y="11501"/>
                  <a:pt x="14595" y="11221"/>
                  <a:pt x="14595" y="10940"/>
                </a:cubicBezTo>
                <a:cubicBezTo>
                  <a:pt x="14595" y="10660"/>
                  <a:pt x="14595" y="10379"/>
                  <a:pt x="14886" y="10379"/>
                </a:cubicBezTo>
                <a:cubicBezTo>
                  <a:pt x="14886" y="10379"/>
                  <a:pt x="14886" y="10099"/>
                  <a:pt x="14886" y="10099"/>
                </a:cubicBezTo>
                <a:cubicBezTo>
                  <a:pt x="14886" y="8696"/>
                  <a:pt x="15470" y="7855"/>
                  <a:pt x="16930" y="7855"/>
                </a:cubicBezTo>
                <a:cubicBezTo>
                  <a:pt x="18097" y="7855"/>
                  <a:pt x="18681" y="8696"/>
                  <a:pt x="18681" y="10099"/>
                </a:cubicBezTo>
                <a:cubicBezTo>
                  <a:pt x="18681" y="10099"/>
                  <a:pt x="18681" y="10379"/>
                  <a:pt x="18681" y="10379"/>
                </a:cubicBezTo>
                <a:cubicBezTo>
                  <a:pt x="18973" y="10379"/>
                  <a:pt x="18973" y="10660"/>
                  <a:pt x="18973" y="10940"/>
                </a:cubicBezTo>
                <a:cubicBezTo>
                  <a:pt x="18973" y="11221"/>
                  <a:pt x="18681" y="11501"/>
                  <a:pt x="18681" y="11501"/>
                </a:cubicBezTo>
                <a:cubicBezTo>
                  <a:pt x="18389" y="11782"/>
                  <a:pt x="18389" y="12062"/>
                  <a:pt x="18097" y="12343"/>
                </a:cubicBezTo>
                <a:cubicBezTo>
                  <a:pt x="18097" y="12904"/>
                  <a:pt x="18097" y="13184"/>
                  <a:pt x="18097" y="13184"/>
                </a:cubicBezTo>
                <a:cubicBezTo>
                  <a:pt x="18097" y="13184"/>
                  <a:pt x="18097" y="13465"/>
                  <a:pt x="18097" y="13465"/>
                </a:cubicBezTo>
                <a:cubicBezTo>
                  <a:pt x="18097" y="13465"/>
                  <a:pt x="18097" y="13465"/>
                  <a:pt x="18097" y="13465"/>
                </a:cubicBezTo>
                <a:cubicBezTo>
                  <a:pt x="18097" y="13465"/>
                  <a:pt x="18097" y="13465"/>
                  <a:pt x="18097" y="13465"/>
                </a:cubicBezTo>
                <a:cubicBezTo>
                  <a:pt x="18389" y="13465"/>
                  <a:pt x="18389" y="13465"/>
                  <a:pt x="18389" y="13465"/>
                </a:cubicBezTo>
                <a:cubicBezTo>
                  <a:pt x="18681" y="13465"/>
                  <a:pt x="18681" y="13465"/>
                  <a:pt x="18973" y="13465"/>
                </a:cubicBezTo>
                <a:cubicBezTo>
                  <a:pt x="19557" y="13745"/>
                  <a:pt x="20432" y="14026"/>
                  <a:pt x="20724" y="14306"/>
                </a:cubicBezTo>
                <a:cubicBezTo>
                  <a:pt x="21016" y="14868"/>
                  <a:pt x="21308" y="18514"/>
                  <a:pt x="21600" y="19075"/>
                </a:cubicBezTo>
                <a:close/>
                <a:moveTo>
                  <a:pt x="16638" y="14587"/>
                </a:moveTo>
                <a:cubicBezTo>
                  <a:pt x="15470" y="13745"/>
                  <a:pt x="15470" y="13745"/>
                  <a:pt x="15470" y="13745"/>
                </a:cubicBezTo>
                <a:cubicBezTo>
                  <a:pt x="16346" y="15709"/>
                  <a:pt x="16346" y="15709"/>
                  <a:pt x="16346" y="15709"/>
                </a:cubicBezTo>
                <a:lnTo>
                  <a:pt x="16638" y="14587"/>
                </a:lnTo>
                <a:close/>
                <a:moveTo>
                  <a:pt x="18097" y="13745"/>
                </a:moveTo>
                <a:cubicBezTo>
                  <a:pt x="16930" y="14587"/>
                  <a:pt x="16930" y="14587"/>
                  <a:pt x="16930" y="14587"/>
                </a:cubicBezTo>
                <a:cubicBezTo>
                  <a:pt x="17222" y="15990"/>
                  <a:pt x="17222" y="15990"/>
                  <a:pt x="17222" y="15990"/>
                </a:cubicBezTo>
                <a:lnTo>
                  <a:pt x="18097" y="13745"/>
                </a:lnTo>
                <a:close/>
                <a:moveTo>
                  <a:pt x="14886" y="15990"/>
                </a:moveTo>
                <a:cubicBezTo>
                  <a:pt x="15470" y="16551"/>
                  <a:pt x="15762" y="20478"/>
                  <a:pt x="15762" y="21319"/>
                </a:cubicBezTo>
                <a:cubicBezTo>
                  <a:pt x="15762" y="21319"/>
                  <a:pt x="15762" y="21319"/>
                  <a:pt x="15762" y="21600"/>
                </a:cubicBezTo>
                <a:cubicBezTo>
                  <a:pt x="15762" y="21600"/>
                  <a:pt x="15470" y="21600"/>
                  <a:pt x="15470" y="21600"/>
                </a:cubicBezTo>
                <a:cubicBezTo>
                  <a:pt x="6130" y="21600"/>
                  <a:pt x="6130" y="21600"/>
                  <a:pt x="6130" y="21600"/>
                </a:cubicBezTo>
                <a:cubicBezTo>
                  <a:pt x="6130" y="21600"/>
                  <a:pt x="6130" y="21600"/>
                  <a:pt x="5838" y="21600"/>
                </a:cubicBezTo>
                <a:cubicBezTo>
                  <a:pt x="5838" y="21600"/>
                  <a:pt x="5838" y="21600"/>
                  <a:pt x="5838" y="21600"/>
                </a:cubicBezTo>
                <a:cubicBezTo>
                  <a:pt x="5838" y="21600"/>
                  <a:pt x="5838" y="21600"/>
                  <a:pt x="5838" y="21600"/>
                </a:cubicBezTo>
                <a:cubicBezTo>
                  <a:pt x="5838" y="21600"/>
                  <a:pt x="5838" y="21600"/>
                  <a:pt x="5838" y="21600"/>
                </a:cubicBezTo>
                <a:cubicBezTo>
                  <a:pt x="5838" y="21319"/>
                  <a:pt x="5838" y="21319"/>
                  <a:pt x="5838" y="21319"/>
                </a:cubicBezTo>
                <a:cubicBezTo>
                  <a:pt x="5838" y="20478"/>
                  <a:pt x="6130" y="16551"/>
                  <a:pt x="6714" y="15990"/>
                </a:cubicBezTo>
                <a:cubicBezTo>
                  <a:pt x="7005" y="15709"/>
                  <a:pt x="7589" y="15429"/>
                  <a:pt x="8465" y="15429"/>
                </a:cubicBezTo>
                <a:cubicBezTo>
                  <a:pt x="8757" y="15148"/>
                  <a:pt x="8757" y="15148"/>
                  <a:pt x="9049" y="15148"/>
                </a:cubicBezTo>
                <a:cubicBezTo>
                  <a:pt x="9049" y="15148"/>
                  <a:pt x="9049" y="15148"/>
                  <a:pt x="9049" y="15148"/>
                </a:cubicBezTo>
                <a:cubicBezTo>
                  <a:pt x="9049" y="15148"/>
                  <a:pt x="9341" y="15148"/>
                  <a:pt x="9341" y="15148"/>
                </a:cubicBezTo>
                <a:cubicBezTo>
                  <a:pt x="9341" y="15148"/>
                  <a:pt x="9341" y="15148"/>
                  <a:pt x="9341" y="15148"/>
                </a:cubicBezTo>
                <a:cubicBezTo>
                  <a:pt x="9341" y="14868"/>
                  <a:pt x="9341" y="14868"/>
                  <a:pt x="9341" y="14587"/>
                </a:cubicBezTo>
                <a:cubicBezTo>
                  <a:pt x="9341" y="14306"/>
                  <a:pt x="9341" y="14306"/>
                  <a:pt x="9341" y="14026"/>
                </a:cubicBezTo>
                <a:cubicBezTo>
                  <a:pt x="9049" y="13745"/>
                  <a:pt x="9049" y="13465"/>
                  <a:pt x="8757" y="13184"/>
                </a:cubicBezTo>
                <a:cubicBezTo>
                  <a:pt x="8757" y="12904"/>
                  <a:pt x="8465" y="12904"/>
                  <a:pt x="8465" y="12343"/>
                </a:cubicBezTo>
                <a:cubicBezTo>
                  <a:pt x="8465" y="12062"/>
                  <a:pt x="8465" y="12062"/>
                  <a:pt x="8465" y="11782"/>
                </a:cubicBezTo>
                <a:cubicBezTo>
                  <a:pt x="8465" y="11782"/>
                  <a:pt x="8465" y="11782"/>
                  <a:pt x="8465" y="11501"/>
                </a:cubicBezTo>
                <a:cubicBezTo>
                  <a:pt x="8465" y="10379"/>
                  <a:pt x="9341" y="9257"/>
                  <a:pt x="10800" y="9257"/>
                </a:cubicBezTo>
                <a:cubicBezTo>
                  <a:pt x="11968" y="9257"/>
                  <a:pt x="12843" y="10379"/>
                  <a:pt x="12843" y="11501"/>
                </a:cubicBezTo>
                <a:cubicBezTo>
                  <a:pt x="12843" y="11782"/>
                  <a:pt x="12843" y="11782"/>
                  <a:pt x="12843" y="11782"/>
                </a:cubicBezTo>
                <a:cubicBezTo>
                  <a:pt x="12843" y="12062"/>
                  <a:pt x="13135" y="12062"/>
                  <a:pt x="13135" y="12343"/>
                </a:cubicBezTo>
                <a:cubicBezTo>
                  <a:pt x="12843" y="12904"/>
                  <a:pt x="12843" y="12904"/>
                  <a:pt x="12551" y="13184"/>
                </a:cubicBezTo>
                <a:cubicBezTo>
                  <a:pt x="12551" y="13465"/>
                  <a:pt x="12259" y="13745"/>
                  <a:pt x="11968" y="14026"/>
                </a:cubicBezTo>
                <a:cubicBezTo>
                  <a:pt x="11968" y="14587"/>
                  <a:pt x="12259" y="14868"/>
                  <a:pt x="12259" y="15148"/>
                </a:cubicBezTo>
                <a:cubicBezTo>
                  <a:pt x="12259" y="15148"/>
                  <a:pt x="12259" y="15148"/>
                  <a:pt x="12259" y="15148"/>
                </a:cubicBezTo>
                <a:cubicBezTo>
                  <a:pt x="12259" y="15148"/>
                  <a:pt x="12259" y="15148"/>
                  <a:pt x="12259" y="15148"/>
                </a:cubicBezTo>
                <a:cubicBezTo>
                  <a:pt x="12259" y="15148"/>
                  <a:pt x="12259" y="15148"/>
                  <a:pt x="12259" y="15148"/>
                </a:cubicBezTo>
                <a:cubicBezTo>
                  <a:pt x="12259" y="15148"/>
                  <a:pt x="12259" y="15148"/>
                  <a:pt x="12551" y="15148"/>
                </a:cubicBezTo>
                <a:cubicBezTo>
                  <a:pt x="12551" y="15148"/>
                  <a:pt x="12843" y="15148"/>
                  <a:pt x="13135" y="15429"/>
                </a:cubicBezTo>
                <a:cubicBezTo>
                  <a:pt x="13719" y="15429"/>
                  <a:pt x="14595" y="15709"/>
                  <a:pt x="14886" y="15990"/>
                </a:cubicBezTo>
                <a:close/>
                <a:moveTo>
                  <a:pt x="10508" y="16270"/>
                </a:moveTo>
                <a:cubicBezTo>
                  <a:pt x="9341" y="15429"/>
                  <a:pt x="9341" y="15429"/>
                  <a:pt x="9341" y="15429"/>
                </a:cubicBezTo>
                <a:cubicBezTo>
                  <a:pt x="10216" y="17673"/>
                  <a:pt x="10216" y="17673"/>
                  <a:pt x="10216" y="17673"/>
                </a:cubicBezTo>
                <a:lnTo>
                  <a:pt x="10508" y="16270"/>
                </a:lnTo>
                <a:close/>
                <a:moveTo>
                  <a:pt x="11968" y="15429"/>
                </a:moveTo>
                <a:cubicBezTo>
                  <a:pt x="11092" y="16270"/>
                  <a:pt x="11092" y="16270"/>
                  <a:pt x="11092" y="16270"/>
                </a:cubicBezTo>
                <a:cubicBezTo>
                  <a:pt x="11384" y="17953"/>
                  <a:pt x="11384" y="17953"/>
                  <a:pt x="11384" y="17953"/>
                </a:cubicBezTo>
                <a:lnTo>
                  <a:pt x="11968" y="15429"/>
                </a:lnTo>
                <a:close/>
                <a:moveTo>
                  <a:pt x="6130" y="15709"/>
                </a:moveTo>
                <a:cubicBezTo>
                  <a:pt x="6130" y="15990"/>
                  <a:pt x="5546" y="16270"/>
                  <a:pt x="5254" y="19356"/>
                </a:cubicBezTo>
                <a:cubicBezTo>
                  <a:pt x="292" y="19356"/>
                  <a:pt x="292" y="19356"/>
                  <a:pt x="292" y="19356"/>
                </a:cubicBezTo>
                <a:cubicBezTo>
                  <a:pt x="292" y="19356"/>
                  <a:pt x="292" y="19356"/>
                  <a:pt x="292" y="19356"/>
                </a:cubicBezTo>
                <a:cubicBezTo>
                  <a:pt x="292" y="19356"/>
                  <a:pt x="0" y="19356"/>
                  <a:pt x="0" y="19356"/>
                </a:cubicBezTo>
                <a:cubicBezTo>
                  <a:pt x="0" y="19356"/>
                  <a:pt x="0" y="19356"/>
                  <a:pt x="0" y="19356"/>
                </a:cubicBezTo>
                <a:cubicBezTo>
                  <a:pt x="0" y="19356"/>
                  <a:pt x="0" y="19356"/>
                  <a:pt x="0" y="19356"/>
                </a:cubicBezTo>
                <a:cubicBezTo>
                  <a:pt x="0" y="19356"/>
                  <a:pt x="0" y="19356"/>
                  <a:pt x="0" y="19075"/>
                </a:cubicBezTo>
                <a:cubicBezTo>
                  <a:pt x="0" y="18514"/>
                  <a:pt x="292" y="14868"/>
                  <a:pt x="876" y="14306"/>
                </a:cubicBezTo>
                <a:cubicBezTo>
                  <a:pt x="1168" y="14026"/>
                  <a:pt x="1751" y="13745"/>
                  <a:pt x="2627" y="13465"/>
                </a:cubicBezTo>
                <a:cubicBezTo>
                  <a:pt x="2627" y="13465"/>
                  <a:pt x="2919" y="13465"/>
                  <a:pt x="3211" y="13465"/>
                </a:cubicBezTo>
                <a:cubicBezTo>
                  <a:pt x="3211" y="13465"/>
                  <a:pt x="3211" y="13465"/>
                  <a:pt x="3211" y="13465"/>
                </a:cubicBezTo>
                <a:cubicBezTo>
                  <a:pt x="3211" y="13465"/>
                  <a:pt x="3211" y="13465"/>
                  <a:pt x="3211" y="13184"/>
                </a:cubicBezTo>
                <a:cubicBezTo>
                  <a:pt x="3211" y="13184"/>
                  <a:pt x="3211" y="13184"/>
                  <a:pt x="3211" y="13184"/>
                </a:cubicBezTo>
                <a:cubicBezTo>
                  <a:pt x="3211" y="13184"/>
                  <a:pt x="3503" y="13184"/>
                  <a:pt x="3503" y="12904"/>
                </a:cubicBezTo>
                <a:cubicBezTo>
                  <a:pt x="3503" y="12623"/>
                  <a:pt x="3503" y="12623"/>
                  <a:pt x="3503" y="12343"/>
                </a:cubicBezTo>
                <a:cubicBezTo>
                  <a:pt x="3211" y="12062"/>
                  <a:pt x="2919" y="11782"/>
                  <a:pt x="2919" y="11501"/>
                </a:cubicBezTo>
                <a:cubicBezTo>
                  <a:pt x="2919" y="11501"/>
                  <a:pt x="2627" y="11221"/>
                  <a:pt x="2627" y="10940"/>
                </a:cubicBezTo>
                <a:cubicBezTo>
                  <a:pt x="2335" y="10660"/>
                  <a:pt x="2627" y="10379"/>
                  <a:pt x="2627" y="10379"/>
                </a:cubicBezTo>
                <a:cubicBezTo>
                  <a:pt x="2627" y="10379"/>
                  <a:pt x="2627" y="10099"/>
                  <a:pt x="2627" y="10099"/>
                </a:cubicBezTo>
                <a:cubicBezTo>
                  <a:pt x="2627" y="8696"/>
                  <a:pt x="3503" y="7855"/>
                  <a:pt x="4670" y="7855"/>
                </a:cubicBezTo>
                <a:cubicBezTo>
                  <a:pt x="5838" y="7855"/>
                  <a:pt x="6714" y="8696"/>
                  <a:pt x="6714" y="10099"/>
                </a:cubicBezTo>
                <a:cubicBezTo>
                  <a:pt x="6714" y="10099"/>
                  <a:pt x="6714" y="10379"/>
                  <a:pt x="6714" y="10379"/>
                </a:cubicBezTo>
                <a:cubicBezTo>
                  <a:pt x="6714" y="10379"/>
                  <a:pt x="7005" y="10660"/>
                  <a:pt x="6714" y="10940"/>
                </a:cubicBezTo>
                <a:cubicBezTo>
                  <a:pt x="6714" y="11221"/>
                  <a:pt x="6422" y="11501"/>
                  <a:pt x="6422" y="11501"/>
                </a:cubicBezTo>
                <a:cubicBezTo>
                  <a:pt x="6422" y="11782"/>
                  <a:pt x="6130" y="12062"/>
                  <a:pt x="5838" y="12343"/>
                </a:cubicBezTo>
                <a:cubicBezTo>
                  <a:pt x="5838" y="12904"/>
                  <a:pt x="5838" y="13184"/>
                  <a:pt x="6130" y="13184"/>
                </a:cubicBezTo>
                <a:cubicBezTo>
                  <a:pt x="6130" y="13184"/>
                  <a:pt x="6130" y="13465"/>
                  <a:pt x="6130" y="13465"/>
                </a:cubicBezTo>
                <a:cubicBezTo>
                  <a:pt x="6130" y="13465"/>
                  <a:pt x="6130" y="13465"/>
                  <a:pt x="6130" y="13465"/>
                </a:cubicBezTo>
                <a:cubicBezTo>
                  <a:pt x="6130" y="13465"/>
                  <a:pt x="6130" y="13465"/>
                  <a:pt x="6130" y="13465"/>
                </a:cubicBezTo>
                <a:cubicBezTo>
                  <a:pt x="6130" y="13465"/>
                  <a:pt x="6130" y="13465"/>
                  <a:pt x="6422" y="13465"/>
                </a:cubicBezTo>
                <a:cubicBezTo>
                  <a:pt x="6422" y="13465"/>
                  <a:pt x="6714" y="13465"/>
                  <a:pt x="6714" y="13465"/>
                </a:cubicBezTo>
                <a:cubicBezTo>
                  <a:pt x="7589" y="13745"/>
                  <a:pt x="8173" y="14026"/>
                  <a:pt x="8465" y="14306"/>
                </a:cubicBezTo>
                <a:cubicBezTo>
                  <a:pt x="8757" y="14306"/>
                  <a:pt x="8757" y="14587"/>
                  <a:pt x="8757" y="14587"/>
                </a:cubicBezTo>
                <a:cubicBezTo>
                  <a:pt x="8757" y="14587"/>
                  <a:pt x="8465" y="14587"/>
                  <a:pt x="8465" y="14868"/>
                </a:cubicBezTo>
                <a:cubicBezTo>
                  <a:pt x="8173" y="14868"/>
                  <a:pt x="8173" y="14868"/>
                  <a:pt x="8173" y="14868"/>
                </a:cubicBezTo>
                <a:cubicBezTo>
                  <a:pt x="7297" y="15148"/>
                  <a:pt x="6422" y="15429"/>
                  <a:pt x="6130" y="15709"/>
                </a:cubicBezTo>
                <a:close/>
                <a:moveTo>
                  <a:pt x="4378" y="14587"/>
                </a:moveTo>
                <a:cubicBezTo>
                  <a:pt x="3503" y="13745"/>
                  <a:pt x="3503" y="13745"/>
                  <a:pt x="3503" y="13745"/>
                </a:cubicBezTo>
                <a:cubicBezTo>
                  <a:pt x="4086" y="15709"/>
                  <a:pt x="4086" y="15709"/>
                  <a:pt x="4086" y="15709"/>
                </a:cubicBezTo>
                <a:lnTo>
                  <a:pt x="4378" y="14587"/>
                </a:lnTo>
                <a:close/>
                <a:moveTo>
                  <a:pt x="5838" y="13745"/>
                </a:moveTo>
                <a:cubicBezTo>
                  <a:pt x="4962" y="14587"/>
                  <a:pt x="4962" y="14587"/>
                  <a:pt x="4962" y="14587"/>
                </a:cubicBezTo>
                <a:cubicBezTo>
                  <a:pt x="5254" y="15990"/>
                  <a:pt x="5254" y="15990"/>
                  <a:pt x="5254" y="15990"/>
                </a:cubicBezTo>
                <a:lnTo>
                  <a:pt x="5838" y="1374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20" name="Shape"/>
          <p:cNvSpPr/>
          <p:nvPr/>
        </p:nvSpPr>
        <p:spPr>
          <a:xfrm>
            <a:off x="5688391" y="2700889"/>
            <a:ext cx="260379" cy="35598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800" y="4563"/>
                </a:moveTo>
                <a:cubicBezTo>
                  <a:pt x="6800" y="4563"/>
                  <a:pt x="6800" y="4868"/>
                  <a:pt x="6800" y="4868"/>
                </a:cubicBezTo>
                <a:cubicBezTo>
                  <a:pt x="5600" y="5780"/>
                  <a:pt x="5600" y="5780"/>
                  <a:pt x="5600" y="5780"/>
                </a:cubicBezTo>
                <a:cubicBezTo>
                  <a:pt x="5600" y="6085"/>
                  <a:pt x="5600" y="6085"/>
                  <a:pt x="5200" y="6085"/>
                </a:cubicBezTo>
                <a:cubicBezTo>
                  <a:pt x="5200" y="6085"/>
                  <a:pt x="5200" y="6085"/>
                  <a:pt x="5200" y="5780"/>
                </a:cubicBezTo>
                <a:cubicBezTo>
                  <a:pt x="4800" y="5780"/>
                  <a:pt x="4800" y="5476"/>
                  <a:pt x="5200" y="5476"/>
                </a:cubicBezTo>
                <a:cubicBezTo>
                  <a:pt x="5200" y="5476"/>
                  <a:pt x="5200" y="5476"/>
                  <a:pt x="5200" y="5476"/>
                </a:cubicBezTo>
                <a:cubicBezTo>
                  <a:pt x="4800" y="5476"/>
                  <a:pt x="4400" y="5476"/>
                  <a:pt x="4400" y="5172"/>
                </a:cubicBezTo>
                <a:cubicBezTo>
                  <a:pt x="4400" y="5172"/>
                  <a:pt x="4400" y="4868"/>
                  <a:pt x="4800" y="4868"/>
                </a:cubicBezTo>
                <a:cubicBezTo>
                  <a:pt x="6400" y="4563"/>
                  <a:pt x="6400" y="4563"/>
                  <a:pt x="6400" y="4563"/>
                </a:cubicBezTo>
                <a:cubicBezTo>
                  <a:pt x="6400" y="4259"/>
                  <a:pt x="6800" y="4563"/>
                  <a:pt x="6800" y="4563"/>
                </a:cubicBezTo>
                <a:close/>
                <a:moveTo>
                  <a:pt x="21200" y="15515"/>
                </a:moveTo>
                <a:cubicBezTo>
                  <a:pt x="19200" y="16732"/>
                  <a:pt x="19200" y="16732"/>
                  <a:pt x="19200" y="16732"/>
                </a:cubicBezTo>
                <a:cubicBezTo>
                  <a:pt x="20000" y="16732"/>
                  <a:pt x="20400" y="17341"/>
                  <a:pt x="20400" y="17949"/>
                </a:cubicBezTo>
                <a:cubicBezTo>
                  <a:pt x="20400" y="17949"/>
                  <a:pt x="20400" y="18254"/>
                  <a:pt x="20400" y="18254"/>
                </a:cubicBezTo>
                <a:cubicBezTo>
                  <a:pt x="20800" y="18254"/>
                  <a:pt x="20800" y="18558"/>
                  <a:pt x="20800" y="18862"/>
                </a:cubicBezTo>
                <a:cubicBezTo>
                  <a:pt x="20800" y="20992"/>
                  <a:pt x="20800" y="20992"/>
                  <a:pt x="20800" y="20992"/>
                </a:cubicBezTo>
                <a:cubicBezTo>
                  <a:pt x="20800" y="21600"/>
                  <a:pt x="20400" y="21600"/>
                  <a:pt x="20000" y="21600"/>
                </a:cubicBezTo>
                <a:cubicBezTo>
                  <a:pt x="800" y="21600"/>
                  <a:pt x="800" y="21600"/>
                  <a:pt x="800" y="21600"/>
                </a:cubicBezTo>
                <a:cubicBezTo>
                  <a:pt x="400" y="21600"/>
                  <a:pt x="0" y="21600"/>
                  <a:pt x="0" y="20992"/>
                </a:cubicBezTo>
                <a:cubicBezTo>
                  <a:pt x="0" y="18862"/>
                  <a:pt x="0" y="18862"/>
                  <a:pt x="0" y="18862"/>
                </a:cubicBezTo>
                <a:cubicBezTo>
                  <a:pt x="0" y="18558"/>
                  <a:pt x="400" y="18254"/>
                  <a:pt x="800" y="18254"/>
                </a:cubicBezTo>
                <a:cubicBezTo>
                  <a:pt x="800" y="18254"/>
                  <a:pt x="800" y="17949"/>
                  <a:pt x="800" y="17949"/>
                </a:cubicBezTo>
                <a:cubicBezTo>
                  <a:pt x="800" y="17341"/>
                  <a:pt x="800" y="17037"/>
                  <a:pt x="1600" y="16732"/>
                </a:cubicBezTo>
                <a:cubicBezTo>
                  <a:pt x="1600" y="16124"/>
                  <a:pt x="1200" y="14907"/>
                  <a:pt x="2000" y="13994"/>
                </a:cubicBezTo>
                <a:cubicBezTo>
                  <a:pt x="2400" y="13386"/>
                  <a:pt x="3600" y="12777"/>
                  <a:pt x="4800" y="12169"/>
                </a:cubicBezTo>
                <a:cubicBezTo>
                  <a:pt x="5600" y="11561"/>
                  <a:pt x="6800" y="10648"/>
                  <a:pt x="7200" y="10344"/>
                </a:cubicBezTo>
                <a:cubicBezTo>
                  <a:pt x="7600" y="9735"/>
                  <a:pt x="8000" y="9127"/>
                  <a:pt x="8000" y="8823"/>
                </a:cubicBezTo>
                <a:cubicBezTo>
                  <a:pt x="7600" y="8823"/>
                  <a:pt x="7200" y="8823"/>
                  <a:pt x="6800" y="8823"/>
                </a:cubicBezTo>
                <a:cubicBezTo>
                  <a:pt x="6800" y="8823"/>
                  <a:pt x="6800" y="8823"/>
                  <a:pt x="6400" y="9431"/>
                </a:cubicBezTo>
                <a:cubicBezTo>
                  <a:pt x="6400" y="9735"/>
                  <a:pt x="6000" y="10039"/>
                  <a:pt x="6000" y="10039"/>
                </a:cubicBezTo>
                <a:cubicBezTo>
                  <a:pt x="5600" y="10344"/>
                  <a:pt x="5200" y="10648"/>
                  <a:pt x="4800" y="10648"/>
                </a:cubicBezTo>
                <a:cubicBezTo>
                  <a:pt x="4400" y="10648"/>
                  <a:pt x="4400" y="10648"/>
                  <a:pt x="4400" y="10648"/>
                </a:cubicBezTo>
                <a:cubicBezTo>
                  <a:pt x="4000" y="10648"/>
                  <a:pt x="3600" y="10648"/>
                  <a:pt x="3200" y="10039"/>
                </a:cubicBezTo>
                <a:cubicBezTo>
                  <a:pt x="2800" y="10039"/>
                  <a:pt x="2800" y="10039"/>
                  <a:pt x="2400" y="10039"/>
                </a:cubicBezTo>
                <a:cubicBezTo>
                  <a:pt x="2000" y="9735"/>
                  <a:pt x="800" y="9431"/>
                  <a:pt x="800" y="8823"/>
                </a:cubicBezTo>
                <a:cubicBezTo>
                  <a:pt x="800" y="8518"/>
                  <a:pt x="800" y="8518"/>
                  <a:pt x="800" y="8518"/>
                </a:cubicBezTo>
                <a:cubicBezTo>
                  <a:pt x="800" y="7910"/>
                  <a:pt x="800" y="6997"/>
                  <a:pt x="2000" y="6389"/>
                </a:cubicBezTo>
                <a:cubicBezTo>
                  <a:pt x="3200" y="5476"/>
                  <a:pt x="3600" y="4563"/>
                  <a:pt x="3600" y="4259"/>
                </a:cubicBezTo>
                <a:cubicBezTo>
                  <a:pt x="3600" y="4259"/>
                  <a:pt x="3600" y="4259"/>
                  <a:pt x="3600" y="4259"/>
                </a:cubicBezTo>
                <a:cubicBezTo>
                  <a:pt x="3600" y="3955"/>
                  <a:pt x="3600" y="3651"/>
                  <a:pt x="6000" y="2130"/>
                </a:cubicBezTo>
                <a:cubicBezTo>
                  <a:pt x="5600" y="2130"/>
                  <a:pt x="5600" y="1825"/>
                  <a:pt x="5600" y="1825"/>
                </a:cubicBezTo>
                <a:cubicBezTo>
                  <a:pt x="5600" y="1521"/>
                  <a:pt x="4800" y="913"/>
                  <a:pt x="4800" y="913"/>
                </a:cubicBezTo>
                <a:cubicBezTo>
                  <a:pt x="4800" y="608"/>
                  <a:pt x="4800" y="608"/>
                  <a:pt x="4800" y="304"/>
                </a:cubicBezTo>
                <a:cubicBezTo>
                  <a:pt x="4800" y="304"/>
                  <a:pt x="4800" y="304"/>
                  <a:pt x="4800" y="304"/>
                </a:cubicBezTo>
                <a:cubicBezTo>
                  <a:pt x="5200" y="304"/>
                  <a:pt x="5200" y="304"/>
                  <a:pt x="5200" y="304"/>
                </a:cubicBezTo>
                <a:cubicBezTo>
                  <a:pt x="5200" y="304"/>
                  <a:pt x="5200" y="0"/>
                  <a:pt x="5200" y="0"/>
                </a:cubicBezTo>
                <a:cubicBezTo>
                  <a:pt x="5200" y="0"/>
                  <a:pt x="5200" y="0"/>
                  <a:pt x="5200" y="0"/>
                </a:cubicBezTo>
                <a:cubicBezTo>
                  <a:pt x="5600" y="0"/>
                  <a:pt x="5600" y="0"/>
                  <a:pt x="5600" y="0"/>
                </a:cubicBezTo>
                <a:cubicBezTo>
                  <a:pt x="5600" y="0"/>
                  <a:pt x="5600" y="0"/>
                  <a:pt x="6000" y="0"/>
                </a:cubicBezTo>
                <a:cubicBezTo>
                  <a:pt x="6000" y="0"/>
                  <a:pt x="6000" y="0"/>
                  <a:pt x="6000" y="0"/>
                </a:cubicBezTo>
                <a:cubicBezTo>
                  <a:pt x="6400" y="0"/>
                  <a:pt x="8000" y="608"/>
                  <a:pt x="8400" y="913"/>
                </a:cubicBezTo>
                <a:cubicBezTo>
                  <a:pt x="9200" y="608"/>
                  <a:pt x="9600" y="608"/>
                  <a:pt x="10000" y="608"/>
                </a:cubicBezTo>
                <a:cubicBezTo>
                  <a:pt x="12400" y="608"/>
                  <a:pt x="15600" y="1217"/>
                  <a:pt x="17600" y="3955"/>
                </a:cubicBezTo>
                <a:cubicBezTo>
                  <a:pt x="20000" y="6997"/>
                  <a:pt x="19600" y="9431"/>
                  <a:pt x="19200" y="11256"/>
                </a:cubicBezTo>
                <a:cubicBezTo>
                  <a:pt x="19200" y="11865"/>
                  <a:pt x="19200" y="12777"/>
                  <a:pt x="19200" y="13082"/>
                </a:cubicBezTo>
                <a:cubicBezTo>
                  <a:pt x="20000" y="13690"/>
                  <a:pt x="21200" y="14299"/>
                  <a:pt x="21200" y="14603"/>
                </a:cubicBezTo>
                <a:cubicBezTo>
                  <a:pt x="21200" y="14603"/>
                  <a:pt x="21600" y="14907"/>
                  <a:pt x="21600" y="14907"/>
                </a:cubicBezTo>
                <a:cubicBezTo>
                  <a:pt x="21600" y="15211"/>
                  <a:pt x="21200" y="15211"/>
                  <a:pt x="21200" y="15515"/>
                </a:cubicBezTo>
                <a:close/>
                <a:moveTo>
                  <a:pt x="19200" y="17949"/>
                </a:moveTo>
                <a:cubicBezTo>
                  <a:pt x="19200" y="17645"/>
                  <a:pt x="18800" y="17341"/>
                  <a:pt x="18000" y="17341"/>
                </a:cubicBezTo>
                <a:cubicBezTo>
                  <a:pt x="2800" y="17341"/>
                  <a:pt x="2800" y="17341"/>
                  <a:pt x="2800" y="17341"/>
                </a:cubicBezTo>
                <a:cubicBezTo>
                  <a:pt x="2400" y="17341"/>
                  <a:pt x="2000" y="17645"/>
                  <a:pt x="2000" y="17949"/>
                </a:cubicBezTo>
                <a:cubicBezTo>
                  <a:pt x="2000" y="18254"/>
                  <a:pt x="2400" y="18558"/>
                  <a:pt x="2800" y="18558"/>
                </a:cubicBezTo>
                <a:cubicBezTo>
                  <a:pt x="18000" y="18558"/>
                  <a:pt x="18000" y="18558"/>
                  <a:pt x="18000" y="18558"/>
                </a:cubicBezTo>
                <a:cubicBezTo>
                  <a:pt x="18800" y="18558"/>
                  <a:pt x="19200" y="18254"/>
                  <a:pt x="19200" y="17949"/>
                </a:cubicBezTo>
                <a:close/>
                <a:moveTo>
                  <a:pt x="18000" y="19166"/>
                </a:moveTo>
                <a:cubicBezTo>
                  <a:pt x="2800" y="19166"/>
                  <a:pt x="2800" y="19166"/>
                  <a:pt x="2800" y="19166"/>
                </a:cubicBezTo>
                <a:cubicBezTo>
                  <a:pt x="1200" y="19166"/>
                  <a:pt x="1200" y="19166"/>
                  <a:pt x="1200" y="19166"/>
                </a:cubicBezTo>
                <a:cubicBezTo>
                  <a:pt x="1200" y="20687"/>
                  <a:pt x="1200" y="20687"/>
                  <a:pt x="1200" y="20687"/>
                </a:cubicBezTo>
                <a:cubicBezTo>
                  <a:pt x="19600" y="20687"/>
                  <a:pt x="19600" y="20687"/>
                  <a:pt x="19600" y="20687"/>
                </a:cubicBezTo>
                <a:cubicBezTo>
                  <a:pt x="19600" y="19166"/>
                  <a:pt x="19600" y="19166"/>
                  <a:pt x="19600" y="19166"/>
                </a:cubicBezTo>
                <a:lnTo>
                  <a:pt x="18000" y="19166"/>
                </a:lnTo>
                <a:close/>
                <a:moveTo>
                  <a:pt x="5200" y="12777"/>
                </a:moveTo>
                <a:cubicBezTo>
                  <a:pt x="4400" y="13386"/>
                  <a:pt x="3200" y="13994"/>
                  <a:pt x="3200" y="14299"/>
                </a:cubicBezTo>
                <a:cubicBezTo>
                  <a:pt x="2400" y="15515"/>
                  <a:pt x="2800" y="16732"/>
                  <a:pt x="2800" y="16732"/>
                </a:cubicBezTo>
                <a:cubicBezTo>
                  <a:pt x="2800" y="16732"/>
                  <a:pt x="2800" y="16732"/>
                  <a:pt x="2800" y="16732"/>
                </a:cubicBezTo>
                <a:cubicBezTo>
                  <a:pt x="3600" y="16732"/>
                  <a:pt x="3600" y="16732"/>
                  <a:pt x="3600" y="16732"/>
                </a:cubicBezTo>
                <a:cubicBezTo>
                  <a:pt x="3600" y="16428"/>
                  <a:pt x="3600" y="14907"/>
                  <a:pt x="4800" y="14299"/>
                </a:cubicBezTo>
                <a:cubicBezTo>
                  <a:pt x="5600" y="13690"/>
                  <a:pt x="6400" y="13082"/>
                  <a:pt x="6800" y="13082"/>
                </a:cubicBezTo>
                <a:cubicBezTo>
                  <a:pt x="6800" y="13082"/>
                  <a:pt x="7200" y="13082"/>
                  <a:pt x="7200" y="13386"/>
                </a:cubicBezTo>
                <a:cubicBezTo>
                  <a:pt x="7200" y="13386"/>
                  <a:pt x="7200" y="13690"/>
                  <a:pt x="7200" y="13690"/>
                </a:cubicBezTo>
                <a:cubicBezTo>
                  <a:pt x="7200" y="13690"/>
                  <a:pt x="6000" y="13994"/>
                  <a:pt x="5200" y="14907"/>
                </a:cubicBezTo>
                <a:cubicBezTo>
                  <a:pt x="4400" y="15515"/>
                  <a:pt x="4400" y="16732"/>
                  <a:pt x="4400" y="16732"/>
                </a:cubicBezTo>
                <a:cubicBezTo>
                  <a:pt x="4400" y="16732"/>
                  <a:pt x="4400" y="16732"/>
                  <a:pt x="4400" y="16732"/>
                </a:cubicBezTo>
                <a:cubicBezTo>
                  <a:pt x="17200" y="16732"/>
                  <a:pt x="17200" y="16732"/>
                  <a:pt x="17200" y="16732"/>
                </a:cubicBezTo>
                <a:cubicBezTo>
                  <a:pt x="16800" y="16428"/>
                  <a:pt x="16000" y="15211"/>
                  <a:pt x="16000" y="13994"/>
                </a:cubicBezTo>
                <a:cubicBezTo>
                  <a:pt x="16000" y="13690"/>
                  <a:pt x="16000" y="13082"/>
                  <a:pt x="16400" y="12473"/>
                </a:cubicBezTo>
                <a:cubicBezTo>
                  <a:pt x="16800" y="10952"/>
                  <a:pt x="17200" y="8214"/>
                  <a:pt x="16000" y="5476"/>
                </a:cubicBezTo>
                <a:cubicBezTo>
                  <a:pt x="14400" y="2434"/>
                  <a:pt x="10800" y="2130"/>
                  <a:pt x="9600" y="2130"/>
                </a:cubicBezTo>
                <a:cubicBezTo>
                  <a:pt x="9600" y="2130"/>
                  <a:pt x="9600" y="2130"/>
                  <a:pt x="9200" y="2130"/>
                </a:cubicBezTo>
                <a:cubicBezTo>
                  <a:pt x="9200" y="2130"/>
                  <a:pt x="9200" y="2130"/>
                  <a:pt x="9200" y="2130"/>
                </a:cubicBezTo>
                <a:cubicBezTo>
                  <a:pt x="9200" y="2130"/>
                  <a:pt x="9200" y="2130"/>
                  <a:pt x="8800" y="2130"/>
                </a:cubicBezTo>
                <a:cubicBezTo>
                  <a:pt x="8800" y="2130"/>
                  <a:pt x="8800" y="2130"/>
                  <a:pt x="8800" y="2130"/>
                </a:cubicBezTo>
                <a:cubicBezTo>
                  <a:pt x="8800" y="2130"/>
                  <a:pt x="8400" y="1825"/>
                  <a:pt x="8400" y="1825"/>
                </a:cubicBezTo>
                <a:cubicBezTo>
                  <a:pt x="8000" y="1825"/>
                  <a:pt x="8000" y="1825"/>
                  <a:pt x="8000" y="1825"/>
                </a:cubicBezTo>
                <a:cubicBezTo>
                  <a:pt x="8000" y="1825"/>
                  <a:pt x="7600" y="1825"/>
                  <a:pt x="7600" y="1521"/>
                </a:cubicBezTo>
                <a:cubicBezTo>
                  <a:pt x="7600" y="1521"/>
                  <a:pt x="7600" y="1521"/>
                  <a:pt x="7600" y="1521"/>
                </a:cubicBezTo>
                <a:cubicBezTo>
                  <a:pt x="7200" y="1521"/>
                  <a:pt x="7200" y="1217"/>
                  <a:pt x="6800" y="1217"/>
                </a:cubicBezTo>
                <a:cubicBezTo>
                  <a:pt x="7600" y="2130"/>
                  <a:pt x="7600" y="2130"/>
                  <a:pt x="7600" y="2130"/>
                </a:cubicBezTo>
                <a:cubicBezTo>
                  <a:pt x="8000" y="2434"/>
                  <a:pt x="8000" y="2434"/>
                  <a:pt x="8000" y="2434"/>
                </a:cubicBezTo>
                <a:cubicBezTo>
                  <a:pt x="8000" y="2738"/>
                  <a:pt x="7600" y="2738"/>
                  <a:pt x="7600" y="2738"/>
                </a:cubicBezTo>
                <a:cubicBezTo>
                  <a:pt x="7600" y="2738"/>
                  <a:pt x="7600" y="2738"/>
                  <a:pt x="7600" y="2738"/>
                </a:cubicBezTo>
                <a:cubicBezTo>
                  <a:pt x="7600" y="2738"/>
                  <a:pt x="7200" y="2738"/>
                  <a:pt x="7200" y="2738"/>
                </a:cubicBezTo>
                <a:cubicBezTo>
                  <a:pt x="7200" y="2738"/>
                  <a:pt x="7200" y="2738"/>
                  <a:pt x="6800" y="2434"/>
                </a:cubicBezTo>
                <a:cubicBezTo>
                  <a:pt x="6000" y="3346"/>
                  <a:pt x="4800" y="4259"/>
                  <a:pt x="4800" y="4563"/>
                </a:cubicBezTo>
                <a:cubicBezTo>
                  <a:pt x="4800" y="4563"/>
                  <a:pt x="4800" y="4563"/>
                  <a:pt x="4800" y="4563"/>
                </a:cubicBezTo>
                <a:cubicBezTo>
                  <a:pt x="4400" y="4868"/>
                  <a:pt x="4400" y="5780"/>
                  <a:pt x="2800" y="6997"/>
                </a:cubicBezTo>
                <a:cubicBezTo>
                  <a:pt x="2000" y="7606"/>
                  <a:pt x="2000" y="7910"/>
                  <a:pt x="2000" y="8518"/>
                </a:cubicBezTo>
                <a:cubicBezTo>
                  <a:pt x="2000" y="8823"/>
                  <a:pt x="2000" y="8823"/>
                  <a:pt x="2000" y="8823"/>
                </a:cubicBezTo>
                <a:cubicBezTo>
                  <a:pt x="2000" y="8823"/>
                  <a:pt x="2800" y="9127"/>
                  <a:pt x="2800" y="9127"/>
                </a:cubicBezTo>
                <a:cubicBezTo>
                  <a:pt x="3200" y="9127"/>
                  <a:pt x="3600" y="9431"/>
                  <a:pt x="4000" y="9431"/>
                </a:cubicBezTo>
                <a:cubicBezTo>
                  <a:pt x="4000" y="9735"/>
                  <a:pt x="4400" y="9735"/>
                  <a:pt x="4400" y="9735"/>
                </a:cubicBezTo>
                <a:cubicBezTo>
                  <a:pt x="4800" y="9735"/>
                  <a:pt x="4800" y="9735"/>
                  <a:pt x="5200" y="9431"/>
                </a:cubicBezTo>
                <a:cubicBezTo>
                  <a:pt x="5200" y="9431"/>
                  <a:pt x="5200" y="9127"/>
                  <a:pt x="5200" y="9127"/>
                </a:cubicBezTo>
                <a:cubicBezTo>
                  <a:pt x="5600" y="8518"/>
                  <a:pt x="6000" y="7606"/>
                  <a:pt x="7200" y="7910"/>
                </a:cubicBezTo>
                <a:cubicBezTo>
                  <a:pt x="7600" y="7910"/>
                  <a:pt x="8000" y="7910"/>
                  <a:pt x="8400" y="7910"/>
                </a:cubicBezTo>
                <a:cubicBezTo>
                  <a:pt x="8400" y="7606"/>
                  <a:pt x="8400" y="7606"/>
                  <a:pt x="8800" y="7606"/>
                </a:cubicBezTo>
                <a:cubicBezTo>
                  <a:pt x="8800" y="7606"/>
                  <a:pt x="8800" y="7606"/>
                  <a:pt x="8800" y="7910"/>
                </a:cubicBezTo>
                <a:cubicBezTo>
                  <a:pt x="10800" y="7606"/>
                  <a:pt x="11600" y="6085"/>
                  <a:pt x="11600" y="6085"/>
                </a:cubicBezTo>
                <a:cubicBezTo>
                  <a:pt x="11600" y="5780"/>
                  <a:pt x="11600" y="5780"/>
                  <a:pt x="12000" y="5780"/>
                </a:cubicBezTo>
                <a:cubicBezTo>
                  <a:pt x="12000" y="5780"/>
                  <a:pt x="12400" y="6085"/>
                  <a:pt x="12400" y="6085"/>
                </a:cubicBezTo>
                <a:cubicBezTo>
                  <a:pt x="12400" y="6085"/>
                  <a:pt x="11600" y="7910"/>
                  <a:pt x="9200" y="8518"/>
                </a:cubicBezTo>
                <a:cubicBezTo>
                  <a:pt x="9200" y="8823"/>
                  <a:pt x="9200" y="10039"/>
                  <a:pt x="8400" y="10648"/>
                </a:cubicBezTo>
                <a:cubicBezTo>
                  <a:pt x="7600" y="11256"/>
                  <a:pt x="6400" y="12169"/>
                  <a:pt x="5200" y="12777"/>
                </a:cubicBezTo>
                <a:close/>
                <a:moveTo>
                  <a:pt x="12000" y="1825"/>
                </a:moveTo>
                <a:cubicBezTo>
                  <a:pt x="13600" y="2130"/>
                  <a:pt x="15600" y="3042"/>
                  <a:pt x="16800" y="5172"/>
                </a:cubicBezTo>
                <a:cubicBezTo>
                  <a:pt x="18000" y="8214"/>
                  <a:pt x="17600" y="10952"/>
                  <a:pt x="17200" y="12473"/>
                </a:cubicBezTo>
                <a:cubicBezTo>
                  <a:pt x="16800" y="13082"/>
                  <a:pt x="16800" y="13690"/>
                  <a:pt x="16800" y="13994"/>
                </a:cubicBezTo>
                <a:cubicBezTo>
                  <a:pt x="16800" y="14907"/>
                  <a:pt x="17200" y="15820"/>
                  <a:pt x="17600" y="16428"/>
                </a:cubicBezTo>
                <a:cubicBezTo>
                  <a:pt x="20000" y="14907"/>
                  <a:pt x="20000" y="14907"/>
                  <a:pt x="20000" y="14907"/>
                </a:cubicBezTo>
                <a:cubicBezTo>
                  <a:pt x="19600" y="14603"/>
                  <a:pt x="18800" y="13994"/>
                  <a:pt x="18400" y="13386"/>
                </a:cubicBezTo>
                <a:cubicBezTo>
                  <a:pt x="18000" y="12777"/>
                  <a:pt x="18000" y="12169"/>
                  <a:pt x="18000" y="11256"/>
                </a:cubicBezTo>
                <a:cubicBezTo>
                  <a:pt x="18400" y="9431"/>
                  <a:pt x="18400" y="6997"/>
                  <a:pt x="16800" y="4563"/>
                </a:cubicBezTo>
                <a:cubicBezTo>
                  <a:pt x="15200" y="2738"/>
                  <a:pt x="13600" y="2130"/>
                  <a:pt x="12000" y="182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21" name="Shape"/>
          <p:cNvSpPr/>
          <p:nvPr/>
        </p:nvSpPr>
        <p:spPr>
          <a:xfrm>
            <a:off x="10400055" y="2690719"/>
            <a:ext cx="337678" cy="37632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183" y="2592"/>
                </a:moveTo>
                <a:cubicBezTo>
                  <a:pt x="10183" y="2592"/>
                  <a:pt x="10183" y="2592"/>
                  <a:pt x="10183" y="2592"/>
                </a:cubicBezTo>
                <a:cubicBezTo>
                  <a:pt x="4629" y="2592"/>
                  <a:pt x="0" y="6912"/>
                  <a:pt x="0" y="12096"/>
                </a:cubicBezTo>
                <a:cubicBezTo>
                  <a:pt x="0" y="17280"/>
                  <a:pt x="4629" y="21600"/>
                  <a:pt x="10183" y="21600"/>
                </a:cubicBezTo>
                <a:cubicBezTo>
                  <a:pt x="14194" y="21600"/>
                  <a:pt x="17589" y="19584"/>
                  <a:pt x="19131" y="16704"/>
                </a:cubicBezTo>
                <a:cubicBezTo>
                  <a:pt x="10183" y="12096"/>
                  <a:pt x="10183" y="12096"/>
                  <a:pt x="10183" y="12096"/>
                </a:cubicBezTo>
                <a:lnTo>
                  <a:pt x="10183" y="2592"/>
                </a:lnTo>
                <a:close/>
                <a:moveTo>
                  <a:pt x="17897" y="16992"/>
                </a:moveTo>
                <a:cubicBezTo>
                  <a:pt x="16354" y="19296"/>
                  <a:pt x="13269" y="20736"/>
                  <a:pt x="10183" y="20736"/>
                </a:cubicBezTo>
                <a:cubicBezTo>
                  <a:pt x="5246" y="20736"/>
                  <a:pt x="926" y="16992"/>
                  <a:pt x="926" y="12096"/>
                </a:cubicBezTo>
                <a:cubicBezTo>
                  <a:pt x="926" y="7776"/>
                  <a:pt x="4629" y="4032"/>
                  <a:pt x="9257" y="3456"/>
                </a:cubicBezTo>
                <a:cubicBezTo>
                  <a:pt x="9257" y="12096"/>
                  <a:pt x="9257" y="12096"/>
                  <a:pt x="9257" y="12096"/>
                </a:cubicBezTo>
                <a:cubicBezTo>
                  <a:pt x="9257" y="12672"/>
                  <a:pt x="9257" y="12672"/>
                  <a:pt x="9257" y="12672"/>
                </a:cubicBezTo>
                <a:cubicBezTo>
                  <a:pt x="9874" y="12960"/>
                  <a:pt x="9874" y="12960"/>
                  <a:pt x="9874" y="12960"/>
                </a:cubicBezTo>
                <a:lnTo>
                  <a:pt x="17897" y="16992"/>
                </a:lnTo>
                <a:close/>
                <a:moveTo>
                  <a:pt x="6789" y="18720"/>
                </a:moveTo>
                <a:cubicBezTo>
                  <a:pt x="7714" y="19008"/>
                  <a:pt x="8949" y="19296"/>
                  <a:pt x="10183" y="19296"/>
                </a:cubicBezTo>
                <a:cubicBezTo>
                  <a:pt x="10183" y="19296"/>
                  <a:pt x="10491" y="19584"/>
                  <a:pt x="10491" y="19584"/>
                </a:cubicBezTo>
                <a:cubicBezTo>
                  <a:pt x="10491" y="19872"/>
                  <a:pt x="10183" y="19872"/>
                  <a:pt x="10183" y="19872"/>
                </a:cubicBezTo>
                <a:cubicBezTo>
                  <a:pt x="8949" y="19872"/>
                  <a:pt x="7714" y="19584"/>
                  <a:pt x="6480" y="19008"/>
                </a:cubicBezTo>
                <a:cubicBezTo>
                  <a:pt x="6171" y="19008"/>
                  <a:pt x="6171" y="19008"/>
                  <a:pt x="6171" y="18720"/>
                </a:cubicBezTo>
                <a:cubicBezTo>
                  <a:pt x="6480" y="18720"/>
                  <a:pt x="6480" y="18432"/>
                  <a:pt x="6789" y="18720"/>
                </a:cubicBezTo>
                <a:close/>
                <a:moveTo>
                  <a:pt x="5554" y="17856"/>
                </a:moveTo>
                <a:cubicBezTo>
                  <a:pt x="5554" y="17856"/>
                  <a:pt x="5554" y="18144"/>
                  <a:pt x="5554" y="18432"/>
                </a:cubicBezTo>
                <a:cubicBezTo>
                  <a:pt x="5554" y="18432"/>
                  <a:pt x="5554" y="18432"/>
                  <a:pt x="5246" y="18432"/>
                </a:cubicBezTo>
                <a:cubicBezTo>
                  <a:pt x="5246" y="18432"/>
                  <a:pt x="5246" y="18432"/>
                  <a:pt x="5246" y="18432"/>
                </a:cubicBezTo>
                <a:cubicBezTo>
                  <a:pt x="3086" y="16992"/>
                  <a:pt x="1851" y="14688"/>
                  <a:pt x="1851" y="12096"/>
                </a:cubicBezTo>
                <a:cubicBezTo>
                  <a:pt x="1851" y="10368"/>
                  <a:pt x="2469" y="8928"/>
                  <a:pt x="3394" y="7488"/>
                </a:cubicBezTo>
                <a:cubicBezTo>
                  <a:pt x="3394" y="7488"/>
                  <a:pt x="3703" y="7488"/>
                  <a:pt x="4011" y="7488"/>
                </a:cubicBezTo>
                <a:cubicBezTo>
                  <a:pt x="4011" y="7488"/>
                  <a:pt x="4011" y="7776"/>
                  <a:pt x="4011" y="7776"/>
                </a:cubicBezTo>
                <a:cubicBezTo>
                  <a:pt x="3086" y="9216"/>
                  <a:pt x="2469" y="10656"/>
                  <a:pt x="2469" y="12096"/>
                </a:cubicBezTo>
                <a:cubicBezTo>
                  <a:pt x="2469" y="14400"/>
                  <a:pt x="3703" y="16416"/>
                  <a:pt x="5554" y="17856"/>
                </a:cubicBezTo>
                <a:close/>
                <a:moveTo>
                  <a:pt x="20366" y="4608"/>
                </a:moveTo>
                <a:cubicBezTo>
                  <a:pt x="11417" y="10368"/>
                  <a:pt x="11417" y="10368"/>
                  <a:pt x="11417" y="10368"/>
                </a:cubicBezTo>
                <a:cubicBezTo>
                  <a:pt x="11417" y="0"/>
                  <a:pt x="11417" y="0"/>
                  <a:pt x="11417" y="0"/>
                </a:cubicBezTo>
                <a:cubicBezTo>
                  <a:pt x="15120" y="0"/>
                  <a:pt x="18514" y="1728"/>
                  <a:pt x="20366" y="4608"/>
                </a:cubicBezTo>
                <a:close/>
                <a:moveTo>
                  <a:pt x="21600" y="11808"/>
                </a:moveTo>
                <a:cubicBezTo>
                  <a:pt x="21600" y="13248"/>
                  <a:pt x="20983" y="14976"/>
                  <a:pt x="20366" y="16128"/>
                </a:cubicBezTo>
                <a:cubicBezTo>
                  <a:pt x="11417" y="11808"/>
                  <a:pt x="11417" y="11808"/>
                  <a:pt x="11417" y="11808"/>
                </a:cubicBezTo>
                <a:cubicBezTo>
                  <a:pt x="19749" y="6336"/>
                  <a:pt x="19749" y="6336"/>
                  <a:pt x="19749" y="6336"/>
                </a:cubicBezTo>
                <a:cubicBezTo>
                  <a:pt x="20674" y="7776"/>
                  <a:pt x="21600" y="9792"/>
                  <a:pt x="21600" y="1180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22" name="Shape"/>
          <p:cNvSpPr/>
          <p:nvPr/>
        </p:nvSpPr>
        <p:spPr>
          <a:xfrm>
            <a:off x="3698304" y="2689701"/>
            <a:ext cx="341746" cy="3783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259" y="13358"/>
                </a:moveTo>
                <a:cubicBezTo>
                  <a:pt x="4259" y="13642"/>
                  <a:pt x="4259" y="13926"/>
                  <a:pt x="3955" y="14211"/>
                </a:cubicBezTo>
                <a:cubicBezTo>
                  <a:pt x="2130" y="15063"/>
                  <a:pt x="2130" y="15063"/>
                  <a:pt x="2130" y="15063"/>
                </a:cubicBezTo>
                <a:cubicBezTo>
                  <a:pt x="2130" y="15063"/>
                  <a:pt x="2130" y="15063"/>
                  <a:pt x="1825" y="15063"/>
                </a:cubicBezTo>
                <a:cubicBezTo>
                  <a:pt x="1825" y="15063"/>
                  <a:pt x="1521" y="15063"/>
                  <a:pt x="1521" y="15063"/>
                </a:cubicBezTo>
                <a:cubicBezTo>
                  <a:pt x="1521" y="14779"/>
                  <a:pt x="1521" y="14495"/>
                  <a:pt x="1825" y="14211"/>
                </a:cubicBezTo>
                <a:cubicBezTo>
                  <a:pt x="3651" y="13358"/>
                  <a:pt x="3651" y="13358"/>
                  <a:pt x="3651" y="13358"/>
                </a:cubicBezTo>
                <a:cubicBezTo>
                  <a:pt x="3651" y="13358"/>
                  <a:pt x="3955" y="13358"/>
                  <a:pt x="4259" y="13358"/>
                </a:cubicBezTo>
                <a:close/>
                <a:moveTo>
                  <a:pt x="6389" y="3695"/>
                </a:moveTo>
                <a:cubicBezTo>
                  <a:pt x="6389" y="3695"/>
                  <a:pt x="6693" y="3979"/>
                  <a:pt x="6693" y="3979"/>
                </a:cubicBezTo>
                <a:cubicBezTo>
                  <a:pt x="6693" y="3979"/>
                  <a:pt x="6997" y="3695"/>
                  <a:pt x="6997" y="3695"/>
                </a:cubicBezTo>
                <a:cubicBezTo>
                  <a:pt x="7301" y="3695"/>
                  <a:pt x="7301" y="3411"/>
                  <a:pt x="7301" y="3126"/>
                </a:cubicBezTo>
                <a:cubicBezTo>
                  <a:pt x="6085" y="1421"/>
                  <a:pt x="6085" y="1421"/>
                  <a:pt x="6085" y="1421"/>
                </a:cubicBezTo>
                <a:cubicBezTo>
                  <a:pt x="6085" y="1137"/>
                  <a:pt x="5780" y="1137"/>
                  <a:pt x="5476" y="1421"/>
                </a:cubicBezTo>
                <a:cubicBezTo>
                  <a:pt x="5172" y="1421"/>
                  <a:pt x="5172" y="1705"/>
                  <a:pt x="5172" y="1989"/>
                </a:cubicBezTo>
                <a:lnTo>
                  <a:pt x="6389" y="3695"/>
                </a:lnTo>
                <a:close/>
                <a:moveTo>
                  <a:pt x="3042" y="9947"/>
                </a:moveTo>
                <a:cubicBezTo>
                  <a:pt x="3042" y="9663"/>
                  <a:pt x="3042" y="9379"/>
                  <a:pt x="2738" y="9379"/>
                </a:cubicBezTo>
                <a:cubicBezTo>
                  <a:pt x="608" y="9379"/>
                  <a:pt x="608" y="9379"/>
                  <a:pt x="608" y="9379"/>
                </a:cubicBezTo>
                <a:cubicBezTo>
                  <a:pt x="304" y="9379"/>
                  <a:pt x="0" y="9663"/>
                  <a:pt x="0" y="9947"/>
                </a:cubicBezTo>
                <a:cubicBezTo>
                  <a:pt x="0" y="10232"/>
                  <a:pt x="304" y="10232"/>
                  <a:pt x="608" y="10232"/>
                </a:cubicBezTo>
                <a:cubicBezTo>
                  <a:pt x="2738" y="10232"/>
                  <a:pt x="2738" y="10232"/>
                  <a:pt x="2738" y="10232"/>
                </a:cubicBezTo>
                <a:cubicBezTo>
                  <a:pt x="3042" y="10232"/>
                  <a:pt x="3042" y="10232"/>
                  <a:pt x="3042" y="9947"/>
                </a:cubicBezTo>
                <a:close/>
                <a:moveTo>
                  <a:pt x="10648" y="2842"/>
                </a:moveTo>
                <a:cubicBezTo>
                  <a:pt x="10952" y="2842"/>
                  <a:pt x="11256" y="2558"/>
                  <a:pt x="11256" y="2274"/>
                </a:cubicBezTo>
                <a:cubicBezTo>
                  <a:pt x="11256" y="284"/>
                  <a:pt x="11256" y="284"/>
                  <a:pt x="11256" y="284"/>
                </a:cubicBezTo>
                <a:cubicBezTo>
                  <a:pt x="11256" y="284"/>
                  <a:pt x="10952" y="0"/>
                  <a:pt x="10648" y="0"/>
                </a:cubicBezTo>
                <a:cubicBezTo>
                  <a:pt x="10648" y="0"/>
                  <a:pt x="10344" y="284"/>
                  <a:pt x="10344" y="284"/>
                </a:cubicBezTo>
                <a:cubicBezTo>
                  <a:pt x="10344" y="2274"/>
                  <a:pt x="10344" y="2274"/>
                  <a:pt x="10344" y="2274"/>
                </a:cubicBezTo>
                <a:cubicBezTo>
                  <a:pt x="10344" y="2558"/>
                  <a:pt x="10648" y="2842"/>
                  <a:pt x="10648" y="2842"/>
                </a:cubicBezTo>
                <a:close/>
                <a:moveTo>
                  <a:pt x="14603" y="3695"/>
                </a:moveTo>
                <a:cubicBezTo>
                  <a:pt x="14603" y="3695"/>
                  <a:pt x="14603" y="3979"/>
                  <a:pt x="14907" y="3979"/>
                </a:cubicBezTo>
                <a:cubicBezTo>
                  <a:pt x="14907" y="3979"/>
                  <a:pt x="15211" y="3695"/>
                  <a:pt x="15211" y="3695"/>
                </a:cubicBezTo>
                <a:cubicBezTo>
                  <a:pt x="16428" y="1989"/>
                  <a:pt x="16428" y="1989"/>
                  <a:pt x="16428" y="1989"/>
                </a:cubicBezTo>
                <a:cubicBezTo>
                  <a:pt x="16428" y="1705"/>
                  <a:pt x="16428" y="1421"/>
                  <a:pt x="16124" y="1421"/>
                </a:cubicBezTo>
                <a:cubicBezTo>
                  <a:pt x="15820" y="1137"/>
                  <a:pt x="15515" y="1137"/>
                  <a:pt x="15515" y="1421"/>
                </a:cubicBezTo>
                <a:cubicBezTo>
                  <a:pt x="14299" y="3126"/>
                  <a:pt x="14299" y="3126"/>
                  <a:pt x="14299" y="3126"/>
                </a:cubicBezTo>
                <a:cubicBezTo>
                  <a:pt x="14299" y="3411"/>
                  <a:pt x="14299" y="3695"/>
                  <a:pt x="14603" y="3695"/>
                </a:cubicBezTo>
                <a:close/>
                <a:moveTo>
                  <a:pt x="17645" y="6537"/>
                </a:moveTo>
                <a:cubicBezTo>
                  <a:pt x="17949" y="6537"/>
                  <a:pt x="17949" y="6537"/>
                  <a:pt x="17949" y="6537"/>
                </a:cubicBezTo>
                <a:cubicBezTo>
                  <a:pt x="19775" y="5400"/>
                  <a:pt x="19775" y="5400"/>
                  <a:pt x="19775" y="5400"/>
                </a:cubicBezTo>
                <a:cubicBezTo>
                  <a:pt x="20079" y="5400"/>
                  <a:pt x="20079" y="5116"/>
                  <a:pt x="20079" y="4832"/>
                </a:cubicBezTo>
                <a:cubicBezTo>
                  <a:pt x="19775" y="4832"/>
                  <a:pt x="19775" y="4547"/>
                  <a:pt x="19470" y="4832"/>
                </a:cubicBezTo>
                <a:cubicBezTo>
                  <a:pt x="17645" y="5684"/>
                  <a:pt x="17645" y="5684"/>
                  <a:pt x="17645" y="5684"/>
                </a:cubicBezTo>
                <a:cubicBezTo>
                  <a:pt x="17341" y="5968"/>
                  <a:pt x="17341" y="6253"/>
                  <a:pt x="17341" y="6253"/>
                </a:cubicBezTo>
                <a:cubicBezTo>
                  <a:pt x="17341" y="6537"/>
                  <a:pt x="17645" y="6537"/>
                  <a:pt x="17645" y="6537"/>
                </a:cubicBezTo>
                <a:close/>
                <a:moveTo>
                  <a:pt x="20992" y="9379"/>
                </a:moveTo>
                <a:cubicBezTo>
                  <a:pt x="18862" y="9379"/>
                  <a:pt x="18862" y="9379"/>
                  <a:pt x="18862" y="9379"/>
                </a:cubicBezTo>
                <a:cubicBezTo>
                  <a:pt x="18558" y="9379"/>
                  <a:pt x="18254" y="9663"/>
                  <a:pt x="18254" y="9947"/>
                </a:cubicBezTo>
                <a:cubicBezTo>
                  <a:pt x="18254" y="10232"/>
                  <a:pt x="18558" y="10232"/>
                  <a:pt x="18862" y="10232"/>
                </a:cubicBezTo>
                <a:cubicBezTo>
                  <a:pt x="20992" y="10232"/>
                  <a:pt x="20992" y="10232"/>
                  <a:pt x="20992" y="10232"/>
                </a:cubicBezTo>
                <a:cubicBezTo>
                  <a:pt x="21296" y="10232"/>
                  <a:pt x="21600" y="10232"/>
                  <a:pt x="21600" y="9947"/>
                </a:cubicBezTo>
                <a:cubicBezTo>
                  <a:pt x="21600" y="9663"/>
                  <a:pt x="21296" y="9379"/>
                  <a:pt x="20992" y="9379"/>
                </a:cubicBezTo>
                <a:close/>
                <a:moveTo>
                  <a:pt x="3955" y="5684"/>
                </a:moveTo>
                <a:cubicBezTo>
                  <a:pt x="2130" y="4832"/>
                  <a:pt x="2130" y="4832"/>
                  <a:pt x="2130" y="4832"/>
                </a:cubicBezTo>
                <a:cubicBezTo>
                  <a:pt x="1825" y="4547"/>
                  <a:pt x="1521" y="4832"/>
                  <a:pt x="1521" y="4832"/>
                </a:cubicBezTo>
                <a:cubicBezTo>
                  <a:pt x="1521" y="5116"/>
                  <a:pt x="1521" y="5400"/>
                  <a:pt x="1825" y="5400"/>
                </a:cubicBezTo>
                <a:cubicBezTo>
                  <a:pt x="3651" y="6537"/>
                  <a:pt x="3651" y="6537"/>
                  <a:pt x="3651" y="6537"/>
                </a:cubicBezTo>
                <a:cubicBezTo>
                  <a:pt x="3651" y="6537"/>
                  <a:pt x="3651" y="6537"/>
                  <a:pt x="3955" y="6537"/>
                </a:cubicBezTo>
                <a:cubicBezTo>
                  <a:pt x="3955" y="6537"/>
                  <a:pt x="4259" y="6537"/>
                  <a:pt x="4259" y="6253"/>
                </a:cubicBezTo>
                <a:cubicBezTo>
                  <a:pt x="4259" y="6253"/>
                  <a:pt x="4259" y="5968"/>
                  <a:pt x="3955" y="5684"/>
                </a:cubicBezTo>
                <a:close/>
                <a:moveTo>
                  <a:pt x="16732" y="9947"/>
                </a:moveTo>
                <a:cubicBezTo>
                  <a:pt x="16732" y="11653"/>
                  <a:pt x="16124" y="13074"/>
                  <a:pt x="14907" y="13926"/>
                </a:cubicBezTo>
                <a:cubicBezTo>
                  <a:pt x="13994" y="15063"/>
                  <a:pt x="13690" y="15916"/>
                  <a:pt x="13690" y="16484"/>
                </a:cubicBezTo>
                <a:cubicBezTo>
                  <a:pt x="13690" y="16484"/>
                  <a:pt x="13994" y="16768"/>
                  <a:pt x="13994" y="16768"/>
                </a:cubicBezTo>
                <a:cubicBezTo>
                  <a:pt x="13994" y="17053"/>
                  <a:pt x="13690" y="17337"/>
                  <a:pt x="13690" y="17337"/>
                </a:cubicBezTo>
                <a:cubicBezTo>
                  <a:pt x="13690" y="17621"/>
                  <a:pt x="13994" y="17621"/>
                  <a:pt x="13994" y="17905"/>
                </a:cubicBezTo>
                <a:cubicBezTo>
                  <a:pt x="13994" y="18189"/>
                  <a:pt x="13690" y="18189"/>
                  <a:pt x="13690" y="18474"/>
                </a:cubicBezTo>
                <a:cubicBezTo>
                  <a:pt x="13690" y="18474"/>
                  <a:pt x="13994" y="18758"/>
                  <a:pt x="13994" y="18758"/>
                </a:cubicBezTo>
                <a:cubicBezTo>
                  <a:pt x="13994" y="19042"/>
                  <a:pt x="13690" y="19326"/>
                  <a:pt x="13690" y="19326"/>
                </a:cubicBezTo>
                <a:cubicBezTo>
                  <a:pt x="13690" y="19611"/>
                  <a:pt x="13994" y="19611"/>
                  <a:pt x="13994" y="19895"/>
                </a:cubicBezTo>
                <a:cubicBezTo>
                  <a:pt x="13994" y="20179"/>
                  <a:pt x="13386" y="20463"/>
                  <a:pt x="12777" y="20747"/>
                </a:cubicBezTo>
                <a:cubicBezTo>
                  <a:pt x="12777" y="20747"/>
                  <a:pt x="13082" y="20747"/>
                  <a:pt x="13082" y="20747"/>
                </a:cubicBezTo>
                <a:cubicBezTo>
                  <a:pt x="13082" y="21316"/>
                  <a:pt x="12473" y="21600"/>
                  <a:pt x="11561" y="21600"/>
                </a:cubicBezTo>
                <a:cubicBezTo>
                  <a:pt x="10039" y="21600"/>
                  <a:pt x="10039" y="21600"/>
                  <a:pt x="10039" y="21600"/>
                </a:cubicBezTo>
                <a:cubicBezTo>
                  <a:pt x="9127" y="21600"/>
                  <a:pt x="8518" y="21316"/>
                  <a:pt x="8518" y="20747"/>
                </a:cubicBezTo>
                <a:cubicBezTo>
                  <a:pt x="8518" y="20747"/>
                  <a:pt x="8823" y="20747"/>
                  <a:pt x="8823" y="20747"/>
                </a:cubicBezTo>
                <a:cubicBezTo>
                  <a:pt x="8214" y="20463"/>
                  <a:pt x="7606" y="20179"/>
                  <a:pt x="7606" y="19895"/>
                </a:cubicBezTo>
                <a:cubicBezTo>
                  <a:pt x="7606" y="19611"/>
                  <a:pt x="7910" y="19611"/>
                  <a:pt x="7910" y="19326"/>
                </a:cubicBezTo>
                <a:cubicBezTo>
                  <a:pt x="7910" y="19326"/>
                  <a:pt x="7606" y="19042"/>
                  <a:pt x="7606" y="18758"/>
                </a:cubicBezTo>
                <a:cubicBezTo>
                  <a:pt x="7606" y="18758"/>
                  <a:pt x="7910" y="18474"/>
                  <a:pt x="7910" y="18474"/>
                </a:cubicBezTo>
                <a:cubicBezTo>
                  <a:pt x="7910" y="18189"/>
                  <a:pt x="7606" y="18189"/>
                  <a:pt x="7606" y="17905"/>
                </a:cubicBezTo>
                <a:cubicBezTo>
                  <a:pt x="7606" y="17621"/>
                  <a:pt x="7910" y="17621"/>
                  <a:pt x="7910" y="17337"/>
                </a:cubicBezTo>
                <a:cubicBezTo>
                  <a:pt x="7910" y="17337"/>
                  <a:pt x="7606" y="17053"/>
                  <a:pt x="7606" y="16768"/>
                </a:cubicBezTo>
                <a:cubicBezTo>
                  <a:pt x="7606" y="16768"/>
                  <a:pt x="7910" y="16484"/>
                  <a:pt x="7910" y="16484"/>
                </a:cubicBezTo>
                <a:cubicBezTo>
                  <a:pt x="7910" y="15916"/>
                  <a:pt x="7606" y="15063"/>
                  <a:pt x="6693" y="13926"/>
                </a:cubicBezTo>
                <a:cubicBezTo>
                  <a:pt x="5476" y="13074"/>
                  <a:pt x="4868" y="11653"/>
                  <a:pt x="4868" y="9947"/>
                </a:cubicBezTo>
                <a:cubicBezTo>
                  <a:pt x="4868" y="6821"/>
                  <a:pt x="7606" y="4547"/>
                  <a:pt x="10648" y="4547"/>
                </a:cubicBezTo>
                <a:cubicBezTo>
                  <a:pt x="13994" y="4547"/>
                  <a:pt x="16732" y="6821"/>
                  <a:pt x="16732" y="9947"/>
                </a:cubicBezTo>
                <a:close/>
                <a:moveTo>
                  <a:pt x="12473" y="20747"/>
                </a:moveTo>
                <a:cubicBezTo>
                  <a:pt x="12169" y="20747"/>
                  <a:pt x="12169" y="20747"/>
                  <a:pt x="11561" y="20747"/>
                </a:cubicBezTo>
                <a:cubicBezTo>
                  <a:pt x="10039" y="20747"/>
                  <a:pt x="10039" y="20747"/>
                  <a:pt x="10039" y="20747"/>
                </a:cubicBezTo>
                <a:cubicBezTo>
                  <a:pt x="9431" y="20747"/>
                  <a:pt x="9127" y="20747"/>
                  <a:pt x="9127" y="20747"/>
                </a:cubicBezTo>
                <a:cubicBezTo>
                  <a:pt x="9127" y="21032"/>
                  <a:pt x="9431" y="21032"/>
                  <a:pt x="10039" y="21032"/>
                </a:cubicBezTo>
                <a:cubicBezTo>
                  <a:pt x="11561" y="21032"/>
                  <a:pt x="11561" y="21032"/>
                  <a:pt x="11561" y="21032"/>
                </a:cubicBezTo>
                <a:cubicBezTo>
                  <a:pt x="12169" y="21032"/>
                  <a:pt x="12169" y="21032"/>
                  <a:pt x="12473" y="20747"/>
                </a:cubicBezTo>
                <a:close/>
                <a:moveTo>
                  <a:pt x="13386" y="19895"/>
                </a:moveTo>
                <a:cubicBezTo>
                  <a:pt x="13386" y="19895"/>
                  <a:pt x="13082" y="19611"/>
                  <a:pt x="12473" y="19611"/>
                </a:cubicBezTo>
                <a:cubicBezTo>
                  <a:pt x="9127" y="19611"/>
                  <a:pt x="9127" y="19611"/>
                  <a:pt x="9127" y="19611"/>
                </a:cubicBezTo>
                <a:cubicBezTo>
                  <a:pt x="8518" y="19611"/>
                  <a:pt x="8214" y="19895"/>
                  <a:pt x="8214" y="19895"/>
                </a:cubicBezTo>
                <a:cubicBezTo>
                  <a:pt x="8214" y="19895"/>
                  <a:pt x="8518" y="20179"/>
                  <a:pt x="9127" y="20179"/>
                </a:cubicBezTo>
                <a:cubicBezTo>
                  <a:pt x="10039" y="20179"/>
                  <a:pt x="10039" y="20179"/>
                  <a:pt x="10039" y="20179"/>
                </a:cubicBezTo>
                <a:cubicBezTo>
                  <a:pt x="11561" y="20179"/>
                  <a:pt x="11561" y="20179"/>
                  <a:pt x="11561" y="20179"/>
                </a:cubicBezTo>
                <a:cubicBezTo>
                  <a:pt x="12473" y="20179"/>
                  <a:pt x="12473" y="20179"/>
                  <a:pt x="12473" y="20179"/>
                </a:cubicBezTo>
                <a:cubicBezTo>
                  <a:pt x="13082" y="20179"/>
                  <a:pt x="13386" y="19895"/>
                  <a:pt x="13386" y="19895"/>
                </a:cubicBezTo>
                <a:close/>
                <a:moveTo>
                  <a:pt x="13386" y="18758"/>
                </a:moveTo>
                <a:cubicBezTo>
                  <a:pt x="13386" y="18758"/>
                  <a:pt x="13082" y="18758"/>
                  <a:pt x="12473" y="18758"/>
                </a:cubicBezTo>
                <a:cubicBezTo>
                  <a:pt x="9127" y="18758"/>
                  <a:pt x="9127" y="18758"/>
                  <a:pt x="9127" y="18758"/>
                </a:cubicBezTo>
                <a:cubicBezTo>
                  <a:pt x="8518" y="18758"/>
                  <a:pt x="8214" y="18758"/>
                  <a:pt x="8214" y="18758"/>
                </a:cubicBezTo>
                <a:cubicBezTo>
                  <a:pt x="8214" y="19042"/>
                  <a:pt x="8518" y="19042"/>
                  <a:pt x="9127" y="19042"/>
                </a:cubicBezTo>
                <a:cubicBezTo>
                  <a:pt x="12473" y="19042"/>
                  <a:pt x="12473" y="19042"/>
                  <a:pt x="12473" y="19042"/>
                </a:cubicBezTo>
                <a:cubicBezTo>
                  <a:pt x="13082" y="19042"/>
                  <a:pt x="13386" y="19042"/>
                  <a:pt x="13386" y="18758"/>
                </a:cubicBezTo>
                <a:close/>
                <a:moveTo>
                  <a:pt x="13386" y="17905"/>
                </a:moveTo>
                <a:cubicBezTo>
                  <a:pt x="13386" y="17905"/>
                  <a:pt x="13082" y="17621"/>
                  <a:pt x="12473" y="17621"/>
                </a:cubicBezTo>
                <a:cubicBezTo>
                  <a:pt x="9127" y="17621"/>
                  <a:pt x="9127" y="17621"/>
                  <a:pt x="9127" y="17621"/>
                </a:cubicBezTo>
                <a:cubicBezTo>
                  <a:pt x="8518" y="17621"/>
                  <a:pt x="8214" y="17905"/>
                  <a:pt x="8214" y="17905"/>
                </a:cubicBezTo>
                <a:cubicBezTo>
                  <a:pt x="8214" y="17905"/>
                  <a:pt x="8518" y="18189"/>
                  <a:pt x="9127" y="18189"/>
                </a:cubicBezTo>
                <a:cubicBezTo>
                  <a:pt x="12473" y="18189"/>
                  <a:pt x="12473" y="18189"/>
                  <a:pt x="12473" y="18189"/>
                </a:cubicBezTo>
                <a:cubicBezTo>
                  <a:pt x="13082" y="18189"/>
                  <a:pt x="13386" y="17905"/>
                  <a:pt x="13386" y="17905"/>
                </a:cubicBezTo>
                <a:close/>
                <a:moveTo>
                  <a:pt x="13386" y="16768"/>
                </a:moveTo>
                <a:cubicBezTo>
                  <a:pt x="13386" y="16768"/>
                  <a:pt x="13082" y="16768"/>
                  <a:pt x="13082" y="16768"/>
                </a:cubicBezTo>
                <a:cubicBezTo>
                  <a:pt x="13082" y="16768"/>
                  <a:pt x="13082" y="16768"/>
                  <a:pt x="13082" y="16768"/>
                </a:cubicBezTo>
                <a:cubicBezTo>
                  <a:pt x="8518" y="16768"/>
                  <a:pt x="8518" y="16768"/>
                  <a:pt x="8518" y="16768"/>
                </a:cubicBezTo>
                <a:cubicBezTo>
                  <a:pt x="8518" y="16768"/>
                  <a:pt x="8518" y="16768"/>
                  <a:pt x="8518" y="16768"/>
                </a:cubicBezTo>
                <a:cubicBezTo>
                  <a:pt x="8214" y="16768"/>
                  <a:pt x="8214" y="16768"/>
                  <a:pt x="8214" y="16768"/>
                </a:cubicBezTo>
                <a:cubicBezTo>
                  <a:pt x="8214" y="17053"/>
                  <a:pt x="8518" y="17053"/>
                  <a:pt x="9127" y="17053"/>
                </a:cubicBezTo>
                <a:cubicBezTo>
                  <a:pt x="12473" y="17053"/>
                  <a:pt x="12473" y="17053"/>
                  <a:pt x="12473" y="17053"/>
                </a:cubicBezTo>
                <a:cubicBezTo>
                  <a:pt x="13082" y="17053"/>
                  <a:pt x="13386" y="17053"/>
                  <a:pt x="13386" y="16768"/>
                </a:cubicBezTo>
                <a:close/>
                <a:moveTo>
                  <a:pt x="15820" y="9947"/>
                </a:moveTo>
                <a:cubicBezTo>
                  <a:pt x="15820" y="7389"/>
                  <a:pt x="13690" y="5400"/>
                  <a:pt x="10648" y="5400"/>
                </a:cubicBezTo>
                <a:cubicBezTo>
                  <a:pt x="7910" y="5400"/>
                  <a:pt x="5780" y="7389"/>
                  <a:pt x="5780" y="9947"/>
                </a:cubicBezTo>
                <a:cubicBezTo>
                  <a:pt x="5780" y="11368"/>
                  <a:pt x="6389" y="12505"/>
                  <a:pt x="7301" y="13358"/>
                </a:cubicBezTo>
                <a:cubicBezTo>
                  <a:pt x="8214" y="14211"/>
                  <a:pt x="8518" y="15063"/>
                  <a:pt x="8823" y="15916"/>
                </a:cubicBezTo>
                <a:cubicBezTo>
                  <a:pt x="9431" y="15916"/>
                  <a:pt x="9431" y="15916"/>
                  <a:pt x="9431" y="15916"/>
                </a:cubicBezTo>
                <a:cubicBezTo>
                  <a:pt x="8518" y="11084"/>
                  <a:pt x="8518" y="11084"/>
                  <a:pt x="8518" y="11084"/>
                </a:cubicBezTo>
                <a:cubicBezTo>
                  <a:pt x="8518" y="10800"/>
                  <a:pt x="8823" y="10800"/>
                  <a:pt x="8823" y="10800"/>
                </a:cubicBezTo>
                <a:cubicBezTo>
                  <a:pt x="9127" y="10800"/>
                  <a:pt x="9127" y="10800"/>
                  <a:pt x="9127" y="11084"/>
                </a:cubicBezTo>
                <a:cubicBezTo>
                  <a:pt x="10039" y="15916"/>
                  <a:pt x="10039" y="15916"/>
                  <a:pt x="10039" y="15916"/>
                </a:cubicBezTo>
                <a:cubicBezTo>
                  <a:pt x="11561" y="15916"/>
                  <a:pt x="11561" y="15916"/>
                  <a:pt x="11561" y="15916"/>
                </a:cubicBezTo>
                <a:cubicBezTo>
                  <a:pt x="12473" y="11084"/>
                  <a:pt x="12473" y="11084"/>
                  <a:pt x="12473" y="11084"/>
                </a:cubicBezTo>
                <a:cubicBezTo>
                  <a:pt x="12473" y="10800"/>
                  <a:pt x="12473" y="10800"/>
                  <a:pt x="12777" y="10800"/>
                </a:cubicBezTo>
                <a:cubicBezTo>
                  <a:pt x="12777" y="10800"/>
                  <a:pt x="13082" y="10800"/>
                  <a:pt x="13082" y="11084"/>
                </a:cubicBezTo>
                <a:cubicBezTo>
                  <a:pt x="12169" y="15916"/>
                  <a:pt x="12169" y="15916"/>
                  <a:pt x="12169" y="15916"/>
                </a:cubicBezTo>
                <a:cubicBezTo>
                  <a:pt x="12777" y="15916"/>
                  <a:pt x="12777" y="15916"/>
                  <a:pt x="12777" y="15916"/>
                </a:cubicBezTo>
                <a:cubicBezTo>
                  <a:pt x="13082" y="15063"/>
                  <a:pt x="13386" y="14211"/>
                  <a:pt x="14299" y="13358"/>
                </a:cubicBezTo>
                <a:cubicBezTo>
                  <a:pt x="15211" y="12505"/>
                  <a:pt x="15820" y="11368"/>
                  <a:pt x="15820" y="9947"/>
                </a:cubicBezTo>
                <a:close/>
                <a:moveTo>
                  <a:pt x="19775" y="14211"/>
                </a:moveTo>
                <a:cubicBezTo>
                  <a:pt x="17949" y="13358"/>
                  <a:pt x="17949" y="13358"/>
                  <a:pt x="17949" y="13358"/>
                </a:cubicBezTo>
                <a:cubicBezTo>
                  <a:pt x="17645" y="13358"/>
                  <a:pt x="17645" y="13358"/>
                  <a:pt x="17341" y="13358"/>
                </a:cubicBezTo>
                <a:cubicBezTo>
                  <a:pt x="17341" y="13642"/>
                  <a:pt x="17341" y="13926"/>
                  <a:pt x="17645" y="14211"/>
                </a:cubicBezTo>
                <a:cubicBezTo>
                  <a:pt x="19470" y="15063"/>
                  <a:pt x="19470" y="15063"/>
                  <a:pt x="19470" y="15063"/>
                </a:cubicBezTo>
                <a:cubicBezTo>
                  <a:pt x="19470" y="15063"/>
                  <a:pt x="19470" y="15063"/>
                  <a:pt x="19775" y="15063"/>
                </a:cubicBezTo>
                <a:cubicBezTo>
                  <a:pt x="19775" y="15063"/>
                  <a:pt x="20079" y="15063"/>
                  <a:pt x="20079" y="15063"/>
                </a:cubicBezTo>
                <a:cubicBezTo>
                  <a:pt x="20079" y="14779"/>
                  <a:pt x="20079" y="14495"/>
                  <a:pt x="19775" y="14211"/>
                </a:cubicBezTo>
                <a:close/>
                <a:moveTo>
                  <a:pt x="6997" y="16200"/>
                </a:moveTo>
                <a:cubicBezTo>
                  <a:pt x="6693" y="15916"/>
                  <a:pt x="6389" y="15916"/>
                  <a:pt x="6389" y="16200"/>
                </a:cubicBezTo>
                <a:cubicBezTo>
                  <a:pt x="5172" y="17905"/>
                  <a:pt x="5172" y="17905"/>
                  <a:pt x="5172" y="17905"/>
                </a:cubicBezTo>
                <a:cubicBezTo>
                  <a:pt x="5172" y="18189"/>
                  <a:pt x="5172" y="18474"/>
                  <a:pt x="5476" y="18474"/>
                </a:cubicBezTo>
                <a:cubicBezTo>
                  <a:pt x="5476" y="18758"/>
                  <a:pt x="5476" y="18758"/>
                  <a:pt x="5780" y="18758"/>
                </a:cubicBezTo>
                <a:cubicBezTo>
                  <a:pt x="5780" y="18758"/>
                  <a:pt x="6085" y="18474"/>
                  <a:pt x="6085" y="18474"/>
                </a:cubicBezTo>
                <a:cubicBezTo>
                  <a:pt x="7301" y="16768"/>
                  <a:pt x="7301" y="16768"/>
                  <a:pt x="7301" y="16768"/>
                </a:cubicBezTo>
                <a:cubicBezTo>
                  <a:pt x="7301" y="16484"/>
                  <a:pt x="7301" y="16200"/>
                  <a:pt x="6997" y="16200"/>
                </a:cubicBezTo>
                <a:close/>
                <a:moveTo>
                  <a:pt x="15211" y="16200"/>
                </a:moveTo>
                <a:cubicBezTo>
                  <a:pt x="15211" y="15916"/>
                  <a:pt x="14907" y="15916"/>
                  <a:pt x="14603" y="16200"/>
                </a:cubicBezTo>
                <a:cubicBezTo>
                  <a:pt x="14299" y="16200"/>
                  <a:pt x="14299" y="16484"/>
                  <a:pt x="14299" y="16768"/>
                </a:cubicBezTo>
                <a:cubicBezTo>
                  <a:pt x="15515" y="18474"/>
                  <a:pt x="15515" y="18474"/>
                  <a:pt x="15515" y="18474"/>
                </a:cubicBezTo>
                <a:cubicBezTo>
                  <a:pt x="15515" y="18474"/>
                  <a:pt x="15820" y="18758"/>
                  <a:pt x="15820" y="18758"/>
                </a:cubicBezTo>
                <a:cubicBezTo>
                  <a:pt x="16124" y="18758"/>
                  <a:pt x="16124" y="18758"/>
                  <a:pt x="16124" y="18474"/>
                </a:cubicBezTo>
                <a:cubicBezTo>
                  <a:pt x="16428" y="18474"/>
                  <a:pt x="16428" y="18189"/>
                  <a:pt x="16428" y="17905"/>
                </a:cubicBezTo>
                <a:lnTo>
                  <a:pt x="15211" y="162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23" name="Shape"/>
          <p:cNvSpPr/>
          <p:nvPr/>
        </p:nvSpPr>
        <p:spPr>
          <a:xfrm>
            <a:off x="8194330" y="2679530"/>
            <a:ext cx="384465" cy="3987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130" y="2160"/>
                </a:moveTo>
                <a:cubicBezTo>
                  <a:pt x="4860" y="1890"/>
                  <a:pt x="5130" y="1620"/>
                  <a:pt x="5400" y="1350"/>
                </a:cubicBezTo>
                <a:cubicBezTo>
                  <a:pt x="5670" y="1350"/>
                  <a:pt x="5940" y="1350"/>
                  <a:pt x="5940" y="1620"/>
                </a:cubicBezTo>
                <a:cubicBezTo>
                  <a:pt x="6750" y="2970"/>
                  <a:pt x="6750" y="2970"/>
                  <a:pt x="6750" y="2970"/>
                </a:cubicBezTo>
                <a:cubicBezTo>
                  <a:pt x="7020" y="3240"/>
                  <a:pt x="6750" y="3510"/>
                  <a:pt x="6480" y="3780"/>
                </a:cubicBezTo>
                <a:cubicBezTo>
                  <a:pt x="6480" y="3780"/>
                  <a:pt x="6480" y="3780"/>
                  <a:pt x="6210" y="3780"/>
                </a:cubicBezTo>
                <a:cubicBezTo>
                  <a:pt x="6210" y="3780"/>
                  <a:pt x="5940" y="3780"/>
                  <a:pt x="5940" y="3510"/>
                </a:cubicBezTo>
                <a:lnTo>
                  <a:pt x="5130" y="2160"/>
                </a:lnTo>
                <a:close/>
                <a:moveTo>
                  <a:pt x="21060" y="10260"/>
                </a:moveTo>
                <a:cubicBezTo>
                  <a:pt x="19440" y="10260"/>
                  <a:pt x="19440" y="10260"/>
                  <a:pt x="19440" y="10260"/>
                </a:cubicBezTo>
                <a:cubicBezTo>
                  <a:pt x="19170" y="10260"/>
                  <a:pt x="18900" y="10530"/>
                  <a:pt x="18900" y="10800"/>
                </a:cubicBezTo>
                <a:cubicBezTo>
                  <a:pt x="18900" y="11070"/>
                  <a:pt x="19170" y="11340"/>
                  <a:pt x="19440" y="11340"/>
                </a:cubicBezTo>
                <a:cubicBezTo>
                  <a:pt x="21060" y="11340"/>
                  <a:pt x="21060" y="11340"/>
                  <a:pt x="21060" y="11340"/>
                </a:cubicBezTo>
                <a:cubicBezTo>
                  <a:pt x="21330" y="11340"/>
                  <a:pt x="21600" y="11070"/>
                  <a:pt x="21600" y="10800"/>
                </a:cubicBezTo>
                <a:cubicBezTo>
                  <a:pt x="21600" y="10530"/>
                  <a:pt x="21330" y="10260"/>
                  <a:pt x="21060" y="10260"/>
                </a:cubicBezTo>
                <a:close/>
                <a:moveTo>
                  <a:pt x="18360" y="7020"/>
                </a:moveTo>
                <a:cubicBezTo>
                  <a:pt x="18360" y="7020"/>
                  <a:pt x="18360" y="7020"/>
                  <a:pt x="18630" y="7020"/>
                </a:cubicBezTo>
                <a:cubicBezTo>
                  <a:pt x="19710" y="6210"/>
                  <a:pt x="19710" y="6210"/>
                  <a:pt x="19710" y="6210"/>
                </a:cubicBezTo>
                <a:cubicBezTo>
                  <a:pt x="19980" y="5940"/>
                  <a:pt x="20250" y="5670"/>
                  <a:pt x="19980" y="5400"/>
                </a:cubicBezTo>
                <a:cubicBezTo>
                  <a:pt x="19980" y="5130"/>
                  <a:pt x="19440" y="5130"/>
                  <a:pt x="19170" y="5130"/>
                </a:cubicBezTo>
                <a:cubicBezTo>
                  <a:pt x="18090" y="5940"/>
                  <a:pt x="18090" y="5940"/>
                  <a:pt x="18090" y="5940"/>
                </a:cubicBezTo>
                <a:cubicBezTo>
                  <a:pt x="17820" y="6210"/>
                  <a:pt x="17550" y="6480"/>
                  <a:pt x="17820" y="6750"/>
                </a:cubicBezTo>
                <a:cubicBezTo>
                  <a:pt x="17820" y="7020"/>
                  <a:pt x="18090" y="7020"/>
                  <a:pt x="18360" y="7020"/>
                </a:cubicBezTo>
                <a:close/>
                <a:moveTo>
                  <a:pt x="10800" y="2700"/>
                </a:moveTo>
                <a:cubicBezTo>
                  <a:pt x="11070" y="2700"/>
                  <a:pt x="11340" y="2430"/>
                  <a:pt x="11340" y="2160"/>
                </a:cubicBezTo>
                <a:cubicBezTo>
                  <a:pt x="11340" y="540"/>
                  <a:pt x="11340" y="540"/>
                  <a:pt x="11340" y="540"/>
                </a:cubicBezTo>
                <a:cubicBezTo>
                  <a:pt x="11340" y="270"/>
                  <a:pt x="11070" y="0"/>
                  <a:pt x="10800" y="0"/>
                </a:cubicBezTo>
                <a:cubicBezTo>
                  <a:pt x="10260" y="0"/>
                  <a:pt x="10260" y="270"/>
                  <a:pt x="10260" y="540"/>
                </a:cubicBezTo>
                <a:cubicBezTo>
                  <a:pt x="10260" y="2160"/>
                  <a:pt x="10260" y="2160"/>
                  <a:pt x="10260" y="2160"/>
                </a:cubicBezTo>
                <a:cubicBezTo>
                  <a:pt x="10260" y="2430"/>
                  <a:pt x="10260" y="2700"/>
                  <a:pt x="10800" y="2700"/>
                </a:cubicBezTo>
                <a:close/>
                <a:moveTo>
                  <a:pt x="19710" y="15390"/>
                </a:moveTo>
                <a:cubicBezTo>
                  <a:pt x="18630" y="14580"/>
                  <a:pt x="18630" y="14580"/>
                  <a:pt x="18630" y="14580"/>
                </a:cubicBezTo>
                <a:cubicBezTo>
                  <a:pt x="18360" y="14580"/>
                  <a:pt x="17820" y="14580"/>
                  <a:pt x="17820" y="14850"/>
                </a:cubicBezTo>
                <a:cubicBezTo>
                  <a:pt x="17550" y="15120"/>
                  <a:pt x="17820" y="15390"/>
                  <a:pt x="18090" y="15660"/>
                </a:cubicBezTo>
                <a:cubicBezTo>
                  <a:pt x="19170" y="16470"/>
                  <a:pt x="19170" y="16470"/>
                  <a:pt x="19170" y="16470"/>
                </a:cubicBezTo>
                <a:cubicBezTo>
                  <a:pt x="19440" y="16470"/>
                  <a:pt x="19440" y="16470"/>
                  <a:pt x="19440" y="16470"/>
                </a:cubicBezTo>
                <a:cubicBezTo>
                  <a:pt x="19710" y="16470"/>
                  <a:pt x="19980" y="16470"/>
                  <a:pt x="19980" y="16200"/>
                </a:cubicBezTo>
                <a:cubicBezTo>
                  <a:pt x="20250" y="15930"/>
                  <a:pt x="19980" y="15660"/>
                  <a:pt x="19710" y="15390"/>
                </a:cubicBezTo>
                <a:close/>
                <a:moveTo>
                  <a:pt x="14850" y="3780"/>
                </a:moveTo>
                <a:cubicBezTo>
                  <a:pt x="14850" y="3780"/>
                  <a:pt x="14850" y="3780"/>
                  <a:pt x="15120" y="3780"/>
                </a:cubicBezTo>
                <a:cubicBezTo>
                  <a:pt x="15120" y="3780"/>
                  <a:pt x="15390" y="3780"/>
                  <a:pt x="15390" y="3510"/>
                </a:cubicBezTo>
                <a:cubicBezTo>
                  <a:pt x="16200" y="2160"/>
                  <a:pt x="16200" y="2160"/>
                  <a:pt x="16200" y="2160"/>
                </a:cubicBezTo>
                <a:cubicBezTo>
                  <a:pt x="16470" y="1890"/>
                  <a:pt x="16470" y="1620"/>
                  <a:pt x="16200" y="1350"/>
                </a:cubicBezTo>
                <a:cubicBezTo>
                  <a:pt x="15930" y="1350"/>
                  <a:pt x="15390" y="1350"/>
                  <a:pt x="15390" y="1620"/>
                </a:cubicBezTo>
                <a:cubicBezTo>
                  <a:pt x="14580" y="2970"/>
                  <a:pt x="14580" y="2970"/>
                  <a:pt x="14580" y="2970"/>
                </a:cubicBezTo>
                <a:cubicBezTo>
                  <a:pt x="14310" y="3240"/>
                  <a:pt x="14580" y="3510"/>
                  <a:pt x="14850" y="3780"/>
                </a:cubicBezTo>
                <a:close/>
                <a:moveTo>
                  <a:pt x="3240" y="9720"/>
                </a:moveTo>
                <a:cubicBezTo>
                  <a:pt x="4860" y="7020"/>
                  <a:pt x="4860" y="7020"/>
                  <a:pt x="4860" y="7020"/>
                </a:cubicBezTo>
                <a:cubicBezTo>
                  <a:pt x="5130" y="6750"/>
                  <a:pt x="5130" y="6750"/>
                  <a:pt x="5400" y="6750"/>
                </a:cubicBezTo>
                <a:cubicBezTo>
                  <a:pt x="15930" y="6750"/>
                  <a:pt x="15930" y="6750"/>
                  <a:pt x="15930" y="6750"/>
                </a:cubicBezTo>
                <a:cubicBezTo>
                  <a:pt x="16200" y="6750"/>
                  <a:pt x="16470" y="6750"/>
                  <a:pt x="16470" y="7020"/>
                </a:cubicBezTo>
                <a:cubicBezTo>
                  <a:pt x="18090" y="9720"/>
                  <a:pt x="18090" y="9720"/>
                  <a:pt x="18090" y="9720"/>
                </a:cubicBezTo>
                <a:cubicBezTo>
                  <a:pt x="18360" y="9990"/>
                  <a:pt x="18360" y="10260"/>
                  <a:pt x="18090" y="10260"/>
                </a:cubicBezTo>
                <a:cubicBezTo>
                  <a:pt x="11070" y="18360"/>
                  <a:pt x="11070" y="18360"/>
                  <a:pt x="11070" y="18360"/>
                </a:cubicBezTo>
                <a:cubicBezTo>
                  <a:pt x="11070" y="18360"/>
                  <a:pt x="10800" y="18360"/>
                  <a:pt x="10800" y="18360"/>
                </a:cubicBezTo>
                <a:cubicBezTo>
                  <a:pt x="10530" y="18360"/>
                  <a:pt x="10260" y="18360"/>
                  <a:pt x="10260" y="18360"/>
                </a:cubicBezTo>
                <a:cubicBezTo>
                  <a:pt x="3240" y="10260"/>
                  <a:pt x="3240" y="10260"/>
                  <a:pt x="3240" y="10260"/>
                </a:cubicBezTo>
                <a:cubicBezTo>
                  <a:pt x="2970" y="10260"/>
                  <a:pt x="2970" y="9990"/>
                  <a:pt x="3240" y="9720"/>
                </a:cubicBezTo>
                <a:close/>
                <a:moveTo>
                  <a:pt x="9990" y="16740"/>
                </a:moveTo>
                <a:cubicBezTo>
                  <a:pt x="7830" y="10260"/>
                  <a:pt x="7830" y="10260"/>
                  <a:pt x="7830" y="10260"/>
                </a:cubicBezTo>
                <a:cubicBezTo>
                  <a:pt x="4320" y="10260"/>
                  <a:pt x="4320" y="10260"/>
                  <a:pt x="4320" y="10260"/>
                </a:cubicBezTo>
                <a:lnTo>
                  <a:pt x="9990" y="16740"/>
                </a:lnTo>
                <a:close/>
                <a:moveTo>
                  <a:pt x="12960" y="10260"/>
                </a:moveTo>
                <a:cubicBezTo>
                  <a:pt x="8370" y="10260"/>
                  <a:pt x="8370" y="10260"/>
                  <a:pt x="8370" y="10260"/>
                </a:cubicBezTo>
                <a:cubicBezTo>
                  <a:pt x="10800" y="17010"/>
                  <a:pt x="10800" y="17010"/>
                  <a:pt x="10800" y="17010"/>
                </a:cubicBezTo>
                <a:lnTo>
                  <a:pt x="12960" y="10260"/>
                </a:lnTo>
                <a:close/>
                <a:moveTo>
                  <a:pt x="17010" y="10260"/>
                </a:moveTo>
                <a:cubicBezTo>
                  <a:pt x="13500" y="10260"/>
                  <a:pt x="13500" y="10260"/>
                  <a:pt x="13500" y="10260"/>
                </a:cubicBezTo>
                <a:cubicBezTo>
                  <a:pt x="11340" y="16740"/>
                  <a:pt x="11340" y="16740"/>
                  <a:pt x="11340" y="16740"/>
                </a:cubicBezTo>
                <a:lnTo>
                  <a:pt x="17010" y="10260"/>
                </a:lnTo>
                <a:close/>
                <a:moveTo>
                  <a:pt x="15930" y="7830"/>
                </a:moveTo>
                <a:cubicBezTo>
                  <a:pt x="14040" y="9720"/>
                  <a:pt x="14040" y="9720"/>
                  <a:pt x="14040" y="9720"/>
                </a:cubicBezTo>
                <a:cubicBezTo>
                  <a:pt x="17280" y="9720"/>
                  <a:pt x="17280" y="9720"/>
                  <a:pt x="17280" y="9720"/>
                </a:cubicBezTo>
                <a:lnTo>
                  <a:pt x="15930" y="7830"/>
                </a:lnTo>
                <a:close/>
                <a:moveTo>
                  <a:pt x="11340" y="7560"/>
                </a:moveTo>
                <a:cubicBezTo>
                  <a:pt x="13230" y="9720"/>
                  <a:pt x="13230" y="9720"/>
                  <a:pt x="13230" y="9720"/>
                </a:cubicBezTo>
                <a:cubicBezTo>
                  <a:pt x="15390" y="7560"/>
                  <a:pt x="15390" y="7560"/>
                  <a:pt x="15390" y="7560"/>
                </a:cubicBezTo>
                <a:lnTo>
                  <a:pt x="11340" y="7560"/>
                </a:lnTo>
                <a:close/>
                <a:moveTo>
                  <a:pt x="10800" y="7830"/>
                </a:moveTo>
                <a:cubicBezTo>
                  <a:pt x="8640" y="9720"/>
                  <a:pt x="8640" y="9720"/>
                  <a:pt x="8640" y="9720"/>
                </a:cubicBezTo>
                <a:cubicBezTo>
                  <a:pt x="12690" y="9720"/>
                  <a:pt x="12690" y="9720"/>
                  <a:pt x="12690" y="9720"/>
                </a:cubicBezTo>
                <a:lnTo>
                  <a:pt x="10800" y="7830"/>
                </a:lnTo>
                <a:close/>
                <a:moveTo>
                  <a:pt x="5940" y="7560"/>
                </a:moveTo>
                <a:cubicBezTo>
                  <a:pt x="8100" y="9720"/>
                  <a:pt x="8100" y="9720"/>
                  <a:pt x="8100" y="9720"/>
                </a:cubicBezTo>
                <a:cubicBezTo>
                  <a:pt x="9990" y="7560"/>
                  <a:pt x="9990" y="7560"/>
                  <a:pt x="9990" y="7560"/>
                </a:cubicBezTo>
                <a:lnTo>
                  <a:pt x="5940" y="7560"/>
                </a:lnTo>
                <a:close/>
                <a:moveTo>
                  <a:pt x="4050" y="9720"/>
                </a:moveTo>
                <a:cubicBezTo>
                  <a:pt x="7290" y="9720"/>
                  <a:pt x="7290" y="9720"/>
                  <a:pt x="7290" y="9720"/>
                </a:cubicBezTo>
                <a:cubicBezTo>
                  <a:pt x="5400" y="7830"/>
                  <a:pt x="5400" y="7830"/>
                  <a:pt x="5400" y="7830"/>
                </a:cubicBezTo>
                <a:lnTo>
                  <a:pt x="4050" y="9720"/>
                </a:lnTo>
                <a:close/>
                <a:moveTo>
                  <a:pt x="2970" y="14580"/>
                </a:moveTo>
                <a:cubicBezTo>
                  <a:pt x="1620" y="15390"/>
                  <a:pt x="1620" y="15390"/>
                  <a:pt x="1620" y="15390"/>
                </a:cubicBezTo>
                <a:cubicBezTo>
                  <a:pt x="1350" y="15660"/>
                  <a:pt x="1080" y="15930"/>
                  <a:pt x="1350" y="16200"/>
                </a:cubicBezTo>
                <a:cubicBezTo>
                  <a:pt x="1350" y="16470"/>
                  <a:pt x="1620" y="16470"/>
                  <a:pt x="1890" y="16470"/>
                </a:cubicBezTo>
                <a:cubicBezTo>
                  <a:pt x="1890" y="16470"/>
                  <a:pt x="1890" y="16470"/>
                  <a:pt x="2160" y="16470"/>
                </a:cubicBezTo>
                <a:cubicBezTo>
                  <a:pt x="3510" y="15660"/>
                  <a:pt x="3510" y="15660"/>
                  <a:pt x="3510" y="15660"/>
                </a:cubicBezTo>
                <a:cubicBezTo>
                  <a:pt x="3780" y="15390"/>
                  <a:pt x="3780" y="15120"/>
                  <a:pt x="3510" y="14850"/>
                </a:cubicBezTo>
                <a:cubicBezTo>
                  <a:pt x="3510" y="14580"/>
                  <a:pt x="3240" y="14580"/>
                  <a:pt x="2970" y="14580"/>
                </a:cubicBezTo>
                <a:close/>
                <a:moveTo>
                  <a:pt x="2430" y="10800"/>
                </a:moveTo>
                <a:cubicBezTo>
                  <a:pt x="2430" y="10530"/>
                  <a:pt x="2160" y="10260"/>
                  <a:pt x="1890" y="10260"/>
                </a:cubicBezTo>
                <a:cubicBezTo>
                  <a:pt x="540" y="10260"/>
                  <a:pt x="540" y="10260"/>
                  <a:pt x="540" y="10260"/>
                </a:cubicBezTo>
                <a:cubicBezTo>
                  <a:pt x="0" y="10260"/>
                  <a:pt x="0" y="10530"/>
                  <a:pt x="0" y="10800"/>
                </a:cubicBezTo>
                <a:cubicBezTo>
                  <a:pt x="0" y="11070"/>
                  <a:pt x="0" y="11340"/>
                  <a:pt x="540" y="11340"/>
                </a:cubicBezTo>
                <a:cubicBezTo>
                  <a:pt x="1890" y="11340"/>
                  <a:pt x="1890" y="11340"/>
                  <a:pt x="1890" y="11340"/>
                </a:cubicBezTo>
                <a:cubicBezTo>
                  <a:pt x="2160" y="11340"/>
                  <a:pt x="2430" y="11070"/>
                  <a:pt x="2430" y="10800"/>
                </a:cubicBezTo>
                <a:close/>
                <a:moveTo>
                  <a:pt x="1620" y="6210"/>
                </a:moveTo>
                <a:cubicBezTo>
                  <a:pt x="2970" y="7020"/>
                  <a:pt x="2970" y="7020"/>
                  <a:pt x="2970" y="7020"/>
                </a:cubicBezTo>
                <a:cubicBezTo>
                  <a:pt x="2970" y="7020"/>
                  <a:pt x="2970" y="7020"/>
                  <a:pt x="3240" y="7020"/>
                </a:cubicBezTo>
                <a:cubicBezTo>
                  <a:pt x="3240" y="7020"/>
                  <a:pt x="3510" y="7020"/>
                  <a:pt x="3510" y="6750"/>
                </a:cubicBezTo>
                <a:cubicBezTo>
                  <a:pt x="3780" y="6480"/>
                  <a:pt x="3780" y="6210"/>
                  <a:pt x="3510" y="5940"/>
                </a:cubicBezTo>
                <a:cubicBezTo>
                  <a:pt x="2160" y="5130"/>
                  <a:pt x="2160" y="5130"/>
                  <a:pt x="2160" y="5130"/>
                </a:cubicBezTo>
                <a:cubicBezTo>
                  <a:pt x="1890" y="5130"/>
                  <a:pt x="1350" y="5130"/>
                  <a:pt x="1350" y="5400"/>
                </a:cubicBezTo>
                <a:cubicBezTo>
                  <a:pt x="1080" y="5670"/>
                  <a:pt x="1350" y="5940"/>
                  <a:pt x="1620" y="6210"/>
                </a:cubicBezTo>
                <a:close/>
                <a:moveTo>
                  <a:pt x="6480" y="17820"/>
                </a:moveTo>
                <a:cubicBezTo>
                  <a:pt x="6210" y="17820"/>
                  <a:pt x="5940" y="17820"/>
                  <a:pt x="5940" y="18090"/>
                </a:cubicBezTo>
                <a:cubicBezTo>
                  <a:pt x="5130" y="19440"/>
                  <a:pt x="5130" y="19440"/>
                  <a:pt x="5130" y="19440"/>
                </a:cubicBezTo>
                <a:cubicBezTo>
                  <a:pt x="4860" y="19710"/>
                  <a:pt x="5130" y="19980"/>
                  <a:pt x="5400" y="20250"/>
                </a:cubicBezTo>
                <a:cubicBezTo>
                  <a:pt x="5400" y="20250"/>
                  <a:pt x="5400" y="20250"/>
                  <a:pt x="5670" y="20250"/>
                </a:cubicBezTo>
                <a:cubicBezTo>
                  <a:pt x="5670" y="20250"/>
                  <a:pt x="5940" y="20250"/>
                  <a:pt x="5940" y="19980"/>
                </a:cubicBezTo>
                <a:cubicBezTo>
                  <a:pt x="6750" y="18630"/>
                  <a:pt x="6750" y="18630"/>
                  <a:pt x="6750" y="18630"/>
                </a:cubicBezTo>
                <a:cubicBezTo>
                  <a:pt x="7020" y="18360"/>
                  <a:pt x="6750" y="18090"/>
                  <a:pt x="6480" y="17820"/>
                </a:cubicBezTo>
                <a:close/>
                <a:moveTo>
                  <a:pt x="10800" y="18900"/>
                </a:moveTo>
                <a:cubicBezTo>
                  <a:pt x="10260" y="18900"/>
                  <a:pt x="10260" y="19170"/>
                  <a:pt x="10260" y="19440"/>
                </a:cubicBezTo>
                <a:cubicBezTo>
                  <a:pt x="10260" y="21060"/>
                  <a:pt x="10260" y="21060"/>
                  <a:pt x="10260" y="21060"/>
                </a:cubicBezTo>
                <a:cubicBezTo>
                  <a:pt x="10260" y="21330"/>
                  <a:pt x="10260" y="21600"/>
                  <a:pt x="10800" y="21600"/>
                </a:cubicBezTo>
                <a:cubicBezTo>
                  <a:pt x="11070" y="21600"/>
                  <a:pt x="11340" y="21330"/>
                  <a:pt x="11340" y="21060"/>
                </a:cubicBezTo>
                <a:cubicBezTo>
                  <a:pt x="11340" y="19440"/>
                  <a:pt x="11340" y="19440"/>
                  <a:pt x="11340" y="19440"/>
                </a:cubicBezTo>
                <a:cubicBezTo>
                  <a:pt x="11340" y="19170"/>
                  <a:pt x="11070" y="18900"/>
                  <a:pt x="10800" y="18900"/>
                </a:cubicBezTo>
                <a:close/>
                <a:moveTo>
                  <a:pt x="15390" y="18090"/>
                </a:moveTo>
                <a:cubicBezTo>
                  <a:pt x="15390" y="17820"/>
                  <a:pt x="15120" y="17820"/>
                  <a:pt x="14850" y="17820"/>
                </a:cubicBezTo>
                <a:cubicBezTo>
                  <a:pt x="14580" y="18090"/>
                  <a:pt x="14310" y="18360"/>
                  <a:pt x="14580" y="18630"/>
                </a:cubicBezTo>
                <a:cubicBezTo>
                  <a:pt x="15390" y="19980"/>
                  <a:pt x="15390" y="19980"/>
                  <a:pt x="15390" y="19980"/>
                </a:cubicBezTo>
                <a:cubicBezTo>
                  <a:pt x="15390" y="20250"/>
                  <a:pt x="15660" y="20250"/>
                  <a:pt x="15930" y="20250"/>
                </a:cubicBezTo>
                <a:cubicBezTo>
                  <a:pt x="15930" y="20250"/>
                  <a:pt x="15930" y="20250"/>
                  <a:pt x="16200" y="20250"/>
                </a:cubicBezTo>
                <a:cubicBezTo>
                  <a:pt x="16470" y="19980"/>
                  <a:pt x="16470" y="19710"/>
                  <a:pt x="16200" y="19440"/>
                </a:cubicBezTo>
                <a:lnTo>
                  <a:pt x="15390" y="1809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24" name="Shape"/>
          <p:cNvSpPr/>
          <p:nvPr/>
        </p:nvSpPr>
        <p:spPr>
          <a:xfrm>
            <a:off x="4348045" y="2715129"/>
            <a:ext cx="309199" cy="3275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63" y="3273"/>
                </a:moveTo>
                <a:cubicBezTo>
                  <a:pt x="10800" y="0"/>
                  <a:pt x="10800" y="0"/>
                  <a:pt x="10800" y="0"/>
                </a:cubicBezTo>
                <a:cubicBezTo>
                  <a:pt x="10800" y="0"/>
                  <a:pt x="10800" y="0"/>
                  <a:pt x="10462" y="0"/>
                </a:cubicBezTo>
                <a:cubicBezTo>
                  <a:pt x="337" y="3273"/>
                  <a:pt x="337" y="3273"/>
                  <a:pt x="337" y="3273"/>
                </a:cubicBezTo>
                <a:cubicBezTo>
                  <a:pt x="0" y="3273"/>
                  <a:pt x="0" y="3600"/>
                  <a:pt x="0" y="3927"/>
                </a:cubicBezTo>
                <a:cubicBezTo>
                  <a:pt x="0" y="4255"/>
                  <a:pt x="1012" y="12109"/>
                  <a:pt x="2700" y="16036"/>
                </a:cubicBezTo>
                <a:cubicBezTo>
                  <a:pt x="4725" y="19964"/>
                  <a:pt x="10462" y="21600"/>
                  <a:pt x="10462" y="21600"/>
                </a:cubicBezTo>
                <a:cubicBezTo>
                  <a:pt x="10462" y="21600"/>
                  <a:pt x="10800" y="21600"/>
                  <a:pt x="10800" y="21600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11137" y="21600"/>
                  <a:pt x="16875" y="19964"/>
                  <a:pt x="18563" y="16036"/>
                </a:cubicBezTo>
                <a:cubicBezTo>
                  <a:pt x="20250" y="12109"/>
                  <a:pt x="21600" y="4255"/>
                  <a:pt x="21600" y="3927"/>
                </a:cubicBezTo>
                <a:cubicBezTo>
                  <a:pt x="21600" y="3600"/>
                  <a:pt x="21263" y="3273"/>
                  <a:pt x="21263" y="3273"/>
                </a:cubicBezTo>
                <a:close/>
                <a:moveTo>
                  <a:pt x="17550" y="15382"/>
                </a:moveTo>
                <a:cubicBezTo>
                  <a:pt x="16200" y="18655"/>
                  <a:pt x="11475" y="20291"/>
                  <a:pt x="10800" y="20618"/>
                </a:cubicBezTo>
                <a:cubicBezTo>
                  <a:pt x="9787" y="20291"/>
                  <a:pt x="5062" y="18655"/>
                  <a:pt x="3712" y="15382"/>
                </a:cubicBezTo>
                <a:cubicBezTo>
                  <a:pt x="2362" y="12436"/>
                  <a:pt x="1350" y="5891"/>
                  <a:pt x="1012" y="3927"/>
                </a:cubicBezTo>
                <a:cubicBezTo>
                  <a:pt x="10800" y="982"/>
                  <a:pt x="10800" y="982"/>
                  <a:pt x="10800" y="982"/>
                </a:cubicBezTo>
                <a:cubicBezTo>
                  <a:pt x="20587" y="3927"/>
                  <a:pt x="20587" y="3927"/>
                  <a:pt x="20587" y="3927"/>
                </a:cubicBezTo>
                <a:cubicBezTo>
                  <a:pt x="20250" y="5891"/>
                  <a:pt x="19238" y="12436"/>
                  <a:pt x="17550" y="15382"/>
                </a:cubicBezTo>
                <a:close/>
                <a:moveTo>
                  <a:pt x="10800" y="2291"/>
                </a:moveTo>
                <a:cubicBezTo>
                  <a:pt x="10800" y="2291"/>
                  <a:pt x="10800" y="2291"/>
                  <a:pt x="10800" y="2291"/>
                </a:cubicBezTo>
                <a:cubicBezTo>
                  <a:pt x="19238" y="4909"/>
                  <a:pt x="19238" y="4909"/>
                  <a:pt x="19238" y="4909"/>
                </a:cubicBezTo>
                <a:cubicBezTo>
                  <a:pt x="18900" y="7200"/>
                  <a:pt x="17887" y="12436"/>
                  <a:pt x="16537" y="15055"/>
                </a:cubicBezTo>
                <a:cubicBezTo>
                  <a:pt x="15525" y="17345"/>
                  <a:pt x="12488" y="18982"/>
                  <a:pt x="10800" y="19636"/>
                </a:cubicBezTo>
                <a:cubicBezTo>
                  <a:pt x="10800" y="19636"/>
                  <a:pt x="10800" y="19636"/>
                  <a:pt x="10800" y="19636"/>
                </a:cubicBezTo>
                <a:lnTo>
                  <a:pt x="10800" y="2291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25" name="Shape"/>
          <p:cNvSpPr/>
          <p:nvPr/>
        </p:nvSpPr>
        <p:spPr>
          <a:xfrm>
            <a:off x="6304972" y="1965101"/>
            <a:ext cx="366668" cy="35191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92" h="21600" extrusionOk="0">
                <a:moveTo>
                  <a:pt x="20197" y="6480"/>
                </a:moveTo>
                <a:cubicBezTo>
                  <a:pt x="20197" y="5863"/>
                  <a:pt x="20197" y="5863"/>
                  <a:pt x="20197" y="5863"/>
                </a:cubicBezTo>
                <a:cubicBezTo>
                  <a:pt x="19636" y="4629"/>
                  <a:pt x="18795" y="3086"/>
                  <a:pt x="17953" y="2160"/>
                </a:cubicBezTo>
                <a:cubicBezTo>
                  <a:pt x="17953" y="1851"/>
                  <a:pt x="17953" y="1851"/>
                  <a:pt x="17673" y="1851"/>
                </a:cubicBezTo>
                <a:cubicBezTo>
                  <a:pt x="17673" y="1543"/>
                  <a:pt x="17392" y="1234"/>
                  <a:pt x="17112" y="1234"/>
                </a:cubicBezTo>
                <a:cubicBezTo>
                  <a:pt x="16270" y="1543"/>
                  <a:pt x="15990" y="3086"/>
                  <a:pt x="15709" y="3703"/>
                </a:cubicBezTo>
                <a:cubicBezTo>
                  <a:pt x="15709" y="4629"/>
                  <a:pt x="16270" y="6171"/>
                  <a:pt x="16831" y="6789"/>
                </a:cubicBezTo>
                <a:cubicBezTo>
                  <a:pt x="16551" y="7097"/>
                  <a:pt x="16270" y="7406"/>
                  <a:pt x="15990" y="7714"/>
                </a:cubicBezTo>
                <a:cubicBezTo>
                  <a:pt x="15429" y="8331"/>
                  <a:pt x="14868" y="9257"/>
                  <a:pt x="14306" y="9566"/>
                </a:cubicBezTo>
                <a:cubicBezTo>
                  <a:pt x="13184" y="10800"/>
                  <a:pt x="12343" y="12960"/>
                  <a:pt x="12062" y="14194"/>
                </a:cubicBezTo>
                <a:cubicBezTo>
                  <a:pt x="12062" y="14811"/>
                  <a:pt x="12062" y="16046"/>
                  <a:pt x="12343" y="17589"/>
                </a:cubicBezTo>
                <a:cubicBezTo>
                  <a:pt x="12623" y="18823"/>
                  <a:pt x="12062" y="20983"/>
                  <a:pt x="12062" y="20983"/>
                </a:cubicBezTo>
                <a:cubicBezTo>
                  <a:pt x="12062" y="21291"/>
                  <a:pt x="12343" y="21291"/>
                  <a:pt x="12343" y="21291"/>
                </a:cubicBezTo>
                <a:cubicBezTo>
                  <a:pt x="12343" y="21600"/>
                  <a:pt x="12623" y="21600"/>
                  <a:pt x="12623" y="21600"/>
                </a:cubicBezTo>
                <a:cubicBezTo>
                  <a:pt x="17392" y="21600"/>
                  <a:pt x="17392" y="21600"/>
                  <a:pt x="17392" y="21600"/>
                </a:cubicBezTo>
                <a:cubicBezTo>
                  <a:pt x="17673" y="21600"/>
                  <a:pt x="17673" y="21291"/>
                  <a:pt x="17673" y="20983"/>
                </a:cubicBezTo>
                <a:cubicBezTo>
                  <a:pt x="17673" y="19749"/>
                  <a:pt x="17953" y="17589"/>
                  <a:pt x="18234" y="16971"/>
                </a:cubicBezTo>
                <a:cubicBezTo>
                  <a:pt x="19356" y="15737"/>
                  <a:pt x="21319" y="12034"/>
                  <a:pt x="21319" y="11109"/>
                </a:cubicBezTo>
                <a:cubicBezTo>
                  <a:pt x="21600" y="10491"/>
                  <a:pt x="21039" y="8640"/>
                  <a:pt x="20197" y="6480"/>
                </a:cubicBezTo>
                <a:close/>
                <a:moveTo>
                  <a:pt x="17673" y="16663"/>
                </a:moveTo>
                <a:cubicBezTo>
                  <a:pt x="17112" y="17280"/>
                  <a:pt x="17112" y="19749"/>
                  <a:pt x="16831" y="20674"/>
                </a:cubicBezTo>
                <a:cubicBezTo>
                  <a:pt x="13184" y="20674"/>
                  <a:pt x="13184" y="20674"/>
                  <a:pt x="13184" y="20674"/>
                </a:cubicBezTo>
                <a:cubicBezTo>
                  <a:pt x="13184" y="19749"/>
                  <a:pt x="13184" y="18514"/>
                  <a:pt x="13184" y="17589"/>
                </a:cubicBezTo>
                <a:cubicBezTo>
                  <a:pt x="13184" y="16046"/>
                  <a:pt x="12904" y="14811"/>
                  <a:pt x="12904" y="14503"/>
                </a:cubicBezTo>
                <a:cubicBezTo>
                  <a:pt x="13184" y="13269"/>
                  <a:pt x="13745" y="11417"/>
                  <a:pt x="15148" y="10183"/>
                </a:cubicBezTo>
                <a:cubicBezTo>
                  <a:pt x="15429" y="9874"/>
                  <a:pt x="15990" y="8949"/>
                  <a:pt x="16551" y="8331"/>
                </a:cubicBezTo>
                <a:cubicBezTo>
                  <a:pt x="16831" y="8023"/>
                  <a:pt x="17112" y="7714"/>
                  <a:pt x="17112" y="7406"/>
                </a:cubicBezTo>
                <a:cubicBezTo>
                  <a:pt x="17392" y="8023"/>
                  <a:pt x="17673" y="8949"/>
                  <a:pt x="17673" y="9566"/>
                </a:cubicBezTo>
                <a:cubicBezTo>
                  <a:pt x="17673" y="10183"/>
                  <a:pt x="16551" y="11726"/>
                  <a:pt x="15709" y="12651"/>
                </a:cubicBezTo>
                <a:cubicBezTo>
                  <a:pt x="15709" y="12960"/>
                  <a:pt x="15709" y="12960"/>
                  <a:pt x="15990" y="13269"/>
                </a:cubicBezTo>
                <a:cubicBezTo>
                  <a:pt x="15990" y="13577"/>
                  <a:pt x="16270" y="13577"/>
                  <a:pt x="16551" y="13269"/>
                </a:cubicBezTo>
                <a:cubicBezTo>
                  <a:pt x="16551" y="12960"/>
                  <a:pt x="18234" y="10800"/>
                  <a:pt x="18514" y="9874"/>
                </a:cubicBezTo>
                <a:cubicBezTo>
                  <a:pt x="18795" y="8640"/>
                  <a:pt x="17953" y="7097"/>
                  <a:pt x="17673" y="6789"/>
                </a:cubicBezTo>
                <a:cubicBezTo>
                  <a:pt x="17112" y="5863"/>
                  <a:pt x="16551" y="4629"/>
                  <a:pt x="16551" y="4011"/>
                </a:cubicBezTo>
                <a:cubicBezTo>
                  <a:pt x="16831" y="3394"/>
                  <a:pt x="17112" y="2469"/>
                  <a:pt x="17112" y="2469"/>
                </a:cubicBezTo>
                <a:cubicBezTo>
                  <a:pt x="17112" y="2469"/>
                  <a:pt x="17392" y="2469"/>
                  <a:pt x="17392" y="2777"/>
                </a:cubicBezTo>
                <a:cubicBezTo>
                  <a:pt x="17953" y="3394"/>
                  <a:pt x="19075" y="4937"/>
                  <a:pt x="19356" y="6171"/>
                </a:cubicBezTo>
                <a:cubicBezTo>
                  <a:pt x="19636" y="6789"/>
                  <a:pt x="19636" y="6789"/>
                  <a:pt x="19636" y="6789"/>
                </a:cubicBezTo>
                <a:cubicBezTo>
                  <a:pt x="19917" y="8023"/>
                  <a:pt x="20758" y="10491"/>
                  <a:pt x="20478" y="10800"/>
                </a:cubicBezTo>
                <a:cubicBezTo>
                  <a:pt x="20478" y="11417"/>
                  <a:pt x="18795" y="15120"/>
                  <a:pt x="17673" y="16663"/>
                </a:cubicBezTo>
                <a:close/>
                <a:moveTo>
                  <a:pt x="9257" y="14194"/>
                </a:moveTo>
                <a:cubicBezTo>
                  <a:pt x="9257" y="12960"/>
                  <a:pt x="8135" y="10800"/>
                  <a:pt x="7013" y="9566"/>
                </a:cubicBezTo>
                <a:cubicBezTo>
                  <a:pt x="6452" y="9257"/>
                  <a:pt x="5891" y="8331"/>
                  <a:pt x="5610" y="7714"/>
                </a:cubicBezTo>
                <a:cubicBezTo>
                  <a:pt x="5330" y="7406"/>
                  <a:pt x="5049" y="7097"/>
                  <a:pt x="4769" y="6789"/>
                </a:cubicBezTo>
                <a:cubicBezTo>
                  <a:pt x="5049" y="6171"/>
                  <a:pt x="5610" y="4629"/>
                  <a:pt x="5610" y="3703"/>
                </a:cubicBezTo>
                <a:cubicBezTo>
                  <a:pt x="5610" y="3086"/>
                  <a:pt x="5049" y="1543"/>
                  <a:pt x="4488" y="1234"/>
                </a:cubicBezTo>
                <a:cubicBezTo>
                  <a:pt x="4208" y="1234"/>
                  <a:pt x="3927" y="1543"/>
                  <a:pt x="3647" y="1851"/>
                </a:cubicBezTo>
                <a:cubicBezTo>
                  <a:pt x="3647" y="1851"/>
                  <a:pt x="3366" y="1851"/>
                  <a:pt x="3366" y="2160"/>
                </a:cubicBezTo>
                <a:cubicBezTo>
                  <a:pt x="2805" y="3086"/>
                  <a:pt x="1683" y="4629"/>
                  <a:pt x="1403" y="5863"/>
                </a:cubicBezTo>
                <a:cubicBezTo>
                  <a:pt x="1122" y="6480"/>
                  <a:pt x="1122" y="6480"/>
                  <a:pt x="1122" y="6480"/>
                </a:cubicBezTo>
                <a:cubicBezTo>
                  <a:pt x="561" y="8640"/>
                  <a:pt x="0" y="10491"/>
                  <a:pt x="0" y="11109"/>
                </a:cubicBezTo>
                <a:cubicBezTo>
                  <a:pt x="281" y="12034"/>
                  <a:pt x="2244" y="15737"/>
                  <a:pt x="3086" y="16971"/>
                </a:cubicBezTo>
                <a:cubicBezTo>
                  <a:pt x="3366" y="17589"/>
                  <a:pt x="3647" y="19749"/>
                  <a:pt x="3647" y="20983"/>
                </a:cubicBezTo>
                <a:cubicBezTo>
                  <a:pt x="3647" y="21291"/>
                  <a:pt x="3927" y="21600"/>
                  <a:pt x="4208" y="21600"/>
                </a:cubicBezTo>
                <a:cubicBezTo>
                  <a:pt x="8977" y="21600"/>
                  <a:pt x="8977" y="21600"/>
                  <a:pt x="8977" y="21600"/>
                </a:cubicBezTo>
                <a:cubicBezTo>
                  <a:pt x="8977" y="21600"/>
                  <a:pt x="8977" y="21600"/>
                  <a:pt x="9257" y="21291"/>
                </a:cubicBezTo>
                <a:cubicBezTo>
                  <a:pt x="9257" y="21291"/>
                  <a:pt x="9257" y="21291"/>
                  <a:pt x="9257" y="20983"/>
                </a:cubicBezTo>
                <a:cubicBezTo>
                  <a:pt x="9257" y="20983"/>
                  <a:pt x="8977" y="18823"/>
                  <a:pt x="8977" y="17589"/>
                </a:cubicBezTo>
                <a:cubicBezTo>
                  <a:pt x="9257" y="16046"/>
                  <a:pt x="9257" y="14811"/>
                  <a:pt x="9257" y="14194"/>
                </a:cubicBezTo>
                <a:close/>
                <a:moveTo>
                  <a:pt x="8416" y="20674"/>
                </a:moveTo>
                <a:cubicBezTo>
                  <a:pt x="4488" y="20674"/>
                  <a:pt x="4488" y="20674"/>
                  <a:pt x="4488" y="20674"/>
                </a:cubicBezTo>
                <a:cubicBezTo>
                  <a:pt x="4488" y="19749"/>
                  <a:pt x="4208" y="17280"/>
                  <a:pt x="3647" y="16663"/>
                </a:cubicBezTo>
                <a:cubicBezTo>
                  <a:pt x="2805" y="15120"/>
                  <a:pt x="842" y="11417"/>
                  <a:pt x="842" y="10800"/>
                </a:cubicBezTo>
                <a:cubicBezTo>
                  <a:pt x="842" y="10491"/>
                  <a:pt x="1683" y="8023"/>
                  <a:pt x="1964" y="6789"/>
                </a:cubicBezTo>
                <a:cubicBezTo>
                  <a:pt x="2244" y="6171"/>
                  <a:pt x="2244" y="6171"/>
                  <a:pt x="2244" y="6171"/>
                </a:cubicBezTo>
                <a:cubicBezTo>
                  <a:pt x="2525" y="4937"/>
                  <a:pt x="3366" y="3703"/>
                  <a:pt x="3927" y="2777"/>
                </a:cubicBezTo>
                <a:cubicBezTo>
                  <a:pt x="4208" y="2469"/>
                  <a:pt x="4208" y="2469"/>
                  <a:pt x="4208" y="2469"/>
                </a:cubicBezTo>
                <a:cubicBezTo>
                  <a:pt x="4488" y="2469"/>
                  <a:pt x="4769" y="3394"/>
                  <a:pt x="4769" y="4011"/>
                </a:cubicBezTo>
                <a:cubicBezTo>
                  <a:pt x="4769" y="4629"/>
                  <a:pt x="4208" y="5863"/>
                  <a:pt x="3927" y="6789"/>
                </a:cubicBezTo>
                <a:cubicBezTo>
                  <a:pt x="3366" y="7097"/>
                  <a:pt x="2805" y="8640"/>
                  <a:pt x="2805" y="9874"/>
                </a:cubicBezTo>
                <a:cubicBezTo>
                  <a:pt x="3086" y="10800"/>
                  <a:pt x="4769" y="12960"/>
                  <a:pt x="5049" y="13269"/>
                </a:cubicBezTo>
                <a:cubicBezTo>
                  <a:pt x="5049" y="13577"/>
                  <a:pt x="5330" y="13577"/>
                  <a:pt x="5610" y="13269"/>
                </a:cubicBezTo>
                <a:cubicBezTo>
                  <a:pt x="5891" y="12960"/>
                  <a:pt x="5891" y="12960"/>
                  <a:pt x="5610" y="12651"/>
                </a:cubicBezTo>
                <a:cubicBezTo>
                  <a:pt x="5049" y="11726"/>
                  <a:pt x="3927" y="10183"/>
                  <a:pt x="3647" y="9566"/>
                </a:cubicBezTo>
                <a:cubicBezTo>
                  <a:pt x="3647" y="8949"/>
                  <a:pt x="3927" y="8023"/>
                  <a:pt x="4208" y="7406"/>
                </a:cubicBezTo>
                <a:cubicBezTo>
                  <a:pt x="4488" y="7714"/>
                  <a:pt x="4769" y="8023"/>
                  <a:pt x="5049" y="8331"/>
                </a:cubicBezTo>
                <a:cubicBezTo>
                  <a:pt x="5330" y="8949"/>
                  <a:pt x="5891" y="9874"/>
                  <a:pt x="6452" y="10183"/>
                </a:cubicBezTo>
                <a:cubicBezTo>
                  <a:pt x="7574" y="11417"/>
                  <a:pt x="8416" y="13269"/>
                  <a:pt x="8416" y="14503"/>
                </a:cubicBezTo>
                <a:cubicBezTo>
                  <a:pt x="8416" y="14811"/>
                  <a:pt x="8416" y="16046"/>
                  <a:pt x="8135" y="17589"/>
                </a:cubicBezTo>
                <a:cubicBezTo>
                  <a:pt x="8135" y="18514"/>
                  <a:pt x="8135" y="19749"/>
                  <a:pt x="8416" y="20674"/>
                </a:cubicBezTo>
                <a:close/>
                <a:moveTo>
                  <a:pt x="15148" y="4629"/>
                </a:moveTo>
                <a:cubicBezTo>
                  <a:pt x="15148" y="2160"/>
                  <a:pt x="13184" y="0"/>
                  <a:pt x="10660" y="0"/>
                </a:cubicBezTo>
                <a:cubicBezTo>
                  <a:pt x="8416" y="0"/>
                  <a:pt x="6452" y="2160"/>
                  <a:pt x="6452" y="4629"/>
                </a:cubicBezTo>
                <a:cubicBezTo>
                  <a:pt x="6452" y="7406"/>
                  <a:pt x="8416" y="9566"/>
                  <a:pt x="10660" y="9566"/>
                </a:cubicBezTo>
                <a:cubicBezTo>
                  <a:pt x="13184" y="9566"/>
                  <a:pt x="15148" y="7406"/>
                  <a:pt x="15148" y="462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26" name="Shape"/>
          <p:cNvSpPr/>
          <p:nvPr/>
        </p:nvSpPr>
        <p:spPr>
          <a:xfrm>
            <a:off x="3028263" y="1976996"/>
            <a:ext cx="358853" cy="33188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28" h="21358" extrusionOk="0">
                <a:moveTo>
                  <a:pt x="21312" y="14910"/>
                </a:moveTo>
                <a:cubicBezTo>
                  <a:pt x="21024" y="13943"/>
                  <a:pt x="19872" y="13943"/>
                  <a:pt x="19008" y="13943"/>
                </a:cubicBezTo>
                <a:cubicBezTo>
                  <a:pt x="18144" y="13943"/>
                  <a:pt x="16992" y="14910"/>
                  <a:pt x="16416" y="15555"/>
                </a:cubicBezTo>
                <a:cubicBezTo>
                  <a:pt x="16416" y="15233"/>
                  <a:pt x="15840" y="14910"/>
                  <a:pt x="15552" y="14588"/>
                </a:cubicBezTo>
                <a:cubicBezTo>
                  <a:pt x="14688" y="14265"/>
                  <a:pt x="14112" y="13943"/>
                  <a:pt x="13536" y="13298"/>
                </a:cubicBezTo>
                <a:cubicBezTo>
                  <a:pt x="12384" y="12331"/>
                  <a:pt x="10368" y="11686"/>
                  <a:pt x="8928" y="11686"/>
                </a:cubicBezTo>
                <a:cubicBezTo>
                  <a:pt x="8640" y="11686"/>
                  <a:pt x="7488" y="12009"/>
                  <a:pt x="6048" y="12654"/>
                </a:cubicBezTo>
                <a:cubicBezTo>
                  <a:pt x="5472" y="12654"/>
                  <a:pt x="4608" y="12654"/>
                  <a:pt x="4320" y="12654"/>
                </a:cubicBezTo>
                <a:cubicBezTo>
                  <a:pt x="4320" y="12654"/>
                  <a:pt x="4320" y="12654"/>
                  <a:pt x="4320" y="12654"/>
                </a:cubicBezTo>
                <a:cubicBezTo>
                  <a:pt x="4320" y="12331"/>
                  <a:pt x="4032" y="12331"/>
                  <a:pt x="3744" y="12331"/>
                </a:cubicBezTo>
                <a:cubicBezTo>
                  <a:pt x="288" y="12331"/>
                  <a:pt x="288" y="12331"/>
                  <a:pt x="288" y="12331"/>
                </a:cubicBezTo>
                <a:cubicBezTo>
                  <a:pt x="0" y="12331"/>
                  <a:pt x="0" y="12331"/>
                  <a:pt x="0" y="12654"/>
                </a:cubicBezTo>
                <a:cubicBezTo>
                  <a:pt x="0" y="20713"/>
                  <a:pt x="0" y="20713"/>
                  <a:pt x="0" y="20713"/>
                </a:cubicBezTo>
                <a:cubicBezTo>
                  <a:pt x="0" y="21036"/>
                  <a:pt x="0" y="21358"/>
                  <a:pt x="288" y="21358"/>
                </a:cubicBezTo>
                <a:cubicBezTo>
                  <a:pt x="3744" y="21358"/>
                  <a:pt x="3744" y="21358"/>
                  <a:pt x="3744" y="21358"/>
                </a:cubicBezTo>
                <a:cubicBezTo>
                  <a:pt x="4032" y="21358"/>
                  <a:pt x="4320" y="21036"/>
                  <a:pt x="4320" y="20713"/>
                </a:cubicBezTo>
                <a:cubicBezTo>
                  <a:pt x="4320" y="19101"/>
                  <a:pt x="4320" y="19101"/>
                  <a:pt x="4320" y="19101"/>
                </a:cubicBezTo>
                <a:cubicBezTo>
                  <a:pt x="5472" y="18779"/>
                  <a:pt x="6912" y="18779"/>
                  <a:pt x="7488" y="19101"/>
                </a:cubicBezTo>
                <a:cubicBezTo>
                  <a:pt x="8928" y="19746"/>
                  <a:pt x="12672" y="21358"/>
                  <a:pt x="13536" y="21358"/>
                </a:cubicBezTo>
                <a:cubicBezTo>
                  <a:pt x="14112" y="21358"/>
                  <a:pt x="15552" y="20391"/>
                  <a:pt x="17280" y="19424"/>
                </a:cubicBezTo>
                <a:cubicBezTo>
                  <a:pt x="17856" y="19101"/>
                  <a:pt x="17856" y="19101"/>
                  <a:pt x="17856" y="19101"/>
                </a:cubicBezTo>
                <a:cubicBezTo>
                  <a:pt x="19008" y="18457"/>
                  <a:pt x="20160" y="16845"/>
                  <a:pt x="21024" y="16200"/>
                </a:cubicBezTo>
                <a:cubicBezTo>
                  <a:pt x="21024" y="15877"/>
                  <a:pt x="21024" y="15877"/>
                  <a:pt x="21312" y="15877"/>
                </a:cubicBezTo>
                <a:cubicBezTo>
                  <a:pt x="21600" y="15555"/>
                  <a:pt x="21600" y="15233"/>
                  <a:pt x="21312" y="14910"/>
                </a:cubicBezTo>
                <a:close/>
                <a:moveTo>
                  <a:pt x="3456" y="20391"/>
                </a:moveTo>
                <a:cubicBezTo>
                  <a:pt x="864" y="20391"/>
                  <a:pt x="864" y="20391"/>
                  <a:pt x="864" y="20391"/>
                </a:cubicBezTo>
                <a:cubicBezTo>
                  <a:pt x="864" y="13298"/>
                  <a:pt x="864" y="13298"/>
                  <a:pt x="864" y="13298"/>
                </a:cubicBezTo>
                <a:cubicBezTo>
                  <a:pt x="3456" y="13298"/>
                  <a:pt x="3456" y="13298"/>
                  <a:pt x="3456" y="13298"/>
                </a:cubicBezTo>
                <a:cubicBezTo>
                  <a:pt x="3456" y="13298"/>
                  <a:pt x="3456" y="13298"/>
                  <a:pt x="3456" y="13298"/>
                </a:cubicBezTo>
                <a:cubicBezTo>
                  <a:pt x="3456" y="18779"/>
                  <a:pt x="3456" y="18779"/>
                  <a:pt x="3456" y="18779"/>
                </a:cubicBezTo>
                <a:lnTo>
                  <a:pt x="3456" y="20391"/>
                </a:lnTo>
                <a:close/>
                <a:moveTo>
                  <a:pt x="20160" y="15555"/>
                </a:moveTo>
                <a:cubicBezTo>
                  <a:pt x="19584" y="16200"/>
                  <a:pt x="18432" y="17489"/>
                  <a:pt x="17568" y="18134"/>
                </a:cubicBezTo>
                <a:cubicBezTo>
                  <a:pt x="16992" y="18457"/>
                  <a:pt x="16992" y="18457"/>
                  <a:pt x="16992" y="18457"/>
                </a:cubicBezTo>
                <a:cubicBezTo>
                  <a:pt x="15840" y="19101"/>
                  <a:pt x="13824" y="20391"/>
                  <a:pt x="13536" y="20391"/>
                </a:cubicBezTo>
                <a:cubicBezTo>
                  <a:pt x="12960" y="20391"/>
                  <a:pt x="9504" y="19101"/>
                  <a:pt x="8064" y="18134"/>
                </a:cubicBezTo>
                <a:cubicBezTo>
                  <a:pt x="7488" y="18134"/>
                  <a:pt x="6912" y="17812"/>
                  <a:pt x="6336" y="17812"/>
                </a:cubicBezTo>
                <a:cubicBezTo>
                  <a:pt x="5472" y="17812"/>
                  <a:pt x="4608" y="18134"/>
                  <a:pt x="4320" y="18134"/>
                </a:cubicBezTo>
                <a:cubicBezTo>
                  <a:pt x="4320" y="13621"/>
                  <a:pt x="4320" y="13621"/>
                  <a:pt x="4320" y="13621"/>
                </a:cubicBezTo>
                <a:cubicBezTo>
                  <a:pt x="4608" y="13621"/>
                  <a:pt x="5472" y="13621"/>
                  <a:pt x="6336" y="13621"/>
                </a:cubicBezTo>
                <a:cubicBezTo>
                  <a:pt x="7776" y="12976"/>
                  <a:pt x="8640" y="12654"/>
                  <a:pt x="9216" y="12654"/>
                </a:cubicBezTo>
                <a:cubicBezTo>
                  <a:pt x="10080" y="12654"/>
                  <a:pt x="11808" y="12976"/>
                  <a:pt x="12960" y="14265"/>
                </a:cubicBezTo>
                <a:cubicBezTo>
                  <a:pt x="13536" y="14588"/>
                  <a:pt x="14400" y="15233"/>
                  <a:pt x="14976" y="15555"/>
                </a:cubicBezTo>
                <a:cubicBezTo>
                  <a:pt x="15264" y="15877"/>
                  <a:pt x="15552" y="15877"/>
                  <a:pt x="15840" y="16200"/>
                </a:cubicBezTo>
                <a:cubicBezTo>
                  <a:pt x="15552" y="16522"/>
                  <a:pt x="14688" y="16845"/>
                  <a:pt x="14112" y="16845"/>
                </a:cubicBezTo>
                <a:cubicBezTo>
                  <a:pt x="13536" y="16845"/>
                  <a:pt x="12096" y="16200"/>
                  <a:pt x="11232" y="15555"/>
                </a:cubicBezTo>
                <a:cubicBezTo>
                  <a:pt x="10944" y="15233"/>
                  <a:pt x="10656" y="15555"/>
                  <a:pt x="10656" y="15555"/>
                </a:cubicBezTo>
                <a:cubicBezTo>
                  <a:pt x="10368" y="15877"/>
                  <a:pt x="10368" y="16200"/>
                  <a:pt x="10656" y="16200"/>
                </a:cubicBezTo>
                <a:cubicBezTo>
                  <a:pt x="10944" y="16522"/>
                  <a:pt x="12960" y="17812"/>
                  <a:pt x="14112" y="17812"/>
                </a:cubicBezTo>
                <a:cubicBezTo>
                  <a:pt x="15264" y="17812"/>
                  <a:pt x="16416" y="16845"/>
                  <a:pt x="16704" y="16522"/>
                </a:cubicBezTo>
                <a:cubicBezTo>
                  <a:pt x="17280" y="15877"/>
                  <a:pt x="18432" y="14910"/>
                  <a:pt x="19008" y="14910"/>
                </a:cubicBezTo>
                <a:cubicBezTo>
                  <a:pt x="19584" y="14910"/>
                  <a:pt x="20160" y="14910"/>
                  <a:pt x="20448" y="15233"/>
                </a:cubicBezTo>
                <a:cubicBezTo>
                  <a:pt x="20448" y="15233"/>
                  <a:pt x="20448" y="15233"/>
                  <a:pt x="20160" y="15555"/>
                </a:cubicBezTo>
                <a:close/>
                <a:moveTo>
                  <a:pt x="10080" y="9430"/>
                </a:moveTo>
                <a:cubicBezTo>
                  <a:pt x="10656" y="10074"/>
                  <a:pt x="11232" y="10074"/>
                  <a:pt x="11808" y="9430"/>
                </a:cubicBezTo>
                <a:cubicBezTo>
                  <a:pt x="15552" y="5239"/>
                  <a:pt x="15552" y="5239"/>
                  <a:pt x="15552" y="5239"/>
                </a:cubicBezTo>
                <a:cubicBezTo>
                  <a:pt x="16704" y="3949"/>
                  <a:pt x="16704" y="2015"/>
                  <a:pt x="15552" y="725"/>
                </a:cubicBezTo>
                <a:cubicBezTo>
                  <a:pt x="14400" y="-242"/>
                  <a:pt x="12672" y="-242"/>
                  <a:pt x="11520" y="725"/>
                </a:cubicBezTo>
                <a:cubicBezTo>
                  <a:pt x="10944" y="1692"/>
                  <a:pt x="10944" y="1692"/>
                  <a:pt x="10944" y="1692"/>
                </a:cubicBezTo>
                <a:cubicBezTo>
                  <a:pt x="10368" y="725"/>
                  <a:pt x="10368" y="725"/>
                  <a:pt x="10368" y="725"/>
                </a:cubicBezTo>
                <a:cubicBezTo>
                  <a:pt x="9216" y="-242"/>
                  <a:pt x="7488" y="-242"/>
                  <a:pt x="6336" y="725"/>
                </a:cubicBezTo>
                <a:cubicBezTo>
                  <a:pt x="5184" y="2015"/>
                  <a:pt x="5184" y="3949"/>
                  <a:pt x="6336" y="5239"/>
                </a:cubicBezTo>
                <a:lnTo>
                  <a:pt x="10080" y="9430"/>
                </a:lnTo>
                <a:close/>
                <a:moveTo>
                  <a:pt x="9504" y="7173"/>
                </a:moveTo>
                <a:cubicBezTo>
                  <a:pt x="9792" y="7173"/>
                  <a:pt x="9792" y="7173"/>
                  <a:pt x="10080" y="7173"/>
                </a:cubicBezTo>
                <a:cubicBezTo>
                  <a:pt x="10368" y="7818"/>
                  <a:pt x="10368" y="7818"/>
                  <a:pt x="10368" y="7818"/>
                </a:cubicBezTo>
                <a:cubicBezTo>
                  <a:pt x="10368" y="7818"/>
                  <a:pt x="10368" y="8140"/>
                  <a:pt x="10368" y="8140"/>
                </a:cubicBezTo>
                <a:cubicBezTo>
                  <a:pt x="10368" y="8140"/>
                  <a:pt x="10368" y="8140"/>
                  <a:pt x="10080" y="8140"/>
                </a:cubicBezTo>
                <a:cubicBezTo>
                  <a:pt x="10080" y="8140"/>
                  <a:pt x="10080" y="8140"/>
                  <a:pt x="10080" y="8140"/>
                </a:cubicBezTo>
                <a:cubicBezTo>
                  <a:pt x="9504" y="7818"/>
                  <a:pt x="9504" y="7818"/>
                  <a:pt x="9504" y="7818"/>
                </a:cubicBezTo>
                <a:cubicBezTo>
                  <a:pt x="9504" y="7495"/>
                  <a:pt x="9504" y="7495"/>
                  <a:pt x="9504" y="7173"/>
                </a:cubicBezTo>
                <a:close/>
                <a:moveTo>
                  <a:pt x="6624" y="1370"/>
                </a:moveTo>
                <a:cubicBezTo>
                  <a:pt x="6912" y="1048"/>
                  <a:pt x="6912" y="1048"/>
                  <a:pt x="7200" y="1370"/>
                </a:cubicBezTo>
                <a:cubicBezTo>
                  <a:pt x="7200" y="1370"/>
                  <a:pt x="7200" y="1692"/>
                  <a:pt x="7200" y="1692"/>
                </a:cubicBezTo>
                <a:cubicBezTo>
                  <a:pt x="6624" y="2337"/>
                  <a:pt x="6624" y="3304"/>
                  <a:pt x="7200" y="3949"/>
                </a:cubicBezTo>
                <a:cubicBezTo>
                  <a:pt x="9504" y="6528"/>
                  <a:pt x="9504" y="6528"/>
                  <a:pt x="9504" y="6528"/>
                </a:cubicBezTo>
                <a:cubicBezTo>
                  <a:pt x="9504" y="6851"/>
                  <a:pt x="9504" y="6851"/>
                  <a:pt x="9504" y="7173"/>
                </a:cubicBezTo>
                <a:cubicBezTo>
                  <a:pt x="9504" y="7173"/>
                  <a:pt x="9216" y="7173"/>
                  <a:pt x="9216" y="7173"/>
                </a:cubicBezTo>
                <a:cubicBezTo>
                  <a:pt x="9216" y="7173"/>
                  <a:pt x="9216" y="7173"/>
                  <a:pt x="8928" y="7173"/>
                </a:cubicBezTo>
                <a:cubicBezTo>
                  <a:pt x="6624" y="4594"/>
                  <a:pt x="6624" y="4594"/>
                  <a:pt x="6624" y="4594"/>
                </a:cubicBezTo>
                <a:cubicBezTo>
                  <a:pt x="6336" y="3949"/>
                  <a:pt x="6048" y="3627"/>
                  <a:pt x="6048" y="2982"/>
                </a:cubicBezTo>
                <a:cubicBezTo>
                  <a:pt x="6048" y="2337"/>
                  <a:pt x="6336" y="1692"/>
                  <a:pt x="6624" y="137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27" name="Shape"/>
          <p:cNvSpPr/>
          <p:nvPr/>
        </p:nvSpPr>
        <p:spPr>
          <a:xfrm>
            <a:off x="10392936" y="1995615"/>
            <a:ext cx="351918" cy="29089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2662"/>
                </a:moveTo>
                <a:cubicBezTo>
                  <a:pt x="21600" y="11917"/>
                  <a:pt x="21304" y="10800"/>
                  <a:pt x="20712" y="10800"/>
                </a:cubicBezTo>
                <a:cubicBezTo>
                  <a:pt x="20712" y="10428"/>
                  <a:pt x="20712" y="10055"/>
                  <a:pt x="20712" y="9683"/>
                </a:cubicBezTo>
                <a:cubicBezTo>
                  <a:pt x="20712" y="8566"/>
                  <a:pt x="20121" y="7448"/>
                  <a:pt x="19233" y="7448"/>
                </a:cubicBezTo>
                <a:cubicBezTo>
                  <a:pt x="18345" y="7448"/>
                  <a:pt x="18345" y="7448"/>
                  <a:pt x="18345" y="7448"/>
                </a:cubicBezTo>
                <a:cubicBezTo>
                  <a:pt x="16866" y="7448"/>
                  <a:pt x="16866" y="7448"/>
                  <a:pt x="16866" y="7448"/>
                </a:cubicBezTo>
                <a:cubicBezTo>
                  <a:pt x="16570" y="7448"/>
                  <a:pt x="16570" y="7448"/>
                  <a:pt x="16570" y="7448"/>
                </a:cubicBezTo>
                <a:cubicBezTo>
                  <a:pt x="15682" y="7448"/>
                  <a:pt x="15682" y="7448"/>
                  <a:pt x="15682" y="7448"/>
                </a:cubicBezTo>
                <a:cubicBezTo>
                  <a:pt x="14499" y="7448"/>
                  <a:pt x="14499" y="7448"/>
                  <a:pt x="14499" y="7448"/>
                </a:cubicBezTo>
                <a:cubicBezTo>
                  <a:pt x="14795" y="6703"/>
                  <a:pt x="15090" y="5586"/>
                  <a:pt x="15386" y="4841"/>
                </a:cubicBezTo>
                <a:cubicBezTo>
                  <a:pt x="15682" y="3352"/>
                  <a:pt x="15386" y="2234"/>
                  <a:pt x="15090" y="1117"/>
                </a:cubicBezTo>
                <a:cubicBezTo>
                  <a:pt x="14795" y="372"/>
                  <a:pt x="14203" y="0"/>
                  <a:pt x="13315" y="0"/>
                </a:cubicBezTo>
                <a:cubicBezTo>
                  <a:pt x="12723" y="0"/>
                  <a:pt x="12427" y="372"/>
                  <a:pt x="12132" y="1490"/>
                </a:cubicBezTo>
                <a:cubicBezTo>
                  <a:pt x="11836" y="2979"/>
                  <a:pt x="11244" y="3724"/>
                  <a:pt x="10356" y="4469"/>
                </a:cubicBezTo>
                <a:cubicBezTo>
                  <a:pt x="9764" y="5214"/>
                  <a:pt x="9173" y="6331"/>
                  <a:pt x="8581" y="7076"/>
                </a:cubicBezTo>
                <a:cubicBezTo>
                  <a:pt x="8285" y="7821"/>
                  <a:pt x="7989" y="8193"/>
                  <a:pt x="7693" y="8566"/>
                </a:cubicBezTo>
                <a:cubicBezTo>
                  <a:pt x="7397" y="8566"/>
                  <a:pt x="7397" y="8938"/>
                  <a:pt x="7101" y="8938"/>
                </a:cubicBezTo>
                <a:cubicBezTo>
                  <a:pt x="6805" y="8566"/>
                  <a:pt x="6510" y="8193"/>
                  <a:pt x="6510" y="8193"/>
                </a:cubicBezTo>
                <a:cubicBezTo>
                  <a:pt x="6510" y="8193"/>
                  <a:pt x="6510" y="8193"/>
                  <a:pt x="6510" y="8193"/>
                </a:cubicBezTo>
                <a:cubicBezTo>
                  <a:pt x="6510" y="8193"/>
                  <a:pt x="6510" y="8193"/>
                  <a:pt x="6510" y="8193"/>
                </a:cubicBezTo>
                <a:cubicBezTo>
                  <a:pt x="6510" y="7821"/>
                  <a:pt x="6510" y="7821"/>
                  <a:pt x="6214" y="7821"/>
                </a:cubicBezTo>
                <a:cubicBezTo>
                  <a:pt x="6214" y="7821"/>
                  <a:pt x="6214" y="7821"/>
                  <a:pt x="6214" y="7821"/>
                </a:cubicBezTo>
                <a:cubicBezTo>
                  <a:pt x="2071" y="7821"/>
                  <a:pt x="2071" y="7821"/>
                  <a:pt x="2071" y="7821"/>
                </a:cubicBezTo>
                <a:cubicBezTo>
                  <a:pt x="2071" y="7821"/>
                  <a:pt x="2071" y="7821"/>
                  <a:pt x="1775" y="8193"/>
                </a:cubicBezTo>
                <a:cubicBezTo>
                  <a:pt x="1775" y="8193"/>
                  <a:pt x="0" y="9683"/>
                  <a:pt x="0" y="14897"/>
                </a:cubicBezTo>
                <a:cubicBezTo>
                  <a:pt x="0" y="20110"/>
                  <a:pt x="1775" y="21228"/>
                  <a:pt x="2071" y="21228"/>
                </a:cubicBezTo>
                <a:cubicBezTo>
                  <a:pt x="2071" y="21228"/>
                  <a:pt x="2071" y="21600"/>
                  <a:pt x="2071" y="21600"/>
                </a:cubicBezTo>
                <a:cubicBezTo>
                  <a:pt x="6214" y="21600"/>
                  <a:pt x="6214" y="21600"/>
                  <a:pt x="6214" y="21600"/>
                </a:cubicBezTo>
                <a:cubicBezTo>
                  <a:pt x="6214" y="21228"/>
                  <a:pt x="6214" y="21228"/>
                  <a:pt x="6214" y="21600"/>
                </a:cubicBezTo>
                <a:cubicBezTo>
                  <a:pt x="6510" y="21600"/>
                  <a:pt x="6510" y="21228"/>
                  <a:pt x="6510" y="21228"/>
                </a:cubicBezTo>
                <a:cubicBezTo>
                  <a:pt x="6510" y="21228"/>
                  <a:pt x="6510" y="21228"/>
                  <a:pt x="6510" y="21228"/>
                </a:cubicBezTo>
                <a:cubicBezTo>
                  <a:pt x="6510" y="21228"/>
                  <a:pt x="6510" y="21228"/>
                  <a:pt x="6510" y="21228"/>
                </a:cubicBezTo>
                <a:cubicBezTo>
                  <a:pt x="6805" y="21228"/>
                  <a:pt x="7101" y="20855"/>
                  <a:pt x="7397" y="20110"/>
                </a:cubicBezTo>
                <a:cubicBezTo>
                  <a:pt x="9468" y="20110"/>
                  <a:pt x="9468" y="20110"/>
                  <a:pt x="9468" y="20110"/>
                </a:cubicBezTo>
                <a:cubicBezTo>
                  <a:pt x="9764" y="20110"/>
                  <a:pt x="10356" y="20483"/>
                  <a:pt x="11244" y="20483"/>
                </a:cubicBezTo>
                <a:cubicBezTo>
                  <a:pt x="11540" y="20855"/>
                  <a:pt x="11836" y="20855"/>
                  <a:pt x="12132" y="20855"/>
                </a:cubicBezTo>
                <a:cubicBezTo>
                  <a:pt x="12723" y="21228"/>
                  <a:pt x="13315" y="21228"/>
                  <a:pt x="14203" y="21228"/>
                </a:cubicBezTo>
                <a:cubicBezTo>
                  <a:pt x="16274" y="21228"/>
                  <a:pt x="18937" y="20855"/>
                  <a:pt x="18937" y="20855"/>
                </a:cubicBezTo>
                <a:cubicBezTo>
                  <a:pt x="19233" y="20855"/>
                  <a:pt x="19233" y="20855"/>
                  <a:pt x="19233" y="20855"/>
                </a:cubicBezTo>
                <a:cubicBezTo>
                  <a:pt x="19233" y="20855"/>
                  <a:pt x="19529" y="20855"/>
                  <a:pt x="19529" y="20855"/>
                </a:cubicBezTo>
                <a:cubicBezTo>
                  <a:pt x="20121" y="20483"/>
                  <a:pt x="20712" y="19738"/>
                  <a:pt x="20712" y="18621"/>
                </a:cubicBezTo>
                <a:cubicBezTo>
                  <a:pt x="20712" y="18248"/>
                  <a:pt x="20416" y="17876"/>
                  <a:pt x="20416" y="17503"/>
                </a:cubicBezTo>
                <a:cubicBezTo>
                  <a:pt x="21008" y="17131"/>
                  <a:pt x="21304" y="16386"/>
                  <a:pt x="21304" y="15641"/>
                </a:cubicBezTo>
                <a:cubicBezTo>
                  <a:pt x="21304" y="15269"/>
                  <a:pt x="21304" y="14897"/>
                  <a:pt x="21008" y="14524"/>
                </a:cubicBezTo>
                <a:cubicBezTo>
                  <a:pt x="21304" y="14152"/>
                  <a:pt x="21600" y="13407"/>
                  <a:pt x="21600" y="12662"/>
                </a:cubicBezTo>
                <a:close/>
                <a:moveTo>
                  <a:pt x="20712" y="12662"/>
                </a:moveTo>
                <a:cubicBezTo>
                  <a:pt x="20712" y="13034"/>
                  <a:pt x="20416" y="13779"/>
                  <a:pt x="20121" y="13779"/>
                </a:cubicBezTo>
                <a:cubicBezTo>
                  <a:pt x="15682" y="13779"/>
                  <a:pt x="15682" y="13779"/>
                  <a:pt x="15682" y="13779"/>
                </a:cubicBezTo>
                <a:cubicBezTo>
                  <a:pt x="15386" y="13779"/>
                  <a:pt x="15090" y="13034"/>
                  <a:pt x="15090" y="12662"/>
                </a:cubicBezTo>
                <a:cubicBezTo>
                  <a:pt x="15090" y="12290"/>
                  <a:pt x="15386" y="11545"/>
                  <a:pt x="15682" y="11545"/>
                </a:cubicBezTo>
                <a:cubicBezTo>
                  <a:pt x="16274" y="11545"/>
                  <a:pt x="16274" y="11545"/>
                  <a:pt x="16274" y="11545"/>
                </a:cubicBezTo>
                <a:cubicBezTo>
                  <a:pt x="19233" y="11545"/>
                  <a:pt x="19233" y="11545"/>
                  <a:pt x="19233" y="11545"/>
                </a:cubicBezTo>
                <a:cubicBezTo>
                  <a:pt x="19233" y="11545"/>
                  <a:pt x="19529" y="11545"/>
                  <a:pt x="19529" y="11545"/>
                </a:cubicBezTo>
                <a:cubicBezTo>
                  <a:pt x="19529" y="11545"/>
                  <a:pt x="19529" y="11545"/>
                  <a:pt x="19529" y="11545"/>
                </a:cubicBezTo>
                <a:cubicBezTo>
                  <a:pt x="20121" y="11545"/>
                  <a:pt x="20121" y="11545"/>
                  <a:pt x="20121" y="11545"/>
                </a:cubicBezTo>
                <a:cubicBezTo>
                  <a:pt x="20416" y="11545"/>
                  <a:pt x="20712" y="12290"/>
                  <a:pt x="20712" y="12662"/>
                </a:cubicBezTo>
                <a:close/>
                <a:moveTo>
                  <a:pt x="16570" y="8566"/>
                </a:moveTo>
                <a:cubicBezTo>
                  <a:pt x="16866" y="8566"/>
                  <a:pt x="16866" y="8566"/>
                  <a:pt x="16866" y="8566"/>
                </a:cubicBezTo>
                <a:cubicBezTo>
                  <a:pt x="18345" y="8566"/>
                  <a:pt x="18345" y="8566"/>
                  <a:pt x="18345" y="8566"/>
                </a:cubicBezTo>
                <a:cubicBezTo>
                  <a:pt x="19233" y="8566"/>
                  <a:pt x="19233" y="8566"/>
                  <a:pt x="19233" y="8566"/>
                </a:cubicBezTo>
                <a:cubicBezTo>
                  <a:pt x="19529" y="8566"/>
                  <a:pt x="19825" y="8938"/>
                  <a:pt x="19825" y="9683"/>
                </a:cubicBezTo>
                <a:cubicBezTo>
                  <a:pt x="19825" y="10055"/>
                  <a:pt x="19529" y="10428"/>
                  <a:pt x="19233" y="10428"/>
                </a:cubicBezTo>
                <a:cubicBezTo>
                  <a:pt x="16274" y="10428"/>
                  <a:pt x="16274" y="10428"/>
                  <a:pt x="16274" y="10428"/>
                </a:cubicBezTo>
                <a:cubicBezTo>
                  <a:pt x="15682" y="10428"/>
                  <a:pt x="15682" y="10428"/>
                  <a:pt x="15682" y="10428"/>
                </a:cubicBezTo>
                <a:cubicBezTo>
                  <a:pt x="15386" y="10428"/>
                  <a:pt x="15090" y="10055"/>
                  <a:pt x="15090" y="9683"/>
                </a:cubicBezTo>
                <a:cubicBezTo>
                  <a:pt x="15090" y="8938"/>
                  <a:pt x="15386" y="8566"/>
                  <a:pt x="15682" y="8566"/>
                </a:cubicBezTo>
                <a:lnTo>
                  <a:pt x="16570" y="8566"/>
                </a:lnTo>
                <a:close/>
                <a:moveTo>
                  <a:pt x="2367" y="20483"/>
                </a:moveTo>
                <a:cubicBezTo>
                  <a:pt x="2071" y="20110"/>
                  <a:pt x="888" y="18621"/>
                  <a:pt x="888" y="14897"/>
                </a:cubicBezTo>
                <a:cubicBezTo>
                  <a:pt x="888" y="10800"/>
                  <a:pt x="2071" y="9310"/>
                  <a:pt x="2367" y="8938"/>
                </a:cubicBezTo>
                <a:cubicBezTo>
                  <a:pt x="5326" y="8938"/>
                  <a:pt x="5326" y="8938"/>
                  <a:pt x="5326" y="8938"/>
                </a:cubicBezTo>
                <a:cubicBezTo>
                  <a:pt x="4734" y="10055"/>
                  <a:pt x="4142" y="11917"/>
                  <a:pt x="4142" y="14897"/>
                </a:cubicBezTo>
                <a:cubicBezTo>
                  <a:pt x="4142" y="17503"/>
                  <a:pt x="4734" y="19366"/>
                  <a:pt x="5326" y="20483"/>
                </a:cubicBezTo>
                <a:lnTo>
                  <a:pt x="2367" y="20483"/>
                </a:lnTo>
                <a:close/>
                <a:moveTo>
                  <a:pt x="6214" y="20110"/>
                </a:moveTo>
                <a:cubicBezTo>
                  <a:pt x="6214" y="20110"/>
                  <a:pt x="6214" y="20110"/>
                  <a:pt x="6214" y="20110"/>
                </a:cubicBezTo>
                <a:cubicBezTo>
                  <a:pt x="6214" y="20110"/>
                  <a:pt x="6214" y="20110"/>
                  <a:pt x="6214" y="20110"/>
                </a:cubicBezTo>
                <a:cubicBezTo>
                  <a:pt x="6214" y="20110"/>
                  <a:pt x="6214" y="20110"/>
                  <a:pt x="6214" y="20110"/>
                </a:cubicBezTo>
                <a:close/>
                <a:moveTo>
                  <a:pt x="12427" y="20110"/>
                </a:moveTo>
                <a:cubicBezTo>
                  <a:pt x="12132" y="19738"/>
                  <a:pt x="11836" y="19738"/>
                  <a:pt x="11540" y="19738"/>
                </a:cubicBezTo>
                <a:cubicBezTo>
                  <a:pt x="10652" y="19366"/>
                  <a:pt x="10060" y="18993"/>
                  <a:pt x="9468" y="18993"/>
                </a:cubicBezTo>
                <a:cubicBezTo>
                  <a:pt x="5622" y="18993"/>
                  <a:pt x="5622" y="18993"/>
                  <a:pt x="5622" y="18993"/>
                </a:cubicBezTo>
                <a:cubicBezTo>
                  <a:pt x="5622" y="18993"/>
                  <a:pt x="5622" y="18993"/>
                  <a:pt x="5622" y="18993"/>
                </a:cubicBezTo>
                <a:cubicBezTo>
                  <a:pt x="5326" y="18248"/>
                  <a:pt x="5030" y="16759"/>
                  <a:pt x="5030" y="14897"/>
                </a:cubicBezTo>
                <a:cubicBezTo>
                  <a:pt x="5030" y="12662"/>
                  <a:pt x="5326" y="11172"/>
                  <a:pt x="5622" y="10428"/>
                </a:cubicBezTo>
                <a:cubicBezTo>
                  <a:pt x="5622" y="10428"/>
                  <a:pt x="5622" y="10428"/>
                  <a:pt x="5622" y="10428"/>
                </a:cubicBezTo>
                <a:cubicBezTo>
                  <a:pt x="5918" y="10428"/>
                  <a:pt x="7397" y="10428"/>
                  <a:pt x="8285" y="9310"/>
                </a:cubicBezTo>
                <a:cubicBezTo>
                  <a:pt x="8581" y="8938"/>
                  <a:pt x="8877" y="8566"/>
                  <a:pt x="9173" y="7821"/>
                </a:cubicBezTo>
                <a:cubicBezTo>
                  <a:pt x="9764" y="7076"/>
                  <a:pt x="10356" y="5959"/>
                  <a:pt x="10948" y="5586"/>
                </a:cubicBezTo>
                <a:cubicBezTo>
                  <a:pt x="12132" y="4469"/>
                  <a:pt x="12723" y="3352"/>
                  <a:pt x="13019" y="1490"/>
                </a:cubicBezTo>
                <a:cubicBezTo>
                  <a:pt x="13019" y="1117"/>
                  <a:pt x="13315" y="1117"/>
                  <a:pt x="13315" y="1117"/>
                </a:cubicBezTo>
                <a:cubicBezTo>
                  <a:pt x="13907" y="1117"/>
                  <a:pt x="14203" y="1490"/>
                  <a:pt x="14203" y="1862"/>
                </a:cubicBezTo>
                <a:cubicBezTo>
                  <a:pt x="14499" y="2607"/>
                  <a:pt x="14499" y="3352"/>
                  <a:pt x="14499" y="4469"/>
                </a:cubicBezTo>
                <a:cubicBezTo>
                  <a:pt x="14203" y="5586"/>
                  <a:pt x="13611" y="7821"/>
                  <a:pt x="13611" y="7821"/>
                </a:cubicBezTo>
                <a:cubicBezTo>
                  <a:pt x="13611" y="7821"/>
                  <a:pt x="13611" y="7821"/>
                  <a:pt x="13611" y="7821"/>
                </a:cubicBezTo>
                <a:cubicBezTo>
                  <a:pt x="13315" y="8193"/>
                  <a:pt x="12723" y="10428"/>
                  <a:pt x="12427" y="12290"/>
                </a:cubicBezTo>
                <a:cubicBezTo>
                  <a:pt x="12427" y="14152"/>
                  <a:pt x="10060" y="14152"/>
                  <a:pt x="10060" y="14152"/>
                </a:cubicBezTo>
                <a:cubicBezTo>
                  <a:pt x="9764" y="14152"/>
                  <a:pt x="9468" y="14524"/>
                  <a:pt x="9468" y="14524"/>
                </a:cubicBezTo>
                <a:cubicBezTo>
                  <a:pt x="9468" y="14897"/>
                  <a:pt x="9764" y="15269"/>
                  <a:pt x="10060" y="15269"/>
                </a:cubicBezTo>
                <a:cubicBezTo>
                  <a:pt x="10060" y="15269"/>
                  <a:pt x="13019" y="15269"/>
                  <a:pt x="13315" y="12290"/>
                </a:cubicBezTo>
                <a:cubicBezTo>
                  <a:pt x="13611" y="10800"/>
                  <a:pt x="13907" y="9310"/>
                  <a:pt x="14203" y="8566"/>
                </a:cubicBezTo>
                <a:cubicBezTo>
                  <a:pt x="14203" y="8566"/>
                  <a:pt x="14203" y="8566"/>
                  <a:pt x="14203" y="8566"/>
                </a:cubicBezTo>
                <a:cubicBezTo>
                  <a:pt x="14203" y="8938"/>
                  <a:pt x="14203" y="9310"/>
                  <a:pt x="14203" y="9683"/>
                </a:cubicBezTo>
                <a:cubicBezTo>
                  <a:pt x="14203" y="10055"/>
                  <a:pt x="14203" y="10800"/>
                  <a:pt x="14795" y="11172"/>
                </a:cubicBezTo>
                <a:cubicBezTo>
                  <a:pt x="14203" y="11545"/>
                  <a:pt x="14203" y="11917"/>
                  <a:pt x="14203" y="12662"/>
                </a:cubicBezTo>
                <a:cubicBezTo>
                  <a:pt x="14203" y="13407"/>
                  <a:pt x="14499" y="14152"/>
                  <a:pt x="14795" y="14524"/>
                </a:cubicBezTo>
                <a:cubicBezTo>
                  <a:pt x="14499" y="14897"/>
                  <a:pt x="14499" y="15269"/>
                  <a:pt x="14499" y="15641"/>
                </a:cubicBezTo>
                <a:cubicBezTo>
                  <a:pt x="14499" y="16386"/>
                  <a:pt x="14795" y="16759"/>
                  <a:pt x="15090" y="17131"/>
                </a:cubicBezTo>
                <a:cubicBezTo>
                  <a:pt x="14795" y="17503"/>
                  <a:pt x="14499" y="18248"/>
                  <a:pt x="14499" y="18621"/>
                </a:cubicBezTo>
                <a:cubicBezTo>
                  <a:pt x="14499" y="19366"/>
                  <a:pt x="14499" y="19738"/>
                  <a:pt x="14795" y="20110"/>
                </a:cubicBezTo>
                <a:cubicBezTo>
                  <a:pt x="13907" y="20110"/>
                  <a:pt x="13019" y="20110"/>
                  <a:pt x="12427" y="20110"/>
                </a:cubicBezTo>
                <a:close/>
                <a:moveTo>
                  <a:pt x="18937" y="19738"/>
                </a:moveTo>
                <a:cubicBezTo>
                  <a:pt x="15978" y="19738"/>
                  <a:pt x="15978" y="19738"/>
                  <a:pt x="15978" y="19738"/>
                </a:cubicBezTo>
                <a:cubicBezTo>
                  <a:pt x="15682" y="19738"/>
                  <a:pt x="15386" y="19366"/>
                  <a:pt x="15386" y="18621"/>
                </a:cubicBezTo>
                <a:cubicBezTo>
                  <a:pt x="15386" y="18248"/>
                  <a:pt x="15682" y="17876"/>
                  <a:pt x="15978" y="17876"/>
                </a:cubicBezTo>
                <a:cubicBezTo>
                  <a:pt x="18937" y="17876"/>
                  <a:pt x="18937" y="17876"/>
                  <a:pt x="18937" y="17876"/>
                </a:cubicBezTo>
                <a:cubicBezTo>
                  <a:pt x="19233" y="17876"/>
                  <a:pt x="19825" y="18248"/>
                  <a:pt x="19825" y="18621"/>
                </a:cubicBezTo>
                <a:cubicBezTo>
                  <a:pt x="19825" y="19366"/>
                  <a:pt x="19233" y="19738"/>
                  <a:pt x="18937" y="19738"/>
                </a:cubicBezTo>
                <a:close/>
                <a:moveTo>
                  <a:pt x="19529" y="16759"/>
                </a:moveTo>
                <a:cubicBezTo>
                  <a:pt x="15978" y="16759"/>
                  <a:pt x="15978" y="16759"/>
                  <a:pt x="15978" y="16759"/>
                </a:cubicBezTo>
                <a:cubicBezTo>
                  <a:pt x="15682" y="16759"/>
                  <a:pt x="15386" y="16386"/>
                  <a:pt x="15386" y="15641"/>
                </a:cubicBezTo>
                <a:cubicBezTo>
                  <a:pt x="15386" y="15269"/>
                  <a:pt x="15682" y="14897"/>
                  <a:pt x="15978" y="14897"/>
                </a:cubicBezTo>
                <a:cubicBezTo>
                  <a:pt x="19529" y="14897"/>
                  <a:pt x="19529" y="14897"/>
                  <a:pt x="19529" y="14897"/>
                </a:cubicBezTo>
                <a:cubicBezTo>
                  <a:pt x="20121" y="14897"/>
                  <a:pt x="20416" y="15269"/>
                  <a:pt x="20416" y="15641"/>
                </a:cubicBezTo>
                <a:cubicBezTo>
                  <a:pt x="20416" y="16386"/>
                  <a:pt x="20121" y="16759"/>
                  <a:pt x="19529" y="1675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28" name="Shape"/>
          <p:cNvSpPr/>
          <p:nvPr/>
        </p:nvSpPr>
        <p:spPr>
          <a:xfrm>
            <a:off x="1107379" y="2700889"/>
            <a:ext cx="339713" cy="35598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992" y="16428"/>
                </a:moveTo>
                <a:cubicBezTo>
                  <a:pt x="17949" y="16428"/>
                  <a:pt x="17949" y="16428"/>
                  <a:pt x="17949" y="16428"/>
                </a:cubicBezTo>
                <a:cubicBezTo>
                  <a:pt x="16732" y="16428"/>
                  <a:pt x="15820" y="16428"/>
                  <a:pt x="15515" y="17037"/>
                </a:cubicBezTo>
                <a:cubicBezTo>
                  <a:pt x="15211" y="17645"/>
                  <a:pt x="15515" y="18254"/>
                  <a:pt x="16124" y="18862"/>
                </a:cubicBezTo>
                <a:cubicBezTo>
                  <a:pt x="17037" y="20079"/>
                  <a:pt x="17037" y="20687"/>
                  <a:pt x="17037" y="20687"/>
                </a:cubicBezTo>
                <a:cubicBezTo>
                  <a:pt x="17037" y="20992"/>
                  <a:pt x="16428" y="20992"/>
                  <a:pt x="15820" y="20992"/>
                </a:cubicBezTo>
                <a:cubicBezTo>
                  <a:pt x="3955" y="20992"/>
                  <a:pt x="3955" y="20992"/>
                  <a:pt x="3955" y="20992"/>
                </a:cubicBezTo>
                <a:cubicBezTo>
                  <a:pt x="5476" y="20687"/>
                  <a:pt x="7301" y="19775"/>
                  <a:pt x="8518" y="18558"/>
                </a:cubicBezTo>
                <a:cubicBezTo>
                  <a:pt x="19470" y="7606"/>
                  <a:pt x="19470" y="7606"/>
                  <a:pt x="19470" y="7606"/>
                </a:cubicBezTo>
                <a:cubicBezTo>
                  <a:pt x="20079" y="6997"/>
                  <a:pt x="20383" y="6389"/>
                  <a:pt x="20383" y="5476"/>
                </a:cubicBezTo>
                <a:cubicBezTo>
                  <a:pt x="20383" y="5172"/>
                  <a:pt x="20383" y="4563"/>
                  <a:pt x="20079" y="4259"/>
                </a:cubicBezTo>
                <a:cubicBezTo>
                  <a:pt x="20992" y="3346"/>
                  <a:pt x="20992" y="3346"/>
                  <a:pt x="20992" y="3346"/>
                </a:cubicBezTo>
                <a:cubicBezTo>
                  <a:pt x="21296" y="3042"/>
                  <a:pt x="21600" y="2434"/>
                  <a:pt x="21600" y="2130"/>
                </a:cubicBezTo>
                <a:cubicBezTo>
                  <a:pt x="21600" y="1825"/>
                  <a:pt x="21296" y="1217"/>
                  <a:pt x="20992" y="913"/>
                </a:cubicBezTo>
                <a:cubicBezTo>
                  <a:pt x="20687" y="608"/>
                  <a:pt x="20687" y="608"/>
                  <a:pt x="20687" y="608"/>
                </a:cubicBezTo>
                <a:cubicBezTo>
                  <a:pt x="20383" y="304"/>
                  <a:pt x="19775" y="0"/>
                  <a:pt x="19470" y="0"/>
                </a:cubicBezTo>
                <a:cubicBezTo>
                  <a:pt x="19166" y="0"/>
                  <a:pt x="18558" y="304"/>
                  <a:pt x="18254" y="608"/>
                </a:cubicBezTo>
                <a:cubicBezTo>
                  <a:pt x="17341" y="1521"/>
                  <a:pt x="17341" y="1521"/>
                  <a:pt x="17341" y="1521"/>
                </a:cubicBezTo>
                <a:cubicBezTo>
                  <a:pt x="17037" y="1217"/>
                  <a:pt x="16732" y="1217"/>
                  <a:pt x="16124" y="1217"/>
                </a:cubicBezTo>
                <a:cubicBezTo>
                  <a:pt x="15211" y="1217"/>
                  <a:pt x="14603" y="1521"/>
                  <a:pt x="13994" y="2130"/>
                </a:cubicBezTo>
                <a:cubicBezTo>
                  <a:pt x="13690" y="2434"/>
                  <a:pt x="13690" y="2434"/>
                  <a:pt x="13690" y="2434"/>
                </a:cubicBezTo>
                <a:cubicBezTo>
                  <a:pt x="11865" y="1825"/>
                  <a:pt x="11865" y="1825"/>
                  <a:pt x="11865" y="1825"/>
                </a:cubicBezTo>
                <a:cubicBezTo>
                  <a:pt x="11865" y="1825"/>
                  <a:pt x="11561" y="1825"/>
                  <a:pt x="11561" y="1825"/>
                </a:cubicBezTo>
                <a:cubicBezTo>
                  <a:pt x="4259" y="9431"/>
                  <a:pt x="4259" y="9431"/>
                  <a:pt x="4259" y="9431"/>
                </a:cubicBezTo>
                <a:cubicBezTo>
                  <a:pt x="4259" y="9431"/>
                  <a:pt x="3955" y="9431"/>
                  <a:pt x="4259" y="9735"/>
                </a:cubicBezTo>
                <a:cubicBezTo>
                  <a:pt x="4259" y="9735"/>
                  <a:pt x="4259" y="9735"/>
                  <a:pt x="4259" y="9735"/>
                </a:cubicBezTo>
                <a:cubicBezTo>
                  <a:pt x="4259" y="9735"/>
                  <a:pt x="4563" y="9735"/>
                  <a:pt x="4563" y="9735"/>
                </a:cubicBezTo>
                <a:cubicBezTo>
                  <a:pt x="4868" y="9735"/>
                  <a:pt x="5172" y="9735"/>
                  <a:pt x="5476" y="9431"/>
                </a:cubicBezTo>
                <a:cubicBezTo>
                  <a:pt x="5780" y="9127"/>
                  <a:pt x="5780" y="8823"/>
                  <a:pt x="5780" y="8518"/>
                </a:cubicBezTo>
                <a:cubicBezTo>
                  <a:pt x="11865" y="2434"/>
                  <a:pt x="11865" y="2434"/>
                  <a:pt x="11865" y="2434"/>
                </a:cubicBezTo>
                <a:cubicBezTo>
                  <a:pt x="13386" y="2738"/>
                  <a:pt x="13386" y="2738"/>
                  <a:pt x="13386" y="2738"/>
                </a:cubicBezTo>
                <a:cubicBezTo>
                  <a:pt x="3042" y="13082"/>
                  <a:pt x="3042" y="13082"/>
                  <a:pt x="3042" y="13082"/>
                </a:cubicBezTo>
                <a:cubicBezTo>
                  <a:pt x="304" y="15820"/>
                  <a:pt x="0" y="20687"/>
                  <a:pt x="0" y="20992"/>
                </a:cubicBezTo>
                <a:cubicBezTo>
                  <a:pt x="0" y="21296"/>
                  <a:pt x="0" y="21296"/>
                  <a:pt x="0" y="21600"/>
                </a:cubicBezTo>
                <a:cubicBezTo>
                  <a:pt x="304" y="21600"/>
                  <a:pt x="304" y="21600"/>
                  <a:pt x="608" y="21600"/>
                </a:cubicBezTo>
                <a:cubicBezTo>
                  <a:pt x="608" y="21600"/>
                  <a:pt x="608" y="21600"/>
                  <a:pt x="608" y="21600"/>
                </a:cubicBezTo>
                <a:cubicBezTo>
                  <a:pt x="608" y="21600"/>
                  <a:pt x="913" y="21600"/>
                  <a:pt x="1217" y="21600"/>
                </a:cubicBezTo>
                <a:cubicBezTo>
                  <a:pt x="15820" y="21600"/>
                  <a:pt x="15820" y="21600"/>
                  <a:pt x="15820" y="21600"/>
                </a:cubicBezTo>
                <a:cubicBezTo>
                  <a:pt x="16428" y="21600"/>
                  <a:pt x="17341" y="21600"/>
                  <a:pt x="17645" y="20992"/>
                </a:cubicBezTo>
                <a:cubicBezTo>
                  <a:pt x="17949" y="20383"/>
                  <a:pt x="17645" y="19775"/>
                  <a:pt x="16428" y="18558"/>
                </a:cubicBezTo>
                <a:cubicBezTo>
                  <a:pt x="16124" y="17645"/>
                  <a:pt x="16124" y="17645"/>
                  <a:pt x="16124" y="17341"/>
                </a:cubicBezTo>
                <a:cubicBezTo>
                  <a:pt x="16124" y="17037"/>
                  <a:pt x="16732" y="17037"/>
                  <a:pt x="17949" y="17037"/>
                </a:cubicBezTo>
                <a:cubicBezTo>
                  <a:pt x="20992" y="17037"/>
                  <a:pt x="20992" y="17037"/>
                  <a:pt x="20992" y="17037"/>
                </a:cubicBezTo>
                <a:cubicBezTo>
                  <a:pt x="20992" y="17037"/>
                  <a:pt x="21296" y="17037"/>
                  <a:pt x="21296" y="16732"/>
                </a:cubicBezTo>
                <a:cubicBezTo>
                  <a:pt x="21296" y="16428"/>
                  <a:pt x="20992" y="16428"/>
                  <a:pt x="20992" y="16428"/>
                </a:cubicBezTo>
                <a:close/>
                <a:moveTo>
                  <a:pt x="14603" y="2738"/>
                </a:moveTo>
                <a:cubicBezTo>
                  <a:pt x="14907" y="2434"/>
                  <a:pt x="15515" y="2130"/>
                  <a:pt x="16124" y="2130"/>
                </a:cubicBezTo>
                <a:cubicBezTo>
                  <a:pt x="16428" y="2130"/>
                  <a:pt x="16732" y="2130"/>
                  <a:pt x="17037" y="2434"/>
                </a:cubicBezTo>
                <a:cubicBezTo>
                  <a:pt x="17037" y="2434"/>
                  <a:pt x="17037" y="2434"/>
                  <a:pt x="17037" y="2738"/>
                </a:cubicBezTo>
                <a:cubicBezTo>
                  <a:pt x="18862" y="4563"/>
                  <a:pt x="18862" y="4563"/>
                  <a:pt x="18862" y="4563"/>
                </a:cubicBezTo>
                <a:cubicBezTo>
                  <a:pt x="19166" y="4563"/>
                  <a:pt x="19166" y="4563"/>
                  <a:pt x="19166" y="4563"/>
                </a:cubicBezTo>
                <a:cubicBezTo>
                  <a:pt x="19470" y="4868"/>
                  <a:pt x="19470" y="5172"/>
                  <a:pt x="19470" y="5476"/>
                </a:cubicBezTo>
                <a:cubicBezTo>
                  <a:pt x="19470" y="6085"/>
                  <a:pt x="19166" y="6693"/>
                  <a:pt x="18862" y="6997"/>
                </a:cubicBezTo>
                <a:cubicBezTo>
                  <a:pt x="14907" y="10648"/>
                  <a:pt x="14907" y="10648"/>
                  <a:pt x="14907" y="10648"/>
                </a:cubicBezTo>
                <a:cubicBezTo>
                  <a:pt x="14603" y="10344"/>
                  <a:pt x="14603" y="10344"/>
                  <a:pt x="14603" y="10344"/>
                </a:cubicBezTo>
                <a:cubicBezTo>
                  <a:pt x="18254" y="6693"/>
                  <a:pt x="18254" y="6693"/>
                  <a:pt x="18254" y="6693"/>
                </a:cubicBezTo>
                <a:cubicBezTo>
                  <a:pt x="19166" y="6085"/>
                  <a:pt x="19166" y="4868"/>
                  <a:pt x="18254" y="3955"/>
                </a:cubicBezTo>
                <a:cubicBezTo>
                  <a:pt x="18254" y="3955"/>
                  <a:pt x="17949" y="3955"/>
                  <a:pt x="17949" y="3955"/>
                </a:cubicBezTo>
                <a:cubicBezTo>
                  <a:pt x="17645" y="4259"/>
                  <a:pt x="17645" y="4259"/>
                  <a:pt x="17949" y="4563"/>
                </a:cubicBezTo>
                <a:cubicBezTo>
                  <a:pt x="18254" y="4868"/>
                  <a:pt x="18254" y="5780"/>
                  <a:pt x="17949" y="6389"/>
                </a:cubicBezTo>
                <a:cubicBezTo>
                  <a:pt x="14299" y="10039"/>
                  <a:pt x="14299" y="10039"/>
                  <a:pt x="14299" y="10039"/>
                </a:cubicBezTo>
                <a:cubicBezTo>
                  <a:pt x="10952" y="6693"/>
                  <a:pt x="10952" y="6693"/>
                  <a:pt x="10952" y="6693"/>
                </a:cubicBezTo>
                <a:lnTo>
                  <a:pt x="14603" y="2738"/>
                </a:lnTo>
                <a:close/>
                <a:moveTo>
                  <a:pt x="19470" y="3346"/>
                </a:moveTo>
                <a:cubicBezTo>
                  <a:pt x="18254" y="2130"/>
                  <a:pt x="18254" y="2130"/>
                  <a:pt x="18254" y="2130"/>
                </a:cubicBezTo>
                <a:cubicBezTo>
                  <a:pt x="18254" y="2130"/>
                  <a:pt x="18254" y="2130"/>
                  <a:pt x="18254" y="2130"/>
                </a:cubicBezTo>
                <a:cubicBezTo>
                  <a:pt x="18862" y="1217"/>
                  <a:pt x="18862" y="1217"/>
                  <a:pt x="18862" y="1217"/>
                </a:cubicBezTo>
                <a:cubicBezTo>
                  <a:pt x="19166" y="913"/>
                  <a:pt x="19775" y="913"/>
                  <a:pt x="20079" y="1217"/>
                </a:cubicBezTo>
                <a:cubicBezTo>
                  <a:pt x="20383" y="1521"/>
                  <a:pt x="20383" y="1521"/>
                  <a:pt x="20383" y="1521"/>
                </a:cubicBezTo>
                <a:cubicBezTo>
                  <a:pt x="20687" y="1825"/>
                  <a:pt x="20687" y="2434"/>
                  <a:pt x="20383" y="2738"/>
                </a:cubicBezTo>
                <a:cubicBezTo>
                  <a:pt x="19470" y="3346"/>
                  <a:pt x="19470" y="3346"/>
                  <a:pt x="19470" y="3346"/>
                </a:cubicBezTo>
                <a:cubicBezTo>
                  <a:pt x="19470" y="3346"/>
                  <a:pt x="19470" y="3346"/>
                  <a:pt x="19470" y="3346"/>
                </a:cubicBezTo>
                <a:close/>
                <a:moveTo>
                  <a:pt x="14299" y="10952"/>
                </a:moveTo>
                <a:cubicBezTo>
                  <a:pt x="14603" y="11256"/>
                  <a:pt x="14603" y="11256"/>
                  <a:pt x="14603" y="11256"/>
                </a:cubicBezTo>
                <a:cubicBezTo>
                  <a:pt x="13994" y="11865"/>
                  <a:pt x="13994" y="11865"/>
                  <a:pt x="13994" y="11865"/>
                </a:cubicBezTo>
                <a:cubicBezTo>
                  <a:pt x="13386" y="11561"/>
                  <a:pt x="13386" y="11561"/>
                  <a:pt x="13386" y="11561"/>
                </a:cubicBezTo>
                <a:lnTo>
                  <a:pt x="14299" y="10952"/>
                </a:lnTo>
                <a:close/>
                <a:moveTo>
                  <a:pt x="13082" y="10952"/>
                </a:moveTo>
                <a:cubicBezTo>
                  <a:pt x="9735" y="7606"/>
                  <a:pt x="9735" y="7606"/>
                  <a:pt x="9735" y="7606"/>
                </a:cubicBezTo>
                <a:cubicBezTo>
                  <a:pt x="10344" y="6997"/>
                  <a:pt x="10344" y="6997"/>
                  <a:pt x="10344" y="6997"/>
                </a:cubicBezTo>
                <a:cubicBezTo>
                  <a:pt x="13690" y="10344"/>
                  <a:pt x="13690" y="10344"/>
                  <a:pt x="13690" y="10344"/>
                </a:cubicBezTo>
                <a:lnTo>
                  <a:pt x="13082" y="10952"/>
                </a:lnTo>
                <a:close/>
                <a:moveTo>
                  <a:pt x="12777" y="11561"/>
                </a:moveTo>
                <a:cubicBezTo>
                  <a:pt x="8518" y="15515"/>
                  <a:pt x="8518" y="15515"/>
                  <a:pt x="8518" y="15515"/>
                </a:cubicBezTo>
                <a:cubicBezTo>
                  <a:pt x="8518" y="15515"/>
                  <a:pt x="8518" y="15820"/>
                  <a:pt x="8518" y="15820"/>
                </a:cubicBezTo>
                <a:cubicBezTo>
                  <a:pt x="8823" y="16124"/>
                  <a:pt x="8823" y="16124"/>
                  <a:pt x="8823" y="16124"/>
                </a:cubicBezTo>
                <a:cubicBezTo>
                  <a:pt x="8823" y="16124"/>
                  <a:pt x="9127" y="16124"/>
                  <a:pt x="9127" y="15820"/>
                </a:cubicBezTo>
                <a:cubicBezTo>
                  <a:pt x="13082" y="11865"/>
                  <a:pt x="13082" y="11865"/>
                  <a:pt x="13082" y="11865"/>
                </a:cubicBezTo>
                <a:cubicBezTo>
                  <a:pt x="13386" y="12473"/>
                  <a:pt x="13386" y="12473"/>
                  <a:pt x="13386" y="12473"/>
                </a:cubicBezTo>
                <a:cubicBezTo>
                  <a:pt x="8214" y="17645"/>
                  <a:pt x="8214" y="17645"/>
                  <a:pt x="8214" y="17645"/>
                </a:cubicBezTo>
                <a:cubicBezTo>
                  <a:pt x="3955" y="13690"/>
                  <a:pt x="3955" y="13690"/>
                  <a:pt x="3955" y="13690"/>
                </a:cubicBezTo>
                <a:cubicBezTo>
                  <a:pt x="9431" y="8214"/>
                  <a:pt x="9431" y="8214"/>
                  <a:pt x="9431" y="8214"/>
                </a:cubicBezTo>
                <a:lnTo>
                  <a:pt x="12777" y="11561"/>
                </a:lnTo>
                <a:close/>
                <a:moveTo>
                  <a:pt x="7606" y="18254"/>
                </a:moveTo>
                <a:cubicBezTo>
                  <a:pt x="6389" y="19470"/>
                  <a:pt x="4259" y="20079"/>
                  <a:pt x="2738" y="20383"/>
                </a:cubicBezTo>
                <a:cubicBezTo>
                  <a:pt x="1217" y="18862"/>
                  <a:pt x="1217" y="18862"/>
                  <a:pt x="1217" y="18862"/>
                </a:cubicBezTo>
                <a:cubicBezTo>
                  <a:pt x="1521" y="17341"/>
                  <a:pt x="2130" y="15211"/>
                  <a:pt x="3346" y="13994"/>
                </a:cubicBezTo>
                <a:lnTo>
                  <a:pt x="7606" y="18254"/>
                </a:lnTo>
                <a:close/>
                <a:moveTo>
                  <a:pt x="1217" y="19470"/>
                </a:moveTo>
                <a:cubicBezTo>
                  <a:pt x="2130" y="20383"/>
                  <a:pt x="2130" y="20383"/>
                  <a:pt x="2130" y="20383"/>
                </a:cubicBezTo>
                <a:cubicBezTo>
                  <a:pt x="1521" y="20687"/>
                  <a:pt x="1217" y="20687"/>
                  <a:pt x="913" y="20687"/>
                </a:cubicBezTo>
                <a:cubicBezTo>
                  <a:pt x="913" y="20383"/>
                  <a:pt x="913" y="20079"/>
                  <a:pt x="1217" y="1947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29" name="Shape"/>
          <p:cNvSpPr/>
          <p:nvPr/>
        </p:nvSpPr>
        <p:spPr>
          <a:xfrm>
            <a:off x="6312131" y="2700179"/>
            <a:ext cx="360718" cy="3574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16" h="21600" extrusionOk="0">
                <a:moveTo>
                  <a:pt x="11653" y="7500"/>
                </a:moveTo>
                <a:cubicBezTo>
                  <a:pt x="15063" y="3600"/>
                  <a:pt x="15063" y="3600"/>
                  <a:pt x="15063" y="3600"/>
                </a:cubicBezTo>
                <a:cubicBezTo>
                  <a:pt x="15632" y="3300"/>
                  <a:pt x="15916" y="2700"/>
                  <a:pt x="16200" y="2400"/>
                </a:cubicBezTo>
                <a:cubicBezTo>
                  <a:pt x="16200" y="2100"/>
                  <a:pt x="16484" y="1800"/>
                  <a:pt x="16484" y="1500"/>
                </a:cubicBezTo>
                <a:cubicBezTo>
                  <a:pt x="16769" y="1200"/>
                  <a:pt x="18190" y="600"/>
                  <a:pt x="18474" y="600"/>
                </a:cubicBezTo>
                <a:cubicBezTo>
                  <a:pt x="18474" y="600"/>
                  <a:pt x="18474" y="600"/>
                  <a:pt x="18758" y="600"/>
                </a:cubicBezTo>
                <a:cubicBezTo>
                  <a:pt x="19611" y="1500"/>
                  <a:pt x="19611" y="1500"/>
                  <a:pt x="19611" y="1500"/>
                </a:cubicBezTo>
                <a:cubicBezTo>
                  <a:pt x="19895" y="1800"/>
                  <a:pt x="19895" y="1800"/>
                  <a:pt x="19895" y="2100"/>
                </a:cubicBezTo>
                <a:cubicBezTo>
                  <a:pt x="19611" y="2100"/>
                  <a:pt x="19042" y="3600"/>
                  <a:pt x="18758" y="3900"/>
                </a:cubicBezTo>
                <a:cubicBezTo>
                  <a:pt x="18474" y="4200"/>
                  <a:pt x="18190" y="4200"/>
                  <a:pt x="17905" y="4500"/>
                </a:cubicBezTo>
                <a:cubicBezTo>
                  <a:pt x="17621" y="4800"/>
                  <a:pt x="17053" y="5100"/>
                  <a:pt x="16769" y="5400"/>
                </a:cubicBezTo>
                <a:cubicBezTo>
                  <a:pt x="13358" y="9000"/>
                  <a:pt x="13358" y="9000"/>
                  <a:pt x="13358" y="9000"/>
                </a:cubicBezTo>
                <a:cubicBezTo>
                  <a:pt x="12790" y="8700"/>
                  <a:pt x="12790" y="8700"/>
                  <a:pt x="12790" y="8700"/>
                </a:cubicBezTo>
                <a:cubicBezTo>
                  <a:pt x="16484" y="4800"/>
                  <a:pt x="16484" y="4800"/>
                  <a:pt x="16484" y="4800"/>
                </a:cubicBezTo>
                <a:cubicBezTo>
                  <a:pt x="16769" y="4500"/>
                  <a:pt x="17337" y="4200"/>
                  <a:pt x="17621" y="3900"/>
                </a:cubicBezTo>
                <a:cubicBezTo>
                  <a:pt x="17905" y="3600"/>
                  <a:pt x="18190" y="3600"/>
                  <a:pt x="18474" y="3600"/>
                </a:cubicBezTo>
                <a:cubicBezTo>
                  <a:pt x="18474" y="3300"/>
                  <a:pt x="19042" y="2400"/>
                  <a:pt x="19042" y="1800"/>
                </a:cubicBezTo>
                <a:cubicBezTo>
                  <a:pt x="18474" y="1200"/>
                  <a:pt x="18474" y="1200"/>
                  <a:pt x="18474" y="1200"/>
                </a:cubicBezTo>
                <a:cubicBezTo>
                  <a:pt x="17905" y="1500"/>
                  <a:pt x="17053" y="1800"/>
                  <a:pt x="17053" y="2100"/>
                </a:cubicBezTo>
                <a:cubicBezTo>
                  <a:pt x="16769" y="2100"/>
                  <a:pt x="16769" y="2400"/>
                  <a:pt x="16484" y="2700"/>
                </a:cubicBezTo>
                <a:cubicBezTo>
                  <a:pt x="16200" y="3000"/>
                  <a:pt x="15916" y="3600"/>
                  <a:pt x="15632" y="4200"/>
                </a:cubicBezTo>
                <a:cubicBezTo>
                  <a:pt x="11937" y="7800"/>
                  <a:pt x="11937" y="7800"/>
                  <a:pt x="11937" y="7800"/>
                </a:cubicBezTo>
                <a:lnTo>
                  <a:pt x="11653" y="7500"/>
                </a:lnTo>
                <a:close/>
                <a:moveTo>
                  <a:pt x="21316" y="19500"/>
                </a:moveTo>
                <a:cubicBezTo>
                  <a:pt x="21316" y="20100"/>
                  <a:pt x="21316" y="20700"/>
                  <a:pt x="20748" y="21000"/>
                </a:cubicBezTo>
                <a:cubicBezTo>
                  <a:pt x="20463" y="21300"/>
                  <a:pt x="19895" y="21600"/>
                  <a:pt x="19327" y="21600"/>
                </a:cubicBezTo>
                <a:cubicBezTo>
                  <a:pt x="18758" y="21600"/>
                  <a:pt x="17905" y="21300"/>
                  <a:pt x="17337" y="20400"/>
                </a:cubicBezTo>
                <a:cubicBezTo>
                  <a:pt x="5969" y="8100"/>
                  <a:pt x="5969" y="8100"/>
                  <a:pt x="5969" y="8100"/>
                </a:cubicBezTo>
                <a:cubicBezTo>
                  <a:pt x="5684" y="8100"/>
                  <a:pt x="5684" y="8400"/>
                  <a:pt x="5400" y="8400"/>
                </a:cubicBezTo>
                <a:cubicBezTo>
                  <a:pt x="5400" y="8400"/>
                  <a:pt x="5116" y="8400"/>
                  <a:pt x="5116" y="8400"/>
                </a:cubicBezTo>
                <a:cubicBezTo>
                  <a:pt x="5116" y="8400"/>
                  <a:pt x="5116" y="8700"/>
                  <a:pt x="5116" y="8700"/>
                </a:cubicBezTo>
                <a:cubicBezTo>
                  <a:pt x="5116" y="9000"/>
                  <a:pt x="4832" y="9000"/>
                  <a:pt x="4832" y="9300"/>
                </a:cubicBezTo>
                <a:cubicBezTo>
                  <a:pt x="4263" y="9900"/>
                  <a:pt x="4263" y="9900"/>
                  <a:pt x="4263" y="9900"/>
                </a:cubicBezTo>
                <a:cubicBezTo>
                  <a:pt x="4263" y="9900"/>
                  <a:pt x="3979" y="10200"/>
                  <a:pt x="3411" y="10200"/>
                </a:cubicBezTo>
                <a:cubicBezTo>
                  <a:pt x="2842" y="10200"/>
                  <a:pt x="2274" y="9600"/>
                  <a:pt x="1421" y="8700"/>
                </a:cubicBezTo>
                <a:cubicBezTo>
                  <a:pt x="-284" y="7200"/>
                  <a:pt x="0" y="6000"/>
                  <a:pt x="284" y="5700"/>
                </a:cubicBezTo>
                <a:cubicBezTo>
                  <a:pt x="853" y="5100"/>
                  <a:pt x="853" y="5100"/>
                  <a:pt x="853" y="5100"/>
                </a:cubicBezTo>
                <a:cubicBezTo>
                  <a:pt x="1137" y="4800"/>
                  <a:pt x="1137" y="4800"/>
                  <a:pt x="1421" y="4800"/>
                </a:cubicBezTo>
                <a:cubicBezTo>
                  <a:pt x="1421" y="4800"/>
                  <a:pt x="1705" y="4800"/>
                  <a:pt x="1705" y="4800"/>
                </a:cubicBezTo>
                <a:cubicBezTo>
                  <a:pt x="1705" y="4500"/>
                  <a:pt x="1705" y="4500"/>
                  <a:pt x="1705" y="4200"/>
                </a:cubicBezTo>
                <a:cubicBezTo>
                  <a:pt x="1705" y="4200"/>
                  <a:pt x="1990" y="3900"/>
                  <a:pt x="1990" y="3900"/>
                </a:cubicBezTo>
                <a:cubicBezTo>
                  <a:pt x="1990" y="3900"/>
                  <a:pt x="1990" y="3900"/>
                  <a:pt x="1990" y="3900"/>
                </a:cubicBezTo>
                <a:cubicBezTo>
                  <a:pt x="2274" y="3600"/>
                  <a:pt x="2274" y="3600"/>
                  <a:pt x="2274" y="3600"/>
                </a:cubicBezTo>
                <a:cubicBezTo>
                  <a:pt x="2274" y="3000"/>
                  <a:pt x="2274" y="2400"/>
                  <a:pt x="2842" y="1800"/>
                </a:cubicBezTo>
                <a:cubicBezTo>
                  <a:pt x="3127" y="1500"/>
                  <a:pt x="3411" y="1200"/>
                  <a:pt x="3979" y="1200"/>
                </a:cubicBezTo>
                <a:cubicBezTo>
                  <a:pt x="4263" y="1200"/>
                  <a:pt x="4263" y="1200"/>
                  <a:pt x="4548" y="1200"/>
                </a:cubicBezTo>
                <a:cubicBezTo>
                  <a:pt x="4548" y="1200"/>
                  <a:pt x="4548" y="1200"/>
                  <a:pt x="4548" y="1200"/>
                </a:cubicBezTo>
                <a:cubicBezTo>
                  <a:pt x="4548" y="1200"/>
                  <a:pt x="4548" y="1200"/>
                  <a:pt x="4548" y="1200"/>
                </a:cubicBezTo>
                <a:cubicBezTo>
                  <a:pt x="4548" y="1200"/>
                  <a:pt x="4832" y="900"/>
                  <a:pt x="4832" y="900"/>
                </a:cubicBezTo>
                <a:cubicBezTo>
                  <a:pt x="5684" y="300"/>
                  <a:pt x="6821" y="0"/>
                  <a:pt x="7958" y="0"/>
                </a:cubicBezTo>
                <a:cubicBezTo>
                  <a:pt x="8811" y="0"/>
                  <a:pt x="9663" y="300"/>
                  <a:pt x="9948" y="300"/>
                </a:cubicBezTo>
                <a:cubicBezTo>
                  <a:pt x="10232" y="300"/>
                  <a:pt x="10232" y="300"/>
                  <a:pt x="10232" y="300"/>
                </a:cubicBezTo>
                <a:cubicBezTo>
                  <a:pt x="10800" y="300"/>
                  <a:pt x="11084" y="600"/>
                  <a:pt x="11369" y="900"/>
                </a:cubicBezTo>
                <a:cubicBezTo>
                  <a:pt x="11653" y="1200"/>
                  <a:pt x="11937" y="1500"/>
                  <a:pt x="11653" y="1800"/>
                </a:cubicBezTo>
                <a:cubicBezTo>
                  <a:pt x="11653" y="2100"/>
                  <a:pt x="11369" y="2700"/>
                  <a:pt x="10516" y="2700"/>
                </a:cubicBezTo>
                <a:cubicBezTo>
                  <a:pt x="10516" y="2700"/>
                  <a:pt x="10516" y="2700"/>
                  <a:pt x="10516" y="2700"/>
                </a:cubicBezTo>
                <a:cubicBezTo>
                  <a:pt x="9948" y="2700"/>
                  <a:pt x="9379" y="3000"/>
                  <a:pt x="8811" y="3000"/>
                </a:cubicBezTo>
                <a:cubicBezTo>
                  <a:pt x="8811" y="3300"/>
                  <a:pt x="8811" y="3300"/>
                  <a:pt x="8811" y="3300"/>
                </a:cubicBezTo>
                <a:cubicBezTo>
                  <a:pt x="8811" y="3900"/>
                  <a:pt x="9095" y="4500"/>
                  <a:pt x="8527" y="5100"/>
                </a:cubicBezTo>
                <a:cubicBezTo>
                  <a:pt x="20463" y="17400"/>
                  <a:pt x="20463" y="17400"/>
                  <a:pt x="20463" y="17400"/>
                </a:cubicBezTo>
                <a:cubicBezTo>
                  <a:pt x="21032" y="18000"/>
                  <a:pt x="21316" y="18600"/>
                  <a:pt x="21316" y="19500"/>
                </a:cubicBezTo>
                <a:close/>
                <a:moveTo>
                  <a:pt x="3127" y="3300"/>
                </a:moveTo>
                <a:cubicBezTo>
                  <a:pt x="3979" y="2100"/>
                  <a:pt x="3979" y="2100"/>
                  <a:pt x="3979" y="2100"/>
                </a:cubicBezTo>
                <a:cubicBezTo>
                  <a:pt x="3695" y="2100"/>
                  <a:pt x="3411" y="2400"/>
                  <a:pt x="3411" y="2400"/>
                </a:cubicBezTo>
                <a:cubicBezTo>
                  <a:pt x="3127" y="2700"/>
                  <a:pt x="3127" y="3000"/>
                  <a:pt x="3127" y="3300"/>
                </a:cubicBezTo>
                <a:close/>
                <a:moveTo>
                  <a:pt x="7674" y="4800"/>
                </a:moveTo>
                <a:cubicBezTo>
                  <a:pt x="7958" y="4500"/>
                  <a:pt x="7958" y="3900"/>
                  <a:pt x="7958" y="3600"/>
                </a:cubicBezTo>
                <a:cubicBezTo>
                  <a:pt x="7958" y="3000"/>
                  <a:pt x="7958" y="2700"/>
                  <a:pt x="8527" y="2400"/>
                </a:cubicBezTo>
                <a:cubicBezTo>
                  <a:pt x="9095" y="2100"/>
                  <a:pt x="9663" y="1800"/>
                  <a:pt x="10232" y="1800"/>
                </a:cubicBezTo>
                <a:cubicBezTo>
                  <a:pt x="10516" y="1800"/>
                  <a:pt x="10516" y="1800"/>
                  <a:pt x="10516" y="1800"/>
                </a:cubicBezTo>
                <a:cubicBezTo>
                  <a:pt x="10800" y="1800"/>
                  <a:pt x="10800" y="1800"/>
                  <a:pt x="10800" y="1500"/>
                </a:cubicBezTo>
                <a:cubicBezTo>
                  <a:pt x="10800" y="1500"/>
                  <a:pt x="10800" y="1500"/>
                  <a:pt x="10800" y="1500"/>
                </a:cubicBezTo>
                <a:cubicBezTo>
                  <a:pt x="10800" y="1200"/>
                  <a:pt x="10516" y="1200"/>
                  <a:pt x="10232" y="1200"/>
                </a:cubicBezTo>
                <a:cubicBezTo>
                  <a:pt x="9948" y="1200"/>
                  <a:pt x="9948" y="1200"/>
                  <a:pt x="9948" y="1200"/>
                </a:cubicBezTo>
                <a:cubicBezTo>
                  <a:pt x="9379" y="900"/>
                  <a:pt x="8811" y="900"/>
                  <a:pt x="7958" y="900"/>
                </a:cubicBezTo>
                <a:cubicBezTo>
                  <a:pt x="6821" y="900"/>
                  <a:pt x="5969" y="1200"/>
                  <a:pt x="5400" y="1800"/>
                </a:cubicBezTo>
                <a:cubicBezTo>
                  <a:pt x="5400" y="1800"/>
                  <a:pt x="5400" y="1800"/>
                  <a:pt x="5684" y="2100"/>
                </a:cubicBezTo>
                <a:cubicBezTo>
                  <a:pt x="5684" y="2400"/>
                  <a:pt x="5969" y="2400"/>
                  <a:pt x="5969" y="2400"/>
                </a:cubicBezTo>
                <a:cubicBezTo>
                  <a:pt x="6253" y="2700"/>
                  <a:pt x="6253" y="2700"/>
                  <a:pt x="6253" y="3000"/>
                </a:cubicBezTo>
                <a:cubicBezTo>
                  <a:pt x="5969" y="3000"/>
                  <a:pt x="5969" y="3000"/>
                  <a:pt x="5969" y="3000"/>
                </a:cubicBezTo>
                <a:cubicBezTo>
                  <a:pt x="5684" y="3000"/>
                  <a:pt x="5684" y="3000"/>
                  <a:pt x="5684" y="3000"/>
                </a:cubicBezTo>
                <a:cubicBezTo>
                  <a:pt x="5684" y="3000"/>
                  <a:pt x="5400" y="2700"/>
                  <a:pt x="5116" y="2400"/>
                </a:cubicBezTo>
                <a:cubicBezTo>
                  <a:pt x="5116" y="2100"/>
                  <a:pt x="5116" y="2100"/>
                  <a:pt x="4832" y="2100"/>
                </a:cubicBezTo>
                <a:cubicBezTo>
                  <a:pt x="4263" y="3000"/>
                  <a:pt x="4263" y="3000"/>
                  <a:pt x="4263" y="3000"/>
                </a:cubicBezTo>
                <a:cubicBezTo>
                  <a:pt x="3127" y="3900"/>
                  <a:pt x="3127" y="3900"/>
                  <a:pt x="3127" y="3900"/>
                </a:cubicBezTo>
                <a:cubicBezTo>
                  <a:pt x="3127" y="3900"/>
                  <a:pt x="3127" y="3900"/>
                  <a:pt x="3127" y="3900"/>
                </a:cubicBezTo>
                <a:cubicBezTo>
                  <a:pt x="2842" y="4500"/>
                  <a:pt x="2842" y="4500"/>
                  <a:pt x="2842" y="4500"/>
                </a:cubicBezTo>
                <a:cubicBezTo>
                  <a:pt x="2842" y="4500"/>
                  <a:pt x="2842" y="4500"/>
                  <a:pt x="2842" y="4800"/>
                </a:cubicBezTo>
                <a:cubicBezTo>
                  <a:pt x="3127" y="5100"/>
                  <a:pt x="3411" y="5400"/>
                  <a:pt x="3411" y="5400"/>
                </a:cubicBezTo>
                <a:cubicBezTo>
                  <a:pt x="3411" y="5400"/>
                  <a:pt x="3411" y="5400"/>
                  <a:pt x="3411" y="5700"/>
                </a:cubicBezTo>
                <a:cubicBezTo>
                  <a:pt x="3411" y="5700"/>
                  <a:pt x="3411" y="5700"/>
                  <a:pt x="3127" y="5700"/>
                </a:cubicBezTo>
                <a:cubicBezTo>
                  <a:pt x="3127" y="5700"/>
                  <a:pt x="3127" y="5700"/>
                  <a:pt x="3127" y="5700"/>
                </a:cubicBezTo>
                <a:cubicBezTo>
                  <a:pt x="3127" y="5700"/>
                  <a:pt x="2842" y="5700"/>
                  <a:pt x="2558" y="5100"/>
                </a:cubicBezTo>
                <a:cubicBezTo>
                  <a:pt x="2558" y="5100"/>
                  <a:pt x="2558" y="5100"/>
                  <a:pt x="2558" y="5100"/>
                </a:cubicBezTo>
                <a:cubicBezTo>
                  <a:pt x="2274" y="5100"/>
                  <a:pt x="2274" y="5400"/>
                  <a:pt x="2274" y="5400"/>
                </a:cubicBezTo>
                <a:cubicBezTo>
                  <a:pt x="1990" y="5700"/>
                  <a:pt x="1705" y="5700"/>
                  <a:pt x="1421" y="5700"/>
                </a:cubicBezTo>
                <a:cubicBezTo>
                  <a:pt x="853" y="6300"/>
                  <a:pt x="853" y="6300"/>
                  <a:pt x="853" y="6300"/>
                </a:cubicBezTo>
                <a:cubicBezTo>
                  <a:pt x="853" y="6600"/>
                  <a:pt x="853" y="7200"/>
                  <a:pt x="1990" y="8100"/>
                </a:cubicBezTo>
                <a:cubicBezTo>
                  <a:pt x="2558" y="9000"/>
                  <a:pt x="3127" y="9300"/>
                  <a:pt x="3411" y="9300"/>
                </a:cubicBezTo>
                <a:cubicBezTo>
                  <a:pt x="3411" y="9600"/>
                  <a:pt x="3411" y="9600"/>
                  <a:pt x="3411" y="9600"/>
                </a:cubicBezTo>
                <a:cubicBezTo>
                  <a:pt x="3411" y="9300"/>
                  <a:pt x="3411" y="9300"/>
                  <a:pt x="3411" y="9300"/>
                </a:cubicBezTo>
                <a:cubicBezTo>
                  <a:pt x="3695" y="9300"/>
                  <a:pt x="3695" y="9000"/>
                  <a:pt x="3695" y="9000"/>
                </a:cubicBezTo>
                <a:cubicBezTo>
                  <a:pt x="4263" y="8700"/>
                  <a:pt x="4263" y="8700"/>
                  <a:pt x="4263" y="8700"/>
                </a:cubicBezTo>
                <a:cubicBezTo>
                  <a:pt x="4263" y="8400"/>
                  <a:pt x="4263" y="8100"/>
                  <a:pt x="4548" y="7800"/>
                </a:cubicBezTo>
                <a:cubicBezTo>
                  <a:pt x="4832" y="7500"/>
                  <a:pt x="5116" y="7500"/>
                  <a:pt x="5400" y="7500"/>
                </a:cubicBezTo>
                <a:lnTo>
                  <a:pt x="7674" y="4800"/>
                </a:lnTo>
                <a:close/>
                <a:moveTo>
                  <a:pt x="20463" y="19500"/>
                </a:moveTo>
                <a:cubicBezTo>
                  <a:pt x="20463" y="18900"/>
                  <a:pt x="20179" y="18300"/>
                  <a:pt x="19895" y="18000"/>
                </a:cubicBezTo>
                <a:cubicBezTo>
                  <a:pt x="7958" y="5700"/>
                  <a:pt x="7958" y="5700"/>
                  <a:pt x="7958" y="5700"/>
                </a:cubicBezTo>
                <a:cubicBezTo>
                  <a:pt x="6253" y="7200"/>
                  <a:pt x="6253" y="7200"/>
                  <a:pt x="6253" y="7200"/>
                </a:cubicBezTo>
                <a:cubicBezTo>
                  <a:pt x="17905" y="19800"/>
                  <a:pt x="17905" y="19800"/>
                  <a:pt x="17905" y="19800"/>
                </a:cubicBezTo>
                <a:cubicBezTo>
                  <a:pt x="18758" y="20700"/>
                  <a:pt x="19611" y="21000"/>
                  <a:pt x="20179" y="20400"/>
                </a:cubicBezTo>
                <a:cubicBezTo>
                  <a:pt x="20463" y="20100"/>
                  <a:pt x="20463" y="19800"/>
                  <a:pt x="20463" y="19500"/>
                </a:cubicBezTo>
                <a:close/>
                <a:moveTo>
                  <a:pt x="10516" y="14100"/>
                </a:moveTo>
                <a:cubicBezTo>
                  <a:pt x="10516" y="14400"/>
                  <a:pt x="10800" y="15000"/>
                  <a:pt x="10516" y="15300"/>
                </a:cubicBezTo>
                <a:cubicBezTo>
                  <a:pt x="7674" y="18000"/>
                  <a:pt x="7674" y="18000"/>
                  <a:pt x="7674" y="18000"/>
                </a:cubicBezTo>
                <a:cubicBezTo>
                  <a:pt x="5116" y="21000"/>
                  <a:pt x="5116" y="21000"/>
                  <a:pt x="5116" y="21000"/>
                </a:cubicBezTo>
                <a:cubicBezTo>
                  <a:pt x="4832" y="21300"/>
                  <a:pt x="4548" y="21300"/>
                  <a:pt x="4263" y="21300"/>
                </a:cubicBezTo>
                <a:cubicBezTo>
                  <a:pt x="3695" y="21300"/>
                  <a:pt x="3127" y="21000"/>
                  <a:pt x="2558" y="20400"/>
                </a:cubicBezTo>
                <a:cubicBezTo>
                  <a:pt x="1705" y="19500"/>
                  <a:pt x="1705" y="19500"/>
                  <a:pt x="1705" y="19500"/>
                </a:cubicBezTo>
                <a:cubicBezTo>
                  <a:pt x="853" y="18600"/>
                  <a:pt x="853" y="18600"/>
                  <a:pt x="853" y="18600"/>
                </a:cubicBezTo>
                <a:cubicBezTo>
                  <a:pt x="284" y="18300"/>
                  <a:pt x="284" y="17700"/>
                  <a:pt x="0" y="17400"/>
                </a:cubicBezTo>
                <a:cubicBezTo>
                  <a:pt x="0" y="16800"/>
                  <a:pt x="0" y="16200"/>
                  <a:pt x="284" y="15900"/>
                </a:cubicBezTo>
                <a:cubicBezTo>
                  <a:pt x="3127" y="13200"/>
                  <a:pt x="3127" y="13200"/>
                  <a:pt x="3127" y="13200"/>
                </a:cubicBezTo>
                <a:cubicBezTo>
                  <a:pt x="5684" y="10500"/>
                  <a:pt x="5684" y="10500"/>
                  <a:pt x="5684" y="10500"/>
                </a:cubicBezTo>
                <a:cubicBezTo>
                  <a:pt x="5969" y="10200"/>
                  <a:pt x="5969" y="10200"/>
                  <a:pt x="6253" y="10200"/>
                </a:cubicBezTo>
                <a:cubicBezTo>
                  <a:pt x="6537" y="10200"/>
                  <a:pt x="6821" y="10200"/>
                  <a:pt x="6821" y="10200"/>
                </a:cubicBezTo>
                <a:cubicBezTo>
                  <a:pt x="6821" y="10200"/>
                  <a:pt x="7105" y="10200"/>
                  <a:pt x="7105" y="10200"/>
                </a:cubicBezTo>
                <a:cubicBezTo>
                  <a:pt x="7674" y="11100"/>
                  <a:pt x="7674" y="11100"/>
                  <a:pt x="7674" y="11100"/>
                </a:cubicBezTo>
                <a:cubicBezTo>
                  <a:pt x="7674" y="11100"/>
                  <a:pt x="7674" y="11100"/>
                  <a:pt x="7674" y="11100"/>
                </a:cubicBezTo>
                <a:cubicBezTo>
                  <a:pt x="7390" y="11400"/>
                  <a:pt x="7105" y="11100"/>
                  <a:pt x="6821" y="11100"/>
                </a:cubicBezTo>
                <a:cubicBezTo>
                  <a:pt x="6537" y="11100"/>
                  <a:pt x="6537" y="11100"/>
                  <a:pt x="6253" y="11100"/>
                </a:cubicBezTo>
                <a:cubicBezTo>
                  <a:pt x="853" y="16800"/>
                  <a:pt x="853" y="16800"/>
                  <a:pt x="853" y="16800"/>
                </a:cubicBezTo>
                <a:cubicBezTo>
                  <a:pt x="853" y="16800"/>
                  <a:pt x="853" y="16800"/>
                  <a:pt x="853" y="17100"/>
                </a:cubicBezTo>
                <a:cubicBezTo>
                  <a:pt x="1137" y="17400"/>
                  <a:pt x="1137" y="17700"/>
                  <a:pt x="1421" y="18000"/>
                </a:cubicBezTo>
                <a:cubicBezTo>
                  <a:pt x="1421" y="18000"/>
                  <a:pt x="1705" y="18300"/>
                  <a:pt x="1705" y="18300"/>
                </a:cubicBezTo>
                <a:cubicBezTo>
                  <a:pt x="7674" y="12000"/>
                  <a:pt x="7674" y="12000"/>
                  <a:pt x="7674" y="12000"/>
                </a:cubicBezTo>
                <a:cubicBezTo>
                  <a:pt x="7674" y="12000"/>
                  <a:pt x="7958" y="12000"/>
                  <a:pt x="7958" y="12000"/>
                </a:cubicBezTo>
                <a:cubicBezTo>
                  <a:pt x="8811" y="12900"/>
                  <a:pt x="8811" y="12900"/>
                  <a:pt x="8811" y="12900"/>
                </a:cubicBezTo>
                <a:cubicBezTo>
                  <a:pt x="8811" y="13200"/>
                  <a:pt x="8811" y="13200"/>
                  <a:pt x="8811" y="13500"/>
                </a:cubicBezTo>
                <a:cubicBezTo>
                  <a:pt x="2842" y="19500"/>
                  <a:pt x="2842" y="19500"/>
                  <a:pt x="2842" y="19500"/>
                </a:cubicBezTo>
                <a:cubicBezTo>
                  <a:pt x="3127" y="19800"/>
                  <a:pt x="3127" y="19800"/>
                  <a:pt x="3127" y="19800"/>
                </a:cubicBezTo>
                <a:cubicBezTo>
                  <a:pt x="3411" y="20100"/>
                  <a:pt x="3979" y="20400"/>
                  <a:pt x="4263" y="20400"/>
                </a:cubicBezTo>
                <a:cubicBezTo>
                  <a:pt x="4263" y="20400"/>
                  <a:pt x="4548" y="20400"/>
                  <a:pt x="4548" y="20400"/>
                </a:cubicBezTo>
                <a:cubicBezTo>
                  <a:pt x="9663" y="14700"/>
                  <a:pt x="9663" y="14700"/>
                  <a:pt x="9663" y="14700"/>
                </a:cubicBezTo>
                <a:cubicBezTo>
                  <a:pt x="9663" y="14700"/>
                  <a:pt x="9663" y="14400"/>
                  <a:pt x="9663" y="14400"/>
                </a:cubicBezTo>
                <a:cubicBezTo>
                  <a:pt x="9663" y="14100"/>
                  <a:pt x="9663" y="13800"/>
                  <a:pt x="9663" y="13500"/>
                </a:cubicBezTo>
                <a:cubicBezTo>
                  <a:pt x="9663" y="13200"/>
                  <a:pt x="9663" y="13200"/>
                  <a:pt x="9663" y="13200"/>
                </a:cubicBezTo>
                <a:cubicBezTo>
                  <a:pt x="10516" y="14100"/>
                  <a:pt x="10516" y="14100"/>
                  <a:pt x="10516" y="14100"/>
                </a:cubicBezTo>
                <a:cubicBezTo>
                  <a:pt x="10516" y="14100"/>
                  <a:pt x="10516" y="14100"/>
                  <a:pt x="10516" y="14100"/>
                </a:cubicBezTo>
                <a:close/>
                <a:moveTo>
                  <a:pt x="2558" y="19200"/>
                </a:moveTo>
                <a:cubicBezTo>
                  <a:pt x="8242" y="13200"/>
                  <a:pt x="8242" y="13200"/>
                  <a:pt x="8242" y="13200"/>
                </a:cubicBezTo>
                <a:cubicBezTo>
                  <a:pt x="7674" y="12600"/>
                  <a:pt x="7674" y="12600"/>
                  <a:pt x="7674" y="12600"/>
                </a:cubicBezTo>
                <a:cubicBezTo>
                  <a:pt x="1990" y="18600"/>
                  <a:pt x="1990" y="18600"/>
                  <a:pt x="1990" y="18600"/>
                </a:cubicBezTo>
                <a:cubicBezTo>
                  <a:pt x="2274" y="18900"/>
                  <a:pt x="2274" y="18900"/>
                  <a:pt x="2558" y="192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30" name="Shape"/>
          <p:cNvSpPr/>
          <p:nvPr/>
        </p:nvSpPr>
        <p:spPr>
          <a:xfrm>
            <a:off x="6942859" y="2714394"/>
            <a:ext cx="379744" cy="3289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663" y="1636"/>
                </a:moveTo>
                <a:cubicBezTo>
                  <a:pt x="5468" y="1636"/>
                  <a:pt x="1367" y="6873"/>
                  <a:pt x="1367" y="12764"/>
                </a:cubicBezTo>
                <a:cubicBezTo>
                  <a:pt x="1367" y="15382"/>
                  <a:pt x="1914" y="17673"/>
                  <a:pt x="3281" y="19636"/>
                </a:cubicBezTo>
                <a:cubicBezTo>
                  <a:pt x="3281" y="19636"/>
                  <a:pt x="3281" y="19636"/>
                  <a:pt x="3554" y="19636"/>
                </a:cubicBezTo>
                <a:cubicBezTo>
                  <a:pt x="18046" y="19636"/>
                  <a:pt x="18046" y="19636"/>
                  <a:pt x="18046" y="19636"/>
                </a:cubicBezTo>
                <a:cubicBezTo>
                  <a:pt x="18046" y="19636"/>
                  <a:pt x="18046" y="19636"/>
                  <a:pt x="18046" y="19636"/>
                </a:cubicBezTo>
                <a:cubicBezTo>
                  <a:pt x="19413" y="17673"/>
                  <a:pt x="19959" y="15382"/>
                  <a:pt x="19959" y="12764"/>
                </a:cubicBezTo>
                <a:cubicBezTo>
                  <a:pt x="19959" y="6873"/>
                  <a:pt x="15858" y="1636"/>
                  <a:pt x="10663" y="1636"/>
                </a:cubicBezTo>
                <a:close/>
                <a:moveTo>
                  <a:pt x="17772" y="18982"/>
                </a:moveTo>
                <a:cubicBezTo>
                  <a:pt x="3554" y="18982"/>
                  <a:pt x="3554" y="18982"/>
                  <a:pt x="3554" y="18982"/>
                </a:cubicBezTo>
                <a:cubicBezTo>
                  <a:pt x="2461" y="17345"/>
                  <a:pt x="1914" y="15055"/>
                  <a:pt x="1914" y="12764"/>
                </a:cubicBezTo>
                <a:cubicBezTo>
                  <a:pt x="1914" y="7200"/>
                  <a:pt x="5742" y="2291"/>
                  <a:pt x="10663" y="2291"/>
                </a:cubicBezTo>
                <a:cubicBezTo>
                  <a:pt x="15585" y="2291"/>
                  <a:pt x="19413" y="7200"/>
                  <a:pt x="19413" y="12764"/>
                </a:cubicBezTo>
                <a:cubicBezTo>
                  <a:pt x="19413" y="15055"/>
                  <a:pt x="18866" y="17345"/>
                  <a:pt x="17772" y="18982"/>
                </a:cubicBezTo>
                <a:close/>
                <a:moveTo>
                  <a:pt x="10663" y="0"/>
                </a:moveTo>
                <a:cubicBezTo>
                  <a:pt x="4648" y="0"/>
                  <a:pt x="0" y="5891"/>
                  <a:pt x="0" y="13091"/>
                </a:cubicBezTo>
                <a:cubicBezTo>
                  <a:pt x="0" y="15709"/>
                  <a:pt x="547" y="18327"/>
                  <a:pt x="2187" y="20618"/>
                </a:cubicBezTo>
                <a:cubicBezTo>
                  <a:pt x="2461" y="21273"/>
                  <a:pt x="2734" y="21600"/>
                  <a:pt x="3281" y="21600"/>
                </a:cubicBezTo>
                <a:cubicBezTo>
                  <a:pt x="18046" y="21600"/>
                  <a:pt x="18046" y="21600"/>
                  <a:pt x="18046" y="21600"/>
                </a:cubicBezTo>
                <a:cubicBezTo>
                  <a:pt x="18592" y="21600"/>
                  <a:pt x="19139" y="21273"/>
                  <a:pt x="19413" y="20618"/>
                </a:cubicBezTo>
                <a:cubicBezTo>
                  <a:pt x="20780" y="18327"/>
                  <a:pt x="21600" y="15709"/>
                  <a:pt x="21600" y="13091"/>
                </a:cubicBezTo>
                <a:cubicBezTo>
                  <a:pt x="21600" y="5891"/>
                  <a:pt x="16678" y="0"/>
                  <a:pt x="10663" y="0"/>
                </a:cubicBezTo>
                <a:close/>
                <a:moveTo>
                  <a:pt x="18592" y="20291"/>
                </a:moveTo>
                <a:cubicBezTo>
                  <a:pt x="18592" y="20291"/>
                  <a:pt x="18319" y="20618"/>
                  <a:pt x="18046" y="20618"/>
                </a:cubicBezTo>
                <a:cubicBezTo>
                  <a:pt x="3281" y="20618"/>
                  <a:pt x="3281" y="20618"/>
                  <a:pt x="3281" y="20618"/>
                </a:cubicBezTo>
                <a:cubicBezTo>
                  <a:pt x="3008" y="20618"/>
                  <a:pt x="2734" y="20291"/>
                  <a:pt x="2734" y="20291"/>
                </a:cubicBezTo>
                <a:cubicBezTo>
                  <a:pt x="1367" y="18000"/>
                  <a:pt x="820" y="15709"/>
                  <a:pt x="820" y="13091"/>
                </a:cubicBezTo>
                <a:cubicBezTo>
                  <a:pt x="820" y="6545"/>
                  <a:pt x="5195" y="982"/>
                  <a:pt x="10663" y="982"/>
                </a:cubicBezTo>
                <a:cubicBezTo>
                  <a:pt x="16132" y="982"/>
                  <a:pt x="20780" y="6545"/>
                  <a:pt x="20780" y="13091"/>
                </a:cubicBezTo>
                <a:cubicBezTo>
                  <a:pt x="20780" y="15709"/>
                  <a:pt x="19959" y="18000"/>
                  <a:pt x="18592" y="20291"/>
                </a:cubicBezTo>
                <a:close/>
                <a:moveTo>
                  <a:pt x="9023" y="12764"/>
                </a:moveTo>
                <a:cubicBezTo>
                  <a:pt x="9023" y="12109"/>
                  <a:pt x="9296" y="11782"/>
                  <a:pt x="9843" y="11455"/>
                </a:cubicBezTo>
                <a:cubicBezTo>
                  <a:pt x="10116" y="9818"/>
                  <a:pt x="10390" y="7527"/>
                  <a:pt x="10390" y="7527"/>
                </a:cubicBezTo>
                <a:cubicBezTo>
                  <a:pt x="10663" y="6545"/>
                  <a:pt x="10663" y="6545"/>
                  <a:pt x="10937" y="7527"/>
                </a:cubicBezTo>
                <a:cubicBezTo>
                  <a:pt x="10937" y="7527"/>
                  <a:pt x="11210" y="9818"/>
                  <a:pt x="11484" y="11455"/>
                </a:cubicBezTo>
                <a:cubicBezTo>
                  <a:pt x="12030" y="11782"/>
                  <a:pt x="12304" y="12109"/>
                  <a:pt x="12304" y="12764"/>
                </a:cubicBezTo>
                <a:cubicBezTo>
                  <a:pt x="12304" y="14073"/>
                  <a:pt x="11484" y="14727"/>
                  <a:pt x="10663" y="14727"/>
                </a:cubicBezTo>
                <a:cubicBezTo>
                  <a:pt x="9843" y="14727"/>
                  <a:pt x="9023" y="14073"/>
                  <a:pt x="9023" y="12764"/>
                </a:cubicBezTo>
                <a:close/>
                <a:moveTo>
                  <a:pt x="10390" y="4582"/>
                </a:moveTo>
                <a:cubicBezTo>
                  <a:pt x="10390" y="3927"/>
                  <a:pt x="10390" y="3927"/>
                  <a:pt x="10390" y="3927"/>
                </a:cubicBezTo>
                <a:cubicBezTo>
                  <a:pt x="10390" y="3600"/>
                  <a:pt x="10390" y="3273"/>
                  <a:pt x="10663" y="3273"/>
                </a:cubicBezTo>
                <a:cubicBezTo>
                  <a:pt x="10937" y="3273"/>
                  <a:pt x="11210" y="3600"/>
                  <a:pt x="11210" y="3927"/>
                </a:cubicBezTo>
                <a:cubicBezTo>
                  <a:pt x="11210" y="4582"/>
                  <a:pt x="11210" y="4582"/>
                  <a:pt x="11210" y="4582"/>
                </a:cubicBezTo>
                <a:cubicBezTo>
                  <a:pt x="11210" y="4909"/>
                  <a:pt x="10937" y="5236"/>
                  <a:pt x="10663" y="5236"/>
                </a:cubicBezTo>
                <a:cubicBezTo>
                  <a:pt x="10390" y="5236"/>
                  <a:pt x="10390" y="4909"/>
                  <a:pt x="10390" y="4582"/>
                </a:cubicBezTo>
                <a:close/>
                <a:moveTo>
                  <a:pt x="18866" y="12764"/>
                </a:moveTo>
                <a:cubicBezTo>
                  <a:pt x="18866" y="13091"/>
                  <a:pt x="18592" y="13418"/>
                  <a:pt x="18319" y="13418"/>
                </a:cubicBezTo>
                <a:cubicBezTo>
                  <a:pt x="17499" y="13418"/>
                  <a:pt x="17499" y="13418"/>
                  <a:pt x="17499" y="13418"/>
                </a:cubicBezTo>
                <a:cubicBezTo>
                  <a:pt x="17499" y="13418"/>
                  <a:pt x="17225" y="13091"/>
                  <a:pt x="17225" y="12764"/>
                </a:cubicBezTo>
                <a:cubicBezTo>
                  <a:pt x="17225" y="12764"/>
                  <a:pt x="17499" y="12436"/>
                  <a:pt x="17499" y="12436"/>
                </a:cubicBezTo>
                <a:cubicBezTo>
                  <a:pt x="18319" y="12436"/>
                  <a:pt x="18319" y="12436"/>
                  <a:pt x="18319" y="12436"/>
                </a:cubicBezTo>
                <a:cubicBezTo>
                  <a:pt x="18592" y="12436"/>
                  <a:pt x="18866" y="12764"/>
                  <a:pt x="18866" y="12764"/>
                </a:cubicBezTo>
                <a:close/>
                <a:moveTo>
                  <a:pt x="4101" y="12764"/>
                </a:moveTo>
                <a:cubicBezTo>
                  <a:pt x="4101" y="13091"/>
                  <a:pt x="4101" y="13418"/>
                  <a:pt x="3828" y="13418"/>
                </a:cubicBezTo>
                <a:cubicBezTo>
                  <a:pt x="3008" y="13418"/>
                  <a:pt x="3008" y="13418"/>
                  <a:pt x="3008" y="13418"/>
                </a:cubicBezTo>
                <a:cubicBezTo>
                  <a:pt x="2734" y="13418"/>
                  <a:pt x="2734" y="13091"/>
                  <a:pt x="2734" y="12764"/>
                </a:cubicBezTo>
                <a:cubicBezTo>
                  <a:pt x="2734" y="12764"/>
                  <a:pt x="2734" y="12436"/>
                  <a:pt x="3008" y="12436"/>
                </a:cubicBezTo>
                <a:cubicBezTo>
                  <a:pt x="3828" y="12436"/>
                  <a:pt x="3828" y="12436"/>
                  <a:pt x="3828" y="12436"/>
                </a:cubicBezTo>
                <a:cubicBezTo>
                  <a:pt x="4101" y="12436"/>
                  <a:pt x="4101" y="12764"/>
                  <a:pt x="4101" y="12764"/>
                </a:cubicBezTo>
                <a:close/>
                <a:moveTo>
                  <a:pt x="6015" y="6873"/>
                </a:moveTo>
                <a:cubicBezTo>
                  <a:pt x="6289" y="6873"/>
                  <a:pt x="6289" y="7200"/>
                  <a:pt x="6015" y="7527"/>
                </a:cubicBezTo>
                <a:cubicBezTo>
                  <a:pt x="6015" y="7527"/>
                  <a:pt x="6015" y="7527"/>
                  <a:pt x="5742" y="7527"/>
                </a:cubicBezTo>
                <a:cubicBezTo>
                  <a:pt x="5742" y="7527"/>
                  <a:pt x="5468" y="7527"/>
                  <a:pt x="5468" y="7527"/>
                </a:cubicBezTo>
                <a:cubicBezTo>
                  <a:pt x="4922" y="6873"/>
                  <a:pt x="4922" y="6873"/>
                  <a:pt x="4922" y="6873"/>
                </a:cubicBezTo>
                <a:cubicBezTo>
                  <a:pt x="4922" y="6545"/>
                  <a:pt x="4922" y="6218"/>
                  <a:pt x="4922" y="6218"/>
                </a:cubicBezTo>
                <a:cubicBezTo>
                  <a:pt x="5195" y="5891"/>
                  <a:pt x="5468" y="5891"/>
                  <a:pt x="5468" y="6218"/>
                </a:cubicBezTo>
                <a:lnTo>
                  <a:pt x="6015" y="6873"/>
                </a:lnTo>
                <a:close/>
                <a:moveTo>
                  <a:pt x="16405" y="6218"/>
                </a:moveTo>
                <a:cubicBezTo>
                  <a:pt x="16678" y="6218"/>
                  <a:pt x="16678" y="6545"/>
                  <a:pt x="16405" y="6873"/>
                </a:cubicBezTo>
                <a:cubicBezTo>
                  <a:pt x="15858" y="7527"/>
                  <a:pt x="15858" y="7527"/>
                  <a:pt x="15858" y="7527"/>
                </a:cubicBezTo>
                <a:cubicBezTo>
                  <a:pt x="15858" y="7527"/>
                  <a:pt x="15585" y="7527"/>
                  <a:pt x="15585" y="7527"/>
                </a:cubicBezTo>
                <a:cubicBezTo>
                  <a:pt x="15585" y="7527"/>
                  <a:pt x="15311" y="7527"/>
                  <a:pt x="15311" y="7527"/>
                </a:cubicBezTo>
                <a:cubicBezTo>
                  <a:pt x="15038" y="7200"/>
                  <a:pt x="15038" y="6873"/>
                  <a:pt x="15311" y="6873"/>
                </a:cubicBezTo>
                <a:cubicBezTo>
                  <a:pt x="15858" y="6218"/>
                  <a:pt x="15858" y="6218"/>
                  <a:pt x="15858" y="6218"/>
                </a:cubicBezTo>
                <a:cubicBezTo>
                  <a:pt x="15858" y="5891"/>
                  <a:pt x="16132" y="5891"/>
                  <a:pt x="16405" y="6218"/>
                </a:cubicBezTo>
                <a:close/>
                <a:moveTo>
                  <a:pt x="12304" y="15709"/>
                </a:moveTo>
                <a:cubicBezTo>
                  <a:pt x="9296" y="15709"/>
                  <a:pt x="9296" y="15709"/>
                  <a:pt x="9296" y="15709"/>
                </a:cubicBezTo>
                <a:cubicBezTo>
                  <a:pt x="8476" y="15709"/>
                  <a:pt x="7929" y="16364"/>
                  <a:pt x="7929" y="17018"/>
                </a:cubicBezTo>
                <a:cubicBezTo>
                  <a:pt x="7929" y="18000"/>
                  <a:pt x="8476" y="18327"/>
                  <a:pt x="9296" y="18327"/>
                </a:cubicBezTo>
                <a:cubicBezTo>
                  <a:pt x="12304" y="18327"/>
                  <a:pt x="12304" y="18327"/>
                  <a:pt x="12304" y="18327"/>
                </a:cubicBezTo>
                <a:cubicBezTo>
                  <a:pt x="12851" y="18327"/>
                  <a:pt x="13671" y="18000"/>
                  <a:pt x="13671" y="17018"/>
                </a:cubicBezTo>
                <a:cubicBezTo>
                  <a:pt x="13671" y="16364"/>
                  <a:pt x="12851" y="15709"/>
                  <a:pt x="12304" y="15709"/>
                </a:cubicBezTo>
                <a:close/>
                <a:moveTo>
                  <a:pt x="12304" y="17673"/>
                </a:moveTo>
                <a:cubicBezTo>
                  <a:pt x="9296" y="17673"/>
                  <a:pt x="9296" y="17673"/>
                  <a:pt x="9296" y="17673"/>
                </a:cubicBezTo>
                <a:cubicBezTo>
                  <a:pt x="8749" y="17673"/>
                  <a:pt x="8476" y="17345"/>
                  <a:pt x="8476" y="17018"/>
                </a:cubicBezTo>
                <a:cubicBezTo>
                  <a:pt x="8476" y="16691"/>
                  <a:pt x="8749" y="16364"/>
                  <a:pt x="9296" y="16364"/>
                </a:cubicBezTo>
                <a:cubicBezTo>
                  <a:pt x="12304" y="16364"/>
                  <a:pt x="12304" y="16364"/>
                  <a:pt x="12304" y="16364"/>
                </a:cubicBezTo>
                <a:cubicBezTo>
                  <a:pt x="12577" y="16364"/>
                  <a:pt x="13124" y="16691"/>
                  <a:pt x="13124" y="17018"/>
                </a:cubicBezTo>
                <a:cubicBezTo>
                  <a:pt x="13124" y="17345"/>
                  <a:pt x="12577" y="17673"/>
                  <a:pt x="12304" y="1767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31" name="Shape"/>
          <p:cNvSpPr/>
          <p:nvPr/>
        </p:nvSpPr>
        <p:spPr>
          <a:xfrm>
            <a:off x="7622255" y="1955930"/>
            <a:ext cx="261844" cy="3702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400" y="9049"/>
                </a:moveTo>
                <a:cubicBezTo>
                  <a:pt x="12400" y="8173"/>
                  <a:pt x="11600" y="7881"/>
                  <a:pt x="10400" y="7881"/>
                </a:cubicBezTo>
                <a:cubicBezTo>
                  <a:pt x="9200" y="7881"/>
                  <a:pt x="8000" y="7005"/>
                  <a:pt x="8000" y="5838"/>
                </a:cubicBezTo>
                <a:cubicBezTo>
                  <a:pt x="8000" y="4962"/>
                  <a:pt x="8800" y="4378"/>
                  <a:pt x="10000" y="4086"/>
                </a:cubicBezTo>
                <a:cubicBezTo>
                  <a:pt x="10000" y="3503"/>
                  <a:pt x="10000" y="3503"/>
                  <a:pt x="10000" y="3503"/>
                </a:cubicBezTo>
                <a:cubicBezTo>
                  <a:pt x="10000" y="3211"/>
                  <a:pt x="10400" y="3211"/>
                  <a:pt x="10400" y="3211"/>
                </a:cubicBezTo>
                <a:cubicBezTo>
                  <a:pt x="10800" y="3211"/>
                  <a:pt x="10800" y="3211"/>
                  <a:pt x="10800" y="3503"/>
                </a:cubicBezTo>
                <a:cubicBezTo>
                  <a:pt x="10800" y="4086"/>
                  <a:pt x="10800" y="4086"/>
                  <a:pt x="10800" y="4086"/>
                </a:cubicBezTo>
                <a:cubicBezTo>
                  <a:pt x="12000" y="4378"/>
                  <a:pt x="13200" y="4962"/>
                  <a:pt x="13200" y="5838"/>
                </a:cubicBezTo>
                <a:cubicBezTo>
                  <a:pt x="13200" y="6130"/>
                  <a:pt x="12800" y="6130"/>
                  <a:pt x="12800" y="6130"/>
                </a:cubicBezTo>
                <a:cubicBezTo>
                  <a:pt x="12400" y="6130"/>
                  <a:pt x="12400" y="6130"/>
                  <a:pt x="12400" y="5838"/>
                </a:cubicBezTo>
                <a:cubicBezTo>
                  <a:pt x="12400" y="5254"/>
                  <a:pt x="11600" y="4670"/>
                  <a:pt x="10400" y="4670"/>
                </a:cubicBezTo>
                <a:cubicBezTo>
                  <a:pt x="9600" y="4670"/>
                  <a:pt x="8800" y="5254"/>
                  <a:pt x="8800" y="5838"/>
                </a:cubicBezTo>
                <a:cubicBezTo>
                  <a:pt x="8800" y="6714"/>
                  <a:pt x="9600" y="7297"/>
                  <a:pt x="10400" y="7297"/>
                </a:cubicBezTo>
                <a:cubicBezTo>
                  <a:pt x="12000" y="7297"/>
                  <a:pt x="13200" y="7881"/>
                  <a:pt x="13200" y="9049"/>
                </a:cubicBezTo>
                <a:cubicBezTo>
                  <a:pt x="13200" y="9924"/>
                  <a:pt x="12000" y="10508"/>
                  <a:pt x="10800" y="10800"/>
                </a:cubicBezTo>
                <a:cubicBezTo>
                  <a:pt x="10800" y="11384"/>
                  <a:pt x="10800" y="11384"/>
                  <a:pt x="10800" y="11384"/>
                </a:cubicBezTo>
                <a:cubicBezTo>
                  <a:pt x="10800" y="11676"/>
                  <a:pt x="10800" y="11676"/>
                  <a:pt x="10400" y="11676"/>
                </a:cubicBezTo>
                <a:cubicBezTo>
                  <a:pt x="10400" y="11676"/>
                  <a:pt x="10000" y="11676"/>
                  <a:pt x="10000" y="11384"/>
                </a:cubicBezTo>
                <a:cubicBezTo>
                  <a:pt x="10000" y="10800"/>
                  <a:pt x="10000" y="10800"/>
                  <a:pt x="10000" y="10800"/>
                </a:cubicBezTo>
                <a:cubicBezTo>
                  <a:pt x="8800" y="10508"/>
                  <a:pt x="8000" y="9924"/>
                  <a:pt x="8000" y="9049"/>
                </a:cubicBezTo>
                <a:cubicBezTo>
                  <a:pt x="8000" y="8757"/>
                  <a:pt x="8400" y="8757"/>
                  <a:pt x="8400" y="8757"/>
                </a:cubicBezTo>
                <a:cubicBezTo>
                  <a:pt x="8800" y="8757"/>
                  <a:pt x="8800" y="8757"/>
                  <a:pt x="8800" y="9049"/>
                </a:cubicBezTo>
                <a:cubicBezTo>
                  <a:pt x="8800" y="9632"/>
                  <a:pt x="9600" y="10216"/>
                  <a:pt x="10400" y="10216"/>
                </a:cubicBezTo>
                <a:cubicBezTo>
                  <a:pt x="11600" y="10216"/>
                  <a:pt x="12400" y="9632"/>
                  <a:pt x="12400" y="9049"/>
                </a:cubicBezTo>
                <a:close/>
                <a:moveTo>
                  <a:pt x="21200" y="20141"/>
                </a:moveTo>
                <a:cubicBezTo>
                  <a:pt x="21200" y="20141"/>
                  <a:pt x="20800" y="20432"/>
                  <a:pt x="20800" y="20432"/>
                </a:cubicBezTo>
                <a:cubicBezTo>
                  <a:pt x="20800" y="20432"/>
                  <a:pt x="20400" y="20432"/>
                  <a:pt x="20400" y="20141"/>
                </a:cubicBezTo>
                <a:cubicBezTo>
                  <a:pt x="17600" y="19849"/>
                  <a:pt x="17600" y="19849"/>
                  <a:pt x="17600" y="19849"/>
                </a:cubicBezTo>
                <a:cubicBezTo>
                  <a:pt x="15600" y="21600"/>
                  <a:pt x="15600" y="21600"/>
                  <a:pt x="15600" y="21600"/>
                </a:cubicBezTo>
                <a:cubicBezTo>
                  <a:pt x="15600" y="21600"/>
                  <a:pt x="15200" y="21600"/>
                  <a:pt x="15200" y="21600"/>
                </a:cubicBezTo>
                <a:cubicBezTo>
                  <a:pt x="15200" y="21600"/>
                  <a:pt x="14800" y="21600"/>
                  <a:pt x="14800" y="21600"/>
                </a:cubicBezTo>
                <a:cubicBezTo>
                  <a:pt x="14800" y="21600"/>
                  <a:pt x="14400" y="21600"/>
                  <a:pt x="14400" y="21308"/>
                </a:cubicBezTo>
                <a:cubicBezTo>
                  <a:pt x="10800" y="14011"/>
                  <a:pt x="10800" y="14011"/>
                  <a:pt x="10800" y="14011"/>
                </a:cubicBezTo>
                <a:cubicBezTo>
                  <a:pt x="10800" y="14011"/>
                  <a:pt x="10800" y="14011"/>
                  <a:pt x="10800" y="14011"/>
                </a:cubicBezTo>
                <a:cubicBezTo>
                  <a:pt x="7200" y="21308"/>
                  <a:pt x="7200" y="21308"/>
                  <a:pt x="7200" y="21308"/>
                </a:cubicBezTo>
                <a:cubicBezTo>
                  <a:pt x="7200" y="21600"/>
                  <a:pt x="7200" y="21600"/>
                  <a:pt x="6800" y="21600"/>
                </a:cubicBezTo>
                <a:cubicBezTo>
                  <a:pt x="6800" y="21600"/>
                  <a:pt x="6800" y="21600"/>
                  <a:pt x="6800" y="21600"/>
                </a:cubicBezTo>
                <a:cubicBezTo>
                  <a:pt x="6400" y="21600"/>
                  <a:pt x="6000" y="21600"/>
                  <a:pt x="6000" y="21600"/>
                </a:cubicBezTo>
                <a:cubicBezTo>
                  <a:pt x="4000" y="19849"/>
                  <a:pt x="4000" y="19849"/>
                  <a:pt x="4000" y="19849"/>
                </a:cubicBezTo>
                <a:cubicBezTo>
                  <a:pt x="1200" y="20141"/>
                  <a:pt x="1200" y="20141"/>
                  <a:pt x="1200" y="20141"/>
                </a:cubicBezTo>
                <a:cubicBezTo>
                  <a:pt x="1200" y="20432"/>
                  <a:pt x="1200" y="20432"/>
                  <a:pt x="800" y="20432"/>
                </a:cubicBezTo>
                <a:cubicBezTo>
                  <a:pt x="800" y="20432"/>
                  <a:pt x="400" y="20141"/>
                  <a:pt x="400" y="20141"/>
                </a:cubicBezTo>
                <a:cubicBezTo>
                  <a:pt x="400" y="19849"/>
                  <a:pt x="0" y="19849"/>
                  <a:pt x="400" y="19557"/>
                </a:cubicBezTo>
                <a:cubicBezTo>
                  <a:pt x="3600" y="12551"/>
                  <a:pt x="3600" y="12551"/>
                  <a:pt x="3600" y="12551"/>
                </a:cubicBezTo>
                <a:cubicBezTo>
                  <a:pt x="2800" y="12551"/>
                  <a:pt x="2400" y="12259"/>
                  <a:pt x="2000" y="11968"/>
                </a:cubicBezTo>
                <a:cubicBezTo>
                  <a:pt x="1600" y="11384"/>
                  <a:pt x="1600" y="10800"/>
                  <a:pt x="2000" y="10216"/>
                </a:cubicBezTo>
                <a:cubicBezTo>
                  <a:pt x="2000" y="9924"/>
                  <a:pt x="2000" y="9632"/>
                  <a:pt x="2000" y="9632"/>
                </a:cubicBezTo>
                <a:cubicBezTo>
                  <a:pt x="2000" y="9341"/>
                  <a:pt x="1600" y="9049"/>
                  <a:pt x="1200" y="9049"/>
                </a:cubicBezTo>
                <a:cubicBezTo>
                  <a:pt x="800" y="8465"/>
                  <a:pt x="0" y="8173"/>
                  <a:pt x="0" y="7589"/>
                </a:cubicBezTo>
                <a:cubicBezTo>
                  <a:pt x="0" y="6714"/>
                  <a:pt x="800" y="6422"/>
                  <a:pt x="1200" y="6130"/>
                </a:cubicBezTo>
                <a:cubicBezTo>
                  <a:pt x="1600" y="5838"/>
                  <a:pt x="2000" y="5546"/>
                  <a:pt x="2000" y="5546"/>
                </a:cubicBezTo>
                <a:cubicBezTo>
                  <a:pt x="2000" y="5254"/>
                  <a:pt x="2000" y="4962"/>
                  <a:pt x="2000" y="4670"/>
                </a:cubicBezTo>
                <a:cubicBezTo>
                  <a:pt x="1600" y="4086"/>
                  <a:pt x="1600" y="3503"/>
                  <a:pt x="2000" y="2919"/>
                </a:cubicBezTo>
                <a:cubicBezTo>
                  <a:pt x="2400" y="2335"/>
                  <a:pt x="3600" y="2335"/>
                  <a:pt x="4400" y="2335"/>
                </a:cubicBezTo>
                <a:cubicBezTo>
                  <a:pt x="4800" y="2335"/>
                  <a:pt x="5200" y="2335"/>
                  <a:pt x="5200" y="2043"/>
                </a:cubicBezTo>
                <a:cubicBezTo>
                  <a:pt x="5600" y="2043"/>
                  <a:pt x="5600" y="1751"/>
                  <a:pt x="5600" y="1459"/>
                </a:cubicBezTo>
                <a:cubicBezTo>
                  <a:pt x="6000" y="876"/>
                  <a:pt x="6400" y="292"/>
                  <a:pt x="7200" y="292"/>
                </a:cubicBezTo>
                <a:cubicBezTo>
                  <a:pt x="7600" y="292"/>
                  <a:pt x="7600" y="0"/>
                  <a:pt x="7600" y="0"/>
                </a:cubicBezTo>
                <a:cubicBezTo>
                  <a:pt x="7600" y="0"/>
                  <a:pt x="7600" y="0"/>
                  <a:pt x="7600" y="0"/>
                </a:cubicBezTo>
                <a:cubicBezTo>
                  <a:pt x="8400" y="0"/>
                  <a:pt x="8800" y="292"/>
                  <a:pt x="9600" y="584"/>
                </a:cubicBezTo>
                <a:cubicBezTo>
                  <a:pt x="10000" y="876"/>
                  <a:pt x="10400" y="876"/>
                  <a:pt x="10400" y="876"/>
                </a:cubicBezTo>
                <a:cubicBezTo>
                  <a:pt x="10800" y="876"/>
                  <a:pt x="11200" y="876"/>
                  <a:pt x="11600" y="584"/>
                </a:cubicBezTo>
                <a:cubicBezTo>
                  <a:pt x="12000" y="292"/>
                  <a:pt x="12800" y="0"/>
                  <a:pt x="13200" y="0"/>
                </a:cubicBezTo>
                <a:cubicBezTo>
                  <a:pt x="13600" y="0"/>
                  <a:pt x="13600" y="292"/>
                  <a:pt x="13600" y="292"/>
                </a:cubicBezTo>
                <a:cubicBezTo>
                  <a:pt x="14800" y="292"/>
                  <a:pt x="14800" y="876"/>
                  <a:pt x="15200" y="1459"/>
                </a:cubicBezTo>
                <a:cubicBezTo>
                  <a:pt x="15600" y="1751"/>
                  <a:pt x="15600" y="2043"/>
                  <a:pt x="16000" y="2043"/>
                </a:cubicBezTo>
                <a:cubicBezTo>
                  <a:pt x="16000" y="2335"/>
                  <a:pt x="16400" y="2335"/>
                  <a:pt x="16800" y="2335"/>
                </a:cubicBezTo>
                <a:cubicBezTo>
                  <a:pt x="17600" y="2335"/>
                  <a:pt x="18400" y="2335"/>
                  <a:pt x="19200" y="2919"/>
                </a:cubicBezTo>
                <a:cubicBezTo>
                  <a:pt x="19600" y="3503"/>
                  <a:pt x="19200" y="4086"/>
                  <a:pt x="19200" y="4670"/>
                </a:cubicBezTo>
                <a:cubicBezTo>
                  <a:pt x="19200" y="4962"/>
                  <a:pt x="18800" y="5254"/>
                  <a:pt x="19200" y="5546"/>
                </a:cubicBezTo>
                <a:cubicBezTo>
                  <a:pt x="19200" y="5546"/>
                  <a:pt x="19600" y="5838"/>
                  <a:pt x="19600" y="6130"/>
                </a:cubicBezTo>
                <a:cubicBezTo>
                  <a:pt x="20400" y="6422"/>
                  <a:pt x="21200" y="6714"/>
                  <a:pt x="21200" y="7589"/>
                </a:cubicBezTo>
                <a:cubicBezTo>
                  <a:pt x="21200" y="8173"/>
                  <a:pt x="20400" y="8465"/>
                  <a:pt x="19600" y="9049"/>
                </a:cubicBezTo>
                <a:cubicBezTo>
                  <a:pt x="19600" y="9049"/>
                  <a:pt x="19200" y="9341"/>
                  <a:pt x="19200" y="9632"/>
                </a:cubicBezTo>
                <a:cubicBezTo>
                  <a:pt x="18800" y="9632"/>
                  <a:pt x="19200" y="9924"/>
                  <a:pt x="19200" y="10216"/>
                </a:cubicBezTo>
                <a:cubicBezTo>
                  <a:pt x="19200" y="10800"/>
                  <a:pt x="19600" y="11384"/>
                  <a:pt x="19200" y="11968"/>
                </a:cubicBezTo>
                <a:cubicBezTo>
                  <a:pt x="18800" y="12259"/>
                  <a:pt x="18400" y="12259"/>
                  <a:pt x="18000" y="12551"/>
                </a:cubicBezTo>
                <a:cubicBezTo>
                  <a:pt x="21600" y="19557"/>
                  <a:pt x="21600" y="19557"/>
                  <a:pt x="21600" y="19557"/>
                </a:cubicBezTo>
                <a:cubicBezTo>
                  <a:pt x="21600" y="19849"/>
                  <a:pt x="21600" y="19849"/>
                  <a:pt x="21200" y="20141"/>
                </a:cubicBezTo>
                <a:close/>
                <a:moveTo>
                  <a:pt x="3200" y="5254"/>
                </a:moveTo>
                <a:cubicBezTo>
                  <a:pt x="3600" y="4378"/>
                  <a:pt x="4400" y="3795"/>
                  <a:pt x="5200" y="3211"/>
                </a:cubicBezTo>
                <a:cubicBezTo>
                  <a:pt x="5200" y="3211"/>
                  <a:pt x="4800" y="3211"/>
                  <a:pt x="4400" y="3211"/>
                </a:cubicBezTo>
                <a:cubicBezTo>
                  <a:pt x="4000" y="3211"/>
                  <a:pt x="3200" y="3211"/>
                  <a:pt x="3200" y="3503"/>
                </a:cubicBezTo>
                <a:cubicBezTo>
                  <a:pt x="2800" y="3795"/>
                  <a:pt x="2800" y="4086"/>
                  <a:pt x="3200" y="4378"/>
                </a:cubicBezTo>
                <a:cubicBezTo>
                  <a:pt x="3200" y="4670"/>
                  <a:pt x="3200" y="4962"/>
                  <a:pt x="3200" y="5254"/>
                </a:cubicBezTo>
                <a:close/>
                <a:moveTo>
                  <a:pt x="18400" y="6130"/>
                </a:moveTo>
                <a:cubicBezTo>
                  <a:pt x="18400" y="6714"/>
                  <a:pt x="18400" y="7005"/>
                  <a:pt x="18400" y="7589"/>
                </a:cubicBezTo>
                <a:cubicBezTo>
                  <a:pt x="18400" y="7881"/>
                  <a:pt x="18400" y="8465"/>
                  <a:pt x="18400" y="8757"/>
                </a:cubicBezTo>
                <a:cubicBezTo>
                  <a:pt x="18400" y="8465"/>
                  <a:pt x="18800" y="8465"/>
                  <a:pt x="18800" y="8173"/>
                </a:cubicBezTo>
                <a:cubicBezTo>
                  <a:pt x="19200" y="7881"/>
                  <a:pt x="20000" y="7589"/>
                  <a:pt x="20000" y="7589"/>
                </a:cubicBezTo>
                <a:cubicBezTo>
                  <a:pt x="20000" y="7297"/>
                  <a:pt x="19200" y="7005"/>
                  <a:pt x="18800" y="6714"/>
                </a:cubicBezTo>
                <a:cubicBezTo>
                  <a:pt x="18800" y="6422"/>
                  <a:pt x="18400" y="6422"/>
                  <a:pt x="18400" y="6130"/>
                </a:cubicBezTo>
                <a:close/>
                <a:moveTo>
                  <a:pt x="18000" y="9924"/>
                </a:moveTo>
                <a:cubicBezTo>
                  <a:pt x="17200" y="10508"/>
                  <a:pt x="16800" y="11384"/>
                  <a:pt x="15600" y="11968"/>
                </a:cubicBezTo>
                <a:cubicBezTo>
                  <a:pt x="16000" y="11676"/>
                  <a:pt x="16400" y="11676"/>
                  <a:pt x="16800" y="11676"/>
                </a:cubicBezTo>
                <a:cubicBezTo>
                  <a:pt x="17200" y="11676"/>
                  <a:pt x="17200" y="11676"/>
                  <a:pt x="17200" y="11676"/>
                </a:cubicBezTo>
                <a:cubicBezTo>
                  <a:pt x="17200" y="11676"/>
                  <a:pt x="17200" y="11676"/>
                  <a:pt x="17200" y="11676"/>
                </a:cubicBezTo>
                <a:cubicBezTo>
                  <a:pt x="17600" y="11676"/>
                  <a:pt x="18000" y="11676"/>
                  <a:pt x="18000" y="11384"/>
                </a:cubicBezTo>
                <a:cubicBezTo>
                  <a:pt x="18400" y="11384"/>
                  <a:pt x="18000" y="10800"/>
                  <a:pt x="18000" y="10508"/>
                </a:cubicBezTo>
                <a:cubicBezTo>
                  <a:pt x="18000" y="10216"/>
                  <a:pt x="18000" y="9924"/>
                  <a:pt x="18000" y="9924"/>
                </a:cubicBezTo>
                <a:close/>
                <a:moveTo>
                  <a:pt x="14000" y="13135"/>
                </a:moveTo>
                <a:cubicBezTo>
                  <a:pt x="14400" y="12843"/>
                  <a:pt x="14400" y="12551"/>
                  <a:pt x="14800" y="12551"/>
                </a:cubicBezTo>
                <a:cubicBezTo>
                  <a:pt x="13600" y="12843"/>
                  <a:pt x="12400" y="13135"/>
                  <a:pt x="11200" y="13135"/>
                </a:cubicBezTo>
                <a:cubicBezTo>
                  <a:pt x="11600" y="13427"/>
                  <a:pt x="12000" y="13427"/>
                  <a:pt x="12000" y="13719"/>
                </a:cubicBezTo>
                <a:cubicBezTo>
                  <a:pt x="12800" y="13719"/>
                  <a:pt x="13200" y="14011"/>
                  <a:pt x="13200" y="14011"/>
                </a:cubicBezTo>
                <a:cubicBezTo>
                  <a:pt x="13600" y="13719"/>
                  <a:pt x="14000" y="13427"/>
                  <a:pt x="14000" y="13135"/>
                </a:cubicBezTo>
                <a:close/>
                <a:moveTo>
                  <a:pt x="8800" y="13719"/>
                </a:moveTo>
                <a:cubicBezTo>
                  <a:pt x="9200" y="13427"/>
                  <a:pt x="9600" y="13427"/>
                  <a:pt x="10000" y="13135"/>
                </a:cubicBezTo>
                <a:cubicBezTo>
                  <a:pt x="8400" y="13135"/>
                  <a:pt x="7600" y="12843"/>
                  <a:pt x="6400" y="12551"/>
                </a:cubicBezTo>
                <a:cubicBezTo>
                  <a:pt x="6400" y="12551"/>
                  <a:pt x="6800" y="12843"/>
                  <a:pt x="6800" y="13135"/>
                </a:cubicBezTo>
                <a:cubicBezTo>
                  <a:pt x="7200" y="13427"/>
                  <a:pt x="7200" y="13719"/>
                  <a:pt x="7600" y="14011"/>
                </a:cubicBezTo>
                <a:cubicBezTo>
                  <a:pt x="8000" y="14011"/>
                  <a:pt x="8400" y="13719"/>
                  <a:pt x="8800" y="13719"/>
                </a:cubicBezTo>
                <a:close/>
                <a:moveTo>
                  <a:pt x="3200" y="11384"/>
                </a:moveTo>
                <a:cubicBezTo>
                  <a:pt x="3200" y="11676"/>
                  <a:pt x="4000" y="11676"/>
                  <a:pt x="4400" y="11676"/>
                </a:cubicBezTo>
                <a:cubicBezTo>
                  <a:pt x="4800" y="11676"/>
                  <a:pt x="5200" y="11676"/>
                  <a:pt x="5200" y="11968"/>
                </a:cubicBezTo>
                <a:cubicBezTo>
                  <a:pt x="4400" y="11384"/>
                  <a:pt x="3600" y="10508"/>
                  <a:pt x="3200" y="9924"/>
                </a:cubicBezTo>
                <a:cubicBezTo>
                  <a:pt x="3200" y="9924"/>
                  <a:pt x="3200" y="10216"/>
                  <a:pt x="3200" y="10508"/>
                </a:cubicBezTo>
                <a:cubicBezTo>
                  <a:pt x="2800" y="10800"/>
                  <a:pt x="2800" y="11384"/>
                  <a:pt x="3200" y="11384"/>
                </a:cubicBezTo>
                <a:close/>
                <a:moveTo>
                  <a:pt x="3200" y="7589"/>
                </a:moveTo>
                <a:cubicBezTo>
                  <a:pt x="3200" y="10508"/>
                  <a:pt x="6400" y="12843"/>
                  <a:pt x="10400" y="12843"/>
                </a:cubicBezTo>
                <a:cubicBezTo>
                  <a:pt x="14400" y="12843"/>
                  <a:pt x="17600" y="10508"/>
                  <a:pt x="17600" y="7589"/>
                </a:cubicBezTo>
                <a:cubicBezTo>
                  <a:pt x="17600" y="4670"/>
                  <a:pt x="14400" y="2335"/>
                  <a:pt x="10400" y="2335"/>
                </a:cubicBezTo>
                <a:cubicBezTo>
                  <a:pt x="6400" y="2335"/>
                  <a:pt x="3200" y="4670"/>
                  <a:pt x="3200" y="7589"/>
                </a:cubicBezTo>
                <a:close/>
                <a:moveTo>
                  <a:pt x="18000" y="3503"/>
                </a:moveTo>
                <a:cubicBezTo>
                  <a:pt x="18000" y="3211"/>
                  <a:pt x="17200" y="3211"/>
                  <a:pt x="16800" y="3211"/>
                </a:cubicBezTo>
                <a:cubicBezTo>
                  <a:pt x="16400" y="3211"/>
                  <a:pt x="16000" y="3211"/>
                  <a:pt x="15600" y="3211"/>
                </a:cubicBezTo>
                <a:cubicBezTo>
                  <a:pt x="16800" y="3795"/>
                  <a:pt x="17200" y="4378"/>
                  <a:pt x="18000" y="5254"/>
                </a:cubicBezTo>
                <a:cubicBezTo>
                  <a:pt x="18000" y="4962"/>
                  <a:pt x="18000" y="4670"/>
                  <a:pt x="18000" y="4378"/>
                </a:cubicBezTo>
                <a:cubicBezTo>
                  <a:pt x="18000" y="4086"/>
                  <a:pt x="18400" y="3795"/>
                  <a:pt x="18000" y="3503"/>
                </a:cubicBezTo>
                <a:close/>
                <a:moveTo>
                  <a:pt x="14800" y="2627"/>
                </a:moveTo>
                <a:cubicBezTo>
                  <a:pt x="14400" y="2335"/>
                  <a:pt x="14400" y="2043"/>
                  <a:pt x="14000" y="1751"/>
                </a:cubicBezTo>
                <a:cubicBezTo>
                  <a:pt x="14000" y="1459"/>
                  <a:pt x="13600" y="1168"/>
                  <a:pt x="13200" y="1168"/>
                </a:cubicBezTo>
                <a:cubicBezTo>
                  <a:pt x="13200" y="876"/>
                  <a:pt x="12800" y="1168"/>
                  <a:pt x="12000" y="1459"/>
                </a:cubicBezTo>
                <a:cubicBezTo>
                  <a:pt x="12000" y="1459"/>
                  <a:pt x="11600" y="1751"/>
                  <a:pt x="11200" y="1751"/>
                </a:cubicBezTo>
                <a:cubicBezTo>
                  <a:pt x="12400" y="1751"/>
                  <a:pt x="13600" y="2043"/>
                  <a:pt x="14800" y="2627"/>
                </a:cubicBezTo>
                <a:close/>
                <a:moveTo>
                  <a:pt x="10000" y="1751"/>
                </a:moveTo>
                <a:cubicBezTo>
                  <a:pt x="9600" y="1751"/>
                  <a:pt x="9200" y="1459"/>
                  <a:pt x="8800" y="1459"/>
                </a:cubicBezTo>
                <a:cubicBezTo>
                  <a:pt x="8400" y="1168"/>
                  <a:pt x="8000" y="876"/>
                  <a:pt x="7600" y="1168"/>
                </a:cubicBezTo>
                <a:cubicBezTo>
                  <a:pt x="7200" y="1168"/>
                  <a:pt x="7200" y="1459"/>
                  <a:pt x="6800" y="1751"/>
                </a:cubicBezTo>
                <a:cubicBezTo>
                  <a:pt x="6800" y="2043"/>
                  <a:pt x="6400" y="2335"/>
                  <a:pt x="6400" y="2627"/>
                </a:cubicBezTo>
                <a:cubicBezTo>
                  <a:pt x="7600" y="2043"/>
                  <a:pt x="8400" y="1751"/>
                  <a:pt x="10000" y="1751"/>
                </a:cubicBezTo>
                <a:close/>
                <a:moveTo>
                  <a:pt x="2000" y="6714"/>
                </a:moveTo>
                <a:cubicBezTo>
                  <a:pt x="1600" y="7005"/>
                  <a:pt x="1200" y="7297"/>
                  <a:pt x="1200" y="7589"/>
                </a:cubicBezTo>
                <a:cubicBezTo>
                  <a:pt x="1200" y="7589"/>
                  <a:pt x="1600" y="7881"/>
                  <a:pt x="2000" y="8173"/>
                </a:cubicBezTo>
                <a:cubicBezTo>
                  <a:pt x="2400" y="8465"/>
                  <a:pt x="2400" y="8465"/>
                  <a:pt x="2800" y="8757"/>
                </a:cubicBezTo>
                <a:cubicBezTo>
                  <a:pt x="2800" y="8465"/>
                  <a:pt x="2400" y="7881"/>
                  <a:pt x="2400" y="7589"/>
                </a:cubicBezTo>
                <a:cubicBezTo>
                  <a:pt x="2400" y="7005"/>
                  <a:pt x="2800" y="6714"/>
                  <a:pt x="2800" y="6130"/>
                </a:cubicBezTo>
                <a:cubicBezTo>
                  <a:pt x="2400" y="6422"/>
                  <a:pt x="2400" y="6422"/>
                  <a:pt x="2000" y="6714"/>
                </a:cubicBezTo>
                <a:close/>
                <a:moveTo>
                  <a:pt x="1600" y="19265"/>
                </a:moveTo>
                <a:cubicBezTo>
                  <a:pt x="4400" y="18973"/>
                  <a:pt x="4400" y="18973"/>
                  <a:pt x="4400" y="18973"/>
                </a:cubicBezTo>
                <a:cubicBezTo>
                  <a:pt x="4400" y="18973"/>
                  <a:pt x="4400" y="18973"/>
                  <a:pt x="4400" y="18973"/>
                </a:cubicBezTo>
                <a:cubicBezTo>
                  <a:pt x="4400" y="18973"/>
                  <a:pt x="4800" y="18973"/>
                  <a:pt x="4800" y="18973"/>
                </a:cubicBezTo>
                <a:cubicBezTo>
                  <a:pt x="6400" y="20432"/>
                  <a:pt x="6400" y="20432"/>
                  <a:pt x="6400" y="20432"/>
                </a:cubicBezTo>
                <a:cubicBezTo>
                  <a:pt x="9600" y="14011"/>
                  <a:pt x="9600" y="14011"/>
                  <a:pt x="9600" y="14011"/>
                </a:cubicBezTo>
                <a:cubicBezTo>
                  <a:pt x="9600" y="14011"/>
                  <a:pt x="9600" y="14011"/>
                  <a:pt x="9200" y="14011"/>
                </a:cubicBezTo>
                <a:cubicBezTo>
                  <a:pt x="8800" y="14303"/>
                  <a:pt x="8000" y="14595"/>
                  <a:pt x="7600" y="14595"/>
                </a:cubicBezTo>
                <a:cubicBezTo>
                  <a:pt x="6800" y="14303"/>
                  <a:pt x="6400" y="13719"/>
                  <a:pt x="6000" y="13427"/>
                </a:cubicBezTo>
                <a:cubicBezTo>
                  <a:pt x="6000" y="13135"/>
                  <a:pt x="5600" y="12551"/>
                  <a:pt x="5600" y="12551"/>
                </a:cubicBezTo>
                <a:cubicBezTo>
                  <a:pt x="5200" y="12551"/>
                  <a:pt x="5200" y="12551"/>
                  <a:pt x="5200" y="12551"/>
                </a:cubicBezTo>
                <a:cubicBezTo>
                  <a:pt x="4800" y="12259"/>
                  <a:pt x="4800" y="12259"/>
                  <a:pt x="4800" y="12259"/>
                </a:cubicBezTo>
                <a:lnTo>
                  <a:pt x="1600" y="19265"/>
                </a:lnTo>
                <a:close/>
                <a:moveTo>
                  <a:pt x="12400" y="14303"/>
                </a:moveTo>
                <a:cubicBezTo>
                  <a:pt x="15200" y="20432"/>
                  <a:pt x="15200" y="20432"/>
                  <a:pt x="15200" y="20432"/>
                </a:cubicBezTo>
                <a:cubicBezTo>
                  <a:pt x="17200" y="18973"/>
                  <a:pt x="17200" y="18973"/>
                  <a:pt x="17200" y="18973"/>
                </a:cubicBezTo>
                <a:cubicBezTo>
                  <a:pt x="17200" y="18973"/>
                  <a:pt x="17200" y="18973"/>
                  <a:pt x="17600" y="18973"/>
                </a:cubicBezTo>
                <a:cubicBezTo>
                  <a:pt x="20000" y="19265"/>
                  <a:pt x="20000" y="19265"/>
                  <a:pt x="20000" y="19265"/>
                </a:cubicBezTo>
                <a:cubicBezTo>
                  <a:pt x="16800" y="12259"/>
                  <a:pt x="16800" y="12259"/>
                  <a:pt x="16800" y="12259"/>
                </a:cubicBezTo>
                <a:cubicBezTo>
                  <a:pt x="16800" y="12259"/>
                  <a:pt x="16800" y="12259"/>
                  <a:pt x="16800" y="12259"/>
                </a:cubicBezTo>
                <a:cubicBezTo>
                  <a:pt x="16400" y="12259"/>
                  <a:pt x="16000" y="12259"/>
                  <a:pt x="15600" y="12551"/>
                </a:cubicBezTo>
                <a:cubicBezTo>
                  <a:pt x="15200" y="12551"/>
                  <a:pt x="15200" y="13135"/>
                  <a:pt x="14800" y="13427"/>
                </a:cubicBezTo>
                <a:cubicBezTo>
                  <a:pt x="14800" y="13719"/>
                  <a:pt x="14400" y="14303"/>
                  <a:pt x="13600" y="14595"/>
                </a:cubicBezTo>
                <a:cubicBezTo>
                  <a:pt x="13600" y="14595"/>
                  <a:pt x="13600" y="14595"/>
                  <a:pt x="13200" y="14595"/>
                </a:cubicBezTo>
                <a:cubicBezTo>
                  <a:pt x="13200" y="14595"/>
                  <a:pt x="13200" y="14595"/>
                  <a:pt x="13200" y="14595"/>
                </a:cubicBezTo>
                <a:cubicBezTo>
                  <a:pt x="13200" y="14595"/>
                  <a:pt x="13200" y="14595"/>
                  <a:pt x="13200" y="14595"/>
                </a:cubicBezTo>
                <a:cubicBezTo>
                  <a:pt x="13200" y="14595"/>
                  <a:pt x="12800" y="14595"/>
                  <a:pt x="12800" y="14595"/>
                </a:cubicBezTo>
                <a:cubicBezTo>
                  <a:pt x="12800" y="14595"/>
                  <a:pt x="12800" y="14595"/>
                  <a:pt x="12800" y="14303"/>
                </a:cubicBezTo>
                <a:cubicBezTo>
                  <a:pt x="12800" y="14303"/>
                  <a:pt x="12400" y="14303"/>
                  <a:pt x="12400" y="14303"/>
                </a:cubicBezTo>
                <a:cubicBezTo>
                  <a:pt x="12400" y="14303"/>
                  <a:pt x="12400" y="14303"/>
                  <a:pt x="12400" y="14303"/>
                </a:cubicBezTo>
                <a:cubicBezTo>
                  <a:pt x="12400" y="14303"/>
                  <a:pt x="12400" y="14303"/>
                  <a:pt x="12400" y="1430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32" name="Shape"/>
          <p:cNvSpPr/>
          <p:nvPr/>
        </p:nvSpPr>
        <p:spPr>
          <a:xfrm>
            <a:off x="8255641" y="1955930"/>
            <a:ext cx="261844" cy="3702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000" y="9341"/>
                </a:moveTo>
                <a:cubicBezTo>
                  <a:pt x="10000" y="6130"/>
                  <a:pt x="10000" y="6130"/>
                  <a:pt x="10000" y="6130"/>
                </a:cubicBezTo>
                <a:cubicBezTo>
                  <a:pt x="9600" y="6422"/>
                  <a:pt x="9600" y="6422"/>
                  <a:pt x="9600" y="6422"/>
                </a:cubicBezTo>
                <a:cubicBezTo>
                  <a:pt x="9200" y="6422"/>
                  <a:pt x="8800" y="6422"/>
                  <a:pt x="8800" y="6422"/>
                </a:cubicBezTo>
                <a:cubicBezTo>
                  <a:pt x="8400" y="6130"/>
                  <a:pt x="8400" y="5838"/>
                  <a:pt x="8800" y="5838"/>
                </a:cubicBezTo>
                <a:cubicBezTo>
                  <a:pt x="10400" y="4670"/>
                  <a:pt x="10400" y="4670"/>
                  <a:pt x="10400" y="4670"/>
                </a:cubicBezTo>
                <a:cubicBezTo>
                  <a:pt x="10400" y="4670"/>
                  <a:pt x="10800" y="4670"/>
                  <a:pt x="11200" y="4670"/>
                </a:cubicBezTo>
                <a:cubicBezTo>
                  <a:pt x="11200" y="4962"/>
                  <a:pt x="11200" y="4962"/>
                  <a:pt x="11200" y="5254"/>
                </a:cubicBezTo>
                <a:cubicBezTo>
                  <a:pt x="11200" y="9341"/>
                  <a:pt x="11200" y="9341"/>
                  <a:pt x="11200" y="9341"/>
                </a:cubicBezTo>
                <a:cubicBezTo>
                  <a:pt x="12400" y="9341"/>
                  <a:pt x="12400" y="9341"/>
                  <a:pt x="12400" y="9341"/>
                </a:cubicBezTo>
                <a:cubicBezTo>
                  <a:pt x="12800" y="9341"/>
                  <a:pt x="12800" y="9632"/>
                  <a:pt x="12800" y="9924"/>
                </a:cubicBezTo>
                <a:cubicBezTo>
                  <a:pt x="12800" y="9924"/>
                  <a:pt x="12800" y="10216"/>
                  <a:pt x="12400" y="10216"/>
                </a:cubicBezTo>
                <a:cubicBezTo>
                  <a:pt x="9200" y="10216"/>
                  <a:pt x="9200" y="10216"/>
                  <a:pt x="9200" y="10216"/>
                </a:cubicBezTo>
                <a:cubicBezTo>
                  <a:pt x="8800" y="10216"/>
                  <a:pt x="8400" y="9924"/>
                  <a:pt x="8400" y="9924"/>
                </a:cubicBezTo>
                <a:cubicBezTo>
                  <a:pt x="8400" y="9632"/>
                  <a:pt x="8800" y="9341"/>
                  <a:pt x="9200" y="9341"/>
                </a:cubicBezTo>
                <a:lnTo>
                  <a:pt x="10000" y="9341"/>
                </a:lnTo>
                <a:close/>
                <a:moveTo>
                  <a:pt x="21200" y="20141"/>
                </a:moveTo>
                <a:cubicBezTo>
                  <a:pt x="21200" y="20141"/>
                  <a:pt x="20800" y="20432"/>
                  <a:pt x="20800" y="20432"/>
                </a:cubicBezTo>
                <a:cubicBezTo>
                  <a:pt x="20800" y="20432"/>
                  <a:pt x="20400" y="20432"/>
                  <a:pt x="20400" y="20141"/>
                </a:cubicBezTo>
                <a:cubicBezTo>
                  <a:pt x="17600" y="19849"/>
                  <a:pt x="17600" y="19849"/>
                  <a:pt x="17600" y="19849"/>
                </a:cubicBezTo>
                <a:cubicBezTo>
                  <a:pt x="15600" y="21600"/>
                  <a:pt x="15600" y="21600"/>
                  <a:pt x="15600" y="21600"/>
                </a:cubicBezTo>
                <a:cubicBezTo>
                  <a:pt x="15600" y="21600"/>
                  <a:pt x="15200" y="21600"/>
                  <a:pt x="15200" y="21600"/>
                </a:cubicBezTo>
                <a:cubicBezTo>
                  <a:pt x="14800" y="21600"/>
                  <a:pt x="14800" y="21600"/>
                  <a:pt x="14800" y="21600"/>
                </a:cubicBezTo>
                <a:cubicBezTo>
                  <a:pt x="14800" y="21600"/>
                  <a:pt x="14400" y="21600"/>
                  <a:pt x="14400" y="21308"/>
                </a:cubicBezTo>
                <a:cubicBezTo>
                  <a:pt x="10800" y="14011"/>
                  <a:pt x="10800" y="14011"/>
                  <a:pt x="10800" y="14011"/>
                </a:cubicBezTo>
                <a:cubicBezTo>
                  <a:pt x="10800" y="14011"/>
                  <a:pt x="10800" y="14011"/>
                  <a:pt x="10800" y="14011"/>
                </a:cubicBezTo>
                <a:cubicBezTo>
                  <a:pt x="7200" y="21308"/>
                  <a:pt x="7200" y="21308"/>
                  <a:pt x="7200" y="21308"/>
                </a:cubicBezTo>
                <a:cubicBezTo>
                  <a:pt x="7200" y="21600"/>
                  <a:pt x="7200" y="21600"/>
                  <a:pt x="6800" y="21600"/>
                </a:cubicBezTo>
                <a:cubicBezTo>
                  <a:pt x="6800" y="21600"/>
                  <a:pt x="6800" y="21600"/>
                  <a:pt x="6400" y="21600"/>
                </a:cubicBezTo>
                <a:cubicBezTo>
                  <a:pt x="6400" y="21600"/>
                  <a:pt x="6000" y="21600"/>
                  <a:pt x="6000" y="21600"/>
                </a:cubicBezTo>
                <a:cubicBezTo>
                  <a:pt x="4000" y="19849"/>
                  <a:pt x="4000" y="19849"/>
                  <a:pt x="4000" y="19849"/>
                </a:cubicBezTo>
                <a:cubicBezTo>
                  <a:pt x="1200" y="20141"/>
                  <a:pt x="1200" y="20141"/>
                  <a:pt x="1200" y="20141"/>
                </a:cubicBezTo>
                <a:cubicBezTo>
                  <a:pt x="1200" y="20432"/>
                  <a:pt x="1200" y="20432"/>
                  <a:pt x="800" y="20432"/>
                </a:cubicBezTo>
                <a:cubicBezTo>
                  <a:pt x="800" y="20432"/>
                  <a:pt x="400" y="20141"/>
                  <a:pt x="400" y="20141"/>
                </a:cubicBezTo>
                <a:cubicBezTo>
                  <a:pt x="0" y="19849"/>
                  <a:pt x="0" y="19849"/>
                  <a:pt x="400" y="19557"/>
                </a:cubicBezTo>
                <a:cubicBezTo>
                  <a:pt x="3600" y="12551"/>
                  <a:pt x="3600" y="12551"/>
                  <a:pt x="3600" y="12551"/>
                </a:cubicBezTo>
                <a:cubicBezTo>
                  <a:pt x="2800" y="12551"/>
                  <a:pt x="2400" y="12259"/>
                  <a:pt x="2000" y="11968"/>
                </a:cubicBezTo>
                <a:cubicBezTo>
                  <a:pt x="1600" y="11384"/>
                  <a:pt x="1600" y="10800"/>
                  <a:pt x="2000" y="10216"/>
                </a:cubicBezTo>
                <a:cubicBezTo>
                  <a:pt x="2000" y="9924"/>
                  <a:pt x="2000" y="9632"/>
                  <a:pt x="2000" y="9632"/>
                </a:cubicBezTo>
                <a:cubicBezTo>
                  <a:pt x="2000" y="9341"/>
                  <a:pt x="1600" y="9049"/>
                  <a:pt x="1200" y="9049"/>
                </a:cubicBezTo>
                <a:cubicBezTo>
                  <a:pt x="800" y="8465"/>
                  <a:pt x="0" y="8173"/>
                  <a:pt x="0" y="7589"/>
                </a:cubicBezTo>
                <a:cubicBezTo>
                  <a:pt x="0" y="6714"/>
                  <a:pt x="800" y="6422"/>
                  <a:pt x="1200" y="6130"/>
                </a:cubicBezTo>
                <a:cubicBezTo>
                  <a:pt x="1600" y="5838"/>
                  <a:pt x="2000" y="5546"/>
                  <a:pt x="2000" y="5546"/>
                </a:cubicBezTo>
                <a:cubicBezTo>
                  <a:pt x="2000" y="5254"/>
                  <a:pt x="2000" y="4962"/>
                  <a:pt x="2000" y="4670"/>
                </a:cubicBezTo>
                <a:cubicBezTo>
                  <a:pt x="1600" y="4086"/>
                  <a:pt x="1600" y="3503"/>
                  <a:pt x="2000" y="2919"/>
                </a:cubicBezTo>
                <a:cubicBezTo>
                  <a:pt x="2400" y="2335"/>
                  <a:pt x="3600" y="2335"/>
                  <a:pt x="4000" y="2335"/>
                </a:cubicBezTo>
                <a:cubicBezTo>
                  <a:pt x="4400" y="2335"/>
                  <a:pt x="5200" y="2335"/>
                  <a:pt x="5200" y="2043"/>
                </a:cubicBezTo>
                <a:cubicBezTo>
                  <a:pt x="5200" y="2043"/>
                  <a:pt x="5600" y="1751"/>
                  <a:pt x="5600" y="1459"/>
                </a:cubicBezTo>
                <a:cubicBezTo>
                  <a:pt x="6000" y="876"/>
                  <a:pt x="6400" y="292"/>
                  <a:pt x="7200" y="292"/>
                </a:cubicBezTo>
                <a:cubicBezTo>
                  <a:pt x="7600" y="292"/>
                  <a:pt x="7600" y="0"/>
                  <a:pt x="7600" y="0"/>
                </a:cubicBezTo>
                <a:cubicBezTo>
                  <a:pt x="7600" y="0"/>
                  <a:pt x="7600" y="0"/>
                  <a:pt x="7600" y="0"/>
                </a:cubicBezTo>
                <a:cubicBezTo>
                  <a:pt x="8400" y="0"/>
                  <a:pt x="8800" y="292"/>
                  <a:pt x="9600" y="584"/>
                </a:cubicBezTo>
                <a:cubicBezTo>
                  <a:pt x="10000" y="876"/>
                  <a:pt x="10400" y="876"/>
                  <a:pt x="10400" y="876"/>
                </a:cubicBezTo>
                <a:cubicBezTo>
                  <a:pt x="10800" y="876"/>
                  <a:pt x="11200" y="876"/>
                  <a:pt x="11600" y="584"/>
                </a:cubicBezTo>
                <a:cubicBezTo>
                  <a:pt x="12000" y="292"/>
                  <a:pt x="12400" y="0"/>
                  <a:pt x="13200" y="0"/>
                </a:cubicBezTo>
                <a:cubicBezTo>
                  <a:pt x="13200" y="0"/>
                  <a:pt x="13600" y="292"/>
                  <a:pt x="13600" y="292"/>
                </a:cubicBezTo>
                <a:cubicBezTo>
                  <a:pt x="14400" y="292"/>
                  <a:pt x="14800" y="876"/>
                  <a:pt x="15200" y="1459"/>
                </a:cubicBezTo>
                <a:cubicBezTo>
                  <a:pt x="15600" y="1751"/>
                  <a:pt x="15600" y="2043"/>
                  <a:pt x="15600" y="2043"/>
                </a:cubicBezTo>
                <a:cubicBezTo>
                  <a:pt x="16000" y="2335"/>
                  <a:pt x="16400" y="2335"/>
                  <a:pt x="16800" y="2335"/>
                </a:cubicBezTo>
                <a:cubicBezTo>
                  <a:pt x="17600" y="2335"/>
                  <a:pt x="18400" y="2335"/>
                  <a:pt x="18800" y="2919"/>
                </a:cubicBezTo>
                <a:cubicBezTo>
                  <a:pt x="19600" y="3503"/>
                  <a:pt x="19200" y="4086"/>
                  <a:pt x="19200" y="4670"/>
                </a:cubicBezTo>
                <a:cubicBezTo>
                  <a:pt x="19200" y="4962"/>
                  <a:pt x="18800" y="5254"/>
                  <a:pt x="19200" y="5546"/>
                </a:cubicBezTo>
                <a:cubicBezTo>
                  <a:pt x="19200" y="5546"/>
                  <a:pt x="19600" y="5838"/>
                  <a:pt x="19600" y="6130"/>
                </a:cubicBezTo>
                <a:cubicBezTo>
                  <a:pt x="20400" y="6422"/>
                  <a:pt x="20800" y="6714"/>
                  <a:pt x="20800" y="7589"/>
                </a:cubicBezTo>
                <a:cubicBezTo>
                  <a:pt x="20800" y="8173"/>
                  <a:pt x="20400" y="8465"/>
                  <a:pt x="19600" y="9049"/>
                </a:cubicBezTo>
                <a:cubicBezTo>
                  <a:pt x="19600" y="9049"/>
                  <a:pt x="19200" y="9341"/>
                  <a:pt x="19200" y="9632"/>
                </a:cubicBezTo>
                <a:cubicBezTo>
                  <a:pt x="18800" y="9632"/>
                  <a:pt x="19200" y="9924"/>
                  <a:pt x="19200" y="10216"/>
                </a:cubicBezTo>
                <a:cubicBezTo>
                  <a:pt x="19200" y="10800"/>
                  <a:pt x="19600" y="11384"/>
                  <a:pt x="18800" y="11968"/>
                </a:cubicBezTo>
                <a:cubicBezTo>
                  <a:pt x="18800" y="12259"/>
                  <a:pt x="18400" y="12259"/>
                  <a:pt x="18000" y="12551"/>
                </a:cubicBezTo>
                <a:cubicBezTo>
                  <a:pt x="21600" y="19557"/>
                  <a:pt x="21600" y="19557"/>
                  <a:pt x="21600" y="19557"/>
                </a:cubicBezTo>
                <a:cubicBezTo>
                  <a:pt x="21600" y="19849"/>
                  <a:pt x="21600" y="19849"/>
                  <a:pt x="21200" y="20141"/>
                </a:cubicBezTo>
                <a:close/>
                <a:moveTo>
                  <a:pt x="3200" y="5254"/>
                </a:moveTo>
                <a:cubicBezTo>
                  <a:pt x="3600" y="4378"/>
                  <a:pt x="4400" y="3795"/>
                  <a:pt x="5200" y="3211"/>
                </a:cubicBezTo>
                <a:cubicBezTo>
                  <a:pt x="4800" y="3211"/>
                  <a:pt x="4800" y="3211"/>
                  <a:pt x="4400" y="3211"/>
                </a:cubicBezTo>
                <a:cubicBezTo>
                  <a:pt x="3600" y="3211"/>
                  <a:pt x="3200" y="3211"/>
                  <a:pt x="2800" y="3503"/>
                </a:cubicBezTo>
                <a:cubicBezTo>
                  <a:pt x="2800" y="3795"/>
                  <a:pt x="2800" y="4086"/>
                  <a:pt x="3200" y="4378"/>
                </a:cubicBezTo>
                <a:cubicBezTo>
                  <a:pt x="3200" y="4670"/>
                  <a:pt x="3200" y="4962"/>
                  <a:pt x="3200" y="5254"/>
                </a:cubicBezTo>
                <a:close/>
                <a:moveTo>
                  <a:pt x="18400" y="6130"/>
                </a:moveTo>
                <a:cubicBezTo>
                  <a:pt x="18400" y="6714"/>
                  <a:pt x="18400" y="7005"/>
                  <a:pt x="18400" y="7589"/>
                </a:cubicBezTo>
                <a:cubicBezTo>
                  <a:pt x="18400" y="7881"/>
                  <a:pt x="18400" y="8465"/>
                  <a:pt x="18400" y="8757"/>
                </a:cubicBezTo>
                <a:cubicBezTo>
                  <a:pt x="18400" y="8465"/>
                  <a:pt x="18800" y="8465"/>
                  <a:pt x="18800" y="8173"/>
                </a:cubicBezTo>
                <a:cubicBezTo>
                  <a:pt x="19200" y="7881"/>
                  <a:pt x="19600" y="7589"/>
                  <a:pt x="19600" y="7589"/>
                </a:cubicBezTo>
                <a:cubicBezTo>
                  <a:pt x="19600" y="7297"/>
                  <a:pt x="19200" y="7005"/>
                  <a:pt x="18800" y="6714"/>
                </a:cubicBezTo>
                <a:cubicBezTo>
                  <a:pt x="18800" y="6422"/>
                  <a:pt x="18400" y="6422"/>
                  <a:pt x="18400" y="6130"/>
                </a:cubicBezTo>
                <a:close/>
                <a:moveTo>
                  <a:pt x="18000" y="9924"/>
                </a:moveTo>
                <a:cubicBezTo>
                  <a:pt x="17200" y="10508"/>
                  <a:pt x="16800" y="11384"/>
                  <a:pt x="15600" y="11968"/>
                </a:cubicBezTo>
                <a:cubicBezTo>
                  <a:pt x="16000" y="11676"/>
                  <a:pt x="16400" y="11676"/>
                  <a:pt x="16800" y="11676"/>
                </a:cubicBezTo>
                <a:cubicBezTo>
                  <a:pt x="16800" y="11676"/>
                  <a:pt x="16800" y="11676"/>
                  <a:pt x="16800" y="11676"/>
                </a:cubicBezTo>
                <a:cubicBezTo>
                  <a:pt x="16800" y="11676"/>
                  <a:pt x="16800" y="11676"/>
                  <a:pt x="17200" y="11676"/>
                </a:cubicBezTo>
                <a:cubicBezTo>
                  <a:pt x="17600" y="11676"/>
                  <a:pt x="18000" y="11676"/>
                  <a:pt x="18000" y="11384"/>
                </a:cubicBezTo>
                <a:cubicBezTo>
                  <a:pt x="18000" y="11384"/>
                  <a:pt x="18000" y="10800"/>
                  <a:pt x="18000" y="10508"/>
                </a:cubicBezTo>
                <a:cubicBezTo>
                  <a:pt x="18000" y="10216"/>
                  <a:pt x="18000" y="9924"/>
                  <a:pt x="18000" y="9924"/>
                </a:cubicBezTo>
                <a:close/>
                <a:moveTo>
                  <a:pt x="14000" y="13135"/>
                </a:moveTo>
                <a:cubicBezTo>
                  <a:pt x="14400" y="12843"/>
                  <a:pt x="14400" y="12551"/>
                  <a:pt x="14800" y="12551"/>
                </a:cubicBezTo>
                <a:cubicBezTo>
                  <a:pt x="13600" y="12843"/>
                  <a:pt x="12400" y="13135"/>
                  <a:pt x="11200" y="13135"/>
                </a:cubicBezTo>
                <a:cubicBezTo>
                  <a:pt x="11600" y="13427"/>
                  <a:pt x="11600" y="13427"/>
                  <a:pt x="12000" y="13719"/>
                </a:cubicBezTo>
                <a:cubicBezTo>
                  <a:pt x="12400" y="13719"/>
                  <a:pt x="13200" y="14011"/>
                  <a:pt x="13200" y="14011"/>
                </a:cubicBezTo>
                <a:cubicBezTo>
                  <a:pt x="13600" y="13719"/>
                  <a:pt x="14000" y="13427"/>
                  <a:pt x="14000" y="13135"/>
                </a:cubicBezTo>
                <a:close/>
                <a:moveTo>
                  <a:pt x="8800" y="13719"/>
                </a:moveTo>
                <a:cubicBezTo>
                  <a:pt x="9200" y="13427"/>
                  <a:pt x="9600" y="13427"/>
                  <a:pt x="9600" y="13135"/>
                </a:cubicBezTo>
                <a:cubicBezTo>
                  <a:pt x="8400" y="13135"/>
                  <a:pt x="7200" y="12843"/>
                  <a:pt x="6400" y="12551"/>
                </a:cubicBezTo>
                <a:cubicBezTo>
                  <a:pt x="6400" y="12551"/>
                  <a:pt x="6800" y="12843"/>
                  <a:pt x="6800" y="13135"/>
                </a:cubicBezTo>
                <a:cubicBezTo>
                  <a:pt x="7200" y="13427"/>
                  <a:pt x="7200" y="13719"/>
                  <a:pt x="7600" y="14011"/>
                </a:cubicBezTo>
                <a:cubicBezTo>
                  <a:pt x="8000" y="14011"/>
                  <a:pt x="8400" y="13719"/>
                  <a:pt x="8800" y="13719"/>
                </a:cubicBezTo>
                <a:close/>
                <a:moveTo>
                  <a:pt x="2800" y="11384"/>
                </a:moveTo>
                <a:cubicBezTo>
                  <a:pt x="3200" y="11676"/>
                  <a:pt x="3600" y="11676"/>
                  <a:pt x="4400" y="11676"/>
                </a:cubicBezTo>
                <a:cubicBezTo>
                  <a:pt x="4800" y="11676"/>
                  <a:pt x="4800" y="11676"/>
                  <a:pt x="5200" y="11968"/>
                </a:cubicBezTo>
                <a:cubicBezTo>
                  <a:pt x="4400" y="11384"/>
                  <a:pt x="3600" y="10508"/>
                  <a:pt x="3200" y="9924"/>
                </a:cubicBezTo>
                <a:cubicBezTo>
                  <a:pt x="3200" y="9924"/>
                  <a:pt x="3200" y="10216"/>
                  <a:pt x="3200" y="10508"/>
                </a:cubicBezTo>
                <a:cubicBezTo>
                  <a:pt x="2800" y="10800"/>
                  <a:pt x="2800" y="11384"/>
                  <a:pt x="2800" y="11384"/>
                </a:cubicBezTo>
                <a:close/>
                <a:moveTo>
                  <a:pt x="3200" y="7589"/>
                </a:moveTo>
                <a:cubicBezTo>
                  <a:pt x="3200" y="10508"/>
                  <a:pt x="6400" y="12843"/>
                  <a:pt x="10400" y="12843"/>
                </a:cubicBezTo>
                <a:cubicBezTo>
                  <a:pt x="14400" y="12843"/>
                  <a:pt x="17600" y="10508"/>
                  <a:pt x="17600" y="7589"/>
                </a:cubicBezTo>
                <a:cubicBezTo>
                  <a:pt x="17600" y="4670"/>
                  <a:pt x="14400" y="2335"/>
                  <a:pt x="10400" y="2335"/>
                </a:cubicBezTo>
                <a:cubicBezTo>
                  <a:pt x="6400" y="2335"/>
                  <a:pt x="3200" y="4670"/>
                  <a:pt x="3200" y="7589"/>
                </a:cubicBezTo>
                <a:close/>
                <a:moveTo>
                  <a:pt x="18000" y="3503"/>
                </a:moveTo>
                <a:cubicBezTo>
                  <a:pt x="17600" y="3211"/>
                  <a:pt x="17200" y="3211"/>
                  <a:pt x="16800" y="3211"/>
                </a:cubicBezTo>
                <a:cubicBezTo>
                  <a:pt x="16400" y="3211"/>
                  <a:pt x="16000" y="3211"/>
                  <a:pt x="15600" y="3211"/>
                </a:cubicBezTo>
                <a:cubicBezTo>
                  <a:pt x="16800" y="3795"/>
                  <a:pt x="17200" y="4378"/>
                  <a:pt x="18000" y="5254"/>
                </a:cubicBezTo>
                <a:cubicBezTo>
                  <a:pt x="18000" y="4962"/>
                  <a:pt x="18000" y="4670"/>
                  <a:pt x="18000" y="4378"/>
                </a:cubicBezTo>
                <a:cubicBezTo>
                  <a:pt x="18000" y="4086"/>
                  <a:pt x="18000" y="3795"/>
                  <a:pt x="18000" y="3503"/>
                </a:cubicBezTo>
                <a:close/>
                <a:moveTo>
                  <a:pt x="14800" y="2627"/>
                </a:moveTo>
                <a:cubicBezTo>
                  <a:pt x="14400" y="2335"/>
                  <a:pt x="14400" y="2043"/>
                  <a:pt x="14000" y="1751"/>
                </a:cubicBezTo>
                <a:cubicBezTo>
                  <a:pt x="14000" y="1459"/>
                  <a:pt x="13600" y="1168"/>
                  <a:pt x="13200" y="1168"/>
                </a:cubicBezTo>
                <a:cubicBezTo>
                  <a:pt x="13200" y="876"/>
                  <a:pt x="12400" y="1168"/>
                  <a:pt x="12000" y="1459"/>
                </a:cubicBezTo>
                <a:cubicBezTo>
                  <a:pt x="11600" y="1459"/>
                  <a:pt x="11600" y="1751"/>
                  <a:pt x="11200" y="1751"/>
                </a:cubicBezTo>
                <a:cubicBezTo>
                  <a:pt x="12400" y="1751"/>
                  <a:pt x="13600" y="2043"/>
                  <a:pt x="14800" y="2627"/>
                </a:cubicBezTo>
                <a:close/>
                <a:moveTo>
                  <a:pt x="9600" y="1751"/>
                </a:moveTo>
                <a:cubicBezTo>
                  <a:pt x="9600" y="1751"/>
                  <a:pt x="9200" y="1459"/>
                  <a:pt x="8800" y="1459"/>
                </a:cubicBezTo>
                <a:cubicBezTo>
                  <a:pt x="8400" y="1168"/>
                  <a:pt x="8000" y="876"/>
                  <a:pt x="7600" y="1168"/>
                </a:cubicBezTo>
                <a:cubicBezTo>
                  <a:pt x="7200" y="1168"/>
                  <a:pt x="7200" y="1459"/>
                  <a:pt x="6800" y="1751"/>
                </a:cubicBezTo>
                <a:cubicBezTo>
                  <a:pt x="6800" y="2043"/>
                  <a:pt x="6400" y="2335"/>
                  <a:pt x="6400" y="2627"/>
                </a:cubicBezTo>
                <a:cubicBezTo>
                  <a:pt x="7200" y="2043"/>
                  <a:pt x="8400" y="1751"/>
                  <a:pt x="9600" y="1751"/>
                </a:cubicBezTo>
                <a:close/>
                <a:moveTo>
                  <a:pt x="2000" y="6714"/>
                </a:moveTo>
                <a:cubicBezTo>
                  <a:pt x="1600" y="7005"/>
                  <a:pt x="1200" y="7297"/>
                  <a:pt x="1200" y="7589"/>
                </a:cubicBezTo>
                <a:cubicBezTo>
                  <a:pt x="1200" y="7589"/>
                  <a:pt x="1600" y="7881"/>
                  <a:pt x="2000" y="8173"/>
                </a:cubicBezTo>
                <a:cubicBezTo>
                  <a:pt x="2400" y="8465"/>
                  <a:pt x="2400" y="8465"/>
                  <a:pt x="2800" y="8757"/>
                </a:cubicBezTo>
                <a:cubicBezTo>
                  <a:pt x="2400" y="8465"/>
                  <a:pt x="2400" y="7881"/>
                  <a:pt x="2400" y="7589"/>
                </a:cubicBezTo>
                <a:cubicBezTo>
                  <a:pt x="2400" y="7005"/>
                  <a:pt x="2400" y="6714"/>
                  <a:pt x="2800" y="6130"/>
                </a:cubicBezTo>
                <a:cubicBezTo>
                  <a:pt x="2400" y="6422"/>
                  <a:pt x="2400" y="6422"/>
                  <a:pt x="2000" y="6714"/>
                </a:cubicBezTo>
                <a:close/>
                <a:moveTo>
                  <a:pt x="1600" y="19265"/>
                </a:moveTo>
                <a:cubicBezTo>
                  <a:pt x="4400" y="18973"/>
                  <a:pt x="4400" y="18973"/>
                  <a:pt x="4400" y="18973"/>
                </a:cubicBezTo>
                <a:cubicBezTo>
                  <a:pt x="4400" y="18973"/>
                  <a:pt x="4400" y="18973"/>
                  <a:pt x="4400" y="18973"/>
                </a:cubicBezTo>
                <a:cubicBezTo>
                  <a:pt x="4400" y="18973"/>
                  <a:pt x="4400" y="18973"/>
                  <a:pt x="4800" y="18973"/>
                </a:cubicBezTo>
                <a:cubicBezTo>
                  <a:pt x="6400" y="20432"/>
                  <a:pt x="6400" y="20432"/>
                  <a:pt x="6400" y="20432"/>
                </a:cubicBezTo>
                <a:cubicBezTo>
                  <a:pt x="9600" y="14011"/>
                  <a:pt x="9600" y="14011"/>
                  <a:pt x="9600" y="14011"/>
                </a:cubicBezTo>
                <a:cubicBezTo>
                  <a:pt x="9600" y="14011"/>
                  <a:pt x="9200" y="14011"/>
                  <a:pt x="9200" y="14011"/>
                </a:cubicBezTo>
                <a:cubicBezTo>
                  <a:pt x="8800" y="14303"/>
                  <a:pt x="8000" y="14595"/>
                  <a:pt x="7200" y="14595"/>
                </a:cubicBezTo>
                <a:cubicBezTo>
                  <a:pt x="6800" y="14303"/>
                  <a:pt x="6400" y="13719"/>
                  <a:pt x="6000" y="13427"/>
                </a:cubicBezTo>
                <a:cubicBezTo>
                  <a:pt x="6000" y="13135"/>
                  <a:pt x="5600" y="12551"/>
                  <a:pt x="5600" y="12551"/>
                </a:cubicBezTo>
                <a:cubicBezTo>
                  <a:pt x="5200" y="12551"/>
                  <a:pt x="5200" y="12551"/>
                  <a:pt x="5200" y="12551"/>
                </a:cubicBezTo>
                <a:cubicBezTo>
                  <a:pt x="4800" y="12259"/>
                  <a:pt x="4800" y="12259"/>
                  <a:pt x="4800" y="12259"/>
                </a:cubicBezTo>
                <a:lnTo>
                  <a:pt x="1600" y="19265"/>
                </a:lnTo>
                <a:close/>
                <a:moveTo>
                  <a:pt x="12400" y="14303"/>
                </a:moveTo>
                <a:cubicBezTo>
                  <a:pt x="15200" y="20432"/>
                  <a:pt x="15200" y="20432"/>
                  <a:pt x="15200" y="20432"/>
                </a:cubicBezTo>
                <a:cubicBezTo>
                  <a:pt x="16800" y="18973"/>
                  <a:pt x="16800" y="18973"/>
                  <a:pt x="16800" y="18973"/>
                </a:cubicBezTo>
                <a:cubicBezTo>
                  <a:pt x="17200" y="18973"/>
                  <a:pt x="17200" y="18973"/>
                  <a:pt x="17200" y="18973"/>
                </a:cubicBezTo>
                <a:cubicBezTo>
                  <a:pt x="20000" y="19265"/>
                  <a:pt x="20000" y="19265"/>
                  <a:pt x="20000" y="19265"/>
                </a:cubicBezTo>
                <a:cubicBezTo>
                  <a:pt x="16800" y="12259"/>
                  <a:pt x="16800" y="12259"/>
                  <a:pt x="16800" y="12259"/>
                </a:cubicBezTo>
                <a:cubicBezTo>
                  <a:pt x="16800" y="12259"/>
                  <a:pt x="16800" y="12259"/>
                  <a:pt x="16800" y="12259"/>
                </a:cubicBezTo>
                <a:cubicBezTo>
                  <a:pt x="16400" y="12259"/>
                  <a:pt x="15600" y="12259"/>
                  <a:pt x="15600" y="12551"/>
                </a:cubicBezTo>
                <a:cubicBezTo>
                  <a:pt x="15200" y="12551"/>
                  <a:pt x="15200" y="13135"/>
                  <a:pt x="14800" y="13427"/>
                </a:cubicBezTo>
                <a:cubicBezTo>
                  <a:pt x="14400" y="13719"/>
                  <a:pt x="14400" y="14303"/>
                  <a:pt x="13600" y="14595"/>
                </a:cubicBezTo>
                <a:cubicBezTo>
                  <a:pt x="13600" y="14595"/>
                  <a:pt x="13200" y="14595"/>
                  <a:pt x="13200" y="14595"/>
                </a:cubicBezTo>
                <a:cubicBezTo>
                  <a:pt x="13200" y="14595"/>
                  <a:pt x="13200" y="14595"/>
                  <a:pt x="13200" y="14595"/>
                </a:cubicBezTo>
                <a:cubicBezTo>
                  <a:pt x="13200" y="14595"/>
                  <a:pt x="13200" y="14595"/>
                  <a:pt x="13200" y="14595"/>
                </a:cubicBezTo>
                <a:cubicBezTo>
                  <a:pt x="13200" y="14595"/>
                  <a:pt x="12800" y="14595"/>
                  <a:pt x="12800" y="14595"/>
                </a:cubicBezTo>
                <a:cubicBezTo>
                  <a:pt x="12800" y="14595"/>
                  <a:pt x="12800" y="14595"/>
                  <a:pt x="12800" y="14303"/>
                </a:cubicBezTo>
                <a:cubicBezTo>
                  <a:pt x="12800" y="14303"/>
                  <a:pt x="12400" y="14303"/>
                  <a:pt x="12400" y="14303"/>
                </a:cubicBezTo>
                <a:cubicBezTo>
                  <a:pt x="12400" y="14303"/>
                  <a:pt x="12400" y="14303"/>
                  <a:pt x="12400" y="14303"/>
                </a:cubicBezTo>
                <a:cubicBezTo>
                  <a:pt x="12400" y="14303"/>
                  <a:pt x="12400" y="14303"/>
                  <a:pt x="12400" y="1430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33" name="Shape"/>
          <p:cNvSpPr/>
          <p:nvPr/>
        </p:nvSpPr>
        <p:spPr>
          <a:xfrm>
            <a:off x="5627313" y="1943656"/>
            <a:ext cx="382536" cy="3948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053" y="6289"/>
                </a:moveTo>
                <a:cubicBezTo>
                  <a:pt x="15038" y="273"/>
                  <a:pt x="15038" y="273"/>
                  <a:pt x="15038" y="273"/>
                </a:cubicBezTo>
                <a:cubicBezTo>
                  <a:pt x="14765" y="0"/>
                  <a:pt x="14491" y="0"/>
                  <a:pt x="14218" y="0"/>
                </a:cubicBezTo>
                <a:cubicBezTo>
                  <a:pt x="13671" y="0"/>
                  <a:pt x="13397" y="0"/>
                  <a:pt x="13124" y="273"/>
                </a:cubicBezTo>
                <a:cubicBezTo>
                  <a:pt x="273" y="13124"/>
                  <a:pt x="273" y="13124"/>
                  <a:pt x="273" y="13124"/>
                </a:cubicBezTo>
                <a:cubicBezTo>
                  <a:pt x="0" y="13397"/>
                  <a:pt x="0" y="13671"/>
                  <a:pt x="0" y="14218"/>
                </a:cubicBezTo>
                <a:cubicBezTo>
                  <a:pt x="0" y="14491"/>
                  <a:pt x="0" y="14765"/>
                  <a:pt x="273" y="15038"/>
                </a:cubicBezTo>
                <a:cubicBezTo>
                  <a:pt x="6289" y="21327"/>
                  <a:pt x="6289" y="21327"/>
                  <a:pt x="6289" y="21327"/>
                </a:cubicBezTo>
                <a:cubicBezTo>
                  <a:pt x="6562" y="21600"/>
                  <a:pt x="7109" y="21600"/>
                  <a:pt x="7382" y="21600"/>
                </a:cubicBezTo>
                <a:cubicBezTo>
                  <a:pt x="7656" y="21600"/>
                  <a:pt x="8203" y="21600"/>
                  <a:pt x="8476" y="21327"/>
                </a:cubicBezTo>
                <a:cubicBezTo>
                  <a:pt x="21053" y="8476"/>
                  <a:pt x="21053" y="8476"/>
                  <a:pt x="21053" y="8476"/>
                </a:cubicBezTo>
                <a:cubicBezTo>
                  <a:pt x="21327" y="8203"/>
                  <a:pt x="21600" y="7656"/>
                  <a:pt x="21600" y="7382"/>
                </a:cubicBezTo>
                <a:cubicBezTo>
                  <a:pt x="21600" y="7109"/>
                  <a:pt x="21327" y="6562"/>
                  <a:pt x="21053" y="6289"/>
                </a:cubicBezTo>
                <a:close/>
                <a:moveTo>
                  <a:pt x="7656" y="20780"/>
                </a:moveTo>
                <a:cubicBezTo>
                  <a:pt x="7656" y="20780"/>
                  <a:pt x="7382" y="20780"/>
                  <a:pt x="7382" y="20780"/>
                </a:cubicBezTo>
                <a:cubicBezTo>
                  <a:pt x="7382" y="20780"/>
                  <a:pt x="7382" y="20780"/>
                  <a:pt x="7382" y="20780"/>
                </a:cubicBezTo>
                <a:cubicBezTo>
                  <a:pt x="7382" y="20780"/>
                  <a:pt x="7382" y="20780"/>
                  <a:pt x="7382" y="20780"/>
                </a:cubicBezTo>
                <a:cubicBezTo>
                  <a:pt x="7109" y="20780"/>
                  <a:pt x="7109" y="20780"/>
                  <a:pt x="7109" y="20780"/>
                </a:cubicBezTo>
                <a:cubicBezTo>
                  <a:pt x="7109" y="20780"/>
                  <a:pt x="7109" y="20780"/>
                  <a:pt x="6835" y="20506"/>
                </a:cubicBezTo>
                <a:cubicBezTo>
                  <a:pt x="6015" y="19686"/>
                  <a:pt x="6015" y="19686"/>
                  <a:pt x="6015" y="19686"/>
                </a:cubicBezTo>
                <a:cubicBezTo>
                  <a:pt x="6015" y="19413"/>
                  <a:pt x="6015" y="19413"/>
                  <a:pt x="6289" y="19413"/>
                </a:cubicBezTo>
                <a:cubicBezTo>
                  <a:pt x="6562" y="19139"/>
                  <a:pt x="6562" y="19139"/>
                  <a:pt x="6562" y="19139"/>
                </a:cubicBezTo>
                <a:cubicBezTo>
                  <a:pt x="7109" y="18592"/>
                  <a:pt x="7929" y="18592"/>
                  <a:pt x="8476" y="19139"/>
                </a:cubicBezTo>
                <a:cubicBezTo>
                  <a:pt x="8749" y="19413"/>
                  <a:pt x="8749" y="19413"/>
                  <a:pt x="8749" y="19413"/>
                </a:cubicBezTo>
                <a:cubicBezTo>
                  <a:pt x="8749" y="19413"/>
                  <a:pt x="9023" y="19413"/>
                  <a:pt x="9023" y="19413"/>
                </a:cubicBezTo>
                <a:cubicBezTo>
                  <a:pt x="7656" y="20506"/>
                  <a:pt x="7656" y="20506"/>
                  <a:pt x="7656" y="20506"/>
                </a:cubicBezTo>
                <a:cubicBezTo>
                  <a:pt x="7656" y="20780"/>
                  <a:pt x="7656" y="20780"/>
                  <a:pt x="7656" y="20780"/>
                </a:cubicBezTo>
                <a:close/>
                <a:moveTo>
                  <a:pt x="9296" y="18866"/>
                </a:moveTo>
                <a:cubicBezTo>
                  <a:pt x="9023" y="18592"/>
                  <a:pt x="9023" y="18592"/>
                  <a:pt x="9023" y="18592"/>
                </a:cubicBezTo>
                <a:cubicBezTo>
                  <a:pt x="8203" y="17772"/>
                  <a:pt x="6835" y="17772"/>
                  <a:pt x="6015" y="18592"/>
                </a:cubicBezTo>
                <a:cubicBezTo>
                  <a:pt x="5742" y="18866"/>
                  <a:pt x="5742" y="18866"/>
                  <a:pt x="5742" y="18866"/>
                </a:cubicBezTo>
                <a:cubicBezTo>
                  <a:pt x="5742" y="19139"/>
                  <a:pt x="5742" y="19139"/>
                  <a:pt x="5468" y="19139"/>
                </a:cubicBezTo>
                <a:cubicBezTo>
                  <a:pt x="2187" y="15858"/>
                  <a:pt x="2187" y="15858"/>
                  <a:pt x="2187" y="15858"/>
                </a:cubicBezTo>
                <a:cubicBezTo>
                  <a:pt x="2461" y="15858"/>
                  <a:pt x="2461" y="15858"/>
                  <a:pt x="2734" y="15585"/>
                </a:cubicBezTo>
                <a:cubicBezTo>
                  <a:pt x="2734" y="15311"/>
                  <a:pt x="2734" y="15311"/>
                  <a:pt x="2734" y="15311"/>
                </a:cubicBezTo>
                <a:cubicBezTo>
                  <a:pt x="3554" y="14491"/>
                  <a:pt x="3554" y="13397"/>
                  <a:pt x="2734" y="12577"/>
                </a:cubicBezTo>
                <a:cubicBezTo>
                  <a:pt x="2734" y="12304"/>
                  <a:pt x="2734" y="12304"/>
                  <a:pt x="2734" y="12304"/>
                </a:cubicBezTo>
                <a:cubicBezTo>
                  <a:pt x="2461" y="12304"/>
                  <a:pt x="2461" y="12304"/>
                  <a:pt x="2461" y="12030"/>
                </a:cubicBezTo>
                <a:cubicBezTo>
                  <a:pt x="12030" y="2461"/>
                  <a:pt x="12030" y="2461"/>
                  <a:pt x="12030" y="2461"/>
                </a:cubicBezTo>
                <a:cubicBezTo>
                  <a:pt x="12030" y="2461"/>
                  <a:pt x="12304" y="2734"/>
                  <a:pt x="12304" y="2734"/>
                </a:cubicBezTo>
                <a:cubicBezTo>
                  <a:pt x="12577" y="3008"/>
                  <a:pt x="12577" y="3008"/>
                  <a:pt x="12577" y="3008"/>
                </a:cubicBezTo>
                <a:cubicBezTo>
                  <a:pt x="12851" y="3281"/>
                  <a:pt x="13397" y="3554"/>
                  <a:pt x="13944" y="3554"/>
                </a:cubicBezTo>
                <a:cubicBezTo>
                  <a:pt x="14491" y="3554"/>
                  <a:pt x="15038" y="3281"/>
                  <a:pt x="15311" y="3008"/>
                </a:cubicBezTo>
                <a:cubicBezTo>
                  <a:pt x="15585" y="2734"/>
                  <a:pt x="15585" y="2734"/>
                  <a:pt x="15585" y="2734"/>
                </a:cubicBezTo>
                <a:cubicBezTo>
                  <a:pt x="15585" y="2461"/>
                  <a:pt x="15858" y="2461"/>
                  <a:pt x="15858" y="2187"/>
                </a:cubicBezTo>
                <a:cubicBezTo>
                  <a:pt x="19139" y="5742"/>
                  <a:pt x="19139" y="5742"/>
                  <a:pt x="19139" y="5742"/>
                </a:cubicBezTo>
                <a:cubicBezTo>
                  <a:pt x="19139" y="5742"/>
                  <a:pt x="18866" y="5742"/>
                  <a:pt x="18866" y="6015"/>
                </a:cubicBezTo>
                <a:cubicBezTo>
                  <a:pt x="18592" y="6289"/>
                  <a:pt x="18592" y="6289"/>
                  <a:pt x="18592" y="6289"/>
                </a:cubicBezTo>
                <a:cubicBezTo>
                  <a:pt x="18319" y="6562"/>
                  <a:pt x="18046" y="7109"/>
                  <a:pt x="18046" y="7656"/>
                </a:cubicBezTo>
                <a:cubicBezTo>
                  <a:pt x="18046" y="8203"/>
                  <a:pt x="18319" y="8749"/>
                  <a:pt x="18592" y="9023"/>
                </a:cubicBezTo>
                <a:cubicBezTo>
                  <a:pt x="18866" y="9296"/>
                  <a:pt x="18866" y="9296"/>
                  <a:pt x="18866" y="9296"/>
                </a:cubicBezTo>
                <a:cubicBezTo>
                  <a:pt x="18866" y="9296"/>
                  <a:pt x="18866" y="9296"/>
                  <a:pt x="19139" y="9296"/>
                </a:cubicBezTo>
                <a:cubicBezTo>
                  <a:pt x="9296" y="19139"/>
                  <a:pt x="9296" y="19139"/>
                  <a:pt x="9296" y="19139"/>
                </a:cubicBezTo>
                <a:cubicBezTo>
                  <a:pt x="9296" y="18866"/>
                  <a:pt x="9296" y="18866"/>
                  <a:pt x="9296" y="18866"/>
                </a:cubicBezTo>
                <a:close/>
                <a:moveTo>
                  <a:pt x="820" y="13671"/>
                </a:moveTo>
                <a:cubicBezTo>
                  <a:pt x="2187" y="12577"/>
                  <a:pt x="2187" y="12577"/>
                  <a:pt x="2187" y="12577"/>
                </a:cubicBezTo>
                <a:cubicBezTo>
                  <a:pt x="2187" y="12577"/>
                  <a:pt x="2187" y="12577"/>
                  <a:pt x="2187" y="12577"/>
                </a:cubicBezTo>
                <a:cubicBezTo>
                  <a:pt x="2461" y="12851"/>
                  <a:pt x="2461" y="12851"/>
                  <a:pt x="2461" y="12851"/>
                </a:cubicBezTo>
                <a:cubicBezTo>
                  <a:pt x="3008" y="13397"/>
                  <a:pt x="3008" y="14491"/>
                  <a:pt x="2461" y="15038"/>
                </a:cubicBezTo>
                <a:cubicBezTo>
                  <a:pt x="2187" y="15311"/>
                  <a:pt x="2187" y="15311"/>
                  <a:pt x="2187" y="15311"/>
                </a:cubicBezTo>
                <a:cubicBezTo>
                  <a:pt x="2187" y="15311"/>
                  <a:pt x="1914" y="15585"/>
                  <a:pt x="1914" y="15585"/>
                </a:cubicBezTo>
                <a:cubicBezTo>
                  <a:pt x="820" y="14491"/>
                  <a:pt x="820" y="14491"/>
                  <a:pt x="820" y="14491"/>
                </a:cubicBezTo>
                <a:cubicBezTo>
                  <a:pt x="547" y="14218"/>
                  <a:pt x="547" y="13944"/>
                  <a:pt x="820" y="13671"/>
                </a:cubicBezTo>
                <a:close/>
                <a:moveTo>
                  <a:pt x="14491" y="820"/>
                </a:moveTo>
                <a:cubicBezTo>
                  <a:pt x="15585" y="1914"/>
                  <a:pt x="15585" y="1914"/>
                  <a:pt x="15585" y="1914"/>
                </a:cubicBezTo>
                <a:cubicBezTo>
                  <a:pt x="15311" y="1914"/>
                  <a:pt x="15311" y="2187"/>
                  <a:pt x="15311" y="2187"/>
                </a:cubicBezTo>
                <a:cubicBezTo>
                  <a:pt x="15038" y="2461"/>
                  <a:pt x="15038" y="2461"/>
                  <a:pt x="15038" y="2461"/>
                </a:cubicBezTo>
                <a:cubicBezTo>
                  <a:pt x="14765" y="2734"/>
                  <a:pt x="14218" y="3008"/>
                  <a:pt x="13944" y="3008"/>
                </a:cubicBezTo>
                <a:cubicBezTo>
                  <a:pt x="13397" y="3008"/>
                  <a:pt x="13124" y="2734"/>
                  <a:pt x="12851" y="2461"/>
                </a:cubicBezTo>
                <a:cubicBezTo>
                  <a:pt x="12577" y="2187"/>
                  <a:pt x="12577" y="2187"/>
                  <a:pt x="12577" y="2187"/>
                </a:cubicBezTo>
                <a:cubicBezTo>
                  <a:pt x="12577" y="2187"/>
                  <a:pt x="12577" y="2187"/>
                  <a:pt x="12577" y="2187"/>
                </a:cubicBezTo>
                <a:cubicBezTo>
                  <a:pt x="13671" y="820"/>
                  <a:pt x="13671" y="820"/>
                  <a:pt x="13671" y="820"/>
                </a:cubicBezTo>
                <a:cubicBezTo>
                  <a:pt x="13944" y="820"/>
                  <a:pt x="14218" y="820"/>
                  <a:pt x="14491" y="820"/>
                </a:cubicBezTo>
                <a:close/>
                <a:moveTo>
                  <a:pt x="20506" y="7109"/>
                </a:moveTo>
                <a:cubicBezTo>
                  <a:pt x="20780" y="7109"/>
                  <a:pt x="20780" y="7382"/>
                  <a:pt x="20780" y="7382"/>
                </a:cubicBezTo>
                <a:cubicBezTo>
                  <a:pt x="20780" y="7656"/>
                  <a:pt x="20780" y="7656"/>
                  <a:pt x="20506" y="7929"/>
                </a:cubicBezTo>
                <a:cubicBezTo>
                  <a:pt x="19413" y="9023"/>
                  <a:pt x="19413" y="9023"/>
                  <a:pt x="19413" y="9023"/>
                </a:cubicBezTo>
                <a:cubicBezTo>
                  <a:pt x="19413" y="9023"/>
                  <a:pt x="19413" y="9023"/>
                  <a:pt x="19139" y="8749"/>
                </a:cubicBezTo>
                <a:cubicBezTo>
                  <a:pt x="18866" y="8749"/>
                  <a:pt x="18866" y="8749"/>
                  <a:pt x="18866" y="8749"/>
                </a:cubicBezTo>
                <a:cubicBezTo>
                  <a:pt x="18592" y="8476"/>
                  <a:pt x="18592" y="7929"/>
                  <a:pt x="18592" y="7656"/>
                </a:cubicBezTo>
                <a:cubicBezTo>
                  <a:pt x="18592" y="7109"/>
                  <a:pt x="18592" y="6835"/>
                  <a:pt x="18866" y="6562"/>
                </a:cubicBezTo>
                <a:cubicBezTo>
                  <a:pt x="19139" y="6289"/>
                  <a:pt x="19139" y="6289"/>
                  <a:pt x="19139" y="6289"/>
                </a:cubicBezTo>
                <a:cubicBezTo>
                  <a:pt x="19413" y="6289"/>
                  <a:pt x="19413" y="6015"/>
                  <a:pt x="19686" y="6015"/>
                </a:cubicBezTo>
                <a:lnTo>
                  <a:pt x="20506" y="7109"/>
                </a:lnTo>
                <a:close/>
                <a:moveTo>
                  <a:pt x="12851" y="12577"/>
                </a:moveTo>
                <a:cubicBezTo>
                  <a:pt x="12851" y="12577"/>
                  <a:pt x="12851" y="12851"/>
                  <a:pt x="12851" y="12851"/>
                </a:cubicBezTo>
                <a:cubicBezTo>
                  <a:pt x="12851" y="12851"/>
                  <a:pt x="12851" y="12851"/>
                  <a:pt x="12577" y="12851"/>
                </a:cubicBezTo>
                <a:cubicBezTo>
                  <a:pt x="12577" y="12851"/>
                  <a:pt x="12577" y="12851"/>
                  <a:pt x="12577" y="12851"/>
                </a:cubicBezTo>
                <a:cubicBezTo>
                  <a:pt x="12304" y="12577"/>
                  <a:pt x="12304" y="12577"/>
                  <a:pt x="12304" y="12577"/>
                </a:cubicBezTo>
                <a:cubicBezTo>
                  <a:pt x="12030" y="12851"/>
                  <a:pt x="11757" y="12851"/>
                  <a:pt x="11484" y="12851"/>
                </a:cubicBezTo>
                <a:cubicBezTo>
                  <a:pt x="11210" y="12851"/>
                  <a:pt x="10663" y="12851"/>
                  <a:pt x="10663" y="12577"/>
                </a:cubicBezTo>
                <a:cubicBezTo>
                  <a:pt x="10390" y="12304"/>
                  <a:pt x="10390" y="12304"/>
                  <a:pt x="10663" y="12030"/>
                </a:cubicBezTo>
                <a:cubicBezTo>
                  <a:pt x="10663" y="12030"/>
                  <a:pt x="10937" y="12030"/>
                  <a:pt x="10937" y="12030"/>
                </a:cubicBezTo>
                <a:cubicBezTo>
                  <a:pt x="11210" y="12304"/>
                  <a:pt x="11757" y="12304"/>
                  <a:pt x="12030" y="12030"/>
                </a:cubicBezTo>
                <a:cubicBezTo>
                  <a:pt x="12304" y="11757"/>
                  <a:pt x="12304" y="11210"/>
                  <a:pt x="12030" y="10937"/>
                </a:cubicBezTo>
                <a:cubicBezTo>
                  <a:pt x="11757" y="10663"/>
                  <a:pt x="11210" y="10663"/>
                  <a:pt x="10937" y="10937"/>
                </a:cubicBezTo>
                <a:cubicBezTo>
                  <a:pt x="10390" y="11484"/>
                  <a:pt x="9570" y="11484"/>
                  <a:pt x="9023" y="10937"/>
                </a:cubicBezTo>
                <a:cubicBezTo>
                  <a:pt x="8476" y="10663"/>
                  <a:pt x="8476" y="9843"/>
                  <a:pt x="8749" y="9296"/>
                </a:cubicBezTo>
                <a:cubicBezTo>
                  <a:pt x="8476" y="9023"/>
                  <a:pt x="8476" y="9023"/>
                  <a:pt x="8476" y="9023"/>
                </a:cubicBezTo>
                <a:cubicBezTo>
                  <a:pt x="8476" y="9023"/>
                  <a:pt x="8476" y="8749"/>
                  <a:pt x="8476" y="8749"/>
                </a:cubicBezTo>
                <a:cubicBezTo>
                  <a:pt x="8476" y="8476"/>
                  <a:pt x="8749" y="8476"/>
                  <a:pt x="8749" y="8749"/>
                </a:cubicBezTo>
                <a:cubicBezTo>
                  <a:pt x="9296" y="9023"/>
                  <a:pt x="9296" y="9023"/>
                  <a:pt x="9296" y="9023"/>
                </a:cubicBezTo>
                <a:cubicBezTo>
                  <a:pt x="9843" y="8476"/>
                  <a:pt x="10390" y="8749"/>
                  <a:pt x="10937" y="9023"/>
                </a:cubicBezTo>
                <a:cubicBezTo>
                  <a:pt x="10937" y="9296"/>
                  <a:pt x="10937" y="9296"/>
                  <a:pt x="10937" y="9570"/>
                </a:cubicBezTo>
                <a:cubicBezTo>
                  <a:pt x="10937" y="9570"/>
                  <a:pt x="10663" y="9570"/>
                  <a:pt x="10663" y="9570"/>
                </a:cubicBezTo>
                <a:cubicBezTo>
                  <a:pt x="10116" y="9296"/>
                  <a:pt x="9843" y="9296"/>
                  <a:pt x="9296" y="9570"/>
                </a:cubicBezTo>
                <a:cubicBezTo>
                  <a:pt x="9023" y="9843"/>
                  <a:pt x="9023" y="10390"/>
                  <a:pt x="9296" y="10663"/>
                </a:cubicBezTo>
                <a:cubicBezTo>
                  <a:pt x="9843" y="10937"/>
                  <a:pt x="10116" y="10937"/>
                  <a:pt x="10663" y="10663"/>
                </a:cubicBezTo>
                <a:cubicBezTo>
                  <a:pt x="10937" y="10116"/>
                  <a:pt x="12030" y="10116"/>
                  <a:pt x="12304" y="10663"/>
                </a:cubicBezTo>
                <a:cubicBezTo>
                  <a:pt x="12851" y="10937"/>
                  <a:pt x="12851" y="11757"/>
                  <a:pt x="12577" y="12304"/>
                </a:cubicBezTo>
                <a:lnTo>
                  <a:pt x="12851" y="12577"/>
                </a:lnTo>
                <a:close/>
                <a:moveTo>
                  <a:pt x="15038" y="6562"/>
                </a:moveTo>
                <a:cubicBezTo>
                  <a:pt x="13944" y="5468"/>
                  <a:pt x="12030" y="5742"/>
                  <a:pt x="10390" y="6562"/>
                </a:cubicBezTo>
                <a:cubicBezTo>
                  <a:pt x="9296" y="6835"/>
                  <a:pt x="8476" y="7109"/>
                  <a:pt x="7929" y="7929"/>
                </a:cubicBezTo>
                <a:cubicBezTo>
                  <a:pt x="7109" y="8476"/>
                  <a:pt x="6835" y="9296"/>
                  <a:pt x="6562" y="10390"/>
                </a:cubicBezTo>
                <a:cubicBezTo>
                  <a:pt x="5468" y="12304"/>
                  <a:pt x="5468" y="13944"/>
                  <a:pt x="6562" y="15038"/>
                </a:cubicBezTo>
                <a:cubicBezTo>
                  <a:pt x="6835" y="15585"/>
                  <a:pt x="7656" y="15858"/>
                  <a:pt x="8203" y="15858"/>
                </a:cubicBezTo>
                <a:cubicBezTo>
                  <a:pt x="9296" y="15858"/>
                  <a:pt x="10116" y="15311"/>
                  <a:pt x="11210" y="14765"/>
                </a:cubicBezTo>
                <a:cubicBezTo>
                  <a:pt x="12030" y="14765"/>
                  <a:pt x="12851" y="14491"/>
                  <a:pt x="13671" y="13671"/>
                </a:cubicBezTo>
                <a:cubicBezTo>
                  <a:pt x="14218" y="13124"/>
                  <a:pt x="14765" y="12030"/>
                  <a:pt x="14765" y="11210"/>
                </a:cubicBezTo>
                <a:cubicBezTo>
                  <a:pt x="15858" y="9296"/>
                  <a:pt x="15858" y="7382"/>
                  <a:pt x="15038" y="6562"/>
                </a:cubicBezTo>
                <a:close/>
                <a:moveTo>
                  <a:pt x="14491" y="6835"/>
                </a:moveTo>
                <a:cubicBezTo>
                  <a:pt x="15311" y="7656"/>
                  <a:pt x="15311" y="8749"/>
                  <a:pt x="14765" y="10116"/>
                </a:cubicBezTo>
                <a:cubicBezTo>
                  <a:pt x="14765" y="9843"/>
                  <a:pt x="14765" y="9843"/>
                  <a:pt x="14765" y="9570"/>
                </a:cubicBezTo>
                <a:cubicBezTo>
                  <a:pt x="14765" y="9570"/>
                  <a:pt x="14765" y="9570"/>
                  <a:pt x="14491" y="9296"/>
                </a:cubicBezTo>
                <a:cubicBezTo>
                  <a:pt x="14491" y="9296"/>
                  <a:pt x="14491" y="9023"/>
                  <a:pt x="14491" y="9023"/>
                </a:cubicBezTo>
                <a:cubicBezTo>
                  <a:pt x="14491" y="9023"/>
                  <a:pt x="14218" y="8749"/>
                  <a:pt x="14218" y="8749"/>
                </a:cubicBezTo>
                <a:cubicBezTo>
                  <a:pt x="14218" y="8476"/>
                  <a:pt x="14218" y="8476"/>
                  <a:pt x="14218" y="8476"/>
                </a:cubicBezTo>
                <a:cubicBezTo>
                  <a:pt x="13944" y="8203"/>
                  <a:pt x="13944" y="7929"/>
                  <a:pt x="13671" y="7929"/>
                </a:cubicBezTo>
                <a:cubicBezTo>
                  <a:pt x="13397" y="7656"/>
                  <a:pt x="13397" y="7656"/>
                  <a:pt x="13124" y="7382"/>
                </a:cubicBezTo>
                <a:cubicBezTo>
                  <a:pt x="13124" y="7382"/>
                  <a:pt x="12851" y="7382"/>
                  <a:pt x="12851" y="7109"/>
                </a:cubicBezTo>
                <a:cubicBezTo>
                  <a:pt x="12851" y="7109"/>
                  <a:pt x="12577" y="7109"/>
                  <a:pt x="12577" y="7109"/>
                </a:cubicBezTo>
                <a:cubicBezTo>
                  <a:pt x="12304" y="7109"/>
                  <a:pt x="12304" y="6835"/>
                  <a:pt x="12030" y="6835"/>
                </a:cubicBezTo>
                <a:cubicBezTo>
                  <a:pt x="12030" y="6835"/>
                  <a:pt x="12030" y="6835"/>
                  <a:pt x="12030" y="6835"/>
                </a:cubicBezTo>
                <a:cubicBezTo>
                  <a:pt x="11757" y="6835"/>
                  <a:pt x="11757" y="6835"/>
                  <a:pt x="11484" y="6835"/>
                </a:cubicBezTo>
                <a:cubicBezTo>
                  <a:pt x="12851" y="6289"/>
                  <a:pt x="13944" y="6289"/>
                  <a:pt x="14491" y="6835"/>
                </a:cubicBezTo>
                <a:close/>
                <a:moveTo>
                  <a:pt x="6835" y="14765"/>
                </a:moveTo>
                <a:cubicBezTo>
                  <a:pt x="6289" y="13944"/>
                  <a:pt x="6289" y="12851"/>
                  <a:pt x="6562" y="11484"/>
                </a:cubicBezTo>
                <a:cubicBezTo>
                  <a:pt x="6562" y="11757"/>
                  <a:pt x="6835" y="11757"/>
                  <a:pt x="6835" y="12030"/>
                </a:cubicBezTo>
                <a:cubicBezTo>
                  <a:pt x="6835" y="12030"/>
                  <a:pt x="6835" y="12030"/>
                  <a:pt x="6835" y="12304"/>
                </a:cubicBezTo>
                <a:cubicBezTo>
                  <a:pt x="6835" y="12304"/>
                  <a:pt x="6835" y="12304"/>
                  <a:pt x="7109" y="12577"/>
                </a:cubicBezTo>
                <a:cubicBezTo>
                  <a:pt x="7109" y="12577"/>
                  <a:pt x="7109" y="12851"/>
                  <a:pt x="7109" y="12851"/>
                </a:cubicBezTo>
                <a:cubicBezTo>
                  <a:pt x="7109" y="12851"/>
                  <a:pt x="7382" y="13124"/>
                  <a:pt x="7382" y="13124"/>
                </a:cubicBezTo>
                <a:cubicBezTo>
                  <a:pt x="7382" y="13397"/>
                  <a:pt x="7656" y="13397"/>
                  <a:pt x="7929" y="13671"/>
                </a:cubicBezTo>
                <a:cubicBezTo>
                  <a:pt x="7929" y="13944"/>
                  <a:pt x="8203" y="13944"/>
                  <a:pt x="8476" y="14218"/>
                </a:cubicBezTo>
                <a:cubicBezTo>
                  <a:pt x="8476" y="14218"/>
                  <a:pt x="8476" y="14218"/>
                  <a:pt x="8476" y="14218"/>
                </a:cubicBezTo>
                <a:cubicBezTo>
                  <a:pt x="8749" y="14491"/>
                  <a:pt x="8749" y="14491"/>
                  <a:pt x="9023" y="14491"/>
                </a:cubicBezTo>
                <a:cubicBezTo>
                  <a:pt x="9023" y="14491"/>
                  <a:pt x="9296" y="14491"/>
                  <a:pt x="9296" y="14765"/>
                </a:cubicBezTo>
                <a:cubicBezTo>
                  <a:pt x="9296" y="14765"/>
                  <a:pt x="9570" y="14765"/>
                  <a:pt x="9570" y="14765"/>
                </a:cubicBezTo>
                <a:cubicBezTo>
                  <a:pt x="9570" y="14765"/>
                  <a:pt x="9843" y="14765"/>
                  <a:pt x="9843" y="14765"/>
                </a:cubicBezTo>
                <a:cubicBezTo>
                  <a:pt x="8749" y="15311"/>
                  <a:pt x="7382" y="15311"/>
                  <a:pt x="6835" y="14765"/>
                </a:cubicBezTo>
                <a:close/>
                <a:moveTo>
                  <a:pt x="13397" y="13397"/>
                </a:moveTo>
                <a:cubicBezTo>
                  <a:pt x="12577" y="13944"/>
                  <a:pt x="12030" y="14218"/>
                  <a:pt x="10937" y="14218"/>
                </a:cubicBezTo>
                <a:cubicBezTo>
                  <a:pt x="10937" y="14218"/>
                  <a:pt x="10937" y="14218"/>
                  <a:pt x="10937" y="14218"/>
                </a:cubicBezTo>
                <a:cubicBezTo>
                  <a:pt x="10937" y="14491"/>
                  <a:pt x="10663" y="14491"/>
                  <a:pt x="10390" y="14218"/>
                </a:cubicBezTo>
                <a:cubicBezTo>
                  <a:pt x="10390" y="14218"/>
                  <a:pt x="10390" y="14218"/>
                  <a:pt x="10390" y="14218"/>
                </a:cubicBezTo>
                <a:cubicBezTo>
                  <a:pt x="10116" y="14218"/>
                  <a:pt x="9843" y="14218"/>
                  <a:pt x="9570" y="14218"/>
                </a:cubicBezTo>
                <a:cubicBezTo>
                  <a:pt x="9570" y="14218"/>
                  <a:pt x="9570" y="14218"/>
                  <a:pt x="9570" y="14218"/>
                </a:cubicBezTo>
                <a:cubicBezTo>
                  <a:pt x="9296" y="13944"/>
                  <a:pt x="9023" y="13944"/>
                  <a:pt x="8749" y="13944"/>
                </a:cubicBezTo>
                <a:cubicBezTo>
                  <a:pt x="8749" y="13944"/>
                  <a:pt x="8749" y="13944"/>
                  <a:pt x="8749" y="13671"/>
                </a:cubicBezTo>
                <a:cubicBezTo>
                  <a:pt x="8476" y="13671"/>
                  <a:pt x="8476" y="13397"/>
                  <a:pt x="8203" y="13397"/>
                </a:cubicBezTo>
                <a:cubicBezTo>
                  <a:pt x="7929" y="13124"/>
                  <a:pt x="7929" y="12851"/>
                  <a:pt x="7656" y="12851"/>
                </a:cubicBezTo>
                <a:cubicBezTo>
                  <a:pt x="7656" y="12577"/>
                  <a:pt x="7656" y="12577"/>
                  <a:pt x="7656" y="12577"/>
                </a:cubicBezTo>
                <a:cubicBezTo>
                  <a:pt x="7656" y="12304"/>
                  <a:pt x="7382" y="12304"/>
                  <a:pt x="7382" y="12030"/>
                </a:cubicBezTo>
                <a:cubicBezTo>
                  <a:pt x="7382" y="12030"/>
                  <a:pt x="7382" y="12030"/>
                  <a:pt x="7382" y="12030"/>
                </a:cubicBezTo>
                <a:cubicBezTo>
                  <a:pt x="7109" y="11484"/>
                  <a:pt x="7109" y="10937"/>
                  <a:pt x="7109" y="10390"/>
                </a:cubicBezTo>
                <a:cubicBezTo>
                  <a:pt x="7109" y="10390"/>
                  <a:pt x="7109" y="10390"/>
                  <a:pt x="7109" y="10390"/>
                </a:cubicBezTo>
                <a:cubicBezTo>
                  <a:pt x="7382" y="9570"/>
                  <a:pt x="7656" y="8749"/>
                  <a:pt x="8203" y="8203"/>
                </a:cubicBezTo>
                <a:cubicBezTo>
                  <a:pt x="8749" y="7656"/>
                  <a:pt x="9570" y="7382"/>
                  <a:pt x="10390" y="7109"/>
                </a:cubicBezTo>
                <a:cubicBezTo>
                  <a:pt x="10390" y="7109"/>
                  <a:pt x="10390" y="7109"/>
                  <a:pt x="10390" y="7109"/>
                </a:cubicBezTo>
                <a:cubicBezTo>
                  <a:pt x="10937" y="7109"/>
                  <a:pt x="11484" y="7109"/>
                  <a:pt x="12030" y="7382"/>
                </a:cubicBezTo>
                <a:cubicBezTo>
                  <a:pt x="12030" y="7382"/>
                  <a:pt x="12030" y="7382"/>
                  <a:pt x="12030" y="7382"/>
                </a:cubicBezTo>
                <a:cubicBezTo>
                  <a:pt x="12304" y="7382"/>
                  <a:pt x="12304" y="7656"/>
                  <a:pt x="12577" y="7656"/>
                </a:cubicBezTo>
                <a:cubicBezTo>
                  <a:pt x="12577" y="7656"/>
                  <a:pt x="12577" y="7656"/>
                  <a:pt x="12577" y="7656"/>
                </a:cubicBezTo>
                <a:cubicBezTo>
                  <a:pt x="12851" y="7929"/>
                  <a:pt x="13124" y="7929"/>
                  <a:pt x="13397" y="8203"/>
                </a:cubicBezTo>
                <a:cubicBezTo>
                  <a:pt x="13397" y="8476"/>
                  <a:pt x="13671" y="8749"/>
                  <a:pt x="13671" y="8749"/>
                </a:cubicBezTo>
                <a:cubicBezTo>
                  <a:pt x="13671" y="8749"/>
                  <a:pt x="13671" y="9023"/>
                  <a:pt x="13671" y="9023"/>
                </a:cubicBezTo>
                <a:cubicBezTo>
                  <a:pt x="13944" y="9023"/>
                  <a:pt x="13944" y="9296"/>
                  <a:pt x="14218" y="9570"/>
                </a:cubicBezTo>
                <a:cubicBezTo>
                  <a:pt x="14218" y="9570"/>
                  <a:pt x="14218" y="9570"/>
                  <a:pt x="14218" y="9570"/>
                </a:cubicBezTo>
                <a:cubicBezTo>
                  <a:pt x="14218" y="9843"/>
                  <a:pt x="14218" y="10116"/>
                  <a:pt x="14218" y="10390"/>
                </a:cubicBezTo>
                <a:cubicBezTo>
                  <a:pt x="14218" y="10390"/>
                  <a:pt x="14218" y="10390"/>
                  <a:pt x="14218" y="10390"/>
                </a:cubicBezTo>
                <a:cubicBezTo>
                  <a:pt x="14218" y="10663"/>
                  <a:pt x="14218" y="10937"/>
                  <a:pt x="14218" y="11210"/>
                </a:cubicBezTo>
                <a:cubicBezTo>
                  <a:pt x="14218" y="11210"/>
                  <a:pt x="14218" y="11210"/>
                  <a:pt x="14218" y="11210"/>
                </a:cubicBezTo>
                <a:cubicBezTo>
                  <a:pt x="14218" y="12030"/>
                  <a:pt x="13944" y="12851"/>
                  <a:pt x="13397" y="1339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34" name="Shape"/>
          <p:cNvSpPr/>
          <p:nvPr/>
        </p:nvSpPr>
        <p:spPr>
          <a:xfrm>
            <a:off x="4318536" y="1978432"/>
            <a:ext cx="368217" cy="3252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105" y="10966"/>
                </a:moveTo>
                <a:cubicBezTo>
                  <a:pt x="7389" y="11298"/>
                  <a:pt x="7389" y="11298"/>
                  <a:pt x="7389" y="11298"/>
                </a:cubicBezTo>
                <a:cubicBezTo>
                  <a:pt x="7674" y="11298"/>
                  <a:pt x="7958" y="10966"/>
                  <a:pt x="8526" y="10634"/>
                </a:cubicBezTo>
                <a:cubicBezTo>
                  <a:pt x="8811" y="10966"/>
                  <a:pt x="9379" y="11298"/>
                  <a:pt x="9663" y="11631"/>
                </a:cubicBezTo>
                <a:cubicBezTo>
                  <a:pt x="9947" y="11963"/>
                  <a:pt x="9947" y="11963"/>
                  <a:pt x="10232" y="12295"/>
                </a:cubicBezTo>
                <a:cubicBezTo>
                  <a:pt x="10232" y="12295"/>
                  <a:pt x="10516" y="12960"/>
                  <a:pt x="10516" y="13292"/>
                </a:cubicBezTo>
                <a:cubicBezTo>
                  <a:pt x="10516" y="14289"/>
                  <a:pt x="10232" y="14622"/>
                  <a:pt x="9947" y="14954"/>
                </a:cubicBezTo>
                <a:cubicBezTo>
                  <a:pt x="9663" y="14954"/>
                  <a:pt x="9095" y="15286"/>
                  <a:pt x="8526" y="15286"/>
                </a:cubicBezTo>
                <a:cubicBezTo>
                  <a:pt x="8526" y="15286"/>
                  <a:pt x="8242" y="15618"/>
                  <a:pt x="8242" y="15618"/>
                </a:cubicBezTo>
                <a:cubicBezTo>
                  <a:pt x="8526" y="15951"/>
                  <a:pt x="8526" y="15951"/>
                  <a:pt x="8526" y="15951"/>
                </a:cubicBezTo>
                <a:cubicBezTo>
                  <a:pt x="13642" y="15951"/>
                  <a:pt x="13642" y="15951"/>
                  <a:pt x="13642" y="15951"/>
                </a:cubicBezTo>
                <a:cubicBezTo>
                  <a:pt x="13926" y="15951"/>
                  <a:pt x="13926" y="15951"/>
                  <a:pt x="13926" y="15618"/>
                </a:cubicBezTo>
                <a:cubicBezTo>
                  <a:pt x="13926" y="15618"/>
                  <a:pt x="13926" y="15286"/>
                  <a:pt x="13926" y="15286"/>
                </a:cubicBezTo>
                <a:cubicBezTo>
                  <a:pt x="13358" y="15286"/>
                  <a:pt x="12789" y="14954"/>
                  <a:pt x="12505" y="14954"/>
                </a:cubicBezTo>
                <a:cubicBezTo>
                  <a:pt x="12221" y="14622"/>
                  <a:pt x="11937" y="14289"/>
                  <a:pt x="11937" y="13292"/>
                </a:cubicBezTo>
                <a:cubicBezTo>
                  <a:pt x="11937" y="12960"/>
                  <a:pt x="11937" y="12295"/>
                  <a:pt x="12221" y="12295"/>
                </a:cubicBezTo>
                <a:cubicBezTo>
                  <a:pt x="12221" y="11963"/>
                  <a:pt x="12505" y="11963"/>
                  <a:pt x="12505" y="11631"/>
                </a:cubicBezTo>
                <a:cubicBezTo>
                  <a:pt x="13074" y="11298"/>
                  <a:pt x="13642" y="10966"/>
                  <a:pt x="13926" y="10634"/>
                </a:cubicBezTo>
                <a:cubicBezTo>
                  <a:pt x="14211" y="10966"/>
                  <a:pt x="14495" y="11298"/>
                  <a:pt x="14779" y="11298"/>
                </a:cubicBezTo>
                <a:cubicBezTo>
                  <a:pt x="14779" y="11298"/>
                  <a:pt x="15063" y="11298"/>
                  <a:pt x="15063" y="10966"/>
                </a:cubicBezTo>
                <a:cubicBezTo>
                  <a:pt x="15916" y="10302"/>
                  <a:pt x="17053" y="9305"/>
                  <a:pt x="17053" y="8308"/>
                </a:cubicBezTo>
                <a:cubicBezTo>
                  <a:pt x="17053" y="5649"/>
                  <a:pt x="17053" y="5649"/>
                  <a:pt x="17053" y="5649"/>
                </a:cubicBezTo>
                <a:cubicBezTo>
                  <a:pt x="17053" y="5317"/>
                  <a:pt x="16768" y="4985"/>
                  <a:pt x="16768" y="4985"/>
                </a:cubicBezTo>
                <a:cubicBezTo>
                  <a:pt x="14495" y="4985"/>
                  <a:pt x="14495" y="4985"/>
                  <a:pt x="14495" y="4985"/>
                </a:cubicBezTo>
                <a:cubicBezTo>
                  <a:pt x="14495" y="4320"/>
                  <a:pt x="14495" y="4320"/>
                  <a:pt x="14495" y="4320"/>
                </a:cubicBezTo>
                <a:cubicBezTo>
                  <a:pt x="14495" y="4320"/>
                  <a:pt x="14495" y="3988"/>
                  <a:pt x="14211" y="3988"/>
                </a:cubicBezTo>
                <a:cubicBezTo>
                  <a:pt x="7958" y="3988"/>
                  <a:pt x="7958" y="3988"/>
                  <a:pt x="7958" y="3988"/>
                </a:cubicBezTo>
                <a:cubicBezTo>
                  <a:pt x="7958" y="3988"/>
                  <a:pt x="7674" y="3988"/>
                  <a:pt x="7674" y="4320"/>
                </a:cubicBezTo>
                <a:cubicBezTo>
                  <a:pt x="7674" y="4320"/>
                  <a:pt x="7674" y="4320"/>
                  <a:pt x="7674" y="4320"/>
                </a:cubicBezTo>
                <a:cubicBezTo>
                  <a:pt x="7674" y="4985"/>
                  <a:pt x="7674" y="4985"/>
                  <a:pt x="7674" y="4985"/>
                </a:cubicBezTo>
                <a:cubicBezTo>
                  <a:pt x="5684" y="4985"/>
                  <a:pt x="5684" y="4985"/>
                  <a:pt x="5684" y="4985"/>
                </a:cubicBezTo>
                <a:cubicBezTo>
                  <a:pt x="5400" y="4985"/>
                  <a:pt x="5116" y="5317"/>
                  <a:pt x="5116" y="5649"/>
                </a:cubicBezTo>
                <a:cubicBezTo>
                  <a:pt x="5116" y="8308"/>
                  <a:pt x="5116" y="8308"/>
                  <a:pt x="5116" y="8308"/>
                </a:cubicBezTo>
                <a:cubicBezTo>
                  <a:pt x="5116" y="9305"/>
                  <a:pt x="6253" y="10302"/>
                  <a:pt x="7105" y="10966"/>
                </a:cubicBezTo>
                <a:close/>
                <a:moveTo>
                  <a:pt x="16200" y="5982"/>
                </a:moveTo>
                <a:cubicBezTo>
                  <a:pt x="16200" y="8308"/>
                  <a:pt x="16200" y="8308"/>
                  <a:pt x="16200" y="8308"/>
                </a:cubicBezTo>
                <a:cubicBezTo>
                  <a:pt x="16200" y="8640"/>
                  <a:pt x="16200" y="8972"/>
                  <a:pt x="14779" y="10302"/>
                </a:cubicBezTo>
                <a:cubicBezTo>
                  <a:pt x="14779" y="9969"/>
                  <a:pt x="14495" y="9969"/>
                  <a:pt x="14495" y="9637"/>
                </a:cubicBezTo>
                <a:cubicBezTo>
                  <a:pt x="14495" y="9637"/>
                  <a:pt x="14495" y="9305"/>
                  <a:pt x="14495" y="8972"/>
                </a:cubicBezTo>
                <a:cubicBezTo>
                  <a:pt x="14495" y="5982"/>
                  <a:pt x="14495" y="5982"/>
                  <a:pt x="14495" y="5982"/>
                </a:cubicBezTo>
                <a:lnTo>
                  <a:pt x="16200" y="5982"/>
                </a:lnTo>
                <a:close/>
                <a:moveTo>
                  <a:pt x="13926" y="4652"/>
                </a:moveTo>
                <a:cubicBezTo>
                  <a:pt x="13926" y="5317"/>
                  <a:pt x="13926" y="5317"/>
                  <a:pt x="13926" y="5317"/>
                </a:cubicBezTo>
                <a:cubicBezTo>
                  <a:pt x="13926" y="5317"/>
                  <a:pt x="13926" y="5317"/>
                  <a:pt x="13926" y="5649"/>
                </a:cubicBezTo>
                <a:cubicBezTo>
                  <a:pt x="13926" y="5649"/>
                  <a:pt x="13926" y="5982"/>
                  <a:pt x="13926" y="5982"/>
                </a:cubicBezTo>
                <a:cubicBezTo>
                  <a:pt x="13926" y="8972"/>
                  <a:pt x="13926" y="8972"/>
                  <a:pt x="13926" y="8972"/>
                </a:cubicBezTo>
                <a:cubicBezTo>
                  <a:pt x="13926" y="9305"/>
                  <a:pt x="13926" y="9305"/>
                  <a:pt x="13926" y="9637"/>
                </a:cubicBezTo>
                <a:cubicBezTo>
                  <a:pt x="13926" y="9637"/>
                  <a:pt x="13642" y="9637"/>
                  <a:pt x="13642" y="9637"/>
                </a:cubicBezTo>
                <a:cubicBezTo>
                  <a:pt x="13642" y="9637"/>
                  <a:pt x="13642" y="9969"/>
                  <a:pt x="13642" y="9969"/>
                </a:cubicBezTo>
                <a:cubicBezTo>
                  <a:pt x="13358" y="10302"/>
                  <a:pt x="12789" y="10966"/>
                  <a:pt x="12221" y="11298"/>
                </a:cubicBezTo>
                <a:cubicBezTo>
                  <a:pt x="12221" y="11298"/>
                  <a:pt x="11937" y="11631"/>
                  <a:pt x="11653" y="11631"/>
                </a:cubicBezTo>
                <a:cubicBezTo>
                  <a:pt x="11653" y="11631"/>
                  <a:pt x="11653" y="11631"/>
                  <a:pt x="11653" y="11631"/>
                </a:cubicBezTo>
                <a:cubicBezTo>
                  <a:pt x="11653" y="11963"/>
                  <a:pt x="11368" y="12628"/>
                  <a:pt x="11368" y="13292"/>
                </a:cubicBezTo>
                <a:cubicBezTo>
                  <a:pt x="11368" y="14289"/>
                  <a:pt x="11653" y="14954"/>
                  <a:pt x="12221" y="15286"/>
                </a:cubicBezTo>
                <a:cubicBezTo>
                  <a:pt x="10232" y="15286"/>
                  <a:pt x="10232" y="15286"/>
                  <a:pt x="10232" y="15286"/>
                </a:cubicBezTo>
                <a:cubicBezTo>
                  <a:pt x="10516" y="14954"/>
                  <a:pt x="11084" y="14289"/>
                  <a:pt x="11084" y="13292"/>
                </a:cubicBezTo>
                <a:cubicBezTo>
                  <a:pt x="11084" y="12628"/>
                  <a:pt x="10800" y="12295"/>
                  <a:pt x="10800" y="11963"/>
                </a:cubicBezTo>
                <a:cubicBezTo>
                  <a:pt x="10800" y="11631"/>
                  <a:pt x="10516" y="11631"/>
                  <a:pt x="10516" y="11631"/>
                </a:cubicBezTo>
                <a:cubicBezTo>
                  <a:pt x="10516" y="11631"/>
                  <a:pt x="10232" y="11298"/>
                  <a:pt x="9947" y="11298"/>
                </a:cubicBezTo>
                <a:cubicBezTo>
                  <a:pt x="9663" y="10966"/>
                  <a:pt x="8811" y="10302"/>
                  <a:pt x="8526" y="9637"/>
                </a:cubicBezTo>
                <a:cubicBezTo>
                  <a:pt x="8526" y="9637"/>
                  <a:pt x="8526" y="9637"/>
                  <a:pt x="8526" y="9637"/>
                </a:cubicBezTo>
                <a:cubicBezTo>
                  <a:pt x="8526" y="9637"/>
                  <a:pt x="8526" y="9637"/>
                  <a:pt x="8526" y="9637"/>
                </a:cubicBezTo>
                <a:cubicBezTo>
                  <a:pt x="8242" y="9305"/>
                  <a:pt x="8242" y="8972"/>
                  <a:pt x="8242" y="8972"/>
                </a:cubicBezTo>
                <a:cubicBezTo>
                  <a:pt x="8242" y="5982"/>
                  <a:pt x="8242" y="5982"/>
                  <a:pt x="8242" y="5982"/>
                </a:cubicBezTo>
                <a:cubicBezTo>
                  <a:pt x="8242" y="5982"/>
                  <a:pt x="8242" y="5649"/>
                  <a:pt x="8242" y="5649"/>
                </a:cubicBezTo>
                <a:cubicBezTo>
                  <a:pt x="8242" y="5317"/>
                  <a:pt x="8242" y="5317"/>
                  <a:pt x="8242" y="5317"/>
                </a:cubicBezTo>
                <a:cubicBezTo>
                  <a:pt x="8242" y="4652"/>
                  <a:pt x="8242" y="4652"/>
                  <a:pt x="8242" y="4652"/>
                </a:cubicBezTo>
                <a:lnTo>
                  <a:pt x="13926" y="4652"/>
                </a:lnTo>
                <a:close/>
                <a:moveTo>
                  <a:pt x="5968" y="5982"/>
                </a:moveTo>
                <a:cubicBezTo>
                  <a:pt x="7674" y="5982"/>
                  <a:pt x="7674" y="5982"/>
                  <a:pt x="7674" y="5982"/>
                </a:cubicBezTo>
                <a:cubicBezTo>
                  <a:pt x="7674" y="8972"/>
                  <a:pt x="7674" y="8972"/>
                  <a:pt x="7674" y="8972"/>
                </a:cubicBezTo>
                <a:cubicBezTo>
                  <a:pt x="7674" y="9305"/>
                  <a:pt x="7674" y="9637"/>
                  <a:pt x="7958" y="9637"/>
                </a:cubicBezTo>
                <a:cubicBezTo>
                  <a:pt x="7674" y="9969"/>
                  <a:pt x="7674" y="9969"/>
                  <a:pt x="7674" y="10302"/>
                </a:cubicBezTo>
                <a:cubicBezTo>
                  <a:pt x="6253" y="8972"/>
                  <a:pt x="5968" y="8640"/>
                  <a:pt x="5968" y="8308"/>
                </a:cubicBezTo>
                <a:lnTo>
                  <a:pt x="5968" y="5982"/>
                </a:lnTo>
                <a:close/>
                <a:moveTo>
                  <a:pt x="10800" y="8972"/>
                </a:moveTo>
                <a:cubicBezTo>
                  <a:pt x="10800" y="6314"/>
                  <a:pt x="10800" y="6314"/>
                  <a:pt x="10800" y="6314"/>
                </a:cubicBezTo>
                <a:cubicBezTo>
                  <a:pt x="10516" y="6646"/>
                  <a:pt x="10516" y="6646"/>
                  <a:pt x="10516" y="6646"/>
                </a:cubicBezTo>
                <a:cubicBezTo>
                  <a:pt x="10516" y="6978"/>
                  <a:pt x="10232" y="6978"/>
                  <a:pt x="10232" y="6646"/>
                </a:cubicBezTo>
                <a:cubicBezTo>
                  <a:pt x="9947" y="6646"/>
                  <a:pt x="10232" y="6314"/>
                  <a:pt x="10232" y="6314"/>
                </a:cubicBezTo>
                <a:cubicBezTo>
                  <a:pt x="11084" y="5649"/>
                  <a:pt x="11084" y="5649"/>
                  <a:pt x="11084" y="5649"/>
                </a:cubicBezTo>
                <a:cubicBezTo>
                  <a:pt x="11084" y="5317"/>
                  <a:pt x="11084" y="5317"/>
                  <a:pt x="11368" y="5317"/>
                </a:cubicBezTo>
                <a:cubicBezTo>
                  <a:pt x="11368" y="5649"/>
                  <a:pt x="11368" y="5649"/>
                  <a:pt x="11368" y="5649"/>
                </a:cubicBezTo>
                <a:cubicBezTo>
                  <a:pt x="11368" y="8972"/>
                  <a:pt x="11368" y="8972"/>
                  <a:pt x="11368" y="8972"/>
                </a:cubicBezTo>
                <a:cubicBezTo>
                  <a:pt x="11937" y="8972"/>
                  <a:pt x="11937" y="8972"/>
                  <a:pt x="11937" y="8972"/>
                </a:cubicBezTo>
                <a:cubicBezTo>
                  <a:pt x="11937" y="8972"/>
                  <a:pt x="12221" y="9305"/>
                  <a:pt x="12221" y="9305"/>
                </a:cubicBezTo>
                <a:cubicBezTo>
                  <a:pt x="12221" y="9637"/>
                  <a:pt x="11937" y="9637"/>
                  <a:pt x="11937" y="9637"/>
                </a:cubicBezTo>
                <a:cubicBezTo>
                  <a:pt x="10516" y="9637"/>
                  <a:pt x="10516" y="9637"/>
                  <a:pt x="10516" y="9637"/>
                </a:cubicBezTo>
                <a:cubicBezTo>
                  <a:pt x="10232" y="9637"/>
                  <a:pt x="10232" y="9637"/>
                  <a:pt x="10232" y="9305"/>
                </a:cubicBezTo>
                <a:cubicBezTo>
                  <a:pt x="10232" y="9305"/>
                  <a:pt x="10232" y="8972"/>
                  <a:pt x="10516" y="8972"/>
                </a:cubicBezTo>
                <a:lnTo>
                  <a:pt x="10800" y="8972"/>
                </a:lnTo>
                <a:close/>
                <a:moveTo>
                  <a:pt x="7389" y="18277"/>
                </a:moveTo>
                <a:cubicBezTo>
                  <a:pt x="7105" y="18277"/>
                  <a:pt x="7105" y="18277"/>
                  <a:pt x="7105" y="17945"/>
                </a:cubicBezTo>
                <a:cubicBezTo>
                  <a:pt x="7105" y="17945"/>
                  <a:pt x="6821" y="17612"/>
                  <a:pt x="6821" y="17280"/>
                </a:cubicBezTo>
                <a:cubicBezTo>
                  <a:pt x="7389" y="16615"/>
                  <a:pt x="7389" y="16615"/>
                  <a:pt x="7389" y="16615"/>
                </a:cubicBezTo>
                <a:cubicBezTo>
                  <a:pt x="7389" y="16615"/>
                  <a:pt x="7389" y="16948"/>
                  <a:pt x="7389" y="16948"/>
                </a:cubicBezTo>
                <a:cubicBezTo>
                  <a:pt x="7674" y="17612"/>
                  <a:pt x="7389" y="18277"/>
                  <a:pt x="7389" y="18277"/>
                </a:cubicBezTo>
                <a:close/>
                <a:moveTo>
                  <a:pt x="4547" y="17612"/>
                </a:moveTo>
                <a:cubicBezTo>
                  <a:pt x="4263" y="17612"/>
                  <a:pt x="3979" y="17612"/>
                  <a:pt x="3695" y="17280"/>
                </a:cubicBezTo>
                <a:cubicBezTo>
                  <a:pt x="3411" y="17280"/>
                  <a:pt x="3126" y="16948"/>
                  <a:pt x="3126" y="16948"/>
                </a:cubicBezTo>
                <a:cubicBezTo>
                  <a:pt x="3126" y="16948"/>
                  <a:pt x="3979" y="16615"/>
                  <a:pt x="4547" y="16615"/>
                </a:cubicBezTo>
                <a:cubicBezTo>
                  <a:pt x="4832" y="16615"/>
                  <a:pt x="5116" y="16948"/>
                  <a:pt x="5400" y="16948"/>
                </a:cubicBezTo>
                <a:cubicBezTo>
                  <a:pt x="5400" y="16948"/>
                  <a:pt x="5684" y="17280"/>
                  <a:pt x="5684" y="17280"/>
                </a:cubicBezTo>
                <a:cubicBezTo>
                  <a:pt x="5684" y="17280"/>
                  <a:pt x="5400" y="17612"/>
                  <a:pt x="4547" y="17612"/>
                </a:cubicBezTo>
                <a:close/>
                <a:moveTo>
                  <a:pt x="5684" y="16948"/>
                </a:moveTo>
                <a:cubicBezTo>
                  <a:pt x="5684" y="16948"/>
                  <a:pt x="5684" y="16948"/>
                  <a:pt x="5684" y="16948"/>
                </a:cubicBezTo>
                <a:cubicBezTo>
                  <a:pt x="5684" y="16948"/>
                  <a:pt x="5684" y="16615"/>
                  <a:pt x="5684" y="16615"/>
                </a:cubicBezTo>
                <a:cubicBezTo>
                  <a:pt x="5400" y="16615"/>
                  <a:pt x="5400" y="16283"/>
                  <a:pt x="5400" y="15951"/>
                </a:cubicBezTo>
                <a:cubicBezTo>
                  <a:pt x="5400" y="15286"/>
                  <a:pt x="5968" y="14289"/>
                  <a:pt x="5968" y="14289"/>
                </a:cubicBezTo>
                <a:cubicBezTo>
                  <a:pt x="5968" y="14289"/>
                  <a:pt x="5968" y="14622"/>
                  <a:pt x="5968" y="14954"/>
                </a:cubicBezTo>
                <a:cubicBezTo>
                  <a:pt x="5968" y="15286"/>
                  <a:pt x="6253" y="15618"/>
                  <a:pt x="6253" y="15951"/>
                </a:cubicBezTo>
                <a:cubicBezTo>
                  <a:pt x="6253" y="16615"/>
                  <a:pt x="5684" y="16948"/>
                  <a:pt x="5684" y="16948"/>
                </a:cubicBezTo>
                <a:close/>
                <a:moveTo>
                  <a:pt x="2842" y="15618"/>
                </a:moveTo>
                <a:cubicBezTo>
                  <a:pt x="2842" y="15618"/>
                  <a:pt x="2842" y="15618"/>
                  <a:pt x="2842" y="15618"/>
                </a:cubicBezTo>
                <a:cubicBezTo>
                  <a:pt x="2274" y="15618"/>
                  <a:pt x="1989" y="14954"/>
                  <a:pt x="1989" y="14954"/>
                </a:cubicBezTo>
                <a:cubicBezTo>
                  <a:pt x="1989" y="14954"/>
                  <a:pt x="2842" y="14954"/>
                  <a:pt x="3411" y="14954"/>
                </a:cubicBezTo>
                <a:cubicBezTo>
                  <a:pt x="3411" y="14954"/>
                  <a:pt x="3411" y="14954"/>
                  <a:pt x="3695" y="14954"/>
                </a:cubicBezTo>
                <a:cubicBezTo>
                  <a:pt x="3126" y="15286"/>
                  <a:pt x="3126" y="15286"/>
                  <a:pt x="3126" y="15286"/>
                </a:cubicBezTo>
                <a:cubicBezTo>
                  <a:pt x="3411" y="14954"/>
                  <a:pt x="3411" y="14954"/>
                  <a:pt x="3411" y="14954"/>
                </a:cubicBezTo>
                <a:cubicBezTo>
                  <a:pt x="3979" y="15286"/>
                  <a:pt x="4263" y="15618"/>
                  <a:pt x="4263" y="15618"/>
                </a:cubicBezTo>
                <a:cubicBezTo>
                  <a:pt x="4263" y="15618"/>
                  <a:pt x="3979" y="16283"/>
                  <a:pt x="3411" y="15951"/>
                </a:cubicBezTo>
                <a:cubicBezTo>
                  <a:pt x="3126" y="15951"/>
                  <a:pt x="2842" y="15951"/>
                  <a:pt x="2842" y="15618"/>
                </a:cubicBezTo>
                <a:close/>
                <a:moveTo>
                  <a:pt x="6821" y="15618"/>
                </a:moveTo>
                <a:cubicBezTo>
                  <a:pt x="6821" y="15618"/>
                  <a:pt x="7105" y="15951"/>
                  <a:pt x="7389" y="16615"/>
                </a:cubicBezTo>
                <a:cubicBezTo>
                  <a:pt x="6821" y="17612"/>
                  <a:pt x="6821" y="17612"/>
                  <a:pt x="6821" y="17612"/>
                </a:cubicBezTo>
                <a:cubicBezTo>
                  <a:pt x="6821" y="17280"/>
                  <a:pt x="6537" y="17280"/>
                  <a:pt x="6537" y="17280"/>
                </a:cubicBezTo>
                <a:cubicBezTo>
                  <a:pt x="6537" y="16615"/>
                  <a:pt x="6821" y="15618"/>
                  <a:pt x="6821" y="15618"/>
                </a:cubicBezTo>
                <a:close/>
                <a:moveTo>
                  <a:pt x="2274" y="13957"/>
                </a:moveTo>
                <a:cubicBezTo>
                  <a:pt x="1989" y="13957"/>
                  <a:pt x="1705" y="13625"/>
                  <a:pt x="1421" y="13292"/>
                </a:cubicBezTo>
                <a:cubicBezTo>
                  <a:pt x="1137" y="13292"/>
                  <a:pt x="853" y="12960"/>
                  <a:pt x="853" y="12960"/>
                </a:cubicBezTo>
                <a:cubicBezTo>
                  <a:pt x="853" y="12960"/>
                  <a:pt x="1705" y="12960"/>
                  <a:pt x="2274" y="12960"/>
                </a:cubicBezTo>
                <a:cubicBezTo>
                  <a:pt x="2842" y="13292"/>
                  <a:pt x="3126" y="13957"/>
                  <a:pt x="3126" y="13957"/>
                </a:cubicBezTo>
                <a:cubicBezTo>
                  <a:pt x="3126" y="13957"/>
                  <a:pt x="2842" y="14289"/>
                  <a:pt x="2274" y="13957"/>
                </a:cubicBezTo>
                <a:close/>
                <a:moveTo>
                  <a:pt x="853" y="11631"/>
                </a:moveTo>
                <a:cubicBezTo>
                  <a:pt x="1421" y="11298"/>
                  <a:pt x="1421" y="11298"/>
                  <a:pt x="1421" y="11298"/>
                </a:cubicBezTo>
                <a:cubicBezTo>
                  <a:pt x="853" y="11631"/>
                  <a:pt x="853" y="11631"/>
                  <a:pt x="853" y="11631"/>
                </a:cubicBezTo>
                <a:cubicBezTo>
                  <a:pt x="568" y="10966"/>
                  <a:pt x="284" y="10634"/>
                  <a:pt x="284" y="10634"/>
                </a:cubicBezTo>
                <a:cubicBezTo>
                  <a:pt x="284" y="10634"/>
                  <a:pt x="1137" y="10634"/>
                  <a:pt x="1705" y="10966"/>
                </a:cubicBezTo>
                <a:cubicBezTo>
                  <a:pt x="1705" y="10966"/>
                  <a:pt x="1705" y="10966"/>
                  <a:pt x="1989" y="10966"/>
                </a:cubicBezTo>
                <a:cubicBezTo>
                  <a:pt x="1705" y="11298"/>
                  <a:pt x="1705" y="11298"/>
                  <a:pt x="1705" y="11298"/>
                </a:cubicBezTo>
                <a:cubicBezTo>
                  <a:pt x="2274" y="11631"/>
                  <a:pt x="2274" y="11963"/>
                  <a:pt x="2274" y="11963"/>
                </a:cubicBezTo>
                <a:cubicBezTo>
                  <a:pt x="2274" y="11963"/>
                  <a:pt x="1989" y="12295"/>
                  <a:pt x="1421" y="11963"/>
                </a:cubicBezTo>
                <a:cubicBezTo>
                  <a:pt x="1137" y="11963"/>
                  <a:pt x="1137" y="11631"/>
                  <a:pt x="853" y="11631"/>
                </a:cubicBezTo>
                <a:close/>
                <a:moveTo>
                  <a:pt x="3411" y="13625"/>
                </a:moveTo>
                <a:cubicBezTo>
                  <a:pt x="3411" y="13625"/>
                  <a:pt x="3411" y="13625"/>
                  <a:pt x="3411" y="13625"/>
                </a:cubicBezTo>
                <a:cubicBezTo>
                  <a:pt x="3411" y="13292"/>
                  <a:pt x="3126" y="12960"/>
                  <a:pt x="3411" y="12628"/>
                </a:cubicBezTo>
                <a:cubicBezTo>
                  <a:pt x="3411" y="11963"/>
                  <a:pt x="4263" y="11298"/>
                  <a:pt x="4263" y="11298"/>
                </a:cubicBezTo>
                <a:cubicBezTo>
                  <a:pt x="4263" y="11298"/>
                  <a:pt x="4263" y="12295"/>
                  <a:pt x="3979" y="12960"/>
                </a:cubicBezTo>
                <a:cubicBezTo>
                  <a:pt x="3979" y="13292"/>
                  <a:pt x="3411" y="13625"/>
                  <a:pt x="3411" y="13625"/>
                </a:cubicBezTo>
                <a:close/>
                <a:moveTo>
                  <a:pt x="853" y="9637"/>
                </a:moveTo>
                <a:cubicBezTo>
                  <a:pt x="568" y="9305"/>
                  <a:pt x="284" y="8972"/>
                  <a:pt x="284" y="8640"/>
                </a:cubicBezTo>
                <a:cubicBezTo>
                  <a:pt x="0" y="8308"/>
                  <a:pt x="0" y="7975"/>
                  <a:pt x="0" y="7975"/>
                </a:cubicBezTo>
                <a:cubicBezTo>
                  <a:pt x="0" y="7975"/>
                  <a:pt x="853" y="8308"/>
                  <a:pt x="1421" y="8640"/>
                </a:cubicBezTo>
                <a:cubicBezTo>
                  <a:pt x="1705" y="9305"/>
                  <a:pt x="1705" y="9969"/>
                  <a:pt x="1705" y="9969"/>
                </a:cubicBezTo>
                <a:cubicBezTo>
                  <a:pt x="1705" y="9969"/>
                  <a:pt x="1421" y="9969"/>
                  <a:pt x="853" y="9637"/>
                </a:cubicBezTo>
                <a:close/>
                <a:moveTo>
                  <a:pt x="1421" y="6646"/>
                </a:moveTo>
                <a:cubicBezTo>
                  <a:pt x="1421" y="6978"/>
                  <a:pt x="1705" y="7311"/>
                  <a:pt x="1705" y="7311"/>
                </a:cubicBezTo>
                <a:cubicBezTo>
                  <a:pt x="1705" y="7643"/>
                  <a:pt x="1705" y="7643"/>
                  <a:pt x="1705" y="7643"/>
                </a:cubicBezTo>
                <a:cubicBezTo>
                  <a:pt x="1705" y="7643"/>
                  <a:pt x="1421" y="7643"/>
                  <a:pt x="1421" y="7643"/>
                </a:cubicBezTo>
                <a:cubicBezTo>
                  <a:pt x="1137" y="7643"/>
                  <a:pt x="853" y="7643"/>
                  <a:pt x="853" y="7311"/>
                </a:cubicBezTo>
                <a:cubicBezTo>
                  <a:pt x="568" y="6978"/>
                  <a:pt x="568" y="6978"/>
                  <a:pt x="568" y="6646"/>
                </a:cubicBezTo>
                <a:lnTo>
                  <a:pt x="1421" y="6646"/>
                </a:lnTo>
                <a:close/>
                <a:moveTo>
                  <a:pt x="1989" y="9637"/>
                </a:moveTo>
                <a:cubicBezTo>
                  <a:pt x="1989" y="9637"/>
                  <a:pt x="1989" y="9637"/>
                  <a:pt x="1989" y="9637"/>
                </a:cubicBezTo>
                <a:cubicBezTo>
                  <a:pt x="1989" y="9637"/>
                  <a:pt x="1989" y="8972"/>
                  <a:pt x="2274" y="8640"/>
                </a:cubicBezTo>
                <a:cubicBezTo>
                  <a:pt x="2842" y="8308"/>
                  <a:pt x="3695" y="7975"/>
                  <a:pt x="3695" y="7975"/>
                </a:cubicBezTo>
                <a:cubicBezTo>
                  <a:pt x="3695" y="7975"/>
                  <a:pt x="3411" y="8640"/>
                  <a:pt x="3126" y="9305"/>
                </a:cubicBezTo>
                <a:cubicBezTo>
                  <a:pt x="2558" y="9637"/>
                  <a:pt x="2274" y="9637"/>
                  <a:pt x="1989" y="9637"/>
                </a:cubicBezTo>
                <a:close/>
                <a:moveTo>
                  <a:pt x="1705" y="1994"/>
                </a:moveTo>
                <a:cubicBezTo>
                  <a:pt x="1705" y="1994"/>
                  <a:pt x="1705" y="1994"/>
                  <a:pt x="1705" y="1994"/>
                </a:cubicBezTo>
                <a:cubicBezTo>
                  <a:pt x="1705" y="1329"/>
                  <a:pt x="1705" y="665"/>
                  <a:pt x="1705" y="665"/>
                </a:cubicBezTo>
                <a:cubicBezTo>
                  <a:pt x="1705" y="665"/>
                  <a:pt x="2274" y="1662"/>
                  <a:pt x="2558" y="2326"/>
                </a:cubicBezTo>
                <a:cubicBezTo>
                  <a:pt x="2558" y="2326"/>
                  <a:pt x="2558" y="2326"/>
                  <a:pt x="2558" y="2326"/>
                </a:cubicBezTo>
                <a:cubicBezTo>
                  <a:pt x="2558" y="2326"/>
                  <a:pt x="2558" y="2326"/>
                  <a:pt x="2558" y="2326"/>
                </a:cubicBezTo>
                <a:cubicBezTo>
                  <a:pt x="2558" y="2991"/>
                  <a:pt x="2274" y="3323"/>
                  <a:pt x="2274" y="3323"/>
                </a:cubicBezTo>
                <a:cubicBezTo>
                  <a:pt x="2274" y="3323"/>
                  <a:pt x="1989" y="3323"/>
                  <a:pt x="1705" y="2658"/>
                </a:cubicBezTo>
                <a:cubicBezTo>
                  <a:pt x="1705" y="2326"/>
                  <a:pt x="1705" y="2326"/>
                  <a:pt x="1705" y="1994"/>
                </a:cubicBezTo>
                <a:close/>
                <a:moveTo>
                  <a:pt x="1137" y="4985"/>
                </a:moveTo>
                <a:cubicBezTo>
                  <a:pt x="853" y="4320"/>
                  <a:pt x="853" y="2991"/>
                  <a:pt x="853" y="2991"/>
                </a:cubicBezTo>
                <a:cubicBezTo>
                  <a:pt x="853" y="2991"/>
                  <a:pt x="1421" y="3655"/>
                  <a:pt x="1705" y="4320"/>
                </a:cubicBezTo>
                <a:cubicBezTo>
                  <a:pt x="1989" y="4652"/>
                  <a:pt x="1989" y="4985"/>
                  <a:pt x="1989" y="5317"/>
                </a:cubicBezTo>
                <a:cubicBezTo>
                  <a:pt x="1989" y="5317"/>
                  <a:pt x="1989" y="5649"/>
                  <a:pt x="1989" y="5649"/>
                </a:cubicBezTo>
                <a:cubicBezTo>
                  <a:pt x="1989" y="5649"/>
                  <a:pt x="1421" y="5317"/>
                  <a:pt x="1137" y="4985"/>
                </a:cubicBezTo>
                <a:close/>
                <a:moveTo>
                  <a:pt x="2274" y="5649"/>
                </a:moveTo>
                <a:cubicBezTo>
                  <a:pt x="2274" y="5649"/>
                  <a:pt x="2274" y="5649"/>
                  <a:pt x="2274" y="5649"/>
                </a:cubicBezTo>
                <a:cubicBezTo>
                  <a:pt x="2274" y="5317"/>
                  <a:pt x="2274" y="5317"/>
                  <a:pt x="2274" y="5317"/>
                </a:cubicBezTo>
                <a:cubicBezTo>
                  <a:pt x="2274" y="4985"/>
                  <a:pt x="2558" y="4985"/>
                  <a:pt x="2842" y="4652"/>
                </a:cubicBezTo>
                <a:cubicBezTo>
                  <a:pt x="3126" y="4320"/>
                  <a:pt x="3979" y="4652"/>
                  <a:pt x="3979" y="4652"/>
                </a:cubicBezTo>
                <a:cubicBezTo>
                  <a:pt x="3979" y="4652"/>
                  <a:pt x="3695" y="4985"/>
                  <a:pt x="3126" y="5317"/>
                </a:cubicBezTo>
                <a:cubicBezTo>
                  <a:pt x="2558" y="5649"/>
                  <a:pt x="2274" y="5649"/>
                  <a:pt x="2274" y="5649"/>
                </a:cubicBezTo>
                <a:close/>
                <a:moveTo>
                  <a:pt x="284" y="5649"/>
                </a:moveTo>
                <a:cubicBezTo>
                  <a:pt x="284" y="5649"/>
                  <a:pt x="284" y="5317"/>
                  <a:pt x="284" y="5317"/>
                </a:cubicBezTo>
                <a:cubicBezTo>
                  <a:pt x="284" y="5317"/>
                  <a:pt x="1137" y="5982"/>
                  <a:pt x="1421" y="6646"/>
                </a:cubicBezTo>
                <a:cubicBezTo>
                  <a:pt x="1421" y="6646"/>
                  <a:pt x="1421" y="6646"/>
                  <a:pt x="1421" y="6646"/>
                </a:cubicBezTo>
                <a:cubicBezTo>
                  <a:pt x="568" y="6646"/>
                  <a:pt x="568" y="6646"/>
                  <a:pt x="568" y="6646"/>
                </a:cubicBezTo>
                <a:cubicBezTo>
                  <a:pt x="284" y="6314"/>
                  <a:pt x="284" y="5982"/>
                  <a:pt x="284" y="5649"/>
                </a:cubicBezTo>
                <a:close/>
                <a:moveTo>
                  <a:pt x="4832" y="2991"/>
                </a:moveTo>
                <a:cubicBezTo>
                  <a:pt x="4832" y="2991"/>
                  <a:pt x="4547" y="2991"/>
                  <a:pt x="3979" y="3323"/>
                </a:cubicBezTo>
                <a:cubicBezTo>
                  <a:pt x="3126" y="2991"/>
                  <a:pt x="3126" y="2991"/>
                  <a:pt x="3126" y="2991"/>
                </a:cubicBezTo>
                <a:cubicBezTo>
                  <a:pt x="3411" y="2658"/>
                  <a:pt x="3411" y="2658"/>
                  <a:pt x="3411" y="2658"/>
                </a:cubicBezTo>
                <a:cubicBezTo>
                  <a:pt x="3979" y="2658"/>
                  <a:pt x="4832" y="2991"/>
                  <a:pt x="4832" y="2991"/>
                </a:cubicBezTo>
                <a:close/>
                <a:moveTo>
                  <a:pt x="14495" y="18609"/>
                </a:moveTo>
                <a:cubicBezTo>
                  <a:pt x="14495" y="18609"/>
                  <a:pt x="14495" y="18609"/>
                  <a:pt x="14495" y="18609"/>
                </a:cubicBezTo>
                <a:cubicBezTo>
                  <a:pt x="13926" y="18942"/>
                  <a:pt x="13074" y="19606"/>
                  <a:pt x="11937" y="20271"/>
                </a:cubicBezTo>
                <a:cubicBezTo>
                  <a:pt x="11937" y="20271"/>
                  <a:pt x="11653" y="20271"/>
                  <a:pt x="11653" y="20271"/>
                </a:cubicBezTo>
                <a:cubicBezTo>
                  <a:pt x="11937" y="20271"/>
                  <a:pt x="11937" y="20603"/>
                  <a:pt x="12221" y="20603"/>
                </a:cubicBezTo>
                <a:cubicBezTo>
                  <a:pt x="12789" y="20603"/>
                  <a:pt x="13358" y="20935"/>
                  <a:pt x="13358" y="20935"/>
                </a:cubicBezTo>
                <a:cubicBezTo>
                  <a:pt x="13358" y="21600"/>
                  <a:pt x="13358" y="21600"/>
                  <a:pt x="13358" y="21600"/>
                </a:cubicBezTo>
                <a:cubicBezTo>
                  <a:pt x="13358" y="21600"/>
                  <a:pt x="12789" y="21268"/>
                  <a:pt x="11937" y="21268"/>
                </a:cubicBezTo>
                <a:cubicBezTo>
                  <a:pt x="11653" y="20935"/>
                  <a:pt x="11368" y="20935"/>
                  <a:pt x="10800" y="20603"/>
                </a:cubicBezTo>
                <a:cubicBezTo>
                  <a:pt x="10232" y="20935"/>
                  <a:pt x="9947" y="20935"/>
                  <a:pt x="9663" y="21268"/>
                </a:cubicBezTo>
                <a:cubicBezTo>
                  <a:pt x="8811" y="21268"/>
                  <a:pt x="8526" y="21600"/>
                  <a:pt x="8526" y="21600"/>
                </a:cubicBezTo>
                <a:cubicBezTo>
                  <a:pt x="8242" y="20935"/>
                  <a:pt x="8242" y="20935"/>
                  <a:pt x="8242" y="20935"/>
                </a:cubicBezTo>
                <a:cubicBezTo>
                  <a:pt x="8242" y="20935"/>
                  <a:pt x="8811" y="20603"/>
                  <a:pt x="9379" y="20603"/>
                </a:cubicBezTo>
                <a:cubicBezTo>
                  <a:pt x="9663" y="20603"/>
                  <a:pt x="9663" y="20271"/>
                  <a:pt x="9947" y="20271"/>
                </a:cubicBezTo>
                <a:cubicBezTo>
                  <a:pt x="9947" y="20271"/>
                  <a:pt x="9663" y="20271"/>
                  <a:pt x="9663" y="20271"/>
                </a:cubicBezTo>
                <a:cubicBezTo>
                  <a:pt x="8526" y="19606"/>
                  <a:pt x="7674" y="18942"/>
                  <a:pt x="7105" y="18609"/>
                </a:cubicBezTo>
                <a:cubicBezTo>
                  <a:pt x="7105" y="18609"/>
                  <a:pt x="6821" y="18942"/>
                  <a:pt x="6253" y="19274"/>
                </a:cubicBezTo>
                <a:cubicBezTo>
                  <a:pt x="5968" y="19274"/>
                  <a:pt x="5968" y="19274"/>
                  <a:pt x="5684" y="19274"/>
                </a:cubicBezTo>
                <a:cubicBezTo>
                  <a:pt x="5684" y="19274"/>
                  <a:pt x="5684" y="19274"/>
                  <a:pt x="5684" y="19274"/>
                </a:cubicBezTo>
                <a:cubicBezTo>
                  <a:pt x="5116" y="18942"/>
                  <a:pt x="4832" y="18942"/>
                  <a:pt x="4832" y="18942"/>
                </a:cubicBezTo>
                <a:cubicBezTo>
                  <a:pt x="4832" y="18942"/>
                  <a:pt x="5400" y="18277"/>
                  <a:pt x="5968" y="18277"/>
                </a:cubicBezTo>
                <a:cubicBezTo>
                  <a:pt x="6253" y="18277"/>
                  <a:pt x="6253" y="18277"/>
                  <a:pt x="6253" y="18277"/>
                </a:cubicBezTo>
                <a:cubicBezTo>
                  <a:pt x="5968" y="18609"/>
                  <a:pt x="5968" y="18609"/>
                  <a:pt x="5968" y="18609"/>
                </a:cubicBezTo>
                <a:cubicBezTo>
                  <a:pt x="6253" y="18277"/>
                  <a:pt x="6253" y="18277"/>
                  <a:pt x="6253" y="18277"/>
                </a:cubicBezTo>
                <a:cubicBezTo>
                  <a:pt x="6537" y="18277"/>
                  <a:pt x="6821" y="18277"/>
                  <a:pt x="6821" y="18277"/>
                </a:cubicBezTo>
                <a:cubicBezTo>
                  <a:pt x="6537" y="18277"/>
                  <a:pt x="6253" y="17945"/>
                  <a:pt x="6253" y="17945"/>
                </a:cubicBezTo>
                <a:cubicBezTo>
                  <a:pt x="6253" y="17945"/>
                  <a:pt x="6253" y="17945"/>
                  <a:pt x="5968" y="17612"/>
                </a:cubicBezTo>
                <a:cubicBezTo>
                  <a:pt x="5684" y="17280"/>
                  <a:pt x="5400" y="16948"/>
                  <a:pt x="5116" y="16615"/>
                </a:cubicBezTo>
                <a:cubicBezTo>
                  <a:pt x="4547" y="16283"/>
                  <a:pt x="4263" y="15618"/>
                  <a:pt x="4263" y="15286"/>
                </a:cubicBezTo>
                <a:cubicBezTo>
                  <a:pt x="3979" y="15286"/>
                  <a:pt x="3695" y="14954"/>
                  <a:pt x="3695" y="14954"/>
                </a:cubicBezTo>
                <a:cubicBezTo>
                  <a:pt x="3695" y="14954"/>
                  <a:pt x="3695" y="14622"/>
                  <a:pt x="3411" y="14289"/>
                </a:cubicBezTo>
                <a:cubicBezTo>
                  <a:pt x="3126" y="13957"/>
                  <a:pt x="3126" y="13625"/>
                  <a:pt x="2842" y="12960"/>
                </a:cubicBezTo>
                <a:cubicBezTo>
                  <a:pt x="2558" y="12628"/>
                  <a:pt x="2274" y="11963"/>
                  <a:pt x="2274" y="11631"/>
                </a:cubicBezTo>
                <a:cubicBezTo>
                  <a:pt x="2274" y="11298"/>
                  <a:pt x="1989" y="10966"/>
                  <a:pt x="1989" y="10966"/>
                </a:cubicBezTo>
                <a:cubicBezTo>
                  <a:pt x="1989" y="10966"/>
                  <a:pt x="1989" y="10634"/>
                  <a:pt x="1989" y="10302"/>
                </a:cubicBezTo>
                <a:cubicBezTo>
                  <a:pt x="1705" y="9969"/>
                  <a:pt x="1705" y="9305"/>
                  <a:pt x="1705" y="8972"/>
                </a:cubicBezTo>
                <a:cubicBezTo>
                  <a:pt x="1705" y="8308"/>
                  <a:pt x="1705" y="7975"/>
                  <a:pt x="1705" y="7311"/>
                </a:cubicBezTo>
                <a:cubicBezTo>
                  <a:pt x="1705" y="6978"/>
                  <a:pt x="1705" y="6646"/>
                  <a:pt x="1705" y="6646"/>
                </a:cubicBezTo>
                <a:cubicBezTo>
                  <a:pt x="1705" y="6646"/>
                  <a:pt x="1705" y="5649"/>
                  <a:pt x="1989" y="4652"/>
                </a:cubicBezTo>
                <a:cubicBezTo>
                  <a:pt x="2274" y="3655"/>
                  <a:pt x="2842" y="2658"/>
                  <a:pt x="2842" y="2658"/>
                </a:cubicBezTo>
                <a:cubicBezTo>
                  <a:pt x="2842" y="1994"/>
                  <a:pt x="2842" y="1994"/>
                  <a:pt x="2842" y="1994"/>
                </a:cubicBezTo>
                <a:cubicBezTo>
                  <a:pt x="2842" y="1662"/>
                  <a:pt x="2842" y="1329"/>
                  <a:pt x="3126" y="997"/>
                </a:cubicBezTo>
                <a:cubicBezTo>
                  <a:pt x="3126" y="665"/>
                  <a:pt x="3411" y="332"/>
                  <a:pt x="3695" y="332"/>
                </a:cubicBezTo>
                <a:cubicBezTo>
                  <a:pt x="3979" y="0"/>
                  <a:pt x="4263" y="0"/>
                  <a:pt x="4263" y="0"/>
                </a:cubicBezTo>
                <a:cubicBezTo>
                  <a:pt x="4263" y="0"/>
                  <a:pt x="4263" y="332"/>
                  <a:pt x="4263" y="665"/>
                </a:cubicBezTo>
                <a:cubicBezTo>
                  <a:pt x="4263" y="997"/>
                  <a:pt x="4263" y="1329"/>
                  <a:pt x="3979" y="1662"/>
                </a:cubicBezTo>
                <a:cubicBezTo>
                  <a:pt x="3979" y="1994"/>
                  <a:pt x="3411" y="2326"/>
                  <a:pt x="3126" y="2326"/>
                </a:cubicBezTo>
                <a:cubicBezTo>
                  <a:pt x="3126" y="2658"/>
                  <a:pt x="3126" y="2658"/>
                  <a:pt x="3126" y="2658"/>
                </a:cubicBezTo>
                <a:cubicBezTo>
                  <a:pt x="3126" y="2658"/>
                  <a:pt x="2842" y="2991"/>
                  <a:pt x="2842" y="3323"/>
                </a:cubicBezTo>
                <a:cubicBezTo>
                  <a:pt x="2842" y="3323"/>
                  <a:pt x="2842" y="2991"/>
                  <a:pt x="3126" y="2991"/>
                </a:cubicBezTo>
                <a:cubicBezTo>
                  <a:pt x="4263" y="3323"/>
                  <a:pt x="4263" y="3323"/>
                  <a:pt x="4263" y="3323"/>
                </a:cubicBezTo>
                <a:cubicBezTo>
                  <a:pt x="3979" y="3655"/>
                  <a:pt x="3695" y="3655"/>
                  <a:pt x="3695" y="3655"/>
                </a:cubicBezTo>
                <a:cubicBezTo>
                  <a:pt x="3126" y="3988"/>
                  <a:pt x="2558" y="3655"/>
                  <a:pt x="2558" y="3655"/>
                </a:cubicBezTo>
                <a:cubicBezTo>
                  <a:pt x="2558" y="3988"/>
                  <a:pt x="2558" y="4320"/>
                  <a:pt x="2274" y="4652"/>
                </a:cubicBezTo>
                <a:cubicBezTo>
                  <a:pt x="2274" y="4985"/>
                  <a:pt x="2274" y="5317"/>
                  <a:pt x="2274" y="5649"/>
                </a:cubicBezTo>
                <a:cubicBezTo>
                  <a:pt x="2274" y="5649"/>
                  <a:pt x="2274" y="5649"/>
                  <a:pt x="2274" y="5649"/>
                </a:cubicBezTo>
                <a:cubicBezTo>
                  <a:pt x="2274" y="5649"/>
                  <a:pt x="2274" y="5649"/>
                  <a:pt x="2274" y="5649"/>
                </a:cubicBezTo>
                <a:cubicBezTo>
                  <a:pt x="1989" y="6314"/>
                  <a:pt x="1989" y="6646"/>
                  <a:pt x="1989" y="6646"/>
                </a:cubicBezTo>
                <a:cubicBezTo>
                  <a:pt x="1989" y="6646"/>
                  <a:pt x="1989" y="6978"/>
                  <a:pt x="1989" y="7311"/>
                </a:cubicBezTo>
                <a:cubicBezTo>
                  <a:pt x="1989" y="7311"/>
                  <a:pt x="1989" y="7643"/>
                  <a:pt x="1989" y="7643"/>
                </a:cubicBezTo>
                <a:cubicBezTo>
                  <a:pt x="1989" y="7643"/>
                  <a:pt x="1989" y="7643"/>
                  <a:pt x="1989" y="7311"/>
                </a:cubicBezTo>
                <a:cubicBezTo>
                  <a:pt x="1989" y="7311"/>
                  <a:pt x="1989" y="6978"/>
                  <a:pt x="2274" y="6646"/>
                </a:cubicBezTo>
                <a:cubicBezTo>
                  <a:pt x="2274" y="6646"/>
                  <a:pt x="2274" y="6646"/>
                  <a:pt x="2274" y="6646"/>
                </a:cubicBezTo>
                <a:cubicBezTo>
                  <a:pt x="2274" y="6646"/>
                  <a:pt x="2274" y="6646"/>
                  <a:pt x="2274" y="6646"/>
                </a:cubicBezTo>
                <a:cubicBezTo>
                  <a:pt x="2842" y="6314"/>
                  <a:pt x="3695" y="6314"/>
                  <a:pt x="3695" y="6314"/>
                </a:cubicBezTo>
                <a:cubicBezTo>
                  <a:pt x="3695" y="6314"/>
                  <a:pt x="3695" y="6314"/>
                  <a:pt x="3695" y="6314"/>
                </a:cubicBezTo>
                <a:cubicBezTo>
                  <a:pt x="3411" y="6646"/>
                  <a:pt x="3411" y="6646"/>
                  <a:pt x="3126" y="6978"/>
                </a:cubicBezTo>
                <a:cubicBezTo>
                  <a:pt x="3126" y="6978"/>
                  <a:pt x="3126" y="6978"/>
                  <a:pt x="3126" y="6978"/>
                </a:cubicBezTo>
                <a:cubicBezTo>
                  <a:pt x="3126" y="6978"/>
                  <a:pt x="3126" y="7311"/>
                  <a:pt x="2842" y="7311"/>
                </a:cubicBezTo>
                <a:cubicBezTo>
                  <a:pt x="2558" y="7643"/>
                  <a:pt x="2558" y="7643"/>
                  <a:pt x="2274" y="7643"/>
                </a:cubicBezTo>
                <a:cubicBezTo>
                  <a:pt x="1989" y="7643"/>
                  <a:pt x="1989" y="7643"/>
                  <a:pt x="1989" y="7643"/>
                </a:cubicBezTo>
                <a:cubicBezTo>
                  <a:pt x="1989" y="7975"/>
                  <a:pt x="1989" y="8308"/>
                  <a:pt x="1989" y="8972"/>
                </a:cubicBezTo>
                <a:cubicBezTo>
                  <a:pt x="1989" y="9305"/>
                  <a:pt x="1989" y="9305"/>
                  <a:pt x="1989" y="9637"/>
                </a:cubicBezTo>
                <a:cubicBezTo>
                  <a:pt x="1989" y="9637"/>
                  <a:pt x="1989" y="9637"/>
                  <a:pt x="1989" y="9637"/>
                </a:cubicBezTo>
                <a:cubicBezTo>
                  <a:pt x="1989" y="9637"/>
                  <a:pt x="1989" y="9637"/>
                  <a:pt x="1989" y="9637"/>
                </a:cubicBezTo>
                <a:cubicBezTo>
                  <a:pt x="2274" y="9969"/>
                  <a:pt x="2274" y="10302"/>
                  <a:pt x="2274" y="10302"/>
                </a:cubicBezTo>
                <a:cubicBezTo>
                  <a:pt x="2274" y="10634"/>
                  <a:pt x="2274" y="10966"/>
                  <a:pt x="2274" y="10966"/>
                </a:cubicBezTo>
                <a:cubicBezTo>
                  <a:pt x="2274" y="10966"/>
                  <a:pt x="2558" y="11298"/>
                  <a:pt x="2558" y="11631"/>
                </a:cubicBezTo>
                <a:cubicBezTo>
                  <a:pt x="2558" y="11631"/>
                  <a:pt x="2558" y="11631"/>
                  <a:pt x="2558" y="11631"/>
                </a:cubicBezTo>
                <a:cubicBezTo>
                  <a:pt x="2558" y="11631"/>
                  <a:pt x="2558" y="11298"/>
                  <a:pt x="2558" y="10966"/>
                </a:cubicBezTo>
                <a:cubicBezTo>
                  <a:pt x="2558" y="10966"/>
                  <a:pt x="2558" y="10966"/>
                  <a:pt x="2558" y="10966"/>
                </a:cubicBezTo>
                <a:cubicBezTo>
                  <a:pt x="2558" y="10634"/>
                  <a:pt x="2558" y="10634"/>
                  <a:pt x="2558" y="10634"/>
                </a:cubicBezTo>
                <a:cubicBezTo>
                  <a:pt x="2842" y="9969"/>
                  <a:pt x="3695" y="9637"/>
                  <a:pt x="3695" y="9637"/>
                </a:cubicBezTo>
                <a:cubicBezTo>
                  <a:pt x="3695" y="9637"/>
                  <a:pt x="3695" y="9969"/>
                  <a:pt x="3411" y="10634"/>
                </a:cubicBezTo>
                <a:cubicBezTo>
                  <a:pt x="3695" y="10634"/>
                  <a:pt x="3695" y="10634"/>
                  <a:pt x="3695" y="10634"/>
                </a:cubicBezTo>
                <a:cubicBezTo>
                  <a:pt x="3411" y="10634"/>
                  <a:pt x="3411" y="10966"/>
                  <a:pt x="3411" y="10966"/>
                </a:cubicBezTo>
                <a:cubicBezTo>
                  <a:pt x="3126" y="11631"/>
                  <a:pt x="2558" y="11963"/>
                  <a:pt x="2558" y="11963"/>
                </a:cubicBezTo>
                <a:cubicBezTo>
                  <a:pt x="2558" y="11963"/>
                  <a:pt x="2558" y="11963"/>
                  <a:pt x="2558" y="11963"/>
                </a:cubicBezTo>
                <a:cubicBezTo>
                  <a:pt x="2842" y="12295"/>
                  <a:pt x="2842" y="12628"/>
                  <a:pt x="3126" y="12960"/>
                </a:cubicBezTo>
                <a:cubicBezTo>
                  <a:pt x="3126" y="13292"/>
                  <a:pt x="3411" y="13292"/>
                  <a:pt x="3411" y="13625"/>
                </a:cubicBezTo>
                <a:cubicBezTo>
                  <a:pt x="3411" y="13625"/>
                  <a:pt x="3411" y="13625"/>
                  <a:pt x="3411" y="13625"/>
                </a:cubicBezTo>
                <a:cubicBezTo>
                  <a:pt x="3411" y="13625"/>
                  <a:pt x="3411" y="13625"/>
                  <a:pt x="3411" y="13625"/>
                </a:cubicBezTo>
                <a:cubicBezTo>
                  <a:pt x="3411" y="13957"/>
                  <a:pt x="3695" y="13957"/>
                  <a:pt x="3695" y="14289"/>
                </a:cubicBezTo>
                <a:cubicBezTo>
                  <a:pt x="3979" y="14622"/>
                  <a:pt x="3979" y="14622"/>
                  <a:pt x="3979" y="14622"/>
                </a:cubicBezTo>
                <a:cubicBezTo>
                  <a:pt x="3979" y="14622"/>
                  <a:pt x="3979" y="14954"/>
                  <a:pt x="4263" y="15286"/>
                </a:cubicBezTo>
                <a:cubicBezTo>
                  <a:pt x="4263" y="15286"/>
                  <a:pt x="4547" y="15286"/>
                  <a:pt x="4547" y="15286"/>
                </a:cubicBezTo>
                <a:cubicBezTo>
                  <a:pt x="4263" y="15286"/>
                  <a:pt x="4263" y="14954"/>
                  <a:pt x="4263" y="14622"/>
                </a:cubicBezTo>
                <a:cubicBezTo>
                  <a:pt x="4263" y="14622"/>
                  <a:pt x="4263" y="14622"/>
                  <a:pt x="4263" y="14622"/>
                </a:cubicBezTo>
                <a:cubicBezTo>
                  <a:pt x="4263" y="14622"/>
                  <a:pt x="4263" y="14289"/>
                  <a:pt x="4263" y="14289"/>
                </a:cubicBezTo>
                <a:cubicBezTo>
                  <a:pt x="4263" y="13625"/>
                  <a:pt x="4832" y="12960"/>
                  <a:pt x="4832" y="12960"/>
                </a:cubicBezTo>
                <a:cubicBezTo>
                  <a:pt x="4832" y="12960"/>
                  <a:pt x="5116" y="13292"/>
                  <a:pt x="5116" y="13957"/>
                </a:cubicBezTo>
                <a:cubicBezTo>
                  <a:pt x="5116" y="13957"/>
                  <a:pt x="5116" y="13957"/>
                  <a:pt x="5116" y="13957"/>
                </a:cubicBezTo>
                <a:cubicBezTo>
                  <a:pt x="5116" y="13957"/>
                  <a:pt x="5116" y="14289"/>
                  <a:pt x="5116" y="14289"/>
                </a:cubicBezTo>
                <a:cubicBezTo>
                  <a:pt x="4832" y="14954"/>
                  <a:pt x="4547" y="15618"/>
                  <a:pt x="4547" y="15618"/>
                </a:cubicBezTo>
                <a:cubicBezTo>
                  <a:pt x="4547" y="15618"/>
                  <a:pt x="4547" y="15286"/>
                  <a:pt x="4547" y="15286"/>
                </a:cubicBezTo>
                <a:cubicBezTo>
                  <a:pt x="4547" y="15618"/>
                  <a:pt x="4832" y="15951"/>
                  <a:pt x="5116" y="16283"/>
                </a:cubicBezTo>
                <a:cubicBezTo>
                  <a:pt x="5400" y="16615"/>
                  <a:pt x="5400" y="16615"/>
                  <a:pt x="5684" y="16948"/>
                </a:cubicBezTo>
                <a:cubicBezTo>
                  <a:pt x="5684" y="16948"/>
                  <a:pt x="5684" y="16948"/>
                  <a:pt x="5684" y="16948"/>
                </a:cubicBezTo>
                <a:cubicBezTo>
                  <a:pt x="5684" y="16948"/>
                  <a:pt x="5684" y="16948"/>
                  <a:pt x="5684" y="16948"/>
                </a:cubicBezTo>
                <a:cubicBezTo>
                  <a:pt x="5968" y="16948"/>
                  <a:pt x="5968" y="17280"/>
                  <a:pt x="6253" y="17280"/>
                </a:cubicBezTo>
                <a:cubicBezTo>
                  <a:pt x="6253" y="17612"/>
                  <a:pt x="6537" y="17612"/>
                  <a:pt x="6537" y="17612"/>
                </a:cubicBezTo>
                <a:cubicBezTo>
                  <a:pt x="6537" y="17612"/>
                  <a:pt x="6821" y="17945"/>
                  <a:pt x="7105" y="17945"/>
                </a:cubicBezTo>
                <a:cubicBezTo>
                  <a:pt x="7105" y="18277"/>
                  <a:pt x="7389" y="18277"/>
                  <a:pt x="7389" y="18277"/>
                </a:cubicBezTo>
                <a:cubicBezTo>
                  <a:pt x="7389" y="18277"/>
                  <a:pt x="7389" y="18277"/>
                  <a:pt x="7389" y="18277"/>
                </a:cubicBezTo>
                <a:cubicBezTo>
                  <a:pt x="7958" y="18609"/>
                  <a:pt x="8811" y="19274"/>
                  <a:pt x="9663" y="19606"/>
                </a:cubicBezTo>
                <a:cubicBezTo>
                  <a:pt x="10232" y="19938"/>
                  <a:pt x="10516" y="19938"/>
                  <a:pt x="10800" y="19938"/>
                </a:cubicBezTo>
                <a:cubicBezTo>
                  <a:pt x="11084" y="19938"/>
                  <a:pt x="11368" y="19938"/>
                  <a:pt x="11937" y="19606"/>
                </a:cubicBezTo>
                <a:cubicBezTo>
                  <a:pt x="12789" y="19274"/>
                  <a:pt x="13642" y="18609"/>
                  <a:pt x="14495" y="18277"/>
                </a:cubicBezTo>
                <a:cubicBezTo>
                  <a:pt x="14211" y="18277"/>
                  <a:pt x="14211" y="17612"/>
                  <a:pt x="14211" y="16948"/>
                </a:cubicBezTo>
                <a:cubicBezTo>
                  <a:pt x="14211" y="16948"/>
                  <a:pt x="14211" y="16615"/>
                  <a:pt x="14211" y="16615"/>
                </a:cubicBezTo>
                <a:cubicBezTo>
                  <a:pt x="14211" y="16615"/>
                  <a:pt x="14211" y="16615"/>
                  <a:pt x="14211" y="16615"/>
                </a:cubicBezTo>
                <a:cubicBezTo>
                  <a:pt x="14495" y="15951"/>
                  <a:pt x="14779" y="15618"/>
                  <a:pt x="14779" y="15618"/>
                </a:cubicBezTo>
                <a:cubicBezTo>
                  <a:pt x="14779" y="15618"/>
                  <a:pt x="15063" y="16615"/>
                  <a:pt x="15063" y="17280"/>
                </a:cubicBezTo>
                <a:cubicBezTo>
                  <a:pt x="15063" y="17280"/>
                  <a:pt x="15063" y="17280"/>
                  <a:pt x="15063" y="17612"/>
                </a:cubicBezTo>
                <a:cubicBezTo>
                  <a:pt x="14779" y="17280"/>
                  <a:pt x="14779" y="17280"/>
                  <a:pt x="14779" y="17280"/>
                </a:cubicBezTo>
                <a:cubicBezTo>
                  <a:pt x="14779" y="17612"/>
                  <a:pt x="14495" y="17945"/>
                  <a:pt x="14495" y="17945"/>
                </a:cubicBezTo>
                <a:cubicBezTo>
                  <a:pt x="14779" y="17945"/>
                  <a:pt x="15063" y="17612"/>
                  <a:pt x="15063" y="17612"/>
                </a:cubicBezTo>
                <a:cubicBezTo>
                  <a:pt x="15063" y="17612"/>
                  <a:pt x="15347" y="17612"/>
                  <a:pt x="15632" y="17280"/>
                </a:cubicBezTo>
                <a:cubicBezTo>
                  <a:pt x="15632" y="17280"/>
                  <a:pt x="15632" y="16948"/>
                  <a:pt x="15916" y="16948"/>
                </a:cubicBezTo>
                <a:cubicBezTo>
                  <a:pt x="15916" y="16948"/>
                  <a:pt x="15632" y="16615"/>
                  <a:pt x="15632" y="15951"/>
                </a:cubicBezTo>
                <a:cubicBezTo>
                  <a:pt x="15632" y="15618"/>
                  <a:pt x="15632" y="15286"/>
                  <a:pt x="15632" y="14954"/>
                </a:cubicBezTo>
                <a:cubicBezTo>
                  <a:pt x="15632" y="14622"/>
                  <a:pt x="15916" y="14289"/>
                  <a:pt x="15916" y="14289"/>
                </a:cubicBezTo>
                <a:cubicBezTo>
                  <a:pt x="15916" y="14289"/>
                  <a:pt x="16200" y="15286"/>
                  <a:pt x="16200" y="15951"/>
                </a:cubicBezTo>
                <a:cubicBezTo>
                  <a:pt x="16200" y="16283"/>
                  <a:pt x="16200" y="16615"/>
                  <a:pt x="16200" y="16615"/>
                </a:cubicBezTo>
                <a:cubicBezTo>
                  <a:pt x="15916" y="16615"/>
                  <a:pt x="15916" y="16948"/>
                  <a:pt x="15916" y="16948"/>
                </a:cubicBezTo>
                <a:cubicBezTo>
                  <a:pt x="16200" y="16615"/>
                  <a:pt x="16200" y="16615"/>
                  <a:pt x="16484" y="16283"/>
                </a:cubicBezTo>
                <a:cubicBezTo>
                  <a:pt x="16768" y="15951"/>
                  <a:pt x="17053" y="15618"/>
                  <a:pt x="17053" y="15286"/>
                </a:cubicBezTo>
                <a:cubicBezTo>
                  <a:pt x="17053" y="15286"/>
                  <a:pt x="17053" y="15618"/>
                  <a:pt x="17053" y="15618"/>
                </a:cubicBezTo>
                <a:cubicBezTo>
                  <a:pt x="17053" y="15618"/>
                  <a:pt x="16768" y="14954"/>
                  <a:pt x="16484" y="14289"/>
                </a:cubicBezTo>
                <a:cubicBezTo>
                  <a:pt x="16484" y="14289"/>
                  <a:pt x="16484" y="13957"/>
                  <a:pt x="16484" y="13957"/>
                </a:cubicBezTo>
                <a:cubicBezTo>
                  <a:pt x="16768" y="13957"/>
                  <a:pt x="16768" y="13957"/>
                  <a:pt x="16768" y="13957"/>
                </a:cubicBezTo>
                <a:cubicBezTo>
                  <a:pt x="16768" y="13292"/>
                  <a:pt x="16768" y="12960"/>
                  <a:pt x="16768" y="12960"/>
                </a:cubicBezTo>
                <a:cubicBezTo>
                  <a:pt x="16768" y="12960"/>
                  <a:pt x="17337" y="13625"/>
                  <a:pt x="17337" y="14289"/>
                </a:cubicBezTo>
                <a:cubicBezTo>
                  <a:pt x="17337" y="14289"/>
                  <a:pt x="17337" y="14622"/>
                  <a:pt x="17337" y="14622"/>
                </a:cubicBezTo>
                <a:cubicBezTo>
                  <a:pt x="17337" y="14622"/>
                  <a:pt x="17337" y="14622"/>
                  <a:pt x="17337" y="14622"/>
                </a:cubicBezTo>
                <a:cubicBezTo>
                  <a:pt x="17337" y="14954"/>
                  <a:pt x="17337" y="15286"/>
                  <a:pt x="17053" y="15286"/>
                </a:cubicBezTo>
                <a:cubicBezTo>
                  <a:pt x="17337" y="15286"/>
                  <a:pt x="17337" y="15286"/>
                  <a:pt x="17337" y="15286"/>
                </a:cubicBezTo>
                <a:cubicBezTo>
                  <a:pt x="17621" y="14954"/>
                  <a:pt x="17621" y="14622"/>
                  <a:pt x="17621" y="14622"/>
                </a:cubicBezTo>
                <a:cubicBezTo>
                  <a:pt x="17621" y="14622"/>
                  <a:pt x="17621" y="14622"/>
                  <a:pt x="17905" y="14289"/>
                </a:cubicBezTo>
                <a:cubicBezTo>
                  <a:pt x="17905" y="13957"/>
                  <a:pt x="18189" y="13957"/>
                  <a:pt x="18189" y="13625"/>
                </a:cubicBezTo>
                <a:cubicBezTo>
                  <a:pt x="18189" y="13625"/>
                  <a:pt x="17621" y="13292"/>
                  <a:pt x="17621" y="12960"/>
                </a:cubicBezTo>
                <a:cubicBezTo>
                  <a:pt x="17337" y="12295"/>
                  <a:pt x="17337" y="11298"/>
                  <a:pt x="17337" y="11298"/>
                </a:cubicBezTo>
                <a:cubicBezTo>
                  <a:pt x="17337" y="11298"/>
                  <a:pt x="18189" y="11963"/>
                  <a:pt x="18189" y="12628"/>
                </a:cubicBezTo>
                <a:cubicBezTo>
                  <a:pt x="18474" y="12960"/>
                  <a:pt x="18189" y="13292"/>
                  <a:pt x="18189" y="13625"/>
                </a:cubicBezTo>
                <a:cubicBezTo>
                  <a:pt x="18474" y="13292"/>
                  <a:pt x="18474" y="13292"/>
                  <a:pt x="18474" y="12960"/>
                </a:cubicBezTo>
                <a:cubicBezTo>
                  <a:pt x="18758" y="12628"/>
                  <a:pt x="18758" y="12295"/>
                  <a:pt x="19042" y="11963"/>
                </a:cubicBezTo>
                <a:cubicBezTo>
                  <a:pt x="19042" y="11963"/>
                  <a:pt x="19042" y="11963"/>
                  <a:pt x="19042" y="11963"/>
                </a:cubicBezTo>
                <a:cubicBezTo>
                  <a:pt x="19042" y="11963"/>
                  <a:pt x="18474" y="11631"/>
                  <a:pt x="18189" y="10966"/>
                </a:cubicBezTo>
                <a:cubicBezTo>
                  <a:pt x="18189" y="10966"/>
                  <a:pt x="18189" y="10634"/>
                  <a:pt x="17905" y="10634"/>
                </a:cubicBezTo>
                <a:cubicBezTo>
                  <a:pt x="18758" y="10634"/>
                  <a:pt x="18758" y="10634"/>
                  <a:pt x="18758" y="10634"/>
                </a:cubicBezTo>
                <a:cubicBezTo>
                  <a:pt x="18189" y="10634"/>
                  <a:pt x="18189" y="10634"/>
                  <a:pt x="18189" y="10634"/>
                </a:cubicBezTo>
                <a:cubicBezTo>
                  <a:pt x="17905" y="9969"/>
                  <a:pt x="17905" y="9637"/>
                  <a:pt x="17905" y="9637"/>
                </a:cubicBezTo>
                <a:cubicBezTo>
                  <a:pt x="17905" y="9637"/>
                  <a:pt x="18758" y="9969"/>
                  <a:pt x="19042" y="10634"/>
                </a:cubicBezTo>
                <a:cubicBezTo>
                  <a:pt x="19042" y="10634"/>
                  <a:pt x="19042" y="10634"/>
                  <a:pt x="19042" y="10966"/>
                </a:cubicBezTo>
                <a:cubicBezTo>
                  <a:pt x="19042" y="10966"/>
                  <a:pt x="19042" y="10966"/>
                  <a:pt x="19042" y="10966"/>
                </a:cubicBezTo>
                <a:cubicBezTo>
                  <a:pt x="19042" y="11298"/>
                  <a:pt x="19042" y="11631"/>
                  <a:pt x="19042" y="11631"/>
                </a:cubicBezTo>
                <a:cubicBezTo>
                  <a:pt x="19042" y="11631"/>
                  <a:pt x="19042" y="11631"/>
                  <a:pt x="19042" y="11631"/>
                </a:cubicBezTo>
                <a:cubicBezTo>
                  <a:pt x="19326" y="11298"/>
                  <a:pt x="19326" y="10966"/>
                  <a:pt x="19326" y="10966"/>
                </a:cubicBezTo>
                <a:cubicBezTo>
                  <a:pt x="19326" y="10966"/>
                  <a:pt x="19326" y="10634"/>
                  <a:pt x="19326" y="10302"/>
                </a:cubicBezTo>
                <a:cubicBezTo>
                  <a:pt x="19326" y="10302"/>
                  <a:pt x="19611" y="9969"/>
                  <a:pt x="19611" y="9637"/>
                </a:cubicBezTo>
                <a:cubicBezTo>
                  <a:pt x="19611" y="9637"/>
                  <a:pt x="19042" y="9637"/>
                  <a:pt x="18758" y="9305"/>
                </a:cubicBezTo>
                <a:cubicBezTo>
                  <a:pt x="18189" y="8640"/>
                  <a:pt x="18189" y="7975"/>
                  <a:pt x="18189" y="7975"/>
                </a:cubicBezTo>
                <a:cubicBezTo>
                  <a:pt x="18189" y="7975"/>
                  <a:pt x="18758" y="8308"/>
                  <a:pt x="19326" y="8640"/>
                </a:cubicBezTo>
                <a:cubicBezTo>
                  <a:pt x="19611" y="8972"/>
                  <a:pt x="19611" y="9637"/>
                  <a:pt x="19611" y="9637"/>
                </a:cubicBezTo>
                <a:cubicBezTo>
                  <a:pt x="19611" y="9305"/>
                  <a:pt x="19611" y="9305"/>
                  <a:pt x="19611" y="8972"/>
                </a:cubicBezTo>
                <a:cubicBezTo>
                  <a:pt x="19611" y="8308"/>
                  <a:pt x="19611" y="7975"/>
                  <a:pt x="19611" y="7643"/>
                </a:cubicBezTo>
                <a:cubicBezTo>
                  <a:pt x="19611" y="7643"/>
                  <a:pt x="19611" y="7643"/>
                  <a:pt x="19326" y="7643"/>
                </a:cubicBezTo>
                <a:cubicBezTo>
                  <a:pt x="19042" y="7643"/>
                  <a:pt x="19042" y="7643"/>
                  <a:pt x="18758" y="7311"/>
                </a:cubicBezTo>
                <a:cubicBezTo>
                  <a:pt x="18474" y="7311"/>
                  <a:pt x="18474" y="6978"/>
                  <a:pt x="18474" y="6978"/>
                </a:cubicBezTo>
                <a:cubicBezTo>
                  <a:pt x="18474" y="6978"/>
                  <a:pt x="18474" y="6978"/>
                  <a:pt x="18474" y="6978"/>
                </a:cubicBezTo>
                <a:cubicBezTo>
                  <a:pt x="18189" y="6646"/>
                  <a:pt x="18189" y="6646"/>
                  <a:pt x="18189" y="6314"/>
                </a:cubicBezTo>
                <a:cubicBezTo>
                  <a:pt x="17905" y="6314"/>
                  <a:pt x="17905" y="6314"/>
                  <a:pt x="17905" y="6314"/>
                </a:cubicBezTo>
                <a:cubicBezTo>
                  <a:pt x="17905" y="6314"/>
                  <a:pt x="18758" y="6314"/>
                  <a:pt x="19326" y="6646"/>
                </a:cubicBezTo>
                <a:cubicBezTo>
                  <a:pt x="19326" y="6646"/>
                  <a:pt x="19326" y="6646"/>
                  <a:pt x="19326" y="6646"/>
                </a:cubicBezTo>
                <a:cubicBezTo>
                  <a:pt x="19326" y="6646"/>
                  <a:pt x="19326" y="6646"/>
                  <a:pt x="19326" y="6646"/>
                </a:cubicBezTo>
                <a:cubicBezTo>
                  <a:pt x="19611" y="6978"/>
                  <a:pt x="19611" y="7311"/>
                  <a:pt x="19611" y="7311"/>
                </a:cubicBezTo>
                <a:cubicBezTo>
                  <a:pt x="19611" y="7643"/>
                  <a:pt x="19611" y="7643"/>
                  <a:pt x="19611" y="7643"/>
                </a:cubicBezTo>
                <a:cubicBezTo>
                  <a:pt x="19611" y="7643"/>
                  <a:pt x="19611" y="7311"/>
                  <a:pt x="19611" y="7311"/>
                </a:cubicBezTo>
                <a:cubicBezTo>
                  <a:pt x="19611" y="6978"/>
                  <a:pt x="19611" y="6646"/>
                  <a:pt x="19611" y="6646"/>
                </a:cubicBezTo>
                <a:cubicBezTo>
                  <a:pt x="19611" y="6646"/>
                  <a:pt x="19611" y="6314"/>
                  <a:pt x="19611" y="5649"/>
                </a:cubicBezTo>
                <a:cubicBezTo>
                  <a:pt x="19611" y="5649"/>
                  <a:pt x="19042" y="5649"/>
                  <a:pt x="18474" y="5317"/>
                </a:cubicBezTo>
                <a:cubicBezTo>
                  <a:pt x="17905" y="4985"/>
                  <a:pt x="17621" y="4652"/>
                  <a:pt x="17621" y="4652"/>
                </a:cubicBezTo>
                <a:cubicBezTo>
                  <a:pt x="17621" y="4652"/>
                  <a:pt x="18474" y="4320"/>
                  <a:pt x="18758" y="4652"/>
                </a:cubicBezTo>
                <a:cubicBezTo>
                  <a:pt x="19042" y="4985"/>
                  <a:pt x="19326" y="4985"/>
                  <a:pt x="19326" y="5317"/>
                </a:cubicBezTo>
                <a:cubicBezTo>
                  <a:pt x="19326" y="5317"/>
                  <a:pt x="19326" y="5317"/>
                  <a:pt x="19326" y="5649"/>
                </a:cubicBezTo>
                <a:cubicBezTo>
                  <a:pt x="19326" y="5317"/>
                  <a:pt x="19326" y="4985"/>
                  <a:pt x="19326" y="4652"/>
                </a:cubicBezTo>
                <a:cubicBezTo>
                  <a:pt x="19326" y="4320"/>
                  <a:pt x="19042" y="3988"/>
                  <a:pt x="19042" y="3655"/>
                </a:cubicBezTo>
                <a:cubicBezTo>
                  <a:pt x="19042" y="3655"/>
                  <a:pt x="18474" y="3988"/>
                  <a:pt x="17905" y="3655"/>
                </a:cubicBezTo>
                <a:cubicBezTo>
                  <a:pt x="17905" y="3655"/>
                  <a:pt x="17621" y="3655"/>
                  <a:pt x="17621" y="3323"/>
                </a:cubicBezTo>
                <a:cubicBezTo>
                  <a:pt x="18474" y="2991"/>
                  <a:pt x="18474" y="2991"/>
                  <a:pt x="18474" y="2991"/>
                </a:cubicBezTo>
                <a:cubicBezTo>
                  <a:pt x="18758" y="2991"/>
                  <a:pt x="18758" y="3323"/>
                  <a:pt x="19042" y="3323"/>
                </a:cubicBezTo>
                <a:cubicBezTo>
                  <a:pt x="18758" y="2991"/>
                  <a:pt x="18758" y="2658"/>
                  <a:pt x="18758" y="2658"/>
                </a:cubicBezTo>
                <a:cubicBezTo>
                  <a:pt x="18474" y="2326"/>
                  <a:pt x="18474" y="2326"/>
                  <a:pt x="18474" y="2326"/>
                </a:cubicBezTo>
                <a:cubicBezTo>
                  <a:pt x="18189" y="2326"/>
                  <a:pt x="17621" y="1994"/>
                  <a:pt x="17621" y="1662"/>
                </a:cubicBezTo>
                <a:cubicBezTo>
                  <a:pt x="17337" y="1329"/>
                  <a:pt x="17337" y="997"/>
                  <a:pt x="17337" y="665"/>
                </a:cubicBezTo>
                <a:cubicBezTo>
                  <a:pt x="17337" y="332"/>
                  <a:pt x="17337" y="0"/>
                  <a:pt x="17337" y="0"/>
                </a:cubicBezTo>
                <a:cubicBezTo>
                  <a:pt x="17337" y="0"/>
                  <a:pt x="17621" y="0"/>
                  <a:pt x="17905" y="332"/>
                </a:cubicBezTo>
                <a:cubicBezTo>
                  <a:pt x="18189" y="332"/>
                  <a:pt x="18474" y="665"/>
                  <a:pt x="18474" y="997"/>
                </a:cubicBezTo>
                <a:cubicBezTo>
                  <a:pt x="18758" y="1329"/>
                  <a:pt x="18758" y="1662"/>
                  <a:pt x="18758" y="1994"/>
                </a:cubicBezTo>
                <a:cubicBezTo>
                  <a:pt x="18758" y="2658"/>
                  <a:pt x="18758" y="2658"/>
                  <a:pt x="18758" y="2658"/>
                </a:cubicBezTo>
                <a:cubicBezTo>
                  <a:pt x="18758" y="2658"/>
                  <a:pt x="19326" y="3655"/>
                  <a:pt x="19611" y="4652"/>
                </a:cubicBezTo>
                <a:cubicBezTo>
                  <a:pt x="19895" y="5649"/>
                  <a:pt x="19895" y="6646"/>
                  <a:pt x="19895" y="6646"/>
                </a:cubicBezTo>
                <a:cubicBezTo>
                  <a:pt x="19895" y="6646"/>
                  <a:pt x="19895" y="6978"/>
                  <a:pt x="19895" y="7311"/>
                </a:cubicBezTo>
                <a:cubicBezTo>
                  <a:pt x="19895" y="7975"/>
                  <a:pt x="19895" y="8308"/>
                  <a:pt x="19895" y="8972"/>
                </a:cubicBezTo>
                <a:cubicBezTo>
                  <a:pt x="19895" y="9305"/>
                  <a:pt x="19895" y="9969"/>
                  <a:pt x="19611" y="10302"/>
                </a:cubicBezTo>
                <a:cubicBezTo>
                  <a:pt x="19611" y="10634"/>
                  <a:pt x="19611" y="10966"/>
                  <a:pt x="19611" y="10966"/>
                </a:cubicBezTo>
                <a:cubicBezTo>
                  <a:pt x="19611" y="10966"/>
                  <a:pt x="19611" y="11298"/>
                  <a:pt x="19326" y="11631"/>
                </a:cubicBezTo>
                <a:cubicBezTo>
                  <a:pt x="19326" y="11963"/>
                  <a:pt x="19042" y="12628"/>
                  <a:pt x="18758" y="12960"/>
                </a:cubicBezTo>
                <a:cubicBezTo>
                  <a:pt x="18474" y="13625"/>
                  <a:pt x="18474" y="13957"/>
                  <a:pt x="18189" y="14289"/>
                </a:cubicBezTo>
                <a:cubicBezTo>
                  <a:pt x="17905" y="14622"/>
                  <a:pt x="17905" y="14954"/>
                  <a:pt x="17905" y="14954"/>
                </a:cubicBezTo>
                <a:cubicBezTo>
                  <a:pt x="17905" y="14954"/>
                  <a:pt x="17621" y="15286"/>
                  <a:pt x="17621" y="15286"/>
                </a:cubicBezTo>
                <a:cubicBezTo>
                  <a:pt x="17337" y="15618"/>
                  <a:pt x="17053" y="16283"/>
                  <a:pt x="16768" y="16615"/>
                </a:cubicBezTo>
                <a:cubicBezTo>
                  <a:pt x="16200" y="16948"/>
                  <a:pt x="15916" y="17280"/>
                  <a:pt x="15632" y="17612"/>
                </a:cubicBezTo>
                <a:cubicBezTo>
                  <a:pt x="15347" y="17945"/>
                  <a:pt x="15347" y="17945"/>
                  <a:pt x="15347" y="17945"/>
                </a:cubicBezTo>
                <a:cubicBezTo>
                  <a:pt x="15347" y="17945"/>
                  <a:pt x="15063" y="18277"/>
                  <a:pt x="14779" y="18277"/>
                </a:cubicBezTo>
                <a:cubicBezTo>
                  <a:pt x="14495" y="18609"/>
                  <a:pt x="14495" y="18609"/>
                  <a:pt x="14495" y="18609"/>
                </a:cubicBezTo>
                <a:close/>
                <a:moveTo>
                  <a:pt x="17053" y="16615"/>
                </a:moveTo>
                <a:cubicBezTo>
                  <a:pt x="17621" y="16615"/>
                  <a:pt x="18474" y="16948"/>
                  <a:pt x="18474" y="16948"/>
                </a:cubicBezTo>
                <a:cubicBezTo>
                  <a:pt x="18474" y="16948"/>
                  <a:pt x="18189" y="17280"/>
                  <a:pt x="17905" y="17280"/>
                </a:cubicBezTo>
                <a:cubicBezTo>
                  <a:pt x="17621" y="17612"/>
                  <a:pt x="17337" y="17612"/>
                  <a:pt x="17053" y="17612"/>
                </a:cubicBezTo>
                <a:cubicBezTo>
                  <a:pt x="16484" y="17612"/>
                  <a:pt x="15916" y="17280"/>
                  <a:pt x="15916" y="17280"/>
                </a:cubicBezTo>
                <a:cubicBezTo>
                  <a:pt x="15916" y="17280"/>
                  <a:pt x="16200" y="16948"/>
                  <a:pt x="16200" y="16948"/>
                </a:cubicBezTo>
                <a:cubicBezTo>
                  <a:pt x="16484" y="16948"/>
                  <a:pt x="16768" y="16615"/>
                  <a:pt x="17053" y="16615"/>
                </a:cubicBezTo>
                <a:close/>
                <a:moveTo>
                  <a:pt x="15916" y="19274"/>
                </a:moveTo>
                <a:cubicBezTo>
                  <a:pt x="15632" y="18609"/>
                  <a:pt x="15632" y="18609"/>
                  <a:pt x="15632" y="18609"/>
                </a:cubicBezTo>
                <a:cubicBezTo>
                  <a:pt x="15916" y="19274"/>
                  <a:pt x="15916" y="19274"/>
                  <a:pt x="15916" y="19274"/>
                </a:cubicBezTo>
                <a:cubicBezTo>
                  <a:pt x="15632" y="19274"/>
                  <a:pt x="15632" y="19274"/>
                  <a:pt x="15347" y="19274"/>
                </a:cubicBezTo>
                <a:cubicBezTo>
                  <a:pt x="14779" y="18942"/>
                  <a:pt x="14495" y="18609"/>
                  <a:pt x="14495" y="18609"/>
                </a:cubicBezTo>
                <a:cubicBezTo>
                  <a:pt x="14495" y="18609"/>
                  <a:pt x="14779" y="18277"/>
                  <a:pt x="14779" y="18277"/>
                </a:cubicBezTo>
                <a:cubicBezTo>
                  <a:pt x="14779" y="18277"/>
                  <a:pt x="15063" y="18277"/>
                  <a:pt x="15347" y="18277"/>
                </a:cubicBezTo>
                <a:cubicBezTo>
                  <a:pt x="15347" y="18277"/>
                  <a:pt x="15347" y="18277"/>
                  <a:pt x="15347" y="18277"/>
                </a:cubicBezTo>
                <a:cubicBezTo>
                  <a:pt x="15347" y="18277"/>
                  <a:pt x="15632" y="18277"/>
                  <a:pt x="15632" y="18277"/>
                </a:cubicBezTo>
                <a:cubicBezTo>
                  <a:pt x="16200" y="18277"/>
                  <a:pt x="17053" y="18942"/>
                  <a:pt x="17053" y="18942"/>
                </a:cubicBezTo>
                <a:cubicBezTo>
                  <a:pt x="17053" y="18942"/>
                  <a:pt x="16484" y="18942"/>
                  <a:pt x="15916" y="19274"/>
                </a:cubicBezTo>
                <a:close/>
                <a:moveTo>
                  <a:pt x="20747" y="12960"/>
                </a:moveTo>
                <a:cubicBezTo>
                  <a:pt x="20747" y="12960"/>
                  <a:pt x="20463" y="13292"/>
                  <a:pt x="20179" y="13292"/>
                </a:cubicBezTo>
                <a:cubicBezTo>
                  <a:pt x="19895" y="13625"/>
                  <a:pt x="19611" y="13957"/>
                  <a:pt x="19326" y="13957"/>
                </a:cubicBezTo>
                <a:cubicBezTo>
                  <a:pt x="18758" y="14289"/>
                  <a:pt x="18474" y="13957"/>
                  <a:pt x="18474" y="13957"/>
                </a:cubicBezTo>
                <a:cubicBezTo>
                  <a:pt x="18474" y="13957"/>
                  <a:pt x="18758" y="13292"/>
                  <a:pt x="19326" y="12960"/>
                </a:cubicBezTo>
                <a:cubicBezTo>
                  <a:pt x="19895" y="12960"/>
                  <a:pt x="20747" y="12960"/>
                  <a:pt x="20747" y="12960"/>
                </a:cubicBezTo>
                <a:close/>
                <a:moveTo>
                  <a:pt x="19611" y="14954"/>
                </a:moveTo>
                <a:cubicBezTo>
                  <a:pt x="19611" y="14954"/>
                  <a:pt x="19326" y="15618"/>
                  <a:pt x="18758" y="15618"/>
                </a:cubicBezTo>
                <a:cubicBezTo>
                  <a:pt x="18758" y="15618"/>
                  <a:pt x="18758" y="15618"/>
                  <a:pt x="18758" y="15618"/>
                </a:cubicBezTo>
                <a:cubicBezTo>
                  <a:pt x="18758" y="15951"/>
                  <a:pt x="18474" y="15951"/>
                  <a:pt x="18189" y="15951"/>
                </a:cubicBezTo>
                <a:cubicBezTo>
                  <a:pt x="17621" y="16283"/>
                  <a:pt x="17337" y="15618"/>
                  <a:pt x="17337" y="15618"/>
                </a:cubicBezTo>
                <a:cubicBezTo>
                  <a:pt x="17337" y="15618"/>
                  <a:pt x="17621" y="15286"/>
                  <a:pt x="18189" y="14954"/>
                </a:cubicBezTo>
                <a:cubicBezTo>
                  <a:pt x="18474" y="15286"/>
                  <a:pt x="18474" y="15286"/>
                  <a:pt x="18474" y="15286"/>
                </a:cubicBezTo>
                <a:cubicBezTo>
                  <a:pt x="18189" y="14954"/>
                  <a:pt x="18189" y="14954"/>
                  <a:pt x="18189" y="14954"/>
                </a:cubicBezTo>
                <a:cubicBezTo>
                  <a:pt x="18189" y="14954"/>
                  <a:pt x="18189" y="14954"/>
                  <a:pt x="18189" y="14954"/>
                </a:cubicBezTo>
                <a:cubicBezTo>
                  <a:pt x="18758" y="14954"/>
                  <a:pt x="19611" y="14954"/>
                  <a:pt x="19611" y="14954"/>
                </a:cubicBezTo>
                <a:close/>
                <a:moveTo>
                  <a:pt x="21600" y="7975"/>
                </a:moveTo>
                <a:cubicBezTo>
                  <a:pt x="21600" y="7975"/>
                  <a:pt x="21600" y="8308"/>
                  <a:pt x="21316" y="8640"/>
                </a:cubicBezTo>
                <a:cubicBezTo>
                  <a:pt x="21316" y="8972"/>
                  <a:pt x="21032" y="9305"/>
                  <a:pt x="20747" y="9637"/>
                </a:cubicBezTo>
                <a:cubicBezTo>
                  <a:pt x="20179" y="9969"/>
                  <a:pt x="19895" y="9969"/>
                  <a:pt x="19895" y="9969"/>
                </a:cubicBezTo>
                <a:cubicBezTo>
                  <a:pt x="19895" y="9969"/>
                  <a:pt x="19895" y="9305"/>
                  <a:pt x="20179" y="8640"/>
                </a:cubicBezTo>
                <a:cubicBezTo>
                  <a:pt x="20747" y="8308"/>
                  <a:pt x="21600" y="7975"/>
                  <a:pt x="21600" y="7975"/>
                </a:cubicBezTo>
                <a:close/>
                <a:moveTo>
                  <a:pt x="20747" y="11631"/>
                </a:moveTo>
                <a:cubicBezTo>
                  <a:pt x="20179" y="11298"/>
                  <a:pt x="20179" y="11298"/>
                  <a:pt x="20179" y="11298"/>
                </a:cubicBezTo>
                <a:cubicBezTo>
                  <a:pt x="20747" y="11631"/>
                  <a:pt x="20747" y="11631"/>
                  <a:pt x="20747" y="11631"/>
                </a:cubicBezTo>
                <a:cubicBezTo>
                  <a:pt x="20747" y="11631"/>
                  <a:pt x="20463" y="11963"/>
                  <a:pt x="20179" y="11963"/>
                </a:cubicBezTo>
                <a:cubicBezTo>
                  <a:pt x="19611" y="12295"/>
                  <a:pt x="19326" y="11963"/>
                  <a:pt x="19326" y="11963"/>
                </a:cubicBezTo>
                <a:cubicBezTo>
                  <a:pt x="19326" y="11963"/>
                  <a:pt x="19326" y="11631"/>
                  <a:pt x="19895" y="11298"/>
                </a:cubicBezTo>
                <a:cubicBezTo>
                  <a:pt x="19895" y="10966"/>
                  <a:pt x="19895" y="10966"/>
                  <a:pt x="19895" y="10966"/>
                </a:cubicBezTo>
                <a:cubicBezTo>
                  <a:pt x="19895" y="10966"/>
                  <a:pt x="19895" y="10966"/>
                  <a:pt x="19895" y="10966"/>
                </a:cubicBezTo>
                <a:cubicBezTo>
                  <a:pt x="20463" y="10634"/>
                  <a:pt x="21316" y="10634"/>
                  <a:pt x="21316" y="10634"/>
                </a:cubicBezTo>
                <a:cubicBezTo>
                  <a:pt x="21316" y="10634"/>
                  <a:pt x="21032" y="10966"/>
                  <a:pt x="20747" y="11631"/>
                </a:cubicBezTo>
                <a:close/>
                <a:moveTo>
                  <a:pt x="20179" y="6646"/>
                </a:moveTo>
                <a:cubicBezTo>
                  <a:pt x="21316" y="6646"/>
                  <a:pt x="21316" y="6646"/>
                  <a:pt x="21316" y="6646"/>
                </a:cubicBezTo>
                <a:cubicBezTo>
                  <a:pt x="21032" y="6978"/>
                  <a:pt x="21032" y="6978"/>
                  <a:pt x="20747" y="7311"/>
                </a:cubicBezTo>
                <a:cubicBezTo>
                  <a:pt x="20747" y="7643"/>
                  <a:pt x="20463" y="7643"/>
                  <a:pt x="20179" y="7643"/>
                </a:cubicBezTo>
                <a:cubicBezTo>
                  <a:pt x="20179" y="7643"/>
                  <a:pt x="19895" y="7643"/>
                  <a:pt x="19895" y="7643"/>
                </a:cubicBezTo>
                <a:cubicBezTo>
                  <a:pt x="19895" y="7643"/>
                  <a:pt x="19895" y="7643"/>
                  <a:pt x="19895" y="7311"/>
                </a:cubicBezTo>
                <a:cubicBezTo>
                  <a:pt x="19895" y="7311"/>
                  <a:pt x="20179" y="6978"/>
                  <a:pt x="20179" y="6646"/>
                </a:cubicBezTo>
                <a:close/>
                <a:moveTo>
                  <a:pt x="21316" y="5649"/>
                </a:moveTo>
                <a:cubicBezTo>
                  <a:pt x="21316" y="5982"/>
                  <a:pt x="21316" y="6314"/>
                  <a:pt x="21032" y="6646"/>
                </a:cubicBezTo>
                <a:cubicBezTo>
                  <a:pt x="20179" y="6646"/>
                  <a:pt x="20179" y="6646"/>
                  <a:pt x="20179" y="6646"/>
                </a:cubicBezTo>
                <a:cubicBezTo>
                  <a:pt x="20179" y="6646"/>
                  <a:pt x="20179" y="6646"/>
                  <a:pt x="20179" y="6646"/>
                </a:cubicBezTo>
                <a:cubicBezTo>
                  <a:pt x="20747" y="5982"/>
                  <a:pt x="21316" y="5317"/>
                  <a:pt x="21316" y="5317"/>
                </a:cubicBezTo>
                <a:cubicBezTo>
                  <a:pt x="21316" y="5317"/>
                  <a:pt x="21316" y="5649"/>
                  <a:pt x="21316" y="5649"/>
                </a:cubicBezTo>
                <a:close/>
                <a:moveTo>
                  <a:pt x="19042" y="2326"/>
                </a:moveTo>
                <a:cubicBezTo>
                  <a:pt x="19042" y="2326"/>
                  <a:pt x="19042" y="2326"/>
                  <a:pt x="19042" y="2326"/>
                </a:cubicBezTo>
                <a:cubicBezTo>
                  <a:pt x="19042" y="2326"/>
                  <a:pt x="19042" y="2326"/>
                  <a:pt x="19042" y="2326"/>
                </a:cubicBezTo>
                <a:cubicBezTo>
                  <a:pt x="19326" y="1662"/>
                  <a:pt x="19895" y="665"/>
                  <a:pt x="19895" y="665"/>
                </a:cubicBezTo>
                <a:cubicBezTo>
                  <a:pt x="19895" y="665"/>
                  <a:pt x="19895" y="1329"/>
                  <a:pt x="19895" y="1994"/>
                </a:cubicBezTo>
                <a:cubicBezTo>
                  <a:pt x="19611" y="1994"/>
                  <a:pt x="19611" y="1994"/>
                  <a:pt x="19611" y="1994"/>
                </a:cubicBezTo>
                <a:cubicBezTo>
                  <a:pt x="19895" y="1994"/>
                  <a:pt x="19895" y="1994"/>
                  <a:pt x="19895" y="1994"/>
                </a:cubicBezTo>
                <a:cubicBezTo>
                  <a:pt x="19895" y="2326"/>
                  <a:pt x="19895" y="2326"/>
                  <a:pt x="19895" y="2658"/>
                </a:cubicBezTo>
                <a:cubicBezTo>
                  <a:pt x="19611" y="3323"/>
                  <a:pt x="19326" y="3323"/>
                  <a:pt x="19326" y="3323"/>
                </a:cubicBezTo>
                <a:cubicBezTo>
                  <a:pt x="19326" y="3323"/>
                  <a:pt x="19042" y="2991"/>
                  <a:pt x="19042" y="2326"/>
                </a:cubicBezTo>
                <a:close/>
                <a:moveTo>
                  <a:pt x="19895" y="4320"/>
                </a:moveTo>
                <a:cubicBezTo>
                  <a:pt x="20179" y="3655"/>
                  <a:pt x="20747" y="2991"/>
                  <a:pt x="20747" y="2991"/>
                </a:cubicBezTo>
                <a:cubicBezTo>
                  <a:pt x="20747" y="2991"/>
                  <a:pt x="20747" y="4320"/>
                  <a:pt x="20463" y="4985"/>
                </a:cubicBezTo>
                <a:cubicBezTo>
                  <a:pt x="20179" y="5317"/>
                  <a:pt x="19895" y="5649"/>
                  <a:pt x="19895" y="5649"/>
                </a:cubicBezTo>
                <a:cubicBezTo>
                  <a:pt x="19895" y="5649"/>
                  <a:pt x="19611" y="5317"/>
                  <a:pt x="19611" y="5317"/>
                </a:cubicBezTo>
                <a:cubicBezTo>
                  <a:pt x="19611" y="4985"/>
                  <a:pt x="19611" y="4652"/>
                  <a:pt x="19895" y="4320"/>
                </a:cubicBezTo>
                <a:close/>
                <a:moveTo>
                  <a:pt x="17621" y="3323"/>
                </a:moveTo>
                <a:cubicBezTo>
                  <a:pt x="17053" y="2991"/>
                  <a:pt x="16768" y="2991"/>
                  <a:pt x="16768" y="2991"/>
                </a:cubicBezTo>
                <a:cubicBezTo>
                  <a:pt x="16768" y="2991"/>
                  <a:pt x="17621" y="2658"/>
                  <a:pt x="18189" y="2658"/>
                </a:cubicBezTo>
                <a:cubicBezTo>
                  <a:pt x="18189" y="2658"/>
                  <a:pt x="18474" y="2658"/>
                  <a:pt x="18474" y="2991"/>
                </a:cubicBezTo>
                <a:lnTo>
                  <a:pt x="17621" y="332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35" name="Shape"/>
          <p:cNvSpPr/>
          <p:nvPr/>
        </p:nvSpPr>
        <p:spPr>
          <a:xfrm>
            <a:off x="2388359" y="1957976"/>
            <a:ext cx="374353" cy="3661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026" y="7101"/>
                </a:moveTo>
                <a:cubicBezTo>
                  <a:pt x="14026" y="6510"/>
                  <a:pt x="14026" y="6510"/>
                  <a:pt x="14026" y="6510"/>
                </a:cubicBezTo>
                <a:cubicBezTo>
                  <a:pt x="14026" y="6510"/>
                  <a:pt x="13745" y="6214"/>
                  <a:pt x="13745" y="6214"/>
                </a:cubicBezTo>
                <a:cubicBezTo>
                  <a:pt x="7574" y="6214"/>
                  <a:pt x="7574" y="6214"/>
                  <a:pt x="7574" y="6214"/>
                </a:cubicBezTo>
                <a:cubicBezTo>
                  <a:pt x="7574" y="6214"/>
                  <a:pt x="7574" y="6214"/>
                  <a:pt x="7574" y="6510"/>
                </a:cubicBezTo>
                <a:cubicBezTo>
                  <a:pt x="7294" y="6510"/>
                  <a:pt x="7294" y="6510"/>
                  <a:pt x="7294" y="6510"/>
                </a:cubicBezTo>
                <a:cubicBezTo>
                  <a:pt x="7294" y="7101"/>
                  <a:pt x="7294" y="7101"/>
                  <a:pt x="7294" y="7101"/>
                </a:cubicBezTo>
                <a:cubicBezTo>
                  <a:pt x="5330" y="7101"/>
                  <a:pt x="5330" y="7101"/>
                  <a:pt x="5330" y="7101"/>
                </a:cubicBezTo>
                <a:cubicBezTo>
                  <a:pt x="5330" y="7101"/>
                  <a:pt x="5049" y="7397"/>
                  <a:pt x="5049" y="7693"/>
                </a:cubicBezTo>
                <a:cubicBezTo>
                  <a:pt x="5049" y="10060"/>
                  <a:pt x="5049" y="10060"/>
                  <a:pt x="5049" y="10060"/>
                </a:cubicBezTo>
                <a:cubicBezTo>
                  <a:pt x="5049" y="10948"/>
                  <a:pt x="6171" y="11836"/>
                  <a:pt x="7013" y="12427"/>
                </a:cubicBezTo>
                <a:cubicBezTo>
                  <a:pt x="7013" y="12427"/>
                  <a:pt x="7013" y="12427"/>
                  <a:pt x="7294" y="12427"/>
                </a:cubicBezTo>
                <a:cubicBezTo>
                  <a:pt x="7574" y="12427"/>
                  <a:pt x="7855" y="12132"/>
                  <a:pt x="8135" y="11836"/>
                </a:cubicBezTo>
                <a:cubicBezTo>
                  <a:pt x="8416" y="12132"/>
                  <a:pt x="8977" y="12723"/>
                  <a:pt x="9257" y="13019"/>
                </a:cubicBezTo>
                <a:cubicBezTo>
                  <a:pt x="9538" y="13019"/>
                  <a:pt x="9538" y="13019"/>
                  <a:pt x="9818" y="13315"/>
                </a:cubicBezTo>
                <a:cubicBezTo>
                  <a:pt x="9818" y="13315"/>
                  <a:pt x="10099" y="13907"/>
                  <a:pt x="10099" y="14203"/>
                </a:cubicBezTo>
                <a:cubicBezTo>
                  <a:pt x="10099" y="15090"/>
                  <a:pt x="9818" y="15386"/>
                  <a:pt x="9538" y="15682"/>
                </a:cubicBezTo>
                <a:cubicBezTo>
                  <a:pt x="9257" y="15682"/>
                  <a:pt x="8696" y="15978"/>
                  <a:pt x="8135" y="15978"/>
                </a:cubicBezTo>
                <a:cubicBezTo>
                  <a:pt x="8135" y="15978"/>
                  <a:pt x="8135" y="16274"/>
                  <a:pt x="8135" y="16274"/>
                </a:cubicBezTo>
                <a:cubicBezTo>
                  <a:pt x="8135" y="16570"/>
                  <a:pt x="8135" y="16570"/>
                  <a:pt x="8416" y="16570"/>
                </a:cubicBezTo>
                <a:cubicBezTo>
                  <a:pt x="13184" y="16570"/>
                  <a:pt x="13184" y="16570"/>
                  <a:pt x="13184" y="16570"/>
                </a:cubicBezTo>
                <a:cubicBezTo>
                  <a:pt x="13184" y="16570"/>
                  <a:pt x="13465" y="16570"/>
                  <a:pt x="13465" y="16274"/>
                </a:cubicBezTo>
                <a:cubicBezTo>
                  <a:pt x="13465" y="16274"/>
                  <a:pt x="13465" y="15978"/>
                  <a:pt x="13184" y="15978"/>
                </a:cubicBezTo>
                <a:cubicBezTo>
                  <a:pt x="12904" y="15978"/>
                  <a:pt x="12062" y="15682"/>
                  <a:pt x="12062" y="15682"/>
                </a:cubicBezTo>
                <a:cubicBezTo>
                  <a:pt x="11782" y="15386"/>
                  <a:pt x="11501" y="15090"/>
                  <a:pt x="11501" y="14203"/>
                </a:cubicBezTo>
                <a:cubicBezTo>
                  <a:pt x="11501" y="13907"/>
                  <a:pt x="11501" y="13315"/>
                  <a:pt x="11782" y="13315"/>
                </a:cubicBezTo>
                <a:cubicBezTo>
                  <a:pt x="11782" y="13019"/>
                  <a:pt x="12062" y="13019"/>
                  <a:pt x="12062" y="12723"/>
                </a:cubicBezTo>
                <a:cubicBezTo>
                  <a:pt x="12623" y="12427"/>
                  <a:pt x="12904" y="12132"/>
                  <a:pt x="13184" y="11836"/>
                </a:cubicBezTo>
                <a:cubicBezTo>
                  <a:pt x="13745" y="12132"/>
                  <a:pt x="14026" y="12427"/>
                  <a:pt x="14026" y="12427"/>
                </a:cubicBezTo>
                <a:cubicBezTo>
                  <a:pt x="14306" y="12427"/>
                  <a:pt x="14306" y="12427"/>
                  <a:pt x="14587" y="12132"/>
                </a:cubicBezTo>
                <a:cubicBezTo>
                  <a:pt x="15429" y="11836"/>
                  <a:pt x="16270" y="10948"/>
                  <a:pt x="16270" y="10060"/>
                </a:cubicBezTo>
                <a:cubicBezTo>
                  <a:pt x="16270" y="7693"/>
                  <a:pt x="16270" y="7693"/>
                  <a:pt x="16270" y="7693"/>
                </a:cubicBezTo>
                <a:cubicBezTo>
                  <a:pt x="16270" y="7397"/>
                  <a:pt x="16270" y="7101"/>
                  <a:pt x="15990" y="7101"/>
                </a:cubicBezTo>
                <a:lnTo>
                  <a:pt x="14026" y="7101"/>
                </a:lnTo>
                <a:close/>
                <a:moveTo>
                  <a:pt x="5891" y="10060"/>
                </a:moveTo>
                <a:cubicBezTo>
                  <a:pt x="5891" y="7989"/>
                  <a:pt x="5891" y="7989"/>
                  <a:pt x="5891" y="7989"/>
                </a:cubicBezTo>
                <a:cubicBezTo>
                  <a:pt x="7294" y="7989"/>
                  <a:pt x="7294" y="7989"/>
                  <a:pt x="7294" y="7989"/>
                </a:cubicBezTo>
                <a:cubicBezTo>
                  <a:pt x="7294" y="10356"/>
                  <a:pt x="7294" y="10356"/>
                  <a:pt x="7294" y="10356"/>
                </a:cubicBezTo>
                <a:cubicBezTo>
                  <a:pt x="7294" y="10652"/>
                  <a:pt x="7574" y="10948"/>
                  <a:pt x="7574" y="11244"/>
                </a:cubicBezTo>
                <a:cubicBezTo>
                  <a:pt x="7574" y="11244"/>
                  <a:pt x="7294" y="11244"/>
                  <a:pt x="7294" y="11540"/>
                </a:cubicBezTo>
                <a:cubicBezTo>
                  <a:pt x="5891" y="10652"/>
                  <a:pt x="5891" y="10060"/>
                  <a:pt x="5891" y="10060"/>
                </a:cubicBezTo>
                <a:close/>
                <a:moveTo>
                  <a:pt x="15429" y="10060"/>
                </a:moveTo>
                <a:cubicBezTo>
                  <a:pt x="15429" y="10060"/>
                  <a:pt x="15429" y="10652"/>
                  <a:pt x="14026" y="11540"/>
                </a:cubicBezTo>
                <a:cubicBezTo>
                  <a:pt x="14026" y="11244"/>
                  <a:pt x="14026" y="11244"/>
                  <a:pt x="13745" y="11244"/>
                </a:cubicBezTo>
                <a:cubicBezTo>
                  <a:pt x="14026" y="10948"/>
                  <a:pt x="14026" y="10652"/>
                  <a:pt x="14026" y="10356"/>
                </a:cubicBezTo>
                <a:cubicBezTo>
                  <a:pt x="14026" y="7989"/>
                  <a:pt x="14026" y="7989"/>
                  <a:pt x="14026" y="7989"/>
                </a:cubicBezTo>
                <a:cubicBezTo>
                  <a:pt x="15429" y="7989"/>
                  <a:pt x="15429" y="7989"/>
                  <a:pt x="15429" y="7989"/>
                </a:cubicBezTo>
                <a:lnTo>
                  <a:pt x="15429" y="10060"/>
                </a:lnTo>
                <a:close/>
                <a:moveTo>
                  <a:pt x="20197" y="8877"/>
                </a:moveTo>
                <a:cubicBezTo>
                  <a:pt x="19917" y="8285"/>
                  <a:pt x="19636" y="7989"/>
                  <a:pt x="19356" y="7693"/>
                </a:cubicBezTo>
                <a:cubicBezTo>
                  <a:pt x="19356" y="7397"/>
                  <a:pt x="19356" y="6805"/>
                  <a:pt x="19636" y="6510"/>
                </a:cubicBezTo>
                <a:cubicBezTo>
                  <a:pt x="19636" y="5622"/>
                  <a:pt x="19917" y="4734"/>
                  <a:pt x="19356" y="4142"/>
                </a:cubicBezTo>
                <a:cubicBezTo>
                  <a:pt x="19075" y="3551"/>
                  <a:pt x="18234" y="3255"/>
                  <a:pt x="17392" y="3255"/>
                </a:cubicBezTo>
                <a:cubicBezTo>
                  <a:pt x="16831" y="3255"/>
                  <a:pt x="16270" y="3255"/>
                  <a:pt x="15990" y="2959"/>
                </a:cubicBezTo>
                <a:cubicBezTo>
                  <a:pt x="15990" y="2663"/>
                  <a:pt x="15709" y="2367"/>
                  <a:pt x="15429" y="1775"/>
                </a:cubicBezTo>
                <a:cubicBezTo>
                  <a:pt x="15148" y="1184"/>
                  <a:pt x="14868" y="296"/>
                  <a:pt x="14026" y="0"/>
                </a:cubicBezTo>
                <a:cubicBezTo>
                  <a:pt x="14026" y="0"/>
                  <a:pt x="13745" y="0"/>
                  <a:pt x="13465" y="0"/>
                </a:cubicBezTo>
                <a:cubicBezTo>
                  <a:pt x="12904" y="0"/>
                  <a:pt x="12343" y="296"/>
                  <a:pt x="11782" y="592"/>
                </a:cubicBezTo>
                <a:cubicBezTo>
                  <a:pt x="11501" y="888"/>
                  <a:pt x="10940" y="1184"/>
                  <a:pt x="10660" y="1184"/>
                </a:cubicBezTo>
                <a:cubicBezTo>
                  <a:pt x="10379" y="1184"/>
                  <a:pt x="9818" y="888"/>
                  <a:pt x="9538" y="592"/>
                </a:cubicBezTo>
                <a:cubicBezTo>
                  <a:pt x="8977" y="296"/>
                  <a:pt x="8416" y="0"/>
                  <a:pt x="7855" y="0"/>
                </a:cubicBezTo>
                <a:cubicBezTo>
                  <a:pt x="7574" y="0"/>
                  <a:pt x="7574" y="0"/>
                  <a:pt x="7294" y="0"/>
                </a:cubicBezTo>
                <a:cubicBezTo>
                  <a:pt x="6732" y="296"/>
                  <a:pt x="6171" y="1184"/>
                  <a:pt x="5891" y="1775"/>
                </a:cubicBezTo>
                <a:cubicBezTo>
                  <a:pt x="5610" y="2367"/>
                  <a:pt x="5610" y="2663"/>
                  <a:pt x="5330" y="2959"/>
                </a:cubicBezTo>
                <a:cubicBezTo>
                  <a:pt x="5049" y="3255"/>
                  <a:pt x="4488" y="3255"/>
                  <a:pt x="3927" y="3255"/>
                </a:cubicBezTo>
                <a:cubicBezTo>
                  <a:pt x="3366" y="3255"/>
                  <a:pt x="2525" y="3551"/>
                  <a:pt x="1964" y="4142"/>
                </a:cubicBezTo>
                <a:cubicBezTo>
                  <a:pt x="1403" y="4734"/>
                  <a:pt x="1683" y="5622"/>
                  <a:pt x="1964" y="6510"/>
                </a:cubicBezTo>
                <a:cubicBezTo>
                  <a:pt x="1964" y="6805"/>
                  <a:pt x="1964" y="7397"/>
                  <a:pt x="1964" y="7693"/>
                </a:cubicBezTo>
                <a:cubicBezTo>
                  <a:pt x="1964" y="7989"/>
                  <a:pt x="1403" y="8285"/>
                  <a:pt x="1122" y="8877"/>
                </a:cubicBezTo>
                <a:cubicBezTo>
                  <a:pt x="561" y="9173"/>
                  <a:pt x="0" y="10060"/>
                  <a:pt x="0" y="10652"/>
                </a:cubicBezTo>
                <a:cubicBezTo>
                  <a:pt x="0" y="11540"/>
                  <a:pt x="561" y="12132"/>
                  <a:pt x="1122" y="12723"/>
                </a:cubicBezTo>
                <a:cubicBezTo>
                  <a:pt x="1403" y="13019"/>
                  <a:pt x="1964" y="13611"/>
                  <a:pt x="1964" y="13907"/>
                </a:cubicBezTo>
                <a:cubicBezTo>
                  <a:pt x="1964" y="14203"/>
                  <a:pt x="1964" y="14499"/>
                  <a:pt x="1964" y="15090"/>
                </a:cubicBezTo>
                <a:cubicBezTo>
                  <a:pt x="1683" y="15978"/>
                  <a:pt x="1403" y="16866"/>
                  <a:pt x="1964" y="17458"/>
                </a:cubicBezTo>
                <a:cubicBezTo>
                  <a:pt x="2525" y="18049"/>
                  <a:pt x="3366" y="18345"/>
                  <a:pt x="3927" y="18345"/>
                </a:cubicBezTo>
                <a:cubicBezTo>
                  <a:pt x="4488" y="18345"/>
                  <a:pt x="5049" y="18345"/>
                  <a:pt x="5330" y="18641"/>
                </a:cubicBezTo>
                <a:cubicBezTo>
                  <a:pt x="5610" y="18937"/>
                  <a:pt x="5610" y="19233"/>
                  <a:pt x="5891" y="19825"/>
                </a:cubicBezTo>
                <a:cubicBezTo>
                  <a:pt x="6171" y="20416"/>
                  <a:pt x="6732" y="21304"/>
                  <a:pt x="7294" y="21600"/>
                </a:cubicBezTo>
                <a:cubicBezTo>
                  <a:pt x="7574" y="21600"/>
                  <a:pt x="7574" y="21600"/>
                  <a:pt x="7855" y="21600"/>
                </a:cubicBezTo>
                <a:cubicBezTo>
                  <a:pt x="8416" y="21600"/>
                  <a:pt x="8977" y="21304"/>
                  <a:pt x="9538" y="21008"/>
                </a:cubicBezTo>
                <a:cubicBezTo>
                  <a:pt x="9818" y="20712"/>
                  <a:pt x="10379" y="20416"/>
                  <a:pt x="10660" y="20416"/>
                </a:cubicBezTo>
                <a:cubicBezTo>
                  <a:pt x="10940" y="20416"/>
                  <a:pt x="11501" y="20712"/>
                  <a:pt x="11782" y="21008"/>
                </a:cubicBezTo>
                <a:cubicBezTo>
                  <a:pt x="12343" y="21304"/>
                  <a:pt x="12904" y="21600"/>
                  <a:pt x="13465" y="21600"/>
                </a:cubicBezTo>
                <a:cubicBezTo>
                  <a:pt x="13745" y="21600"/>
                  <a:pt x="14026" y="21600"/>
                  <a:pt x="14026" y="21600"/>
                </a:cubicBezTo>
                <a:cubicBezTo>
                  <a:pt x="14868" y="21304"/>
                  <a:pt x="15148" y="20416"/>
                  <a:pt x="15429" y="19825"/>
                </a:cubicBezTo>
                <a:cubicBezTo>
                  <a:pt x="15709" y="19233"/>
                  <a:pt x="15990" y="18937"/>
                  <a:pt x="15990" y="18641"/>
                </a:cubicBezTo>
                <a:cubicBezTo>
                  <a:pt x="16270" y="18345"/>
                  <a:pt x="16831" y="18345"/>
                  <a:pt x="17392" y="18345"/>
                </a:cubicBezTo>
                <a:cubicBezTo>
                  <a:pt x="18234" y="18345"/>
                  <a:pt x="19075" y="18049"/>
                  <a:pt x="19356" y="17458"/>
                </a:cubicBezTo>
                <a:cubicBezTo>
                  <a:pt x="19917" y="16866"/>
                  <a:pt x="19636" y="15978"/>
                  <a:pt x="19636" y="15090"/>
                </a:cubicBezTo>
                <a:cubicBezTo>
                  <a:pt x="19356" y="14499"/>
                  <a:pt x="19356" y="14203"/>
                  <a:pt x="19356" y="13907"/>
                </a:cubicBezTo>
                <a:cubicBezTo>
                  <a:pt x="19636" y="13611"/>
                  <a:pt x="19917" y="13019"/>
                  <a:pt x="20197" y="12723"/>
                </a:cubicBezTo>
                <a:cubicBezTo>
                  <a:pt x="20758" y="12132"/>
                  <a:pt x="21600" y="11540"/>
                  <a:pt x="21600" y="10652"/>
                </a:cubicBezTo>
                <a:cubicBezTo>
                  <a:pt x="21600" y="10060"/>
                  <a:pt x="20758" y="9173"/>
                  <a:pt x="20197" y="8877"/>
                </a:cubicBezTo>
                <a:close/>
                <a:moveTo>
                  <a:pt x="18795" y="15386"/>
                </a:moveTo>
                <a:cubicBezTo>
                  <a:pt x="18795" y="15978"/>
                  <a:pt x="19075" y="16570"/>
                  <a:pt x="18795" y="16866"/>
                </a:cubicBezTo>
                <a:cubicBezTo>
                  <a:pt x="18514" y="17162"/>
                  <a:pt x="17953" y="17458"/>
                  <a:pt x="17112" y="17458"/>
                </a:cubicBezTo>
                <a:cubicBezTo>
                  <a:pt x="16831" y="17458"/>
                  <a:pt x="16551" y="17458"/>
                  <a:pt x="16270" y="17458"/>
                </a:cubicBezTo>
                <a:cubicBezTo>
                  <a:pt x="17392" y="16570"/>
                  <a:pt x="17953" y="15682"/>
                  <a:pt x="18514" y="14499"/>
                </a:cubicBezTo>
                <a:cubicBezTo>
                  <a:pt x="18514" y="14795"/>
                  <a:pt x="18795" y="15090"/>
                  <a:pt x="18795" y="15386"/>
                </a:cubicBezTo>
                <a:close/>
                <a:moveTo>
                  <a:pt x="2525" y="6214"/>
                </a:moveTo>
                <a:cubicBezTo>
                  <a:pt x="2525" y="5622"/>
                  <a:pt x="2525" y="5030"/>
                  <a:pt x="2525" y="4734"/>
                </a:cubicBezTo>
                <a:cubicBezTo>
                  <a:pt x="2805" y="4142"/>
                  <a:pt x="3647" y="4142"/>
                  <a:pt x="4208" y="4142"/>
                </a:cubicBezTo>
                <a:cubicBezTo>
                  <a:pt x="4488" y="4142"/>
                  <a:pt x="4769" y="4142"/>
                  <a:pt x="5049" y="3847"/>
                </a:cubicBezTo>
                <a:cubicBezTo>
                  <a:pt x="4208" y="4734"/>
                  <a:pt x="3366" y="5918"/>
                  <a:pt x="2805" y="7101"/>
                </a:cubicBezTo>
                <a:cubicBezTo>
                  <a:pt x="2805" y="6805"/>
                  <a:pt x="2805" y="6510"/>
                  <a:pt x="2525" y="6214"/>
                </a:cubicBezTo>
                <a:close/>
                <a:moveTo>
                  <a:pt x="18234" y="10652"/>
                </a:moveTo>
                <a:cubicBezTo>
                  <a:pt x="18234" y="15090"/>
                  <a:pt x="14868" y="18641"/>
                  <a:pt x="10660" y="18641"/>
                </a:cubicBezTo>
                <a:cubicBezTo>
                  <a:pt x="6452" y="18641"/>
                  <a:pt x="3366" y="15090"/>
                  <a:pt x="3366" y="10652"/>
                </a:cubicBezTo>
                <a:cubicBezTo>
                  <a:pt x="3366" y="6510"/>
                  <a:pt x="6452" y="2959"/>
                  <a:pt x="10660" y="2959"/>
                </a:cubicBezTo>
                <a:cubicBezTo>
                  <a:pt x="14868" y="2959"/>
                  <a:pt x="18234" y="6510"/>
                  <a:pt x="18234" y="10652"/>
                </a:cubicBezTo>
                <a:close/>
                <a:moveTo>
                  <a:pt x="18795" y="6214"/>
                </a:moveTo>
                <a:cubicBezTo>
                  <a:pt x="18795" y="6510"/>
                  <a:pt x="18514" y="6805"/>
                  <a:pt x="18514" y="7101"/>
                </a:cubicBezTo>
                <a:cubicBezTo>
                  <a:pt x="17953" y="5918"/>
                  <a:pt x="17392" y="4734"/>
                  <a:pt x="16270" y="3847"/>
                </a:cubicBezTo>
                <a:cubicBezTo>
                  <a:pt x="16551" y="4142"/>
                  <a:pt x="16831" y="4142"/>
                  <a:pt x="17112" y="4142"/>
                </a:cubicBezTo>
                <a:cubicBezTo>
                  <a:pt x="17953" y="4142"/>
                  <a:pt x="18514" y="4142"/>
                  <a:pt x="18795" y="4734"/>
                </a:cubicBezTo>
                <a:cubicBezTo>
                  <a:pt x="19075" y="5030"/>
                  <a:pt x="18795" y="5622"/>
                  <a:pt x="18795" y="6214"/>
                </a:cubicBezTo>
                <a:close/>
                <a:moveTo>
                  <a:pt x="11501" y="1775"/>
                </a:moveTo>
                <a:cubicBezTo>
                  <a:pt x="11782" y="1775"/>
                  <a:pt x="12062" y="1479"/>
                  <a:pt x="12343" y="1184"/>
                </a:cubicBezTo>
                <a:cubicBezTo>
                  <a:pt x="12904" y="888"/>
                  <a:pt x="13465" y="592"/>
                  <a:pt x="13745" y="888"/>
                </a:cubicBezTo>
                <a:cubicBezTo>
                  <a:pt x="14306" y="888"/>
                  <a:pt x="14587" y="1479"/>
                  <a:pt x="14587" y="2071"/>
                </a:cubicBezTo>
                <a:cubicBezTo>
                  <a:pt x="14868" y="2367"/>
                  <a:pt x="14868" y="2663"/>
                  <a:pt x="15148" y="2959"/>
                </a:cubicBezTo>
                <a:cubicBezTo>
                  <a:pt x="14026" y="2367"/>
                  <a:pt x="12904" y="1775"/>
                  <a:pt x="11501" y="1775"/>
                </a:cubicBezTo>
                <a:close/>
                <a:moveTo>
                  <a:pt x="6171" y="2959"/>
                </a:moveTo>
                <a:cubicBezTo>
                  <a:pt x="6452" y="2663"/>
                  <a:pt x="6452" y="2367"/>
                  <a:pt x="6732" y="2071"/>
                </a:cubicBezTo>
                <a:cubicBezTo>
                  <a:pt x="7013" y="1479"/>
                  <a:pt x="7294" y="888"/>
                  <a:pt x="7574" y="888"/>
                </a:cubicBezTo>
                <a:cubicBezTo>
                  <a:pt x="7855" y="592"/>
                  <a:pt x="8416" y="888"/>
                  <a:pt x="8977" y="1184"/>
                </a:cubicBezTo>
                <a:cubicBezTo>
                  <a:pt x="9257" y="1479"/>
                  <a:pt x="9538" y="1775"/>
                  <a:pt x="9818" y="1775"/>
                </a:cubicBezTo>
                <a:cubicBezTo>
                  <a:pt x="8696" y="1775"/>
                  <a:pt x="7294" y="2367"/>
                  <a:pt x="6171" y="2959"/>
                </a:cubicBezTo>
                <a:close/>
                <a:moveTo>
                  <a:pt x="2244" y="12723"/>
                </a:moveTo>
                <a:cubicBezTo>
                  <a:pt x="2244" y="12427"/>
                  <a:pt x="1964" y="12427"/>
                  <a:pt x="1683" y="12132"/>
                </a:cubicBezTo>
                <a:cubicBezTo>
                  <a:pt x="1122" y="11836"/>
                  <a:pt x="842" y="11244"/>
                  <a:pt x="842" y="10652"/>
                </a:cubicBezTo>
                <a:cubicBezTo>
                  <a:pt x="842" y="10356"/>
                  <a:pt x="1122" y="9764"/>
                  <a:pt x="1683" y="9468"/>
                </a:cubicBezTo>
                <a:cubicBezTo>
                  <a:pt x="1964" y="9173"/>
                  <a:pt x="2244" y="8877"/>
                  <a:pt x="2244" y="8877"/>
                </a:cubicBezTo>
                <a:cubicBezTo>
                  <a:pt x="2244" y="9468"/>
                  <a:pt x="2244" y="10060"/>
                  <a:pt x="2244" y="10652"/>
                </a:cubicBezTo>
                <a:cubicBezTo>
                  <a:pt x="2244" y="11540"/>
                  <a:pt x="2244" y="12132"/>
                  <a:pt x="2244" y="12723"/>
                </a:cubicBezTo>
                <a:close/>
                <a:moveTo>
                  <a:pt x="2525" y="15386"/>
                </a:moveTo>
                <a:cubicBezTo>
                  <a:pt x="2805" y="15090"/>
                  <a:pt x="2805" y="14795"/>
                  <a:pt x="2805" y="14499"/>
                </a:cubicBezTo>
                <a:cubicBezTo>
                  <a:pt x="3366" y="15682"/>
                  <a:pt x="4208" y="16570"/>
                  <a:pt x="5049" y="17458"/>
                </a:cubicBezTo>
                <a:cubicBezTo>
                  <a:pt x="4769" y="17458"/>
                  <a:pt x="4488" y="17458"/>
                  <a:pt x="4208" y="17458"/>
                </a:cubicBezTo>
                <a:cubicBezTo>
                  <a:pt x="3647" y="17458"/>
                  <a:pt x="2805" y="17162"/>
                  <a:pt x="2525" y="16866"/>
                </a:cubicBezTo>
                <a:cubicBezTo>
                  <a:pt x="2525" y="16570"/>
                  <a:pt x="2525" y="15978"/>
                  <a:pt x="2525" y="15386"/>
                </a:cubicBezTo>
                <a:close/>
                <a:moveTo>
                  <a:pt x="9818" y="19825"/>
                </a:moveTo>
                <a:cubicBezTo>
                  <a:pt x="9538" y="19825"/>
                  <a:pt x="9257" y="20121"/>
                  <a:pt x="8977" y="20121"/>
                </a:cubicBezTo>
                <a:cubicBezTo>
                  <a:pt x="8416" y="20712"/>
                  <a:pt x="7855" y="21008"/>
                  <a:pt x="7574" y="20712"/>
                </a:cubicBezTo>
                <a:cubicBezTo>
                  <a:pt x="7294" y="20712"/>
                  <a:pt x="7013" y="20121"/>
                  <a:pt x="6732" y="19529"/>
                </a:cubicBezTo>
                <a:cubicBezTo>
                  <a:pt x="6452" y="19233"/>
                  <a:pt x="6452" y="18937"/>
                  <a:pt x="6171" y="18641"/>
                </a:cubicBezTo>
                <a:cubicBezTo>
                  <a:pt x="7294" y="19233"/>
                  <a:pt x="8696" y="19529"/>
                  <a:pt x="9818" y="19825"/>
                </a:cubicBezTo>
                <a:close/>
                <a:moveTo>
                  <a:pt x="15148" y="18641"/>
                </a:moveTo>
                <a:cubicBezTo>
                  <a:pt x="14868" y="18937"/>
                  <a:pt x="14868" y="19233"/>
                  <a:pt x="14587" y="19529"/>
                </a:cubicBezTo>
                <a:cubicBezTo>
                  <a:pt x="14587" y="20121"/>
                  <a:pt x="14306" y="20712"/>
                  <a:pt x="13745" y="20712"/>
                </a:cubicBezTo>
                <a:cubicBezTo>
                  <a:pt x="13465" y="21008"/>
                  <a:pt x="12904" y="20712"/>
                  <a:pt x="12343" y="20121"/>
                </a:cubicBezTo>
                <a:cubicBezTo>
                  <a:pt x="12062" y="20121"/>
                  <a:pt x="11782" y="19825"/>
                  <a:pt x="11501" y="19825"/>
                </a:cubicBezTo>
                <a:cubicBezTo>
                  <a:pt x="12904" y="19529"/>
                  <a:pt x="14026" y="19233"/>
                  <a:pt x="15148" y="18641"/>
                </a:cubicBezTo>
                <a:close/>
                <a:moveTo>
                  <a:pt x="19075" y="8877"/>
                </a:moveTo>
                <a:cubicBezTo>
                  <a:pt x="19356" y="8877"/>
                  <a:pt x="19356" y="9173"/>
                  <a:pt x="19636" y="9468"/>
                </a:cubicBezTo>
                <a:cubicBezTo>
                  <a:pt x="20197" y="9764"/>
                  <a:pt x="20758" y="10356"/>
                  <a:pt x="20758" y="10652"/>
                </a:cubicBezTo>
                <a:cubicBezTo>
                  <a:pt x="20758" y="11244"/>
                  <a:pt x="20197" y="11836"/>
                  <a:pt x="19636" y="12132"/>
                </a:cubicBezTo>
                <a:cubicBezTo>
                  <a:pt x="19356" y="12427"/>
                  <a:pt x="19356" y="12427"/>
                  <a:pt x="19075" y="12723"/>
                </a:cubicBezTo>
                <a:cubicBezTo>
                  <a:pt x="19075" y="12132"/>
                  <a:pt x="19356" y="11540"/>
                  <a:pt x="19356" y="10652"/>
                </a:cubicBezTo>
                <a:cubicBezTo>
                  <a:pt x="19356" y="10060"/>
                  <a:pt x="19075" y="9468"/>
                  <a:pt x="19075" y="887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36" name="Shape"/>
          <p:cNvSpPr/>
          <p:nvPr/>
        </p:nvSpPr>
        <p:spPr>
          <a:xfrm>
            <a:off x="1754010" y="1963090"/>
            <a:ext cx="362079" cy="3559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128" y="20383"/>
                </a:moveTo>
                <a:cubicBezTo>
                  <a:pt x="16128" y="21296"/>
                  <a:pt x="16128" y="21296"/>
                  <a:pt x="16128" y="21296"/>
                </a:cubicBezTo>
                <a:cubicBezTo>
                  <a:pt x="16128" y="21600"/>
                  <a:pt x="16128" y="21600"/>
                  <a:pt x="15840" y="21600"/>
                </a:cubicBezTo>
                <a:cubicBezTo>
                  <a:pt x="5760" y="21600"/>
                  <a:pt x="5760" y="21600"/>
                  <a:pt x="5760" y="21600"/>
                </a:cubicBezTo>
                <a:cubicBezTo>
                  <a:pt x="5472" y="21600"/>
                  <a:pt x="5184" y="21600"/>
                  <a:pt x="5184" y="21296"/>
                </a:cubicBezTo>
                <a:cubicBezTo>
                  <a:pt x="5184" y="20383"/>
                  <a:pt x="5184" y="20383"/>
                  <a:pt x="5184" y="20383"/>
                </a:cubicBezTo>
                <a:cubicBezTo>
                  <a:pt x="5184" y="20079"/>
                  <a:pt x="5472" y="20079"/>
                  <a:pt x="5760" y="20079"/>
                </a:cubicBezTo>
                <a:cubicBezTo>
                  <a:pt x="15840" y="20079"/>
                  <a:pt x="15840" y="20079"/>
                  <a:pt x="15840" y="20079"/>
                </a:cubicBezTo>
                <a:cubicBezTo>
                  <a:pt x="16128" y="20079"/>
                  <a:pt x="16128" y="20079"/>
                  <a:pt x="16128" y="20383"/>
                </a:cubicBezTo>
                <a:close/>
                <a:moveTo>
                  <a:pt x="9216" y="10952"/>
                </a:moveTo>
                <a:cubicBezTo>
                  <a:pt x="8928" y="10952"/>
                  <a:pt x="8640" y="10952"/>
                  <a:pt x="8640" y="10648"/>
                </a:cubicBezTo>
                <a:cubicBezTo>
                  <a:pt x="8352" y="10648"/>
                  <a:pt x="8064" y="10648"/>
                  <a:pt x="8064" y="10952"/>
                </a:cubicBezTo>
                <a:cubicBezTo>
                  <a:pt x="8064" y="10952"/>
                  <a:pt x="8064" y="11256"/>
                  <a:pt x="8352" y="11256"/>
                </a:cubicBezTo>
                <a:cubicBezTo>
                  <a:pt x="8640" y="11561"/>
                  <a:pt x="8640" y="11561"/>
                  <a:pt x="8928" y="11561"/>
                </a:cubicBezTo>
                <a:cubicBezTo>
                  <a:pt x="9216" y="11865"/>
                  <a:pt x="9504" y="11865"/>
                  <a:pt x="9504" y="11865"/>
                </a:cubicBezTo>
                <a:cubicBezTo>
                  <a:pt x="9792" y="11865"/>
                  <a:pt x="9792" y="11865"/>
                  <a:pt x="9792" y="11865"/>
                </a:cubicBezTo>
                <a:cubicBezTo>
                  <a:pt x="9792" y="11865"/>
                  <a:pt x="10080" y="11865"/>
                  <a:pt x="10080" y="11865"/>
                </a:cubicBezTo>
                <a:cubicBezTo>
                  <a:pt x="10080" y="11561"/>
                  <a:pt x="10080" y="11561"/>
                  <a:pt x="9792" y="11256"/>
                </a:cubicBezTo>
                <a:cubicBezTo>
                  <a:pt x="9792" y="11256"/>
                  <a:pt x="9504" y="11256"/>
                  <a:pt x="9216" y="10952"/>
                </a:cubicBezTo>
                <a:close/>
                <a:moveTo>
                  <a:pt x="21600" y="1825"/>
                </a:moveTo>
                <a:cubicBezTo>
                  <a:pt x="21600" y="4259"/>
                  <a:pt x="21600" y="4259"/>
                  <a:pt x="21600" y="4259"/>
                </a:cubicBezTo>
                <a:cubicBezTo>
                  <a:pt x="21600" y="6693"/>
                  <a:pt x="18432" y="7606"/>
                  <a:pt x="17280" y="7910"/>
                </a:cubicBezTo>
                <a:cubicBezTo>
                  <a:pt x="17280" y="7910"/>
                  <a:pt x="17280" y="7910"/>
                  <a:pt x="17280" y="7910"/>
                </a:cubicBezTo>
                <a:cubicBezTo>
                  <a:pt x="17280" y="10039"/>
                  <a:pt x="16128" y="11256"/>
                  <a:pt x="13824" y="12473"/>
                </a:cubicBezTo>
                <a:cubicBezTo>
                  <a:pt x="13536" y="12777"/>
                  <a:pt x="13248" y="12777"/>
                  <a:pt x="12960" y="13082"/>
                </a:cubicBezTo>
                <a:cubicBezTo>
                  <a:pt x="12096" y="13386"/>
                  <a:pt x="11520" y="13690"/>
                  <a:pt x="11520" y="14299"/>
                </a:cubicBezTo>
                <a:cubicBezTo>
                  <a:pt x="11520" y="17949"/>
                  <a:pt x="11520" y="17949"/>
                  <a:pt x="11520" y="17949"/>
                </a:cubicBezTo>
                <a:cubicBezTo>
                  <a:pt x="14400" y="17949"/>
                  <a:pt x="14400" y="17949"/>
                  <a:pt x="14400" y="17949"/>
                </a:cubicBezTo>
                <a:cubicBezTo>
                  <a:pt x="14688" y="17949"/>
                  <a:pt x="14976" y="17949"/>
                  <a:pt x="14976" y="18254"/>
                </a:cubicBezTo>
                <a:cubicBezTo>
                  <a:pt x="14976" y="18862"/>
                  <a:pt x="14976" y="18862"/>
                  <a:pt x="14976" y="18862"/>
                </a:cubicBezTo>
                <a:cubicBezTo>
                  <a:pt x="14976" y="19166"/>
                  <a:pt x="14688" y="19470"/>
                  <a:pt x="14400" y="19470"/>
                </a:cubicBezTo>
                <a:cubicBezTo>
                  <a:pt x="7200" y="19470"/>
                  <a:pt x="7200" y="19470"/>
                  <a:pt x="7200" y="19470"/>
                </a:cubicBezTo>
                <a:cubicBezTo>
                  <a:pt x="6912" y="19470"/>
                  <a:pt x="6624" y="19166"/>
                  <a:pt x="6624" y="18862"/>
                </a:cubicBezTo>
                <a:cubicBezTo>
                  <a:pt x="6624" y="18254"/>
                  <a:pt x="6624" y="18254"/>
                  <a:pt x="6624" y="18254"/>
                </a:cubicBezTo>
                <a:cubicBezTo>
                  <a:pt x="6624" y="17949"/>
                  <a:pt x="6912" y="17949"/>
                  <a:pt x="7200" y="17949"/>
                </a:cubicBezTo>
                <a:cubicBezTo>
                  <a:pt x="9792" y="17949"/>
                  <a:pt x="9792" y="17949"/>
                  <a:pt x="9792" y="17949"/>
                </a:cubicBezTo>
                <a:cubicBezTo>
                  <a:pt x="9792" y="14299"/>
                  <a:pt x="9792" y="14299"/>
                  <a:pt x="9792" y="14299"/>
                </a:cubicBezTo>
                <a:cubicBezTo>
                  <a:pt x="9792" y="13690"/>
                  <a:pt x="9504" y="13386"/>
                  <a:pt x="8640" y="13082"/>
                </a:cubicBezTo>
                <a:cubicBezTo>
                  <a:pt x="8352" y="12777"/>
                  <a:pt x="8064" y="12777"/>
                  <a:pt x="7776" y="12473"/>
                </a:cubicBezTo>
                <a:cubicBezTo>
                  <a:pt x="5184" y="11256"/>
                  <a:pt x="4320" y="10039"/>
                  <a:pt x="4320" y="7910"/>
                </a:cubicBezTo>
                <a:cubicBezTo>
                  <a:pt x="4320" y="7910"/>
                  <a:pt x="4320" y="7910"/>
                  <a:pt x="4320" y="7910"/>
                </a:cubicBezTo>
                <a:cubicBezTo>
                  <a:pt x="3168" y="7606"/>
                  <a:pt x="0" y="6693"/>
                  <a:pt x="0" y="4259"/>
                </a:cubicBezTo>
                <a:cubicBezTo>
                  <a:pt x="0" y="1825"/>
                  <a:pt x="0" y="1825"/>
                  <a:pt x="0" y="1825"/>
                </a:cubicBezTo>
                <a:cubicBezTo>
                  <a:pt x="0" y="1521"/>
                  <a:pt x="288" y="1217"/>
                  <a:pt x="576" y="1217"/>
                </a:cubicBezTo>
                <a:cubicBezTo>
                  <a:pt x="4320" y="1217"/>
                  <a:pt x="4320" y="1217"/>
                  <a:pt x="4320" y="1217"/>
                </a:cubicBezTo>
                <a:cubicBezTo>
                  <a:pt x="4320" y="304"/>
                  <a:pt x="4320" y="304"/>
                  <a:pt x="4320" y="304"/>
                </a:cubicBezTo>
                <a:cubicBezTo>
                  <a:pt x="4320" y="0"/>
                  <a:pt x="4608" y="0"/>
                  <a:pt x="4608" y="0"/>
                </a:cubicBezTo>
                <a:cubicBezTo>
                  <a:pt x="16704" y="0"/>
                  <a:pt x="16704" y="0"/>
                  <a:pt x="16704" y="0"/>
                </a:cubicBezTo>
                <a:cubicBezTo>
                  <a:pt x="16992" y="0"/>
                  <a:pt x="17280" y="0"/>
                  <a:pt x="17280" y="304"/>
                </a:cubicBezTo>
                <a:cubicBezTo>
                  <a:pt x="17280" y="1217"/>
                  <a:pt x="17280" y="1217"/>
                  <a:pt x="17280" y="1217"/>
                </a:cubicBezTo>
                <a:cubicBezTo>
                  <a:pt x="21024" y="1217"/>
                  <a:pt x="21024" y="1217"/>
                  <a:pt x="21024" y="1217"/>
                </a:cubicBezTo>
                <a:cubicBezTo>
                  <a:pt x="21312" y="1217"/>
                  <a:pt x="21600" y="1521"/>
                  <a:pt x="21600" y="1825"/>
                </a:cubicBezTo>
                <a:close/>
                <a:moveTo>
                  <a:pt x="12672" y="12169"/>
                </a:moveTo>
                <a:cubicBezTo>
                  <a:pt x="12960" y="11865"/>
                  <a:pt x="13248" y="11865"/>
                  <a:pt x="13536" y="11865"/>
                </a:cubicBezTo>
                <a:cubicBezTo>
                  <a:pt x="15552" y="10648"/>
                  <a:pt x="16416" y="9431"/>
                  <a:pt x="16416" y="7910"/>
                </a:cubicBezTo>
                <a:cubicBezTo>
                  <a:pt x="16416" y="3651"/>
                  <a:pt x="16416" y="3651"/>
                  <a:pt x="16416" y="3651"/>
                </a:cubicBezTo>
                <a:cubicBezTo>
                  <a:pt x="6336" y="3651"/>
                  <a:pt x="6336" y="3651"/>
                  <a:pt x="6336" y="3651"/>
                </a:cubicBezTo>
                <a:cubicBezTo>
                  <a:pt x="6336" y="7910"/>
                  <a:pt x="6336" y="7910"/>
                  <a:pt x="6336" y="7910"/>
                </a:cubicBezTo>
                <a:cubicBezTo>
                  <a:pt x="6336" y="8823"/>
                  <a:pt x="6336" y="9431"/>
                  <a:pt x="7776" y="10344"/>
                </a:cubicBezTo>
                <a:cubicBezTo>
                  <a:pt x="7776" y="10344"/>
                  <a:pt x="7776" y="10648"/>
                  <a:pt x="7776" y="10648"/>
                </a:cubicBezTo>
                <a:cubicBezTo>
                  <a:pt x="7776" y="10648"/>
                  <a:pt x="7488" y="10952"/>
                  <a:pt x="7488" y="10952"/>
                </a:cubicBezTo>
                <a:cubicBezTo>
                  <a:pt x="7488" y="10952"/>
                  <a:pt x="7488" y="10648"/>
                  <a:pt x="7488" y="10648"/>
                </a:cubicBezTo>
                <a:cubicBezTo>
                  <a:pt x="6048" y="9735"/>
                  <a:pt x="5760" y="8823"/>
                  <a:pt x="5760" y="7910"/>
                </a:cubicBezTo>
                <a:cubicBezTo>
                  <a:pt x="5760" y="3651"/>
                  <a:pt x="5760" y="3651"/>
                  <a:pt x="5760" y="3651"/>
                </a:cubicBezTo>
                <a:cubicBezTo>
                  <a:pt x="5184" y="3651"/>
                  <a:pt x="5184" y="3651"/>
                  <a:pt x="5184" y="3651"/>
                </a:cubicBezTo>
                <a:cubicBezTo>
                  <a:pt x="5184" y="7910"/>
                  <a:pt x="5184" y="7910"/>
                  <a:pt x="5184" y="7910"/>
                </a:cubicBezTo>
                <a:cubicBezTo>
                  <a:pt x="5184" y="9431"/>
                  <a:pt x="6048" y="10648"/>
                  <a:pt x="8064" y="11865"/>
                </a:cubicBezTo>
                <a:cubicBezTo>
                  <a:pt x="8352" y="11865"/>
                  <a:pt x="8640" y="11865"/>
                  <a:pt x="8928" y="12169"/>
                </a:cubicBezTo>
                <a:cubicBezTo>
                  <a:pt x="9792" y="12473"/>
                  <a:pt x="10656" y="12777"/>
                  <a:pt x="10656" y="14299"/>
                </a:cubicBezTo>
                <a:cubicBezTo>
                  <a:pt x="10656" y="17949"/>
                  <a:pt x="10656" y="17949"/>
                  <a:pt x="10656" y="17949"/>
                </a:cubicBezTo>
                <a:cubicBezTo>
                  <a:pt x="10656" y="17949"/>
                  <a:pt x="10656" y="17949"/>
                  <a:pt x="10656" y="17949"/>
                </a:cubicBezTo>
                <a:cubicBezTo>
                  <a:pt x="10656" y="14299"/>
                  <a:pt x="10656" y="14299"/>
                  <a:pt x="10656" y="14299"/>
                </a:cubicBezTo>
                <a:cubicBezTo>
                  <a:pt x="10656" y="12777"/>
                  <a:pt x="11808" y="12473"/>
                  <a:pt x="12672" y="12169"/>
                </a:cubicBezTo>
                <a:close/>
                <a:moveTo>
                  <a:pt x="6336" y="1521"/>
                </a:moveTo>
                <a:cubicBezTo>
                  <a:pt x="6336" y="3042"/>
                  <a:pt x="6336" y="3042"/>
                  <a:pt x="6336" y="3042"/>
                </a:cubicBezTo>
                <a:cubicBezTo>
                  <a:pt x="16416" y="3042"/>
                  <a:pt x="16416" y="3042"/>
                  <a:pt x="16416" y="3042"/>
                </a:cubicBezTo>
                <a:cubicBezTo>
                  <a:pt x="16416" y="913"/>
                  <a:pt x="16416" y="913"/>
                  <a:pt x="16416" y="913"/>
                </a:cubicBezTo>
                <a:cubicBezTo>
                  <a:pt x="5184" y="913"/>
                  <a:pt x="5184" y="913"/>
                  <a:pt x="5184" y="913"/>
                </a:cubicBezTo>
                <a:cubicBezTo>
                  <a:pt x="5184" y="3042"/>
                  <a:pt x="5184" y="3042"/>
                  <a:pt x="5184" y="3042"/>
                </a:cubicBezTo>
                <a:cubicBezTo>
                  <a:pt x="5760" y="3042"/>
                  <a:pt x="5760" y="3042"/>
                  <a:pt x="5760" y="3042"/>
                </a:cubicBezTo>
                <a:cubicBezTo>
                  <a:pt x="5760" y="1521"/>
                  <a:pt x="5760" y="1521"/>
                  <a:pt x="5760" y="1521"/>
                </a:cubicBezTo>
                <a:cubicBezTo>
                  <a:pt x="5760" y="1521"/>
                  <a:pt x="5760" y="1217"/>
                  <a:pt x="6048" y="1217"/>
                </a:cubicBezTo>
                <a:cubicBezTo>
                  <a:pt x="6048" y="1217"/>
                  <a:pt x="6336" y="1521"/>
                  <a:pt x="6336" y="1521"/>
                </a:cubicBezTo>
                <a:close/>
                <a:moveTo>
                  <a:pt x="4320" y="6997"/>
                </a:moveTo>
                <a:cubicBezTo>
                  <a:pt x="4320" y="2130"/>
                  <a:pt x="4320" y="2130"/>
                  <a:pt x="4320" y="2130"/>
                </a:cubicBezTo>
                <a:cubicBezTo>
                  <a:pt x="864" y="2130"/>
                  <a:pt x="864" y="2130"/>
                  <a:pt x="864" y="2130"/>
                </a:cubicBezTo>
                <a:cubicBezTo>
                  <a:pt x="864" y="4259"/>
                  <a:pt x="864" y="4259"/>
                  <a:pt x="864" y="4259"/>
                </a:cubicBezTo>
                <a:cubicBezTo>
                  <a:pt x="864" y="6085"/>
                  <a:pt x="3168" y="6693"/>
                  <a:pt x="4320" y="6997"/>
                </a:cubicBezTo>
                <a:close/>
                <a:moveTo>
                  <a:pt x="20736" y="2130"/>
                </a:moveTo>
                <a:cubicBezTo>
                  <a:pt x="17280" y="2130"/>
                  <a:pt x="17280" y="2130"/>
                  <a:pt x="17280" y="2130"/>
                </a:cubicBezTo>
                <a:cubicBezTo>
                  <a:pt x="17280" y="6997"/>
                  <a:pt x="17280" y="6997"/>
                  <a:pt x="17280" y="6997"/>
                </a:cubicBezTo>
                <a:cubicBezTo>
                  <a:pt x="18144" y="6693"/>
                  <a:pt x="20736" y="6085"/>
                  <a:pt x="20736" y="4259"/>
                </a:cubicBezTo>
                <a:lnTo>
                  <a:pt x="20736" y="213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37" name="Shape"/>
          <p:cNvSpPr/>
          <p:nvPr/>
        </p:nvSpPr>
        <p:spPr>
          <a:xfrm>
            <a:off x="8904987" y="2030589"/>
            <a:ext cx="245478" cy="3763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859" y="12096"/>
                </a:moveTo>
                <a:cubicBezTo>
                  <a:pt x="11859" y="12096"/>
                  <a:pt x="11859" y="12096"/>
                  <a:pt x="11859" y="12096"/>
                </a:cubicBezTo>
                <a:cubicBezTo>
                  <a:pt x="11859" y="11808"/>
                  <a:pt x="11435" y="11520"/>
                  <a:pt x="11435" y="11520"/>
                </a:cubicBezTo>
                <a:cubicBezTo>
                  <a:pt x="14824" y="9792"/>
                  <a:pt x="14824" y="9792"/>
                  <a:pt x="14824" y="9792"/>
                </a:cubicBezTo>
                <a:cubicBezTo>
                  <a:pt x="14824" y="0"/>
                  <a:pt x="14824" y="0"/>
                  <a:pt x="14824" y="0"/>
                </a:cubicBezTo>
                <a:cubicBezTo>
                  <a:pt x="7200" y="0"/>
                  <a:pt x="7200" y="0"/>
                  <a:pt x="7200" y="0"/>
                </a:cubicBezTo>
                <a:cubicBezTo>
                  <a:pt x="7200" y="9792"/>
                  <a:pt x="7200" y="9792"/>
                  <a:pt x="7200" y="9792"/>
                </a:cubicBezTo>
                <a:cubicBezTo>
                  <a:pt x="10588" y="11520"/>
                  <a:pt x="10588" y="11520"/>
                  <a:pt x="10588" y="11520"/>
                </a:cubicBezTo>
                <a:cubicBezTo>
                  <a:pt x="10165" y="11520"/>
                  <a:pt x="10165" y="11808"/>
                  <a:pt x="10165" y="12096"/>
                </a:cubicBezTo>
                <a:cubicBezTo>
                  <a:pt x="10165" y="12096"/>
                  <a:pt x="10165" y="12096"/>
                  <a:pt x="10165" y="12096"/>
                </a:cubicBezTo>
                <a:cubicBezTo>
                  <a:pt x="6776" y="12384"/>
                  <a:pt x="3812" y="14400"/>
                  <a:pt x="3812" y="16704"/>
                </a:cubicBezTo>
                <a:cubicBezTo>
                  <a:pt x="3812" y="19296"/>
                  <a:pt x="7200" y="21600"/>
                  <a:pt x="11012" y="21600"/>
                </a:cubicBezTo>
                <a:cubicBezTo>
                  <a:pt x="14824" y="21600"/>
                  <a:pt x="17788" y="19296"/>
                  <a:pt x="17788" y="16704"/>
                </a:cubicBezTo>
                <a:cubicBezTo>
                  <a:pt x="17788" y="14400"/>
                  <a:pt x="15247" y="12384"/>
                  <a:pt x="11859" y="12096"/>
                </a:cubicBezTo>
                <a:close/>
                <a:moveTo>
                  <a:pt x="11012" y="20736"/>
                </a:moveTo>
                <a:cubicBezTo>
                  <a:pt x="7624" y="20736"/>
                  <a:pt x="5082" y="19008"/>
                  <a:pt x="5082" y="16704"/>
                </a:cubicBezTo>
                <a:cubicBezTo>
                  <a:pt x="5082" y="14688"/>
                  <a:pt x="7624" y="12960"/>
                  <a:pt x="11012" y="12960"/>
                </a:cubicBezTo>
                <a:cubicBezTo>
                  <a:pt x="13976" y="12960"/>
                  <a:pt x="16518" y="14688"/>
                  <a:pt x="16518" y="16704"/>
                </a:cubicBezTo>
                <a:cubicBezTo>
                  <a:pt x="16518" y="19008"/>
                  <a:pt x="13976" y="20736"/>
                  <a:pt x="11012" y="20736"/>
                </a:cubicBezTo>
                <a:close/>
                <a:moveTo>
                  <a:pt x="11012" y="13248"/>
                </a:moveTo>
                <a:cubicBezTo>
                  <a:pt x="8047" y="13248"/>
                  <a:pt x="5929" y="14976"/>
                  <a:pt x="5929" y="16704"/>
                </a:cubicBezTo>
                <a:cubicBezTo>
                  <a:pt x="5929" y="18720"/>
                  <a:pt x="8047" y="20160"/>
                  <a:pt x="11012" y="20160"/>
                </a:cubicBezTo>
                <a:cubicBezTo>
                  <a:pt x="13553" y="20160"/>
                  <a:pt x="16094" y="18720"/>
                  <a:pt x="16094" y="16704"/>
                </a:cubicBezTo>
                <a:cubicBezTo>
                  <a:pt x="16094" y="14976"/>
                  <a:pt x="13553" y="13248"/>
                  <a:pt x="11012" y="13248"/>
                </a:cubicBezTo>
                <a:close/>
                <a:moveTo>
                  <a:pt x="11012" y="19584"/>
                </a:moveTo>
                <a:cubicBezTo>
                  <a:pt x="8471" y="19584"/>
                  <a:pt x="6776" y="18432"/>
                  <a:pt x="6776" y="16704"/>
                </a:cubicBezTo>
                <a:cubicBezTo>
                  <a:pt x="6776" y="15264"/>
                  <a:pt x="8471" y="13824"/>
                  <a:pt x="11012" y="13824"/>
                </a:cubicBezTo>
                <a:cubicBezTo>
                  <a:pt x="13129" y="13824"/>
                  <a:pt x="15247" y="15264"/>
                  <a:pt x="15247" y="16704"/>
                </a:cubicBezTo>
                <a:cubicBezTo>
                  <a:pt x="15247" y="18432"/>
                  <a:pt x="13129" y="19584"/>
                  <a:pt x="11012" y="19584"/>
                </a:cubicBezTo>
                <a:close/>
                <a:moveTo>
                  <a:pt x="21600" y="0"/>
                </a:moveTo>
                <a:cubicBezTo>
                  <a:pt x="21600" y="6048"/>
                  <a:pt x="21600" y="6048"/>
                  <a:pt x="21600" y="6048"/>
                </a:cubicBezTo>
                <a:cubicBezTo>
                  <a:pt x="17365" y="8352"/>
                  <a:pt x="17365" y="8352"/>
                  <a:pt x="17365" y="8352"/>
                </a:cubicBezTo>
                <a:cubicBezTo>
                  <a:pt x="17365" y="0"/>
                  <a:pt x="17365" y="0"/>
                  <a:pt x="17365" y="0"/>
                </a:cubicBezTo>
                <a:lnTo>
                  <a:pt x="21600" y="0"/>
                </a:lnTo>
                <a:close/>
                <a:moveTo>
                  <a:pt x="4659" y="8352"/>
                </a:moveTo>
                <a:cubicBezTo>
                  <a:pt x="0" y="6048"/>
                  <a:pt x="0" y="6048"/>
                  <a:pt x="0" y="6048"/>
                </a:cubicBezTo>
                <a:cubicBezTo>
                  <a:pt x="0" y="0"/>
                  <a:pt x="0" y="0"/>
                  <a:pt x="0" y="0"/>
                </a:cubicBezTo>
                <a:cubicBezTo>
                  <a:pt x="4659" y="0"/>
                  <a:pt x="4659" y="0"/>
                  <a:pt x="4659" y="0"/>
                </a:cubicBezTo>
                <a:lnTo>
                  <a:pt x="4659" y="8352"/>
                </a:lnTo>
                <a:close/>
                <a:moveTo>
                  <a:pt x="13553" y="16128"/>
                </a:moveTo>
                <a:cubicBezTo>
                  <a:pt x="13553" y="16128"/>
                  <a:pt x="13976" y="16128"/>
                  <a:pt x="13976" y="16416"/>
                </a:cubicBezTo>
                <a:cubicBezTo>
                  <a:pt x="13976" y="16416"/>
                  <a:pt x="13976" y="16416"/>
                  <a:pt x="13976" y="16416"/>
                </a:cubicBezTo>
                <a:cubicBezTo>
                  <a:pt x="12706" y="17280"/>
                  <a:pt x="12706" y="17280"/>
                  <a:pt x="12706" y="17280"/>
                </a:cubicBezTo>
                <a:cubicBezTo>
                  <a:pt x="12706" y="18432"/>
                  <a:pt x="12706" y="18432"/>
                  <a:pt x="12706" y="18432"/>
                </a:cubicBezTo>
                <a:cubicBezTo>
                  <a:pt x="12706" y="18432"/>
                  <a:pt x="12706" y="18720"/>
                  <a:pt x="12706" y="18720"/>
                </a:cubicBezTo>
                <a:cubicBezTo>
                  <a:pt x="12706" y="18720"/>
                  <a:pt x="12706" y="18720"/>
                  <a:pt x="12706" y="18720"/>
                </a:cubicBezTo>
                <a:cubicBezTo>
                  <a:pt x="12706" y="18720"/>
                  <a:pt x="12282" y="18720"/>
                  <a:pt x="12282" y="18720"/>
                </a:cubicBezTo>
                <a:cubicBezTo>
                  <a:pt x="11012" y="18144"/>
                  <a:pt x="11012" y="18144"/>
                  <a:pt x="11012" y="18144"/>
                </a:cubicBezTo>
                <a:cubicBezTo>
                  <a:pt x="9318" y="18720"/>
                  <a:pt x="9318" y="18720"/>
                  <a:pt x="9318" y="18720"/>
                </a:cubicBezTo>
                <a:cubicBezTo>
                  <a:pt x="9318" y="18720"/>
                  <a:pt x="9318" y="18720"/>
                  <a:pt x="8894" y="18720"/>
                </a:cubicBezTo>
                <a:cubicBezTo>
                  <a:pt x="8894" y="18720"/>
                  <a:pt x="8894" y="18432"/>
                  <a:pt x="8894" y="18432"/>
                </a:cubicBezTo>
                <a:cubicBezTo>
                  <a:pt x="9318" y="17280"/>
                  <a:pt x="9318" y="17280"/>
                  <a:pt x="9318" y="17280"/>
                </a:cubicBezTo>
                <a:cubicBezTo>
                  <a:pt x="8047" y="16416"/>
                  <a:pt x="8047" y="16416"/>
                  <a:pt x="8047" y="16416"/>
                </a:cubicBezTo>
                <a:cubicBezTo>
                  <a:pt x="8047" y="16416"/>
                  <a:pt x="8047" y="16416"/>
                  <a:pt x="8047" y="16416"/>
                </a:cubicBezTo>
                <a:cubicBezTo>
                  <a:pt x="8047" y="16128"/>
                  <a:pt x="8047" y="16128"/>
                  <a:pt x="8047" y="16128"/>
                </a:cubicBezTo>
                <a:cubicBezTo>
                  <a:pt x="9741" y="16128"/>
                  <a:pt x="9741" y="16128"/>
                  <a:pt x="9741" y="16128"/>
                </a:cubicBezTo>
                <a:cubicBezTo>
                  <a:pt x="10588" y="14976"/>
                  <a:pt x="10588" y="14976"/>
                  <a:pt x="10588" y="14976"/>
                </a:cubicBezTo>
                <a:cubicBezTo>
                  <a:pt x="10588" y="14976"/>
                  <a:pt x="11012" y="14976"/>
                  <a:pt x="11012" y="14976"/>
                </a:cubicBezTo>
                <a:cubicBezTo>
                  <a:pt x="11012" y="14976"/>
                  <a:pt x="11012" y="14976"/>
                  <a:pt x="11012" y="14976"/>
                </a:cubicBezTo>
                <a:cubicBezTo>
                  <a:pt x="11859" y="16128"/>
                  <a:pt x="11859" y="16128"/>
                  <a:pt x="11859" y="16128"/>
                </a:cubicBezTo>
                <a:lnTo>
                  <a:pt x="13553" y="1612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38" name="Shape"/>
          <p:cNvSpPr/>
          <p:nvPr/>
        </p:nvSpPr>
        <p:spPr>
          <a:xfrm>
            <a:off x="1105401" y="1982523"/>
            <a:ext cx="343669" cy="31707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96" y="2057"/>
                </a:moveTo>
                <a:cubicBezTo>
                  <a:pt x="17037" y="2057"/>
                  <a:pt x="17037" y="2057"/>
                  <a:pt x="17037" y="2057"/>
                </a:cubicBezTo>
                <a:cubicBezTo>
                  <a:pt x="17037" y="686"/>
                  <a:pt x="17037" y="686"/>
                  <a:pt x="17037" y="686"/>
                </a:cubicBezTo>
                <a:cubicBezTo>
                  <a:pt x="17037" y="343"/>
                  <a:pt x="17037" y="343"/>
                  <a:pt x="16732" y="343"/>
                </a:cubicBezTo>
                <a:cubicBezTo>
                  <a:pt x="4563" y="0"/>
                  <a:pt x="4563" y="0"/>
                  <a:pt x="4563" y="0"/>
                </a:cubicBezTo>
                <a:cubicBezTo>
                  <a:pt x="4563" y="0"/>
                  <a:pt x="4563" y="0"/>
                  <a:pt x="4563" y="343"/>
                </a:cubicBezTo>
                <a:cubicBezTo>
                  <a:pt x="4563" y="343"/>
                  <a:pt x="4259" y="343"/>
                  <a:pt x="4259" y="343"/>
                </a:cubicBezTo>
                <a:cubicBezTo>
                  <a:pt x="4259" y="2057"/>
                  <a:pt x="4259" y="2057"/>
                  <a:pt x="4259" y="2057"/>
                </a:cubicBezTo>
                <a:cubicBezTo>
                  <a:pt x="304" y="2057"/>
                  <a:pt x="304" y="2057"/>
                  <a:pt x="304" y="2057"/>
                </a:cubicBezTo>
                <a:cubicBezTo>
                  <a:pt x="0" y="2057"/>
                  <a:pt x="0" y="2400"/>
                  <a:pt x="0" y="2400"/>
                </a:cubicBezTo>
                <a:cubicBezTo>
                  <a:pt x="0" y="7543"/>
                  <a:pt x="0" y="7543"/>
                  <a:pt x="0" y="7543"/>
                </a:cubicBezTo>
                <a:cubicBezTo>
                  <a:pt x="0" y="8914"/>
                  <a:pt x="913" y="10629"/>
                  <a:pt x="3346" y="12343"/>
                </a:cubicBezTo>
                <a:cubicBezTo>
                  <a:pt x="3651" y="12343"/>
                  <a:pt x="3651" y="12343"/>
                  <a:pt x="3651" y="12343"/>
                </a:cubicBezTo>
                <a:cubicBezTo>
                  <a:pt x="3651" y="12343"/>
                  <a:pt x="3651" y="12343"/>
                  <a:pt x="3955" y="12343"/>
                </a:cubicBezTo>
                <a:cubicBezTo>
                  <a:pt x="4259" y="12343"/>
                  <a:pt x="4563" y="12343"/>
                  <a:pt x="5476" y="11314"/>
                </a:cubicBezTo>
                <a:cubicBezTo>
                  <a:pt x="6389" y="12343"/>
                  <a:pt x="7301" y="13029"/>
                  <a:pt x="8214" y="13714"/>
                </a:cubicBezTo>
                <a:cubicBezTo>
                  <a:pt x="8518" y="14057"/>
                  <a:pt x="8823" y="14057"/>
                  <a:pt x="9127" y="14400"/>
                </a:cubicBezTo>
                <a:cubicBezTo>
                  <a:pt x="9431" y="15086"/>
                  <a:pt x="9735" y="15771"/>
                  <a:pt x="9735" y="16800"/>
                </a:cubicBezTo>
                <a:cubicBezTo>
                  <a:pt x="9735" y="18514"/>
                  <a:pt x="8823" y="19543"/>
                  <a:pt x="8518" y="19886"/>
                </a:cubicBezTo>
                <a:cubicBezTo>
                  <a:pt x="7910" y="20229"/>
                  <a:pt x="6389" y="20571"/>
                  <a:pt x="6085" y="20914"/>
                </a:cubicBezTo>
                <a:cubicBezTo>
                  <a:pt x="5780" y="20914"/>
                  <a:pt x="5780" y="20914"/>
                  <a:pt x="5780" y="21257"/>
                </a:cubicBezTo>
                <a:cubicBezTo>
                  <a:pt x="5780" y="21257"/>
                  <a:pt x="5780" y="21600"/>
                  <a:pt x="6085" y="21600"/>
                </a:cubicBezTo>
                <a:cubicBezTo>
                  <a:pt x="15820" y="21600"/>
                  <a:pt x="15820" y="21600"/>
                  <a:pt x="15820" y="21600"/>
                </a:cubicBezTo>
                <a:cubicBezTo>
                  <a:pt x="15820" y="21600"/>
                  <a:pt x="15820" y="21257"/>
                  <a:pt x="15820" y="21257"/>
                </a:cubicBezTo>
                <a:cubicBezTo>
                  <a:pt x="16124" y="20914"/>
                  <a:pt x="15820" y="20914"/>
                  <a:pt x="15820" y="20914"/>
                </a:cubicBezTo>
                <a:cubicBezTo>
                  <a:pt x="15211" y="20571"/>
                  <a:pt x="13690" y="20229"/>
                  <a:pt x="13082" y="19886"/>
                </a:cubicBezTo>
                <a:cubicBezTo>
                  <a:pt x="12777" y="19543"/>
                  <a:pt x="12169" y="18514"/>
                  <a:pt x="12169" y="16800"/>
                </a:cubicBezTo>
                <a:cubicBezTo>
                  <a:pt x="12169" y="15771"/>
                  <a:pt x="12473" y="14743"/>
                  <a:pt x="12473" y="14400"/>
                </a:cubicBezTo>
                <a:cubicBezTo>
                  <a:pt x="12777" y="14057"/>
                  <a:pt x="13082" y="14057"/>
                  <a:pt x="13386" y="13714"/>
                </a:cubicBezTo>
                <a:cubicBezTo>
                  <a:pt x="14299" y="13029"/>
                  <a:pt x="15515" y="12000"/>
                  <a:pt x="16124" y="11314"/>
                </a:cubicBezTo>
                <a:cubicBezTo>
                  <a:pt x="17037" y="12343"/>
                  <a:pt x="17341" y="12343"/>
                  <a:pt x="17645" y="12343"/>
                </a:cubicBezTo>
                <a:cubicBezTo>
                  <a:pt x="17949" y="12343"/>
                  <a:pt x="17949" y="12343"/>
                  <a:pt x="17949" y="12343"/>
                </a:cubicBezTo>
                <a:cubicBezTo>
                  <a:pt x="18254" y="12343"/>
                  <a:pt x="18254" y="12343"/>
                  <a:pt x="18254" y="12343"/>
                </a:cubicBezTo>
                <a:cubicBezTo>
                  <a:pt x="20687" y="10629"/>
                  <a:pt x="21600" y="8914"/>
                  <a:pt x="21600" y="7543"/>
                </a:cubicBezTo>
                <a:cubicBezTo>
                  <a:pt x="21600" y="2400"/>
                  <a:pt x="21600" y="2400"/>
                  <a:pt x="21600" y="2400"/>
                </a:cubicBezTo>
                <a:cubicBezTo>
                  <a:pt x="21600" y="2400"/>
                  <a:pt x="21600" y="2057"/>
                  <a:pt x="21296" y="2057"/>
                </a:cubicBezTo>
                <a:close/>
                <a:moveTo>
                  <a:pt x="4868" y="10286"/>
                </a:moveTo>
                <a:cubicBezTo>
                  <a:pt x="4563" y="10971"/>
                  <a:pt x="4259" y="11314"/>
                  <a:pt x="3955" y="11314"/>
                </a:cubicBezTo>
                <a:cubicBezTo>
                  <a:pt x="3955" y="11314"/>
                  <a:pt x="3955" y="11314"/>
                  <a:pt x="3955" y="11314"/>
                </a:cubicBezTo>
                <a:cubicBezTo>
                  <a:pt x="1217" y="9257"/>
                  <a:pt x="913" y="8229"/>
                  <a:pt x="913" y="7543"/>
                </a:cubicBezTo>
                <a:cubicBezTo>
                  <a:pt x="913" y="3086"/>
                  <a:pt x="913" y="3086"/>
                  <a:pt x="913" y="3086"/>
                </a:cubicBezTo>
                <a:cubicBezTo>
                  <a:pt x="4259" y="3086"/>
                  <a:pt x="4259" y="3086"/>
                  <a:pt x="4259" y="3086"/>
                </a:cubicBezTo>
                <a:cubicBezTo>
                  <a:pt x="4259" y="8571"/>
                  <a:pt x="4259" y="8571"/>
                  <a:pt x="4259" y="8571"/>
                </a:cubicBezTo>
                <a:cubicBezTo>
                  <a:pt x="4259" y="9257"/>
                  <a:pt x="4563" y="9943"/>
                  <a:pt x="4868" y="10286"/>
                </a:cubicBezTo>
                <a:cubicBezTo>
                  <a:pt x="4868" y="10286"/>
                  <a:pt x="4868" y="10286"/>
                  <a:pt x="4868" y="10286"/>
                </a:cubicBezTo>
                <a:close/>
                <a:moveTo>
                  <a:pt x="12169" y="10286"/>
                </a:moveTo>
                <a:cubicBezTo>
                  <a:pt x="9431" y="10286"/>
                  <a:pt x="9431" y="10286"/>
                  <a:pt x="9431" y="10286"/>
                </a:cubicBezTo>
                <a:cubicBezTo>
                  <a:pt x="9127" y="10286"/>
                  <a:pt x="8823" y="9943"/>
                  <a:pt x="8823" y="9600"/>
                </a:cubicBezTo>
                <a:cubicBezTo>
                  <a:pt x="8823" y="8914"/>
                  <a:pt x="9127" y="8914"/>
                  <a:pt x="9431" y="8914"/>
                </a:cubicBezTo>
                <a:cubicBezTo>
                  <a:pt x="10039" y="8914"/>
                  <a:pt x="10039" y="8914"/>
                  <a:pt x="10039" y="8914"/>
                </a:cubicBezTo>
                <a:cubicBezTo>
                  <a:pt x="10039" y="4114"/>
                  <a:pt x="10039" y="4114"/>
                  <a:pt x="10039" y="4114"/>
                </a:cubicBezTo>
                <a:cubicBezTo>
                  <a:pt x="9735" y="4800"/>
                  <a:pt x="9735" y="4800"/>
                  <a:pt x="9735" y="4800"/>
                </a:cubicBezTo>
                <a:cubicBezTo>
                  <a:pt x="9431" y="4800"/>
                  <a:pt x="9127" y="4800"/>
                  <a:pt x="8823" y="4457"/>
                </a:cubicBezTo>
                <a:cubicBezTo>
                  <a:pt x="8518" y="4114"/>
                  <a:pt x="8823" y="3771"/>
                  <a:pt x="8823" y="3429"/>
                </a:cubicBezTo>
                <a:cubicBezTo>
                  <a:pt x="10344" y="2400"/>
                  <a:pt x="10344" y="2400"/>
                  <a:pt x="10344" y="2400"/>
                </a:cubicBezTo>
                <a:cubicBezTo>
                  <a:pt x="10648" y="2057"/>
                  <a:pt x="10952" y="2057"/>
                  <a:pt x="10952" y="2057"/>
                </a:cubicBezTo>
                <a:cubicBezTo>
                  <a:pt x="11256" y="2400"/>
                  <a:pt x="11256" y="2400"/>
                  <a:pt x="11256" y="2743"/>
                </a:cubicBezTo>
                <a:cubicBezTo>
                  <a:pt x="11256" y="8914"/>
                  <a:pt x="11256" y="8914"/>
                  <a:pt x="11256" y="8914"/>
                </a:cubicBezTo>
                <a:cubicBezTo>
                  <a:pt x="12169" y="8914"/>
                  <a:pt x="12169" y="8914"/>
                  <a:pt x="12169" y="8914"/>
                </a:cubicBezTo>
                <a:cubicBezTo>
                  <a:pt x="12473" y="8914"/>
                  <a:pt x="12777" y="8914"/>
                  <a:pt x="12777" y="9600"/>
                </a:cubicBezTo>
                <a:cubicBezTo>
                  <a:pt x="12777" y="9943"/>
                  <a:pt x="12473" y="10286"/>
                  <a:pt x="12169" y="10286"/>
                </a:cubicBezTo>
                <a:close/>
                <a:moveTo>
                  <a:pt x="20687" y="7543"/>
                </a:moveTo>
                <a:cubicBezTo>
                  <a:pt x="20687" y="8229"/>
                  <a:pt x="20383" y="9257"/>
                  <a:pt x="17645" y="11314"/>
                </a:cubicBezTo>
                <a:cubicBezTo>
                  <a:pt x="17645" y="11314"/>
                  <a:pt x="17645" y="11314"/>
                  <a:pt x="17645" y="11314"/>
                </a:cubicBezTo>
                <a:cubicBezTo>
                  <a:pt x="17341" y="11314"/>
                  <a:pt x="17037" y="10971"/>
                  <a:pt x="16732" y="10286"/>
                </a:cubicBezTo>
                <a:cubicBezTo>
                  <a:pt x="17037" y="9943"/>
                  <a:pt x="17037" y="9257"/>
                  <a:pt x="17037" y="8571"/>
                </a:cubicBezTo>
                <a:cubicBezTo>
                  <a:pt x="17037" y="3086"/>
                  <a:pt x="17037" y="3086"/>
                  <a:pt x="17037" y="3086"/>
                </a:cubicBezTo>
                <a:cubicBezTo>
                  <a:pt x="20687" y="3086"/>
                  <a:pt x="20687" y="3086"/>
                  <a:pt x="20687" y="3086"/>
                </a:cubicBezTo>
                <a:lnTo>
                  <a:pt x="20687" y="754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39" name="Shape"/>
          <p:cNvSpPr/>
          <p:nvPr/>
        </p:nvSpPr>
        <p:spPr>
          <a:xfrm>
            <a:off x="6949653" y="2010872"/>
            <a:ext cx="366156" cy="2603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326" y="0"/>
                </a:moveTo>
                <a:cubicBezTo>
                  <a:pt x="1989" y="0"/>
                  <a:pt x="1989" y="0"/>
                  <a:pt x="1989" y="0"/>
                </a:cubicBezTo>
                <a:cubicBezTo>
                  <a:pt x="853" y="0"/>
                  <a:pt x="0" y="1662"/>
                  <a:pt x="0" y="3323"/>
                </a:cubicBezTo>
                <a:cubicBezTo>
                  <a:pt x="0" y="18692"/>
                  <a:pt x="0" y="18692"/>
                  <a:pt x="0" y="18692"/>
                </a:cubicBezTo>
                <a:cubicBezTo>
                  <a:pt x="0" y="20354"/>
                  <a:pt x="853" y="21600"/>
                  <a:pt x="1989" y="21600"/>
                </a:cubicBezTo>
                <a:cubicBezTo>
                  <a:pt x="19326" y="21600"/>
                  <a:pt x="19326" y="21600"/>
                  <a:pt x="19326" y="21600"/>
                </a:cubicBezTo>
                <a:cubicBezTo>
                  <a:pt x="20463" y="21600"/>
                  <a:pt x="21600" y="20354"/>
                  <a:pt x="21600" y="18692"/>
                </a:cubicBezTo>
                <a:cubicBezTo>
                  <a:pt x="21600" y="3323"/>
                  <a:pt x="21600" y="3323"/>
                  <a:pt x="21600" y="3323"/>
                </a:cubicBezTo>
                <a:cubicBezTo>
                  <a:pt x="21600" y="1662"/>
                  <a:pt x="20463" y="0"/>
                  <a:pt x="19326" y="0"/>
                </a:cubicBezTo>
                <a:close/>
                <a:moveTo>
                  <a:pt x="1705" y="20354"/>
                </a:moveTo>
                <a:cubicBezTo>
                  <a:pt x="1421" y="20354"/>
                  <a:pt x="1421" y="20354"/>
                  <a:pt x="1421" y="20354"/>
                </a:cubicBezTo>
                <a:cubicBezTo>
                  <a:pt x="1421" y="20354"/>
                  <a:pt x="1705" y="19938"/>
                  <a:pt x="1705" y="19523"/>
                </a:cubicBezTo>
                <a:cubicBezTo>
                  <a:pt x="7674" y="11631"/>
                  <a:pt x="7674" y="11631"/>
                  <a:pt x="7674" y="11631"/>
                </a:cubicBezTo>
                <a:cubicBezTo>
                  <a:pt x="9379" y="13708"/>
                  <a:pt x="9379" y="13708"/>
                  <a:pt x="9379" y="13708"/>
                </a:cubicBezTo>
                <a:cubicBezTo>
                  <a:pt x="9663" y="14123"/>
                  <a:pt x="10232" y="14538"/>
                  <a:pt x="10800" y="14538"/>
                </a:cubicBezTo>
                <a:cubicBezTo>
                  <a:pt x="11084" y="14538"/>
                  <a:pt x="11653" y="14123"/>
                  <a:pt x="11937" y="13708"/>
                </a:cubicBezTo>
                <a:cubicBezTo>
                  <a:pt x="13642" y="11631"/>
                  <a:pt x="13642" y="11631"/>
                  <a:pt x="13642" y="11631"/>
                </a:cubicBezTo>
                <a:cubicBezTo>
                  <a:pt x="19611" y="19523"/>
                  <a:pt x="19611" y="19523"/>
                  <a:pt x="19611" y="19523"/>
                </a:cubicBezTo>
                <a:cubicBezTo>
                  <a:pt x="19895" y="19938"/>
                  <a:pt x="19895" y="20354"/>
                  <a:pt x="19895" y="20354"/>
                </a:cubicBezTo>
                <a:cubicBezTo>
                  <a:pt x="19895" y="20354"/>
                  <a:pt x="19895" y="20354"/>
                  <a:pt x="19895" y="20354"/>
                </a:cubicBezTo>
                <a:cubicBezTo>
                  <a:pt x="19611" y="20354"/>
                  <a:pt x="19611" y="20354"/>
                  <a:pt x="19326" y="20354"/>
                </a:cubicBezTo>
                <a:cubicBezTo>
                  <a:pt x="1989" y="20354"/>
                  <a:pt x="1989" y="20354"/>
                  <a:pt x="1989" y="20354"/>
                </a:cubicBezTo>
                <a:cubicBezTo>
                  <a:pt x="1989" y="20354"/>
                  <a:pt x="1705" y="20354"/>
                  <a:pt x="1705" y="20354"/>
                </a:cubicBezTo>
                <a:close/>
                <a:moveTo>
                  <a:pt x="1989" y="1246"/>
                </a:moveTo>
                <a:cubicBezTo>
                  <a:pt x="19326" y="1246"/>
                  <a:pt x="19326" y="1246"/>
                  <a:pt x="19326" y="1246"/>
                </a:cubicBezTo>
                <a:cubicBezTo>
                  <a:pt x="19611" y="1246"/>
                  <a:pt x="19611" y="1246"/>
                  <a:pt x="19895" y="1662"/>
                </a:cubicBezTo>
                <a:cubicBezTo>
                  <a:pt x="19895" y="1662"/>
                  <a:pt x="19895" y="1662"/>
                  <a:pt x="19895" y="1662"/>
                </a:cubicBezTo>
                <a:cubicBezTo>
                  <a:pt x="19895" y="1662"/>
                  <a:pt x="19895" y="2077"/>
                  <a:pt x="19611" y="2077"/>
                </a:cubicBezTo>
                <a:cubicBezTo>
                  <a:pt x="11653" y="13292"/>
                  <a:pt x="11653" y="13292"/>
                  <a:pt x="11653" y="13292"/>
                </a:cubicBezTo>
                <a:cubicBezTo>
                  <a:pt x="11084" y="13708"/>
                  <a:pt x="10232" y="13708"/>
                  <a:pt x="9663" y="13292"/>
                </a:cubicBezTo>
                <a:cubicBezTo>
                  <a:pt x="1705" y="2077"/>
                  <a:pt x="1705" y="2077"/>
                  <a:pt x="1705" y="2077"/>
                </a:cubicBezTo>
                <a:cubicBezTo>
                  <a:pt x="1705" y="2077"/>
                  <a:pt x="1421" y="1662"/>
                  <a:pt x="1421" y="1662"/>
                </a:cubicBezTo>
                <a:cubicBezTo>
                  <a:pt x="1421" y="1662"/>
                  <a:pt x="1421" y="1662"/>
                  <a:pt x="1705" y="1662"/>
                </a:cubicBezTo>
                <a:cubicBezTo>
                  <a:pt x="1705" y="1246"/>
                  <a:pt x="1989" y="1246"/>
                  <a:pt x="1989" y="1246"/>
                </a:cubicBezTo>
                <a:close/>
                <a:moveTo>
                  <a:pt x="1421" y="2908"/>
                </a:moveTo>
                <a:cubicBezTo>
                  <a:pt x="7389" y="10800"/>
                  <a:pt x="7389" y="10800"/>
                  <a:pt x="7389" y="10800"/>
                </a:cubicBezTo>
                <a:cubicBezTo>
                  <a:pt x="1421" y="19108"/>
                  <a:pt x="1421" y="19108"/>
                  <a:pt x="1421" y="19108"/>
                </a:cubicBezTo>
                <a:cubicBezTo>
                  <a:pt x="1137" y="19108"/>
                  <a:pt x="1137" y="19523"/>
                  <a:pt x="1137" y="19938"/>
                </a:cubicBezTo>
                <a:cubicBezTo>
                  <a:pt x="853" y="19523"/>
                  <a:pt x="853" y="19108"/>
                  <a:pt x="853" y="18692"/>
                </a:cubicBezTo>
                <a:cubicBezTo>
                  <a:pt x="853" y="3323"/>
                  <a:pt x="853" y="3323"/>
                  <a:pt x="853" y="3323"/>
                </a:cubicBezTo>
                <a:cubicBezTo>
                  <a:pt x="853" y="2908"/>
                  <a:pt x="853" y="2492"/>
                  <a:pt x="1137" y="2077"/>
                </a:cubicBezTo>
                <a:cubicBezTo>
                  <a:pt x="1137" y="2492"/>
                  <a:pt x="1137" y="2492"/>
                  <a:pt x="1421" y="2908"/>
                </a:cubicBezTo>
                <a:close/>
                <a:moveTo>
                  <a:pt x="19895" y="19108"/>
                </a:moveTo>
                <a:cubicBezTo>
                  <a:pt x="14211" y="10800"/>
                  <a:pt x="14211" y="10800"/>
                  <a:pt x="14211" y="10800"/>
                </a:cubicBezTo>
                <a:cubicBezTo>
                  <a:pt x="19895" y="2908"/>
                  <a:pt x="19895" y="2908"/>
                  <a:pt x="19895" y="2908"/>
                </a:cubicBezTo>
                <a:cubicBezTo>
                  <a:pt x="20179" y="2492"/>
                  <a:pt x="20179" y="2492"/>
                  <a:pt x="20463" y="2077"/>
                </a:cubicBezTo>
                <a:cubicBezTo>
                  <a:pt x="20463" y="2492"/>
                  <a:pt x="20747" y="2908"/>
                  <a:pt x="20747" y="3323"/>
                </a:cubicBezTo>
                <a:cubicBezTo>
                  <a:pt x="20747" y="18692"/>
                  <a:pt x="20747" y="18692"/>
                  <a:pt x="20747" y="18692"/>
                </a:cubicBezTo>
                <a:cubicBezTo>
                  <a:pt x="20747" y="19108"/>
                  <a:pt x="20463" y="19523"/>
                  <a:pt x="20463" y="19938"/>
                </a:cubicBezTo>
                <a:cubicBezTo>
                  <a:pt x="20179" y="19523"/>
                  <a:pt x="20179" y="19108"/>
                  <a:pt x="19895" y="1910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40" name="Shape"/>
          <p:cNvSpPr/>
          <p:nvPr/>
        </p:nvSpPr>
        <p:spPr>
          <a:xfrm>
            <a:off x="9643647" y="1960016"/>
            <a:ext cx="311809" cy="36208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55" h="21600" extrusionOk="0">
                <a:moveTo>
                  <a:pt x="11928" y="4500"/>
                </a:moveTo>
                <a:cubicBezTo>
                  <a:pt x="10316" y="4500"/>
                  <a:pt x="8704" y="5100"/>
                  <a:pt x="7415" y="6300"/>
                </a:cubicBezTo>
                <a:cubicBezTo>
                  <a:pt x="5803" y="7800"/>
                  <a:pt x="5803" y="7800"/>
                  <a:pt x="5803" y="7800"/>
                </a:cubicBezTo>
                <a:cubicBezTo>
                  <a:pt x="1934" y="11400"/>
                  <a:pt x="1934" y="11400"/>
                  <a:pt x="1934" y="11400"/>
                </a:cubicBezTo>
                <a:cubicBezTo>
                  <a:pt x="-645" y="13500"/>
                  <a:pt x="-645" y="17400"/>
                  <a:pt x="1934" y="19800"/>
                </a:cubicBezTo>
                <a:cubicBezTo>
                  <a:pt x="3224" y="21000"/>
                  <a:pt x="4836" y="21600"/>
                  <a:pt x="6770" y="21600"/>
                </a:cubicBezTo>
                <a:cubicBezTo>
                  <a:pt x="8382" y="21600"/>
                  <a:pt x="9994" y="21000"/>
                  <a:pt x="11283" y="19800"/>
                </a:cubicBezTo>
                <a:cubicBezTo>
                  <a:pt x="15152" y="16500"/>
                  <a:pt x="15152" y="16500"/>
                  <a:pt x="15152" y="16500"/>
                </a:cubicBezTo>
                <a:cubicBezTo>
                  <a:pt x="15152" y="16500"/>
                  <a:pt x="15152" y="16500"/>
                  <a:pt x="15152" y="16500"/>
                </a:cubicBezTo>
                <a:cubicBezTo>
                  <a:pt x="16764" y="15000"/>
                  <a:pt x="16764" y="15000"/>
                  <a:pt x="16764" y="15000"/>
                </a:cubicBezTo>
                <a:cubicBezTo>
                  <a:pt x="19343" y="12600"/>
                  <a:pt x="19343" y="8700"/>
                  <a:pt x="16764" y="6300"/>
                </a:cubicBezTo>
                <a:cubicBezTo>
                  <a:pt x="15474" y="5100"/>
                  <a:pt x="13862" y="4500"/>
                  <a:pt x="11928" y="4500"/>
                </a:cubicBezTo>
                <a:close/>
                <a:moveTo>
                  <a:pt x="8059" y="6900"/>
                </a:moveTo>
                <a:cubicBezTo>
                  <a:pt x="9349" y="6000"/>
                  <a:pt x="10639" y="5400"/>
                  <a:pt x="11928" y="5400"/>
                </a:cubicBezTo>
                <a:cubicBezTo>
                  <a:pt x="13540" y="5400"/>
                  <a:pt x="14830" y="5700"/>
                  <a:pt x="15797" y="6600"/>
                </a:cubicBezTo>
                <a:cubicBezTo>
                  <a:pt x="14185" y="8100"/>
                  <a:pt x="14185" y="8100"/>
                  <a:pt x="14185" y="8100"/>
                </a:cubicBezTo>
                <a:cubicBezTo>
                  <a:pt x="13862" y="8100"/>
                  <a:pt x="13218" y="8100"/>
                  <a:pt x="12573" y="8700"/>
                </a:cubicBezTo>
                <a:cubicBezTo>
                  <a:pt x="11606" y="9600"/>
                  <a:pt x="11606" y="9600"/>
                  <a:pt x="11606" y="9600"/>
                </a:cubicBezTo>
                <a:cubicBezTo>
                  <a:pt x="11283" y="9600"/>
                  <a:pt x="11283" y="9900"/>
                  <a:pt x="10961" y="10500"/>
                </a:cubicBezTo>
                <a:cubicBezTo>
                  <a:pt x="10961" y="10500"/>
                  <a:pt x="10961" y="10800"/>
                  <a:pt x="11283" y="11100"/>
                </a:cubicBezTo>
                <a:cubicBezTo>
                  <a:pt x="9671" y="12300"/>
                  <a:pt x="9671" y="12300"/>
                  <a:pt x="9671" y="12300"/>
                </a:cubicBezTo>
                <a:cubicBezTo>
                  <a:pt x="8382" y="11100"/>
                  <a:pt x="7415" y="9600"/>
                  <a:pt x="6770" y="8100"/>
                </a:cubicBezTo>
                <a:lnTo>
                  <a:pt x="8059" y="6900"/>
                </a:lnTo>
                <a:close/>
                <a:moveTo>
                  <a:pt x="11928" y="10800"/>
                </a:moveTo>
                <a:cubicBezTo>
                  <a:pt x="11928" y="10800"/>
                  <a:pt x="11928" y="10800"/>
                  <a:pt x="11928" y="10800"/>
                </a:cubicBezTo>
                <a:cubicBezTo>
                  <a:pt x="11606" y="10800"/>
                  <a:pt x="11606" y="10500"/>
                  <a:pt x="11606" y="10500"/>
                </a:cubicBezTo>
                <a:cubicBezTo>
                  <a:pt x="11606" y="10500"/>
                  <a:pt x="11606" y="10500"/>
                  <a:pt x="11928" y="10500"/>
                </a:cubicBezTo>
                <a:cubicBezTo>
                  <a:pt x="11928" y="10500"/>
                  <a:pt x="11928" y="10500"/>
                  <a:pt x="11928" y="10500"/>
                </a:cubicBezTo>
                <a:cubicBezTo>
                  <a:pt x="11928" y="10200"/>
                  <a:pt x="11928" y="9900"/>
                  <a:pt x="12251" y="9900"/>
                </a:cubicBezTo>
                <a:cubicBezTo>
                  <a:pt x="12895" y="9000"/>
                  <a:pt x="12895" y="9000"/>
                  <a:pt x="12895" y="9000"/>
                </a:cubicBezTo>
                <a:cubicBezTo>
                  <a:pt x="13218" y="9000"/>
                  <a:pt x="13540" y="8700"/>
                  <a:pt x="13540" y="8700"/>
                </a:cubicBezTo>
                <a:cubicBezTo>
                  <a:pt x="13540" y="8700"/>
                  <a:pt x="13540" y="8700"/>
                  <a:pt x="13540" y="8700"/>
                </a:cubicBezTo>
                <a:cubicBezTo>
                  <a:pt x="13540" y="8700"/>
                  <a:pt x="13862" y="8700"/>
                  <a:pt x="13862" y="8700"/>
                </a:cubicBezTo>
                <a:cubicBezTo>
                  <a:pt x="13862" y="8700"/>
                  <a:pt x="13862" y="8700"/>
                  <a:pt x="14185" y="8700"/>
                </a:cubicBezTo>
                <a:cubicBezTo>
                  <a:pt x="14185" y="8700"/>
                  <a:pt x="14185" y="9000"/>
                  <a:pt x="14185" y="9000"/>
                </a:cubicBezTo>
                <a:cubicBezTo>
                  <a:pt x="14185" y="9000"/>
                  <a:pt x="14185" y="9000"/>
                  <a:pt x="14185" y="9000"/>
                </a:cubicBezTo>
                <a:cubicBezTo>
                  <a:pt x="14185" y="9000"/>
                  <a:pt x="14185" y="9000"/>
                  <a:pt x="14185" y="9000"/>
                </a:cubicBezTo>
                <a:cubicBezTo>
                  <a:pt x="13862" y="9300"/>
                  <a:pt x="13862" y="9600"/>
                  <a:pt x="13862" y="9600"/>
                </a:cubicBezTo>
                <a:cubicBezTo>
                  <a:pt x="12895" y="10500"/>
                  <a:pt x="12895" y="10500"/>
                  <a:pt x="12895" y="10500"/>
                </a:cubicBezTo>
                <a:cubicBezTo>
                  <a:pt x="12573" y="10800"/>
                  <a:pt x="12251" y="10800"/>
                  <a:pt x="11928" y="10800"/>
                </a:cubicBezTo>
                <a:close/>
                <a:moveTo>
                  <a:pt x="10639" y="19200"/>
                </a:moveTo>
                <a:cubicBezTo>
                  <a:pt x="8382" y="21300"/>
                  <a:pt x="4836" y="21300"/>
                  <a:pt x="2579" y="19200"/>
                </a:cubicBezTo>
                <a:cubicBezTo>
                  <a:pt x="645" y="17100"/>
                  <a:pt x="645" y="13800"/>
                  <a:pt x="2579" y="12000"/>
                </a:cubicBezTo>
                <a:cubicBezTo>
                  <a:pt x="6125" y="8700"/>
                  <a:pt x="6125" y="8700"/>
                  <a:pt x="6125" y="8700"/>
                </a:cubicBezTo>
                <a:cubicBezTo>
                  <a:pt x="7092" y="10200"/>
                  <a:pt x="8059" y="11700"/>
                  <a:pt x="9671" y="12900"/>
                </a:cubicBezTo>
                <a:cubicBezTo>
                  <a:pt x="10961" y="14100"/>
                  <a:pt x="12573" y="15300"/>
                  <a:pt x="14185" y="15900"/>
                </a:cubicBezTo>
                <a:lnTo>
                  <a:pt x="10639" y="19200"/>
                </a:lnTo>
                <a:close/>
                <a:moveTo>
                  <a:pt x="16119" y="14100"/>
                </a:moveTo>
                <a:cubicBezTo>
                  <a:pt x="14507" y="15600"/>
                  <a:pt x="14507" y="15600"/>
                  <a:pt x="14507" y="15600"/>
                </a:cubicBezTo>
                <a:cubicBezTo>
                  <a:pt x="12895" y="15000"/>
                  <a:pt x="11606" y="13800"/>
                  <a:pt x="10316" y="12600"/>
                </a:cubicBezTo>
                <a:cubicBezTo>
                  <a:pt x="11606" y="11400"/>
                  <a:pt x="11606" y="11400"/>
                  <a:pt x="11606" y="11400"/>
                </a:cubicBezTo>
                <a:cubicBezTo>
                  <a:pt x="11606" y="11400"/>
                  <a:pt x="11928" y="11400"/>
                  <a:pt x="11928" y="11400"/>
                </a:cubicBezTo>
                <a:cubicBezTo>
                  <a:pt x="12251" y="11400"/>
                  <a:pt x="12895" y="11400"/>
                  <a:pt x="13218" y="10800"/>
                </a:cubicBezTo>
                <a:cubicBezTo>
                  <a:pt x="14185" y="10200"/>
                  <a:pt x="14185" y="10200"/>
                  <a:pt x="14185" y="10200"/>
                </a:cubicBezTo>
                <a:cubicBezTo>
                  <a:pt x="14507" y="9900"/>
                  <a:pt x="14507" y="9600"/>
                  <a:pt x="14830" y="9300"/>
                </a:cubicBezTo>
                <a:cubicBezTo>
                  <a:pt x="14830" y="9000"/>
                  <a:pt x="14830" y="8700"/>
                  <a:pt x="14830" y="8400"/>
                </a:cubicBezTo>
                <a:cubicBezTo>
                  <a:pt x="16119" y="7200"/>
                  <a:pt x="16119" y="7200"/>
                  <a:pt x="16119" y="7200"/>
                </a:cubicBezTo>
                <a:cubicBezTo>
                  <a:pt x="18054" y="9000"/>
                  <a:pt x="18054" y="12300"/>
                  <a:pt x="16119" y="14100"/>
                </a:cubicBezTo>
                <a:close/>
                <a:moveTo>
                  <a:pt x="3868" y="18300"/>
                </a:moveTo>
                <a:cubicBezTo>
                  <a:pt x="3868" y="18300"/>
                  <a:pt x="3868" y="18600"/>
                  <a:pt x="3868" y="18600"/>
                </a:cubicBezTo>
                <a:cubicBezTo>
                  <a:pt x="3868" y="18600"/>
                  <a:pt x="3868" y="18600"/>
                  <a:pt x="3546" y="18600"/>
                </a:cubicBezTo>
                <a:cubicBezTo>
                  <a:pt x="3546" y="18600"/>
                  <a:pt x="3546" y="18600"/>
                  <a:pt x="3546" y="18600"/>
                </a:cubicBezTo>
                <a:cubicBezTo>
                  <a:pt x="3224" y="18300"/>
                  <a:pt x="2901" y="18000"/>
                  <a:pt x="2579" y="17700"/>
                </a:cubicBezTo>
                <a:cubicBezTo>
                  <a:pt x="2579" y="17700"/>
                  <a:pt x="2579" y="17400"/>
                  <a:pt x="2901" y="17400"/>
                </a:cubicBezTo>
                <a:cubicBezTo>
                  <a:pt x="2901" y="17400"/>
                  <a:pt x="3224" y="17400"/>
                  <a:pt x="3224" y="17400"/>
                </a:cubicBezTo>
                <a:cubicBezTo>
                  <a:pt x="3546" y="17700"/>
                  <a:pt x="3546" y="18000"/>
                  <a:pt x="3868" y="18300"/>
                </a:cubicBezTo>
                <a:close/>
                <a:moveTo>
                  <a:pt x="6770" y="9600"/>
                </a:moveTo>
                <a:cubicBezTo>
                  <a:pt x="6770" y="9900"/>
                  <a:pt x="6770" y="9900"/>
                  <a:pt x="6770" y="10200"/>
                </a:cubicBezTo>
                <a:cubicBezTo>
                  <a:pt x="3868" y="12600"/>
                  <a:pt x="3868" y="12600"/>
                  <a:pt x="3868" y="12600"/>
                </a:cubicBezTo>
                <a:cubicBezTo>
                  <a:pt x="2901" y="13500"/>
                  <a:pt x="2579" y="15000"/>
                  <a:pt x="2901" y="16200"/>
                </a:cubicBezTo>
                <a:cubicBezTo>
                  <a:pt x="2901" y="16500"/>
                  <a:pt x="2579" y="16500"/>
                  <a:pt x="2579" y="16500"/>
                </a:cubicBezTo>
                <a:cubicBezTo>
                  <a:pt x="2579" y="16500"/>
                  <a:pt x="2579" y="16500"/>
                  <a:pt x="2579" y="16500"/>
                </a:cubicBezTo>
                <a:cubicBezTo>
                  <a:pt x="2256" y="16500"/>
                  <a:pt x="2256" y="16500"/>
                  <a:pt x="2256" y="16200"/>
                </a:cubicBezTo>
                <a:cubicBezTo>
                  <a:pt x="1934" y="15000"/>
                  <a:pt x="2256" y="13500"/>
                  <a:pt x="3546" y="12300"/>
                </a:cubicBezTo>
                <a:cubicBezTo>
                  <a:pt x="6125" y="9600"/>
                  <a:pt x="6125" y="9600"/>
                  <a:pt x="6125" y="9600"/>
                </a:cubicBezTo>
                <a:cubicBezTo>
                  <a:pt x="6448" y="9600"/>
                  <a:pt x="6448" y="9600"/>
                  <a:pt x="6770" y="9600"/>
                </a:cubicBezTo>
                <a:close/>
                <a:moveTo>
                  <a:pt x="18698" y="3600"/>
                </a:moveTo>
                <a:cubicBezTo>
                  <a:pt x="19021" y="3900"/>
                  <a:pt x="19343" y="4500"/>
                  <a:pt x="18698" y="5100"/>
                </a:cubicBezTo>
                <a:cubicBezTo>
                  <a:pt x="17086" y="6600"/>
                  <a:pt x="17086" y="6600"/>
                  <a:pt x="17086" y="6600"/>
                </a:cubicBezTo>
                <a:cubicBezTo>
                  <a:pt x="16442" y="6000"/>
                  <a:pt x="16442" y="6000"/>
                  <a:pt x="16442" y="6000"/>
                </a:cubicBezTo>
                <a:cubicBezTo>
                  <a:pt x="18054" y="4500"/>
                  <a:pt x="18054" y="4500"/>
                  <a:pt x="18054" y="4500"/>
                </a:cubicBezTo>
                <a:cubicBezTo>
                  <a:pt x="18054" y="4500"/>
                  <a:pt x="18054" y="4200"/>
                  <a:pt x="17731" y="4200"/>
                </a:cubicBezTo>
                <a:cubicBezTo>
                  <a:pt x="17409" y="3600"/>
                  <a:pt x="17086" y="3000"/>
                  <a:pt x="17731" y="2400"/>
                </a:cubicBezTo>
                <a:cubicBezTo>
                  <a:pt x="20310" y="0"/>
                  <a:pt x="20310" y="0"/>
                  <a:pt x="20310" y="0"/>
                </a:cubicBezTo>
                <a:cubicBezTo>
                  <a:pt x="20955" y="900"/>
                  <a:pt x="20955" y="900"/>
                  <a:pt x="20955" y="900"/>
                </a:cubicBezTo>
                <a:cubicBezTo>
                  <a:pt x="18376" y="3000"/>
                  <a:pt x="18376" y="3000"/>
                  <a:pt x="18376" y="3000"/>
                </a:cubicBezTo>
                <a:cubicBezTo>
                  <a:pt x="18376" y="3000"/>
                  <a:pt x="18698" y="3300"/>
                  <a:pt x="18698" y="36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41" name="Shape"/>
          <p:cNvSpPr/>
          <p:nvPr/>
        </p:nvSpPr>
        <p:spPr>
          <a:xfrm>
            <a:off x="2401316" y="2728833"/>
            <a:ext cx="348437" cy="3001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082"/>
                </a:moveTo>
                <a:cubicBezTo>
                  <a:pt x="21600" y="4957"/>
                  <a:pt x="21008" y="3187"/>
                  <a:pt x="19825" y="2125"/>
                </a:cubicBezTo>
                <a:cubicBezTo>
                  <a:pt x="18641" y="708"/>
                  <a:pt x="17162" y="0"/>
                  <a:pt x="15682" y="0"/>
                </a:cubicBezTo>
                <a:cubicBezTo>
                  <a:pt x="14203" y="0"/>
                  <a:pt x="12723" y="708"/>
                  <a:pt x="11540" y="2125"/>
                </a:cubicBezTo>
                <a:cubicBezTo>
                  <a:pt x="10652" y="3187"/>
                  <a:pt x="10652" y="3187"/>
                  <a:pt x="10652" y="3187"/>
                </a:cubicBezTo>
                <a:cubicBezTo>
                  <a:pt x="9764" y="2125"/>
                  <a:pt x="9764" y="2125"/>
                  <a:pt x="9764" y="2125"/>
                </a:cubicBezTo>
                <a:cubicBezTo>
                  <a:pt x="8581" y="708"/>
                  <a:pt x="7101" y="0"/>
                  <a:pt x="5622" y="0"/>
                </a:cubicBezTo>
                <a:cubicBezTo>
                  <a:pt x="4142" y="0"/>
                  <a:pt x="2663" y="708"/>
                  <a:pt x="1479" y="2125"/>
                </a:cubicBezTo>
                <a:cubicBezTo>
                  <a:pt x="592" y="3187"/>
                  <a:pt x="0" y="4957"/>
                  <a:pt x="0" y="7082"/>
                </a:cubicBezTo>
                <a:cubicBezTo>
                  <a:pt x="0" y="8852"/>
                  <a:pt x="592" y="10623"/>
                  <a:pt x="1479" y="11685"/>
                </a:cubicBezTo>
                <a:cubicBezTo>
                  <a:pt x="1479" y="11685"/>
                  <a:pt x="1479" y="12039"/>
                  <a:pt x="1479" y="12039"/>
                </a:cubicBezTo>
                <a:cubicBezTo>
                  <a:pt x="8877" y="20538"/>
                  <a:pt x="8877" y="20538"/>
                  <a:pt x="8877" y="20538"/>
                </a:cubicBezTo>
                <a:cubicBezTo>
                  <a:pt x="9468" y="21246"/>
                  <a:pt x="10060" y="21600"/>
                  <a:pt x="10652" y="21600"/>
                </a:cubicBezTo>
                <a:cubicBezTo>
                  <a:pt x="11244" y="21600"/>
                  <a:pt x="12132" y="21246"/>
                  <a:pt x="12427" y="20538"/>
                </a:cubicBezTo>
                <a:cubicBezTo>
                  <a:pt x="19825" y="12039"/>
                  <a:pt x="19825" y="12039"/>
                  <a:pt x="19825" y="12039"/>
                </a:cubicBezTo>
                <a:cubicBezTo>
                  <a:pt x="19825" y="12039"/>
                  <a:pt x="19825" y="11685"/>
                  <a:pt x="19825" y="11685"/>
                </a:cubicBezTo>
                <a:cubicBezTo>
                  <a:pt x="21008" y="10623"/>
                  <a:pt x="21600" y="8852"/>
                  <a:pt x="21600" y="7082"/>
                </a:cubicBezTo>
                <a:close/>
                <a:moveTo>
                  <a:pt x="11836" y="19830"/>
                </a:moveTo>
                <a:cubicBezTo>
                  <a:pt x="11244" y="20538"/>
                  <a:pt x="10060" y="20538"/>
                  <a:pt x="9468" y="19830"/>
                </a:cubicBezTo>
                <a:cubicBezTo>
                  <a:pt x="2071" y="10977"/>
                  <a:pt x="2071" y="10977"/>
                  <a:pt x="2071" y="10977"/>
                </a:cubicBezTo>
                <a:cubicBezTo>
                  <a:pt x="2071" y="10977"/>
                  <a:pt x="2071" y="10977"/>
                  <a:pt x="2071" y="10977"/>
                </a:cubicBezTo>
                <a:cubicBezTo>
                  <a:pt x="1184" y="9915"/>
                  <a:pt x="888" y="8498"/>
                  <a:pt x="888" y="7082"/>
                </a:cubicBezTo>
                <a:cubicBezTo>
                  <a:pt x="888" y="5311"/>
                  <a:pt x="1184" y="3895"/>
                  <a:pt x="2071" y="2833"/>
                </a:cubicBezTo>
                <a:cubicBezTo>
                  <a:pt x="3255" y="1770"/>
                  <a:pt x="4438" y="1062"/>
                  <a:pt x="5622" y="1062"/>
                </a:cubicBezTo>
                <a:cubicBezTo>
                  <a:pt x="7101" y="1062"/>
                  <a:pt x="8285" y="1770"/>
                  <a:pt x="9173" y="2833"/>
                </a:cubicBezTo>
                <a:cubicBezTo>
                  <a:pt x="10356" y="4249"/>
                  <a:pt x="10356" y="4249"/>
                  <a:pt x="10356" y="4249"/>
                </a:cubicBezTo>
                <a:cubicBezTo>
                  <a:pt x="10652" y="4603"/>
                  <a:pt x="10948" y="4603"/>
                  <a:pt x="10948" y="4249"/>
                </a:cubicBezTo>
                <a:cubicBezTo>
                  <a:pt x="12132" y="2833"/>
                  <a:pt x="12132" y="2833"/>
                  <a:pt x="12132" y="2833"/>
                </a:cubicBezTo>
                <a:cubicBezTo>
                  <a:pt x="13019" y="1770"/>
                  <a:pt x="14499" y="1062"/>
                  <a:pt x="15682" y="1062"/>
                </a:cubicBezTo>
                <a:cubicBezTo>
                  <a:pt x="16866" y="1062"/>
                  <a:pt x="18345" y="1770"/>
                  <a:pt x="19233" y="2833"/>
                </a:cubicBezTo>
                <a:cubicBezTo>
                  <a:pt x="20121" y="3895"/>
                  <a:pt x="20712" y="5311"/>
                  <a:pt x="20712" y="7082"/>
                </a:cubicBezTo>
                <a:cubicBezTo>
                  <a:pt x="20712" y="8498"/>
                  <a:pt x="20121" y="9915"/>
                  <a:pt x="19233" y="10977"/>
                </a:cubicBezTo>
                <a:cubicBezTo>
                  <a:pt x="19233" y="10977"/>
                  <a:pt x="19233" y="10977"/>
                  <a:pt x="19233" y="10977"/>
                </a:cubicBezTo>
                <a:lnTo>
                  <a:pt x="11836" y="19830"/>
                </a:lnTo>
                <a:close/>
                <a:moveTo>
                  <a:pt x="7397" y="14518"/>
                </a:moveTo>
                <a:cubicBezTo>
                  <a:pt x="7693" y="14518"/>
                  <a:pt x="7693" y="14872"/>
                  <a:pt x="7397" y="14872"/>
                </a:cubicBezTo>
                <a:cubicBezTo>
                  <a:pt x="7397" y="14872"/>
                  <a:pt x="7397" y="14872"/>
                  <a:pt x="7397" y="14872"/>
                </a:cubicBezTo>
                <a:cubicBezTo>
                  <a:pt x="7101" y="14872"/>
                  <a:pt x="7101" y="14872"/>
                  <a:pt x="7101" y="14872"/>
                </a:cubicBezTo>
                <a:cubicBezTo>
                  <a:pt x="2663" y="9561"/>
                  <a:pt x="2663" y="9561"/>
                  <a:pt x="2663" y="9561"/>
                </a:cubicBezTo>
                <a:cubicBezTo>
                  <a:pt x="1479" y="8144"/>
                  <a:pt x="1479" y="5311"/>
                  <a:pt x="2663" y="3541"/>
                </a:cubicBezTo>
                <a:cubicBezTo>
                  <a:pt x="2959" y="3187"/>
                  <a:pt x="2959" y="3187"/>
                  <a:pt x="3255" y="3541"/>
                </a:cubicBezTo>
                <a:cubicBezTo>
                  <a:pt x="3255" y="3541"/>
                  <a:pt x="3255" y="3895"/>
                  <a:pt x="3255" y="3895"/>
                </a:cubicBezTo>
                <a:cubicBezTo>
                  <a:pt x="2071" y="5311"/>
                  <a:pt x="2071" y="7790"/>
                  <a:pt x="3255" y="9207"/>
                </a:cubicBezTo>
                <a:lnTo>
                  <a:pt x="7397" y="14518"/>
                </a:lnTo>
                <a:close/>
                <a:moveTo>
                  <a:pt x="9468" y="16643"/>
                </a:moveTo>
                <a:cubicBezTo>
                  <a:pt x="9468" y="16643"/>
                  <a:pt x="9468" y="16997"/>
                  <a:pt x="9468" y="16997"/>
                </a:cubicBezTo>
                <a:cubicBezTo>
                  <a:pt x="9173" y="16997"/>
                  <a:pt x="9173" y="17351"/>
                  <a:pt x="9173" y="17351"/>
                </a:cubicBezTo>
                <a:cubicBezTo>
                  <a:pt x="9173" y="17351"/>
                  <a:pt x="8877" y="16997"/>
                  <a:pt x="8877" y="16997"/>
                </a:cubicBezTo>
                <a:cubicBezTo>
                  <a:pt x="8285" y="16289"/>
                  <a:pt x="8285" y="16289"/>
                  <a:pt x="8285" y="16289"/>
                </a:cubicBezTo>
                <a:cubicBezTo>
                  <a:pt x="7989" y="16289"/>
                  <a:pt x="7989" y="15934"/>
                  <a:pt x="8285" y="15580"/>
                </a:cubicBezTo>
                <a:cubicBezTo>
                  <a:pt x="8285" y="15580"/>
                  <a:pt x="8581" y="15580"/>
                  <a:pt x="8581" y="15580"/>
                </a:cubicBezTo>
                <a:lnTo>
                  <a:pt x="9468" y="1664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42" name="Shape"/>
          <p:cNvSpPr/>
          <p:nvPr/>
        </p:nvSpPr>
        <p:spPr>
          <a:xfrm>
            <a:off x="7572133" y="2713095"/>
            <a:ext cx="362088" cy="3315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872" y="0"/>
                </a:moveTo>
                <a:cubicBezTo>
                  <a:pt x="1728" y="0"/>
                  <a:pt x="1728" y="0"/>
                  <a:pt x="1728" y="0"/>
                </a:cubicBezTo>
                <a:cubicBezTo>
                  <a:pt x="864" y="0"/>
                  <a:pt x="0" y="967"/>
                  <a:pt x="0" y="1934"/>
                </a:cubicBezTo>
                <a:cubicBezTo>
                  <a:pt x="0" y="19666"/>
                  <a:pt x="0" y="19666"/>
                  <a:pt x="0" y="19666"/>
                </a:cubicBezTo>
                <a:cubicBezTo>
                  <a:pt x="0" y="20633"/>
                  <a:pt x="864" y="21600"/>
                  <a:pt x="1728" y="21600"/>
                </a:cubicBezTo>
                <a:cubicBezTo>
                  <a:pt x="19872" y="21600"/>
                  <a:pt x="19872" y="21600"/>
                  <a:pt x="19872" y="21600"/>
                </a:cubicBezTo>
                <a:cubicBezTo>
                  <a:pt x="20736" y="21600"/>
                  <a:pt x="21600" y="20633"/>
                  <a:pt x="21600" y="19666"/>
                </a:cubicBezTo>
                <a:cubicBezTo>
                  <a:pt x="21600" y="1934"/>
                  <a:pt x="21600" y="1934"/>
                  <a:pt x="21600" y="1934"/>
                </a:cubicBezTo>
                <a:cubicBezTo>
                  <a:pt x="21600" y="967"/>
                  <a:pt x="20736" y="0"/>
                  <a:pt x="19872" y="0"/>
                </a:cubicBezTo>
                <a:close/>
                <a:moveTo>
                  <a:pt x="3456" y="3546"/>
                </a:moveTo>
                <a:cubicBezTo>
                  <a:pt x="3744" y="3546"/>
                  <a:pt x="3744" y="3869"/>
                  <a:pt x="3744" y="3869"/>
                </a:cubicBezTo>
                <a:cubicBezTo>
                  <a:pt x="3744" y="5158"/>
                  <a:pt x="3744" y="5158"/>
                  <a:pt x="3744" y="5158"/>
                </a:cubicBezTo>
                <a:cubicBezTo>
                  <a:pt x="3744" y="5158"/>
                  <a:pt x="3744" y="5158"/>
                  <a:pt x="3456" y="5158"/>
                </a:cubicBezTo>
                <a:cubicBezTo>
                  <a:pt x="2016" y="5158"/>
                  <a:pt x="2016" y="5158"/>
                  <a:pt x="2016" y="5158"/>
                </a:cubicBezTo>
                <a:cubicBezTo>
                  <a:pt x="1728" y="5158"/>
                  <a:pt x="1728" y="5158"/>
                  <a:pt x="1728" y="5158"/>
                </a:cubicBezTo>
                <a:cubicBezTo>
                  <a:pt x="1728" y="3869"/>
                  <a:pt x="1728" y="3869"/>
                  <a:pt x="1728" y="3869"/>
                </a:cubicBezTo>
                <a:cubicBezTo>
                  <a:pt x="1728" y="3869"/>
                  <a:pt x="1728" y="3546"/>
                  <a:pt x="2016" y="3546"/>
                </a:cubicBezTo>
                <a:lnTo>
                  <a:pt x="3456" y="3546"/>
                </a:lnTo>
                <a:close/>
                <a:moveTo>
                  <a:pt x="2016" y="8060"/>
                </a:moveTo>
                <a:cubicBezTo>
                  <a:pt x="3456" y="8060"/>
                  <a:pt x="3456" y="8060"/>
                  <a:pt x="3456" y="8060"/>
                </a:cubicBezTo>
                <a:cubicBezTo>
                  <a:pt x="3744" y="8060"/>
                  <a:pt x="3744" y="8060"/>
                  <a:pt x="3744" y="8060"/>
                </a:cubicBezTo>
                <a:cubicBezTo>
                  <a:pt x="3744" y="9349"/>
                  <a:pt x="3744" y="9349"/>
                  <a:pt x="3744" y="9349"/>
                </a:cubicBezTo>
                <a:cubicBezTo>
                  <a:pt x="3744" y="9672"/>
                  <a:pt x="3744" y="9672"/>
                  <a:pt x="3456" y="9672"/>
                </a:cubicBezTo>
                <a:cubicBezTo>
                  <a:pt x="2016" y="9672"/>
                  <a:pt x="2016" y="9672"/>
                  <a:pt x="2016" y="9672"/>
                </a:cubicBezTo>
                <a:cubicBezTo>
                  <a:pt x="1728" y="9672"/>
                  <a:pt x="1728" y="9672"/>
                  <a:pt x="1728" y="9349"/>
                </a:cubicBezTo>
                <a:cubicBezTo>
                  <a:pt x="1728" y="8060"/>
                  <a:pt x="1728" y="8060"/>
                  <a:pt x="1728" y="8060"/>
                </a:cubicBezTo>
                <a:cubicBezTo>
                  <a:pt x="1728" y="8060"/>
                  <a:pt x="1728" y="8060"/>
                  <a:pt x="2016" y="8060"/>
                </a:cubicBezTo>
                <a:close/>
                <a:moveTo>
                  <a:pt x="2016" y="12251"/>
                </a:moveTo>
                <a:cubicBezTo>
                  <a:pt x="3456" y="12251"/>
                  <a:pt x="3456" y="12251"/>
                  <a:pt x="3456" y="12251"/>
                </a:cubicBezTo>
                <a:cubicBezTo>
                  <a:pt x="3744" y="12251"/>
                  <a:pt x="3744" y="12251"/>
                  <a:pt x="3744" y="12573"/>
                </a:cubicBezTo>
                <a:cubicBezTo>
                  <a:pt x="3744" y="13863"/>
                  <a:pt x="3744" y="13863"/>
                  <a:pt x="3744" y="13863"/>
                </a:cubicBezTo>
                <a:cubicBezTo>
                  <a:pt x="3744" y="13863"/>
                  <a:pt x="3744" y="13863"/>
                  <a:pt x="3456" y="13863"/>
                </a:cubicBezTo>
                <a:cubicBezTo>
                  <a:pt x="2016" y="13863"/>
                  <a:pt x="2016" y="13863"/>
                  <a:pt x="2016" y="13863"/>
                </a:cubicBezTo>
                <a:cubicBezTo>
                  <a:pt x="1728" y="13863"/>
                  <a:pt x="1728" y="13863"/>
                  <a:pt x="1728" y="13863"/>
                </a:cubicBezTo>
                <a:cubicBezTo>
                  <a:pt x="1728" y="12573"/>
                  <a:pt x="1728" y="12573"/>
                  <a:pt x="1728" y="12573"/>
                </a:cubicBezTo>
                <a:cubicBezTo>
                  <a:pt x="1728" y="12251"/>
                  <a:pt x="1728" y="12251"/>
                  <a:pt x="2016" y="12251"/>
                </a:cubicBezTo>
                <a:close/>
                <a:moveTo>
                  <a:pt x="2016" y="16764"/>
                </a:moveTo>
                <a:cubicBezTo>
                  <a:pt x="3456" y="16764"/>
                  <a:pt x="3456" y="16764"/>
                  <a:pt x="3456" y="16764"/>
                </a:cubicBezTo>
                <a:cubicBezTo>
                  <a:pt x="3744" y="16764"/>
                  <a:pt x="3744" y="16764"/>
                  <a:pt x="3744" y="16764"/>
                </a:cubicBezTo>
                <a:cubicBezTo>
                  <a:pt x="3744" y="18054"/>
                  <a:pt x="3744" y="18054"/>
                  <a:pt x="3744" y="18054"/>
                </a:cubicBezTo>
                <a:cubicBezTo>
                  <a:pt x="3744" y="18054"/>
                  <a:pt x="3744" y="18376"/>
                  <a:pt x="3456" y="18376"/>
                </a:cubicBezTo>
                <a:cubicBezTo>
                  <a:pt x="2016" y="18376"/>
                  <a:pt x="2016" y="18376"/>
                  <a:pt x="2016" y="18376"/>
                </a:cubicBezTo>
                <a:cubicBezTo>
                  <a:pt x="1728" y="18376"/>
                  <a:pt x="1728" y="18054"/>
                  <a:pt x="1728" y="18054"/>
                </a:cubicBezTo>
                <a:cubicBezTo>
                  <a:pt x="1728" y="16764"/>
                  <a:pt x="1728" y="16764"/>
                  <a:pt x="1728" y="16764"/>
                </a:cubicBezTo>
                <a:cubicBezTo>
                  <a:pt x="1728" y="16764"/>
                  <a:pt x="1728" y="16764"/>
                  <a:pt x="2016" y="16764"/>
                </a:cubicBezTo>
                <a:close/>
                <a:moveTo>
                  <a:pt x="4896" y="20310"/>
                </a:moveTo>
                <a:cubicBezTo>
                  <a:pt x="4896" y="967"/>
                  <a:pt x="4896" y="967"/>
                  <a:pt x="4896" y="967"/>
                </a:cubicBezTo>
                <a:cubicBezTo>
                  <a:pt x="16704" y="967"/>
                  <a:pt x="16704" y="967"/>
                  <a:pt x="16704" y="967"/>
                </a:cubicBezTo>
                <a:cubicBezTo>
                  <a:pt x="16704" y="20310"/>
                  <a:pt x="16704" y="20310"/>
                  <a:pt x="16704" y="20310"/>
                </a:cubicBezTo>
                <a:cubicBezTo>
                  <a:pt x="16704" y="20310"/>
                  <a:pt x="16704" y="20310"/>
                  <a:pt x="16704" y="20633"/>
                </a:cubicBezTo>
                <a:cubicBezTo>
                  <a:pt x="4896" y="20633"/>
                  <a:pt x="4896" y="20633"/>
                  <a:pt x="4896" y="20633"/>
                </a:cubicBezTo>
                <a:cubicBezTo>
                  <a:pt x="4896" y="20310"/>
                  <a:pt x="4896" y="20310"/>
                  <a:pt x="4896" y="20310"/>
                </a:cubicBezTo>
                <a:close/>
                <a:moveTo>
                  <a:pt x="18144" y="8060"/>
                </a:moveTo>
                <a:cubicBezTo>
                  <a:pt x="19584" y="8060"/>
                  <a:pt x="19584" y="8060"/>
                  <a:pt x="19584" y="8060"/>
                </a:cubicBezTo>
                <a:cubicBezTo>
                  <a:pt x="19872" y="8060"/>
                  <a:pt x="19872" y="8060"/>
                  <a:pt x="19872" y="8060"/>
                </a:cubicBezTo>
                <a:cubicBezTo>
                  <a:pt x="19872" y="9349"/>
                  <a:pt x="19872" y="9349"/>
                  <a:pt x="19872" y="9349"/>
                </a:cubicBezTo>
                <a:cubicBezTo>
                  <a:pt x="19872" y="9672"/>
                  <a:pt x="19872" y="9672"/>
                  <a:pt x="19584" y="9672"/>
                </a:cubicBezTo>
                <a:cubicBezTo>
                  <a:pt x="18144" y="9672"/>
                  <a:pt x="18144" y="9672"/>
                  <a:pt x="18144" y="9672"/>
                </a:cubicBezTo>
                <a:cubicBezTo>
                  <a:pt x="17856" y="9672"/>
                  <a:pt x="17856" y="9672"/>
                  <a:pt x="17856" y="9349"/>
                </a:cubicBezTo>
                <a:cubicBezTo>
                  <a:pt x="17856" y="8060"/>
                  <a:pt x="17856" y="8060"/>
                  <a:pt x="17856" y="8060"/>
                </a:cubicBezTo>
                <a:cubicBezTo>
                  <a:pt x="17856" y="8060"/>
                  <a:pt x="17856" y="8060"/>
                  <a:pt x="18144" y="8060"/>
                </a:cubicBezTo>
                <a:close/>
                <a:moveTo>
                  <a:pt x="17856" y="5158"/>
                </a:moveTo>
                <a:cubicBezTo>
                  <a:pt x="17856" y="3869"/>
                  <a:pt x="17856" y="3869"/>
                  <a:pt x="17856" y="3869"/>
                </a:cubicBezTo>
                <a:cubicBezTo>
                  <a:pt x="17856" y="3869"/>
                  <a:pt x="17856" y="3546"/>
                  <a:pt x="18144" y="3546"/>
                </a:cubicBezTo>
                <a:cubicBezTo>
                  <a:pt x="19584" y="3546"/>
                  <a:pt x="19584" y="3546"/>
                  <a:pt x="19584" y="3546"/>
                </a:cubicBezTo>
                <a:cubicBezTo>
                  <a:pt x="19872" y="3546"/>
                  <a:pt x="19872" y="3869"/>
                  <a:pt x="19872" y="3869"/>
                </a:cubicBezTo>
                <a:cubicBezTo>
                  <a:pt x="19872" y="5158"/>
                  <a:pt x="19872" y="5158"/>
                  <a:pt x="19872" y="5158"/>
                </a:cubicBezTo>
                <a:cubicBezTo>
                  <a:pt x="19872" y="5158"/>
                  <a:pt x="19872" y="5158"/>
                  <a:pt x="19584" y="5158"/>
                </a:cubicBezTo>
                <a:cubicBezTo>
                  <a:pt x="18144" y="5158"/>
                  <a:pt x="18144" y="5158"/>
                  <a:pt x="18144" y="5158"/>
                </a:cubicBezTo>
                <a:cubicBezTo>
                  <a:pt x="17856" y="5158"/>
                  <a:pt x="17856" y="5158"/>
                  <a:pt x="17856" y="5158"/>
                </a:cubicBezTo>
                <a:close/>
                <a:moveTo>
                  <a:pt x="18144" y="12251"/>
                </a:moveTo>
                <a:cubicBezTo>
                  <a:pt x="19584" y="12251"/>
                  <a:pt x="19584" y="12251"/>
                  <a:pt x="19584" y="12251"/>
                </a:cubicBezTo>
                <a:cubicBezTo>
                  <a:pt x="19872" y="12251"/>
                  <a:pt x="19872" y="12251"/>
                  <a:pt x="19872" y="12573"/>
                </a:cubicBezTo>
                <a:cubicBezTo>
                  <a:pt x="19872" y="13863"/>
                  <a:pt x="19872" y="13863"/>
                  <a:pt x="19872" y="13863"/>
                </a:cubicBezTo>
                <a:cubicBezTo>
                  <a:pt x="19872" y="13863"/>
                  <a:pt x="19872" y="13863"/>
                  <a:pt x="19584" y="13863"/>
                </a:cubicBezTo>
                <a:cubicBezTo>
                  <a:pt x="18144" y="13863"/>
                  <a:pt x="18144" y="13863"/>
                  <a:pt x="18144" y="13863"/>
                </a:cubicBezTo>
                <a:cubicBezTo>
                  <a:pt x="17856" y="13863"/>
                  <a:pt x="17856" y="13863"/>
                  <a:pt x="17856" y="13863"/>
                </a:cubicBezTo>
                <a:cubicBezTo>
                  <a:pt x="17856" y="12573"/>
                  <a:pt x="17856" y="12573"/>
                  <a:pt x="17856" y="12573"/>
                </a:cubicBezTo>
                <a:cubicBezTo>
                  <a:pt x="17856" y="12251"/>
                  <a:pt x="17856" y="12251"/>
                  <a:pt x="18144" y="12251"/>
                </a:cubicBezTo>
                <a:close/>
                <a:moveTo>
                  <a:pt x="18144" y="16764"/>
                </a:moveTo>
                <a:cubicBezTo>
                  <a:pt x="19584" y="16764"/>
                  <a:pt x="19584" y="16764"/>
                  <a:pt x="19584" y="16764"/>
                </a:cubicBezTo>
                <a:cubicBezTo>
                  <a:pt x="19872" y="16764"/>
                  <a:pt x="19872" y="16764"/>
                  <a:pt x="19872" y="16764"/>
                </a:cubicBezTo>
                <a:cubicBezTo>
                  <a:pt x="19872" y="18054"/>
                  <a:pt x="19872" y="18054"/>
                  <a:pt x="19872" y="18054"/>
                </a:cubicBezTo>
                <a:cubicBezTo>
                  <a:pt x="19872" y="18054"/>
                  <a:pt x="19872" y="18376"/>
                  <a:pt x="19584" y="18376"/>
                </a:cubicBezTo>
                <a:cubicBezTo>
                  <a:pt x="18144" y="18376"/>
                  <a:pt x="18144" y="18376"/>
                  <a:pt x="18144" y="18376"/>
                </a:cubicBezTo>
                <a:cubicBezTo>
                  <a:pt x="17856" y="18376"/>
                  <a:pt x="17856" y="18054"/>
                  <a:pt x="17856" y="18054"/>
                </a:cubicBezTo>
                <a:cubicBezTo>
                  <a:pt x="17856" y="16764"/>
                  <a:pt x="17856" y="16764"/>
                  <a:pt x="17856" y="16764"/>
                </a:cubicBezTo>
                <a:cubicBezTo>
                  <a:pt x="17856" y="16764"/>
                  <a:pt x="17856" y="16764"/>
                  <a:pt x="18144" y="16764"/>
                </a:cubicBezTo>
                <a:close/>
                <a:moveTo>
                  <a:pt x="7488" y="4513"/>
                </a:moveTo>
                <a:cubicBezTo>
                  <a:pt x="7200" y="4513"/>
                  <a:pt x="7200" y="4513"/>
                  <a:pt x="6912" y="4513"/>
                </a:cubicBezTo>
                <a:cubicBezTo>
                  <a:pt x="6912" y="4513"/>
                  <a:pt x="6912" y="4836"/>
                  <a:pt x="6912" y="4836"/>
                </a:cubicBezTo>
                <a:cubicBezTo>
                  <a:pt x="6912" y="16764"/>
                  <a:pt x="6912" y="16764"/>
                  <a:pt x="6912" y="16764"/>
                </a:cubicBezTo>
                <a:cubicBezTo>
                  <a:pt x="6912" y="16764"/>
                  <a:pt x="6912" y="16764"/>
                  <a:pt x="6912" y="17087"/>
                </a:cubicBezTo>
                <a:cubicBezTo>
                  <a:pt x="7200" y="17087"/>
                  <a:pt x="7200" y="17087"/>
                  <a:pt x="7200" y="17087"/>
                </a:cubicBezTo>
                <a:cubicBezTo>
                  <a:pt x="7200" y="17087"/>
                  <a:pt x="7200" y="17087"/>
                  <a:pt x="7488" y="16764"/>
                </a:cubicBezTo>
                <a:cubicBezTo>
                  <a:pt x="14688" y="10961"/>
                  <a:pt x="14688" y="10961"/>
                  <a:pt x="14688" y="10961"/>
                </a:cubicBezTo>
                <a:cubicBezTo>
                  <a:pt x="14688" y="10961"/>
                  <a:pt x="14688" y="10961"/>
                  <a:pt x="14688" y="10639"/>
                </a:cubicBezTo>
                <a:cubicBezTo>
                  <a:pt x="14688" y="10639"/>
                  <a:pt x="14688" y="10639"/>
                  <a:pt x="14688" y="10639"/>
                </a:cubicBezTo>
                <a:lnTo>
                  <a:pt x="7488" y="4513"/>
                </a:lnTo>
                <a:close/>
                <a:moveTo>
                  <a:pt x="7488" y="16119"/>
                </a:moveTo>
                <a:cubicBezTo>
                  <a:pt x="7488" y="5481"/>
                  <a:pt x="7488" y="5481"/>
                  <a:pt x="7488" y="5481"/>
                </a:cubicBezTo>
                <a:cubicBezTo>
                  <a:pt x="13824" y="10639"/>
                  <a:pt x="13824" y="10639"/>
                  <a:pt x="13824" y="10639"/>
                </a:cubicBezTo>
                <a:lnTo>
                  <a:pt x="7488" y="16119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43" name="Shape"/>
          <p:cNvSpPr/>
          <p:nvPr/>
        </p:nvSpPr>
        <p:spPr>
          <a:xfrm>
            <a:off x="1776383" y="2717163"/>
            <a:ext cx="317336" cy="32344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473" y="5317"/>
                </a:moveTo>
                <a:cubicBezTo>
                  <a:pt x="7527" y="5317"/>
                  <a:pt x="5236" y="7643"/>
                  <a:pt x="5236" y="10634"/>
                </a:cubicBezTo>
                <a:cubicBezTo>
                  <a:pt x="5236" y="13625"/>
                  <a:pt x="7527" y="16283"/>
                  <a:pt x="10473" y="16283"/>
                </a:cubicBezTo>
                <a:cubicBezTo>
                  <a:pt x="13745" y="16283"/>
                  <a:pt x="16036" y="13625"/>
                  <a:pt x="16036" y="10634"/>
                </a:cubicBezTo>
                <a:cubicBezTo>
                  <a:pt x="16036" y="7643"/>
                  <a:pt x="13745" y="5317"/>
                  <a:pt x="10473" y="5317"/>
                </a:cubicBezTo>
                <a:close/>
                <a:moveTo>
                  <a:pt x="10473" y="15618"/>
                </a:moveTo>
                <a:cubicBezTo>
                  <a:pt x="7855" y="15618"/>
                  <a:pt x="5891" y="13292"/>
                  <a:pt x="5891" y="10634"/>
                </a:cubicBezTo>
                <a:cubicBezTo>
                  <a:pt x="5891" y="7975"/>
                  <a:pt x="7855" y="5982"/>
                  <a:pt x="10473" y="5982"/>
                </a:cubicBezTo>
                <a:cubicBezTo>
                  <a:pt x="13091" y="5982"/>
                  <a:pt x="15382" y="7975"/>
                  <a:pt x="15382" y="10634"/>
                </a:cubicBezTo>
                <a:cubicBezTo>
                  <a:pt x="15382" y="13292"/>
                  <a:pt x="13091" y="15618"/>
                  <a:pt x="10473" y="15618"/>
                </a:cubicBezTo>
                <a:close/>
                <a:moveTo>
                  <a:pt x="12764" y="10634"/>
                </a:moveTo>
                <a:cubicBezTo>
                  <a:pt x="12764" y="11963"/>
                  <a:pt x="11782" y="12960"/>
                  <a:pt x="10473" y="12960"/>
                </a:cubicBezTo>
                <a:cubicBezTo>
                  <a:pt x="9491" y="12960"/>
                  <a:pt x="8509" y="11963"/>
                  <a:pt x="8509" y="10634"/>
                </a:cubicBezTo>
                <a:cubicBezTo>
                  <a:pt x="8509" y="9305"/>
                  <a:pt x="9491" y="8308"/>
                  <a:pt x="10473" y="8308"/>
                </a:cubicBezTo>
                <a:cubicBezTo>
                  <a:pt x="11782" y="8308"/>
                  <a:pt x="12764" y="9305"/>
                  <a:pt x="12764" y="10634"/>
                </a:cubicBezTo>
                <a:close/>
                <a:moveTo>
                  <a:pt x="21600" y="9305"/>
                </a:moveTo>
                <a:cubicBezTo>
                  <a:pt x="21600" y="8972"/>
                  <a:pt x="21600" y="8972"/>
                  <a:pt x="21273" y="8640"/>
                </a:cubicBezTo>
                <a:cubicBezTo>
                  <a:pt x="21273" y="8640"/>
                  <a:pt x="20945" y="8640"/>
                  <a:pt x="20945" y="8640"/>
                </a:cubicBezTo>
                <a:cubicBezTo>
                  <a:pt x="20945" y="8640"/>
                  <a:pt x="20945" y="8640"/>
                  <a:pt x="20618" y="8640"/>
                </a:cubicBezTo>
                <a:cubicBezTo>
                  <a:pt x="20618" y="8640"/>
                  <a:pt x="20618" y="8640"/>
                  <a:pt x="20618" y="8640"/>
                </a:cubicBezTo>
                <a:cubicBezTo>
                  <a:pt x="19964" y="8640"/>
                  <a:pt x="19636" y="8308"/>
                  <a:pt x="19309" y="7975"/>
                </a:cubicBezTo>
                <a:cubicBezTo>
                  <a:pt x="19309" y="7311"/>
                  <a:pt x="19636" y="6646"/>
                  <a:pt x="19964" y="6314"/>
                </a:cubicBezTo>
                <a:cubicBezTo>
                  <a:pt x="20291" y="6314"/>
                  <a:pt x="20291" y="6314"/>
                  <a:pt x="20291" y="5982"/>
                </a:cubicBezTo>
                <a:cubicBezTo>
                  <a:pt x="20618" y="5649"/>
                  <a:pt x="20618" y="5649"/>
                  <a:pt x="20291" y="5317"/>
                </a:cubicBezTo>
                <a:cubicBezTo>
                  <a:pt x="19964" y="4652"/>
                  <a:pt x="19309" y="3655"/>
                  <a:pt x="18655" y="2991"/>
                </a:cubicBezTo>
                <a:cubicBezTo>
                  <a:pt x="18655" y="2991"/>
                  <a:pt x="18327" y="2991"/>
                  <a:pt x="18327" y="2991"/>
                </a:cubicBezTo>
                <a:cubicBezTo>
                  <a:pt x="18327" y="2991"/>
                  <a:pt x="18327" y="2991"/>
                  <a:pt x="18327" y="2991"/>
                </a:cubicBezTo>
                <a:cubicBezTo>
                  <a:pt x="18000" y="2991"/>
                  <a:pt x="17673" y="2991"/>
                  <a:pt x="17673" y="2991"/>
                </a:cubicBezTo>
                <a:cubicBezTo>
                  <a:pt x="17345" y="3323"/>
                  <a:pt x="17018" y="3655"/>
                  <a:pt x="16691" y="3655"/>
                </a:cubicBezTo>
                <a:cubicBezTo>
                  <a:pt x="16691" y="3655"/>
                  <a:pt x="16364" y="3323"/>
                  <a:pt x="16036" y="3323"/>
                </a:cubicBezTo>
                <a:cubicBezTo>
                  <a:pt x="15709" y="2991"/>
                  <a:pt x="15382" y="2326"/>
                  <a:pt x="15709" y="1662"/>
                </a:cubicBezTo>
                <a:cubicBezTo>
                  <a:pt x="16036" y="1662"/>
                  <a:pt x="16036" y="1329"/>
                  <a:pt x="16036" y="1329"/>
                </a:cubicBezTo>
                <a:cubicBezTo>
                  <a:pt x="15709" y="997"/>
                  <a:pt x="15709" y="997"/>
                  <a:pt x="15382" y="665"/>
                </a:cubicBezTo>
                <a:cubicBezTo>
                  <a:pt x="14727" y="332"/>
                  <a:pt x="13745" y="0"/>
                  <a:pt x="12764" y="0"/>
                </a:cubicBezTo>
                <a:cubicBezTo>
                  <a:pt x="12764" y="0"/>
                  <a:pt x="12764" y="0"/>
                  <a:pt x="12764" y="0"/>
                </a:cubicBezTo>
                <a:cubicBezTo>
                  <a:pt x="12436" y="0"/>
                  <a:pt x="12436" y="0"/>
                  <a:pt x="12109" y="0"/>
                </a:cubicBezTo>
                <a:cubicBezTo>
                  <a:pt x="12109" y="0"/>
                  <a:pt x="12109" y="332"/>
                  <a:pt x="12109" y="332"/>
                </a:cubicBezTo>
                <a:cubicBezTo>
                  <a:pt x="12109" y="997"/>
                  <a:pt x="11455" y="1662"/>
                  <a:pt x="10800" y="1662"/>
                </a:cubicBezTo>
                <a:cubicBezTo>
                  <a:pt x="10145" y="1662"/>
                  <a:pt x="9818" y="997"/>
                  <a:pt x="9818" y="332"/>
                </a:cubicBezTo>
                <a:cubicBezTo>
                  <a:pt x="9818" y="332"/>
                  <a:pt x="9491" y="0"/>
                  <a:pt x="9491" y="0"/>
                </a:cubicBezTo>
                <a:cubicBezTo>
                  <a:pt x="9164" y="0"/>
                  <a:pt x="9164" y="0"/>
                  <a:pt x="9164" y="0"/>
                </a:cubicBezTo>
                <a:cubicBezTo>
                  <a:pt x="8836" y="0"/>
                  <a:pt x="8836" y="0"/>
                  <a:pt x="8836" y="0"/>
                </a:cubicBezTo>
                <a:cubicBezTo>
                  <a:pt x="7855" y="0"/>
                  <a:pt x="6873" y="332"/>
                  <a:pt x="6218" y="665"/>
                </a:cubicBezTo>
                <a:cubicBezTo>
                  <a:pt x="5891" y="997"/>
                  <a:pt x="5891" y="997"/>
                  <a:pt x="5891" y="1329"/>
                </a:cubicBezTo>
                <a:cubicBezTo>
                  <a:pt x="5891" y="1329"/>
                  <a:pt x="5891" y="1662"/>
                  <a:pt x="5891" y="1662"/>
                </a:cubicBezTo>
                <a:cubicBezTo>
                  <a:pt x="6218" y="2326"/>
                  <a:pt x="6218" y="2991"/>
                  <a:pt x="5564" y="3323"/>
                </a:cubicBezTo>
                <a:cubicBezTo>
                  <a:pt x="5236" y="3323"/>
                  <a:pt x="5236" y="3655"/>
                  <a:pt x="4909" y="3655"/>
                </a:cubicBezTo>
                <a:cubicBezTo>
                  <a:pt x="4582" y="3655"/>
                  <a:pt x="4255" y="3323"/>
                  <a:pt x="3927" y="2991"/>
                </a:cubicBezTo>
                <a:cubicBezTo>
                  <a:pt x="3927" y="2991"/>
                  <a:pt x="3600" y="2991"/>
                  <a:pt x="3600" y="2991"/>
                </a:cubicBezTo>
                <a:cubicBezTo>
                  <a:pt x="3600" y="2991"/>
                  <a:pt x="3600" y="2991"/>
                  <a:pt x="3600" y="2991"/>
                </a:cubicBezTo>
                <a:cubicBezTo>
                  <a:pt x="3273" y="2991"/>
                  <a:pt x="3273" y="2991"/>
                  <a:pt x="2945" y="2991"/>
                </a:cubicBezTo>
                <a:cubicBezTo>
                  <a:pt x="2291" y="3655"/>
                  <a:pt x="1636" y="4652"/>
                  <a:pt x="1309" y="5317"/>
                </a:cubicBezTo>
                <a:cubicBezTo>
                  <a:pt x="1309" y="5649"/>
                  <a:pt x="1309" y="5649"/>
                  <a:pt x="1309" y="5982"/>
                </a:cubicBezTo>
                <a:cubicBezTo>
                  <a:pt x="1309" y="6314"/>
                  <a:pt x="1636" y="6314"/>
                  <a:pt x="1636" y="6314"/>
                </a:cubicBezTo>
                <a:cubicBezTo>
                  <a:pt x="2291" y="6646"/>
                  <a:pt x="2618" y="7311"/>
                  <a:pt x="2291" y="7975"/>
                </a:cubicBezTo>
                <a:cubicBezTo>
                  <a:pt x="2291" y="8308"/>
                  <a:pt x="1636" y="8640"/>
                  <a:pt x="1309" y="8640"/>
                </a:cubicBezTo>
                <a:cubicBezTo>
                  <a:pt x="982" y="8640"/>
                  <a:pt x="982" y="8640"/>
                  <a:pt x="982" y="8640"/>
                </a:cubicBezTo>
                <a:cubicBezTo>
                  <a:pt x="982" y="8640"/>
                  <a:pt x="982" y="8640"/>
                  <a:pt x="655" y="8640"/>
                </a:cubicBezTo>
                <a:cubicBezTo>
                  <a:pt x="655" y="8640"/>
                  <a:pt x="655" y="8640"/>
                  <a:pt x="327" y="8640"/>
                </a:cubicBezTo>
                <a:cubicBezTo>
                  <a:pt x="327" y="8972"/>
                  <a:pt x="0" y="8972"/>
                  <a:pt x="0" y="9305"/>
                </a:cubicBezTo>
                <a:cubicBezTo>
                  <a:pt x="0" y="9637"/>
                  <a:pt x="0" y="10302"/>
                  <a:pt x="0" y="10634"/>
                </a:cubicBezTo>
                <a:cubicBezTo>
                  <a:pt x="0" y="10966"/>
                  <a:pt x="0" y="11631"/>
                  <a:pt x="0" y="11963"/>
                </a:cubicBezTo>
                <a:cubicBezTo>
                  <a:pt x="0" y="12295"/>
                  <a:pt x="327" y="12628"/>
                  <a:pt x="327" y="12628"/>
                </a:cubicBezTo>
                <a:cubicBezTo>
                  <a:pt x="655" y="12628"/>
                  <a:pt x="655" y="12628"/>
                  <a:pt x="655" y="12628"/>
                </a:cubicBezTo>
                <a:cubicBezTo>
                  <a:pt x="982" y="12628"/>
                  <a:pt x="982" y="12628"/>
                  <a:pt x="982" y="12628"/>
                </a:cubicBezTo>
                <a:cubicBezTo>
                  <a:pt x="982" y="12628"/>
                  <a:pt x="982" y="12628"/>
                  <a:pt x="1309" y="12628"/>
                </a:cubicBezTo>
                <a:cubicBezTo>
                  <a:pt x="1636" y="12628"/>
                  <a:pt x="2291" y="12960"/>
                  <a:pt x="2291" y="13625"/>
                </a:cubicBezTo>
                <a:cubicBezTo>
                  <a:pt x="2618" y="13957"/>
                  <a:pt x="2291" y="14622"/>
                  <a:pt x="1636" y="14954"/>
                </a:cubicBezTo>
                <a:cubicBezTo>
                  <a:pt x="1636" y="14954"/>
                  <a:pt x="1309" y="15286"/>
                  <a:pt x="1309" y="15286"/>
                </a:cubicBezTo>
                <a:cubicBezTo>
                  <a:pt x="1309" y="15618"/>
                  <a:pt x="1309" y="15618"/>
                  <a:pt x="1309" y="15951"/>
                </a:cubicBezTo>
                <a:cubicBezTo>
                  <a:pt x="1636" y="16615"/>
                  <a:pt x="2291" y="17612"/>
                  <a:pt x="2945" y="18277"/>
                </a:cubicBezTo>
                <a:cubicBezTo>
                  <a:pt x="3273" y="18277"/>
                  <a:pt x="3273" y="18277"/>
                  <a:pt x="3600" y="18277"/>
                </a:cubicBezTo>
                <a:cubicBezTo>
                  <a:pt x="3600" y="18277"/>
                  <a:pt x="3600" y="18277"/>
                  <a:pt x="3600" y="18277"/>
                </a:cubicBezTo>
                <a:cubicBezTo>
                  <a:pt x="3600" y="18277"/>
                  <a:pt x="3927" y="18277"/>
                  <a:pt x="3927" y="18277"/>
                </a:cubicBezTo>
                <a:cubicBezTo>
                  <a:pt x="4255" y="17945"/>
                  <a:pt x="4582" y="17945"/>
                  <a:pt x="4909" y="17945"/>
                </a:cubicBezTo>
                <a:cubicBezTo>
                  <a:pt x="5236" y="17945"/>
                  <a:pt x="5236" y="17945"/>
                  <a:pt x="5564" y="17945"/>
                </a:cubicBezTo>
                <a:cubicBezTo>
                  <a:pt x="6218" y="18277"/>
                  <a:pt x="6218" y="18942"/>
                  <a:pt x="5891" y="19606"/>
                </a:cubicBezTo>
                <a:cubicBezTo>
                  <a:pt x="5891" y="19606"/>
                  <a:pt x="5891" y="19938"/>
                  <a:pt x="5891" y="20271"/>
                </a:cubicBezTo>
                <a:cubicBezTo>
                  <a:pt x="5891" y="20271"/>
                  <a:pt x="5891" y="20603"/>
                  <a:pt x="6218" y="20603"/>
                </a:cubicBezTo>
                <a:cubicBezTo>
                  <a:pt x="6873" y="20935"/>
                  <a:pt x="7855" y="21268"/>
                  <a:pt x="8836" y="21600"/>
                </a:cubicBezTo>
                <a:cubicBezTo>
                  <a:pt x="8836" y="21600"/>
                  <a:pt x="8836" y="21600"/>
                  <a:pt x="9164" y="21600"/>
                </a:cubicBezTo>
                <a:cubicBezTo>
                  <a:pt x="9164" y="21600"/>
                  <a:pt x="9164" y="21268"/>
                  <a:pt x="9491" y="21268"/>
                </a:cubicBezTo>
                <a:cubicBezTo>
                  <a:pt x="9491" y="21268"/>
                  <a:pt x="9818" y="20935"/>
                  <a:pt x="9818" y="20935"/>
                </a:cubicBezTo>
                <a:cubicBezTo>
                  <a:pt x="9818" y="20271"/>
                  <a:pt x="10145" y="19606"/>
                  <a:pt x="10800" y="19606"/>
                </a:cubicBezTo>
                <a:cubicBezTo>
                  <a:pt x="11455" y="19606"/>
                  <a:pt x="12109" y="20271"/>
                  <a:pt x="12109" y="20935"/>
                </a:cubicBezTo>
                <a:cubicBezTo>
                  <a:pt x="12109" y="20935"/>
                  <a:pt x="12109" y="21268"/>
                  <a:pt x="12109" y="21268"/>
                </a:cubicBezTo>
                <a:cubicBezTo>
                  <a:pt x="12436" y="21268"/>
                  <a:pt x="12436" y="21600"/>
                  <a:pt x="12764" y="21600"/>
                </a:cubicBezTo>
                <a:cubicBezTo>
                  <a:pt x="12764" y="21600"/>
                  <a:pt x="12764" y="21600"/>
                  <a:pt x="12764" y="21600"/>
                </a:cubicBezTo>
                <a:cubicBezTo>
                  <a:pt x="13745" y="21268"/>
                  <a:pt x="14727" y="20935"/>
                  <a:pt x="15382" y="20603"/>
                </a:cubicBezTo>
                <a:cubicBezTo>
                  <a:pt x="15709" y="20603"/>
                  <a:pt x="15709" y="20271"/>
                  <a:pt x="16036" y="20271"/>
                </a:cubicBezTo>
                <a:cubicBezTo>
                  <a:pt x="16036" y="19938"/>
                  <a:pt x="16036" y="19606"/>
                  <a:pt x="15709" y="19606"/>
                </a:cubicBezTo>
                <a:cubicBezTo>
                  <a:pt x="15382" y="18942"/>
                  <a:pt x="15709" y="18277"/>
                  <a:pt x="16036" y="17945"/>
                </a:cubicBezTo>
                <a:cubicBezTo>
                  <a:pt x="16364" y="17945"/>
                  <a:pt x="16691" y="17945"/>
                  <a:pt x="16691" y="17945"/>
                </a:cubicBezTo>
                <a:cubicBezTo>
                  <a:pt x="17018" y="17945"/>
                  <a:pt x="17345" y="17945"/>
                  <a:pt x="17673" y="18277"/>
                </a:cubicBezTo>
                <a:cubicBezTo>
                  <a:pt x="17673" y="18277"/>
                  <a:pt x="18000" y="18277"/>
                  <a:pt x="18327" y="18277"/>
                </a:cubicBezTo>
                <a:cubicBezTo>
                  <a:pt x="18327" y="18277"/>
                  <a:pt x="18327" y="18277"/>
                  <a:pt x="18327" y="18277"/>
                </a:cubicBezTo>
                <a:cubicBezTo>
                  <a:pt x="18327" y="18277"/>
                  <a:pt x="18655" y="18277"/>
                  <a:pt x="18655" y="18277"/>
                </a:cubicBezTo>
                <a:cubicBezTo>
                  <a:pt x="19309" y="17612"/>
                  <a:pt x="19964" y="16615"/>
                  <a:pt x="20291" y="15951"/>
                </a:cubicBezTo>
                <a:cubicBezTo>
                  <a:pt x="20618" y="15618"/>
                  <a:pt x="20618" y="15618"/>
                  <a:pt x="20291" y="15286"/>
                </a:cubicBezTo>
                <a:cubicBezTo>
                  <a:pt x="20291" y="15286"/>
                  <a:pt x="20291" y="14954"/>
                  <a:pt x="19964" y="14954"/>
                </a:cubicBezTo>
                <a:cubicBezTo>
                  <a:pt x="19636" y="14622"/>
                  <a:pt x="19309" y="13957"/>
                  <a:pt x="19309" y="13625"/>
                </a:cubicBezTo>
                <a:cubicBezTo>
                  <a:pt x="19636" y="12960"/>
                  <a:pt x="19964" y="12628"/>
                  <a:pt x="20618" y="12628"/>
                </a:cubicBezTo>
                <a:cubicBezTo>
                  <a:pt x="20618" y="12628"/>
                  <a:pt x="20618" y="12628"/>
                  <a:pt x="20618" y="12628"/>
                </a:cubicBezTo>
                <a:cubicBezTo>
                  <a:pt x="20945" y="12628"/>
                  <a:pt x="20945" y="12628"/>
                  <a:pt x="20945" y="12628"/>
                </a:cubicBezTo>
                <a:cubicBezTo>
                  <a:pt x="20945" y="12628"/>
                  <a:pt x="21273" y="12628"/>
                  <a:pt x="21273" y="12628"/>
                </a:cubicBezTo>
                <a:cubicBezTo>
                  <a:pt x="21600" y="12628"/>
                  <a:pt x="21600" y="12295"/>
                  <a:pt x="21600" y="11963"/>
                </a:cubicBezTo>
                <a:cubicBezTo>
                  <a:pt x="21600" y="11631"/>
                  <a:pt x="21600" y="10966"/>
                  <a:pt x="21600" y="10634"/>
                </a:cubicBezTo>
                <a:cubicBezTo>
                  <a:pt x="21600" y="10302"/>
                  <a:pt x="21600" y="9637"/>
                  <a:pt x="21600" y="9305"/>
                </a:cubicBezTo>
                <a:close/>
                <a:moveTo>
                  <a:pt x="18327" y="13292"/>
                </a:moveTo>
                <a:cubicBezTo>
                  <a:pt x="18000" y="14289"/>
                  <a:pt x="18655" y="15286"/>
                  <a:pt x="19309" y="15618"/>
                </a:cubicBezTo>
                <a:cubicBezTo>
                  <a:pt x="18982" y="16283"/>
                  <a:pt x="18655" y="16948"/>
                  <a:pt x="18327" y="17280"/>
                </a:cubicBezTo>
                <a:cubicBezTo>
                  <a:pt x="17345" y="16615"/>
                  <a:pt x="16364" y="16615"/>
                  <a:pt x="15709" y="17280"/>
                </a:cubicBezTo>
                <a:cubicBezTo>
                  <a:pt x="14727" y="17945"/>
                  <a:pt x="14400" y="18942"/>
                  <a:pt x="14727" y="19938"/>
                </a:cubicBezTo>
                <a:cubicBezTo>
                  <a:pt x="14073" y="19938"/>
                  <a:pt x="13418" y="20271"/>
                  <a:pt x="13091" y="20271"/>
                </a:cubicBezTo>
                <a:cubicBezTo>
                  <a:pt x="12764" y="19606"/>
                  <a:pt x="11782" y="18609"/>
                  <a:pt x="10800" y="18609"/>
                </a:cubicBezTo>
                <a:cubicBezTo>
                  <a:pt x="9818" y="18609"/>
                  <a:pt x="9164" y="19606"/>
                  <a:pt x="8836" y="20271"/>
                </a:cubicBezTo>
                <a:cubicBezTo>
                  <a:pt x="8182" y="20271"/>
                  <a:pt x="7527" y="19938"/>
                  <a:pt x="6873" y="19938"/>
                </a:cubicBezTo>
                <a:cubicBezTo>
                  <a:pt x="7200" y="18942"/>
                  <a:pt x="6873" y="17945"/>
                  <a:pt x="6218" y="17280"/>
                </a:cubicBezTo>
                <a:cubicBezTo>
                  <a:pt x="5236" y="16615"/>
                  <a:pt x="4255" y="16615"/>
                  <a:pt x="3600" y="17280"/>
                </a:cubicBezTo>
                <a:cubicBezTo>
                  <a:pt x="2945" y="16948"/>
                  <a:pt x="2618" y="16283"/>
                  <a:pt x="2291" y="15618"/>
                </a:cubicBezTo>
                <a:cubicBezTo>
                  <a:pt x="3273" y="15286"/>
                  <a:pt x="3600" y="14289"/>
                  <a:pt x="3273" y="13292"/>
                </a:cubicBezTo>
                <a:cubicBezTo>
                  <a:pt x="2945" y="12295"/>
                  <a:pt x="1964" y="11631"/>
                  <a:pt x="982" y="11631"/>
                </a:cubicBezTo>
                <a:cubicBezTo>
                  <a:pt x="982" y="11298"/>
                  <a:pt x="982" y="10966"/>
                  <a:pt x="982" y="10634"/>
                </a:cubicBezTo>
                <a:cubicBezTo>
                  <a:pt x="982" y="10302"/>
                  <a:pt x="982" y="9969"/>
                  <a:pt x="982" y="9637"/>
                </a:cubicBezTo>
                <a:cubicBezTo>
                  <a:pt x="1964" y="9637"/>
                  <a:pt x="2945" y="8972"/>
                  <a:pt x="3273" y="8308"/>
                </a:cubicBezTo>
                <a:cubicBezTo>
                  <a:pt x="3600" y="7311"/>
                  <a:pt x="3273" y="6314"/>
                  <a:pt x="2291" y="5649"/>
                </a:cubicBezTo>
                <a:cubicBezTo>
                  <a:pt x="2618" y="4985"/>
                  <a:pt x="2945" y="4652"/>
                  <a:pt x="3600" y="3988"/>
                </a:cubicBezTo>
                <a:cubicBezTo>
                  <a:pt x="4255" y="4652"/>
                  <a:pt x="5236" y="4652"/>
                  <a:pt x="6218" y="3988"/>
                </a:cubicBezTo>
                <a:cubicBezTo>
                  <a:pt x="6873" y="3323"/>
                  <a:pt x="7200" y="2326"/>
                  <a:pt x="6873" y="1662"/>
                </a:cubicBezTo>
                <a:cubicBezTo>
                  <a:pt x="7527" y="1329"/>
                  <a:pt x="8182" y="997"/>
                  <a:pt x="8836" y="997"/>
                </a:cubicBezTo>
                <a:cubicBezTo>
                  <a:pt x="9164" y="1994"/>
                  <a:pt x="9818" y="2658"/>
                  <a:pt x="10800" y="2658"/>
                </a:cubicBezTo>
                <a:cubicBezTo>
                  <a:pt x="11782" y="2658"/>
                  <a:pt x="12764" y="1994"/>
                  <a:pt x="13091" y="997"/>
                </a:cubicBezTo>
                <a:cubicBezTo>
                  <a:pt x="13418" y="997"/>
                  <a:pt x="14073" y="1329"/>
                  <a:pt x="14727" y="1662"/>
                </a:cubicBezTo>
                <a:cubicBezTo>
                  <a:pt x="14400" y="2326"/>
                  <a:pt x="14727" y="3323"/>
                  <a:pt x="15709" y="3988"/>
                </a:cubicBezTo>
                <a:cubicBezTo>
                  <a:pt x="16364" y="4652"/>
                  <a:pt x="17345" y="4652"/>
                  <a:pt x="18327" y="3988"/>
                </a:cubicBezTo>
                <a:cubicBezTo>
                  <a:pt x="18655" y="4652"/>
                  <a:pt x="18982" y="4985"/>
                  <a:pt x="19309" y="5649"/>
                </a:cubicBezTo>
                <a:cubicBezTo>
                  <a:pt x="18655" y="6314"/>
                  <a:pt x="18000" y="7311"/>
                  <a:pt x="18327" y="8308"/>
                </a:cubicBezTo>
                <a:cubicBezTo>
                  <a:pt x="18655" y="8972"/>
                  <a:pt x="19636" y="9637"/>
                  <a:pt x="20618" y="9637"/>
                </a:cubicBezTo>
                <a:cubicBezTo>
                  <a:pt x="20618" y="9969"/>
                  <a:pt x="20618" y="10302"/>
                  <a:pt x="20618" y="10634"/>
                </a:cubicBezTo>
                <a:cubicBezTo>
                  <a:pt x="20618" y="10966"/>
                  <a:pt x="20618" y="11298"/>
                  <a:pt x="20618" y="11631"/>
                </a:cubicBezTo>
                <a:cubicBezTo>
                  <a:pt x="19636" y="11631"/>
                  <a:pt x="18655" y="12295"/>
                  <a:pt x="18327" y="13292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44" name="Shape"/>
          <p:cNvSpPr/>
          <p:nvPr/>
        </p:nvSpPr>
        <p:spPr>
          <a:xfrm>
            <a:off x="3711572" y="3426604"/>
            <a:ext cx="315782" cy="31578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895" y="5326"/>
                </a:moveTo>
                <a:cubicBezTo>
                  <a:pt x="12221" y="592"/>
                  <a:pt x="12221" y="592"/>
                  <a:pt x="12221" y="592"/>
                </a:cubicBezTo>
                <a:cubicBezTo>
                  <a:pt x="11937" y="296"/>
                  <a:pt x="11368" y="0"/>
                  <a:pt x="10800" y="0"/>
                </a:cubicBezTo>
                <a:cubicBezTo>
                  <a:pt x="9947" y="0"/>
                  <a:pt x="9379" y="296"/>
                  <a:pt x="9095" y="592"/>
                </a:cubicBezTo>
                <a:cubicBezTo>
                  <a:pt x="1421" y="5326"/>
                  <a:pt x="1421" y="5326"/>
                  <a:pt x="1421" y="5326"/>
                </a:cubicBezTo>
                <a:cubicBezTo>
                  <a:pt x="568" y="5918"/>
                  <a:pt x="0" y="7397"/>
                  <a:pt x="0" y="8581"/>
                </a:cubicBezTo>
                <a:cubicBezTo>
                  <a:pt x="0" y="19233"/>
                  <a:pt x="0" y="19233"/>
                  <a:pt x="0" y="19233"/>
                </a:cubicBezTo>
                <a:cubicBezTo>
                  <a:pt x="0" y="20416"/>
                  <a:pt x="853" y="21600"/>
                  <a:pt x="1989" y="21600"/>
                </a:cubicBezTo>
                <a:cubicBezTo>
                  <a:pt x="19326" y="21600"/>
                  <a:pt x="19326" y="21600"/>
                  <a:pt x="19326" y="21600"/>
                </a:cubicBezTo>
                <a:cubicBezTo>
                  <a:pt x="20463" y="21600"/>
                  <a:pt x="21600" y="20416"/>
                  <a:pt x="21600" y="19233"/>
                </a:cubicBezTo>
                <a:cubicBezTo>
                  <a:pt x="21600" y="8581"/>
                  <a:pt x="21600" y="8581"/>
                  <a:pt x="21600" y="8581"/>
                </a:cubicBezTo>
                <a:cubicBezTo>
                  <a:pt x="21600" y="7397"/>
                  <a:pt x="20747" y="5918"/>
                  <a:pt x="19895" y="5326"/>
                </a:cubicBezTo>
                <a:close/>
                <a:moveTo>
                  <a:pt x="853" y="19233"/>
                </a:moveTo>
                <a:cubicBezTo>
                  <a:pt x="853" y="10652"/>
                  <a:pt x="853" y="10652"/>
                  <a:pt x="853" y="10652"/>
                </a:cubicBezTo>
                <a:cubicBezTo>
                  <a:pt x="1137" y="10948"/>
                  <a:pt x="1421" y="11244"/>
                  <a:pt x="1705" y="11540"/>
                </a:cubicBezTo>
                <a:cubicBezTo>
                  <a:pt x="7105" y="15090"/>
                  <a:pt x="7105" y="15090"/>
                  <a:pt x="7105" y="15090"/>
                </a:cubicBezTo>
                <a:cubicBezTo>
                  <a:pt x="1705" y="18641"/>
                  <a:pt x="1705" y="18641"/>
                  <a:pt x="1705" y="18641"/>
                </a:cubicBezTo>
                <a:cubicBezTo>
                  <a:pt x="1421" y="18937"/>
                  <a:pt x="1137" y="19233"/>
                  <a:pt x="853" y="19529"/>
                </a:cubicBezTo>
                <a:cubicBezTo>
                  <a:pt x="853" y="19529"/>
                  <a:pt x="853" y="19233"/>
                  <a:pt x="853" y="19233"/>
                </a:cubicBezTo>
                <a:close/>
                <a:moveTo>
                  <a:pt x="12221" y="13611"/>
                </a:moveTo>
                <a:cubicBezTo>
                  <a:pt x="11368" y="13019"/>
                  <a:pt x="9947" y="13019"/>
                  <a:pt x="9095" y="13611"/>
                </a:cubicBezTo>
                <a:cubicBezTo>
                  <a:pt x="7674" y="14795"/>
                  <a:pt x="7674" y="14795"/>
                  <a:pt x="7674" y="14795"/>
                </a:cubicBezTo>
                <a:cubicBezTo>
                  <a:pt x="1989" y="10948"/>
                  <a:pt x="1989" y="10948"/>
                  <a:pt x="1989" y="10948"/>
                </a:cubicBezTo>
                <a:cubicBezTo>
                  <a:pt x="1137" y="10356"/>
                  <a:pt x="853" y="9764"/>
                  <a:pt x="853" y="9173"/>
                </a:cubicBezTo>
                <a:cubicBezTo>
                  <a:pt x="853" y="8581"/>
                  <a:pt x="853" y="8581"/>
                  <a:pt x="853" y="8581"/>
                </a:cubicBezTo>
                <a:cubicBezTo>
                  <a:pt x="853" y="7693"/>
                  <a:pt x="1421" y="6510"/>
                  <a:pt x="1989" y="6214"/>
                </a:cubicBezTo>
                <a:cubicBezTo>
                  <a:pt x="9379" y="1184"/>
                  <a:pt x="9379" y="1184"/>
                  <a:pt x="9379" y="1184"/>
                </a:cubicBezTo>
                <a:cubicBezTo>
                  <a:pt x="9663" y="888"/>
                  <a:pt x="10232" y="888"/>
                  <a:pt x="10800" y="888"/>
                </a:cubicBezTo>
                <a:cubicBezTo>
                  <a:pt x="11084" y="888"/>
                  <a:pt x="11653" y="888"/>
                  <a:pt x="11937" y="1184"/>
                </a:cubicBezTo>
                <a:cubicBezTo>
                  <a:pt x="19326" y="6214"/>
                  <a:pt x="19326" y="6214"/>
                  <a:pt x="19326" y="6214"/>
                </a:cubicBezTo>
                <a:cubicBezTo>
                  <a:pt x="20179" y="6510"/>
                  <a:pt x="20747" y="7693"/>
                  <a:pt x="20747" y="8581"/>
                </a:cubicBezTo>
                <a:cubicBezTo>
                  <a:pt x="20747" y="9173"/>
                  <a:pt x="20747" y="9173"/>
                  <a:pt x="20747" y="9173"/>
                </a:cubicBezTo>
                <a:cubicBezTo>
                  <a:pt x="20747" y="9764"/>
                  <a:pt x="20179" y="10356"/>
                  <a:pt x="19326" y="10948"/>
                </a:cubicBezTo>
                <a:cubicBezTo>
                  <a:pt x="13926" y="14795"/>
                  <a:pt x="13926" y="14795"/>
                  <a:pt x="13926" y="14795"/>
                </a:cubicBezTo>
                <a:lnTo>
                  <a:pt x="12221" y="13611"/>
                </a:lnTo>
                <a:close/>
                <a:moveTo>
                  <a:pt x="1989" y="19233"/>
                </a:moveTo>
                <a:cubicBezTo>
                  <a:pt x="9379" y="14203"/>
                  <a:pt x="9379" y="14203"/>
                  <a:pt x="9379" y="14203"/>
                </a:cubicBezTo>
                <a:cubicBezTo>
                  <a:pt x="10232" y="13611"/>
                  <a:pt x="11368" y="13611"/>
                  <a:pt x="11937" y="14203"/>
                </a:cubicBezTo>
                <a:cubicBezTo>
                  <a:pt x="19326" y="19233"/>
                  <a:pt x="19326" y="19233"/>
                  <a:pt x="19326" y="19233"/>
                </a:cubicBezTo>
                <a:cubicBezTo>
                  <a:pt x="19611" y="19529"/>
                  <a:pt x="19895" y="19825"/>
                  <a:pt x="20179" y="20121"/>
                </a:cubicBezTo>
                <a:cubicBezTo>
                  <a:pt x="19895" y="20416"/>
                  <a:pt x="19611" y="20712"/>
                  <a:pt x="19326" y="20712"/>
                </a:cubicBezTo>
                <a:cubicBezTo>
                  <a:pt x="1989" y="20712"/>
                  <a:pt x="1989" y="20712"/>
                  <a:pt x="1989" y="20712"/>
                </a:cubicBezTo>
                <a:cubicBezTo>
                  <a:pt x="1705" y="20712"/>
                  <a:pt x="1421" y="20416"/>
                  <a:pt x="1137" y="20121"/>
                </a:cubicBezTo>
                <a:cubicBezTo>
                  <a:pt x="1421" y="19825"/>
                  <a:pt x="1705" y="19529"/>
                  <a:pt x="1989" y="19233"/>
                </a:cubicBezTo>
                <a:close/>
                <a:moveTo>
                  <a:pt x="20463" y="19529"/>
                </a:moveTo>
                <a:cubicBezTo>
                  <a:pt x="20463" y="19233"/>
                  <a:pt x="20179" y="18937"/>
                  <a:pt x="19611" y="18641"/>
                </a:cubicBezTo>
                <a:cubicBezTo>
                  <a:pt x="14211" y="15090"/>
                  <a:pt x="14211" y="15090"/>
                  <a:pt x="14211" y="15090"/>
                </a:cubicBezTo>
                <a:cubicBezTo>
                  <a:pt x="19611" y="11540"/>
                  <a:pt x="19611" y="11540"/>
                  <a:pt x="19611" y="11540"/>
                </a:cubicBezTo>
                <a:cubicBezTo>
                  <a:pt x="20179" y="11244"/>
                  <a:pt x="20463" y="10948"/>
                  <a:pt x="20747" y="10652"/>
                </a:cubicBezTo>
                <a:cubicBezTo>
                  <a:pt x="20747" y="19233"/>
                  <a:pt x="20747" y="19233"/>
                  <a:pt x="20747" y="19233"/>
                </a:cubicBezTo>
                <a:cubicBezTo>
                  <a:pt x="20747" y="19233"/>
                  <a:pt x="20463" y="19529"/>
                  <a:pt x="20463" y="1952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45" name="Shape"/>
          <p:cNvSpPr/>
          <p:nvPr/>
        </p:nvSpPr>
        <p:spPr>
          <a:xfrm>
            <a:off x="3053501" y="3472217"/>
            <a:ext cx="315782" cy="2245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326" y="0"/>
                </a:moveTo>
                <a:cubicBezTo>
                  <a:pt x="1989" y="0"/>
                  <a:pt x="1989" y="0"/>
                  <a:pt x="1989" y="0"/>
                </a:cubicBezTo>
                <a:cubicBezTo>
                  <a:pt x="853" y="0"/>
                  <a:pt x="0" y="1662"/>
                  <a:pt x="0" y="3323"/>
                </a:cubicBezTo>
                <a:cubicBezTo>
                  <a:pt x="0" y="18692"/>
                  <a:pt x="0" y="18692"/>
                  <a:pt x="0" y="18692"/>
                </a:cubicBezTo>
                <a:cubicBezTo>
                  <a:pt x="0" y="20354"/>
                  <a:pt x="853" y="21600"/>
                  <a:pt x="1989" y="21600"/>
                </a:cubicBezTo>
                <a:cubicBezTo>
                  <a:pt x="19326" y="21600"/>
                  <a:pt x="19326" y="21600"/>
                  <a:pt x="19326" y="21600"/>
                </a:cubicBezTo>
                <a:cubicBezTo>
                  <a:pt x="20463" y="21600"/>
                  <a:pt x="21600" y="20354"/>
                  <a:pt x="21600" y="18692"/>
                </a:cubicBezTo>
                <a:cubicBezTo>
                  <a:pt x="21600" y="3323"/>
                  <a:pt x="21600" y="3323"/>
                  <a:pt x="21600" y="3323"/>
                </a:cubicBezTo>
                <a:cubicBezTo>
                  <a:pt x="21600" y="1662"/>
                  <a:pt x="20463" y="0"/>
                  <a:pt x="19326" y="0"/>
                </a:cubicBezTo>
                <a:close/>
                <a:moveTo>
                  <a:pt x="1705" y="20354"/>
                </a:moveTo>
                <a:cubicBezTo>
                  <a:pt x="1421" y="20354"/>
                  <a:pt x="1421" y="20354"/>
                  <a:pt x="1421" y="20354"/>
                </a:cubicBezTo>
                <a:cubicBezTo>
                  <a:pt x="1421" y="20354"/>
                  <a:pt x="1705" y="19938"/>
                  <a:pt x="1705" y="19523"/>
                </a:cubicBezTo>
                <a:cubicBezTo>
                  <a:pt x="7674" y="11631"/>
                  <a:pt x="7674" y="11631"/>
                  <a:pt x="7674" y="11631"/>
                </a:cubicBezTo>
                <a:cubicBezTo>
                  <a:pt x="9379" y="13708"/>
                  <a:pt x="9379" y="13708"/>
                  <a:pt x="9379" y="13708"/>
                </a:cubicBezTo>
                <a:cubicBezTo>
                  <a:pt x="9663" y="14123"/>
                  <a:pt x="10232" y="14538"/>
                  <a:pt x="10800" y="14538"/>
                </a:cubicBezTo>
                <a:cubicBezTo>
                  <a:pt x="11084" y="14538"/>
                  <a:pt x="11653" y="14123"/>
                  <a:pt x="11937" y="13708"/>
                </a:cubicBezTo>
                <a:cubicBezTo>
                  <a:pt x="13642" y="11631"/>
                  <a:pt x="13642" y="11631"/>
                  <a:pt x="13642" y="11631"/>
                </a:cubicBezTo>
                <a:cubicBezTo>
                  <a:pt x="19611" y="19523"/>
                  <a:pt x="19611" y="19523"/>
                  <a:pt x="19611" y="19523"/>
                </a:cubicBezTo>
                <a:cubicBezTo>
                  <a:pt x="19895" y="19938"/>
                  <a:pt x="19895" y="20354"/>
                  <a:pt x="19895" y="20354"/>
                </a:cubicBezTo>
                <a:cubicBezTo>
                  <a:pt x="19895" y="20354"/>
                  <a:pt x="19895" y="20354"/>
                  <a:pt x="19895" y="20354"/>
                </a:cubicBezTo>
                <a:cubicBezTo>
                  <a:pt x="19611" y="20354"/>
                  <a:pt x="19611" y="20354"/>
                  <a:pt x="19326" y="20354"/>
                </a:cubicBezTo>
                <a:cubicBezTo>
                  <a:pt x="1989" y="20354"/>
                  <a:pt x="1989" y="20354"/>
                  <a:pt x="1989" y="20354"/>
                </a:cubicBezTo>
                <a:cubicBezTo>
                  <a:pt x="1989" y="20354"/>
                  <a:pt x="1705" y="20354"/>
                  <a:pt x="1705" y="20354"/>
                </a:cubicBezTo>
                <a:close/>
                <a:moveTo>
                  <a:pt x="1989" y="1246"/>
                </a:moveTo>
                <a:cubicBezTo>
                  <a:pt x="19326" y="1246"/>
                  <a:pt x="19326" y="1246"/>
                  <a:pt x="19326" y="1246"/>
                </a:cubicBezTo>
                <a:cubicBezTo>
                  <a:pt x="19611" y="1246"/>
                  <a:pt x="19611" y="1246"/>
                  <a:pt x="19895" y="1662"/>
                </a:cubicBezTo>
                <a:cubicBezTo>
                  <a:pt x="19895" y="1662"/>
                  <a:pt x="19895" y="1662"/>
                  <a:pt x="19895" y="1662"/>
                </a:cubicBezTo>
                <a:cubicBezTo>
                  <a:pt x="19895" y="1662"/>
                  <a:pt x="19895" y="2077"/>
                  <a:pt x="19611" y="2077"/>
                </a:cubicBezTo>
                <a:cubicBezTo>
                  <a:pt x="11653" y="13292"/>
                  <a:pt x="11653" y="13292"/>
                  <a:pt x="11653" y="13292"/>
                </a:cubicBezTo>
                <a:cubicBezTo>
                  <a:pt x="11084" y="13708"/>
                  <a:pt x="10232" y="13708"/>
                  <a:pt x="9663" y="13292"/>
                </a:cubicBezTo>
                <a:cubicBezTo>
                  <a:pt x="1705" y="2077"/>
                  <a:pt x="1705" y="2077"/>
                  <a:pt x="1705" y="2077"/>
                </a:cubicBezTo>
                <a:cubicBezTo>
                  <a:pt x="1705" y="2077"/>
                  <a:pt x="1421" y="1662"/>
                  <a:pt x="1421" y="1662"/>
                </a:cubicBezTo>
                <a:cubicBezTo>
                  <a:pt x="1421" y="1662"/>
                  <a:pt x="1421" y="1662"/>
                  <a:pt x="1705" y="1662"/>
                </a:cubicBezTo>
                <a:cubicBezTo>
                  <a:pt x="1705" y="1246"/>
                  <a:pt x="1989" y="1246"/>
                  <a:pt x="1989" y="1246"/>
                </a:cubicBezTo>
                <a:close/>
                <a:moveTo>
                  <a:pt x="1421" y="2908"/>
                </a:moveTo>
                <a:cubicBezTo>
                  <a:pt x="7389" y="10800"/>
                  <a:pt x="7389" y="10800"/>
                  <a:pt x="7389" y="10800"/>
                </a:cubicBezTo>
                <a:cubicBezTo>
                  <a:pt x="1421" y="19108"/>
                  <a:pt x="1421" y="19108"/>
                  <a:pt x="1421" y="19108"/>
                </a:cubicBezTo>
                <a:cubicBezTo>
                  <a:pt x="1137" y="19108"/>
                  <a:pt x="1137" y="19523"/>
                  <a:pt x="1137" y="19938"/>
                </a:cubicBezTo>
                <a:cubicBezTo>
                  <a:pt x="853" y="19523"/>
                  <a:pt x="853" y="19108"/>
                  <a:pt x="853" y="18692"/>
                </a:cubicBezTo>
                <a:cubicBezTo>
                  <a:pt x="853" y="3323"/>
                  <a:pt x="853" y="3323"/>
                  <a:pt x="853" y="3323"/>
                </a:cubicBezTo>
                <a:cubicBezTo>
                  <a:pt x="853" y="2908"/>
                  <a:pt x="853" y="2492"/>
                  <a:pt x="1137" y="2077"/>
                </a:cubicBezTo>
                <a:cubicBezTo>
                  <a:pt x="1137" y="2492"/>
                  <a:pt x="1137" y="2492"/>
                  <a:pt x="1421" y="2908"/>
                </a:cubicBezTo>
                <a:close/>
                <a:moveTo>
                  <a:pt x="19895" y="19108"/>
                </a:moveTo>
                <a:cubicBezTo>
                  <a:pt x="14211" y="10800"/>
                  <a:pt x="14211" y="10800"/>
                  <a:pt x="14211" y="10800"/>
                </a:cubicBezTo>
                <a:cubicBezTo>
                  <a:pt x="19895" y="2908"/>
                  <a:pt x="19895" y="2908"/>
                  <a:pt x="19895" y="2908"/>
                </a:cubicBezTo>
                <a:cubicBezTo>
                  <a:pt x="20179" y="2492"/>
                  <a:pt x="20179" y="2492"/>
                  <a:pt x="20463" y="2077"/>
                </a:cubicBezTo>
                <a:cubicBezTo>
                  <a:pt x="20463" y="2492"/>
                  <a:pt x="20747" y="2908"/>
                  <a:pt x="20747" y="3323"/>
                </a:cubicBezTo>
                <a:cubicBezTo>
                  <a:pt x="20747" y="18692"/>
                  <a:pt x="20747" y="18692"/>
                  <a:pt x="20747" y="18692"/>
                </a:cubicBezTo>
                <a:cubicBezTo>
                  <a:pt x="20747" y="19108"/>
                  <a:pt x="20463" y="19523"/>
                  <a:pt x="20463" y="19938"/>
                </a:cubicBezTo>
                <a:cubicBezTo>
                  <a:pt x="20179" y="19523"/>
                  <a:pt x="20179" y="19108"/>
                  <a:pt x="19895" y="1910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46" name="Shape"/>
          <p:cNvSpPr/>
          <p:nvPr/>
        </p:nvSpPr>
        <p:spPr>
          <a:xfrm>
            <a:off x="2416697" y="3419587"/>
            <a:ext cx="326309" cy="32981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537"/>
                </a:moveTo>
                <a:cubicBezTo>
                  <a:pt x="21327" y="5968"/>
                  <a:pt x="21053" y="5400"/>
                  <a:pt x="20780" y="5116"/>
                </a:cubicBezTo>
                <a:cubicBezTo>
                  <a:pt x="14491" y="568"/>
                  <a:pt x="14491" y="568"/>
                  <a:pt x="14491" y="568"/>
                </a:cubicBezTo>
                <a:cubicBezTo>
                  <a:pt x="13944" y="284"/>
                  <a:pt x="13671" y="0"/>
                  <a:pt x="13124" y="0"/>
                </a:cubicBezTo>
                <a:cubicBezTo>
                  <a:pt x="13124" y="0"/>
                  <a:pt x="13124" y="0"/>
                  <a:pt x="13124" y="0"/>
                </a:cubicBezTo>
                <a:cubicBezTo>
                  <a:pt x="12577" y="0"/>
                  <a:pt x="11757" y="568"/>
                  <a:pt x="11484" y="1137"/>
                </a:cubicBezTo>
                <a:cubicBezTo>
                  <a:pt x="11484" y="1137"/>
                  <a:pt x="11484" y="1137"/>
                  <a:pt x="11484" y="1137"/>
                </a:cubicBezTo>
                <a:cubicBezTo>
                  <a:pt x="7109" y="1137"/>
                  <a:pt x="7109" y="1137"/>
                  <a:pt x="7109" y="1137"/>
                </a:cubicBezTo>
                <a:cubicBezTo>
                  <a:pt x="7109" y="1137"/>
                  <a:pt x="6835" y="1137"/>
                  <a:pt x="6835" y="1421"/>
                </a:cubicBezTo>
                <a:cubicBezTo>
                  <a:pt x="6835" y="1421"/>
                  <a:pt x="7109" y="1705"/>
                  <a:pt x="7109" y="1705"/>
                </a:cubicBezTo>
                <a:cubicBezTo>
                  <a:pt x="11210" y="1705"/>
                  <a:pt x="11210" y="1705"/>
                  <a:pt x="11210" y="1705"/>
                </a:cubicBezTo>
                <a:cubicBezTo>
                  <a:pt x="9023" y="4547"/>
                  <a:pt x="9023" y="4547"/>
                  <a:pt x="9023" y="4547"/>
                </a:cubicBezTo>
                <a:cubicBezTo>
                  <a:pt x="4922" y="4547"/>
                  <a:pt x="4922" y="4547"/>
                  <a:pt x="4922" y="4547"/>
                </a:cubicBezTo>
                <a:cubicBezTo>
                  <a:pt x="4648" y="4547"/>
                  <a:pt x="4648" y="4547"/>
                  <a:pt x="4648" y="4832"/>
                </a:cubicBezTo>
                <a:cubicBezTo>
                  <a:pt x="4648" y="4832"/>
                  <a:pt x="4648" y="5116"/>
                  <a:pt x="4922" y="5116"/>
                </a:cubicBezTo>
                <a:cubicBezTo>
                  <a:pt x="8749" y="5116"/>
                  <a:pt x="8749" y="5116"/>
                  <a:pt x="8749" y="5116"/>
                </a:cubicBezTo>
                <a:cubicBezTo>
                  <a:pt x="6835" y="7958"/>
                  <a:pt x="6835" y="7958"/>
                  <a:pt x="6835" y="7958"/>
                </a:cubicBezTo>
                <a:cubicBezTo>
                  <a:pt x="2734" y="7958"/>
                  <a:pt x="2734" y="7958"/>
                  <a:pt x="2734" y="7958"/>
                </a:cubicBezTo>
                <a:cubicBezTo>
                  <a:pt x="2461" y="7958"/>
                  <a:pt x="2461" y="8242"/>
                  <a:pt x="2461" y="8242"/>
                </a:cubicBezTo>
                <a:cubicBezTo>
                  <a:pt x="2461" y="8526"/>
                  <a:pt x="2461" y="8526"/>
                  <a:pt x="2734" y="8526"/>
                </a:cubicBezTo>
                <a:cubicBezTo>
                  <a:pt x="6289" y="8526"/>
                  <a:pt x="6289" y="8526"/>
                  <a:pt x="6289" y="8526"/>
                </a:cubicBezTo>
                <a:cubicBezTo>
                  <a:pt x="4375" y="11653"/>
                  <a:pt x="4375" y="11653"/>
                  <a:pt x="4375" y="11653"/>
                </a:cubicBezTo>
                <a:cubicBezTo>
                  <a:pt x="273" y="11653"/>
                  <a:pt x="273" y="11653"/>
                  <a:pt x="273" y="11653"/>
                </a:cubicBezTo>
                <a:cubicBezTo>
                  <a:pt x="273" y="11653"/>
                  <a:pt x="0" y="11653"/>
                  <a:pt x="0" y="11937"/>
                </a:cubicBezTo>
                <a:cubicBezTo>
                  <a:pt x="0" y="11937"/>
                  <a:pt x="273" y="12221"/>
                  <a:pt x="273" y="12221"/>
                </a:cubicBezTo>
                <a:cubicBezTo>
                  <a:pt x="4101" y="12221"/>
                  <a:pt x="4101" y="12221"/>
                  <a:pt x="4101" y="12221"/>
                </a:cubicBezTo>
                <a:cubicBezTo>
                  <a:pt x="3008" y="13642"/>
                  <a:pt x="3008" y="13642"/>
                  <a:pt x="3008" y="13642"/>
                </a:cubicBezTo>
                <a:cubicBezTo>
                  <a:pt x="2187" y="14779"/>
                  <a:pt x="2461" y="15916"/>
                  <a:pt x="3554" y="16768"/>
                </a:cubicBezTo>
                <a:cubicBezTo>
                  <a:pt x="9843" y="21316"/>
                  <a:pt x="9843" y="21316"/>
                  <a:pt x="9843" y="21316"/>
                </a:cubicBezTo>
                <a:cubicBezTo>
                  <a:pt x="10116" y="21600"/>
                  <a:pt x="10390" y="21600"/>
                  <a:pt x="10937" y="21600"/>
                </a:cubicBezTo>
                <a:cubicBezTo>
                  <a:pt x="11757" y="21600"/>
                  <a:pt x="12304" y="21316"/>
                  <a:pt x="12577" y="20747"/>
                </a:cubicBezTo>
                <a:cubicBezTo>
                  <a:pt x="21053" y="7958"/>
                  <a:pt x="21053" y="7958"/>
                  <a:pt x="21053" y="7958"/>
                </a:cubicBezTo>
                <a:cubicBezTo>
                  <a:pt x="21600" y="7674"/>
                  <a:pt x="21600" y="7105"/>
                  <a:pt x="21600" y="6537"/>
                </a:cubicBezTo>
                <a:close/>
                <a:moveTo>
                  <a:pt x="20506" y="7674"/>
                </a:moveTo>
                <a:cubicBezTo>
                  <a:pt x="12030" y="20179"/>
                  <a:pt x="12030" y="20179"/>
                  <a:pt x="12030" y="20179"/>
                </a:cubicBezTo>
                <a:cubicBezTo>
                  <a:pt x="11757" y="20463"/>
                  <a:pt x="11757" y="20463"/>
                  <a:pt x="11757" y="20463"/>
                </a:cubicBezTo>
                <a:cubicBezTo>
                  <a:pt x="11757" y="20463"/>
                  <a:pt x="11484" y="20463"/>
                  <a:pt x="11484" y="20463"/>
                </a:cubicBezTo>
                <a:cubicBezTo>
                  <a:pt x="11484" y="20463"/>
                  <a:pt x="11484" y="20463"/>
                  <a:pt x="11484" y="20179"/>
                </a:cubicBezTo>
                <a:cubicBezTo>
                  <a:pt x="10937" y="13358"/>
                  <a:pt x="10937" y="13358"/>
                  <a:pt x="10937" y="13358"/>
                </a:cubicBezTo>
                <a:cubicBezTo>
                  <a:pt x="12577" y="12789"/>
                  <a:pt x="12577" y="12789"/>
                  <a:pt x="12577" y="12789"/>
                </a:cubicBezTo>
                <a:cubicBezTo>
                  <a:pt x="13397" y="12789"/>
                  <a:pt x="14218" y="11653"/>
                  <a:pt x="13944" y="10516"/>
                </a:cubicBezTo>
                <a:cubicBezTo>
                  <a:pt x="13944" y="8811"/>
                  <a:pt x="13944" y="8811"/>
                  <a:pt x="13944" y="8811"/>
                </a:cubicBezTo>
                <a:cubicBezTo>
                  <a:pt x="20233" y="7105"/>
                  <a:pt x="20233" y="7105"/>
                  <a:pt x="20233" y="7105"/>
                </a:cubicBezTo>
                <a:cubicBezTo>
                  <a:pt x="20233" y="7105"/>
                  <a:pt x="20506" y="7105"/>
                  <a:pt x="20506" y="7105"/>
                </a:cubicBezTo>
                <a:cubicBezTo>
                  <a:pt x="20506" y="7105"/>
                  <a:pt x="20780" y="7105"/>
                  <a:pt x="20780" y="7105"/>
                </a:cubicBezTo>
                <a:cubicBezTo>
                  <a:pt x="20780" y="7105"/>
                  <a:pt x="20780" y="7105"/>
                  <a:pt x="20780" y="7105"/>
                </a:cubicBezTo>
                <a:cubicBezTo>
                  <a:pt x="20780" y="7389"/>
                  <a:pt x="20506" y="7389"/>
                  <a:pt x="20506" y="7674"/>
                </a:cubicBezTo>
                <a:close/>
                <a:moveTo>
                  <a:pt x="3554" y="14211"/>
                </a:moveTo>
                <a:cubicBezTo>
                  <a:pt x="12030" y="1421"/>
                  <a:pt x="12030" y="1421"/>
                  <a:pt x="12030" y="1421"/>
                </a:cubicBezTo>
                <a:cubicBezTo>
                  <a:pt x="12304" y="1421"/>
                  <a:pt x="12304" y="1421"/>
                  <a:pt x="12577" y="1137"/>
                </a:cubicBezTo>
                <a:cubicBezTo>
                  <a:pt x="12577" y="1137"/>
                  <a:pt x="12577" y="1137"/>
                  <a:pt x="12577" y="1137"/>
                </a:cubicBezTo>
                <a:cubicBezTo>
                  <a:pt x="12577" y="1137"/>
                  <a:pt x="12577" y="1421"/>
                  <a:pt x="12577" y="1705"/>
                </a:cubicBezTo>
                <a:cubicBezTo>
                  <a:pt x="13397" y="8526"/>
                  <a:pt x="13397" y="8526"/>
                  <a:pt x="13397" y="8526"/>
                </a:cubicBezTo>
                <a:cubicBezTo>
                  <a:pt x="11757" y="8811"/>
                  <a:pt x="11757" y="8811"/>
                  <a:pt x="11757" y="8811"/>
                </a:cubicBezTo>
                <a:cubicBezTo>
                  <a:pt x="10663" y="9095"/>
                  <a:pt x="10116" y="10232"/>
                  <a:pt x="10116" y="11084"/>
                </a:cubicBezTo>
                <a:cubicBezTo>
                  <a:pt x="10390" y="13074"/>
                  <a:pt x="10390" y="13074"/>
                  <a:pt x="10390" y="13074"/>
                </a:cubicBezTo>
                <a:cubicBezTo>
                  <a:pt x="3828" y="14779"/>
                  <a:pt x="3828" y="14779"/>
                  <a:pt x="3828" y="14779"/>
                </a:cubicBezTo>
                <a:cubicBezTo>
                  <a:pt x="3554" y="14779"/>
                  <a:pt x="3554" y="14779"/>
                  <a:pt x="3554" y="14779"/>
                </a:cubicBezTo>
                <a:cubicBezTo>
                  <a:pt x="3554" y="14779"/>
                  <a:pt x="3554" y="14779"/>
                  <a:pt x="3554" y="14779"/>
                </a:cubicBezTo>
                <a:cubicBezTo>
                  <a:pt x="3554" y="14495"/>
                  <a:pt x="3554" y="14211"/>
                  <a:pt x="3554" y="14211"/>
                </a:cubicBezTo>
                <a:close/>
                <a:moveTo>
                  <a:pt x="13397" y="10516"/>
                </a:moveTo>
                <a:cubicBezTo>
                  <a:pt x="13671" y="11368"/>
                  <a:pt x="13124" y="12221"/>
                  <a:pt x="12304" y="12505"/>
                </a:cubicBezTo>
                <a:cubicBezTo>
                  <a:pt x="10663" y="12789"/>
                  <a:pt x="10663" y="12789"/>
                  <a:pt x="10663" y="12789"/>
                </a:cubicBezTo>
                <a:cubicBezTo>
                  <a:pt x="10663" y="11084"/>
                  <a:pt x="10663" y="11084"/>
                  <a:pt x="10663" y="11084"/>
                </a:cubicBezTo>
                <a:cubicBezTo>
                  <a:pt x="10663" y="10516"/>
                  <a:pt x="11210" y="9663"/>
                  <a:pt x="11757" y="9379"/>
                </a:cubicBezTo>
                <a:cubicBezTo>
                  <a:pt x="13397" y="9095"/>
                  <a:pt x="13397" y="9095"/>
                  <a:pt x="13397" y="9095"/>
                </a:cubicBezTo>
                <a:lnTo>
                  <a:pt x="13397" y="10516"/>
                </a:lnTo>
                <a:close/>
                <a:moveTo>
                  <a:pt x="3554" y="15347"/>
                </a:moveTo>
                <a:cubicBezTo>
                  <a:pt x="3828" y="15347"/>
                  <a:pt x="3828" y="15347"/>
                  <a:pt x="4101" y="15347"/>
                </a:cubicBezTo>
                <a:cubicBezTo>
                  <a:pt x="10390" y="13642"/>
                  <a:pt x="10390" y="13642"/>
                  <a:pt x="10390" y="13642"/>
                </a:cubicBezTo>
                <a:cubicBezTo>
                  <a:pt x="10937" y="20179"/>
                  <a:pt x="10937" y="20179"/>
                  <a:pt x="10937" y="20179"/>
                </a:cubicBezTo>
                <a:cubicBezTo>
                  <a:pt x="10937" y="20463"/>
                  <a:pt x="10937" y="20747"/>
                  <a:pt x="10937" y="20747"/>
                </a:cubicBezTo>
                <a:cubicBezTo>
                  <a:pt x="10663" y="20747"/>
                  <a:pt x="10390" y="20747"/>
                  <a:pt x="10116" y="20463"/>
                </a:cubicBezTo>
                <a:cubicBezTo>
                  <a:pt x="3828" y="15916"/>
                  <a:pt x="3828" y="15916"/>
                  <a:pt x="3828" y="15916"/>
                </a:cubicBezTo>
                <a:cubicBezTo>
                  <a:pt x="3554" y="15916"/>
                  <a:pt x="3554" y="15632"/>
                  <a:pt x="3554" y="15347"/>
                </a:cubicBezTo>
                <a:cubicBezTo>
                  <a:pt x="3554" y="15347"/>
                  <a:pt x="3554" y="15347"/>
                  <a:pt x="3554" y="15347"/>
                </a:cubicBezTo>
                <a:close/>
                <a:moveTo>
                  <a:pt x="20506" y="6537"/>
                </a:moveTo>
                <a:cubicBezTo>
                  <a:pt x="20233" y="6537"/>
                  <a:pt x="20233" y="6537"/>
                  <a:pt x="19959" y="6537"/>
                </a:cubicBezTo>
                <a:cubicBezTo>
                  <a:pt x="13944" y="8242"/>
                  <a:pt x="13944" y="8242"/>
                  <a:pt x="13944" y="8242"/>
                </a:cubicBezTo>
                <a:cubicBezTo>
                  <a:pt x="13124" y="1705"/>
                  <a:pt x="13124" y="1705"/>
                  <a:pt x="13124" y="1705"/>
                </a:cubicBezTo>
                <a:cubicBezTo>
                  <a:pt x="13124" y="1421"/>
                  <a:pt x="13124" y="1137"/>
                  <a:pt x="13124" y="853"/>
                </a:cubicBezTo>
                <a:cubicBezTo>
                  <a:pt x="13124" y="853"/>
                  <a:pt x="13124" y="853"/>
                  <a:pt x="13124" y="853"/>
                </a:cubicBezTo>
                <a:cubicBezTo>
                  <a:pt x="13397" y="853"/>
                  <a:pt x="13671" y="1137"/>
                  <a:pt x="13944" y="1137"/>
                </a:cubicBezTo>
                <a:cubicBezTo>
                  <a:pt x="20233" y="5684"/>
                  <a:pt x="20233" y="5684"/>
                  <a:pt x="20233" y="5684"/>
                </a:cubicBezTo>
                <a:cubicBezTo>
                  <a:pt x="20506" y="5968"/>
                  <a:pt x="20506" y="6253"/>
                  <a:pt x="20780" y="6537"/>
                </a:cubicBezTo>
                <a:cubicBezTo>
                  <a:pt x="20506" y="6537"/>
                  <a:pt x="20506" y="6537"/>
                  <a:pt x="20506" y="6537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47" name="Shape"/>
          <p:cNvSpPr/>
          <p:nvPr/>
        </p:nvSpPr>
        <p:spPr>
          <a:xfrm>
            <a:off x="1775405" y="3463445"/>
            <a:ext cx="319291" cy="2456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17" y="1516"/>
                </a:moveTo>
                <a:cubicBezTo>
                  <a:pt x="9538" y="1516"/>
                  <a:pt x="9538" y="1516"/>
                  <a:pt x="9538" y="1516"/>
                </a:cubicBezTo>
                <a:cubicBezTo>
                  <a:pt x="8977" y="758"/>
                  <a:pt x="8416" y="0"/>
                  <a:pt x="7574" y="0"/>
                </a:cubicBezTo>
                <a:cubicBezTo>
                  <a:pt x="1683" y="0"/>
                  <a:pt x="1683" y="0"/>
                  <a:pt x="1683" y="0"/>
                </a:cubicBezTo>
                <a:cubicBezTo>
                  <a:pt x="842" y="0"/>
                  <a:pt x="0" y="758"/>
                  <a:pt x="0" y="1895"/>
                </a:cubicBezTo>
                <a:cubicBezTo>
                  <a:pt x="0" y="6063"/>
                  <a:pt x="0" y="6063"/>
                  <a:pt x="0" y="6063"/>
                </a:cubicBezTo>
                <a:cubicBezTo>
                  <a:pt x="0" y="15158"/>
                  <a:pt x="0" y="15158"/>
                  <a:pt x="0" y="15158"/>
                </a:cubicBezTo>
                <a:cubicBezTo>
                  <a:pt x="0" y="19326"/>
                  <a:pt x="0" y="19326"/>
                  <a:pt x="0" y="19326"/>
                </a:cubicBezTo>
                <a:cubicBezTo>
                  <a:pt x="0" y="20463"/>
                  <a:pt x="842" y="21600"/>
                  <a:pt x="1683" y="21600"/>
                </a:cubicBezTo>
                <a:cubicBezTo>
                  <a:pt x="19917" y="21600"/>
                  <a:pt x="19917" y="21600"/>
                  <a:pt x="19917" y="21600"/>
                </a:cubicBezTo>
                <a:cubicBezTo>
                  <a:pt x="20758" y="21600"/>
                  <a:pt x="21600" y="20463"/>
                  <a:pt x="21600" y="19326"/>
                </a:cubicBezTo>
                <a:cubicBezTo>
                  <a:pt x="21600" y="17053"/>
                  <a:pt x="21600" y="17053"/>
                  <a:pt x="21600" y="17053"/>
                </a:cubicBezTo>
                <a:cubicBezTo>
                  <a:pt x="21600" y="6063"/>
                  <a:pt x="21600" y="6063"/>
                  <a:pt x="21600" y="6063"/>
                </a:cubicBezTo>
                <a:cubicBezTo>
                  <a:pt x="21600" y="3411"/>
                  <a:pt x="21600" y="3411"/>
                  <a:pt x="21600" y="3411"/>
                </a:cubicBezTo>
                <a:cubicBezTo>
                  <a:pt x="21600" y="2274"/>
                  <a:pt x="20758" y="1516"/>
                  <a:pt x="19917" y="1516"/>
                </a:cubicBezTo>
                <a:close/>
                <a:moveTo>
                  <a:pt x="20758" y="3411"/>
                </a:moveTo>
                <a:cubicBezTo>
                  <a:pt x="20758" y="4547"/>
                  <a:pt x="20758" y="4547"/>
                  <a:pt x="20758" y="4547"/>
                </a:cubicBezTo>
                <a:cubicBezTo>
                  <a:pt x="20478" y="4168"/>
                  <a:pt x="20197" y="4168"/>
                  <a:pt x="19917" y="4168"/>
                </a:cubicBezTo>
                <a:cubicBezTo>
                  <a:pt x="10940" y="4168"/>
                  <a:pt x="10940" y="4168"/>
                  <a:pt x="10940" y="4168"/>
                </a:cubicBezTo>
                <a:cubicBezTo>
                  <a:pt x="10099" y="2653"/>
                  <a:pt x="10099" y="2653"/>
                  <a:pt x="10099" y="2653"/>
                </a:cubicBezTo>
                <a:cubicBezTo>
                  <a:pt x="19917" y="2653"/>
                  <a:pt x="19917" y="2653"/>
                  <a:pt x="19917" y="2653"/>
                </a:cubicBezTo>
                <a:cubicBezTo>
                  <a:pt x="20478" y="2653"/>
                  <a:pt x="20758" y="3032"/>
                  <a:pt x="20758" y="3411"/>
                </a:cubicBezTo>
                <a:close/>
                <a:moveTo>
                  <a:pt x="1683" y="1137"/>
                </a:moveTo>
                <a:cubicBezTo>
                  <a:pt x="7574" y="1137"/>
                  <a:pt x="7574" y="1137"/>
                  <a:pt x="7574" y="1137"/>
                </a:cubicBezTo>
                <a:cubicBezTo>
                  <a:pt x="7855" y="1137"/>
                  <a:pt x="8696" y="1516"/>
                  <a:pt x="9257" y="2653"/>
                </a:cubicBezTo>
                <a:cubicBezTo>
                  <a:pt x="10099" y="4168"/>
                  <a:pt x="10099" y="4168"/>
                  <a:pt x="10099" y="4168"/>
                </a:cubicBezTo>
                <a:cubicBezTo>
                  <a:pt x="1683" y="4168"/>
                  <a:pt x="1683" y="4168"/>
                  <a:pt x="1683" y="4168"/>
                </a:cubicBezTo>
                <a:cubicBezTo>
                  <a:pt x="1403" y="4168"/>
                  <a:pt x="1122" y="4168"/>
                  <a:pt x="842" y="4547"/>
                </a:cubicBezTo>
                <a:cubicBezTo>
                  <a:pt x="842" y="1895"/>
                  <a:pt x="842" y="1895"/>
                  <a:pt x="842" y="1895"/>
                </a:cubicBezTo>
                <a:cubicBezTo>
                  <a:pt x="842" y="1516"/>
                  <a:pt x="1122" y="1137"/>
                  <a:pt x="1683" y="1137"/>
                </a:cubicBezTo>
                <a:close/>
                <a:moveTo>
                  <a:pt x="20758" y="19326"/>
                </a:moveTo>
                <a:cubicBezTo>
                  <a:pt x="20758" y="20084"/>
                  <a:pt x="20478" y="20463"/>
                  <a:pt x="19917" y="20463"/>
                </a:cubicBezTo>
                <a:cubicBezTo>
                  <a:pt x="1683" y="20463"/>
                  <a:pt x="1683" y="20463"/>
                  <a:pt x="1683" y="20463"/>
                </a:cubicBezTo>
                <a:cubicBezTo>
                  <a:pt x="1403" y="20463"/>
                  <a:pt x="842" y="20084"/>
                  <a:pt x="842" y="19326"/>
                </a:cubicBezTo>
                <a:cubicBezTo>
                  <a:pt x="842" y="15158"/>
                  <a:pt x="842" y="15158"/>
                  <a:pt x="842" y="15158"/>
                </a:cubicBezTo>
                <a:cubicBezTo>
                  <a:pt x="842" y="6063"/>
                  <a:pt x="842" y="6063"/>
                  <a:pt x="842" y="6063"/>
                </a:cubicBezTo>
                <a:cubicBezTo>
                  <a:pt x="842" y="5684"/>
                  <a:pt x="1403" y="5305"/>
                  <a:pt x="1683" y="5305"/>
                </a:cubicBezTo>
                <a:cubicBezTo>
                  <a:pt x="19917" y="5305"/>
                  <a:pt x="19917" y="5305"/>
                  <a:pt x="19917" y="5305"/>
                </a:cubicBezTo>
                <a:cubicBezTo>
                  <a:pt x="20478" y="5305"/>
                  <a:pt x="20758" y="5684"/>
                  <a:pt x="20758" y="6063"/>
                </a:cubicBezTo>
                <a:cubicBezTo>
                  <a:pt x="20758" y="17053"/>
                  <a:pt x="20758" y="17053"/>
                  <a:pt x="20758" y="17053"/>
                </a:cubicBezTo>
                <a:lnTo>
                  <a:pt x="20758" y="19326"/>
                </a:lnTo>
                <a:close/>
                <a:moveTo>
                  <a:pt x="5330" y="18568"/>
                </a:moveTo>
                <a:cubicBezTo>
                  <a:pt x="5330" y="18947"/>
                  <a:pt x="5049" y="18947"/>
                  <a:pt x="5049" y="18947"/>
                </a:cubicBezTo>
                <a:cubicBezTo>
                  <a:pt x="3366" y="18947"/>
                  <a:pt x="3366" y="18947"/>
                  <a:pt x="3366" y="18947"/>
                </a:cubicBezTo>
                <a:cubicBezTo>
                  <a:pt x="2525" y="18947"/>
                  <a:pt x="1964" y="18189"/>
                  <a:pt x="1964" y="17053"/>
                </a:cubicBezTo>
                <a:cubicBezTo>
                  <a:pt x="1964" y="11368"/>
                  <a:pt x="1964" y="11368"/>
                  <a:pt x="1964" y="11368"/>
                </a:cubicBezTo>
                <a:cubicBezTo>
                  <a:pt x="1964" y="10989"/>
                  <a:pt x="1964" y="10989"/>
                  <a:pt x="2244" y="10989"/>
                </a:cubicBezTo>
                <a:cubicBezTo>
                  <a:pt x="2244" y="10989"/>
                  <a:pt x="2525" y="10989"/>
                  <a:pt x="2525" y="11368"/>
                </a:cubicBezTo>
                <a:cubicBezTo>
                  <a:pt x="2525" y="17053"/>
                  <a:pt x="2525" y="17053"/>
                  <a:pt x="2525" y="17053"/>
                </a:cubicBezTo>
                <a:cubicBezTo>
                  <a:pt x="2525" y="17811"/>
                  <a:pt x="2805" y="18189"/>
                  <a:pt x="3366" y="18189"/>
                </a:cubicBezTo>
                <a:cubicBezTo>
                  <a:pt x="5049" y="18189"/>
                  <a:pt x="5049" y="18189"/>
                  <a:pt x="5049" y="18189"/>
                </a:cubicBezTo>
                <a:cubicBezTo>
                  <a:pt x="5049" y="18189"/>
                  <a:pt x="5330" y="18189"/>
                  <a:pt x="5330" y="18568"/>
                </a:cubicBezTo>
                <a:close/>
                <a:moveTo>
                  <a:pt x="7294" y="18568"/>
                </a:moveTo>
                <a:cubicBezTo>
                  <a:pt x="7294" y="18947"/>
                  <a:pt x="7294" y="18947"/>
                  <a:pt x="7013" y="18947"/>
                </a:cubicBezTo>
                <a:cubicBezTo>
                  <a:pt x="6171" y="18947"/>
                  <a:pt x="6171" y="18947"/>
                  <a:pt x="6171" y="18947"/>
                </a:cubicBezTo>
                <a:cubicBezTo>
                  <a:pt x="6171" y="18947"/>
                  <a:pt x="5891" y="18947"/>
                  <a:pt x="5891" y="18568"/>
                </a:cubicBezTo>
                <a:cubicBezTo>
                  <a:pt x="5891" y="18189"/>
                  <a:pt x="6171" y="18189"/>
                  <a:pt x="6171" y="18189"/>
                </a:cubicBezTo>
                <a:cubicBezTo>
                  <a:pt x="7013" y="18189"/>
                  <a:pt x="7013" y="18189"/>
                  <a:pt x="7013" y="18189"/>
                </a:cubicBezTo>
                <a:cubicBezTo>
                  <a:pt x="7294" y="18189"/>
                  <a:pt x="7294" y="18189"/>
                  <a:pt x="7294" y="1856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48" name="Shape"/>
          <p:cNvSpPr/>
          <p:nvPr/>
        </p:nvSpPr>
        <p:spPr>
          <a:xfrm>
            <a:off x="1152362" y="3433621"/>
            <a:ext cx="294730" cy="3070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96" y="6085"/>
                </a:moveTo>
                <a:cubicBezTo>
                  <a:pt x="15211" y="608"/>
                  <a:pt x="15211" y="608"/>
                  <a:pt x="15211" y="608"/>
                </a:cubicBezTo>
                <a:cubicBezTo>
                  <a:pt x="15211" y="608"/>
                  <a:pt x="15211" y="608"/>
                  <a:pt x="14907" y="304"/>
                </a:cubicBezTo>
                <a:cubicBezTo>
                  <a:pt x="14907" y="304"/>
                  <a:pt x="14907" y="304"/>
                  <a:pt x="14907" y="304"/>
                </a:cubicBezTo>
                <a:cubicBezTo>
                  <a:pt x="14907" y="0"/>
                  <a:pt x="14907" y="0"/>
                  <a:pt x="14603" y="0"/>
                </a:cubicBezTo>
                <a:cubicBezTo>
                  <a:pt x="5476" y="0"/>
                  <a:pt x="5476" y="0"/>
                  <a:pt x="5476" y="0"/>
                </a:cubicBezTo>
                <a:cubicBezTo>
                  <a:pt x="5476" y="0"/>
                  <a:pt x="5172" y="0"/>
                  <a:pt x="5172" y="304"/>
                </a:cubicBezTo>
                <a:cubicBezTo>
                  <a:pt x="5172" y="304"/>
                  <a:pt x="5172" y="304"/>
                  <a:pt x="5172" y="304"/>
                </a:cubicBezTo>
                <a:cubicBezTo>
                  <a:pt x="1521" y="304"/>
                  <a:pt x="1521" y="304"/>
                  <a:pt x="1521" y="304"/>
                </a:cubicBezTo>
                <a:cubicBezTo>
                  <a:pt x="608" y="304"/>
                  <a:pt x="0" y="913"/>
                  <a:pt x="0" y="1825"/>
                </a:cubicBezTo>
                <a:cubicBezTo>
                  <a:pt x="0" y="20079"/>
                  <a:pt x="0" y="20079"/>
                  <a:pt x="0" y="20079"/>
                </a:cubicBezTo>
                <a:cubicBezTo>
                  <a:pt x="0" y="20992"/>
                  <a:pt x="608" y="21600"/>
                  <a:pt x="1521" y="21600"/>
                </a:cubicBezTo>
                <a:cubicBezTo>
                  <a:pt x="20079" y="21600"/>
                  <a:pt x="20079" y="21600"/>
                  <a:pt x="20079" y="21600"/>
                </a:cubicBezTo>
                <a:cubicBezTo>
                  <a:pt x="20992" y="21600"/>
                  <a:pt x="21600" y="20992"/>
                  <a:pt x="21600" y="20079"/>
                </a:cubicBezTo>
                <a:cubicBezTo>
                  <a:pt x="21600" y="6389"/>
                  <a:pt x="21600" y="6389"/>
                  <a:pt x="21600" y="6389"/>
                </a:cubicBezTo>
                <a:cubicBezTo>
                  <a:pt x="21600" y="6389"/>
                  <a:pt x="21600" y="6085"/>
                  <a:pt x="21296" y="6085"/>
                </a:cubicBezTo>
                <a:close/>
                <a:moveTo>
                  <a:pt x="5780" y="1217"/>
                </a:moveTo>
                <a:cubicBezTo>
                  <a:pt x="14299" y="1217"/>
                  <a:pt x="14299" y="1217"/>
                  <a:pt x="14299" y="1217"/>
                </a:cubicBezTo>
                <a:cubicBezTo>
                  <a:pt x="14299" y="2130"/>
                  <a:pt x="14299" y="2130"/>
                  <a:pt x="14299" y="2130"/>
                </a:cubicBezTo>
                <a:cubicBezTo>
                  <a:pt x="14299" y="2130"/>
                  <a:pt x="14299" y="2130"/>
                  <a:pt x="14299" y="2130"/>
                </a:cubicBezTo>
                <a:cubicBezTo>
                  <a:pt x="14299" y="6997"/>
                  <a:pt x="14299" y="6997"/>
                  <a:pt x="14299" y="6997"/>
                </a:cubicBezTo>
                <a:cubicBezTo>
                  <a:pt x="5780" y="6997"/>
                  <a:pt x="5780" y="6997"/>
                  <a:pt x="5780" y="6997"/>
                </a:cubicBezTo>
                <a:lnTo>
                  <a:pt x="5780" y="1217"/>
                </a:lnTo>
                <a:close/>
                <a:moveTo>
                  <a:pt x="20687" y="20079"/>
                </a:moveTo>
                <a:cubicBezTo>
                  <a:pt x="20687" y="20383"/>
                  <a:pt x="20383" y="20687"/>
                  <a:pt x="20079" y="20687"/>
                </a:cubicBezTo>
                <a:cubicBezTo>
                  <a:pt x="1521" y="20687"/>
                  <a:pt x="1521" y="20687"/>
                  <a:pt x="1521" y="20687"/>
                </a:cubicBezTo>
                <a:cubicBezTo>
                  <a:pt x="1217" y="20687"/>
                  <a:pt x="913" y="20383"/>
                  <a:pt x="913" y="20079"/>
                </a:cubicBezTo>
                <a:cubicBezTo>
                  <a:pt x="913" y="1825"/>
                  <a:pt x="913" y="1825"/>
                  <a:pt x="913" y="1825"/>
                </a:cubicBezTo>
                <a:cubicBezTo>
                  <a:pt x="913" y="1521"/>
                  <a:pt x="1217" y="1217"/>
                  <a:pt x="1521" y="1217"/>
                </a:cubicBezTo>
                <a:cubicBezTo>
                  <a:pt x="5172" y="1217"/>
                  <a:pt x="5172" y="1217"/>
                  <a:pt x="5172" y="1217"/>
                </a:cubicBezTo>
                <a:cubicBezTo>
                  <a:pt x="5172" y="7301"/>
                  <a:pt x="5172" y="7301"/>
                  <a:pt x="5172" y="7301"/>
                </a:cubicBezTo>
                <a:cubicBezTo>
                  <a:pt x="5172" y="7606"/>
                  <a:pt x="5476" y="7606"/>
                  <a:pt x="5476" y="7606"/>
                </a:cubicBezTo>
                <a:cubicBezTo>
                  <a:pt x="14603" y="7606"/>
                  <a:pt x="14603" y="7606"/>
                  <a:pt x="14603" y="7606"/>
                </a:cubicBezTo>
                <a:cubicBezTo>
                  <a:pt x="14907" y="7606"/>
                  <a:pt x="14907" y="7606"/>
                  <a:pt x="14907" y="7301"/>
                </a:cubicBezTo>
                <a:cubicBezTo>
                  <a:pt x="14907" y="2738"/>
                  <a:pt x="14907" y="2738"/>
                  <a:pt x="14907" y="2738"/>
                </a:cubicBezTo>
                <a:cubicBezTo>
                  <a:pt x="19775" y="6997"/>
                  <a:pt x="19775" y="6997"/>
                  <a:pt x="19775" y="6997"/>
                </a:cubicBezTo>
                <a:cubicBezTo>
                  <a:pt x="19775" y="6997"/>
                  <a:pt x="19775" y="6997"/>
                  <a:pt x="19775" y="7301"/>
                </a:cubicBezTo>
                <a:cubicBezTo>
                  <a:pt x="19775" y="9127"/>
                  <a:pt x="19775" y="9127"/>
                  <a:pt x="19775" y="9127"/>
                </a:cubicBezTo>
                <a:cubicBezTo>
                  <a:pt x="19775" y="9431"/>
                  <a:pt x="19775" y="9431"/>
                  <a:pt x="20079" y="9431"/>
                </a:cubicBezTo>
                <a:cubicBezTo>
                  <a:pt x="20383" y="9431"/>
                  <a:pt x="20383" y="9431"/>
                  <a:pt x="20383" y="9127"/>
                </a:cubicBezTo>
                <a:cubicBezTo>
                  <a:pt x="20383" y="7301"/>
                  <a:pt x="20383" y="7301"/>
                  <a:pt x="20383" y="7301"/>
                </a:cubicBezTo>
                <a:cubicBezTo>
                  <a:pt x="20383" y="6997"/>
                  <a:pt x="20383" y="6693"/>
                  <a:pt x="20079" y="6389"/>
                </a:cubicBezTo>
                <a:cubicBezTo>
                  <a:pt x="14907" y="1825"/>
                  <a:pt x="14907" y="1825"/>
                  <a:pt x="14907" y="1825"/>
                </a:cubicBezTo>
                <a:cubicBezTo>
                  <a:pt x="14907" y="1521"/>
                  <a:pt x="14907" y="1521"/>
                  <a:pt x="14907" y="1521"/>
                </a:cubicBezTo>
                <a:cubicBezTo>
                  <a:pt x="20687" y="6693"/>
                  <a:pt x="20687" y="6693"/>
                  <a:pt x="20687" y="6693"/>
                </a:cubicBezTo>
                <a:lnTo>
                  <a:pt x="20687" y="20079"/>
                </a:lnTo>
                <a:close/>
                <a:moveTo>
                  <a:pt x="20383" y="10039"/>
                </a:moveTo>
                <a:cubicBezTo>
                  <a:pt x="20383" y="11561"/>
                  <a:pt x="20383" y="11561"/>
                  <a:pt x="20383" y="11561"/>
                </a:cubicBezTo>
                <a:cubicBezTo>
                  <a:pt x="20383" y="11865"/>
                  <a:pt x="20383" y="11865"/>
                  <a:pt x="20079" y="11865"/>
                </a:cubicBezTo>
                <a:cubicBezTo>
                  <a:pt x="19775" y="11865"/>
                  <a:pt x="19775" y="11865"/>
                  <a:pt x="19775" y="11561"/>
                </a:cubicBezTo>
                <a:cubicBezTo>
                  <a:pt x="19775" y="10039"/>
                  <a:pt x="19775" y="10039"/>
                  <a:pt x="19775" y="10039"/>
                </a:cubicBezTo>
                <a:cubicBezTo>
                  <a:pt x="19775" y="10039"/>
                  <a:pt x="19775" y="9735"/>
                  <a:pt x="20079" y="9735"/>
                </a:cubicBezTo>
                <a:cubicBezTo>
                  <a:pt x="20383" y="9735"/>
                  <a:pt x="20383" y="10039"/>
                  <a:pt x="20383" y="10039"/>
                </a:cubicBezTo>
                <a:close/>
                <a:moveTo>
                  <a:pt x="5172" y="20079"/>
                </a:moveTo>
                <a:cubicBezTo>
                  <a:pt x="5172" y="20383"/>
                  <a:pt x="4868" y="20383"/>
                  <a:pt x="4868" y="20383"/>
                </a:cubicBezTo>
                <a:cubicBezTo>
                  <a:pt x="1825" y="20383"/>
                  <a:pt x="1825" y="20383"/>
                  <a:pt x="1825" y="20383"/>
                </a:cubicBezTo>
                <a:cubicBezTo>
                  <a:pt x="1521" y="20383"/>
                  <a:pt x="1217" y="20079"/>
                  <a:pt x="1217" y="19775"/>
                </a:cubicBezTo>
                <a:cubicBezTo>
                  <a:pt x="1217" y="10344"/>
                  <a:pt x="1217" y="10344"/>
                  <a:pt x="1217" y="10344"/>
                </a:cubicBezTo>
                <a:cubicBezTo>
                  <a:pt x="1217" y="10344"/>
                  <a:pt x="1521" y="10039"/>
                  <a:pt x="1521" y="10039"/>
                </a:cubicBezTo>
                <a:cubicBezTo>
                  <a:pt x="1825" y="10039"/>
                  <a:pt x="1825" y="10344"/>
                  <a:pt x="1825" y="10344"/>
                </a:cubicBezTo>
                <a:cubicBezTo>
                  <a:pt x="1825" y="19775"/>
                  <a:pt x="1825" y="19775"/>
                  <a:pt x="1825" y="19775"/>
                </a:cubicBezTo>
                <a:cubicBezTo>
                  <a:pt x="4868" y="19775"/>
                  <a:pt x="4868" y="19775"/>
                  <a:pt x="4868" y="19775"/>
                </a:cubicBezTo>
                <a:cubicBezTo>
                  <a:pt x="4868" y="19775"/>
                  <a:pt x="5172" y="19775"/>
                  <a:pt x="5172" y="20079"/>
                </a:cubicBezTo>
                <a:close/>
                <a:moveTo>
                  <a:pt x="7910" y="20079"/>
                </a:moveTo>
                <a:cubicBezTo>
                  <a:pt x="7910" y="20383"/>
                  <a:pt x="7606" y="20383"/>
                  <a:pt x="7606" y="20383"/>
                </a:cubicBezTo>
                <a:cubicBezTo>
                  <a:pt x="6085" y="20383"/>
                  <a:pt x="6085" y="20383"/>
                  <a:pt x="6085" y="20383"/>
                </a:cubicBezTo>
                <a:cubicBezTo>
                  <a:pt x="5780" y="20383"/>
                  <a:pt x="5780" y="20383"/>
                  <a:pt x="5780" y="20079"/>
                </a:cubicBezTo>
                <a:cubicBezTo>
                  <a:pt x="5780" y="19775"/>
                  <a:pt x="5780" y="19775"/>
                  <a:pt x="6085" y="19775"/>
                </a:cubicBezTo>
                <a:cubicBezTo>
                  <a:pt x="7606" y="19775"/>
                  <a:pt x="7606" y="19775"/>
                  <a:pt x="7606" y="19775"/>
                </a:cubicBezTo>
                <a:cubicBezTo>
                  <a:pt x="7606" y="19775"/>
                  <a:pt x="7910" y="19775"/>
                  <a:pt x="7910" y="20079"/>
                </a:cubicBezTo>
                <a:close/>
                <a:moveTo>
                  <a:pt x="12473" y="2738"/>
                </a:moveTo>
                <a:cubicBezTo>
                  <a:pt x="13994" y="2738"/>
                  <a:pt x="13994" y="2738"/>
                  <a:pt x="13994" y="2738"/>
                </a:cubicBezTo>
                <a:cubicBezTo>
                  <a:pt x="13994" y="5780"/>
                  <a:pt x="13994" y="5780"/>
                  <a:pt x="13994" y="5780"/>
                </a:cubicBezTo>
                <a:cubicBezTo>
                  <a:pt x="12473" y="5780"/>
                  <a:pt x="12473" y="5780"/>
                  <a:pt x="12473" y="5780"/>
                </a:cubicBezTo>
                <a:lnTo>
                  <a:pt x="12473" y="2738"/>
                </a:lnTo>
                <a:close/>
                <a:moveTo>
                  <a:pt x="16732" y="11865"/>
                </a:moveTo>
                <a:cubicBezTo>
                  <a:pt x="5476" y="11865"/>
                  <a:pt x="5476" y="11865"/>
                  <a:pt x="5476" y="11865"/>
                </a:cubicBezTo>
                <a:cubicBezTo>
                  <a:pt x="4563" y="11865"/>
                  <a:pt x="3955" y="12473"/>
                  <a:pt x="3955" y="13386"/>
                </a:cubicBezTo>
                <a:cubicBezTo>
                  <a:pt x="3955" y="16732"/>
                  <a:pt x="3955" y="16732"/>
                  <a:pt x="3955" y="16732"/>
                </a:cubicBezTo>
                <a:cubicBezTo>
                  <a:pt x="3955" y="17341"/>
                  <a:pt x="4563" y="18254"/>
                  <a:pt x="5476" y="18254"/>
                </a:cubicBezTo>
                <a:cubicBezTo>
                  <a:pt x="16732" y="18254"/>
                  <a:pt x="16732" y="18254"/>
                  <a:pt x="16732" y="18254"/>
                </a:cubicBezTo>
                <a:cubicBezTo>
                  <a:pt x="17341" y="18254"/>
                  <a:pt x="18254" y="17341"/>
                  <a:pt x="18254" y="16732"/>
                </a:cubicBezTo>
                <a:cubicBezTo>
                  <a:pt x="18254" y="13386"/>
                  <a:pt x="18254" y="13386"/>
                  <a:pt x="18254" y="13386"/>
                </a:cubicBezTo>
                <a:cubicBezTo>
                  <a:pt x="18254" y="12473"/>
                  <a:pt x="17341" y="11865"/>
                  <a:pt x="16732" y="11865"/>
                </a:cubicBezTo>
                <a:close/>
                <a:moveTo>
                  <a:pt x="17645" y="16732"/>
                </a:moveTo>
                <a:cubicBezTo>
                  <a:pt x="17645" y="17037"/>
                  <a:pt x="17037" y="17645"/>
                  <a:pt x="16732" y="17645"/>
                </a:cubicBezTo>
                <a:cubicBezTo>
                  <a:pt x="5476" y="17645"/>
                  <a:pt x="5476" y="17645"/>
                  <a:pt x="5476" y="17645"/>
                </a:cubicBezTo>
                <a:cubicBezTo>
                  <a:pt x="4868" y="17645"/>
                  <a:pt x="4563" y="17037"/>
                  <a:pt x="4563" y="16732"/>
                </a:cubicBezTo>
                <a:cubicBezTo>
                  <a:pt x="4563" y="13386"/>
                  <a:pt x="4563" y="13386"/>
                  <a:pt x="4563" y="13386"/>
                </a:cubicBezTo>
                <a:cubicBezTo>
                  <a:pt x="4563" y="12777"/>
                  <a:pt x="4868" y="12473"/>
                  <a:pt x="5476" y="12473"/>
                </a:cubicBezTo>
                <a:cubicBezTo>
                  <a:pt x="16732" y="12473"/>
                  <a:pt x="16732" y="12473"/>
                  <a:pt x="16732" y="12473"/>
                </a:cubicBezTo>
                <a:cubicBezTo>
                  <a:pt x="17037" y="12473"/>
                  <a:pt x="17645" y="12777"/>
                  <a:pt x="17645" y="13386"/>
                </a:cubicBezTo>
                <a:lnTo>
                  <a:pt x="17645" y="1673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49" name="Shape"/>
          <p:cNvSpPr/>
          <p:nvPr/>
        </p:nvSpPr>
        <p:spPr>
          <a:xfrm>
            <a:off x="6336572" y="3428358"/>
            <a:ext cx="300500" cy="2588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082"/>
                </a:moveTo>
                <a:cubicBezTo>
                  <a:pt x="21600" y="4957"/>
                  <a:pt x="21008" y="3187"/>
                  <a:pt x="19825" y="2125"/>
                </a:cubicBezTo>
                <a:cubicBezTo>
                  <a:pt x="18641" y="708"/>
                  <a:pt x="17162" y="0"/>
                  <a:pt x="15682" y="0"/>
                </a:cubicBezTo>
                <a:cubicBezTo>
                  <a:pt x="14203" y="0"/>
                  <a:pt x="12723" y="708"/>
                  <a:pt x="11540" y="2125"/>
                </a:cubicBezTo>
                <a:cubicBezTo>
                  <a:pt x="10652" y="3187"/>
                  <a:pt x="10652" y="3187"/>
                  <a:pt x="10652" y="3187"/>
                </a:cubicBezTo>
                <a:cubicBezTo>
                  <a:pt x="9764" y="2125"/>
                  <a:pt x="9764" y="2125"/>
                  <a:pt x="9764" y="2125"/>
                </a:cubicBezTo>
                <a:cubicBezTo>
                  <a:pt x="8581" y="708"/>
                  <a:pt x="7101" y="0"/>
                  <a:pt x="5622" y="0"/>
                </a:cubicBezTo>
                <a:cubicBezTo>
                  <a:pt x="4142" y="0"/>
                  <a:pt x="2663" y="708"/>
                  <a:pt x="1479" y="2125"/>
                </a:cubicBezTo>
                <a:cubicBezTo>
                  <a:pt x="592" y="3187"/>
                  <a:pt x="0" y="4957"/>
                  <a:pt x="0" y="7082"/>
                </a:cubicBezTo>
                <a:cubicBezTo>
                  <a:pt x="0" y="8852"/>
                  <a:pt x="592" y="10623"/>
                  <a:pt x="1479" y="11685"/>
                </a:cubicBezTo>
                <a:cubicBezTo>
                  <a:pt x="1479" y="11685"/>
                  <a:pt x="1479" y="12039"/>
                  <a:pt x="1479" y="12039"/>
                </a:cubicBezTo>
                <a:cubicBezTo>
                  <a:pt x="8877" y="20538"/>
                  <a:pt x="8877" y="20538"/>
                  <a:pt x="8877" y="20538"/>
                </a:cubicBezTo>
                <a:cubicBezTo>
                  <a:pt x="9468" y="21246"/>
                  <a:pt x="10060" y="21600"/>
                  <a:pt x="10652" y="21600"/>
                </a:cubicBezTo>
                <a:cubicBezTo>
                  <a:pt x="11244" y="21600"/>
                  <a:pt x="12132" y="21246"/>
                  <a:pt x="12427" y="20538"/>
                </a:cubicBezTo>
                <a:cubicBezTo>
                  <a:pt x="19825" y="12039"/>
                  <a:pt x="19825" y="12039"/>
                  <a:pt x="19825" y="12039"/>
                </a:cubicBezTo>
                <a:cubicBezTo>
                  <a:pt x="19825" y="12039"/>
                  <a:pt x="19825" y="11685"/>
                  <a:pt x="19825" y="11685"/>
                </a:cubicBezTo>
                <a:cubicBezTo>
                  <a:pt x="21008" y="10623"/>
                  <a:pt x="21600" y="8852"/>
                  <a:pt x="21600" y="7082"/>
                </a:cubicBezTo>
                <a:close/>
                <a:moveTo>
                  <a:pt x="11836" y="19830"/>
                </a:moveTo>
                <a:cubicBezTo>
                  <a:pt x="11244" y="20538"/>
                  <a:pt x="10060" y="20538"/>
                  <a:pt x="9468" y="19830"/>
                </a:cubicBezTo>
                <a:cubicBezTo>
                  <a:pt x="2071" y="10977"/>
                  <a:pt x="2071" y="10977"/>
                  <a:pt x="2071" y="10977"/>
                </a:cubicBezTo>
                <a:cubicBezTo>
                  <a:pt x="2071" y="10977"/>
                  <a:pt x="2071" y="10977"/>
                  <a:pt x="2071" y="10977"/>
                </a:cubicBezTo>
                <a:cubicBezTo>
                  <a:pt x="1184" y="9915"/>
                  <a:pt x="888" y="8498"/>
                  <a:pt x="888" y="7082"/>
                </a:cubicBezTo>
                <a:cubicBezTo>
                  <a:pt x="888" y="5311"/>
                  <a:pt x="1184" y="3895"/>
                  <a:pt x="2071" y="2833"/>
                </a:cubicBezTo>
                <a:cubicBezTo>
                  <a:pt x="3255" y="1770"/>
                  <a:pt x="4438" y="1062"/>
                  <a:pt x="5622" y="1062"/>
                </a:cubicBezTo>
                <a:cubicBezTo>
                  <a:pt x="7101" y="1062"/>
                  <a:pt x="8285" y="1770"/>
                  <a:pt x="9173" y="2833"/>
                </a:cubicBezTo>
                <a:cubicBezTo>
                  <a:pt x="10356" y="4249"/>
                  <a:pt x="10356" y="4249"/>
                  <a:pt x="10356" y="4249"/>
                </a:cubicBezTo>
                <a:cubicBezTo>
                  <a:pt x="10652" y="4603"/>
                  <a:pt x="10948" y="4603"/>
                  <a:pt x="10948" y="4249"/>
                </a:cubicBezTo>
                <a:cubicBezTo>
                  <a:pt x="12132" y="2833"/>
                  <a:pt x="12132" y="2833"/>
                  <a:pt x="12132" y="2833"/>
                </a:cubicBezTo>
                <a:cubicBezTo>
                  <a:pt x="13019" y="1770"/>
                  <a:pt x="14499" y="1062"/>
                  <a:pt x="15682" y="1062"/>
                </a:cubicBezTo>
                <a:cubicBezTo>
                  <a:pt x="16866" y="1062"/>
                  <a:pt x="18345" y="1770"/>
                  <a:pt x="19233" y="2833"/>
                </a:cubicBezTo>
                <a:cubicBezTo>
                  <a:pt x="20121" y="3895"/>
                  <a:pt x="20712" y="5311"/>
                  <a:pt x="20712" y="7082"/>
                </a:cubicBezTo>
                <a:cubicBezTo>
                  <a:pt x="20712" y="8498"/>
                  <a:pt x="20121" y="9915"/>
                  <a:pt x="19233" y="10977"/>
                </a:cubicBezTo>
                <a:cubicBezTo>
                  <a:pt x="19233" y="10977"/>
                  <a:pt x="19233" y="10977"/>
                  <a:pt x="19233" y="10977"/>
                </a:cubicBezTo>
                <a:lnTo>
                  <a:pt x="11836" y="19830"/>
                </a:lnTo>
                <a:close/>
                <a:moveTo>
                  <a:pt x="7397" y="14518"/>
                </a:moveTo>
                <a:cubicBezTo>
                  <a:pt x="7693" y="14518"/>
                  <a:pt x="7693" y="14872"/>
                  <a:pt x="7397" y="14872"/>
                </a:cubicBezTo>
                <a:cubicBezTo>
                  <a:pt x="7397" y="14872"/>
                  <a:pt x="7397" y="14872"/>
                  <a:pt x="7397" y="14872"/>
                </a:cubicBezTo>
                <a:cubicBezTo>
                  <a:pt x="7101" y="14872"/>
                  <a:pt x="7101" y="14872"/>
                  <a:pt x="7101" y="14872"/>
                </a:cubicBezTo>
                <a:cubicBezTo>
                  <a:pt x="2663" y="9561"/>
                  <a:pt x="2663" y="9561"/>
                  <a:pt x="2663" y="9561"/>
                </a:cubicBezTo>
                <a:cubicBezTo>
                  <a:pt x="1479" y="8144"/>
                  <a:pt x="1479" y="5311"/>
                  <a:pt x="2663" y="3541"/>
                </a:cubicBezTo>
                <a:cubicBezTo>
                  <a:pt x="2959" y="3187"/>
                  <a:pt x="2959" y="3187"/>
                  <a:pt x="3255" y="3541"/>
                </a:cubicBezTo>
                <a:cubicBezTo>
                  <a:pt x="3255" y="3541"/>
                  <a:pt x="3255" y="3895"/>
                  <a:pt x="3255" y="3895"/>
                </a:cubicBezTo>
                <a:cubicBezTo>
                  <a:pt x="2071" y="5311"/>
                  <a:pt x="2071" y="7790"/>
                  <a:pt x="3255" y="9207"/>
                </a:cubicBezTo>
                <a:lnTo>
                  <a:pt x="7397" y="14518"/>
                </a:lnTo>
                <a:close/>
                <a:moveTo>
                  <a:pt x="9468" y="16643"/>
                </a:moveTo>
                <a:cubicBezTo>
                  <a:pt x="9468" y="16643"/>
                  <a:pt x="9468" y="16997"/>
                  <a:pt x="9468" y="16997"/>
                </a:cubicBezTo>
                <a:cubicBezTo>
                  <a:pt x="9173" y="16997"/>
                  <a:pt x="9173" y="17351"/>
                  <a:pt x="9173" y="17351"/>
                </a:cubicBezTo>
                <a:cubicBezTo>
                  <a:pt x="9173" y="17351"/>
                  <a:pt x="8877" y="16997"/>
                  <a:pt x="8877" y="16997"/>
                </a:cubicBezTo>
                <a:cubicBezTo>
                  <a:pt x="8285" y="16289"/>
                  <a:pt x="8285" y="16289"/>
                  <a:pt x="8285" y="16289"/>
                </a:cubicBezTo>
                <a:cubicBezTo>
                  <a:pt x="7989" y="16289"/>
                  <a:pt x="7989" y="15934"/>
                  <a:pt x="8285" y="15580"/>
                </a:cubicBezTo>
                <a:cubicBezTo>
                  <a:pt x="8285" y="15580"/>
                  <a:pt x="8581" y="15580"/>
                  <a:pt x="8581" y="15580"/>
                </a:cubicBezTo>
                <a:lnTo>
                  <a:pt x="9468" y="16643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50" name="Shape"/>
          <p:cNvSpPr/>
          <p:nvPr/>
        </p:nvSpPr>
        <p:spPr>
          <a:xfrm>
            <a:off x="7028511" y="3407514"/>
            <a:ext cx="208439" cy="3005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0687"/>
                </a:moveTo>
                <a:cubicBezTo>
                  <a:pt x="14400" y="11561"/>
                  <a:pt x="14400" y="11561"/>
                  <a:pt x="14400" y="11561"/>
                </a:cubicBezTo>
                <a:cubicBezTo>
                  <a:pt x="14400" y="6085"/>
                  <a:pt x="14400" y="6085"/>
                  <a:pt x="14400" y="6085"/>
                </a:cubicBezTo>
                <a:cubicBezTo>
                  <a:pt x="16094" y="6085"/>
                  <a:pt x="16094" y="6085"/>
                  <a:pt x="16094" y="6085"/>
                </a:cubicBezTo>
                <a:cubicBezTo>
                  <a:pt x="16518" y="6085"/>
                  <a:pt x="16518" y="6085"/>
                  <a:pt x="16518" y="5780"/>
                </a:cubicBezTo>
                <a:cubicBezTo>
                  <a:pt x="16518" y="5476"/>
                  <a:pt x="16518" y="5172"/>
                  <a:pt x="16094" y="5172"/>
                </a:cubicBezTo>
                <a:cubicBezTo>
                  <a:pt x="13553" y="5172"/>
                  <a:pt x="13553" y="5172"/>
                  <a:pt x="13553" y="5172"/>
                </a:cubicBezTo>
                <a:cubicBezTo>
                  <a:pt x="13553" y="5172"/>
                  <a:pt x="13129" y="5476"/>
                  <a:pt x="13129" y="5780"/>
                </a:cubicBezTo>
                <a:cubicBezTo>
                  <a:pt x="13129" y="11561"/>
                  <a:pt x="13129" y="11561"/>
                  <a:pt x="13129" y="11561"/>
                </a:cubicBezTo>
                <a:cubicBezTo>
                  <a:pt x="13129" y="11561"/>
                  <a:pt x="13129" y="11561"/>
                  <a:pt x="13129" y="11865"/>
                </a:cubicBezTo>
                <a:cubicBezTo>
                  <a:pt x="14824" y="13994"/>
                  <a:pt x="14824" y="13994"/>
                  <a:pt x="14824" y="13994"/>
                </a:cubicBezTo>
                <a:cubicBezTo>
                  <a:pt x="8471" y="13994"/>
                  <a:pt x="8471" y="13994"/>
                  <a:pt x="8471" y="13994"/>
                </a:cubicBezTo>
                <a:cubicBezTo>
                  <a:pt x="10165" y="11865"/>
                  <a:pt x="10165" y="11865"/>
                  <a:pt x="10165" y="11865"/>
                </a:cubicBezTo>
                <a:cubicBezTo>
                  <a:pt x="10165" y="11865"/>
                  <a:pt x="10165" y="11865"/>
                  <a:pt x="10165" y="11865"/>
                </a:cubicBezTo>
                <a:cubicBezTo>
                  <a:pt x="10165" y="9735"/>
                  <a:pt x="10165" y="9735"/>
                  <a:pt x="10165" y="9735"/>
                </a:cubicBezTo>
                <a:cubicBezTo>
                  <a:pt x="10165" y="9431"/>
                  <a:pt x="9741" y="9431"/>
                  <a:pt x="9741" y="9431"/>
                </a:cubicBezTo>
                <a:cubicBezTo>
                  <a:pt x="9318" y="9431"/>
                  <a:pt x="9318" y="9431"/>
                  <a:pt x="9318" y="9735"/>
                </a:cubicBezTo>
                <a:cubicBezTo>
                  <a:pt x="9318" y="11561"/>
                  <a:pt x="9318" y="11561"/>
                  <a:pt x="9318" y="11561"/>
                </a:cubicBezTo>
                <a:cubicBezTo>
                  <a:pt x="7624" y="13994"/>
                  <a:pt x="7624" y="13994"/>
                  <a:pt x="7624" y="13994"/>
                </a:cubicBezTo>
                <a:cubicBezTo>
                  <a:pt x="6353" y="13994"/>
                  <a:pt x="6353" y="13994"/>
                  <a:pt x="6353" y="13994"/>
                </a:cubicBezTo>
                <a:cubicBezTo>
                  <a:pt x="8047" y="11865"/>
                  <a:pt x="8047" y="11865"/>
                  <a:pt x="8047" y="11865"/>
                </a:cubicBezTo>
                <a:cubicBezTo>
                  <a:pt x="8047" y="11561"/>
                  <a:pt x="8047" y="11561"/>
                  <a:pt x="8047" y="11561"/>
                </a:cubicBezTo>
                <a:cubicBezTo>
                  <a:pt x="8047" y="5780"/>
                  <a:pt x="8047" y="5780"/>
                  <a:pt x="8047" y="5780"/>
                </a:cubicBezTo>
                <a:cubicBezTo>
                  <a:pt x="8047" y="5476"/>
                  <a:pt x="8047" y="5172"/>
                  <a:pt x="7624" y="5172"/>
                </a:cubicBezTo>
                <a:cubicBezTo>
                  <a:pt x="5082" y="5172"/>
                  <a:pt x="5082" y="5172"/>
                  <a:pt x="5082" y="5172"/>
                </a:cubicBezTo>
                <a:cubicBezTo>
                  <a:pt x="5082" y="5172"/>
                  <a:pt x="4659" y="5476"/>
                  <a:pt x="4659" y="5780"/>
                </a:cubicBezTo>
                <a:cubicBezTo>
                  <a:pt x="4659" y="6085"/>
                  <a:pt x="5082" y="6085"/>
                  <a:pt x="5082" y="6085"/>
                </a:cubicBezTo>
                <a:cubicBezTo>
                  <a:pt x="6776" y="6085"/>
                  <a:pt x="6776" y="6085"/>
                  <a:pt x="6776" y="6085"/>
                </a:cubicBezTo>
                <a:cubicBezTo>
                  <a:pt x="6776" y="11561"/>
                  <a:pt x="6776" y="11561"/>
                  <a:pt x="6776" y="11561"/>
                </a:cubicBezTo>
                <a:cubicBezTo>
                  <a:pt x="0" y="20687"/>
                  <a:pt x="0" y="20687"/>
                  <a:pt x="0" y="20687"/>
                </a:cubicBezTo>
                <a:cubicBezTo>
                  <a:pt x="0" y="20992"/>
                  <a:pt x="0" y="20992"/>
                  <a:pt x="0" y="21296"/>
                </a:cubicBezTo>
                <a:cubicBezTo>
                  <a:pt x="0" y="21296"/>
                  <a:pt x="424" y="21600"/>
                  <a:pt x="424" y="21600"/>
                </a:cubicBezTo>
                <a:cubicBezTo>
                  <a:pt x="20753" y="21600"/>
                  <a:pt x="20753" y="21600"/>
                  <a:pt x="20753" y="21600"/>
                </a:cubicBezTo>
                <a:cubicBezTo>
                  <a:pt x="21176" y="21600"/>
                  <a:pt x="21176" y="21296"/>
                  <a:pt x="21600" y="21296"/>
                </a:cubicBezTo>
                <a:cubicBezTo>
                  <a:pt x="21600" y="20992"/>
                  <a:pt x="21600" y="20992"/>
                  <a:pt x="21600" y="20687"/>
                </a:cubicBezTo>
                <a:close/>
                <a:moveTo>
                  <a:pt x="1694" y="20687"/>
                </a:moveTo>
                <a:cubicBezTo>
                  <a:pt x="5929" y="14907"/>
                  <a:pt x="5929" y="14907"/>
                  <a:pt x="5929" y="14907"/>
                </a:cubicBezTo>
                <a:cubicBezTo>
                  <a:pt x="6776" y="14907"/>
                  <a:pt x="6776" y="14907"/>
                  <a:pt x="6776" y="14907"/>
                </a:cubicBezTo>
                <a:cubicBezTo>
                  <a:pt x="3388" y="19775"/>
                  <a:pt x="3388" y="19775"/>
                  <a:pt x="3388" y="19775"/>
                </a:cubicBezTo>
                <a:cubicBezTo>
                  <a:pt x="2965" y="19775"/>
                  <a:pt x="2965" y="19775"/>
                  <a:pt x="3388" y="20079"/>
                </a:cubicBezTo>
                <a:cubicBezTo>
                  <a:pt x="3388" y="20079"/>
                  <a:pt x="3388" y="20079"/>
                  <a:pt x="3388" y="20079"/>
                </a:cubicBezTo>
                <a:cubicBezTo>
                  <a:pt x="10165" y="20079"/>
                  <a:pt x="10165" y="20079"/>
                  <a:pt x="10165" y="20079"/>
                </a:cubicBezTo>
                <a:cubicBezTo>
                  <a:pt x="10588" y="20079"/>
                  <a:pt x="10588" y="20079"/>
                  <a:pt x="10588" y="19775"/>
                </a:cubicBezTo>
                <a:cubicBezTo>
                  <a:pt x="10588" y="19775"/>
                  <a:pt x="10588" y="19470"/>
                  <a:pt x="10165" y="19470"/>
                </a:cubicBezTo>
                <a:cubicBezTo>
                  <a:pt x="4235" y="19470"/>
                  <a:pt x="4235" y="19470"/>
                  <a:pt x="4235" y="19470"/>
                </a:cubicBezTo>
                <a:cubicBezTo>
                  <a:pt x="7624" y="14907"/>
                  <a:pt x="7624" y="14907"/>
                  <a:pt x="7624" y="14907"/>
                </a:cubicBezTo>
                <a:cubicBezTo>
                  <a:pt x="15247" y="14907"/>
                  <a:pt x="15247" y="14907"/>
                  <a:pt x="15247" y="14907"/>
                </a:cubicBezTo>
                <a:cubicBezTo>
                  <a:pt x="19906" y="20687"/>
                  <a:pt x="19906" y="20687"/>
                  <a:pt x="19906" y="20687"/>
                </a:cubicBezTo>
                <a:lnTo>
                  <a:pt x="1694" y="20687"/>
                </a:lnTo>
                <a:close/>
                <a:moveTo>
                  <a:pt x="9741" y="7301"/>
                </a:moveTo>
                <a:cubicBezTo>
                  <a:pt x="9741" y="7301"/>
                  <a:pt x="10165" y="7606"/>
                  <a:pt x="10165" y="7606"/>
                </a:cubicBezTo>
                <a:cubicBezTo>
                  <a:pt x="10165" y="8823"/>
                  <a:pt x="10165" y="8823"/>
                  <a:pt x="10165" y="8823"/>
                </a:cubicBezTo>
                <a:cubicBezTo>
                  <a:pt x="10165" y="8823"/>
                  <a:pt x="9741" y="9127"/>
                  <a:pt x="9741" y="9127"/>
                </a:cubicBezTo>
                <a:cubicBezTo>
                  <a:pt x="9318" y="9127"/>
                  <a:pt x="9318" y="8823"/>
                  <a:pt x="9318" y="8823"/>
                </a:cubicBezTo>
                <a:cubicBezTo>
                  <a:pt x="9318" y="7606"/>
                  <a:pt x="9318" y="7606"/>
                  <a:pt x="9318" y="7606"/>
                </a:cubicBezTo>
                <a:cubicBezTo>
                  <a:pt x="9318" y="7606"/>
                  <a:pt x="9318" y="7301"/>
                  <a:pt x="9741" y="7301"/>
                </a:cubicBezTo>
                <a:close/>
                <a:moveTo>
                  <a:pt x="8894" y="5476"/>
                </a:moveTo>
                <a:cubicBezTo>
                  <a:pt x="8894" y="6085"/>
                  <a:pt x="9741" y="6693"/>
                  <a:pt x="10588" y="6693"/>
                </a:cubicBezTo>
                <a:cubicBezTo>
                  <a:pt x="11435" y="6693"/>
                  <a:pt x="12282" y="6085"/>
                  <a:pt x="12282" y="5476"/>
                </a:cubicBezTo>
                <a:cubicBezTo>
                  <a:pt x="12282" y="4868"/>
                  <a:pt x="11435" y="4259"/>
                  <a:pt x="10588" y="4259"/>
                </a:cubicBezTo>
                <a:cubicBezTo>
                  <a:pt x="9741" y="4259"/>
                  <a:pt x="8894" y="4868"/>
                  <a:pt x="8894" y="5476"/>
                </a:cubicBezTo>
                <a:close/>
                <a:moveTo>
                  <a:pt x="10588" y="4868"/>
                </a:moveTo>
                <a:cubicBezTo>
                  <a:pt x="11012" y="4868"/>
                  <a:pt x="11435" y="5172"/>
                  <a:pt x="11435" y="5476"/>
                </a:cubicBezTo>
                <a:cubicBezTo>
                  <a:pt x="11435" y="5780"/>
                  <a:pt x="11012" y="6085"/>
                  <a:pt x="10588" y="6085"/>
                </a:cubicBezTo>
                <a:cubicBezTo>
                  <a:pt x="10165" y="6085"/>
                  <a:pt x="9741" y="5780"/>
                  <a:pt x="9741" y="5476"/>
                </a:cubicBezTo>
                <a:cubicBezTo>
                  <a:pt x="9741" y="5172"/>
                  <a:pt x="10165" y="4868"/>
                  <a:pt x="10588" y="4868"/>
                </a:cubicBezTo>
                <a:close/>
                <a:moveTo>
                  <a:pt x="7624" y="2130"/>
                </a:moveTo>
                <a:cubicBezTo>
                  <a:pt x="7624" y="1825"/>
                  <a:pt x="8047" y="1521"/>
                  <a:pt x="8471" y="1521"/>
                </a:cubicBezTo>
                <a:cubicBezTo>
                  <a:pt x="9318" y="1521"/>
                  <a:pt x="9741" y="1825"/>
                  <a:pt x="9741" y="2130"/>
                </a:cubicBezTo>
                <a:cubicBezTo>
                  <a:pt x="9741" y="2434"/>
                  <a:pt x="9318" y="2738"/>
                  <a:pt x="8471" y="2738"/>
                </a:cubicBezTo>
                <a:cubicBezTo>
                  <a:pt x="8047" y="2738"/>
                  <a:pt x="7624" y="2434"/>
                  <a:pt x="7624" y="2130"/>
                </a:cubicBezTo>
                <a:close/>
                <a:moveTo>
                  <a:pt x="15247" y="4259"/>
                </a:moveTo>
                <a:cubicBezTo>
                  <a:pt x="16518" y="4259"/>
                  <a:pt x="18212" y="3346"/>
                  <a:pt x="18212" y="2130"/>
                </a:cubicBezTo>
                <a:cubicBezTo>
                  <a:pt x="18212" y="913"/>
                  <a:pt x="16518" y="0"/>
                  <a:pt x="15247" y="0"/>
                </a:cubicBezTo>
                <a:cubicBezTo>
                  <a:pt x="13553" y="0"/>
                  <a:pt x="12282" y="913"/>
                  <a:pt x="12282" y="2130"/>
                </a:cubicBezTo>
                <a:cubicBezTo>
                  <a:pt x="12282" y="3346"/>
                  <a:pt x="13553" y="4259"/>
                  <a:pt x="15247" y="4259"/>
                </a:cubicBezTo>
                <a:close/>
                <a:moveTo>
                  <a:pt x="15247" y="608"/>
                </a:moveTo>
                <a:cubicBezTo>
                  <a:pt x="16094" y="608"/>
                  <a:pt x="17365" y="1217"/>
                  <a:pt x="17365" y="2130"/>
                </a:cubicBezTo>
                <a:cubicBezTo>
                  <a:pt x="17365" y="3042"/>
                  <a:pt x="16094" y="3651"/>
                  <a:pt x="15247" y="3651"/>
                </a:cubicBezTo>
                <a:cubicBezTo>
                  <a:pt x="13976" y="3651"/>
                  <a:pt x="13129" y="3042"/>
                  <a:pt x="13129" y="2130"/>
                </a:cubicBezTo>
                <a:cubicBezTo>
                  <a:pt x="13129" y="1217"/>
                  <a:pt x="13976" y="608"/>
                  <a:pt x="15247" y="60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51" name="Shape"/>
          <p:cNvSpPr/>
          <p:nvPr/>
        </p:nvSpPr>
        <p:spPr>
          <a:xfrm>
            <a:off x="5685725" y="3431831"/>
            <a:ext cx="328291" cy="2466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720" y="16759"/>
                </a:moveTo>
                <a:cubicBezTo>
                  <a:pt x="9720" y="16759"/>
                  <a:pt x="9720" y="17131"/>
                  <a:pt x="9720" y="17131"/>
                </a:cubicBezTo>
                <a:cubicBezTo>
                  <a:pt x="9720" y="17503"/>
                  <a:pt x="9450" y="17503"/>
                  <a:pt x="9450" y="17503"/>
                </a:cubicBezTo>
                <a:cubicBezTo>
                  <a:pt x="9450" y="17503"/>
                  <a:pt x="9450" y="17503"/>
                  <a:pt x="9180" y="17131"/>
                </a:cubicBezTo>
                <a:cubicBezTo>
                  <a:pt x="8640" y="16386"/>
                  <a:pt x="8640" y="16386"/>
                  <a:pt x="8640" y="16386"/>
                </a:cubicBezTo>
                <a:cubicBezTo>
                  <a:pt x="8640" y="16386"/>
                  <a:pt x="8640" y="16014"/>
                  <a:pt x="8640" y="16014"/>
                </a:cubicBezTo>
                <a:cubicBezTo>
                  <a:pt x="8910" y="15641"/>
                  <a:pt x="8910" y="15641"/>
                  <a:pt x="9180" y="16014"/>
                </a:cubicBezTo>
                <a:lnTo>
                  <a:pt x="9720" y="16759"/>
                </a:lnTo>
                <a:close/>
                <a:moveTo>
                  <a:pt x="21600" y="9310"/>
                </a:moveTo>
                <a:cubicBezTo>
                  <a:pt x="21600" y="9683"/>
                  <a:pt x="21330" y="10055"/>
                  <a:pt x="21060" y="10055"/>
                </a:cubicBezTo>
                <a:cubicBezTo>
                  <a:pt x="19710" y="10055"/>
                  <a:pt x="19710" y="10055"/>
                  <a:pt x="19710" y="10055"/>
                </a:cubicBezTo>
                <a:cubicBezTo>
                  <a:pt x="19440" y="10800"/>
                  <a:pt x="19170" y="11545"/>
                  <a:pt x="18630" y="11917"/>
                </a:cubicBezTo>
                <a:cubicBezTo>
                  <a:pt x="12420" y="20855"/>
                  <a:pt x="12420" y="20855"/>
                  <a:pt x="12420" y="20855"/>
                </a:cubicBezTo>
                <a:cubicBezTo>
                  <a:pt x="11880" y="21228"/>
                  <a:pt x="11340" y="21600"/>
                  <a:pt x="10800" y="21600"/>
                </a:cubicBezTo>
                <a:cubicBezTo>
                  <a:pt x="10260" y="21600"/>
                  <a:pt x="9720" y="21228"/>
                  <a:pt x="9180" y="20855"/>
                </a:cubicBezTo>
                <a:cubicBezTo>
                  <a:pt x="2970" y="11917"/>
                  <a:pt x="2970" y="11917"/>
                  <a:pt x="2970" y="11917"/>
                </a:cubicBezTo>
                <a:cubicBezTo>
                  <a:pt x="2970" y="11917"/>
                  <a:pt x="2970" y="11917"/>
                  <a:pt x="2970" y="11917"/>
                </a:cubicBezTo>
                <a:cubicBezTo>
                  <a:pt x="2430" y="11545"/>
                  <a:pt x="2160" y="10800"/>
                  <a:pt x="1890" y="10055"/>
                </a:cubicBezTo>
                <a:cubicBezTo>
                  <a:pt x="540" y="10055"/>
                  <a:pt x="540" y="10055"/>
                  <a:pt x="540" y="10055"/>
                </a:cubicBezTo>
                <a:cubicBezTo>
                  <a:pt x="270" y="10055"/>
                  <a:pt x="0" y="9683"/>
                  <a:pt x="0" y="9310"/>
                </a:cubicBezTo>
                <a:cubicBezTo>
                  <a:pt x="0" y="8938"/>
                  <a:pt x="270" y="8566"/>
                  <a:pt x="540" y="8566"/>
                </a:cubicBezTo>
                <a:cubicBezTo>
                  <a:pt x="1620" y="8566"/>
                  <a:pt x="1620" y="8566"/>
                  <a:pt x="1620" y="8566"/>
                </a:cubicBezTo>
                <a:cubicBezTo>
                  <a:pt x="1080" y="6331"/>
                  <a:pt x="1620" y="4097"/>
                  <a:pt x="2970" y="2234"/>
                </a:cubicBezTo>
                <a:cubicBezTo>
                  <a:pt x="3780" y="745"/>
                  <a:pt x="5130" y="0"/>
                  <a:pt x="6480" y="0"/>
                </a:cubicBezTo>
                <a:cubicBezTo>
                  <a:pt x="7830" y="0"/>
                  <a:pt x="9180" y="745"/>
                  <a:pt x="9990" y="2234"/>
                </a:cubicBezTo>
                <a:cubicBezTo>
                  <a:pt x="10800" y="3352"/>
                  <a:pt x="10800" y="3352"/>
                  <a:pt x="10800" y="3352"/>
                </a:cubicBezTo>
                <a:cubicBezTo>
                  <a:pt x="11610" y="2234"/>
                  <a:pt x="11610" y="2234"/>
                  <a:pt x="11610" y="2234"/>
                </a:cubicBezTo>
                <a:cubicBezTo>
                  <a:pt x="12420" y="745"/>
                  <a:pt x="13770" y="0"/>
                  <a:pt x="15120" y="0"/>
                </a:cubicBezTo>
                <a:cubicBezTo>
                  <a:pt x="16470" y="0"/>
                  <a:pt x="17820" y="745"/>
                  <a:pt x="18630" y="2234"/>
                </a:cubicBezTo>
                <a:cubicBezTo>
                  <a:pt x="19980" y="4097"/>
                  <a:pt x="20520" y="6331"/>
                  <a:pt x="19980" y="8566"/>
                </a:cubicBezTo>
                <a:cubicBezTo>
                  <a:pt x="21060" y="8566"/>
                  <a:pt x="21060" y="8566"/>
                  <a:pt x="21060" y="8566"/>
                </a:cubicBezTo>
                <a:cubicBezTo>
                  <a:pt x="21330" y="8566"/>
                  <a:pt x="21600" y="8938"/>
                  <a:pt x="21600" y="9310"/>
                </a:cubicBezTo>
                <a:close/>
                <a:moveTo>
                  <a:pt x="2430" y="8566"/>
                </a:moveTo>
                <a:cubicBezTo>
                  <a:pt x="3240" y="8566"/>
                  <a:pt x="3240" y="8566"/>
                  <a:pt x="3240" y="8566"/>
                </a:cubicBezTo>
                <a:cubicBezTo>
                  <a:pt x="2700" y="7076"/>
                  <a:pt x="2970" y="4841"/>
                  <a:pt x="4050" y="3724"/>
                </a:cubicBezTo>
                <a:cubicBezTo>
                  <a:pt x="4050" y="3352"/>
                  <a:pt x="4320" y="3352"/>
                  <a:pt x="4320" y="3724"/>
                </a:cubicBezTo>
                <a:cubicBezTo>
                  <a:pt x="4320" y="3724"/>
                  <a:pt x="4320" y="4097"/>
                  <a:pt x="4320" y="4097"/>
                </a:cubicBezTo>
                <a:cubicBezTo>
                  <a:pt x="3510" y="5214"/>
                  <a:pt x="3240" y="7076"/>
                  <a:pt x="4050" y="8566"/>
                </a:cubicBezTo>
                <a:cubicBezTo>
                  <a:pt x="5670" y="8566"/>
                  <a:pt x="5670" y="8566"/>
                  <a:pt x="5670" y="8566"/>
                </a:cubicBezTo>
                <a:cubicBezTo>
                  <a:pt x="7560" y="4841"/>
                  <a:pt x="7560" y="4841"/>
                  <a:pt x="7560" y="4841"/>
                </a:cubicBezTo>
                <a:cubicBezTo>
                  <a:pt x="7560" y="4469"/>
                  <a:pt x="7830" y="4469"/>
                  <a:pt x="8100" y="4469"/>
                </a:cubicBezTo>
                <a:cubicBezTo>
                  <a:pt x="8370" y="4469"/>
                  <a:pt x="8370" y="4469"/>
                  <a:pt x="8640" y="4841"/>
                </a:cubicBezTo>
                <a:cubicBezTo>
                  <a:pt x="11340" y="11545"/>
                  <a:pt x="11340" y="11545"/>
                  <a:pt x="11340" y="11545"/>
                </a:cubicBezTo>
                <a:cubicBezTo>
                  <a:pt x="12960" y="6703"/>
                  <a:pt x="12960" y="6703"/>
                  <a:pt x="12960" y="6703"/>
                </a:cubicBezTo>
                <a:cubicBezTo>
                  <a:pt x="13230" y="6331"/>
                  <a:pt x="13500" y="6331"/>
                  <a:pt x="13500" y="6331"/>
                </a:cubicBezTo>
                <a:cubicBezTo>
                  <a:pt x="13770" y="6331"/>
                  <a:pt x="14040" y="6331"/>
                  <a:pt x="14040" y="6703"/>
                </a:cubicBezTo>
                <a:cubicBezTo>
                  <a:pt x="15660" y="11172"/>
                  <a:pt x="15660" y="11172"/>
                  <a:pt x="15660" y="11172"/>
                </a:cubicBezTo>
                <a:cubicBezTo>
                  <a:pt x="16470" y="8938"/>
                  <a:pt x="16470" y="8938"/>
                  <a:pt x="16470" y="8938"/>
                </a:cubicBezTo>
                <a:cubicBezTo>
                  <a:pt x="16740" y="8938"/>
                  <a:pt x="16740" y="8566"/>
                  <a:pt x="17010" y="8566"/>
                </a:cubicBezTo>
                <a:cubicBezTo>
                  <a:pt x="19170" y="8566"/>
                  <a:pt x="19170" y="8566"/>
                  <a:pt x="19170" y="8566"/>
                </a:cubicBezTo>
                <a:cubicBezTo>
                  <a:pt x="19710" y="6703"/>
                  <a:pt x="19170" y="4469"/>
                  <a:pt x="18090" y="2979"/>
                </a:cubicBezTo>
                <a:cubicBezTo>
                  <a:pt x="17280" y="1862"/>
                  <a:pt x="16200" y="1117"/>
                  <a:pt x="15120" y="1117"/>
                </a:cubicBezTo>
                <a:cubicBezTo>
                  <a:pt x="14040" y="1117"/>
                  <a:pt x="12960" y="1862"/>
                  <a:pt x="12150" y="2979"/>
                </a:cubicBezTo>
                <a:cubicBezTo>
                  <a:pt x="11070" y="4469"/>
                  <a:pt x="11070" y="4469"/>
                  <a:pt x="11070" y="4469"/>
                </a:cubicBezTo>
                <a:cubicBezTo>
                  <a:pt x="11070" y="4841"/>
                  <a:pt x="10800" y="4841"/>
                  <a:pt x="10530" y="4469"/>
                </a:cubicBezTo>
                <a:cubicBezTo>
                  <a:pt x="9450" y="2979"/>
                  <a:pt x="9450" y="2979"/>
                  <a:pt x="9450" y="2979"/>
                </a:cubicBezTo>
                <a:cubicBezTo>
                  <a:pt x="8640" y="1862"/>
                  <a:pt x="7560" y="1117"/>
                  <a:pt x="6480" y="1117"/>
                </a:cubicBezTo>
                <a:cubicBezTo>
                  <a:pt x="5400" y="1117"/>
                  <a:pt x="4320" y="1862"/>
                  <a:pt x="3510" y="2979"/>
                </a:cubicBezTo>
                <a:cubicBezTo>
                  <a:pt x="2430" y="4469"/>
                  <a:pt x="1890" y="6703"/>
                  <a:pt x="2430" y="8566"/>
                </a:cubicBezTo>
                <a:close/>
                <a:moveTo>
                  <a:pt x="18900" y="10055"/>
                </a:moveTo>
                <a:cubicBezTo>
                  <a:pt x="17280" y="10055"/>
                  <a:pt x="17280" y="10055"/>
                  <a:pt x="17280" y="10055"/>
                </a:cubicBezTo>
                <a:cubicBezTo>
                  <a:pt x="15930" y="13407"/>
                  <a:pt x="15930" y="13407"/>
                  <a:pt x="15930" y="13407"/>
                </a:cubicBezTo>
                <a:cubicBezTo>
                  <a:pt x="15930" y="13407"/>
                  <a:pt x="15660" y="13779"/>
                  <a:pt x="15660" y="13779"/>
                </a:cubicBezTo>
                <a:cubicBezTo>
                  <a:pt x="15390" y="13779"/>
                  <a:pt x="15120" y="13407"/>
                  <a:pt x="15120" y="13407"/>
                </a:cubicBezTo>
                <a:cubicBezTo>
                  <a:pt x="13500" y="8566"/>
                  <a:pt x="13500" y="8566"/>
                  <a:pt x="13500" y="8566"/>
                </a:cubicBezTo>
                <a:cubicBezTo>
                  <a:pt x="11880" y="13407"/>
                  <a:pt x="11880" y="13407"/>
                  <a:pt x="11880" y="13407"/>
                </a:cubicBezTo>
                <a:cubicBezTo>
                  <a:pt x="11610" y="13407"/>
                  <a:pt x="11610" y="13779"/>
                  <a:pt x="11340" y="13779"/>
                </a:cubicBezTo>
                <a:cubicBezTo>
                  <a:pt x="11340" y="13779"/>
                  <a:pt x="11340" y="13779"/>
                  <a:pt x="11340" y="13779"/>
                </a:cubicBezTo>
                <a:cubicBezTo>
                  <a:pt x="11070" y="13779"/>
                  <a:pt x="10800" y="13407"/>
                  <a:pt x="10800" y="13407"/>
                </a:cubicBezTo>
                <a:cubicBezTo>
                  <a:pt x="8100" y="6331"/>
                  <a:pt x="8100" y="6331"/>
                  <a:pt x="8100" y="6331"/>
                </a:cubicBezTo>
                <a:cubicBezTo>
                  <a:pt x="6480" y="9683"/>
                  <a:pt x="6480" y="9683"/>
                  <a:pt x="6480" y="9683"/>
                </a:cubicBezTo>
                <a:cubicBezTo>
                  <a:pt x="6480" y="10055"/>
                  <a:pt x="6210" y="10055"/>
                  <a:pt x="6210" y="10055"/>
                </a:cubicBezTo>
                <a:cubicBezTo>
                  <a:pt x="4860" y="10055"/>
                  <a:pt x="4860" y="10055"/>
                  <a:pt x="4860" y="10055"/>
                </a:cubicBezTo>
                <a:cubicBezTo>
                  <a:pt x="8100" y="14524"/>
                  <a:pt x="8100" y="14524"/>
                  <a:pt x="8100" y="14524"/>
                </a:cubicBezTo>
                <a:cubicBezTo>
                  <a:pt x="8100" y="14897"/>
                  <a:pt x="8100" y="14897"/>
                  <a:pt x="8100" y="15269"/>
                </a:cubicBezTo>
                <a:cubicBezTo>
                  <a:pt x="8100" y="15269"/>
                  <a:pt x="8100" y="15269"/>
                  <a:pt x="7830" y="15269"/>
                </a:cubicBezTo>
                <a:cubicBezTo>
                  <a:pt x="7830" y="15269"/>
                  <a:pt x="7830" y="15269"/>
                  <a:pt x="7830" y="15269"/>
                </a:cubicBezTo>
                <a:cubicBezTo>
                  <a:pt x="4050" y="10055"/>
                  <a:pt x="4050" y="10055"/>
                  <a:pt x="4050" y="10055"/>
                </a:cubicBezTo>
                <a:cubicBezTo>
                  <a:pt x="2970" y="10055"/>
                  <a:pt x="2970" y="10055"/>
                  <a:pt x="2970" y="10055"/>
                </a:cubicBezTo>
                <a:cubicBezTo>
                  <a:pt x="2970" y="10428"/>
                  <a:pt x="3240" y="10800"/>
                  <a:pt x="3510" y="11172"/>
                </a:cubicBezTo>
                <a:cubicBezTo>
                  <a:pt x="3510" y="11172"/>
                  <a:pt x="3510" y="11172"/>
                  <a:pt x="3510" y="11172"/>
                </a:cubicBezTo>
                <a:cubicBezTo>
                  <a:pt x="9720" y="20110"/>
                  <a:pt x="9720" y="20110"/>
                  <a:pt x="9720" y="20110"/>
                </a:cubicBezTo>
                <a:cubicBezTo>
                  <a:pt x="10260" y="20855"/>
                  <a:pt x="11340" y="20855"/>
                  <a:pt x="11880" y="20110"/>
                </a:cubicBezTo>
                <a:cubicBezTo>
                  <a:pt x="18090" y="11172"/>
                  <a:pt x="18090" y="11172"/>
                  <a:pt x="18090" y="11172"/>
                </a:cubicBezTo>
                <a:cubicBezTo>
                  <a:pt x="18360" y="10800"/>
                  <a:pt x="18630" y="10428"/>
                  <a:pt x="18900" y="1005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52" name="Shape"/>
          <p:cNvSpPr/>
          <p:nvPr/>
        </p:nvSpPr>
        <p:spPr>
          <a:xfrm>
            <a:off x="4349308" y="3393618"/>
            <a:ext cx="319058" cy="32829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2" h="21600" extrusionOk="0">
                <a:moveTo>
                  <a:pt x="20992" y="10660"/>
                </a:moveTo>
                <a:cubicBezTo>
                  <a:pt x="20992" y="8696"/>
                  <a:pt x="20452" y="6732"/>
                  <a:pt x="19372" y="5049"/>
                </a:cubicBezTo>
                <a:cubicBezTo>
                  <a:pt x="19642" y="4769"/>
                  <a:pt x="19642" y="4208"/>
                  <a:pt x="19372" y="3927"/>
                </a:cubicBezTo>
                <a:cubicBezTo>
                  <a:pt x="18832" y="3086"/>
                  <a:pt x="18832" y="3086"/>
                  <a:pt x="18832" y="3086"/>
                </a:cubicBezTo>
                <a:cubicBezTo>
                  <a:pt x="18562" y="3086"/>
                  <a:pt x="18562" y="3086"/>
                  <a:pt x="18292" y="3086"/>
                </a:cubicBezTo>
                <a:cubicBezTo>
                  <a:pt x="18292" y="2805"/>
                  <a:pt x="18292" y="2525"/>
                  <a:pt x="18022" y="2244"/>
                </a:cubicBezTo>
                <a:cubicBezTo>
                  <a:pt x="17212" y="1683"/>
                  <a:pt x="17212" y="1683"/>
                  <a:pt x="17212" y="1683"/>
                </a:cubicBezTo>
                <a:cubicBezTo>
                  <a:pt x="16942" y="1683"/>
                  <a:pt x="16672" y="1683"/>
                  <a:pt x="16132" y="1683"/>
                </a:cubicBezTo>
                <a:cubicBezTo>
                  <a:pt x="14512" y="561"/>
                  <a:pt x="12622" y="0"/>
                  <a:pt x="10462" y="0"/>
                </a:cubicBezTo>
                <a:cubicBezTo>
                  <a:pt x="8572" y="0"/>
                  <a:pt x="6412" y="561"/>
                  <a:pt x="4792" y="1683"/>
                </a:cubicBezTo>
                <a:cubicBezTo>
                  <a:pt x="4522" y="1403"/>
                  <a:pt x="4252" y="1403"/>
                  <a:pt x="3712" y="1683"/>
                </a:cubicBezTo>
                <a:cubicBezTo>
                  <a:pt x="3172" y="2244"/>
                  <a:pt x="3172" y="2244"/>
                  <a:pt x="3172" y="2244"/>
                </a:cubicBezTo>
                <a:cubicBezTo>
                  <a:pt x="2902" y="2244"/>
                  <a:pt x="2902" y="2525"/>
                  <a:pt x="2902" y="2805"/>
                </a:cubicBezTo>
                <a:cubicBezTo>
                  <a:pt x="2632" y="2805"/>
                  <a:pt x="2362" y="2805"/>
                  <a:pt x="2362" y="3086"/>
                </a:cubicBezTo>
                <a:cubicBezTo>
                  <a:pt x="1822" y="3647"/>
                  <a:pt x="1822" y="3647"/>
                  <a:pt x="1822" y="3647"/>
                </a:cubicBezTo>
                <a:cubicBezTo>
                  <a:pt x="1552" y="4208"/>
                  <a:pt x="1552" y="4488"/>
                  <a:pt x="1822" y="4769"/>
                </a:cubicBezTo>
                <a:cubicBezTo>
                  <a:pt x="-608" y="8416"/>
                  <a:pt x="-608" y="13184"/>
                  <a:pt x="1822" y="16831"/>
                </a:cubicBezTo>
                <a:cubicBezTo>
                  <a:pt x="1552" y="17112"/>
                  <a:pt x="1552" y="17392"/>
                  <a:pt x="1822" y="17953"/>
                </a:cubicBezTo>
                <a:cubicBezTo>
                  <a:pt x="2362" y="18514"/>
                  <a:pt x="2362" y="18514"/>
                  <a:pt x="2362" y="18514"/>
                </a:cubicBezTo>
                <a:cubicBezTo>
                  <a:pt x="2632" y="18795"/>
                  <a:pt x="2632" y="18795"/>
                  <a:pt x="2902" y="18795"/>
                </a:cubicBezTo>
                <a:cubicBezTo>
                  <a:pt x="2902" y="19075"/>
                  <a:pt x="2902" y="19356"/>
                  <a:pt x="3172" y="19356"/>
                </a:cubicBezTo>
                <a:cubicBezTo>
                  <a:pt x="3982" y="19917"/>
                  <a:pt x="3982" y="19917"/>
                  <a:pt x="3982" y="19917"/>
                </a:cubicBezTo>
                <a:cubicBezTo>
                  <a:pt x="3982" y="20197"/>
                  <a:pt x="4252" y="20197"/>
                  <a:pt x="4522" y="20197"/>
                </a:cubicBezTo>
                <a:cubicBezTo>
                  <a:pt x="4792" y="20197"/>
                  <a:pt x="4792" y="20197"/>
                  <a:pt x="5062" y="19917"/>
                </a:cubicBezTo>
                <a:cubicBezTo>
                  <a:pt x="6682" y="21039"/>
                  <a:pt x="8572" y="21600"/>
                  <a:pt x="10462" y="21600"/>
                </a:cubicBezTo>
                <a:cubicBezTo>
                  <a:pt x="12622" y="21600"/>
                  <a:pt x="14512" y="21039"/>
                  <a:pt x="16132" y="19917"/>
                </a:cubicBezTo>
                <a:cubicBezTo>
                  <a:pt x="16402" y="19917"/>
                  <a:pt x="16402" y="19917"/>
                  <a:pt x="16672" y="19917"/>
                </a:cubicBezTo>
                <a:cubicBezTo>
                  <a:pt x="16942" y="19917"/>
                  <a:pt x="16942" y="19917"/>
                  <a:pt x="17212" y="19917"/>
                </a:cubicBezTo>
                <a:cubicBezTo>
                  <a:pt x="18022" y="19356"/>
                  <a:pt x="18022" y="19356"/>
                  <a:pt x="18022" y="19356"/>
                </a:cubicBezTo>
                <a:cubicBezTo>
                  <a:pt x="18022" y="19075"/>
                  <a:pt x="18292" y="18795"/>
                  <a:pt x="18292" y="18795"/>
                </a:cubicBezTo>
                <a:cubicBezTo>
                  <a:pt x="18292" y="18795"/>
                  <a:pt x="18562" y="18514"/>
                  <a:pt x="18832" y="18514"/>
                </a:cubicBezTo>
                <a:cubicBezTo>
                  <a:pt x="19372" y="17673"/>
                  <a:pt x="19372" y="17673"/>
                  <a:pt x="19372" y="17673"/>
                </a:cubicBezTo>
                <a:cubicBezTo>
                  <a:pt x="19642" y="17392"/>
                  <a:pt x="19642" y="16831"/>
                  <a:pt x="19372" y="16551"/>
                </a:cubicBezTo>
                <a:cubicBezTo>
                  <a:pt x="20452" y="14868"/>
                  <a:pt x="20992" y="12904"/>
                  <a:pt x="20992" y="10660"/>
                </a:cubicBezTo>
                <a:close/>
                <a:moveTo>
                  <a:pt x="14242" y="14026"/>
                </a:moveTo>
                <a:cubicBezTo>
                  <a:pt x="14242" y="14026"/>
                  <a:pt x="14242" y="14306"/>
                  <a:pt x="14242" y="14587"/>
                </a:cubicBezTo>
                <a:cubicBezTo>
                  <a:pt x="13972" y="14587"/>
                  <a:pt x="13702" y="14587"/>
                  <a:pt x="13702" y="14587"/>
                </a:cubicBezTo>
                <a:cubicBezTo>
                  <a:pt x="12892" y="15148"/>
                  <a:pt x="12892" y="15148"/>
                  <a:pt x="12892" y="15148"/>
                </a:cubicBezTo>
                <a:cubicBezTo>
                  <a:pt x="12622" y="15148"/>
                  <a:pt x="12622" y="15429"/>
                  <a:pt x="12352" y="15709"/>
                </a:cubicBezTo>
                <a:cubicBezTo>
                  <a:pt x="12352" y="15990"/>
                  <a:pt x="12622" y="15990"/>
                  <a:pt x="12622" y="16270"/>
                </a:cubicBezTo>
                <a:cubicBezTo>
                  <a:pt x="12082" y="16551"/>
                  <a:pt x="11272" y="16551"/>
                  <a:pt x="10462" y="16551"/>
                </a:cubicBezTo>
                <a:cubicBezTo>
                  <a:pt x="9922" y="16551"/>
                  <a:pt x="9112" y="16551"/>
                  <a:pt x="8572" y="16270"/>
                </a:cubicBezTo>
                <a:cubicBezTo>
                  <a:pt x="8572" y="16270"/>
                  <a:pt x="8572" y="15990"/>
                  <a:pt x="8572" y="15709"/>
                </a:cubicBezTo>
                <a:cubicBezTo>
                  <a:pt x="8572" y="15709"/>
                  <a:pt x="8572" y="15429"/>
                  <a:pt x="8302" y="15429"/>
                </a:cubicBezTo>
                <a:cubicBezTo>
                  <a:pt x="7492" y="14868"/>
                  <a:pt x="7492" y="14868"/>
                  <a:pt x="7492" y="14868"/>
                </a:cubicBezTo>
                <a:cubicBezTo>
                  <a:pt x="7492" y="14587"/>
                  <a:pt x="7222" y="14587"/>
                  <a:pt x="6952" y="14587"/>
                </a:cubicBezTo>
                <a:cubicBezTo>
                  <a:pt x="6952" y="14587"/>
                  <a:pt x="6952" y="14306"/>
                  <a:pt x="6952" y="14026"/>
                </a:cubicBezTo>
                <a:cubicBezTo>
                  <a:pt x="6412" y="13184"/>
                  <a:pt x="6412" y="13184"/>
                  <a:pt x="6412" y="13184"/>
                </a:cubicBezTo>
                <a:cubicBezTo>
                  <a:pt x="6142" y="12904"/>
                  <a:pt x="5602" y="12904"/>
                  <a:pt x="5332" y="13184"/>
                </a:cubicBezTo>
                <a:cubicBezTo>
                  <a:pt x="5332" y="13184"/>
                  <a:pt x="5332" y="13184"/>
                  <a:pt x="5332" y="13184"/>
                </a:cubicBezTo>
                <a:cubicBezTo>
                  <a:pt x="4522" y="11782"/>
                  <a:pt x="4522" y="10099"/>
                  <a:pt x="5332" y="8416"/>
                </a:cubicBezTo>
                <a:cubicBezTo>
                  <a:pt x="5332" y="8696"/>
                  <a:pt x="5602" y="8696"/>
                  <a:pt x="5602" y="8696"/>
                </a:cubicBezTo>
                <a:cubicBezTo>
                  <a:pt x="5872" y="8696"/>
                  <a:pt x="6142" y="8416"/>
                  <a:pt x="6142" y="8416"/>
                </a:cubicBezTo>
                <a:cubicBezTo>
                  <a:pt x="6682" y="7574"/>
                  <a:pt x="6682" y="7574"/>
                  <a:pt x="6682" y="7574"/>
                </a:cubicBezTo>
                <a:cubicBezTo>
                  <a:pt x="6952" y="7294"/>
                  <a:pt x="6952" y="7013"/>
                  <a:pt x="6952" y="7013"/>
                </a:cubicBezTo>
                <a:cubicBezTo>
                  <a:pt x="6952" y="7013"/>
                  <a:pt x="7222" y="7013"/>
                  <a:pt x="7492" y="6732"/>
                </a:cubicBezTo>
                <a:cubicBezTo>
                  <a:pt x="8032" y="6171"/>
                  <a:pt x="8032" y="6171"/>
                  <a:pt x="8032" y="6171"/>
                </a:cubicBezTo>
                <a:cubicBezTo>
                  <a:pt x="8302" y="6171"/>
                  <a:pt x="8572" y="5891"/>
                  <a:pt x="8572" y="5610"/>
                </a:cubicBezTo>
                <a:cubicBezTo>
                  <a:pt x="8572" y="5610"/>
                  <a:pt x="8572" y="5330"/>
                  <a:pt x="8302" y="5330"/>
                </a:cubicBezTo>
                <a:cubicBezTo>
                  <a:pt x="9112" y="5049"/>
                  <a:pt x="9652" y="4769"/>
                  <a:pt x="10462" y="4769"/>
                </a:cubicBezTo>
                <a:cubicBezTo>
                  <a:pt x="11272" y="4769"/>
                  <a:pt x="12082" y="5049"/>
                  <a:pt x="12622" y="5330"/>
                </a:cubicBezTo>
                <a:cubicBezTo>
                  <a:pt x="12622" y="5330"/>
                  <a:pt x="12622" y="5330"/>
                  <a:pt x="12622" y="5330"/>
                </a:cubicBezTo>
                <a:cubicBezTo>
                  <a:pt x="12622" y="5610"/>
                  <a:pt x="12622" y="5891"/>
                  <a:pt x="12622" y="5891"/>
                </a:cubicBezTo>
                <a:cubicBezTo>
                  <a:pt x="12622" y="6171"/>
                  <a:pt x="12622" y="6452"/>
                  <a:pt x="12892" y="6452"/>
                </a:cubicBezTo>
                <a:cubicBezTo>
                  <a:pt x="13702" y="7013"/>
                  <a:pt x="13702" y="7013"/>
                  <a:pt x="13702" y="7013"/>
                </a:cubicBezTo>
                <a:cubicBezTo>
                  <a:pt x="13702" y="7013"/>
                  <a:pt x="13972" y="7013"/>
                  <a:pt x="14242" y="7013"/>
                </a:cubicBezTo>
                <a:cubicBezTo>
                  <a:pt x="14242" y="7013"/>
                  <a:pt x="14242" y="7013"/>
                  <a:pt x="14242" y="7013"/>
                </a:cubicBezTo>
                <a:cubicBezTo>
                  <a:pt x="14242" y="7294"/>
                  <a:pt x="14242" y="7574"/>
                  <a:pt x="14242" y="7574"/>
                </a:cubicBezTo>
                <a:cubicBezTo>
                  <a:pt x="14782" y="8416"/>
                  <a:pt x="14782" y="8416"/>
                  <a:pt x="14782" y="8416"/>
                </a:cubicBezTo>
                <a:cubicBezTo>
                  <a:pt x="15052" y="8696"/>
                  <a:pt x="15322" y="8977"/>
                  <a:pt x="15322" y="8977"/>
                </a:cubicBezTo>
                <a:cubicBezTo>
                  <a:pt x="15592" y="8977"/>
                  <a:pt x="15592" y="8977"/>
                  <a:pt x="15862" y="8696"/>
                </a:cubicBezTo>
                <a:cubicBezTo>
                  <a:pt x="16402" y="10099"/>
                  <a:pt x="16132" y="11501"/>
                  <a:pt x="15862" y="12904"/>
                </a:cubicBezTo>
                <a:cubicBezTo>
                  <a:pt x="15322" y="12623"/>
                  <a:pt x="15052" y="12904"/>
                  <a:pt x="14782" y="13184"/>
                </a:cubicBezTo>
                <a:lnTo>
                  <a:pt x="14242" y="14026"/>
                </a:lnTo>
                <a:close/>
                <a:moveTo>
                  <a:pt x="10462" y="20758"/>
                </a:moveTo>
                <a:cubicBezTo>
                  <a:pt x="8842" y="20758"/>
                  <a:pt x="6952" y="20197"/>
                  <a:pt x="5602" y="19356"/>
                </a:cubicBezTo>
                <a:cubicBezTo>
                  <a:pt x="8032" y="17112"/>
                  <a:pt x="8032" y="17112"/>
                  <a:pt x="8032" y="17112"/>
                </a:cubicBezTo>
                <a:cubicBezTo>
                  <a:pt x="8842" y="17392"/>
                  <a:pt x="9652" y="17392"/>
                  <a:pt x="10462" y="17392"/>
                </a:cubicBezTo>
                <a:cubicBezTo>
                  <a:pt x="11542" y="17392"/>
                  <a:pt x="12352" y="17392"/>
                  <a:pt x="13162" y="16831"/>
                </a:cubicBezTo>
                <a:cubicBezTo>
                  <a:pt x="15592" y="19356"/>
                  <a:pt x="15592" y="19356"/>
                  <a:pt x="15592" y="19356"/>
                </a:cubicBezTo>
                <a:cubicBezTo>
                  <a:pt x="13972" y="20197"/>
                  <a:pt x="12352" y="20758"/>
                  <a:pt x="10462" y="20758"/>
                </a:cubicBezTo>
                <a:close/>
                <a:moveTo>
                  <a:pt x="2362" y="16270"/>
                </a:moveTo>
                <a:cubicBezTo>
                  <a:pt x="472" y="12904"/>
                  <a:pt x="472" y="8696"/>
                  <a:pt x="2362" y="5610"/>
                </a:cubicBezTo>
                <a:cubicBezTo>
                  <a:pt x="4522" y="7855"/>
                  <a:pt x="4522" y="7855"/>
                  <a:pt x="4522" y="7855"/>
                </a:cubicBezTo>
                <a:cubicBezTo>
                  <a:pt x="3712" y="9818"/>
                  <a:pt x="3712" y="11782"/>
                  <a:pt x="4792" y="13745"/>
                </a:cubicBezTo>
                <a:lnTo>
                  <a:pt x="2362" y="16270"/>
                </a:lnTo>
                <a:close/>
                <a:moveTo>
                  <a:pt x="10462" y="842"/>
                </a:moveTo>
                <a:cubicBezTo>
                  <a:pt x="12352" y="842"/>
                  <a:pt x="13972" y="1403"/>
                  <a:pt x="15592" y="2244"/>
                </a:cubicBezTo>
                <a:cubicBezTo>
                  <a:pt x="13432" y="4769"/>
                  <a:pt x="13432" y="4769"/>
                  <a:pt x="13432" y="4769"/>
                </a:cubicBezTo>
                <a:cubicBezTo>
                  <a:pt x="12352" y="4208"/>
                  <a:pt x="11542" y="3927"/>
                  <a:pt x="10462" y="3927"/>
                </a:cubicBezTo>
                <a:cubicBezTo>
                  <a:pt x="9652" y="3927"/>
                  <a:pt x="8572" y="4208"/>
                  <a:pt x="7762" y="4488"/>
                </a:cubicBezTo>
                <a:cubicBezTo>
                  <a:pt x="5602" y="2244"/>
                  <a:pt x="5602" y="2244"/>
                  <a:pt x="5602" y="2244"/>
                </a:cubicBezTo>
                <a:cubicBezTo>
                  <a:pt x="6952" y="1403"/>
                  <a:pt x="8572" y="842"/>
                  <a:pt x="10462" y="842"/>
                </a:cubicBezTo>
                <a:close/>
                <a:moveTo>
                  <a:pt x="16402" y="8135"/>
                </a:moveTo>
                <a:cubicBezTo>
                  <a:pt x="18832" y="5610"/>
                  <a:pt x="18832" y="5610"/>
                  <a:pt x="18832" y="5610"/>
                </a:cubicBezTo>
                <a:cubicBezTo>
                  <a:pt x="20452" y="8977"/>
                  <a:pt x="20452" y="12904"/>
                  <a:pt x="18562" y="15990"/>
                </a:cubicBezTo>
                <a:cubicBezTo>
                  <a:pt x="16402" y="13465"/>
                  <a:pt x="16402" y="13465"/>
                  <a:pt x="16402" y="13465"/>
                </a:cubicBezTo>
                <a:cubicBezTo>
                  <a:pt x="17212" y="11782"/>
                  <a:pt x="17212" y="9818"/>
                  <a:pt x="16402" y="8135"/>
                </a:cubicBezTo>
                <a:close/>
                <a:moveTo>
                  <a:pt x="18292" y="3647"/>
                </a:moveTo>
                <a:cubicBezTo>
                  <a:pt x="18832" y="4208"/>
                  <a:pt x="18832" y="4208"/>
                  <a:pt x="18832" y="4208"/>
                </a:cubicBezTo>
                <a:cubicBezTo>
                  <a:pt x="19102" y="4488"/>
                  <a:pt x="19102" y="4769"/>
                  <a:pt x="18832" y="4769"/>
                </a:cubicBezTo>
                <a:cubicBezTo>
                  <a:pt x="15592" y="8416"/>
                  <a:pt x="15592" y="8416"/>
                  <a:pt x="15592" y="8416"/>
                </a:cubicBezTo>
                <a:cubicBezTo>
                  <a:pt x="15322" y="8416"/>
                  <a:pt x="15322" y="8416"/>
                  <a:pt x="15322" y="8135"/>
                </a:cubicBezTo>
                <a:cubicBezTo>
                  <a:pt x="14782" y="7294"/>
                  <a:pt x="14782" y="7294"/>
                  <a:pt x="14782" y="7294"/>
                </a:cubicBezTo>
                <a:cubicBezTo>
                  <a:pt x="14782" y="7294"/>
                  <a:pt x="14782" y="7013"/>
                  <a:pt x="14782" y="7013"/>
                </a:cubicBezTo>
                <a:cubicBezTo>
                  <a:pt x="18022" y="3647"/>
                  <a:pt x="18022" y="3647"/>
                  <a:pt x="18022" y="3647"/>
                </a:cubicBezTo>
                <a:cubicBezTo>
                  <a:pt x="18022" y="3647"/>
                  <a:pt x="18022" y="3366"/>
                  <a:pt x="18292" y="3366"/>
                </a:cubicBezTo>
                <a:cubicBezTo>
                  <a:pt x="18292" y="3366"/>
                  <a:pt x="18292" y="3647"/>
                  <a:pt x="18292" y="3647"/>
                </a:cubicBezTo>
                <a:close/>
                <a:moveTo>
                  <a:pt x="16672" y="2244"/>
                </a:moveTo>
                <a:cubicBezTo>
                  <a:pt x="16942" y="2244"/>
                  <a:pt x="16942" y="2244"/>
                  <a:pt x="16942" y="2244"/>
                </a:cubicBezTo>
                <a:cubicBezTo>
                  <a:pt x="17752" y="2805"/>
                  <a:pt x="17752" y="2805"/>
                  <a:pt x="17752" y="2805"/>
                </a:cubicBezTo>
                <a:cubicBezTo>
                  <a:pt x="17752" y="2805"/>
                  <a:pt x="17752" y="2805"/>
                  <a:pt x="17752" y="3086"/>
                </a:cubicBezTo>
                <a:cubicBezTo>
                  <a:pt x="17752" y="3086"/>
                  <a:pt x="17752" y="3086"/>
                  <a:pt x="17752" y="3086"/>
                </a:cubicBezTo>
                <a:cubicBezTo>
                  <a:pt x="14512" y="6452"/>
                  <a:pt x="14512" y="6452"/>
                  <a:pt x="14512" y="6452"/>
                </a:cubicBezTo>
                <a:cubicBezTo>
                  <a:pt x="14242" y="6732"/>
                  <a:pt x="14242" y="6732"/>
                  <a:pt x="13972" y="6452"/>
                </a:cubicBezTo>
                <a:cubicBezTo>
                  <a:pt x="13162" y="5891"/>
                  <a:pt x="13162" y="5891"/>
                  <a:pt x="13162" y="5891"/>
                </a:cubicBezTo>
                <a:cubicBezTo>
                  <a:pt x="13162" y="5891"/>
                  <a:pt x="13162" y="5891"/>
                  <a:pt x="13162" y="5891"/>
                </a:cubicBezTo>
                <a:cubicBezTo>
                  <a:pt x="13162" y="5891"/>
                  <a:pt x="13162" y="5891"/>
                  <a:pt x="13162" y="5891"/>
                </a:cubicBezTo>
                <a:cubicBezTo>
                  <a:pt x="16402" y="2244"/>
                  <a:pt x="16402" y="2244"/>
                  <a:pt x="16402" y="2244"/>
                </a:cubicBezTo>
                <a:cubicBezTo>
                  <a:pt x="16672" y="2244"/>
                  <a:pt x="16672" y="2244"/>
                  <a:pt x="16672" y="2244"/>
                </a:cubicBezTo>
                <a:close/>
                <a:moveTo>
                  <a:pt x="3442" y="2525"/>
                </a:moveTo>
                <a:cubicBezTo>
                  <a:pt x="4252" y="1964"/>
                  <a:pt x="4252" y="1964"/>
                  <a:pt x="4252" y="1964"/>
                </a:cubicBezTo>
                <a:cubicBezTo>
                  <a:pt x="4252" y="1964"/>
                  <a:pt x="4252" y="1964"/>
                  <a:pt x="4252" y="1964"/>
                </a:cubicBezTo>
                <a:cubicBezTo>
                  <a:pt x="4522" y="1964"/>
                  <a:pt x="4522" y="1964"/>
                  <a:pt x="4522" y="1964"/>
                </a:cubicBezTo>
                <a:cubicBezTo>
                  <a:pt x="8032" y="5610"/>
                  <a:pt x="8032" y="5610"/>
                  <a:pt x="8032" y="5610"/>
                </a:cubicBezTo>
                <a:cubicBezTo>
                  <a:pt x="8032" y="5610"/>
                  <a:pt x="8032" y="5610"/>
                  <a:pt x="8032" y="5610"/>
                </a:cubicBezTo>
                <a:cubicBezTo>
                  <a:pt x="8032" y="5610"/>
                  <a:pt x="8032" y="5610"/>
                  <a:pt x="7762" y="5891"/>
                </a:cubicBezTo>
                <a:cubicBezTo>
                  <a:pt x="6952" y="6452"/>
                  <a:pt x="6952" y="6452"/>
                  <a:pt x="6952" y="6452"/>
                </a:cubicBezTo>
                <a:cubicBezTo>
                  <a:pt x="6952" y="6452"/>
                  <a:pt x="6682" y="6452"/>
                  <a:pt x="6682" y="6171"/>
                </a:cubicBezTo>
                <a:cubicBezTo>
                  <a:pt x="3442" y="3086"/>
                  <a:pt x="3442" y="3086"/>
                  <a:pt x="3442" y="3086"/>
                </a:cubicBezTo>
                <a:cubicBezTo>
                  <a:pt x="3442" y="2805"/>
                  <a:pt x="3442" y="2805"/>
                  <a:pt x="3442" y="2805"/>
                </a:cubicBezTo>
                <a:cubicBezTo>
                  <a:pt x="3442" y="2805"/>
                  <a:pt x="3442" y="2525"/>
                  <a:pt x="3442" y="2525"/>
                </a:cubicBezTo>
                <a:close/>
                <a:moveTo>
                  <a:pt x="2092" y="4208"/>
                </a:moveTo>
                <a:cubicBezTo>
                  <a:pt x="2632" y="3366"/>
                  <a:pt x="2632" y="3366"/>
                  <a:pt x="2632" y="3366"/>
                </a:cubicBezTo>
                <a:cubicBezTo>
                  <a:pt x="2632" y="3366"/>
                  <a:pt x="2902" y="3366"/>
                  <a:pt x="2902" y="3366"/>
                </a:cubicBezTo>
                <a:cubicBezTo>
                  <a:pt x="2902" y="3366"/>
                  <a:pt x="2902" y="3366"/>
                  <a:pt x="3172" y="3366"/>
                </a:cubicBezTo>
                <a:cubicBezTo>
                  <a:pt x="6142" y="6732"/>
                  <a:pt x="6142" y="6732"/>
                  <a:pt x="6142" y="6732"/>
                </a:cubicBezTo>
                <a:cubicBezTo>
                  <a:pt x="6412" y="6732"/>
                  <a:pt x="6412" y="7013"/>
                  <a:pt x="6142" y="7294"/>
                </a:cubicBezTo>
                <a:cubicBezTo>
                  <a:pt x="5602" y="8135"/>
                  <a:pt x="5602" y="8135"/>
                  <a:pt x="5602" y="8135"/>
                </a:cubicBezTo>
                <a:cubicBezTo>
                  <a:pt x="5602" y="8135"/>
                  <a:pt x="5602" y="8135"/>
                  <a:pt x="5602" y="8135"/>
                </a:cubicBezTo>
                <a:cubicBezTo>
                  <a:pt x="2092" y="4488"/>
                  <a:pt x="2092" y="4488"/>
                  <a:pt x="2092" y="4488"/>
                </a:cubicBezTo>
                <a:cubicBezTo>
                  <a:pt x="2092" y="4488"/>
                  <a:pt x="2092" y="4208"/>
                  <a:pt x="2092" y="4208"/>
                </a:cubicBezTo>
                <a:close/>
                <a:moveTo>
                  <a:pt x="2902" y="18234"/>
                </a:moveTo>
                <a:cubicBezTo>
                  <a:pt x="2362" y="17392"/>
                  <a:pt x="2362" y="17392"/>
                  <a:pt x="2362" y="17392"/>
                </a:cubicBezTo>
                <a:cubicBezTo>
                  <a:pt x="2092" y="17392"/>
                  <a:pt x="2092" y="17112"/>
                  <a:pt x="2362" y="17112"/>
                </a:cubicBezTo>
                <a:cubicBezTo>
                  <a:pt x="5602" y="13465"/>
                  <a:pt x="5602" y="13465"/>
                  <a:pt x="5602" y="13465"/>
                </a:cubicBezTo>
                <a:cubicBezTo>
                  <a:pt x="5602" y="13465"/>
                  <a:pt x="5872" y="13465"/>
                  <a:pt x="5872" y="13465"/>
                </a:cubicBezTo>
                <a:cubicBezTo>
                  <a:pt x="5872" y="13465"/>
                  <a:pt x="5872" y="13465"/>
                  <a:pt x="5872" y="13465"/>
                </a:cubicBezTo>
                <a:cubicBezTo>
                  <a:pt x="6412" y="14306"/>
                  <a:pt x="6412" y="14306"/>
                  <a:pt x="6412" y="14306"/>
                </a:cubicBezTo>
                <a:cubicBezTo>
                  <a:pt x="6412" y="14587"/>
                  <a:pt x="6412" y="14868"/>
                  <a:pt x="6412" y="14868"/>
                </a:cubicBezTo>
                <a:cubicBezTo>
                  <a:pt x="3172" y="18234"/>
                  <a:pt x="3172" y="18234"/>
                  <a:pt x="3172" y="18234"/>
                </a:cubicBezTo>
                <a:cubicBezTo>
                  <a:pt x="3172" y="18234"/>
                  <a:pt x="2902" y="18234"/>
                  <a:pt x="2902" y="18234"/>
                </a:cubicBezTo>
                <a:close/>
                <a:moveTo>
                  <a:pt x="4252" y="19636"/>
                </a:moveTo>
                <a:cubicBezTo>
                  <a:pt x="3442" y="19075"/>
                  <a:pt x="3442" y="19075"/>
                  <a:pt x="3442" y="19075"/>
                </a:cubicBezTo>
                <a:cubicBezTo>
                  <a:pt x="3442" y="19075"/>
                  <a:pt x="3442" y="18795"/>
                  <a:pt x="3442" y="18795"/>
                </a:cubicBezTo>
                <a:cubicBezTo>
                  <a:pt x="3442" y="18795"/>
                  <a:pt x="3442" y="18795"/>
                  <a:pt x="3442" y="18514"/>
                </a:cubicBezTo>
                <a:cubicBezTo>
                  <a:pt x="6682" y="15429"/>
                  <a:pt x="6682" y="15429"/>
                  <a:pt x="6682" y="15429"/>
                </a:cubicBezTo>
                <a:cubicBezTo>
                  <a:pt x="6682" y="15148"/>
                  <a:pt x="6952" y="15148"/>
                  <a:pt x="6952" y="15148"/>
                </a:cubicBezTo>
                <a:cubicBezTo>
                  <a:pt x="6952" y="15148"/>
                  <a:pt x="7222" y="15148"/>
                  <a:pt x="7222" y="15429"/>
                </a:cubicBezTo>
                <a:cubicBezTo>
                  <a:pt x="8032" y="15709"/>
                  <a:pt x="8032" y="15709"/>
                  <a:pt x="8032" y="15709"/>
                </a:cubicBezTo>
                <a:cubicBezTo>
                  <a:pt x="8032" y="15990"/>
                  <a:pt x="8032" y="15990"/>
                  <a:pt x="8032" y="15990"/>
                </a:cubicBezTo>
                <a:cubicBezTo>
                  <a:pt x="8032" y="15990"/>
                  <a:pt x="8032" y="15990"/>
                  <a:pt x="8032" y="15990"/>
                </a:cubicBezTo>
                <a:cubicBezTo>
                  <a:pt x="4792" y="19636"/>
                  <a:pt x="4792" y="19636"/>
                  <a:pt x="4792" y="19636"/>
                </a:cubicBezTo>
                <a:cubicBezTo>
                  <a:pt x="4522" y="19636"/>
                  <a:pt x="4522" y="19636"/>
                  <a:pt x="4522" y="19636"/>
                </a:cubicBezTo>
                <a:cubicBezTo>
                  <a:pt x="4252" y="19636"/>
                  <a:pt x="4252" y="19636"/>
                  <a:pt x="4252" y="19636"/>
                </a:cubicBezTo>
                <a:close/>
                <a:moveTo>
                  <a:pt x="17482" y="18795"/>
                </a:moveTo>
                <a:cubicBezTo>
                  <a:pt x="16942" y="19356"/>
                  <a:pt x="16942" y="19356"/>
                  <a:pt x="16942" y="19356"/>
                </a:cubicBezTo>
                <a:cubicBezTo>
                  <a:pt x="16672" y="19356"/>
                  <a:pt x="16402" y="19356"/>
                  <a:pt x="16402" y="19356"/>
                </a:cubicBezTo>
                <a:cubicBezTo>
                  <a:pt x="13162" y="15990"/>
                  <a:pt x="13162" y="15990"/>
                  <a:pt x="13162" y="15990"/>
                </a:cubicBezTo>
                <a:cubicBezTo>
                  <a:pt x="13162" y="15709"/>
                  <a:pt x="12892" y="15709"/>
                  <a:pt x="12892" y="15709"/>
                </a:cubicBezTo>
                <a:cubicBezTo>
                  <a:pt x="12892" y="15709"/>
                  <a:pt x="13162" y="15709"/>
                  <a:pt x="13162" y="15709"/>
                </a:cubicBezTo>
                <a:cubicBezTo>
                  <a:pt x="13972" y="15148"/>
                  <a:pt x="13972" y="15148"/>
                  <a:pt x="13972" y="15148"/>
                </a:cubicBezTo>
                <a:cubicBezTo>
                  <a:pt x="13972" y="15148"/>
                  <a:pt x="13972" y="15148"/>
                  <a:pt x="14242" y="15148"/>
                </a:cubicBezTo>
                <a:cubicBezTo>
                  <a:pt x="14242" y="15148"/>
                  <a:pt x="14242" y="15148"/>
                  <a:pt x="14242" y="15148"/>
                </a:cubicBezTo>
                <a:cubicBezTo>
                  <a:pt x="17482" y="18514"/>
                  <a:pt x="17482" y="18514"/>
                  <a:pt x="17482" y="18514"/>
                </a:cubicBezTo>
                <a:cubicBezTo>
                  <a:pt x="17752" y="18514"/>
                  <a:pt x="17752" y="18514"/>
                  <a:pt x="17752" y="18514"/>
                </a:cubicBezTo>
                <a:cubicBezTo>
                  <a:pt x="17752" y="18795"/>
                  <a:pt x="17482" y="18795"/>
                  <a:pt x="17482" y="18795"/>
                </a:cubicBezTo>
                <a:close/>
                <a:moveTo>
                  <a:pt x="18832" y="17392"/>
                </a:moveTo>
                <a:cubicBezTo>
                  <a:pt x="18292" y="17953"/>
                  <a:pt x="18292" y="17953"/>
                  <a:pt x="18292" y="17953"/>
                </a:cubicBezTo>
                <a:cubicBezTo>
                  <a:pt x="18292" y="18234"/>
                  <a:pt x="18022" y="18234"/>
                  <a:pt x="18022" y="17953"/>
                </a:cubicBezTo>
                <a:cubicBezTo>
                  <a:pt x="14782" y="14868"/>
                  <a:pt x="14782" y="14868"/>
                  <a:pt x="14782" y="14868"/>
                </a:cubicBezTo>
                <a:cubicBezTo>
                  <a:pt x="14512" y="14587"/>
                  <a:pt x="14512" y="14306"/>
                  <a:pt x="14782" y="14306"/>
                </a:cubicBezTo>
                <a:cubicBezTo>
                  <a:pt x="15322" y="13465"/>
                  <a:pt x="15322" y="13465"/>
                  <a:pt x="15322" y="13465"/>
                </a:cubicBezTo>
                <a:cubicBezTo>
                  <a:pt x="15322" y="13465"/>
                  <a:pt x="15322" y="13184"/>
                  <a:pt x="15322" y="13184"/>
                </a:cubicBezTo>
                <a:cubicBezTo>
                  <a:pt x="15322" y="13184"/>
                  <a:pt x="15322" y="13465"/>
                  <a:pt x="15592" y="13465"/>
                </a:cubicBezTo>
                <a:cubicBezTo>
                  <a:pt x="18832" y="16831"/>
                  <a:pt x="18832" y="16831"/>
                  <a:pt x="18832" y="16831"/>
                </a:cubicBezTo>
                <a:cubicBezTo>
                  <a:pt x="18832" y="16831"/>
                  <a:pt x="18832" y="17112"/>
                  <a:pt x="18832" y="17392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53" name="Shape"/>
          <p:cNvSpPr/>
          <p:nvPr/>
        </p:nvSpPr>
        <p:spPr>
          <a:xfrm>
            <a:off x="5122977" y="3393618"/>
            <a:ext cx="319058" cy="32829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92" h="21600" extrusionOk="0">
                <a:moveTo>
                  <a:pt x="20992" y="10660"/>
                </a:moveTo>
                <a:cubicBezTo>
                  <a:pt x="20992" y="8696"/>
                  <a:pt x="20452" y="6732"/>
                  <a:pt x="19372" y="5049"/>
                </a:cubicBezTo>
                <a:cubicBezTo>
                  <a:pt x="19642" y="4769"/>
                  <a:pt x="19642" y="4208"/>
                  <a:pt x="19372" y="3927"/>
                </a:cubicBezTo>
                <a:cubicBezTo>
                  <a:pt x="18832" y="3086"/>
                  <a:pt x="18832" y="3086"/>
                  <a:pt x="18832" y="3086"/>
                </a:cubicBezTo>
                <a:cubicBezTo>
                  <a:pt x="18562" y="3086"/>
                  <a:pt x="18562" y="3086"/>
                  <a:pt x="18292" y="3086"/>
                </a:cubicBezTo>
                <a:cubicBezTo>
                  <a:pt x="18292" y="2805"/>
                  <a:pt x="18292" y="2525"/>
                  <a:pt x="18022" y="2244"/>
                </a:cubicBezTo>
                <a:cubicBezTo>
                  <a:pt x="17212" y="1683"/>
                  <a:pt x="17212" y="1683"/>
                  <a:pt x="17212" y="1683"/>
                </a:cubicBezTo>
                <a:cubicBezTo>
                  <a:pt x="16942" y="1683"/>
                  <a:pt x="16672" y="1683"/>
                  <a:pt x="16402" y="1683"/>
                </a:cubicBezTo>
                <a:cubicBezTo>
                  <a:pt x="14512" y="561"/>
                  <a:pt x="12622" y="0"/>
                  <a:pt x="10462" y="0"/>
                </a:cubicBezTo>
                <a:cubicBezTo>
                  <a:pt x="8572" y="0"/>
                  <a:pt x="6682" y="561"/>
                  <a:pt x="4792" y="1683"/>
                </a:cubicBezTo>
                <a:cubicBezTo>
                  <a:pt x="4522" y="1403"/>
                  <a:pt x="4252" y="1403"/>
                  <a:pt x="3712" y="1683"/>
                </a:cubicBezTo>
                <a:cubicBezTo>
                  <a:pt x="3172" y="2244"/>
                  <a:pt x="3172" y="2244"/>
                  <a:pt x="3172" y="2244"/>
                </a:cubicBezTo>
                <a:cubicBezTo>
                  <a:pt x="2902" y="2244"/>
                  <a:pt x="2902" y="2525"/>
                  <a:pt x="2902" y="2805"/>
                </a:cubicBezTo>
                <a:cubicBezTo>
                  <a:pt x="2632" y="2805"/>
                  <a:pt x="2362" y="2805"/>
                  <a:pt x="2362" y="3086"/>
                </a:cubicBezTo>
                <a:cubicBezTo>
                  <a:pt x="1822" y="3647"/>
                  <a:pt x="1822" y="3647"/>
                  <a:pt x="1822" y="3647"/>
                </a:cubicBezTo>
                <a:cubicBezTo>
                  <a:pt x="1552" y="4208"/>
                  <a:pt x="1552" y="4488"/>
                  <a:pt x="1822" y="4769"/>
                </a:cubicBezTo>
                <a:cubicBezTo>
                  <a:pt x="-608" y="8416"/>
                  <a:pt x="-608" y="13184"/>
                  <a:pt x="1822" y="16831"/>
                </a:cubicBezTo>
                <a:cubicBezTo>
                  <a:pt x="1552" y="17112"/>
                  <a:pt x="1552" y="17392"/>
                  <a:pt x="1822" y="17953"/>
                </a:cubicBezTo>
                <a:cubicBezTo>
                  <a:pt x="2362" y="18514"/>
                  <a:pt x="2362" y="18514"/>
                  <a:pt x="2362" y="18514"/>
                </a:cubicBezTo>
                <a:cubicBezTo>
                  <a:pt x="2632" y="18795"/>
                  <a:pt x="2632" y="18795"/>
                  <a:pt x="2902" y="18795"/>
                </a:cubicBezTo>
                <a:cubicBezTo>
                  <a:pt x="2902" y="19075"/>
                  <a:pt x="3172" y="19356"/>
                  <a:pt x="3172" y="19356"/>
                </a:cubicBezTo>
                <a:cubicBezTo>
                  <a:pt x="3982" y="19917"/>
                  <a:pt x="3982" y="19917"/>
                  <a:pt x="3982" y="19917"/>
                </a:cubicBezTo>
                <a:cubicBezTo>
                  <a:pt x="3982" y="20197"/>
                  <a:pt x="4252" y="20197"/>
                  <a:pt x="4522" y="20197"/>
                </a:cubicBezTo>
                <a:cubicBezTo>
                  <a:pt x="4792" y="20197"/>
                  <a:pt x="4792" y="20197"/>
                  <a:pt x="5062" y="19917"/>
                </a:cubicBezTo>
                <a:cubicBezTo>
                  <a:pt x="6682" y="21039"/>
                  <a:pt x="8572" y="21600"/>
                  <a:pt x="10462" y="21600"/>
                </a:cubicBezTo>
                <a:cubicBezTo>
                  <a:pt x="12622" y="21600"/>
                  <a:pt x="14512" y="21039"/>
                  <a:pt x="16132" y="19917"/>
                </a:cubicBezTo>
                <a:cubicBezTo>
                  <a:pt x="16402" y="19917"/>
                  <a:pt x="16402" y="19917"/>
                  <a:pt x="16672" y="19917"/>
                </a:cubicBezTo>
                <a:cubicBezTo>
                  <a:pt x="16942" y="19917"/>
                  <a:pt x="16942" y="19917"/>
                  <a:pt x="17212" y="19917"/>
                </a:cubicBezTo>
                <a:cubicBezTo>
                  <a:pt x="18022" y="19356"/>
                  <a:pt x="18022" y="19356"/>
                  <a:pt x="18022" y="19356"/>
                </a:cubicBezTo>
                <a:cubicBezTo>
                  <a:pt x="18022" y="19075"/>
                  <a:pt x="18292" y="18795"/>
                  <a:pt x="18292" y="18795"/>
                </a:cubicBezTo>
                <a:cubicBezTo>
                  <a:pt x="18292" y="18795"/>
                  <a:pt x="18562" y="18514"/>
                  <a:pt x="18832" y="18514"/>
                </a:cubicBezTo>
                <a:cubicBezTo>
                  <a:pt x="19372" y="17673"/>
                  <a:pt x="19372" y="17673"/>
                  <a:pt x="19372" y="17673"/>
                </a:cubicBezTo>
                <a:cubicBezTo>
                  <a:pt x="19642" y="17392"/>
                  <a:pt x="19642" y="16831"/>
                  <a:pt x="19372" y="16551"/>
                </a:cubicBezTo>
                <a:cubicBezTo>
                  <a:pt x="20452" y="14868"/>
                  <a:pt x="20992" y="12904"/>
                  <a:pt x="20992" y="10660"/>
                </a:cubicBezTo>
                <a:close/>
                <a:moveTo>
                  <a:pt x="16402" y="13465"/>
                </a:moveTo>
                <a:cubicBezTo>
                  <a:pt x="16402" y="13184"/>
                  <a:pt x="16672" y="12904"/>
                  <a:pt x="16672" y="12623"/>
                </a:cubicBezTo>
                <a:cubicBezTo>
                  <a:pt x="19912" y="12623"/>
                  <a:pt x="19912" y="12623"/>
                  <a:pt x="19912" y="12623"/>
                </a:cubicBezTo>
                <a:cubicBezTo>
                  <a:pt x="19642" y="13745"/>
                  <a:pt x="19372" y="14868"/>
                  <a:pt x="18562" y="15990"/>
                </a:cubicBezTo>
                <a:lnTo>
                  <a:pt x="16402" y="13465"/>
                </a:lnTo>
                <a:close/>
                <a:moveTo>
                  <a:pt x="14242" y="14026"/>
                </a:moveTo>
                <a:cubicBezTo>
                  <a:pt x="14242" y="14026"/>
                  <a:pt x="14242" y="14306"/>
                  <a:pt x="14242" y="14587"/>
                </a:cubicBezTo>
                <a:cubicBezTo>
                  <a:pt x="13972" y="14587"/>
                  <a:pt x="13702" y="14587"/>
                  <a:pt x="13702" y="14587"/>
                </a:cubicBezTo>
                <a:cubicBezTo>
                  <a:pt x="12892" y="15148"/>
                  <a:pt x="12892" y="15148"/>
                  <a:pt x="12892" y="15148"/>
                </a:cubicBezTo>
                <a:cubicBezTo>
                  <a:pt x="12622" y="15148"/>
                  <a:pt x="12622" y="15429"/>
                  <a:pt x="12622" y="15709"/>
                </a:cubicBezTo>
                <a:cubicBezTo>
                  <a:pt x="12352" y="15990"/>
                  <a:pt x="12622" y="15990"/>
                  <a:pt x="12622" y="16270"/>
                </a:cubicBezTo>
                <a:cubicBezTo>
                  <a:pt x="12082" y="16551"/>
                  <a:pt x="11272" y="16551"/>
                  <a:pt x="10462" y="16551"/>
                </a:cubicBezTo>
                <a:cubicBezTo>
                  <a:pt x="9922" y="16551"/>
                  <a:pt x="9112" y="16551"/>
                  <a:pt x="8572" y="16270"/>
                </a:cubicBezTo>
                <a:cubicBezTo>
                  <a:pt x="8572" y="16270"/>
                  <a:pt x="8842" y="15990"/>
                  <a:pt x="8572" y="15709"/>
                </a:cubicBezTo>
                <a:cubicBezTo>
                  <a:pt x="8572" y="15709"/>
                  <a:pt x="8572" y="15429"/>
                  <a:pt x="8302" y="15429"/>
                </a:cubicBezTo>
                <a:cubicBezTo>
                  <a:pt x="7492" y="14868"/>
                  <a:pt x="7492" y="14868"/>
                  <a:pt x="7492" y="14868"/>
                </a:cubicBezTo>
                <a:cubicBezTo>
                  <a:pt x="7492" y="14587"/>
                  <a:pt x="7222" y="14587"/>
                  <a:pt x="6952" y="14587"/>
                </a:cubicBezTo>
                <a:cubicBezTo>
                  <a:pt x="6952" y="14587"/>
                  <a:pt x="6952" y="14306"/>
                  <a:pt x="6952" y="14026"/>
                </a:cubicBezTo>
                <a:cubicBezTo>
                  <a:pt x="6412" y="13184"/>
                  <a:pt x="6412" y="13184"/>
                  <a:pt x="6412" y="13184"/>
                </a:cubicBezTo>
                <a:cubicBezTo>
                  <a:pt x="6142" y="12904"/>
                  <a:pt x="5602" y="12904"/>
                  <a:pt x="5332" y="13184"/>
                </a:cubicBezTo>
                <a:cubicBezTo>
                  <a:pt x="5332" y="13184"/>
                  <a:pt x="5332" y="13184"/>
                  <a:pt x="5332" y="13184"/>
                </a:cubicBezTo>
                <a:cubicBezTo>
                  <a:pt x="4522" y="11782"/>
                  <a:pt x="4522" y="10099"/>
                  <a:pt x="5332" y="8416"/>
                </a:cubicBezTo>
                <a:cubicBezTo>
                  <a:pt x="5332" y="8696"/>
                  <a:pt x="5602" y="8696"/>
                  <a:pt x="5602" y="8696"/>
                </a:cubicBezTo>
                <a:cubicBezTo>
                  <a:pt x="5872" y="8696"/>
                  <a:pt x="6142" y="8416"/>
                  <a:pt x="6142" y="8416"/>
                </a:cubicBezTo>
                <a:cubicBezTo>
                  <a:pt x="6682" y="7574"/>
                  <a:pt x="6682" y="7574"/>
                  <a:pt x="6682" y="7574"/>
                </a:cubicBezTo>
                <a:cubicBezTo>
                  <a:pt x="6952" y="7294"/>
                  <a:pt x="6952" y="7013"/>
                  <a:pt x="6952" y="7013"/>
                </a:cubicBezTo>
                <a:cubicBezTo>
                  <a:pt x="6952" y="7013"/>
                  <a:pt x="7222" y="7013"/>
                  <a:pt x="7492" y="6732"/>
                </a:cubicBezTo>
                <a:cubicBezTo>
                  <a:pt x="8302" y="6171"/>
                  <a:pt x="8302" y="6171"/>
                  <a:pt x="8302" y="6171"/>
                </a:cubicBezTo>
                <a:cubicBezTo>
                  <a:pt x="8302" y="6171"/>
                  <a:pt x="8572" y="5891"/>
                  <a:pt x="8572" y="5610"/>
                </a:cubicBezTo>
                <a:cubicBezTo>
                  <a:pt x="8572" y="5610"/>
                  <a:pt x="8572" y="5330"/>
                  <a:pt x="8302" y="5330"/>
                </a:cubicBezTo>
                <a:cubicBezTo>
                  <a:pt x="9112" y="5049"/>
                  <a:pt x="9652" y="4769"/>
                  <a:pt x="10462" y="4769"/>
                </a:cubicBezTo>
                <a:cubicBezTo>
                  <a:pt x="11272" y="4769"/>
                  <a:pt x="12082" y="5049"/>
                  <a:pt x="12892" y="5330"/>
                </a:cubicBezTo>
                <a:cubicBezTo>
                  <a:pt x="12622" y="5330"/>
                  <a:pt x="12622" y="5330"/>
                  <a:pt x="12622" y="5330"/>
                </a:cubicBezTo>
                <a:cubicBezTo>
                  <a:pt x="12622" y="5610"/>
                  <a:pt x="12622" y="5891"/>
                  <a:pt x="12622" y="5891"/>
                </a:cubicBezTo>
                <a:cubicBezTo>
                  <a:pt x="12622" y="6171"/>
                  <a:pt x="12622" y="6452"/>
                  <a:pt x="12892" y="6452"/>
                </a:cubicBezTo>
                <a:cubicBezTo>
                  <a:pt x="13702" y="7013"/>
                  <a:pt x="13702" y="7013"/>
                  <a:pt x="13702" y="7013"/>
                </a:cubicBezTo>
                <a:cubicBezTo>
                  <a:pt x="13702" y="7013"/>
                  <a:pt x="13972" y="7013"/>
                  <a:pt x="14242" y="7013"/>
                </a:cubicBezTo>
                <a:cubicBezTo>
                  <a:pt x="14242" y="7013"/>
                  <a:pt x="14242" y="7013"/>
                  <a:pt x="14242" y="7013"/>
                </a:cubicBezTo>
                <a:cubicBezTo>
                  <a:pt x="14242" y="7294"/>
                  <a:pt x="14242" y="7574"/>
                  <a:pt x="14242" y="7574"/>
                </a:cubicBezTo>
                <a:cubicBezTo>
                  <a:pt x="14782" y="8416"/>
                  <a:pt x="14782" y="8416"/>
                  <a:pt x="14782" y="8416"/>
                </a:cubicBezTo>
                <a:cubicBezTo>
                  <a:pt x="15052" y="8696"/>
                  <a:pt x="15322" y="8977"/>
                  <a:pt x="15322" y="8977"/>
                </a:cubicBezTo>
                <a:cubicBezTo>
                  <a:pt x="15592" y="8977"/>
                  <a:pt x="15592" y="8977"/>
                  <a:pt x="15862" y="8696"/>
                </a:cubicBezTo>
                <a:cubicBezTo>
                  <a:pt x="16402" y="10099"/>
                  <a:pt x="16132" y="11501"/>
                  <a:pt x="15862" y="12904"/>
                </a:cubicBezTo>
                <a:cubicBezTo>
                  <a:pt x="15322" y="12623"/>
                  <a:pt x="15052" y="12904"/>
                  <a:pt x="14782" y="13184"/>
                </a:cubicBezTo>
                <a:lnTo>
                  <a:pt x="14242" y="14026"/>
                </a:lnTo>
                <a:close/>
                <a:moveTo>
                  <a:pt x="8032" y="17112"/>
                </a:moveTo>
                <a:cubicBezTo>
                  <a:pt x="8302" y="17112"/>
                  <a:pt x="8572" y="17112"/>
                  <a:pt x="8842" y="17392"/>
                </a:cubicBezTo>
                <a:cubicBezTo>
                  <a:pt x="8842" y="20478"/>
                  <a:pt x="8842" y="20478"/>
                  <a:pt x="8842" y="20478"/>
                </a:cubicBezTo>
                <a:cubicBezTo>
                  <a:pt x="7762" y="20478"/>
                  <a:pt x="6682" y="19917"/>
                  <a:pt x="5602" y="19356"/>
                </a:cubicBezTo>
                <a:lnTo>
                  <a:pt x="8032" y="17112"/>
                </a:lnTo>
                <a:close/>
                <a:moveTo>
                  <a:pt x="12082" y="17392"/>
                </a:moveTo>
                <a:cubicBezTo>
                  <a:pt x="12622" y="17112"/>
                  <a:pt x="12892" y="17112"/>
                  <a:pt x="13162" y="16831"/>
                </a:cubicBezTo>
                <a:cubicBezTo>
                  <a:pt x="15592" y="19356"/>
                  <a:pt x="15592" y="19356"/>
                  <a:pt x="15592" y="19356"/>
                </a:cubicBezTo>
                <a:cubicBezTo>
                  <a:pt x="14512" y="19917"/>
                  <a:pt x="13432" y="20478"/>
                  <a:pt x="12082" y="20478"/>
                </a:cubicBezTo>
                <a:lnTo>
                  <a:pt x="12082" y="17392"/>
                </a:lnTo>
                <a:close/>
                <a:moveTo>
                  <a:pt x="2362" y="16270"/>
                </a:moveTo>
                <a:cubicBezTo>
                  <a:pt x="1822" y="14868"/>
                  <a:pt x="1282" y="13745"/>
                  <a:pt x="1012" y="12623"/>
                </a:cubicBezTo>
                <a:cubicBezTo>
                  <a:pt x="4252" y="12623"/>
                  <a:pt x="4252" y="12623"/>
                  <a:pt x="4252" y="12623"/>
                </a:cubicBezTo>
                <a:cubicBezTo>
                  <a:pt x="4252" y="12904"/>
                  <a:pt x="4522" y="13465"/>
                  <a:pt x="4792" y="13745"/>
                </a:cubicBezTo>
                <a:lnTo>
                  <a:pt x="2362" y="16270"/>
                </a:lnTo>
                <a:close/>
                <a:moveTo>
                  <a:pt x="4522" y="7855"/>
                </a:moveTo>
                <a:cubicBezTo>
                  <a:pt x="4522" y="8135"/>
                  <a:pt x="4252" y="8696"/>
                  <a:pt x="4252" y="8977"/>
                </a:cubicBezTo>
                <a:cubicBezTo>
                  <a:pt x="1012" y="8977"/>
                  <a:pt x="1012" y="8977"/>
                  <a:pt x="1012" y="8977"/>
                </a:cubicBezTo>
                <a:cubicBezTo>
                  <a:pt x="1282" y="7855"/>
                  <a:pt x="1552" y="6732"/>
                  <a:pt x="2362" y="5610"/>
                </a:cubicBezTo>
                <a:lnTo>
                  <a:pt x="4522" y="7855"/>
                </a:lnTo>
                <a:close/>
                <a:moveTo>
                  <a:pt x="5602" y="2244"/>
                </a:moveTo>
                <a:cubicBezTo>
                  <a:pt x="6412" y="1683"/>
                  <a:pt x="7762" y="1122"/>
                  <a:pt x="8842" y="842"/>
                </a:cubicBezTo>
                <a:cubicBezTo>
                  <a:pt x="8842" y="4208"/>
                  <a:pt x="8842" y="4208"/>
                  <a:pt x="8842" y="4208"/>
                </a:cubicBezTo>
                <a:cubicBezTo>
                  <a:pt x="8572" y="4208"/>
                  <a:pt x="8032" y="4488"/>
                  <a:pt x="7762" y="4488"/>
                </a:cubicBezTo>
                <a:lnTo>
                  <a:pt x="5602" y="2244"/>
                </a:lnTo>
                <a:close/>
                <a:moveTo>
                  <a:pt x="13432" y="4769"/>
                </a:moveTo>
                <a:cubicBezTo>
                  <a:pt x="12892" y="4488"/>
                  <a:pt x="12622" y="4208"/>
                  <a:pt x="12082" y="4208"/>
                </a:cubicBezTo>
                <a:cubicBezTo>
                  <a:pt x="12082" y="842"/>
                  <a:pt x="12082" y="842"/>
                  <a:pt x="12082" y="842"/>
                </a:cubicBezTo>
                <a:cubicBezTo>
                  <a:pt x="13432" y="1122"/>
                  <a:pt x="14512" y="1683"/>
                  <a:pt x="15592" y="2244"/>
                </a:cubicBezTo>
                <a:lnTo>
                  <a:pt x="13432" y="4769"/>
                </a:lnTo>
                <a:close/>
                <a:moveTo>
                  <a:pt x="18832" y="5610"/>
                </a:moveTo>
                <a:cubicBezTo>
                  <a:pt x="19372" y="6732"/>
                  <a:pt x="19642" y="7855"/>
                  <a:pt x="19912" y="8977"/>
                </a:cubicBezTo>
                <a:cubicBezTo>
                  <a:pt x="16672" y="8977"/>
                  <a:pt x="16672" y="8977"/>
                  <a:pt x="16672" y="8977"/>
                </a:cubicBezTo>
                <a:cubicBezTo>
                  <a:pt x="16672" y="8696"/>
                  <a:pt x="16672" y="8416"/>
                  <a:pt x="16402" y="8135"/>
                </a:cubicBezTo>
                <a:lnTo>
                  <a:pt x="18832" y="5610"/>
                </a:lnTo>
                <a:close/>
                <a:moveTo>
                  <a:pt x="18292" y="3647"/>
                </a:moveTo>
                <a:cubicBezTo>
                  <a:pt x="18832" y="4208"/>
                  <a:pt x="18832" y="4208"/>
                  <a:pt x="18832" y="4208"/>
                </a:cubicBezTo>
                <a:cubicBezTo>
                  <a:pt x="19102" y="4488"/>
                  <a:pt x="19102" y="4488"/>
                  <a:pt x="19102" y="4488"/>
                </a:cubicBezTo>
                <a:cubicBezTo>
                  <a:pt x="19102" y="4488"/>
                  <a:pt x="19102" y="4488"/>
                  <a:pt x="19102" y="4488"/>
                </a:cubicBezTo>
                <a:cubicBezTo>
                  <a:pt x="19102" y="4769"/>
                  <a:pt x="19102" y="4769"/>
                  <a:pt x="18832" y="4769"/>
                </a:cubicBezTo>
                <a:cubicBezTo>
                  <a:pt x="18562" y="5049"/>
                  <a:pt x="18562" y="5049"/>
                  <a:pt x="18562" y="5049"/>
                </a:cubicBezTo>
                <a:cubicBezTo>
                  <a:pt x="16132" y="7855"/>
                  <a:pt x="16132" y="7855"/>
                  <a:pt x="16132" y="7855"/>
                </a:cubicBezTo>
                <a:cubicBezTo>
                  <a:pt x="15592" y="8135"/>
                  <a:pt x="15592" y="8135"/>
                  <a:pt x="15592" y="8135"/>
                </a:cubicBezTo>
                <a:cubicBezTo>
                  <a:pt x="15592" y="8416"/>
                  <a:pt x="15592" y="8416"/>
                  <a:pt x="15592" y="8416"/>
                </a:cubicBezTo>
                <a:cubicBezTo>
                  <a:pt x="15322" y="8416"/>
                  <a:pt x="15322" y="8416"/>
                  <a:pt x="15322" y="8135"/>
                </a:cubicBezTo>
                <a:cubicBezTo>
                  <a:pt x="14782" y="7294"/>
                  <a:pt x="14782" y="7294"/>
                  <a:pt x="14782" y="7294"/>
                </a:cubicBezTo>
                <a:cubicBezTo>
                  <a:pt x="14782" y="7294"/>
                  <a:pt x="14782" y="7013"/>
                  <a:pt x="14782" y="7013"/>
                </a:cubicBezTo>
                <a:cubicBezTo>
                  <a:pt x="14782" y="7013"/>
                  <a:pt x="14782" y="7013"/>
                  <a:pt x="14782" y="7013"/>
                </a:cubicBezTo>
                <a:cubicBezTo>
                  <a:pt x="14782" y="7013"/>
                  <a:pt x="14782" y="7013"/>
                  <a:pt x="14782" y="7013"/>
                </a:cubicBezTo>
                <a:cubicBezTo>
                  <a:pt x="15052" y="6452"/>
                  <a:pt x="15052" y="6452"/>
                  <a:pt x="15052" y="6452"/>
                </a:cubicBezTo>
                <a:cubicBezTo>
                  <a:pt x="18022" y="3647"/>
                  <a:pt x="18022" y="3647"/>
                  <a:pt x="18022" y="3647"/>
                </a:cubicBezTo>
                <a:cubicBezTo>
                  <a:pt x="18022" y="3647"/>
                  <a:pt x="18292" y="3366"/>
                  <a:pt x="18292" y="3366"/>
                </a:cubicBezTo>
                <a:cubicBezTo>
                  <a:pt x="18292" y="3366"/>
                  <a:pt x="18292" y="3647"/>
                  <a:pt x="18292" y="3647"/>
                </a:cubicBezTo>
                <a:close/>
                <a:moveTo>
                  <a:pt x="16942" y="2244"/>
                </a:moveTo>
                <a:cubicBezTo>
                  <a:pt x="17752" y="2805"/>
                  <a:pt x="17752" y="2805"/>
                  <a:pt x="17752" y="2805"/>
                </a:cubicBezTo>
                <a:cubicBezTo>
                  <a:pt x="17752" y="2805"/>
                  <a:pt x="17752" y="2805"/>
                  <a:pt x="17752" y="3086"/>
                </a:cubicBezTo>
                <a:cubicBezTo>
                  <a:pt x="17752" y="3086"/>
                  <a:pt x="17752" y="3086"/>
                  <a:pt x="17752" y="3086"/>
                </a:cubicBezTo>
                <a:cubicBezTo>
                  <a:pt x="17752" y="3086"/>
                  <a:pt x="17752" y="3086"/>
                  <a:pt x="17752" y="3086"/>
                </a:cubicBezTo>
                <a:cubicBezTo>
                  <a:pt x="17752" y="3086"/>
                  <a:pt x="17752" y="3086"/>
                  <a:pt x="17752" y="3086"/>
                </a:cubicBezTo>
                <a:cubicBezTo>
                  <a:pt x="17482" y="3366"/>
                  <a:pt x="17482" y="3366"/>
                  <a:pt x="17482" y="3366"/>
                </a:cubicBezTo>
                <a:cubicBezTo>
                  <a:pt x="17482" y="3366"/>
                  <a:pt x="17482" y="3366"/>
                  <a:pt x="17482" y="3366"/>
                </a:cubicBezTo>
                <a:cubicBezTo>
                  <a:pt x="14512" y="6452"/>
                  <a:pt x="14512" y="6452"/>
                  <a:pt x="14512" y="6452"/>
                </a:cubicBezTo>
                <a:cubicBezTo>
                  <a:pt x="14512" y="6452"/>
                  <a:pt x="14512" y="6452"/>
                  <a:pt x="14512" y="6452"/>
                </a:cubicBezTo>
                <a:cubicBezTo>
                  <a:pt x="14512" y="6452"/>
                  <a:pt x="14512" y="6452"/>
                  <a:pt x="14512" y="6452"/>
                </a:cubicBezTo>
                <a:cubicBezTo>
                  <a:pt x="14242" y="6732"/>
                  <a:pt x="14242" y="6732"/>
                  <a:pt x="13972" y="6452"/>
                </a:cubicBezTo>
                <a:cubicBezTo>
                  <a:pt x="13162" y="5891"/>
                  <a:pt x="13162" y="5891"/>
                  <a:pt x="13162" y="5891"/>
                </a:cubicBezTo>
                <a:cubicBezTo>
                  <a:pt x="13162" y="5891"/>
                  <a:pt x="13162" y="5891"/>
                  <a:pt x="13162" y="5891"/>
                </a:cubicBezTo>
                <a:cubicBezTo>
                  <a:pt x="13162" y="5891"/>
                  <a:pt x="13162" y="5891"/>
                  <a:pt x="13162" y="5891"/>
                </a:cubicBezTo>
                <a:cubicBezTo>
                  <a:pt x="16402" y="2525"/>
                  <a:pt x="16402" y="2525"/>
                  <a:pt x="16402" y="2525"/>
                </a:cubicBezTo>
                <a:cubicBezTo>
                  <a:pt x="16402" y="2525"/>
                  <a:pt x="16402" y="2525"/>
                  <a:pt x="16402" y="2525"/>
                </a:cubicBezTo>
                <a:cubicBezTo>
                  <a:pt x="16402" y="2244"/>
                  <a:pt x="16402" y="2244"/>
                  <a:pt x="16402" y="2244"/>
                </a:cubicBezTo>
                <a:cubicBezTo>
                  <a:pt x="16672" y="2244"/>
                  <a:pt x="16672" y="2244"/>
                  <a:pt x="16672" y="2244"/>
                </a:cubicBezTo>
                <a:cubicBezTo>
                  <a:pt x="16672" y="2244"/>
                  <a:pt x="16942" y="2244"/>
                  <a:pt x="16942" y="2244"/>
                </a:cubicBezTo>
                <a:cubicBezTo>
                  <a:pt x="16942" y="2244"/>
                  <a:pt x="16942" y="2244"/>
                  <a:pt x="16942" y="2244"/>
                </a:cubicBezTo>
                <a:cubicBezTo>
                  <a:pt x="16942" y="2244"/>
                  <a:pt x="16942" y="2244"/>
                  <a:pt x="16942" y="2244"/>
                </a:cubicBezTo>
                <a:close/>
                <a:moveTo>
                  <a:pt x="3442" y="2525"/>
                </a:moveTo>
                <a:cubicBezTo>
                  <a:pt x="4252" y="1964"/>
                  <a:pt x="4252" y="1964"/>
                  <a:pt x="4252" y="1964"/>
                </a:cubicBezTo>
                <a:cubicBezTo>
                  <a:pt x="4252" y="1964"/>
                  <a:pt x="4252" y="1964"/>
                  <a:pt x="4252" y="1964"/>
                </a:cubicBezTo>
                <a:cubicBezTo>
                  <a:pt x="4522" y="1964"/>
                  <a:pt x="4522" y="1964"/>
                  <a:pt x="4522" y="1964"/>
                </a:cubicBezTo>
                <a:cubicBezTo>
                  <a:pt x="7492" y="5049"/>
                  <a:pt x="7492" y="5049"/>
                  <a:pt x="7492" y="5049"/>
                </a:cubicBezTo>
                <a:cubicBezTo>
                  <a:pt x="7492" y="5049"/>
                  <a:pt x="7492" y="5049"/>
                  <a:pt x="7492" y="5049"/>
                </a:cubicBezTo>
                <a:cubicBezTo>
                  <a:pt x="8032" y="5610"/>
                  <a:pt x="8032" y="5610"/>
                  <a:pt x="8032" y="5610"/>
                </a:cubicBezTo>
                <a:cubicBezTo>
                  <a:pt x="8032" y="5610"/>
                  <a:pt x="8032" y="5610"/>
                  <a:pt x="8032" y="5610"/>
                </a:cubicBezTo>
                <a:cubicBezTo>
                  <a:pt x="8032" y="5610"/>
                  <a:pt x="8032" y="5610"/>
                  <a:pt x="8032" y="5610"/>
                </a:cubicBezTo>
                <a:cubicBezTo>
                  <a:pt x="8032" y="5610"/>
                  <a:pt x="8032" y="5610"/>
                  <a:pt x="8032" y="5610"/>
                </a:cubicBezTo>
                <a:cubicBezTo>
                  <a:pt x="8032" y="5610"/>
                  <a:pt x="8032" y="5610"/>
                  <a:pt x="8032" y="5891"/>
                </a:cubicBezTo>
                <a:cubicBezTo>
                  <a:pt x="7222" y="6452"/>
                  <a:pt x="7222" y="6452"/>
                  <a:pt x="7222" y="6452"/>
                </a:cubicBezTo>
                <a:cubicBezTo>
                  <a:pt x="6952" y="6452"/>
                  <a:pt x="6682" y="6452"/>
                  <a:pt x="6682" y="6171"/>
                </a:cubicBezTo>
                <a:cubicBezTo>
                  <a:pt x="3712" y="3366"/>
                  <a:pt x="3712" y="3366"/>
                  <a:pt x="3712" y="3366"/>
                </a:cubicBezTo>
                <a:cubicBezTo>
                  <a:pt x="3712" y="3366"/>
                  <a:pt x="3712" y="3366"/>
                  <a:pt x="3712" y="3366"/>
                </a:cubicBezTo>
                <a:cubicBezTo>
                  <a:pt x="3442" y="3086"/>
                  <a:pt x="3442" y="3086"/>
                  <a:pt x="3442" y="3086"/>
                </a:cubicBezTo>
                <a:cubicBezTo>
                  <a:pt x="3442" y="2805"/>
                  <a:pt x="3442" y="2805"/>
                  <a:pt x="3442" y="2805"/>
                </a:cubicBezTo>
                <a:cubicBezTo>
                  <a:pt x="3442" y="2805"/>
                  <a:pt x="3442" y="2525"/>
                  <a:pt x="3442" y="2525"/>
                </a:cubicBezTo>
                <a:close/>
                <a:moveTo>
                  <a:pt x="2092" y="4208"/>
                </a:moveTo>
                <a:cubicBezTo>
                  <a:pt x="2632" y="3366"/>
                  <a:pt x="2632" y="3366"/>
                  <a:pt x="2632" y="3366"/>
                </a:cubicBezTo>
                <a:cubicBezTo>
                  <a:pt x="2632" y="3366"/>
                  <a:pt x="2902" y="3366"/>
                  <a:pt x="2902" y="3366"/>
                </a:cubicBezTo>
                <a:cubicBezTo>
                  <a:pt x="2902" y="3366"/>
                  <a:pt x="2902" y="3366"/>
                  <a:pt x="2902" y="3366"/>
                </a:cubicBezTo>
                <a:cubicBezTo>
                  <a:pt x="2902" y="3366"/>
                  <a:pt x="2902" y="3366"/>
                  <a:pt x="2902" y="3366"/>
                </a:cubicBezTo>
                <a:cubicBezTo>
                  <a:pt x="2902" y="3366"/>
                  <a:pt x="2902" y="3366"/>
                  <a:pt x="3172" y="3366"/>
                </a:cubicBezTo>
                <a:cubicBezTo>
                  <a:pt x="3442" y="3647"/>
                  <a:pt x="3442" y="3647"/>
                  <a:pt x="3442" y="3647"/>
                </a:cubicBezTo>
                <a:cubicBezTo>
                  <a:pt x="3442" y="3647"/>
                  <a:pt x="3442" y="3647"/>
                  <a:pt x="3442" y="3647"/>
                </a:cubicBezTo>
                <a:cubicBezTo>
                  <a:pt x="6142" y="6732"/>
                  <a:pt x="6142" y="6732"/>
                  <a:pt x="6142" y="6732"/>
                </a:cubicBezTo>
                <a:cubicBezTo>
                  <a:pt x="6412" y="6732"/>
                  <a:pt x="6142" y="6732"/>
                  <a:pt x="6412" y="6732"/>
                </a:cubicBezTo>
                <a:cubicBezTo>
                  <a:pt x="6412" y="6732"/>
                  <a:pt x="6412" y="6732"/>
                  <a:pt x="6412" y="6732"/>
                </a:cubicBezTo>
                <a:cubicBezTo>
                  <a:pt x="6412" y="7013"/>
                  <a:pt x="6412" y="7013"/>
                  <a:pt x="6142" y="7294"/>
                </a:cubicBezTo>
                <a:cubicBezTo>
                  <a:pt x="5602" y="8135"/>
                  <a:pt x="5602" y="8135"/>
                  <a:pt x="5602" y="8135"/>
                </a:cubicBezTo>
                <a:cubicBezTo>
                  <a:pt x="5602" y="8135"/>
                  <a:pt x="5602" y="8135"/>
                  <a:pt x="5602" y="8135"/>
                </a:cubicBezTo>
                <a:cubicBezTo>
                  <a:pt x="2362" y="4769"/>
                  <a:pt x="2362" y="4769"/>
                  <a:pt x="2362" y="4769"/>
                </a:cubicBezTo>
                <a:cubicBezTo>
                  <a:pt x="2362" y="4769"/>
                  <a:pt x="2362" y="4769"/>
                  <a:pt x="2362" y="4769"/>
                </a:cubicBezTo>
                <a:cubicBezTo>
                  <a:pt x="2092" y="4488"/>
                  <a:pt x="2092" y="4488"/>
                  <a:pt x="2092" y="4488"/>
                </a:cubicBezTo>
                <a:cubicBezTo>
                  <a:pt x="2092" y="4488"/>
                  <a:pt x="2092" y="4488"/>
                  <a:pt x="2092" y="4208"/>
                </a:cubicBezTo>
                <a:cubicBezTo>
                  <a:pt x="2092" y="4208"/>
                  <a:pt x="2092" y="4208"/>
                  <a:pt x="2092" y="4208"/>
                </a:cubicBezTo>
                <a:cubicBezTo>
                  <a:pt x="2092" y="4208"/>
                  <a:pt x="2092" y="4208"/>
                  <a:pt x="2092" y="4208"/>
                </a:cubicBezTo>
                <a:close/>
                <a:moveTo>
                  <a:pt x="2902" y="18234"/>
                </a:moveTo>
                <a:cubicBezTo>
                  <a:pt x="2362" y="17392"/>
                  <a:pt x="2362" y="17392"/>
                  <a:pt x="2362" y="17392"/>
                </a:cubicBezTo>
                <a:cubicBezTo>
                  <a:pt x="2362" y="17392"/>
                  <a:pt x="2362" y="17392"/>
                  <a:pt x="2362" y="17392"/>
                </a:cubicBezTo>
                <a:cubicBezTo>
                  <a:pt x="2362" y="17392"/>
                  <a:pt x="2362" y="17392"/>
                  <a:pt x="2362" y="17392"/>
                </a:cubicBezTo>
                <a:cubicBezTo>
                  <a:pt x="2092" y="17392"/>
                  <a:pt x="2092" y="17392"/>
                  <a:pt x="2092" y="17112"/>
                </a:cubicBezTo>
                <a:cubicBezTo>
                  <a:pt x="2362" y="17112"/>
                  <a:pt x="2362" y="17112"/>
                  <a:pt x="2362" y="17112"/>
                </a:cubicBezTo>
                <a:cubicBezTo>
                  <a:pt x="5062" y="14026"/>
                  <a:pt x="5062" y="14026"/>
                  <a:pt x="5062" y="14026"/>
                </a:cubicBezTo>
                <a:cubicBezTo>
                  <a:pt x="5062" y="14026"/>
                  <a:pt x="5062" y="14026"/>
                  <a:pt x="5062" y="14026"/>
                </a:cubicBezTo>
                <a:cubicBezTo>
                  <a:pt x="5602" y="13745"/>
                  <a:pt x="5602" y="13745"/>
                  <a:pt x="5602" y="13745"/>
                </a:cubicBezTo>
                <a:cubicBezTo>
                  <a:pt x="5602" y="13745"/>
                  <a:pt x="5602" y="13745"/>
                  <a:pt x="5602" y="13745"/>
                </a:cubicBezTo>
                <a:cubicBezTo>
                  <a:pt x="5602" y="13465"/>
                  <a:pt x="5602" y="13465"/>
                  <a:pt x="5602" y="13465"/>
                </a:cubicBezTo>
                <a:cubicBezTo>
                  <a:pt x="5602" y="13465"/>
                  <a:pt x="5872" y="13465"/>
                  <a:pt x="5872" y="13465"/>
                </a:cubicBezTo>
                <a:cubicBezTo>
                  <a:pt x="5872" y="13465"/>
                  <a:pt x="5872" y="13465"/>
                  <a:pt x="5872" y="13465"/>
                </a:cubicBezTo>
                <a:cubicBezTo>
                  <a:pt x="6412" y="14306"/>
                  <a:pt x="6412" y="14306"/>
                  <a:pt x="6412" y="14306"/>
                </a:cubicBezTo>
                <a:cubicBezTo>
                  <a:pt x="6412" y="14587"/>
                  <a:pt x="6412" y="14868"/>
                  <a:pt x="6412" y="14868"/>
                </a:cubicBezTo>
                <a:cubicBezTo>
                  <a:pt x="6142" y="15148"/>
                  <a:pt x="6142" y="15148"/>
                  <a:pt x="6142" y="15148"/>
                </a:cubicBezTo>
                <a:cubicBezTo>
                  <a:pt x="3442" y="17953"/>
                  <a:pt x="3442" y="17953"/>
                  <a:pt x="3442" y="17953"/>
                </a:cubicBezTo>
                <a:cubicBezTo>
                  <a:pt x="3442" y="17953"/>
                  <a:pt x="3442" y="17953"/>
                  <a:pt x="3442" y="17953"/>
                </a:cubicBezTo>
                <a:cubicBezTo>
                  <a:pt x="3172" y="18234"/>
                  <a:pt x="3172" y="18234"/>
                  <a:pt x="3172" y="18234"/>
                </a:cubicBezTo>
                <a:cubicBezTo>
                  <a:pt x="3172" y="18234"/>
                  <a:pt x="3172" y="18234"/>
                  <a:pt x="2902" y="18234"/>
                </a:cubicBezTo>
                <a:cubicBezTo>
                  <a:pt x="2902" y="18234"/>
                  <a:pt x="2902" y="18234"/>
                  <a:pt x="2902" y="18234"/>
                </a:cubicBezTo>
                <a:cubicBezTo>
                  <a:pt x="2902" y="18234"/>
                  <a:pt x="2902" y="18234"/>
                  <a:pt x="2902" y="18234"/>
                </a:cubicBezTo>
                <a:close/>
                <a:moveTo>
                  <a:pt x="4522" y="19636"/>
                </a:moveTo>
                <a:cubicBezTo>
                  <a:pt x="4252" y="19636"/>
                  <a:pt x="4252" y="19636"/>
                  <a:pt x="4252" y="19636"/>
                </a:cubicBezTo>
                <a:cubicBezTo>
                  <a:pt x="3442" y="19075"/>
                  <a:pt x="3442" y="19075"/>
                  <a:pt x="3442" y="19075"/>
                </a:cubicBezTo>
                <a:cubicBezTo>
                  <a:pt x="3442" y="19075"/>
                  <a:pt x="3442" y="18795"/>
                  <a:pt x="3442" y="18795"/>
                </a:cubicBezTo>
                <a:cubicBezTo>
                  <a:pt x="3442" y="18795"/>
                  <a:pt x="3442" y="18795"/>
                  <a:pt x="3442" y="18514"/>
                </a:cubicBezTo>
                <a:cubicBezTo>
                  <a:pt x="3712" y="18234"/>
                  <a:pt x="3712" y="18234"/>
                  <a:pt x="3712" y="18234"/>
                </a:cubicBezTo>
                <a:cubicBezTo>
                  <a:pt x="6412" y="15709"/>
                  <a:pt x="6412" y="15709"/>
                  <a:pt x="6412" y="15709"/>
                </a:cubicBezTo>
                <a:cubicBezTo>
                  <a:pt x="6682" y="15429"/>
                  <a:pt x="6682" y="15429"/>
                  <a:pt x="6682" y="15429"/>
                </a:cubicBezTo>
                <a:cubicBezTo>
                  <a:pt x="6682" y="15429"/>
                  <a:pt x="6682" y="15429"/>
                  <a:pt x="6952" y="15148"/>
                </a:cubicBezTo>
                <a:cubicBezTo>
                  <a:pt x="6952" y="15148"/>
                  <a:pt x="6952" y="15148"/>
                  <a:pt x="6952" y="15148"/>
                </a:cubicBezTo>
                <a:cubicBezTo>
                  <a:pt x="6952" y="15148"/>
                  <a:pt x="6952" y="15148"/>
                  <a:pt x="6952" y="15148"/>
                </a:cubicBezTo>
                <a:cubicBezTo>
                  <a:pt x="6952" y="15148"/>
                  <a:pt x="7222" y="15148"/>
                  <a:pt x="7222" y="15429"/>
                </a:cubicBezTo>
                <a:cubicBezTo>
                  <a:pt x="8032" y="15709"/>
                  <a:pt x="8032" y="15709"/>
                  <a:pt x="8032" y="15709"/>
                </a:cubicBezTo>
                <a:cubicBezTo>
                  <a:pt x="8032" y="15990"/>
                  <a:pt x="8032" y="15990"/>
                  <a:pt x="8032" y="15990"/>
                </a:cubicBezTo>
                <a:cubicBezTo>
                  <a:pt x="8032" y="15990"/>
                  <a:pt x="8032" y="15990"/>
                  <a:pt x="8032" y="15990"/>
                </a:cubicBezTo>
                <a:cubicBezTo>
                  <a:pt x="8032" y="15990"/>
                  <a:pt x="8032" y="15990"/>
                  <a:pt x="8032" y="15990"/>
                </a:cubicBezTo>
                <a:cubicBezTo>
                  <a:pt x="8032" y="15990"/>
                  <a:pt x="8032" y="15990"/>
                  <a:pt x="8032" y="15990"/>
                </a:cubicBezTo>
                <a:cubicBezTo>
                  <a:pt x="7762" y="16270"/>
                  <a:pt x="7762" y="16270"/>
                  <a:pt x="7762" y="16270"/>
                </a:cubicBezTo>
                <a:cubicBezTo>
                  <a:pt x="5062" y="19356"/>
                  <a:pt x="5062" y="19356"/>
                  <a:pt x="5062" y="19356"/>
                </a:cubicBezTo>
                <a:cubicBezTo>
                  <a:pt x="5062" y="19356"/>
                  <a:pt x="5062" y="19356"/>
                  <a:pt x="5062" y="19356"/>
                </a:cubicBezTo>
                <a:cubicBezTo>
                  <a:pt x="4792" y="19636"/>
                  <a:pt x="4792" y="19636"/>
                  <a:pt x="4792" y="19636"/>
                </a:cubicBezTo>
                <a:cubicBezTo>
                  <a:pt x="4792" y="19636"/>
                  <a:pt x="4522" y="19636"/>
                  <a:pt x="4522" y="19636"/>
                </a:cubicBezTo>
                <a:cubicBezTo>
                  <a:pt x="4522" y="19636"/>
                  <a:pt x="4522" y="19636"/>
                  <a:pt x="4522" y="19636"/>
                </a:cubicBezTo>
                <a:cubicBezTo>
                  <a:pt x="4522" y="19636"/>
                  <a:pt x="4522" y="19636"/>
                  <a:pt x="4522" y="19636"/>
                </a:cubicBezTo>
                <a:close/>
                <a:moveTo>
                  <a:pt x="17482" y="18795"/>
                </a:moveTo>
                <a:cubicBezTo>
                  <a:pt x="16942" y="19356"/>
                  <a:pt x="16942" y="19356"/>
                  <a:pt x="16942" y="19356"/>
                </a:cubicBezTo>
                <a:cubicBezTo>
                  <a:pt x="16942" y="19356"/>
                  <a:pt x="16672" y="19356"/>
                  <a:pt x="16672" y="19356"/>
                </a:cubicBezTo>
                <a:cubicBezTo>
                  <a:pt x="16672" y="19356"/>
                  <a:pt x="16672" y="19356"/>
                  <a:pt x="16672" y="19356"/>
                </a:cubicBezTo>
                <a:cubicBezTo>
                  <a:pt x="16402" y="19356"/>
                  <a:pt x="16402" y="19356"/>
                  <a:pt x="16402" y="19356"/>
                </a:cubicBezTo>
                <a:cubicBezTo>
                  <a:pt x="13162" y="15990"/>
                  <a:pt x="13162" y="15990"/>
                  <a:pt x="13162" y="15990"/>
                </a:cubicBezTo>
                <a:cubicBezTo>
                  <a:pt x="13162" y="15709"/>
                  <a:pt x="12892" y="15709"/>
                  <a:pt x="12892" y="15709"/>
                </a:cubicBezTo>
                <a:cubicBezTo>
                  <a:pt x="12892" y="15709"/>
                  <a:pt x="13162" y="15709"/>
                  <a:pt x="13162" y="15709"/>
                </a:cubicBezTo>
                <a:cubicBezTo>
                  <a:pt x="13972" y="15148"/>
                  <a:pt x="13972" y="15148"/>
                  <a:pt x="13972" y="15148"/>
                </a:cubicBezTo>
                <a:cubicBezTo>
                  <a:pt x="13972" y="15148"/>
                  <a:pt x="13972" y="15148"/>
                  <a:pt x="14242" y="15148"/>
                </a:cubicBezTo>
                <a:cubicBezTo>
                  <a:pt x="14242" y="15148"/>
                  <a:pt x="14242" y="15148"/>
                  <a:pt x="14512" y="15148"/>
                </a:cubicBezTo>
                <a:cubicBezTo>
                  <a:pt x="17482" y="18514"/>
                  <a:pt x="17482" y="18514"/>
                  <a:pt x="17482" y="18514"/>
                </a:cubicBezTo>
                <a:cubicBezTo>
                  <a:pt x="17752" y="18514"/>
                  <a:pt x="17752" y="18514"/>
                  <a:pt x="17752" y="18514"/>
                </a:cubicBezTo>
                <a:cubicBezTo>
                  <a:pt x="17752" y="18514"/>
                  <a:pt x="17752" y="18514"/>
                  <a:pt x="17752" y="18514"/>
                </a:cubicBezTo>
                <a:cubicBezTo>
                  <a:pt x="17752" y="18514"/>
                  <a:pt x="17752" y="18514"/>
                  <a:pt x="17752" y="18514"/>
                </a:cubicBezTo>
                <a:cubicBezTo>
                  <a:pt x="17752" y="18795"/>
                  <a:pt x="17752" y="18795"/>
                  <a:pt x="17482" y="18795"/>
                </a:cubicBezTo>
                <a:close/>
                <a:moveTo>
                  <a:pt x="18832" y="17392"/>
                </a:moveTo>
                <a:cubicBezTo>
                  <a:pt x="18292" y="17953"/>
                  <a:pt x="18292" y="17953"/>
                  <a:pt x="18292" y="17953"/>
                </a:cubicBezTo>
                <a:cubicBezTo>
                  <a:pt x="18292" y="18234"/>
                  <a:pt x="18292" y="18234"/>
                  <a:pt x="18022" y="18234"/>
                </a:cubicBezTo>
                <a:cubicBezTo>
                  <a:pt x="18022" y="18234"/>
                  <a:pt x="18022" y="18234"/>
                  <a:pt x="18022" y="18234"/>
                </a:cubicBezTo>
                <a:cubicBezTo>
                  <a:pt x="18022" y="18234"/>
                  <a:pt x="18022" y="18234"/>
                  <a:pt x="18022" y="17953"/>
                </a:cubicBezTo>
                <a:cubicBezTo>
                  <a:pt x="17752" y="17673"/>
                  <a:pt x="17752" y="17673"/>
                  <a:pt x="17752" y="17673"/>
                </a:cubicBezTo>
                <a:cubicBezTo>
                  <a:pt x="17752" y="17673"/>
                  <a:pt x="17752" y="17673"/>
                  <a:pt x="17752" y="17673"/>
                </a:cubicBezTo>
                <a:cubicBezTo>
                  <a:pt x="15052" y="15148"/>
                  <a:pt x="15052" y="15148"/>
                  <a:pt x="15052" y="15148"/>
                </a:cubicBezTo>
                <a:cubicBezTo>
                  <a:pt x="15052" y="15148"/>
                  <a:pt x="15052" y="15148"/>
                  <a:pt x="15052" y="15148"/>
                </a:cubicBezTo>
                <a:cubicBezTo>
                  <a:pt x="14782" y="14868"/>
                  <a:pt x="14782" y="14868"/>
                  <a:pt x="14782" y="14868"/>
                </a:cubicBezTo>
                <a:cubicBezTo>
                  <a:pt x="14782" y="14587"/>
                  <a:pt x="14512" y="14306"/>
                  <a:pt x="14782" y="14306"/>
                </a:cubicBezTo>
                <a:cubicBezTo>
                  <a:pt x="15322" y="13465"/>
                  <a:pt x="15322" y="13465"/>
                  <a:pt x="15322" y="13465"/>
                </a:cubicBezTo>
                <a:cubicBezTo>
                  <a:pt x="15322" y="13465"/>
                  <a:pt x="15322" y="13184"/>
                  <a:pt x="15322" y="13184"/>
                </a:cubicBezTo>
                <a:cubicBezTo>
                  <a:pt x="15322" y="13184"/>
                  <a:pt x="15592" y="13465"/>
                  <a:pt x="15592" y="13465"/>
                </a:cubicBezTo>
                <a:cubicBezTo>
                  <a:pt x="15592" y="13465"/>
                  <a:pt x="15592" y="13465"/>
                  <a:pt x="15592" y="13465"/>
                </a:cubicBezTo>
                <a:cubicBezTo>
                  <a:pt x="15592" y="13465"/>
                  <a:pt x="15592" y="13465"/>
                  <a:pt x="15592" y="13465"/>
                </a:cubicBezTo>
                <a:cubicBezTo>
                  <a:pt x="15862" y="13745"/>
                  <a:pt x="15862" y="13745"/>
                  <a:pt x="15862" y="13745"/>
                </a:cubicBezTo>
                <a:cubicBezTo>
                  <a:pt x="15862" y="13745"/>
                  <a:pt x="15862" y="13745"/>
                  <a:pt x="15862" y="13745"/>
                </a:cubicBezTo>
                <a:cubicBezTo>
                  <a:pt x="18832" y="16831"/>
                  <a:pt x="18832" y="16831"/>
                  <a:pt x="18832" y="16831"/>
                </a:cubicBezTo>
                <a:cubicBezTo>
                  <a:pt x="18832" y="16831"/>
                  <a:pt x="18832" y="17112"/>
                  <a:pt x="18832" y="17112"/>
                </a:cubicBezTo>
                <a:cubicBezTo>
                  <a:pt x="18832" y="17112"/>
                  <a:pt x="18832" y="17112"/>
                  <a:pt x="18832" y="17112"/>
                </a:cubicBezTo>
                <a:cubicBezTo>
                  <a:pt x="18832" y="17112"/>
                  <a:pt x="18832" y="17392"/>
                  <a:pt x="18832" y="17392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54" name="Shape"/>
          <p:cNvSpPr/>
          <p:nvPr/>
        </p:nvSpPr>
        <p:spPr>
          <a:xfrm>
            <a:off x="8267751" y="3393618"/>
            <a:ext cx="307011" cy="2613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41" y="3895"/>
                </a:moveTo>
                <a:cubicBezTo>
                  <a:pt x="19849" y="3895"/>
                  <a:pt x="19849" y="3895"/>
                  <a:pt x="19849" y="3895"/>
                </a:cubicBezTo>
                <a:cubicBezTo>
                  <a:pt x="19849" y="3187"/>
                  <a:pt x="19265" y="2479"/>
                  <a:pt x="18389" y="2479"/>
                </a:cubicBezTo>
                <a:cubicBezTo>
                  <a:pt x="17805" y="2479"/>
                  <a:pt x="17805" y="2479"/>
                  <a:pt x="17805" y="2479"/>
                </a:cubicBezTo>
                <a:cubicBezTo>
                  <a:pt x="16930" y="2479"/>
                  <a:pt x="16346" y="3187"/>
                  <a:pt x="16346" y="3895"/>
                </a:cubicBezTo>
                <a:cubicBezTo>
                  <a:pt x="15470" y="3895"/>
                  <a:pt x="15470" y="3895"/>
                  <a:pt x="15470" y="3895"/>
                </a:cubicBezTo>
                <a:cubicBezTo>
                  <a:pt x="14595" y="1416"/>
                  <a:pt x="14595" y="1416"/>
                  <a:pt x="14595" y="1416"/>
                </a:cubicBezTo>
                <a:cubicBezTo>
                  <a:pt x="14303" y="708"/>
                  <a:pt x="13427" y="0"/>
                  <a:pt x="12843" y="0"/>
                </a:cubicBezTo>
                <a:cubicBezTo>
                  <a:pt x="9049" y="0"/>
                  <a:pt x="9049" y="0"/>
                  <a:pt x="9049" y="0"/>
                </a:cubicBezTo>
                <a:cubicBezTo>
                  <a:pt x="8173" y="0"/>
                  <a:pt x="7297" y="708"/>
                  <a:pt x="7005" y="1416"/>
                </a:cubicBezTo>
                <a:cubicBezTo>
                  <a:pt x="6130" y="3895"/>
                  <a:pt x="6130" y="3895"/>
                  <a:pt x="6130" y="3895"/>
                </a:cubicBezTo>
                <a:cubicBezTo>
                  <a:pt x="1751" y="3895"/>
                  <a:pt x="1751" y="3895"/>
                  <a:pt x="1751" y="3895"/>
                </a:cubicBezTo>
                <a:cubicBezTo>
                  <a:pt x="876" y="3895"/>
                  <a:pt x="0" y="4603"/>
                  <a:pt x="0" y="6020"/>
                </a:cubicBezTo>
                <a:cubicBezTo>
                  <a:pt x="0" y="19475"/>
                  <a:pt x="0" y="19475"/>
                  <a:pt x="0" y="19475"/>
                </a:cubicBezTo>
                <a:cubicBezTo>
                  <a:pt x="0" y="20538"/>
                  <a:pt x="876" y="21600"/>
                  <a:pt x="1751" y="21600"/>
                </a:cubicBezTo>
                <a:cubicBezTo>
                  <a:pt x="20141" y="21600"/>
                  <a:pt x="20141" y="21600"/>
                  <a:pt x="20141" y="21600"/>
                </a:cubicBezTo>
                <a:cubicBezTo>
                  <a:pt x="21016" y="21600"/>
                  <a:pt x="21600" y="20538"/>
                  <a:pt x="21600" y="19475"/>
                </a:cubicBezTo>
                <a:cubicBezTo>
                  <a:pt x="21600" y="6020"/>
                  <a:pt x="21600" y="6020"/>
                  <a:pt x="21600" y="6020"/>
                </a:cubicBezTo>
                <a:cubicBezTo>
                  <a:pt x="21600" y="4603"/>
                  <a:pt x="21016" y="3895"/>
                  <a:pt x="20141" y="3895"/>
                </a:cubicBezTo>
                <a:close/>
                <a:moveTo>
                  <a:pt x="17805" y="3541"/>
                </a:moveTo>
                <a:cubicBezTo>
                  <a:pt x="18389" y="3541"/>
                  <a:pt x="18389" y="3541"/>
                  <a:pt x="18389" y="3541"/>
                </a:cubicBezTo>
                <a:cubicBezTo>
                  <a:pt x="18681" y="3541"/>
                  <a:pt x="18681" y="3895"/>
                  <a:pt x="18973" y="3895"/>
                </a:cubicBezTo>
                <a:cubicBezTo>
                  <a:pt x="17222" y="3895"/>
                  <a:pt x="17222" y="3895"/>
                  <a:pt x="17222" y="3895"/>
                </a:cubicBezTo>
                <a:cubicBezTo>
                  <a:pt x="17514" y="3895"/>
                  <a:pt x="17514" y="3541"/>
                  <a:pt x="17805" y="3541"/>
                </a:cubicBezTo>
                <a:close/>
                <a:moveTo>
                  <a:pt x="7881" y="1770"/>
                </a:moveTo>
                <a:cubicBezTo>
                  <a:pt x="7881" y="1416"/>
                  <a:pt x="8465" y="1062"/>
                  <a:pt x="9049" y="1062"/>
                </a:cubicBezTo>
                <a:cubicBezTo>
                  <a:pt x="12843" y="1062"/>
                  <a:pt x="12843" y="1062"/>
                  <a:pt x="12843" y="1062"/>
                </a:cubicBezTo>
                <a:cubicBezTo>
                  <a:pt x="13135" y="1062"/>
                  <a:pt x="13719" y="1416"/>
                  <a:pt x="14011" y="1770"/>
                </a:cubicBezTo>
                <a:cubicBezTo>
                  <a:pt x="14595" y="3895"/>
                  <a:pt x="14595" y="3895"/>
                  <a:pt x="14595" y="3895"/>
                </a:cubicBezTo>
                <a:cubicBezTo>
                  <a:pt x="7297" y="3895"/>
                  <a:pt x="7297" y="3895"/>
                  <a:pt x="7297" y="3895"/>
                </a:cubicBezTo>
                <a:lnTo>
                  <a:pt x="7881" y="1770"/>
                </a:lnTo>
                <a:close/>
                <a:moveTo>
                  <a:pt x="20724" y="19475"/>
                </a:moveTo>
                <a:cubicBezTo>
                  <a:pt x="20724" y="20184"/>
                  <a:pt x="20432" y="20538"/>
                  <a:pt x="20141" y="20538"/>
                </a:cubicBezTo>
                <a:cubicBezTo>
                  <a:pt x="1751" y="20538"/>
                  <a:pt x="1751" y="20538"/>
                  <a:pt x="1751" y="20538"/>
                </a:cubicBezTo>
                <a:cubicBezTo>
                  <a:pt x="1168" y="20538"/>
                  <a:pt x="876" y="20184"/>
                  <a:pt x="876" y="19475"/>
                </a:cubicBezTo>
                <a:cubicBezTo>
                  <a:pt x="876" y="6020"/>
                  <a:pt x="876" y="6020"/>
                  <a:pt x="876" y="6020"/>
                </a:cubicBezTo>
                <a:cubicBezTo>
                  <a:pt x="876" y="5311"/>
                  <a:pt x="1168" y="4957"/>
                  <a:pt x="1751" y="4957"/>
                </a:cubicBezTo>
                <a:cubicBezTo>
                  <a:pt x="20141" y="4957"/>
                  <a:pt x="20141" y="4957"/>
                  <a:pt x="20141" y="4957"/>
                </a:cubicBezTo>
                <a:cubicBezTo>
                  <a:pt x="20432" y="4957"/>
                  <a:pt x="20724" y="5311"/>
                  <a:pt x="20724" y="6020"/>
                </a:cubicBezTo>
                <a:lnTo>
                  <a:pt x="20724" y="19475"/>
                </a:lnTo>
                <a:close/>
                <a:moveTo>
                  <a:pt x="5254" y="18767"/>
                </a:moveTo>
                <a:cubicBezTo>
                  <a:pt x="5254" y="18767"/>
                  <a:pt x="5254" y="19121"/>
                  <a:pt x="4962" y="19121"/>
                </a:cubicBezTo>
                <a:cubicBezTo>
                  <a:pt x="3211" y="19121"/>
                  <a:pt x="3211" y="19121"/>
                  <a:pt x="3211" y="19121"/>
                </a:cubicBezTo>
                <a:cubicBezTo>
                  <a:pt x="2627" y="19121"/>
                  <a:pt x="2043" y="18413"/>
                  <a:pt x="2043" y="17351"/>
                </a:cubicBezTo>
                <a:cubicBezTo>
                  <a:pt x="2043" y="12393"/>
                  <a:pt x="2043" y="12393"/>
                  <a:pt x="2043" y="12393"/>
                </a:cubicBezTo>
                <a:cubicBezTo>
                  <a:pt x="2043" y="12039"/>
                  <a:pt x="2043" y="12039"/>
                  <a:pt x="2335" y="12039"/>
                </a:cubicBezTo>
                <a:cubicBezTo>
                  <a:pt x="2335" y="12039"/>
                  <a:pt x="2627" y="12039"/>
                  <a:pt x="2627" y="12393"/>
                </a:cubicBezTo>
                <a:cubicBezTo>
                  <a:pt x="2627" y="17351"/>
                  <a:pt x="2627" y="17351"/>
                  <a:pt x="2627" y="17351"/>
                </a:cubicBezTo>
                <a:cubicBezTo>
                  <a:pt x="2627" y="18059"/>
                  <a:pt x="2919" y="18413"/>
                  <a:pt x="3211" y="18413"/>
                </a:cubicBezTo>
                <a:cubicBezTo>
                  <a:pt x="4962" y="18413"/>
                  <a:pt x="4962" y="18413"/>
                  <a:pt x="4962" y="18413"/>
                </a:cubicBezTo>
                <a:cubicBezTo>
                  <a:pt x="5254" y="18413"/>
                  <a:pt x="5254" y="18413"/>
                  <a:pt x="5254" y="18767"/>
                </a:cubicBezTo>
                <a:close/>
                <a:moveTo>
                  <a:pt x="7297" y="18767"/>
                </a:moveTo>
                <a:cubicBezTo>
                  <a:pt x="7297" y="18767"/>
                  <a:pt x="7297" y="19121"/>
                  <a:pt x="7005" y="19121"/>
                </a:cubicBezTo>
                <a:cubicBezTo>
                  <a:pt x="6130" y="19121"/>
                  <a:pt x="6130" y="19121"/>
                  <a:pt x="6130" y="19121"/>
                </a:cubicBezTo>
                <a:cubicBezTo>
                  <a:pt x="6130" y="19121"/>
                  <a:pt x="5838" y="18767"/>
                  <a:pt x="5838" y="18767"/>
                </a:cubicBezTo>
                <a:cubicBezTo>
                  <a:pt x="5838" y="18413"/>
                  <a:pt x="6130" y="18413"/>
                  <a:pt x="6130" y="18413"/>
                </a:cubicBezTo>
                <a:cubicBezTo>
                  <a:pt x="7005" y="18413"/>
                  <a:pt x="7005" y="18413"/>
                  <a:pt x="7005" y="18413"/>
                </a:cubicBezTo>
                <a:cubicBezTo>
                  <a:pt x="7297" y="18413"/>
                  <a:pt x="7297" y="18413"/>
                  <a:pt x="7297" y="18767"/>
                </a:cubicBezTo>
                <a:close/>
                <a:moveTo>
                  <a:pt x="10800" y="6020"/>
                </a:moveTo>
                <a:cubicBezTo>
                  <a:pt x="8173" y="6020"/>
                  <a:pt x="6130" y="8498"/>
                  <a:pt x="6130" y="11685"/>
                </a:cubicBezTo>
                <a:cubicBezTo>
                  <a:pt x="6130" y="14872"/>
                  <a:pt x="8173" y="17351"/>
                  <a:pt x="10800" y="17351"/>
                </a:cubicBezTo>
                <a:cubicBezTo>
                  <a:pt x="13427" y="17351"/>
                  <a:pt x="15470" y="14872"/>
                  <a:pt x="15470" y="11685"/>
                </a:cubicBezTo>
                <a:cubicBezTo>
                  <a:pt x="15470" y="8498"/>
                  <a:pt x="13427" y="6020"/>
                  <a:pt x="10800" y="6020"/>
                </a:cubicBezTo>
                <a:close/>
                <a:moveTo>
                  <a:pt x="10800" y="15934"/>
                </a:moveTo>
                <a:cubicBezTo>
                  <a:pt x="9049" y="15934"/>
                  <a:pt x="7297" y="13810"/>
                  <a:pt x="7297" y="11685"/>
                </a:cubicBezTo>
                <a:cubicBezTo>
                  <a:pt x="7297" y="9207"/>
                  <a:pt x="9049" y="7436"/>
                  <a:pt x="10800" y="7436"/>
                </a:cubicBezTo>
                <a:cubicBezTo>
                  <a:pt x="12843" y="7436"/>
                  <a:pt x="14303" y="9207"/>
                  <a:pt x="14303" y="11685"/>
                </a:cubicBezTo>
                <a:cubicBezTo>
                  <a:pt x="14303" y="13810"/>
                  <a:pt x="12843" y="15934"/>
                  <a:pt x="10800" y="15934"/>
                </a:cubicBezTo>
                <a:close/>
                <a:moveTo>
                  <a:pt x="11092" y="8144"/>
                </a:moveTo>
                <a:cubicBezTo>
                  <a:pt x="11092" y="8498"/>
                  <a:pt x="11092" y="8498"/>
                  <a:pt x="10800" y="8498"/>
                </a:cubicBezTo>
                <a:cubicBezTo>
                  <a:pt x="9341" y="8498"/>
                  <a:pt x="8465" y="9915"/>
                  <a:pt x="8465" y="11685"/>
                </a:cubicBezTo>
                <a:cubicBezTo>
                  <a:pt x="8465" y="11685"/>
                  <a:pt x="8173" y="12039"/>
                  <a:pt x="8173" y="12039"/>
                </a:cubicBezTo>
                <a:cubicBezTo>
                  <a:pt x="7881" y="12039"/>
                  <a:pt x="7881" y="11685"/>
                  <a:pt x="7881" y="11685"/>
                </a:cubicBezTo>
                <a:cubicBezTo>
                  <a:pt x="7881" y="9561"/>
                  <a:pt x="9049" y="7790"/>
                  <a:pt x="10800" y="7790"/>
                </a:cubicBezTo>
                <a:cubicBezTo>
                  <a:pt x="11092" y="7790"/>
                  <a:pt x="11092" y="8144"/>
                  <a:pt x="11092" y="8144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55" name="Shape"/>
          <p:cNvSpPr/>
          <p:nvPr/>
        </p:nvSpPr>
        <p:spPr>
          <a:xfrm>
            <a:off x="10446080" y="3383589"/>
            <a:ext cx="310519" cy="2801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036" extrusionOk="0">
                <a:moveTo>
                  <a:pt x="21600" y="14911"/>
                </a:moveTo>
                <a:cubicBezTo>
                  <a:pt x="21600" y="12976"/>
                  <a:pt x="21024" y="11042"/>
                  <a:pt x="19872" y="10720"/>
                </a:cubicBezTo>
                <a:cubicBezTo>
                  <a:pt x="19872" y="10720"/>
                  <a:pt x="19872" y="10720"/>
                  <a:pt x="19872" y="10720"/>
                </a:cubicBezTo>
                <a:cubicBezTo>
                  <a:pt x="19296" y="10720"/>
                  <a:pt x="19296" y="10720"/>
                  <a:pt x="19296" y="10720"/>
                </a:cubicBezTo>
                <a:cubicBezTo>
                  <a:pt x="19296" y="10075"/>
                  <a:pt x="19296" y="10075"/>
                  <a:pt x="19296" y="10075"/>
                </a:cubicBezTo>
                <a:cubicBezTo>
                  <a:pt x="19296" y="6851"/>
                  <a:pt x="18144" y="4272"/>
                  <a:pt x="16128" y="2660"/>
                </a:cubicBezTo>
                <a:cubicBezTo>
                  <a:pt x="16128" y="2015"/>
                  <a:pt x="15840" y="1693"/>
                  <a:pt x="15552" y="1693"/>
                </a:cubicBezTo>
                <a:cubicBezTo>
                  <a:pt x="12672" y="-564"/>
                  <a:pt x="8928" y="-564"/>
                  <a:pt x="6048" y="1693"/>
                </a:cubicBezTo>
                <a:cubicBezTo>
                  <a:pt x="5760" y="1693"/>
                  <a:pt x="5472" y="2015"/>
                  <a:pt x="5472" y="2660"/>
                </a:cubicBezTo>
                <a:cubicBezTo>
                  <a:pt x="3456" y="4272"/>
                  <a:pt x="2304" y="6851"/>
                  <a:pt x="2304" y="10075"/>
                </a:cubicBezTo>
                <a:cubicBezTo>
                  <a:pt x="2304" y="10720"/>
                  <a:pt x="2304" y="10720"/>
                  <a:pt x="2304" y="10720"/>
                </a:cubicBezTo>
                <a:cubicBezTo>
                  <a:pt x="1728" y="10720"/>
                  <a:pt x="1728" y="10720"/>
                  <a:pt x="1728" y="10720"/>
                </a:cubicBezTo>
                <a:cubicBezTo>
                  <a:pt x="1728" y="10720"/>
                  <a:pt x="1728" y="10720"/>
                  <a:pt x="1728" y="10720"/>
                </a:cubicBezTo>
                <a:cubicBezTo>
                  <a:pt x="576" y="11042"/>
                  <a:pt x="0" y="12976"/>
                  <a:pt x="0" y="14911"/>
                </a:cubicBezTo>
                <a:cubicBezTo>
                  <a:pt x="0" y="16845"/>
                  <a:pt x="576" y="18779"/>
                  <a:pt x="1728" y="19102"/>
                </a:cubicBezTo>
                <a:cubicBezTo>
                  <a:pt x="1728" y="19102"/>
                  <a:pt x="1728" y="19102"/>
                  <a:pt x="1728" y="19102"/>
                </a:cubicBezTo>
                <a:cubicBezTo>
                  <a:pt x="4320" y="19102"/>
                  <a:pt x="4320" y="19102"/>
                  <a:pt x="4320" y="19102"/>
                </a:cubicBezTo>
                <a:cubicBezTo>
                  <a:pt x="4608" y="19102"/>
                  <a:pt x="4896" y="18779"/>
                  <a:pt x="4896" y="18457"/>
                </a:cubicBezTo>
                <a:cubicBezTo>
                  <a:pt x="4896" y="11364"/>
                  <a:pt x="4896" y="11364"/>
                  <a:pt x="4896" y="11364"/>
                </a:cubicBezTo>
                <a:cubicBezTo>
                  <a:pt x="4896" y="11042"/>
                  <a:pt x="4608" y="10720"/>
                  <a:pt x="4320" y="10720"/>
                </a:cubicBezTo>
                <a:cubicBezTo>
                  <a:pt x="3456" y="10720"/>
                  <a:pt x="3456" y="10720"/>
                  <a:pt x="3456" y="10720"/>
                </a:cubicBezTo>
                <a:cubicBezTo>
                  <a:pt x="3456" y="10075"/>
                  <a:pt x="3456" y="10075"/>
                  <a:pt x="3456" y="10075"/>
                </a:cubicBezTo>
                <a:cubicBezTo>
                  <a:pt x="3456" y="7496"/>
                  <a:pt x="4608" y="5239"/>
                  <a:pt x="6336" y="3627"/>
                </a:cubicBezTo>
                <a:cubicBezTo>
                  <a:pt x="6336" y="3627"/>
                  <a:pt x="6336" y="3627"/>
                  <a:pt x="6624" y="3627"/>
                </a:cubicBezTo>
                <a:cubicBezTo>
                  <a:pt x="6624" y="3627"/>
                  <a:pt x="6912" y="3627"/>
                  <a:pt x="7200" y="3627"/>
                </a:cubicBezTo>
                <a:cubicBezTo>
                  <a:pt x="9216" y="2015"/>
                  <a:pt x="12384" y="2015"/>
                  <a:pt x="14400" y="3627"/>
                </a:cubicBezTo>
                <a:cubicBezTo>
                  <a:pt x="14688" y="3627"/>
                  <a:pt x="14976" y="3627"/>
                  <a:pt x="15264" y="3627"/>
                </a:cubicBezTo>
                <a:cubicBezTo>
                  <a:pt x="16992" y="5239"/>
                  <a:pt x="18144" y="7496"/>
                  <a:pt x="18144" y="10075"/>
                </a:cubicBezTo>
                <a:cubicBezTo>
                  <a:pt x="18144" y="10720"/>
                  <a:pt x="18144" y="10720"/>
                  <a:pt x="18144" y="10720"/>
                </a:cubicBezTo>
                <a:cubicBezTo>
                  <a:pt x="17280" y="10720"/>
                  <a:pt x="17280" y="10720"/>
                  <a:pt x="17280" y="10720"/>
                </a:cubicBezTo>
                <a:cubicBezTo>
                  <a:pt x="16992" y="10720"/>
                  <a:pt x="16704" y="11042"/>
                  <a:pt x="16704" y="11364"/>
                </a:cubicBezTo>
                <a:cubicBezTo>
                  <a:pt x="16704" y="18135"/>
                  <a:pt x="16704" y="18135"/>
                  <a:pt x="16704" y="18135"/>
                </a:cubicBezTo>
                <a:cubicBezTo>
                  <a:pt x="14112" y="20069"/>
                  <a:pt x="14112" y="20069"/>
                  <a:pt x="14112" y="20069"/>
                </a:cubicBezTo>
                <a:cubicBezTo>
                  <a:pt x="12960" y="20069"/>
                  <a:pt x="12960" y="20069"/>
                  <a:pt x="12960" y="20069"/>
                </a:cubicBezTo>
                <a:cubicBezTo>
                  <a:pt x="12960" y="19424"/>
                  <a:pt x="12960" y="19424"/>
                  <a:pt x="12960" y="19424"/>
                </a:cubicBezTo>
                <a:cubicBezTo>
                  <a:pt x="12960" y="19102"/>
                  <a:pt x="12672" y="18779"/>
                  <a:pt x="12384" y="18779"/>
                </a:cubicBezTo>
                <a:cubicBezTo>
                  <a:pt x="10368" y="18779"/>
                  <a:pt x="10368" y="18779"/>
                  <a:pt x="10368" y="18779"/>
                </a:cubicBezTo>
                <a:cubicBezTo>
                  <a:pt x="10368" y="18779"/>
                  <a:pt x="10080" y="19102"/>
                  <a:pt x="10080" y="19424"/>
                </a:cubicBezTo>
                <a:cubicBezTo>
                  <a:pt x="10080" y="20391"/>
                  <a:pt x="10080" y="20391"/>
                  <a:pt x="10080" y="20391"/>
                </a:cubicBezTo>
                <a:cubicBezTo>
                  <a:pt x="10080" y="20714"/>
                  <a:pt x="10368" y="21036"/>
                  <a:pt x="10368" y="21036"/>
                </a:cubicBezTo>
                <a:cubicBezTo>
                  <a:pt x="12384" y="21036"/>
                  <a:pt x="12384" y="21036"/>
                  <a:pt x="12384" y="21036"/>
                </a:cubicBezTo>
                <a:cubicBezTo>
                  <a:pt x="14112" y="21036"/>
                  <a:pt x="14112" y="21036"/>
                  <a:pt x="14112" y="21036"/>
                </a:cubicBezTo>
                <a:cubicBezTo>
                  <a:pt x="14112" y="21036"/>
                  <a:pt x="14400" y="21036"/>
                  <a:pt x="14400" y="21036"/>
                </a:cubicBezTo>
                <a:cubicBezTo>
                  <a:pt x="16992" y="19102"/>
                  <a:pt x="16992" y="19102"/>
                  <a:pt x="16992" y="19102"/>
                </a:cubicBezTo>
                <a:cubicBezTo>
                  <a:pt x="16992" y="19102"/>
                  <a:pt x="16992" y="19102"/>
                  <a:pt x="17280" y="19102"/>
                </a:cubicBezTo>
                <a:cubicBezTo>
                  <a:pt x="19872" y="19102"/>
                  <a:pt x="19872" y="19102"/>
                  <a:pt x="19872" y="19102"/>
                </a:cubicBezTo>
                <a:cubicBezTo>
                  <a:pt x="19872" y="19102"/>
                  <a:pt x="19872" y="19102"/>
                  <a:pt x="19872" y="19102"/>
                </a:cubicBezTo>
                <a:cubicBezTo>
                  <a:pt x="21024" y="18779"/>
                  <a:pt x="21600" y="16845"/>
                  <a:pt x="21600" y="14911"/>
                </a:cubicBezTo>
                <a:close/>
                <a:moveTo>
                  <a:pt x="864" y="14911"/>
                </a:moveTo>
                <a:cubicBezTo>
                  <a:pt x="864" y="13621"/>
                  <a:pt x="1152" y="12654"/>
                  <a:pt x="1440" y="12332"/>
                </a:cubicBezTo>
                <a:cubicBezTo>
                  <a:pt x="1440" y="17490"/>
                  <a:pt x="1440" y="17490"/>
                  <a:pt x="1440" y="17490"/>
                </a:cubicBezTo>
                <a:cubicBezTo>
                  <a:pt x="1152" y="17167"/>
                  <a:pt x="864" y="16200"/>
                  <a:pt x="864" y="14911"/>
                </a:cubicBezTo>
                <a:close/>
                <a:moveTo>
                  <a:pt x="4032" y="18135"/>
                </a:moveTo>
                <a:cubicBezTo>
                  <a:pt x="2304" y="18135"/>
                  <a:pt x="2304" y="18135"/>
                  <a:pt x="2304" y="18135"/>
                </a:cubicBezTo>
                <a:cubicBezTo>
                  <a:pt x="2304" y="11687"/>
                  <a:pt x="2304" y="11687"/>
                  <a:pt x="2304" y="11687"/>
                </a:cubicBezTo>
                <a:cubicBezTo>
                  <a:pt x="4032" y="11687"/>
                  <a:pt x="4032" y="11687"/>
                  <a:pt x="4032" y="11687"/>
                </a:cubicBezTo>
                <a:lnTo>
                  <a:pt x="4032" y="18135"/>
                </a:lnTo>
                <a:close/>
                <a:moveTo>
                  <a:pt x="10944" y="20069"/>
                </a:moveTo>
                <a:cubicBezTo>
                  <a:pt x="10944" y="19746"/>
                  <a:pt x="10944" y="19746"/>
                  <a:pt x="10944" y="19746"/>
                </a:cubicBezTo>
                <a:cubicBezTo>
                  <a:pt x="12096" y="19746"/>
                  <a:pt x="12096" y="19746"/>
                  <a:pt x="12096" y="19746"/>
                </a:cubicBezTo>
                <a:cubicBezTo>
                  <a:pt x="12096" y="20069"/>
                  <a:pt x="12096" y="20069"/>
                  <a:pt x="12096" y="20069"/>
                </a:cubicBezTo>
                <a:lnTo>
                  <a:pt x="10944" y="20069"/>
                </a:lnTo>
                <a:close/>
                <a:moveTo>
                  <a:pt x="20736" y="14911"/>
                </a:moveTo>
                <a:cubicBezTo>
                  <a:pt x="20736" y="16200"/>
                  <a:pt x="20448" y="17167"/>
                  <a:pt x="20160" y="17490"/>
                </a:cubicBezTo>
                <a:cubicBezTo>
                  <a:pt x="20160" y="12332"/>
                  <a:pt x="20160" y="12332"/>
                  <a:pt x="20160" y="12332"/>
                </a:cubicBezTo>
                <a:cubicBezTo>
                  <a:pt x="20448" y="12654"/>
                  <a:pt x="20736" y="13621"/>
                  <a:pt x="20736" y="14911"/>
                </a:cubicBezTo>
                <a:close/>
                <a:moveTo>
                  <a:pt x="19296" y="11687"/>
                </a:moveTo>
                <a:cubicBezTo>
                  <a:pt x="19296" y="18135"/>
                  <a:pt x="19296" y="18135"/>
                  <a:pt x="19296" y="18135"/>
                </a:cubicBezTo>
                <a:cubicBezTo>
                  <a:pt x="18720" y="18135"/>
                  <a:pt x="18720" y="18135"/>
                  <a:pt x="18720" y="18135"/>
                </a:cubicBezTo>
                <a:cubicBezTo>
                  <a:pt x="19008" y="17812"/>
                  <a:pt x="19296" y="17812"/>
                  <a:pt x="19296" y="17490"/>
                </a:cubicBezTo>
                <a:cubicBezTo>
                  <a:pt x="19296" y="16845"/>
                  <a:pt x="18720" y="16523"/>
                  <a:pt x="18432" y="16523"/>
                </a:cubicBezTo>
                <a:cubicBezTo>
                  <a:pt x="17856" y="16523"/>
                  <a:pt x="17568" y="16845"/>
                  <a:pt x="17568" y="17167"/>
                </a:cubicBezTo>
                <a:cubicBezTo>
                  <a:pt x="17568" y="11687"/>
                  <a:pt x="17568" y="11687"/>
                  <a:pt x="17568" y="11687"/>
                </a:cubicBezTo>
                <a:lnTo>
                  <a:pt x="19296" y="11687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56" name="Shape"/>
          <p:cNvSpPr/>
          <p:nvPr/>
        </p:nvSpPr>
        <p:spPr>
          <a:xfrm>
            <a:off x="9639495" y="3397609"/>
            <a:ext cx="310519" cy="2538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980" extrusionOk="0">
                <a:moveTo>
                  <a:pt x="21600" y="16377"/>
                </a:moveTo>
                <a:cubicBezTo>
                  <a:pt x="21600" y="14252"/>
                  <a:pt x="21024" y="12128"/>
                  <a:pt x="20160" y="11773"/>
                </a:cubicBezTo>
                <a:cubicBezTo>
                  <a:pt x="19872" y="11773"/>
                  <a:pt x="19872" y="11773"/>
                  <a:pt x="19872" y="11773"/>
                </a:cubicBezTo>
                <a:cubicBezTo>
                  <a:pt x="19296" y="11773"/>
                  <a:pt x="19296" y="11773"/>
                  <a:pt x="19296" y="11773"/>
                </a:cubicBezTo>
                <a:cubicBezTo>
                  <a:pt x="19296" y="11065"/>
                  <a:pt x="19296" y="11065"/>
                  <a:pt x="19296" y="11065"/>
                </a:cubicBezTo>
                <a:cubicBezTo>
                  <a:pt x="19296" y="7524"/>
                  <a:pt x="18144" y="4691"/>
                  <a:pt x="16128" y="2921"/>
                </a:cubicBezTo>
                <a:cubicBezTo>
                  <a:pt x="16128" y="2213"/>
                  <a:pt x="15840" y="1859"/>
                  <a:pt x="15552" y="1859"/>
                </a:cubicBezTo>
                <a:cubicBezTo>
                  <a:pt x="12672" y="-620"/>
                  <a:pt x="8928" y="-620"/>
                  <a:pt x="6048" y="1859"/>
                </a:cubicBezTo>
                <a:cubicBezTo>
                  <a:pt x="5760" y="1859"/>
                  <a:pt x="5760" y="2213"/>
                  <a:pt x="5760" y="2921"/>
                </a:cubicBezTo>
                <a:cubicBezTo>
                  <a:pt x="3744" y="4691"/>
                  <a:pt x="2304" y="7524"/>
                  <a:pt x="2304" y="11065"/>
                </a:cubicBezTo>
                <a:cubicBezTo>
                  <a:pt x="2304" y="11773"/>
                  <a:pt x="2304" y="11773"/>
                  <a:pt x="2304" y="11773"/>
                </a:cubicBezTo>
                <a:cubicBezTo>
                  <a:pt x="1728" y="11773"/>
                  <a:pt x="1728" y="11773"/>
                  <a:pt x="1728" y="11773"/>
                </a:cubicBezTo>
                <a:cubicBezTo>
                  <a:pt x="1728" y="11773"/>
                  <a:pt x="1728" y="11773"/>
                  <a:pt x="1728" y="11773"/>
                </a:cubicBezTo>
                <a:cubicBezTo>
                  <a:pt x="576" y="12128"/>
                  <a:pt x="0" y="14252"/>
                  <a:pt x="0" y="16377"/>
                </a:cubicBezTo>
                <a:cubicBezTo>
                  <a:pt x="0" y="18501"/>
                  <a:pt x="576" y="20626"/>
                  <a:pt x="1728" y="20980"/>
                </a:cubicBezTo>
                <a:cubicBezTo>
                  <a:pt x="1728" y="20980"/>
                  <a:pt x="1728" y="20980"/>
                  <a:pt x="1728" y="20980"/>
                </a:cubicBezTo>
                <a:cubicBezTo>
                  <a:pt x="4608" y="20980"/>
                  <a:pt x="4608" y="20980"/>
                  <a:pt x="4608" y="20980"/>
                </a:cubicBezTo>
                <a:cubicBezTo>
                  <a:pt x="4608" y="20980"/>
                  <a:pt x="4896" y="20626"/>
                  <a:pt x="4896" y="20272"/>
                </a:cubicBezTo>
                <a:cubicBezTo>
                  <a:pt x="4896" y="12128"/>
                  <a:pt x="4896" y="12128"/>
                  <a:pt x="4896" y="12128"/>
                </a:cubicBezTo>
                <a:cubicBezTo>
                  <a:pt x="4896" y="12128"/>
                  <a:pt x="4608" y="11773"/>
                  <a:pt x="4608" y="11773"/>
                </a:cubicBezTo>
                <a:cubicBezTo>
                  <a:pt x="3456" y="11773"/>
                  <a:pt x="3456" y="11773"/>
                  <a:pt x="3456" y="11773"/>
                </a:cubicBezTo>
                <a:cubicBezTo>
                  <a:pt x="3456" y="11065"/>
                  <a:pt x="3456" y="11065"/>
                  <a:pt x="3456" y="11065"/>
                </a:cubicBezTo>
                <a:cubicBezTo>
                  <a:pt x="3456" y="8232"/>
                  <a:pt x="4608" y="5400"/>
                  <a:pt x="6336" y="3983"/>
                </a:cubicBezTo>
                <a:cubicBezTo>
                  <a:pt x="6624" y="3983"/>
                  <a:pt x="6912" y="3983"/>
                  <a:pt x="7200" y="3629"/>
                </a:cubicBezTo>
                <a:cubicBezTo>
                  <a:pt x="9504" y="2213"/>
                  <a:pt x="12384" y="2213"/>
                  <a:pt x="14688" y="3629"/>
                </a:cubicBezTo>
                <a:cubicBezTo>
                  <a:pt x="14688" y="3983"/>
                  <a:pt x="14976" y="3983"/>
                  <a:pt x="14976" y="3983"/>
                </a:cubicBezTo>
                <a:cubicBezTo>
                  <a:pt x="15264" y="3983"/>
                  <a:pt x="15264" y="3983"/>
                  <a:pt x="15552" y="3983"/>
                </a:cubicBezTo>
                <a:cubicBezTo>
                  <a:pt x="16992" y="5400"/>
                  <a:pt x="18144" y="8232"/>
                  <a:pt x="18144" y="11065"/>
                </a:cubicBezTo>
                <a:cubicBezTo>
                  <a:pt x="18144" y="11773"/>
                  <a:pt x="18144" y="11773"/>
                  <a:pt x="18144" y="11773"/>
                </a:cubicBezTo>
                <a:cubicBezTo>
                  <a:pt x="17280" y="11773"/>
                  <a:pt x="17280" y="11773"/>
                  <a:pt x="17280" y="11773"/>
                </a:cubicBezTo>
                <a:cubicBezTo>
                  <a:pt x="16992" y="11773"/>
                  <a:pt x="16704" y="12128"/>
                  <a:pt x="16704" y="12128"/>
                </a:cubicBezTo>
                <a:cubicBezTo>
                  <a:pt x="16704" y="20272"/>
                  <a:pt x="16704" y="20272"/>
                  <a:pt x="16704" y="20272"/>
                </a:cubicBezTo>
                <a:cubicBezTo>
                  <a:pt x="16704" y="20626"/>
                  <a:pt x="16992" y="20980"/>
                  <a:pt x="17280" y="20980"/>
                </a:cubicBezTo>
                <a:cubicBezTo>
                  <a:pt x="19872" y="20980"/>
                  <a:pt x="19872" y="20980"/>
                  <a:pt x="19872" y="20980"/>
                </a:cubicBezTo>
                <a:cubicBezTo>
                  <a:pt x="19872" y="20980"/>
                  <a:pt x="19872" y="20980"/>
                  <a:pt x="20160" y="20980"/>
                </a:cubicBezTo>
                <a:cubicBezTo>
                  <a:pt x="21024" y="20626"/>
                  <a:pt x="21600" y="18501"/>
                  <a:pt x="21600" y="16377"/>
                </a:cubicBezTo>
                <a:close/>
                <a:moveTo>
                  <a:pt x="864" y="16377"/>
                </a:moveTo>
                <a:cubicBezTo>
                  <a:pt x="864" y="14960"/>
                  <a:pt x="1152" y="13898"/>
                  <a:pt x="1440" y="13544"/>
                </a:cubicBezTo>
                <a:cubicBezTo>
                  <a:pt x="1440" y="19210"/>
                  <a:pt x="1440" y="19210"/>
                  <a:pt x="1440" y="19210"/>
                </a:cubicBezTo>
                <a:cubicBezTo>
                  <a:pt x="1152" y="18855"/>
                  <a:pt x="864" y="17793"/>
                  <a:pt x="864" y="16377"/>
                </a:cubicBezTo>
                <a:close/>
                <a:moveTo>
                  <a:pt x="4032" y="19918"/>
                </a:moveTo>
                <a:cubicBezTo>
                  <a:pt x="2304" y="19918"/>
                  <a:pt x="2304" y="19918"/>
                  <a:pt x="2304" y="19918"/>
                </a:cubicBezTo>
                <a:cubicBezTo>
                  <a:pt x="2304" y="12836"/>
                  <a:pt x="2304" y="12836"/>
                  <a:pt x="2304" y="12836"/>
                </a:cubicBezTo>
                <a:cubicBezTo>
                  <a:pt x="4032" y="12836"/>
                  <a:pt x="4032" y="12836"/>
                  <a:pt x="4032" y="12836"/>
                </a:cubicBezTo>
                <a:lnTo>
                  <a:pt x="4032" y="19918"/>
                </a:lnTo>
                <a:close/>
                <a:moveTo>
                  <a:pt x="20736" y="16377"/>
                </a:moveTo>
                <a:cubicBezTo>
                  <a:pt x="20736" y="17793"/>
                  <a:pt x="20448" y="18855"/>
                  <a:pt x="20160" y="19210"/>
                </a:cubicBezTo>
                <a:cubicBezTo>
                  <a:pt x="20160" y="13544"/>
                  <a:pt x="20160" y="13544"/>
                  <a:pt x="20160" y="13544"/>
                </a:cubicBezTo>
                <a:cubicBezTo>
                  <a:pt x="20448" y="13898"/>
                  <a:pt x="20736" y="14960"/>
                  <a:pt x="20736" y="16377"/>
                </a:cubicBezTo>
                <a:close/>
                <a:moveTo>
                  <a:pt x="17568" y="12836"/>
                </a:moveTo>
                <a:cubicBezTo>
                  <a:pt x="19296" y="12836"/>
                  <a:pt x="19296" y="12836"/>
                  <a:pt x="19296" y="12836"/>
                </a:cubicBezTo>
                <a:cubicBezTo>
                  <a:pt x="19296" y="19918"/>
                  <a:pt x="19296" y="19918"/>
                  <a:pt x="19296" y="19918"/>
                </a:cubicBezTo>
                <a:cubicBezTo>
                  <a:pt x="17568" y="19918"/>
                  <a:pt x="17568" y="19918"/>
                  <a:pt x="17568" y="19918"/>
                </a:cubicBezTo>
                <a:lnTo>
                  <a:pt x="17568" y="12836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57" name="Shape"/>
          <p:cNvSpPr/>
          <p:nvPr/>
        </p:nvSpPr>
        <p:spPr>
          <a:xfrm>
            <a:off x="8911070" y="3393618"/>
            <a:ext cx="273678" cy="2613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909" y="10623"/>
                </a:moveTo>
                <a:cubicBezTo>
                  <a:pt x="4909" y="9561"/>
                  <a:pt x="4255" y="8498"/>
                  <a:pt x="2945" y="8144"/>
                </a:cubicBezTo>
                <a:cubicBezTo>
                  <a:pt x="2945" y="1062"/>
                  <a:pt x="2945" y="1062"/>
                  <a:pt x="2945" y="1062"/>
                </a:cubicBezTo>
                <a:cubicBezTo>
                  <a:pt x="3927" y="1062"/>
                  <a:pt x="3927" y="1062"/>
                  <a:pt x="3927" y="1062"/>
                </a:cubicBezTo>
                <a:cubicBezTo>
                  <a:pt x="4255" y="1062"/>
                  <a:pt x="4582" y="708"/>
                  <a:pt x="4582" y="354"/>
                </a:cubicBezTo>
                <a:cubicBezTo>
                  <a:pt x="4582" y="0"/>
                  <a:pt x="4255" y="0"/>
                  <a:pt x="3927" y="0"/>
                </a:cubicBezTo>
                <a:cubicBezTo>
                  <a:pt x="982" y="0"/>
                  <a:pt x="982" y="0"/>
                  <a:pt x="982" y="0"/>
                </a:cubicBezTo>
                <a:cubicBezTo>
                  <a:pt x="655" y="0"/>
                  <a:pt x="655" y="0"/>
                  <a:pt x="655" y="354"/>
                </a:cubicBezTo>
                <a:cubicBezTo>
                  <a:pt x="655" y="708"/>
                  <a:pt x="655" y="1062"/>
                  <a:pt x="982" y="1062"/>
                </a:cubicBezTo>
                <a:cubicBezTo>
                  <a:pt x="1964" y="1062"/>
                  <a:pt x="1964" y="1062"/>
                  <a:pt x="1964" y="1062"/>
                </a:cubicBezTo>
                <a:cubicBezTo>
                  <a:pt x="1964" y="8144"/>
                  <a:pt x="1964" y="8144"/>
                  <a:pt x="1964" y="8144"/>
                </a:cubicBezTo>
                <a:cubicBezTo>
                  <a:pt x="982" y="8498"/>
                  <a:pt x="0" y="9561"/>
                  <a:pt x="0" y="10623"/>
                </a:cubicBezTo>
                <a:cubicBezTo>
                  <a:pt x="0" y="12039"/>
                  <a:pt x="982" y="13102"/>
                  <a:pt x="1964" y="13456"/>
                </a:cubicBezTo>
                <a:cubicBezTo>
                  <a:pt x="1964" y="20538"/>
                  <a:pt x="1964" y="20538"/>
                  <a:pt x="1964" y="20538"/>
                </a:cubicBezTo>
                <a:cubicBezTo>
                  <a:pt x="982" y="20538"/>
                  <a:pt x="982" y="20538"/>
                  <a:pt x="982" y="20538"/>
                </a:cubicBezTo>
                <a:cubicBezTo>
                  <a:pt x="655" y="20538"/>
                  <a:pt x="655" y="20538"/>
                  <a:pt x="655" y="20892"/>
                </a:cubicBezTo>
                <a:cubicBezTo>
                  <a:pt x="655" y="21246"/>
                  <a:pt x="655" y="21600"/>
                  <a:pt x="982" y="21600"/>
                </a:cubicBezTo>
                <a:cubicBezTo>
                  <a:pt x="3927" y="21600"/>
                  <a:pt x="3927" y="21600"/>
                  <a:pt x="3927" y="21600"/>
                </a:cubicBezTo>
                <a:cubicBezTo>
                  <a:pt x="4255" y="21600"/>
                  <a:pt x="4582" y="21246"/>
                  <a:pt x="4582" y="20892"/>
                </a:cubicBezTo>
                <a:cubicBezTo>
                  <a:pt x="4582" y="20538"/>
                  <a:pt x="4255" y="20538"/>
                  <a:pt x="3927" y="20538"/>
                </a:cubicBezTo>
                <a:cubicBezTo>
                  <a:pt x="2945" y="20538"/>
                  <a:pt x="2945" y="20538"/>
                  <a:pt x="2945" y="20538"/>
                </a:cubicBezTo>
                <a:cubicBezTo>
                  <a:pt x="2945" y="13456"/>
                  <a:pt x="2945" y="13456"/>
                  <a:pt x="2945" y="13456"/>
                </a:cubicBezTo>
                <a:cubicBezTo>
                  <a:pt x="4255" y="13102"/>
                  <a:pt x="4909" y="12039"/>
                  <a:pt x="4909" y="10623"/>
                </a:cubicBezTo>
                <a:close/>
                <a:moveTo>
                  <a:pt x="2618" y="12393"/>
                </a:moveTo>
                <a:cubicBezTo>
                  <a:pt x="1636" y="12393"/>
                  <a:pt x="982" y="11685"/>
                  <a:pt x="982" y="10623"/>
                </a:cubicBezTo>
                <a:cubicBezTo>
                  <a:pt x="982" y="9915"/>
                  <a:pt x="1636" y="9207"/>
                  <a:pt x="2618" y="9207"/>
                </a:cubicBezTo>
                <a:cubicBezTo>
                  <a:pt x="3273" y="9207"/>
                  <a:pt x="3927" y="9915"/>
                  <a:pt x="3927" y="10623"/>
                </a:cubicBezTo>
                <a:cubicBezTo>
                  <a:pt x="3927" y="11685"/>
                  <a:pt x="3273" y="12393"/>
                  <a:pt x="2618" y="12393"/>
                </a:cubicBezTo>
                <a:close/>
                <a:moveTo>
                  <a:pt x="20618" y="20538"/>
                </a:moveTo>
                <a:cubicBezTo>
                  <a:pt x="19636" y="20538"/>
                  <a:pt x="19636" y="20538"/>
                  <a:pt x="19636" y="20538"/>
                </a:cubicBezTo>
                <a:cubicBezTo>
                  <a:pt x="19636" y="9915"/>
                  <a:pt x="19636" y="9915"/>
                  <a:pt x="19636" y="9915"/>
                </a:cubicBezTo>
                <a:cubicBezTo>
                  <a:pt x="20618" y="9561"/>
                  <a:pt x="21600" y="8498"/>
                  <a:pt x="21600" y="7082"/>
                </a:cubicBezTo>
                <a:cubicBezTo>
                  <a:pt x="21600" y="6020"/>
                  <a:pt x="20618" y="4957"/>
                  <a:pt x="19636" y="4603"/>
                </a:cubicBezTo>
                <a:cubicBezTo>
                  <a:pt x="19636" y="1062"/>
                  <a:pt x="19636" y="1062"/>
                  <a:pt x="19636" y="1062"/>
                </a:cubicBezTo>
                <a:cubicBezTo>
                  <a:pt x="20618" y="1062"/>
                  <a:pt x="20618" y="1062"/>
                  <a:pt x="20618" y="1062"/>
                </a:cubicBezTo>
                <a:cubicBezTo>
                  <a:pt x="20945" y="1062"/>
                  <a:pt x="20945" y="708"/>
                  <a:pt x="20945" y="354"/>
                </a:cubicBezTo>
                <a:cubicBezTo>
                  <a:pt x="20945" y="0"/>
                  <a:pt x="20945" y="0"/>
                  <a:pt x="20618" y="0"/>
                </a:cubicBezTo>
                <a:cubicBezTo>
                  <a:pt x="17673" y="0"/>
                  <a:pt x="17673" y="0"/>
                  <a:pt x="17673" y="0"/>
                </a:cubicBezTo>
                <a:cubicBezTo>
                  <a:pt x="17345" y="0"/>
                  <a:pt x="17018" y="0"/>
                  <a:pt x="17018" y="354"/>
                </a:cubicBezTo>
                <a:cubicBezTo>
                  <a:pt x="17018" y="708"/>
                  <a:pt x="17345" y="1062"/>
                  <a:pt x="17673" y="1062"/>
                </a:cubicBezTo>
                <a:cubicBezTo>
                  <a:pt x="18655" y="1062"/>
                  <a:pt x="18655" y="1062"/>
                  <a:pt x="18655" y="1062"/>
                </a:cubicBezTo>
                <a:cubicBezTo>
                  <a:pt x="18655" y="4603"/>
                  <a:pt x="18655" y="4603"/>
                  <a:pt x="18655" y="4603"/>
                </a:cubicBezTo>
                <a:cubicBezTo>
                  <a:pt x="17345" y="4957"/>
                  <a:pt x="16691" y="6020"/>
                  <a:pt x="16691" y="7082"/>
                </a:cubicBezTo>
                <a:cubicBezTo>
                  <a:pt x="16691" y="8498"/>
                  <a:pt x="17345" y="9561"/>
                  <a:pt x="18655" y="9915"/>
                </a:cubicBezTo>
                <a:cubicBezTo>
                  <a:pt x="18655" y="20538"/>
                  <a:pt x="18655" y="20538"/>
                  <a:pt x="18655" y="20538"/>
                </a:cubicBezTo>
                <a:cubicBezTo>
                  <a:pt x="17673" y="20538"/>
                  <a:pt x="17673" y="20538"/>
                  <a:pt x="17673" y="20538"/>
                </a:cubicBezTo>
                <a:cubicBezTo>
                  <a:pt x="17345" y="20538"/>
                  <a:pt x="17018" y="20538"/>
                  <a:pt x="17018" y="20892"/>
                </a:cubicBezTo>
                <a:cubicBezTo>
                  <a:pt x="17018" y="21246"/>
                  <a:pt x="17345" y="21600"/>
                  <a:pt x="17673" y="21600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20945" y="21600"/>
                  <a:pt x="20945" y="21246"/>
                  <a:pt x="20945" y="20892"/>
                </a:cubicBezTo>
                <a:cubicBezTo>
                  <a:pt x="20945" y="20538"/>
                  <a:pt x="20945" y="20538"/>
                  <a:pt x="20618" y="20538"/>
                </a:cubicBezTo>
                <a:close/>
                <a:moveTo>
                  <a:pt x="17673" y="7082"/>
                </a:moveTo>
                <a:cubicBezTo>
                  <a:pt x="17673" y="6374"/>
                  <a:pt x="18327" y="5666"/>
                  <a:pt x="18982" y="5666"/>
                </a:cubicBezTo>
                <a:cubicBezTo>
                  <a:pt x="19964" y="5666"/>
                  <a:pt x="20618" y="6374"/>
                  <a:pt x="20618" y="7082"/>
                </a:cubicBezTo>
                <a:cubicBezTo>
                  <a:pt x="20618" y="8144"/>
                  <a:pt x="19964" y="8852"/>
                  <a:pt x="18982" y="8852"/>
                </a:cubicBezTo>
                <a:cubicBezTo>
                  <a:pt x="18327" y="8852"/>
                  <a:pt x="17673" y="8144"/>
                  <a:pt x="17673" y="7082"/>
                </a:cubicBezTo>
                <a:close/>
                <a:moveTo>
                  <a:pt x="13091" y="15580"/>
                </a:moveTo>
                <a:cubicBezTo>
                  <a:pt x="13091" y="14518"/>
                  <a:pt x="12436" y="13456"/>
                  <a:pt x="11127" y="13102"/>
                </a:cubicBezTo>
                <a:cubicBezTo>
                  <a:pt x="11127" y="1062"/>
                  <a:pt x="11127" y="1062"/>
                  <a:pt x="11127" y="1062"/>
                </a:cubicBezTo>
                <a:cubicBezTo>
                  <a:pt x="12436" y="1062"/>
                  <a:pt x="12436" y="1062"/>
                  <a:pt x="12436" y="1062"/>
                </a:cubicBezTo>
                <a:cubicBezTo>
                  <a:pt x="12436" y="1062"/>
                  <a:pt x="12764" y="708"/>
                  <a:pt x="12764" y="354"/>
                </a:cubicBezTo>
                <a:cubicBezTo>
                  <a:pt x="12764" y="0"/>
                  <a:pt x="12436" y="0"/>
                  <a:pt x="12436" y="0"/>
                </a:cubicBezTo>
                <a:cubicBezTo>
                  <a:pt x="9164" y="0"/>
                  <a:pt x="9164" y="0"/>
                  <a:pt x="9164" y="0"/>
                </a:cubicBezTo>
                <a:cubicBezTo>
                  <a:pt x="9164" y="0"/>
                  <a:pt x="8836" y="0"/>
                  <a:pt x="8836" y="354"/>
                </a:cubicBezTo>
                <a:cubicBezTo>
                  <a:pt x="8836" y="708"/>
                  <a:pt x="9164" y="1062"/>
                  <a:pt x="9164" y="1062"/>
                </a:cubicBezTo>
                <a:cubicBezTo>
                  <a:pt x="10145" y="1062"/>
                  <a:pt x="10145" y="1062"/>
                  <a:pt x="10145" y="1062"/>
                </a:cubicBezTo>
                <a:cubicBezTo>
                  <a:pt x="10145" y="13102"/>
                  <a:pt x="10145" y="13102"/>
                  <a:pt x="10145" y="13102"/>
                </a:cubicBezTo>
                <a:cubicBezTo>
                  <a:pt x="9164" y="13456"/>
                  <a:pt x="8509" y="14518"/>
                  <a:pt x="8509" y="15580"/>
                </a:cubicBezTo>
                <a:cubicBezTo>
                  <a:pt x="8509" y="16997"/>
                  <a:pt x="9164" y="18059"/>
                  <a:pt x="10145" y="18413"/>
                </a:cubicBezTo>
                <a:cubicBezTo>
                  <a:pt x="10145" y="20538"/>
                  <a:pt x="10145" y="20538"/>
                  <a:pt x="10145" y="20538"/>
                </a:cubicBezTo>
                <a:cubicBezTo>
                  <a:pt x="9164" y="20538"/>
                  <a:pt x="9164" y="20538"/>
                  <a:pt x="9164" y="20538"/>
                </a:cubicBezTo>
                <a:cubicBezTo>
                  <a:pt x="9164" y="20538"/>
                  <a:pt x="8836" y="20538"/>
                  <a:pt x="8836" y="20892"/>
                </a:cubicBezTo>
                <a:cubicBezTo>
                  <a:pt x="8836" y="21246"/>
                  <a:pt x="9164" y="21600"/>
                  <a:pt x="9164" y="21600"/>
                </a:cubicBezTo>
                <a:cubicBezTo>
                  <a:pt x="12436" y="21600"/>
                  <a:pt x="12436" y="21600"/>
                  <a:pt x="12436" y="21600"/>
                </a:cubicBezTo>
                <a:cubicBezTo>
                  <a:pt x="12436" y="21600"/>
                  <a:pt x="12764" y="21246"/>
                  <a:pt x="12764" y="20892"/>
                </a:cubicBezTo>
                <a:cubicBezTo>
                  <a:pt x="12764" y="20538"/>
                  <a:pt x="12436" y="20538"/>
                  <a:pt x="12436" y="20538"/>
                </a:cubicBezTo>
                <a:cubicBezTo>
                  <a:pt x="11127" y="20538"/>
                  <a:pt x="11127" y="20538"/>
                  <a:pt x="11127" y="20538"/>
                </a:cubicBezTo>
                <a:cubicBezTo>
                  <a:pt x="11127" y="18413"/>
                  <a:pt x="11127" y="18413"/>
                  <a:pt x="11127" y="18413"/>
                </a:cubicBezTo>
                <a:cubicBezTo>
                  <a:pt x="12436" y="18059"/>
                  <a:pt x="13091" y="16997"/>
                  <a:pt x="13091" y="15580"/>
                </a:cubicBezTo>
                <a:close/>
                <a:moveTo>
                  <a:pt x="10800" y="17351"/>
                </a:moveTo>
                <a:cubicBezTo>
                  <a:pt x="10145" y="17351"/>
                  <a:pt x="9491" y="16643"/>
                  <a:pt x="9491" y="15580"/>
                </a:cubicBezTo>
                <a:cubicBezTo>
                  <a:pt x="9491" y="14872"/>
                  <a:pt x="10145" y="14164"/>
                  <a:pt x="10800" y="14164"/>
                </a:cubicBezTo>
                <a:cubicBezTo>
                  <a:pt x="11455" y="14164"/>
                  <a:pt x="12109" y="14872"/>
                  <a:pt x="12109" y="15580"/>
                </a:cubicBezTo>
                <a:cubicBezTo>
                  <a:pt x="12109" y="16643"/>
                  <a:pt x="11455" y="17351"/>
                  <a:pt x="10800" y="1735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58" name="Shape"/>
          <p:cNvSpPr/>
          <p:nvPr/>
        </p:nvSpPr>
        <p:spPr>
          <a:xfrm>
            <a:off x="7605638" y="3351514"/>
            <a:ext cx="285959" cy="3456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391" y="19733"/>
                </a:moveTo>
                <a:cubicBezTo>
                  <a:pt x="9391" y="20000"/>
                  <a:pt x="9391" y="20000"/>
                  <a:pt x="9078" y="20000"/>
                </a:cubicBezTo>
                <a:cubicBezTo>
                  <a:pt x="3757" y="20000"/>
                  <a:pt x="3757" y="20000"/>
                  <a:pt x="3757" y="20000"/>
                </a:cubicBezTo>
                <a:cubicBezTo>
                  <a:pt x="3443" y="20000"/>
                  <a:pt x="3130" y="20000"/>
                  <a:pt x="3130" y="19733"/>
                </a:cubicBezTo>
                <a:cubicBezTo>
                  <a:pt x="3130" y="17067"/>
                  <a:pt x="3130" y="17067"/>
                  <a:pt x="3130" y="17067"/>
                </a:cubicBezTo>
                <a:cubicBezTo>
                  <a:pt x="3130" y="17067"/>
                  <a:pt x="3130" y="16800"/>
                  <a:pt x="3443" y="16800"/>
                </a:cubicBezTo>
                <a:cubicBezTo>
                  <a:pt x="3443" y="16800"/>
                  <a:pt x="3757" y="17067"/>
                  <a:pt x="3757" y="17067"/>
                </a:cubicBezTo>
                <a:cubicBezTo>
                  <a:pt x="3757" y="19733"/>
                  <a:pt x="3757" y="19733"/>
                  <a:pt x="3757" y="19733"/>
                </a:cubicBezTo>
                <a:cubicBezTo>
                  <a:pt x="9078" y="19467"/>
                  <a:pt x="9078" y="19467"/>
                  <a:pt x="9078" y="19467"/>
                </a:cubicBezTo>
                <a:cubicBezTo>
                  <a:pt x="9391" y="19467"/>
                  <a:pt x="9391" y="19733"/>
                  <a:pt x="9391" y="19733"/>
                </a:cubicBezTo>
                <a:close/>
                <a:moveTo>
                  <a:pt x="3443" y="16267"/>
                </a:moveTo>
                <a:cubicBezTo>
                  <a:pt x="3443" y="16267"/>
                  <a:pt x="3757" y="16000"/>
                  <a:pt x="3757" y="16000"/>
                </a:cubicBezTo>
                <a:cubicBezTo>
                  <a:pt x="3757" y="14400"/>
                  <a:pt x="3757" y="14400"/>
                  <a:pt x="3757" y="14400"/>
                </a:cubicBezTo>
                <a:cubicBezTo>
                  <a:pt x="3757" y="14133"/>
                  <a:pt x="3443" y="14133"/>
                  <a:pt x="3443" y="14133"/>
                </a:cubicBezTo>
                <a:cubicBezTo>
                  <a:pt x="3130" y="14133"/>
                  <a:pt x="3130" y="14133"/>
                  <a:pt x="3130" y="14400"/>
                </a:cubicBezTo>
                <a:cubicBezTo>
                  <a:pt x="3130" y="16000"/>
                  <a:pt x="3130" y="16000"/>
                  <a:pt x="3130" y="16000"/>
                </a:cubicBezTo>
                <a:cubicBezTo>
                  <a:pt x="3130" y="16000"/>
                  <a:pt x="3130" y="16267"/>
                  <a:pt x="3443" y="16267"/>
                </a:cubicBezTo>
                <a:close/>
                <a:moveTo>
                  <a:pt x="2817" y="8533"/>
                </a:moveTo>
                <a:cubicBezTo>
                  <a:pt x="2817" y="8533"/>
                  <a:pt x="2817" y="8533"/>
                  <a:pt x="3130" y="8533"/>
                </a:cubicBezTo>
                <a:cubicBezTo>
                  <a:pt x="3443" y="8533"/>
                  <a:pt x="3443" y="8000"/>
                  <a:pt x="3443" y="7733"/>
                </a:cubicBezTo>
                <a:cubicBezTo>
                  <a:pt x="3130" y="7467"/>
                  <a:pt x="2817" y="7200"/>
                  <a:pt x="2504" y="7467"/>
                </a:cubicBezTo>
                <a:cubicBezTo>
                  <a:pt x="2191" y="7467"/>
                  <a:pt x="2191" y="7733"/>
                  <a:pt x="2191" y="7733"/>
                </a:cubicBezTo>
                <a:cubicBezTo>
                  <a:pt x="1878" y="8000"/>
                  <a:pt x="1878" y="8267"/>
                  <a:pt x="2191" y="8267"/>
                </a:cubicBezTo>
                <a:cubicBezTo>
                  <a:pt x="2191" y="8533"/>
                  <a:pt x="2504" y="8533"/>
                  <a:pt x="2817" y="8533"/>
                </a:cubicBezTo>
                <a:close/>
                <a:moveTo>
                  <a:pt x="3757" y="12267"/>
                </a:moveTo>
                <a:cubicBezTo>
                  <a:pt x="4070" y="12267"/>
                  <a:pt x="4383" y="12000"/>
                  <a:pt x="4383" y="11733"/>
                </a:cubicBezTo>
                <a:cubicBezTo>
                  <a:pt x="4383" y="11200"/>
                  <a:pt x="4070" y="10933"/>
                  <a:pt x="3757" y="10933"/>
                </a:cubicBezTo>
                <a:cubicBezTo>
                  <a:pt x="3443" y="10933"/>
                  <a:pt x="3130" y="11200"/>
                  <a:pt x="3130" y="11733"/>
                </a:cubicBezTo>
                <a:cubicBezTo>
                  <a:pt x="3130" y="12000"/>
                  <a:pt x="3443" y="12267"/>
                  <a:pt x="3757" y="12267"/>
                </a:cubicBezTo>
                <a:close/>
                <a:moveTo>
                  <a:pt x="17217" y="14400"/>
                </a:moveTo>
                <a:cubicBezTo>
                  <a:pt x="6261" y="14400"/>
                  <a:pt x="6261" y="14400"/>
                  <a:pt x="6261" y="14400"/>
                </a:cubicBezTo>
                <a:cubicBezTo>
                  <a:pt x="6261" y="14400"/>
                  <a:pt x="5948" y="14667"/>
                  <a:pt x="5948" y="14667"/>
                </a:cubicBezTo>
                <a:cubicBezTo>
                  <a:pt x="5948" y="14933"/>
                  <a:pt x="6261" y="14933"/>
                  <a:pt x="6261" y="14933"/>
                </a:cubicBezTo>
                <a:cubicBezTo>
                  <a:pt x="17217" y="14933"/>
                  <a:pt x="17217" y="14933"/>
                  <a:pt x="17217" y="14933"/>
                </a:cubicBezTo>
                <a:cubicBezTo>
                  <a:pt x="17530" y="14933"/>
                  <a:pt x="17530" y="14933"/>
                  <a:pt x="17530" y="14667"/>
                </a:cubicBezTo>
                <a:cubicBezTo>
                  <a:pt x="17530" y="14667"/>
                  <a:pt x="17530" y="14400"/>
                  <a:pt x="17217" y="14400"/>
                </a:cubicBezTo>
                <a:close/>
                <a:moveTo>
                  <a:pt x="17217" y="16000"/>
                </a:moveTo>
                <a:cubicBezTo>
                  <a:pt x="6261" y="16000"/>
                  <a:pt x="6261" y="16000"/>
                  <a:pt x="6261" y="16000"/>
                </a:cubicBezTo>
                <a:cubicBezTo>
                  <a:pt x="6261" y="16000"/>
                  <a:pt x="5948" y="16000"/>
                  <a:pt x="5948" y="16267"/>
                </a:cubicBezTo>
                <a:cubicBezTo>
                  <a:pt x="5948" y="16267"/>
                  <a:pt x="6261" y="16533"/>
                  <a:pt x="6261" y="16533"/>
                </a:cubicBezTo>
                <a:cubicBezTo>
                  <a:pt x="17217" y="16533"/>
                  <a:pt x="17217" y="16533"/>
                  <a:pt x="17217" y="16533"/>
                </a:cubicBezTo>
                <a:cubicBezTo>
                  <a:pt x="17530" y="16533"/>
                  <a:pt x="17530" y="16267"/>
                  <a:pt x="17530" y="16267"/>
                </a:cubicBezTo>
                <a:cubicBezTo>
                  <a:pt x="17530" y="16000"/>
                  <a:pt x="17530" y="16000"/>
                  <a:pt x="17217" y="16000"/>
                </a:cubicBezTo>
                <a:close/>
                <a:moveTo>
                  <a:pt x="17217" y="17333"/>
                </a:moveTo>
                <a:cubicBezTo>
                  <a:pt x="6261" y="17333"/>
                  <a:pt x="6261" y="17333"/>
                  <a:pt x="6261" y="17333"/>
                </a:cubicBezTo>
                <a:cubicBezTo>
                  <a:pt x="6261" y="17333"/>
                  <a:pt x="5948" y="17600"/>
                  <a:pt x="5948" y="17600"/>
                </a:cubicBezTo>
                <a:cubicBezTo>
                  <a:pt x="5948" y="17867"/>
                  <a:pt x="6261" y="17867"/>
                  <a:pt x="6261" y="17867"/>
                </a:cubicBezTo>
                <a:cubicBezTo>
                  <a:pt x="17217" y="17867"/>
                  <a:pt x="17217" y="17867"/>
                  <a:pt x="17217" y="17867"/>
                </a:cubicBezTo>
                <a:cubicBezTo>
                  <a:pt x="17530" y="17867"/>
                  <a:pt x="17530" y="17867"/>
                  <a:pt x="17530" y="17600"/>
                </a:cubicBezTo>
                <a:cubicBezTo>
                  <a:pt x="17530" y="17600"/>
                  <a:pt x="17530" y="17333"/>
                  <a:pt x="17217" y="17333"/>
                </a:cubicBezTo>
                <a:close/>
                <a:moveTo>
                  <a:pt x="21600" y="10133"/>
                </a:moveTo>
                <a:cubicBezTo>
                  <a:pt x="21600" y="20267"/>
                  <a:pt x="21600" y="20267"/>
                  <a:pt x="21600" y="20267"/>
                </a:cubicBezTo>
                <a:cubicBezTo>
                  <a:pt x="21600" y="21067"/>
                  <a:pt x="20974" y="21600"/>
                  <a:pt x="20348" y="21600"/>
                </a:cubicBezTo>
                <a:cubicBezTo>
                  <a:pt x="2504" y="21600"/>
                  <a:pt x="2504" y="21600"/>
                  <a:pt x="2504" y="21600"/>
                </a:cubicBezTo>
                <a:cubicBezTo>
                  <a:pt x="1878" y="21600"/>
                  <a:pt x="1252" y="21067"/>
                  <a:pt x="1252" y="20267"/>
                </a:cubicBezTo>
                <a:cubicBezTo>
                  <a:pt x="1252" y="10400"/>
                  <a:pt x="1252" y="10400"/>
                  <a:pt x="1252" y="10400"/>
                </a:cubicBezTo>
                <a:cubicBezTo>
                  <a:pt x="1252" y="10400"/>
                  <a:pt x="1252" y="10400"/>
                  <a:pt x="1252" y="10400"/>
                </a:cubicBezTo>
                <a:cubicBezTo>
                  <a:pt x="0" y="8533"/>
                  <a:pt x="0" y="8533"/>
                  <a:pt x="0" y="8533"/>
                </a:cubicBezTo>
                <a:cubicBezTo>
                  <a:pt x="0" y="8267"/>
                  <a:pt x="0" y="7733"/>
                  <a:pt x="0" y="7467"/>
                </a:cubicBezTo>
                <a:cubicBezTo>
                  <a:pt x="0" y="7200"/>
                  <a:pt x="313" y="6933"/>
                  <a:pt x="626" y="6933"/>
                </a:cubicBezTo>
                <a:cubicBezTo>
                  <a:pt x="17530" y="0"/>
                  <a:pt x="17530" y="0"/>
                  <a:pt x="17530" y="0"/>
                </a:cubicBezTo>
                <a:cubicBezTo>
                  <a:pt x="17843" y="0"/>
                  <a:pt x="18157" y="0"/>
                  <a:pt x="18157" y="267"/>
                </a:cubicBezTo>
                <a:cubicBezTo>
                  <a:pt x="19722" y="2667"/>
                  <a:pt x="19722" y="2667"/>
                  <a:pt x="19722" y="2667"/>
                </a:cubicBezTo>
                <a:cubicBezTo>
                  <a:pt x="19722" y="2933"/>
                  <a:pt x="19722" y="2933"/>
                  <a:pt x="19722" y="2933"/>
                </a:cubicBezTo>
                <a:cubicBezTo>
                  <a:pt x="19409" y="3200"/>
                  <a:pt x="19409" y="3200"/>
                  <a:pt x="19409" y="3200"/>
                </a:cubicBezTo>
                <a:cubicBezTo>
                  <a:pt x="3443" y="9867"/>
                  <a:pt x="3443" y="9867"/>
                  <a:pt x="3443" y="9867"/>
                </a:cubicBezTo>
                <a:cubicBezTo>
                  <a:pt x="20974" y="9867"/>
                  <a:pt x="20974" y="9867"/>
                  <a:pt x="20974" y="9867"/>
                </a:cubicBezTo>
                <a:cubicBezTo>
                  <a:pt x="20974" y="9867"/>
                  <a:pt x="21287" y="9867"/>
                  <a:pt x="21287" y="9867"/>
                </a:cubicBezTo>
                <a:cubicBezTo>
                  <a:pt x="21600" y="9867"/>
                  <a:pt x="21600" y="9867"/>
                  <a:pt x="21600" y="10133"/>
                </a:cubicBezTo>
                <a:close/>
                <a:moveTo>
                  <a:pt x="20661" y="13333"/>
                </a:moveTo>
                <a:cubicBezTo>
                  <a:pt x="20348" y="13333"/>
                  <a:pt x="20348" y="13333"/>
                  <a:pt x="20348" y="13333"/>
                </a:cubicBezTo>
                <a:cubicBezTo>
                  <a:pt x="20348" y="13333"/>
                  <a:pt x="20348" y="13333"/>
                  <a:pt x="20348" y="13333"/>
                </a:cubicBezTo>
                <a:cubicBezTo>
                  <a:pt x="16591" y="13333"/>
                  <a:pt x="16591" y="13333"/>
                  <a:pt x="16591" y="13333"/>
                </a:cubicBezTo>
                <a:cubicBezTo>
                  <a:pt x="16591" y="13333"/>
                  <a:pt x="16591" y="13333"/>
                  <a:pt x="16591" y="13333"/>
                </a:cubicBezTo>
                <a:cubicBezTo>
                  <a:pt x="12522" y="13333"/>
                  <a:pt x="12522" y="13333"/>
                  <a:pt x="12522" y="13333"/>
                </a:cubicBezTo>
                <a:cubicBezTo>
                  <a:pt x="12522" y="13333"/>
                  <a:pt x="12522" y="13333"/>
                  <a:pt x="12522" y="13333"/>
                </a:cubicBezTo>
                <a:cubicBezTo>
                  <a:pt x="8452" y="13333"/>
                  <a:pt x="8452" y="13333"/>
                  <a:pt x="8452" y="13333"/>
                </a:cubicBezTo>
                <a:cubicBezTo>
                  <a:pt x="8452" y="13333"/>
                  <a:pt x="8452" y="13333"/>
                  <a:pt x="8452" y="13333"/>
                </a:cubicBezTo>
                <a:cubicBezTo>
                  <a:pt x="2191" y="13333"/>
                  <a:pt x="2191" y="13333"/>
                  <a:pt x="2191" y="13333"/>
                </a:cubicBezTo>
                <a:cubicBezTo>
                  <a:pt x="2191" y="20267"/>
                  <a:pt x="2191" y="20267"/>
                  <a:pt x="2191" y="20267"/>
                </a:cubicBezTo>
                <a:cubicBezTo>
                  <a:pt x="2191" y="20533"/>
                  <a:pt x="2191" y="20800"/>
                  <a:pt x="2504" y="20800"/>
                </a:cubicBezTo>
                <a:cubicBezTo>
                  <a:pt x="20348" y="20800"/>
                  <a:pt x="20348" y="20800"/>
                  <a:pt x="20348" y="20800"/>
                </a:cubicBezTo>
                <a:cubicBezTo>
                  <a:pt x="20661" y="20800"/>
                  <a:pt x="20661" y="20533"/>
                  <a:pt x="20661" y="20267"/>
                </a:cubicBezTo>
                <a:lnTo>
                  <a:pt x="20661" y="13333"/>
                </a:lnTo>
                <a:close/>
                <a:moveTo>
                  <a:pt x="8139" y="6933"/>
                </a:moveTo>
                <a:cubicBezTo>
                  <a:pt x="9391" y="4267"/>
                  <a:pt x="9391" y="4267"/>
                  <a:pt x="9391" y="4267"/>
                </a:cubicBezTo>
                <a:cubicBezTo>
                  <a:pt x="6574" y="5333"/>
                  <a:pt x="6574" y="5333"/>
                  <a:pt x="6574" y="5333"/>
                </a:cubicBezTo>
                <a:cubicBezTo>
                  <a:pt x="5322" y="8267"/>
                  <a:pt x="5322" y="8267"/>
                  <a:pt x="5322" y="8267"/>
                </a:cubicBezTo>
                <a:lnTo>
                  <a:pt x="8139" y="6933"/>
                </a:lnTo>
                <a:close/>
                <a:moveTo>
                  <a:pt x="11583" y="5600"/>
                </a:moveTo>
                <a:cubicBezTo>
                  <a:pt x="12835" y="2933"/>
                  <a:pt x="12835" y="2933"/>
                  <a:pt x="12835" y="2933"/>
                </a:cubicBezTo>
                <a:cubicBezTo>
                  <a:pt x="10017" y="4000"/>
                  <a:pt x="10017" y="4000"/>
                  <a:pt x="10017" y="4000"/>
                </a:cubicBezTo>
                <a:cubicBezTo>
                  <a:pt x="9078" y="6667"/>
                  <a:pt x="9078" y="6667"/>
                  <a:pt x="9078" y="6667"/>
                </a:cubicBezTo>
                <a:lnTo>
                  <a:pt x="11583" y="5600"/>
                </a:lnTo>
                <a:close/>
                <a:moveTo>
                  <a:pt x="15339" y="4000"/>
                </a:moveTo>
                <a:cubicBezTo>
                  <a:pt x="16591" y="1333"/>
                  <a:pt x="16591" y="1333"/>
                  <a:pt x="16591" y="1333"/>
                </a:cubicBezTo>
                <a:cubicBezTo>
                  <a:pt x="13774" y="2400"/>
                  <a:pt x="13774" y="2400"/>
                  <a:pt x="13774" y="2400"/>
                </a:cubicBezTo>
                <a:cubicBezTo>
                  <a:pt x="12522" y="5333"/>
                  <a:pt x="12522" y="5333"/>
                  <a:pt x="12522" y="5333"/>
                </a:cubicBezTo>
                <a:lnTo>
                  <a:pt x="15339" y="4000"/>
                </a:lnTo>
                <a:close/>
                <a:moveTo>
                  <a:pt x="18470" y="2667"/>
                </a:moveTo>
                <a:cubicBezTo>
                  <a:pt x="17530" y="800"/>
                  <a:pt x="17530" y="800"/>
                  <a:pt x="17530" y="800"/>
                </a:cubicBezTo>
                <a:cubicBezTo>
                  <a:pt x="17217" y="1067"/>
                  <a:pt x="17217" y="1067"/>
                  <a:pt x="17217" y="1067"/>
                </a:cubicBezTo>
                <a:cubicBezTo>
                  <a:pt x="16278" y="3733"/>
                  <a:pt x="16278" y="3733"/>
                  <a:pt x="16278" y="3733"/>
                </a:cubicBezTo>
                <a:lnTo>
                  <a:pt x="18470" y="2667"/>
                </a:lnTo>
                <a:close/>
                <a:moveTo>
                  <a:pt x="939" y="7733"/>
                </a:moveTo>
                <a:cubicBezTo>
                  <a:pt x="939" y="8000"/>
                  <a:pt x="939" y="8000"/>
                  <a:pt x="939" y="8000"/>
                </a:cubicBezTo>
                <a:cubicBezTo>
                  <a:pt x="1878" y="9600"/>
                  <a:pt x="1878" y="9600"/>
                  <a:pt x="1878" y="9600"/>
                </a:cubicBezTo>
                <a:cubicBezTo>
                  <a:pt x="4696" y="8533"/>
                  <a:pt x="4696" y="8533"/>
                  <a:pt x="4696" y="8533"/>
                </a:cubicBezTo>
                <a:cubicBezTo>
                  <a:pt x="5635" y="5867"/>
                  <a:pt x="5635" y="5867"/>
                  <a:pt x="5635" y="5867"/>
                </a:cubicBezTo>
                <a:cubicBezTo>
                  <a:pt x="939" y="7733"/>
                  <a:pt x="939" y="7733"/>
                  <a:pt x="939" y="7733"/>
                </a:cubicBezTo>
                <a:cubicBezTo>
                  <a:pt x="939" y="7733"/>
                  <a:pt x="939" y="7733"/>
                  <a:pt x="939" y="7733"/>
                </a:cubicBezTo>
                <a:close/>
                <a:moveTo>
                  <a:pt x="11583" y="12800"/>
                </a:moveTo>
                <a:cubicBezTo>
                  <a:pt x="9078" y="10667"/>
                  <a:pt x="9078" y="10667"/>
                  <a:pt x="9078" y="10667"/>
                </a:cubicBezTo>
                <a:cubicBezTo>
                  <a:pt x="5948" y="10667"/>
                  <a:pt x="5948" y="10667"/>
                  <a:pt x="5948" y="10667"/>
                </a:cubicBezTo>
                <a:cubicBezTo>
                  <a:pt x="8765" y="12800"/>
                  <a:pt x="8765" y="12800"/>
                  <a:pt x="8765" y="12800"/>
                </a:cubicBezTo>
                <a:lnTo>
                  <a:pt x="11583" y="12800"/>
                </a:lnTo>
                <a:close/>
                <a:moveTo>
                  <a:pt x="15652" y="12800"/>
                </a:moveTo>
                <a:cubicBezTo>
                  <a:pt x="13148" y="10667"/>
                  <a:pt x="13148" y="10667"/>
                  <a:pt x="13148" y="10667"/>
                </a:cubicBezTo>
                <a:cubicBezTo>
                  <a:pt x="10017" y="10667"/>
                  <a:pt x="10017" y="10667"/>
                  <a:pt x="10017" y="10667"/>
                </a:cubicBezTo>
                <a:cubicBezTo>
                  <a:pt x="12522" y="12800"/>
                  <a:pt x="12522" y="12800"/>
                  <a:pt x="12522" y="12800"/>
                </a:cubicBezTo>
                <a:lnTo>
                  <a:pt x="15652" y="12800"/>
                </a:lnTo>
                <a:close/>
                <a:moveTo>
                  <a:pt x="19722" y="12800"/>
                </a:moveTo>
                <a:cubicBezTo>
                  <a:pt x="17217" y="10667"/>
                  <a:pt x="17217" y="10667"/>
                  <a:pt x="17217" y="10667"/>
                </a:cubicBezTo>
                <a:cubicBezTo>
                  <a:pt x="14087" y="10667"/>
                  <a:pt x="14087" y="10667"/>
                  <a:pt x="14087" y="10667"/>
                </a:cubicBezTo>
                <a:cubicBezTo>
                  <a:pt x="16591" y="12800"/>
                  <a:pt x="16591" y="12800"/>
                  <a:pt x="16591" y="12800"/>
                </a:cubicBezTo>
                <a:lnTo>
                  <a:pt x="19722" y="12800"/>
                </a:lnTo>
                <a:close/>
                <a:moveTo>
                  <a:pt x="5322" y="10667"/>
                </a:moveTo>
                <a:cubicBezTo>
                  <a:pt x="2191" y="10667"/>
                  <a:pt x="2191" y="10667"/>
                  <a:pt x="2191" y="10667"/>
                </a:cubicBezTo>
                <a:cubicBezTo>
                  <a:pt x="2191" y="12800"/>
                  <a:pt x="2191" y="12800"/>
                  <a:pt x="2191" y="12800"/>
                </a:cubicBezTo>
                <a:cubicBezTo>
                  <a:pt x="7826" y="12800"/>
                  <a:pt x="7826" y="12800"/>
                  <a:pt x="7826" y="12800"/>
                </a:cubicBezTo>
                <a:lnTo>
                  <a:pt x="5322" y="10667"/>
                </a:lnTo>
                <a:close/>
                <a:moveTo>
                  <a:pt x="20661" y="12800"/>
                </a:moveTo>
                <a:cubicBezTo>
                  <a:pt x="20661" y="10667"/>
                  <a:pt x="20661" y="10667"/>
                  <a:pt x="20661" y="10667"/>
                </a:cubicBezTo>
                <a:cubicBezTo>
                  <a:pt x="18157" y="10667"/>
                  <a:pt x="18157" y="10667"/>
                  <a:pt x="18157" y="10667"/>
                </a:cubicBezTo>
                <a:cubicBezTo>
                  <a:pt x="20661" y="12800"/>
                  <a:pt x="20661" y="12800"/>
                  <a:pt x="20661" y="128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59" name="Shape"/>
          <p:cNvSpPr/>
          <p:nvPr/>
        </p:nvSpPr>
        <p:spPr>
          <a:xfrm>
            <a:off x="1176352" y="4051815"/>
            <a:ext cx="298239" cy="31929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600" y="4670"/>
                </a:moveTo>
                <a:cubicBezTo>
                  <a:pt x="5400" y="4670"/>
                  <a:pt x="5400" y="4670"/>
                  <a:pt x="5400" y="4670"/>
                </a:cubicBezTo>
                <a:cubicBezTo>
                  <a:pt x="5400" y="6714"/>
                  <a:pt x="5400" y="6714"/>
                  <a:pt x="5400" y="6714"/>
                </a:cubicBezTo>
                <a:cubicBezTo>
                  <a:pt x="3600" y="6714"/>
                  <a:pt x="3600" y="6714"/>
                  <a:pt x="3600" y="6714"/>
                </a:cubicBezTo>
                <a:lnTo>
                  <a:pt x="3600" y="4670"/>
                </a:lnTo>
                <a:close/>
                <a:moveTo>
                  <a:pt x="7500" y="6714"/>
                </a:moveTo>
                <a:cubicBezTo>
                  <a:pt x="9000" y="6714"/>
                  <a:pt x="9000" y="6714"/>
                  <a:pt x="9000" y="6714"/>
                </a:cubicBezTo>
                <a:cubicBezTo>
                  <a:pt x="9000" y="4670"/>
                  <a:pt x="9000" y="4670"/>
                  <a:pt x="9000" y="4670"/>
                </a:cubicBezTo>
                <a:cubicBezTo>
                  <a:pt x="7500" y="4670"/>
                  <a:pt x="7500" y="4670"/>
                  <a:pt x="7500" y="4670"/>
                </a:cubicBezTo>
                <a:lnTo>
                  <a:pt x="7500" y="6714"/>
                </a:lnTo>
                <a:close/>
                <a:moveTo>
                  <a:pt x="3600" y="10800"/>
                </a:moveTo>
                <a:cubicBezTo>
                  <a:pt x="5400" y="10800"/>
                  <a:pt x="5400" y="10800"/>
                  <a:pt x="5400" y="10800"/>
                </a:cubicBezTo>
                <a:cubicBezTo>
                  <a:pt x="5400" y="8465"/>
                  <a:pt x="5400" y="8465"/>
                  <a:pt x="5400" y="8465"/>
                </a:cubicBezTo>
                <a:cubicBezTo>
                  <a:pt x="3600" y="8465"/>
                  <a:pt x="3600" y="8465"/>
                  <a:pt x="3600" y="8465"/>
                </a:cubicBezTo>
                <a:lnTo>
                  <a:pt x="3600" y="10800"/>
                </a:lnTo>
                <a:close/>
                <a:moveTo>
                  <a:pt x="7500" y="10800"/>
                </a:moveTo>
                <a:cubicBezTo>
                  <a:pt x="9000" y="10800"/>
                  <a:pt x="9000" y="10800"/>
                  <a:pt x="9000" y="10800"/>
                </a:cubicBezTo>
                <a:cubicBezTo>
                  <a:pt x="9000" y="8465"/>
                  <a:pt x="9000" y="8465"/>
                  <a:pt x="9000" y="8465"/>
                </a:cubicBezTo>
                <a:cubicBezTo>
                  <a:pt x="7500" y="8465"/>
                  <a:pt x="7500" y="8465"/>
                  <a:pt x="7500" y="8465"/>
                </a:cubicBezTo>
                <a:lnTo>
                  <a:pt x="7500" y="10800"/>
                </a:lnTo>
                <a:close/>
                <a:moveTo>
                  <a:pt x="3600" y="14595"/>
                </a:moveTo>
                <a:cubicBezTo>
                  <a:pt x="5400" y="14595"/>
                  <a:pt x="5400" y="14595"/>
                  <a:pt x="5400" y="14595"/>
                </a:cubicBezTo>
                <a:cubicBezTo>
                  <a:pt x="5400" y="12551"/>
                  <a:pt x="5400" y="12551"/>
                  <a:pt x="5400" y="12551"/>
                </a:cubicBezTo>
                <a:cubicBezTo>
                  <a:pt x="3600" y="12551"/>
                  <a:pt x="3600" y="12551"/>
                  <a:pt x="3600" y="12551"/>
                </a:cubicBezTo>
                <a:lnTo>
                  <a:pt x="3600" y="14595"/>
                </a:lnTo>
                <a:close/>
                <a:moveTo>
                  <a:pt x="7500" y="14595"/>
                </a:moveTo>
                <a:cubicBezTo>
                  <a:pt x="9000" y="14595"/>
                  <a:pt x="9000" y="14595"/>
                  <a:pt x="9000" y="14595"/>
                </a:cubicBezTo>
                <a:cubicBezTo>
                  <a:pt x="9000" y="12551"/>
                  <a:pt x="9000" y="12551"/>
                  <a:pt x="9000" y="12551"/>
                </a:cubicBezTo>
                <a:cubicBezTo>
                  <a:pt x="7500" y="12551"/>
                  <a:pt x="7500" y="12551"/>
                  <a:pt x="7500" y="12551"/>
                </a:cubicBezTo>
                <a:lnTo>
                  <a:pt x="7500" y="14595"/>
                </a:lnTo>
                <a:close/>
                <a:moveTo>
                  <a:pt x="20700" y="8465"/>
                </a:moveTo>
                <a:cubicBezTo>
                  <a:pt x="20700" y="18681"/>
                  <a:pt x="20700" y="18681"/>
                  <a:pt x="20700" y="18681"/>
                </a:cubicBezTo>
                <a:cubicBezTo>
                  <a:pt x="21000" y="18681"/>
                  <a:pt x="21000" y="18681"/>
                  <a:pt x="21000" y="18681"/>
                </a:cubicBezTo>
                <a:cubicBezTo>
                  <a:pt x="21300" y="18681"/>
                  <a:pt x="21600" y="18973"/>
                  <a:pt x="21600" y="19265"/>
                </a:cubicBezTo>
                <a:cubicBezTo>
                  <a:pt x="21600" y="21016"/>
                  <a:pt x="21600" y="21016"/>
                  <a:pt x="21600" y="21016"/>
                </a:cubicBezTo>
                <a:cubicBezTo>
                  <a:pt x="21600" y="21308"/>
                  <a:pt x="21300" y="21600"/>
                  <a:pt x="21000" y="21600"/>
                </a:cubicBezTo>
                <a:cubicBezTo>
                  <a:pt x="12000" y="21600"/>
                  <a:pt x="12000" y="21600"/>
                  <a:pt x="12000" y="21600"/>
                </a:cubicBezTo>
                <a:cubicBezTo>
                  <a:pt x="9600" y="21600"/>
                  <a:pt x="9600" y="21600"/>
                  <a:pt x="9600" y="21600"/>
                </a:cubicBezTo>
                <a:cubicBezTo>
                  <a:pt x="600" y="21600"/>
                  <a:pt x="600" y="21600"/>
                  <a:pt x="600" y="21600"/>
                </a:cubicBezTo>
                <a:cubicBezTo>
                  <a:pt x="300" y="21600"/>
                  <a:pt x="0" y="21308"/>
                  <a:pt x="0" y="21016"/>
                </a:cubicBezTo>
                <a:cubicBezTo>
                  <a:pt x="0" y="19265"/>
                  <a:pt x="0" y="19265"/>
                  <a:pt x="0" y="19265"/>
                </a:cubicBezTo>
                <a:cubicBezTo>
                  <a:pt x="0" y="18973"/>
                  <a:pt x="300" y="18681"/>
                  <a:pt x="600" y="18681"/>
                </a:cubicBezTo>
                <a:cubicBezTo>
                  <a:pt x="900" y="18681"/>
                  <a:pt x="900" y="18681"/>
                  <a:pt x="900" y="18681"/>
                </a:cubicBezTo>
                <a:cubicBezTo>
                  <a:pt x="900" y="2919"/>
                  <a:pt x="900" y="2919"/>
                  <a:pt x="900" y="2919"/>
                </a:cubicBezTo>
                <a:cubicBezTo>
                  <a:pt x="600" y="2919"/>
                  <a:pt x="600" y="2919"/>
                  <a:pt x="600" y="2919"/>
                </a:cubicBezTo>
                <a:cubicBezTo>
                  <a:pt x="300" y="2919"/>
                  <a:pt x="0" y="2627"/>
                  <a:pt x="0" y="2335"/>
                </a:cubicBezTo>
                <a:cubicBezTo>
                  <a:pt x="0" y="584"/>
                  <a:pt x="0" y="584"/>
                  <a:pt x="0" y="584"/>
                </a:cubicBezTo>
                <a:cubicBezTo>
                  <a:pt x="0" y="292"/>
                  <a:pt x="300" y="0"/>
                  <a:pt x="600" y="0"/>
                </a:cubicBezTo>
                <a:cubicBezTo>
                  <a:pt x="12000" y="0"/>
                  <a:pt x="12000" y="0"/>
                  <a:pt x="12000" y="0"/>
                </a:cubicBezTo>
                <a:cubicBezTo>
                  <a:pt x="12300" y="0"/>
                  <a:pt x="12600" y="292"/>
                  <a:pt x="12600" y="584"/>
                </a:cubicBezTo>
                <a:cubicBezTo>
                  <a:pt x="12600" y="2335"/>
                  <a:pt x="12600" y="2335"/>
                  <a:pt x="12600" y="2335"/>
                </a:cubicBezTo>
                <a:cubicBezTo>
                  <a:pt x="12600" y="2627"/>
                  <a:pt x="12300" y="2919"/>
                  <a:pt x="12000" y="2919"/>
                </a:cubicBezTo>
                <a:cubicBezTo>
                  <a:pt x="11700" y="2919"/>
                  <a:pt x="11700" y="2919"/>
                  <a:pt x="11700" y="2919"/>
                </a:cubicBezTo>
                <a:cubicBezTo>
                  <a:pt x="11700" y="5546"/>
                  <a:pt x="11700" y="5546"/>
                  <a:pt x="11700" y="5546"/>
                </a:cubicBezTo>
                <a:cubicBezTo>
                  <a:pt x="12000" y="5546"/>
                  <a:pt x="12000" y="5546"/>
                  <a:pt x="12000" y="5546"/>
                </a:cubicBezTo>
                <a:cubicBezTo>
                  <a:pt x="12000" y="4962"/>
                  <a:pt x="12000" y="4962"/>
                  <a:pt x="12000" y="4962"/>
                </a:cubicBezTo>
                <a:cubicBezTo>
                  <a:pt x="12000" y="4670"/>
                  <a:pt x="12300" y="4378"/>
                  <a:pt x="12600" y="4378"/>
                </a:cubicBezTo>
                <a:cubicBezTo>
                  <a:pt x="15600" y="4378"/>
                  <a:pt x="15600" y="4378"/>
                  <a:pt x="15600" y="4378"/>
                </a:cubicBezTo>
                <a:cubicBezTo>
                  <a:pt x="15900" y="4378"/>
                  <a:pt x="16200" y="4670"/>
                  <a:pt x="16200" y="4962"/>
                </a:cubicBezTo>
                <a:cubicBezTo>
                  <a:pt x="16200" y="5546"/>
                  <a:pt x="16200" y="5546"/>
                  <a:pt x="16200" y="5546"/>
                </a:cubicBezTo>
                <a:cubicBezTo>
                  <a:pt x="16800" y="5546"/>
                  <a:pt x="16800" y="5546"/>
                  <a:pt x="16800" y="5546"/>
                </a:cubicBezTo>
                <a:cubicBezTo>
                  <a:pt x="16800" y="3795"/>
                  <a:pt x="16800" y="3795"/>
                  <a:pt x="16800" y="3795"/>
                </a:cubicBezTo>
                <a:cubicBezTo>
                  <a:pt x="16800" y="3503"/>
                  <a:pt x="17100" y="3211"/>
                  <a:pt x="17400" y="3211"/>
                </a:cubicBezTo>
                <a:cubicBezTo>
                  <a:pt x="18900" y="3211"/>
                  <a:pt x="18900" y="3211"/>
                  <a:pt x="18900" y="3211"/>
                </a:cubicBezTo>
                <a:cubicBezTo>
                  <a:pt x="19200" y="3211"/>
                  <a:pt x="19500" y="3503"/>
                  <a:pt x="19500" y="3795"/>
                </a:cubicBezTo>
                <a:cubicBezTo>
                  <a:pt x="19500" y="5546"/>
                  <a:pt x="19500" y="5546"/>
                  <a:pt x="19500" y="5546"/>
                </a:cubicBezTo>
                <a:cubicBezTo>
                  <a:pt x="21000" y="5546"/>
                  <a:pt x="21000" y="5546"/>
                  <a:pt x="21000" y="5546"/>
                </a:cubicBezTo>
                <a:cubicBezTo>
                  <a:pt x="21300" y="5546"/>
                  <a:pt x="21600" y="5838"/>
                  <a:pt x="21600" y="6130"/>
                </a:cubicBezTo>
                <a:cubicBezTo>
                  <a:pt x="21600" y="7881"/>
                  <a:pt x="21600" y="7881"/>
                  <a:pt x="21600" y="7881"/>
                </a:cubicBezTo>
                <a:cubicBezTo>
                  <a:pt x="21600" y="8173"/>
                  <a:pt x="21300" y="8465"/>
                  <a:pt x="21000" y="8465"/>
                </a:cubicBezTo>
                <a:lnTo>
                  <a:pt x="20700" y="8465"/>
                </a:lnTo>
                <a:close/>
                <a:moveTo>
                  <a:pt x="9300" y="20724"/>
                </a:moveTo>
                <a:cubicBezTo>
                  <a:pt x="9900" y="20724"/>
                  <a:pt x="9900" y="20724"/>
                  <a:pt x="9900" y="20724"/>
                </a:cubicBezTo>
                <a:cubicBezTo>
                  <a:pt x="11700" y="20724"/>
                  <a:pt x="11700" y="20724"/>
                  <a:pt x="11700" y="20724"/>
                </a:cubicBezTo>
                <a:cubicBezTo>
                  <a:pt x="11700" y="19557"/>
                  <a:pt x="11700" y="19557"/>
                  <a:pt x="11700" y="19557"/>
                </a:cubicBezTo>
                <a:cubicBezTo>
                  <a:pt x="11100" y="19557"/>
                  <a:pt x="11100" y="19557"/>
                  <a:pt x="11100" y="19557"/>
                </a:cubicBezTo>
                <a:cubicBezTo>
                  <a:pt x="10200" y="19557"/>
                  <a:pt x="10200" y="19557"/>
                  <a:pt x="10200" y="19557"/>
                </a:cubicBezTo>
                <a:cubicBezTo>
                  <a:pt x="9900" y="19557"/>
                  <a:pt x="9900" y="19557"/>
                  <a:pt x="9900" y="19557"/>
                </a:cubicBezTo>
                <a:cubicBezTo>
                  <a:pt x="9300" y="19557"/>
                  <a:pt x="9300" y="19557"/>
                  <a:pt x="9300" y="19557"/>
                </a:cubicBezTo>
                <a:cubicBezTo>
                  <a:pt x="1500" y="19557"/>
                  <a:pt x="1500" y="19557"/>
                  <a:pt x="1500" y="19557"/>
                </a:cubicBezTo>
                <a:cubicBezTo>
                  <a:pt x="900" y="19557"/>
                  <a:pt x="900" y="19557"/>
                  <a:pt x="900" y="19557"/>
                </a:cubicBezTo>
                <a:cubicBezTo>
                  <a:pt x="900" y="20724"/>
                  <a:pt x="900" y="20724"/>
                  <a:pt x="900" y="20724"/>
                </a:cubicBezTo>
                <a:lnTo>
                  <a:pt x="9300" y="20724"/>
                </a:lnTo>
                <a:close/>
                <a:moveTo>
                  <a:pt x="10800" y="6422"/>
                </a:moveTo>
                <a:cubicBezTo>
                  <a:pt x="10800" y="5838"/>
                  <a:pt x="10800" y="5838"/>
                  <a:pt x="10800" y="5838"/>
                </a:cubicBezTo>
                <a:cubicBezTo>
                  <a:pt x="10800" y="2627"/>
                  <a:pt x="10800" y="2627"/>
                  <a:pt x="10800" y="2627"/>
                </a:cubicBezTo>
                <a:cubicBezTo>
                  <a:pt x="1800" y="2627"/>
                  <a:pt x="1800" y="2627"/>
                  <a:pt x="1800" y="2627"/>
                </a:cubicBezTo>
                <a:cubicBezTo>
                  <a:pt x="1800" y="18973"/>
                  <a:pt x="1800" y="18973"/>
                  <a:pt x="1800" y="18973"/>
                </a:cubicBezTo>
                <a:cubicBezTo>
                  <a:pt x="9600" y="18973"/>
                  <a:pt x="9600" y="18973"/>
                  <a:pt x="9600" y="18973"/>
                </a:cubicBezTo>
                <a:cubicBezTo>
                  <a:pt x="9900" y="18973"/>
                  <a:pt x="9900" y="18973"/>
                  <a:pt x="9900" y="18973"/>
                </a:cubicBezTo>
                <a:cubicBezTo>
                  <a:pt x="10500" y="18973"/>
                  <a:pt x="10500" y="18973"/>
                  <a:pt x="10500" y="18973"/>
                </a:cubicBezTo>
                <a:cubicBezTo>
                  <a:pt x="10800" y="18973"/>
                  <a:pt x="10800" y="18973"/>
                  <a:pt x="10800" y="18973"/>
                </a:cubicBezTo>
                <a:cubicBezTo>
                  <a:pt x="10800" y="8173"/>
                  <a:pt x="10800" y="8173"/>
                  <a:pt x="10800" y="8173"/>
                </a:cubicBezTo>
                <a:cubicBezTo>
                  <a:pt x="10800" y="7589"/>
                  <a:pt x="10800" y="7589"/>
                  <a:pt x="10800" y="7589"/>
                </a:cubicBezTo>
                <a:lnTo>
                  <a:pt x="10800" y="6422"/>
                </a:lnTo>
                <a:close/>
                <a:moveTo>
                  <a:pt x="11700" y="876"/>
                </a:moveTo>
                <a:cubicBezTo>
                  <a:pt x="900" y="876"/>
                  <a:pt x="900" y="876"/>
                  <a:pt x="900" y="876"/>
                </a:cubicBezTo>
                <a:cubicBezTo>
                  <a:pt x="900" y="2043"/>
                  <a:pt x="900" y="2043"/>
                  <a:pt x="900" y="2043"/>
                </a:cubicBezTo>
                <a:cubicBezTo>
                  <a:pt x="1500" y="2043"/>
                  <a:pt x="1500" y="2043"/>
                  <a:pt x="1500" y="2043"/>
                </a:cubicBezTo>
                <a:cubicBezTo>
                  <a:pt x="11100" y="2043"/>
                  <a:pt x="11100" y="2043"/>
                  <a:pt x="11100" y="2043"/>
                </a:cubicBezTo>
                <a:cubicBezTo>
                  <a:pt x="11700" y="2043"/>
                  <a:pt x="11700" y="2043"/>
                  <a:pt x="11700" y="2043"/>
                </a:cubicBezTo>
                <a:lnTo>
                  <a:pt x="11700" y="876"/>
                </a:lnTo>
                <a:close/>
                <a:moveTo>
                  <a:pt x="12300" y="20724"/>
                </a:moveTo>
                <a:cubicBezTo>
                  <a:pt x="20700" y="20724"/>
                  <a:pt x="20700" y="20724"/>
                  <a:pt x="20700" y="20724"/>
                </a:cubicBezTo>
                <a:cubicBezTo>
                  <a:pt x="20700" y="19557"/>
                  <a:pt x="20700" y="19557"/>
                  <a:pt x="20700" y="19557"/>
                </a:cubicBezTo>
                <a:cubicBezTo>
                  <a:pt x="20100" y="19557"/>
                  <a:pt x="20100" y="19557"/>
                  <a:pt x="20100" y="19557"/>
                </a:cubicBezTo>
                <a:cubicBezTo>
                  <a:pt x="12300" y="19557"/>
                  <a:pt x="12300" y="19557"/>
                  <a:pt x="12300" y="19557"/>
                </a:cubicBezTo>
                <a:lnTo>
                  <a:pt x="12300" y="20724"/>
                </a:lnTo>
                <a:close/>
                <a:moveTo>
                  <a:pt x="19800" y="8173"/>
                </a:moveTo>
                <a:cubicBezTo>
                  <a:pt x="11400" y="8173"/>
                  <a:pt x="11400" y="8173"/>
                  <a:pt x="11400" y="8173"/>
                </a:cubicBezTo>
                <a:cubicBezTo>
                  <a:pt x="11400" y="18973"/>
                  <a:pt x="11400" y="18973"/>
                  <a:pt x="11400" y="18973"/>
                </a:cubicBezTo>
                <a:cubicBezTo>
                  <a:pt x="12000" y="18973"/>
                  <a:pt x="12000" y="18973"/>
                  <a:pt x="12000" y="18973"/>
                </a:cubicBezTo>
                <a:cubicBezTo>
                  <a:pt x="19800" y="18973"/>
                  <a:pt x="19800" y="18973"/>
                  <a:pt x="19800" y="18973"/>
                </a:cubicBezTo>
                <a:lnTo>
                  <a:pt x="19800" y="8173"/>
                </a:lnTo>
                <a:close/>
                <a:moveTo>
                  <a:pt x="20100" y="7589"/>
                </a:moveTo>
                <a:cubicBezTo>
                  <a:pt x="20700" y="7589"/>
                  <a:pt x="20700" y="7589"/>
                  <a:pt x="20700" y="7589"/>
                </a:cubicBezTo>
                <a:cubicBezTo>
                  <a:pt x="20700" y="6422"/>
                  <a:pt x="20700" y="6422"/>
                  <a:pt x="20700" y="6422"/>
                </a:cubicBezTo>
                <a:cubicBezTo>
                  <a:pt x="18900" y="6422"/>
                  <a:pt x="18900" y="6422"/>
                  <a:pt x="18900" y="6422"/>
                </a:cubicBezTo>
                <a:cubicBezTo>
                  <a:pt x="17400" y="6422"/>
                  <a:pt x="17400" y="6422"/>
                  <a:pt x="17400" y="6422"/>
                </a:cubicBezTo>
                <a:cubicBezTo>
                  <a:pt x="15600" y="6422"/>
                  <a:pt x="15600" y="6422"/>
                  <a:pt x="15600" y="6422"/>
                </a:cubicBezTo>
                <a:cubicBezTo>
                  <a:pt x="12600" y="6422"/>
                  <a:pt x="12600" y="6422"/>
                  <a:pt x="12600" y="6422"/>
                </a:cubicBezTo>
                <a:cubicBezTo>
                  <a:pt x="11400" y="6422"/>
                  <a:pt x="11400" y="6422"/>
                  <a:pt x="11400" y="6422"/>
                </a:cubicBezTo>
                <a:cubicBezTo>
                  <a:pt x="11400" y="7589"/>
                  <a:pt x="11400" y="7589"/>
                  <a:pt x="11400" y="7589"/>
                </a:cubicBezTo>
                <a:lnTo>
                  <a:pt x="20100" y="7589"/>
                </a:lnTo>
                <a:close/>
                <a:moveTo>
                  <a:pt x="15300" y="5838"/>
                </a:moveTo>
                <a:cubicBezTo>
                  <a:pt x="15300" y="5254"/>
                  <a:pt x="15300" y="5254"/>
                  <a:pt x="15300" y="5254"/>
                </a:cubicBezTo>
                <a:cubicBezTo>
                  <a:pt x="12900" y="5254"/>
                  <a:pt x="12900" y="5254"/>
                  <a:pt x="12900" y="5254"/>
                </a:cubicBezTo>
                <a:cubicBezTo>
                  <a:pt x="12900" y="5838"/>
                  <a:pt x="12900" y="5838"/>
                  <a:pt x="12900" y="5838"/>
                </a:cubicBezTo>
                <a:lnTo>
                  <a:pt x="15300" y="5838"/>
                </a:lnTo>
                <a:close/>
                <a:moveTo>
                  <a:pt x="18600" y="5838"/>
                </a:moveTo>
                <a:cubicBezTo>
                  <a:pt x="18600" y="4086"/>
                  <a:pt x="18600" y="4086"/>
                  <a:pt x="18600" y="4086"/>
                </a:cubicBezTo>
                <a:cubicBezTo>
                  <a:pt x="17700" y="4086"/>
                  <a:pt x="17700" y="4086"/>
                  <a:pt x="17700" y="4086"/>
                </a:cubicBezTo>
                <a:cubicBezTo>
                  <a:pt x="17700" y="5838"/>
                  <a:pt x="17700" y="5838"/>
                  <a:pt x="17700" y="5838"/>
                </a:cubicBezTo>
                <a:lnTo>
                  <a:pt x="18600" y="5838"/>
                </a:lnTo>
                <a:close/>
                <a:moveTo>
                  <a:pt x="18000" y="9632"/>
                </a:moveTo>
                <a:cubicBezTo>
                  <a:pt x="16200" y="9632"/>
                  <a:pt x="16200" y="9632"/>
                  <a:pt x="16200" y="9632"/>
                </a:cubicBezTo>
                <a:cubicBezTo>
                  <a:pt x="16200" y="11968"/>
                  <a:pt x="16200" y="11968"/>
                  <a:pt x="16200" y="11968"/>
                </a:cubicBezTo>
                <a:cubicBezTo>
                  <a:pt x="18000" y="11968"/>
                  <a:pt x="18000" y="11968"/>
                  <a:pt x="18000" y="11968"/>
                </a:cubicBezTo>
                <a:lnTo>
                  <a:pt x="18000" y="9632"/>
                </a:lnTo>
                <a:close/>
                <a:moveTo>
                  <a:pt x="14700" y="9632"/>
                </a:moveTo>
                <a:cubicBezTo>
                  <a:pt x="13200" y="9632"/>
                  <a:pt x="13200" y="9632"/>
                  <a:pt x="13200" y="9632"/>
                </a:cubicBezTo>
                <a:cubicBezTo>
                  <a:pt x="13200" y="11968"/>
                  <a:pt x="13200" y="11968"/>
                  <a:pt x="13200" y="11968"/>
                </a:cubicBezTo>
                <a:cubicBezTo>
                  <a:pt x="14700" y="11968"/>
                  <a:pt x="14700" y="11968"/>
                  <a:pt x="14700" y="11968"/>
                </a:cubicBezTo>
                <a:lnTo>
                  <a:pt x="14700" y="9632"/>
                </a:lnTo>
                <a:close/>
                <a:moveTo>
                  <a:pt x="18000" y="13719"/>
                </a:moveTo>
                <a:cubicBezTo>
                  <a:pt x="16200" y="13719"/>
                  <a:pt x="16200" y="13719"/>
                  <a:pt x="16200" y="13719"/>
                </a:cubicBezTo>
                <a:cubicBezTo>
                  <a:pt x="16200" y="15762"/>
                  <a:pt x="16200" y="15762"/>
                  <a:pt x="16200" y="15762"/>
                </a:cubicBezTo>
                <a:cubicBezTo>
                  <a:pt x="18000" y="15762"/>
                  <a:pt x="18000" y="15762"/>
                  <a:pt x="18000" y="15762"/>
                </a:cubicBezTo>
                <a:lnTo>
                  <a:pt x="18000" y="13719"/>
                </a:lnTo>
                <a:close/>
                <a:moveTo>
                  <a:pt x="14700" y="13719"/>
                </a:moveTo>
                <a:cubicBezTo>
                  <a:pt x="13200" y="13719"/>
                  <a:pt x="13200" y="13719"/>
                  <a:pt x="13200" y="13719"/>
                </a:cubicBezTo>
                <a:cubicBezTo>
                  <a:pt x="13200" y="15762"/>
                  <a:pt x="13200" y="15762"/>
                  <a:pt x="13200" y="15762"/>
                </a:cubicBezTo>
                <a:cubicBezTo>
                  <a:pt x="14700" y="15762"/>
                  <a:pt x="14700" y="15762"/>
                  <a:pt x="14700" y="15762"/>
                </a:cubicBezTo>
                <a:lnTo>
                  <a:pt x="14700" y="13719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60" name="Shape"/>
          <p:cNvSpPr/>
          <p:nvPr/>
        </p:nvSpPr>
        <p:spPr>
          <a:xfrm>
            <a:off x="1783300" y="4065178"/>
            <a:ext cx="303502" cy="29364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21" extrusionOk="0">
                <a:moveTo>
                  <a:pt x="0" y="6592"/>
                </a:moveTo>
                <a:cubicBezTo>
                  <a:pt x="0" y="6274"/>
                  <a:pt x="0" y="5956"/>
                  <a:pt x="296" y="5956"/>
                </a:cubicBezTo>
                <a:cubicBezTo>
                  <a:pt x="10652" y="239"/>
                  <a:pt x="10652" y="239"/>
                  <a:pt x="10652" y="239"/>
                </a:cubicBezTo>
                <a:cubicBezTo>
                  <a:pt x="10652" y="-79"/>
                  <a:pt x="10652" y="-79"/>
                  <a:pt x="10948" y="239"/>
                </a:cubicBezTo>
                <a:cubicBezTo>
                  <a:pt x="21304" y="5956"/>
                  <a:pt x="21304" y="5956"/>
                  <a:pt x="21304" y="5956"/>
                </a:cubicBezTo>
                <a:cubicBezTo>
                  <a:pt x="21600" y="5956"/>
                  <a:pt x="21600" y="6274"/>
                  <a:pt x="21304" y="6592"/>
                </a:cubicBezTo>
                <a:cubicBezTo>
                  <a:pt x="21304" y="6909"/>
                  <a:pt x="21008" y="6909"/>
                  <a:pt x="20712" y="6592"/>
                </a:cubicBezTo>
                <a:cubicBezTo>
                  <a:pt x="10652" y="1192"/>
                  <a:pt x="10652" y="1192"/>
                  <a:pt x="10652" y="1192"/>
                </a:cubicBezTo>
                <a:cubicBezTo>
                  <a:pt x="592" y="6592"/>
                  <a:pt x="592" y="6592"/>
                  <a:pt x="592" y="6592"/>
                </a:cubicBezTo>
                <a:cubicBezTo>
                  <a:pt x="592" y="6909"/>
                  <a:pt x="592" y="6909"/>
                  <a:pt x="296" y="6909"/>
                </a:cubicBezTo>
                <a:cubicBezTo>
                  <a:pt x="296" y="6909"/>
                  <a:pt x="0" y="6592"/>
                  <a:pt x="0" y="6592"/>
                </a:cubicBezTo>
                <a:close/>
                <a:moveTo>
                  <a:pt x="10948" y="1827"/>
                </a:moveTo>
                <a:cubicBezTo>
                  <a:pt x="19233" y="6592"/>
                  <a:pt x="19233" y="6592"/>
                  <a:pt x="19233" y="6592"/>
                </a:cubicBezTo>
                <a:cubicBezTo>
                  <a:pt x="19233" y="6592"/>
                  <a:pt x="19529" y="6592"/>
                  <a:pt x="19529" y="6909"/>
                </a:cubicBezTo>
                <a:cubicBezTo>
                  <a:pt x="19233" y="6909"/>
                  <a:pt x="19233" y="6909"/>
                  <a:pt x="19233" y="6909"/>
                </a:cubicBezTo>
                <a:cubicBezTo>
                  <a:pt x="2367" y="6909"/>
                  <a:pt x="2367" y="6909"/>
                  <a:pt x="2367" y="6909"/>
                </a:cubicBezTo>
                <a:cubicBezTo>
                  <a:pt x="2071" y="6909"/>
                  <a:pt x="2071" y="6909"/>
                  <a:pt x="2071" y="6909"/>
                </a:cubicBezTo>
                <a:cubicBezTo>
                  <a:pt x="2071" y="6592"/>
                  <a:pt x="2071" y="6592"/>
                  <a:pt x="2071" y="6592"/>
                </a:cubicBezTo>
                <a:cubicBezTo>
                  <a:pt x="10652" y="1827"/>
                  <a:pt x="10652" y="1827"/>
                  <a:pt x="10652" y="1827"/>
                </a:cubicBezTo>
                <a:cubicBezTo>
                  <a:pt x="10652" y="1827"/>
                  <a:pt x="10652" y="1827"/>
                  <a:pt x="10948" y="1827"/>
                </a:cubicBezTo>
                <a:close/>
                <a:moveTo>
                  <a:pt x="17753" y="6274"/>
                </a:moveTo>
                <a:cubicBezTo>
                  <a:pt x="10652" y="2462"/>
                  <a:pt x="10652" y="2462"/>
                  <a:pt x="10652" y="2462"/>
                </a:cubicBezTo>
                <a:cubicBezTo>
                  <a:pt x="3551" y="6274"/>
                  <a:pt x="3551" y="6274"/>
                  <a:pt x="3551" y="6274"/>
                </a:cubicBezTo>
                <a:lnTo>
                  <a:pt x="17753" y="6274"/>
                </a:lnTo>
                <a:close/>
                <a:moveTo>
                  <a:pt x="21600" y="19297"/>
                </a:moveTo>
                <a:cubicBezTo>
                  <a:pt x="21600" y="21203"/>
                  <a:pt x="21600" y="21203"/>
                  <a:pt x="21600" y="21203"/>
                </a:cubicBezTo>
                <a:cubicBezTo>
                  <a:pt x="21600" y="21203"/>
                  <a:pt x="21304" y="21521"/>
                  <a:pt x="21008" y="21521"/>
                </a:cubicBezTo>
                <a:cubicBezTo>
                  <a:pt x="296" y="21521"/>
                  <a:pt x="296" y="21521"/>
                  <a:pt x="296" y="21521"/>
                </a:cubicBezTo>
                <a:cubicBezTo>
                  <a:pt x="296" y="21521"/>
                  <a:pt x="0" y="21203"/>
                  <a:pt x="0" y="21203"/>
                </a:cubicBezTo>
                <a:cubicBezTo>
                  <a:pt x="0" y="19297"/>
                  <a:pt x="0" y="19297"/>
                  <a:pt x="0" y="19297"/>
                </a:cubicBezTo>
                <a:cubicBezTo>
                  <a:pt x="0" y="18980"/>
                  <a:pt x="296" y="18662"/>
                  <a:pt x="296" y="18662"/>
                </a:cubicBezTo>
                <a:cubicBezTo>
                  <a:pt x="1184" y="18662"/>
                  <a:pt x="1184" y="18662"/>
                  <a:pt x="1184" y="18662"/>
                </a:cubicBezTo>
                <a:cubicBezTo>
                  <a:pt x="1184" y="18345"/>
                  <a:pt x="1184" y="18345"/>
                  <a:pt x="1184" y="18345"/>
                </a:cubicBezTo>
                <a:cubicBezTo>
                  <a:pt x="1184" y="18027"/>
                  <a:pt x="1479" y="17709"/>
                  <a:pt x="1775" y="17709"/>
                </a:cubicBezTo>
                <a:cubicBezTo>
                  <a:pt x="3551" y="17709"/>
                  <a:pt x="3551" y="17709"/>
                  <a:pt x="3551" y="17709"/>
                </a:cubicBezTo>
                <a:cubicBezTo>
                  <a:pt x="3551" y="8180"/>
                  <a:pt x="3551" y="8180"/>
                  <a:pt x="3551" y="8180"/>
                </a:cubicBezTo>
                <a:cubicBezTo>
                  <a:pt x="2367" y="8180"/>
                  <a:pt x="2367" y="8180"/>
                  <a:pt x="2367" y="8180"/>
                </a:cubicBezTo>
                <a:cubicBezTo>
                  <a:pt x="2071" y="8180"/>
                  <a:pt x="2071" y="8180"/>
                  <a:pt x="2071" y="7862"/>
                </a:cubicBezTo>
                <a:cubicBezTo>
                  <a:pt x="2071" y="7862"/>
                  <a:pt x="2071" y="7545"/>
                  <a:pt x="2367" y="7545"/>
                </a:cubicBezTo>
                <a:cubicBezTo>
                  <a:pt x="3847" y="7545"/>
                  <a:pt x="3847" y="7545"/>
                  <a:pt x="3847" y="7545"/>
                </a:cubicBezTo>
                <a:cubicBezTo>
                  <a:pt x="5326" y="7545"/>
                  <a:pt x="5326" y="7545"/>
                  <a:pt x="5326" y="7545"/>
                </a:cubicBezTo>
                <a:cubicBezTo>
                  <a:pt x="7989" y="7545"/>
                  <a:pt x="7989" y="7545"/>
                  <a:pt x="7989" y="7545"/>
                </a:cubicBezTo>
                <a:cubicBezTo>
                  <a:pt x="9468" y="7545"/>
                  <a:pt x="9468" y="7545"/>
                  <a:pt x="9468" y="7545"/>
                </a:cubicBezTo>
                <a:cubicBezTo>
                  <a:pt x="12132" y="7545"/>
                  <a:pt x="12132" y="7545"/>
                  <a:pt x="12132" y="7545"/>
                </a:cubicBezTo>
                <a:cubicBezTo>
                  <a:pt x="13907" y="7545"/>
                  <a:pt x="13907" y="7545"/>
                  <a:pt x="13907" y="7545"/>
                </a:cubicBezTo>
                <a:cubicBezTo>
                  <a:pt x="16570" y="7545"/>
                  <a:pt x="16570" y="7545"/>
                  <a:pt x="16570" y="7545"/>
                </a:cubicBezTo>
                <a:cubicBezTo>
                  <a:pt x="18049" y="7545"/>
                  <a:pt x="18049" y="7545"/>
                  <a:pt x="18049" y="7545"/>
                </a:cubicBezTo>
                <a:cubicBezTo>
                  <a:pt x="19233" y="7545"/>
                  <a:pt x="19233" y="7545"/>
                  <a:pt x="19233" y="7545"/>
                </a:cubicBezTo>
                <a:cubicBezTo>
                  <a:pt x="19233" y="7545"/>
                  <a:pt x="19529" y="7862"/>
                  <a:pt x="19529" y="7862"/>
                </a:cubicBezTo>
                <a:cubicBezTo>
                  <a:pt x="19529" y="8180"/>
                  <a:pt x="19233" y="8180"/>
                  <a:pt x="19233" y="8180"/>
                </a:cubicBezTo>
                <a:cubicBezTo>
                  <a:pt x="18345" y="8180"/>
                  <a:pt x="18345" y="8180"/>
                  <a:pt x="18345" y="8180"/>
                </a:cubicBezTo>
                <a:cubicBezTo>
                  <a:pt x="18345" y="17709"/>
                  <a:pt x="18345" y="17709"/>
                  <a:pt x="18345" y="17709"/>
                </a:cubicBezTo>
                <a:cubicBezTo>
                  <a:pt x="19825" y="17709"/>
                  <a:pt x="19825" y="17709"/>
                  <a:pt x="19825" y="17709"/>
                </a:cubicBezTo>
                <a:cubicBezTo>
                  <a:pt x="20121" y="17709"/>
                  <a:pt x="20121" y="18027"/>
                  <a:pt x="20121" y="18345"/>
                </a:cubicBezTo>
                <a:cubicBezTo>
                  <a:pt x="20121" y="18662"/>
                  <a:pt x="20121" y="18662"/>
                  <a:pt x="20121" y="18662"/>
                </a:cubicBezTo>
                <a:cubicBezTo>
                  <a:pt x="21008" y="18662"/>
                  <a:pt x="21008" y="18662"/>
                  <a:pt x="21008" y="18662"/>
                </a:cubicBezTo>
                <a:cubicBezTo>
                  <a:pt x="21304" y="18662"/>
                  <a:pt x="21600" y="18980"/>
                  <a:pt x="21600" y="19297"/>
                </a:cubicBezTo>
                <a:close/>
                <a:moveTo>
                  <a:pt x="14203" y="17709"/>
                </a:moveTo>
                <a:cubicBezTo>
                  <a:pt x="16274" y="17709"/>
                  <a:pt x="16274" y="17709"/>
                  <a:pt x="16274" y="17709"/>
                </a:cubicBezTo>
                <a:cubicBezTo>
                  <a:pt x="16274" y="8180"/>
                  <a:pt x="16274" y="8180"/>
                  <a:pt x="16274" y="8180"/>
                </a:cubicBezTo>
                <a:cubicBezTo>
                  <a:pt x="14203" y="8180"/>
                  <a:pt x="14203" y="8180"/>
                  <a:pt x="14203" y="8180"/>
                </a:cubicBezTo>
                <a:lnTo>
                  <a:pt x="14203" y="17709"/>
                </a:lnTo>
                <a:close/>
                <a:moveTo>
                  <a:pt x="9764" y="17709"/>
                </a:moveTo>
                <a:cubicBezTo>
                  <a:pt x="11836" y="17709"/>
                  <a:pt x="11836" y="17709"/>
                  <a:pt x="11836" y="17709"/>
                </a:cubicBezTo>
                <a:cubicBezTo>
                  <a:pt x="11836" y="8180"/>
                  <a:pt x="11836" y="8180"/>
                  <a:pt x="11836" y="8180"/>
                </a:cubicBezTo>
                <a:cubicBezTo>
                  <a:pt x="9764" y="8180"/>
                  <a:pt x="9764" y="8180"/>
                  <a:pt x="9764" y="8180"/>
                </a:cubicBezTo>
                <a:lnTo>
                  <a:pt x="9764" y="17709"/>
                </a:lnTo>
                <a:close/>
                <a:moveTo>
                  <a:pt x="5622" y="17709"/>
                </a:moveTo>
                <a:cubicBezTo>
                  <a:pt x="7693" y="17709"/>
                  <a:pt x="7693" y="17709"/>
                  <a:pt x="7693" y="17709"/>
                </a:cubicBezTo>
                <a:cubicBezTo>
                  <a:pt x="7693" y="8180"/>
                  <a:pt x="7693" y="8180"/>
                  <a:pt x="7693" y="8180"/>
                </a:cubicBezTo>
                <a:cubicBezTo>
                  <a:pt x="5622" y="8180"/>
                  <a:pt x="5622" y="8180"/>
                  <a:pt x="5622" y="8180"/>
                </a:cubicBezTo>
                <a:lnTo>
                  <a:pt x="5622" y="17709"/>
                </a:lnTo>
                <a:close/>
                <a:moveTo>
                  <a:pt x="2071" y="18662"/>
                </a:moveTo>
                <a:cubicBezTo>
                  <a:pt x="19233" y="18662"/>
                  <a:pt x="19233" y="18662"/>
                  <a:pt x="19233" y="18662"/>
                </a:cubicBezTo>
                <a:cubicBezTo>
                  <a:pt x="19233" y="18662"/>
                  <a:pt x="19233" y="18662"/>
                  <a:pt x="19233" y="18662"/>
                </a:cubicBezTo>
                <a:cubicBezTo>
                  <a:pt x="2071" y="18662"/>
                  <a:pt x="2071" y="18662"/>
                  <a:pt x="2071" y="18662"/>
                </a:cubicBezTo>
                <a:close/>
                <a:moveTo>
                  <a:pt x="20712" y="19615"/>
                </a:moveTo>
                <a:cubicBezTo>
                  <a:pt x="19825" y="19615"/>
                  <a:pt x="19825" y="19615"/>
                  <a:pt x="19825" y="19615"/>
                </a:cubicBezTo>
                <a:cubicBezTo>
                  <a:pt x="1775" y="19615"/>
                  <a:pt x="1775" y="19615"/>
                  <a:pt x="1775" y="19615"/>
                </a:cubicBezTo>
                <a:cubicBezTo>
                  <a:pt x="888" y="19615"/>
                  <a:pt x="888" y="19615"/>
                  <a:pt x="888" y="19615"/>
                </a:cubicBezTo>
                <a:cubicBezTo>
                  <a:pt x="888" y="20568"/>
                  <a:pt x="888" y="20568"/>
                  <a:pt x="888" y="20568"/>
                </a:cubicBezTo>
                <a:cubicBezTo>
                  <a:pt x="20712" y="20568"/>
                  <a:pt x="20712" y="20568"/>
                  <a:pt x="20712" y="20568"/>
                </a:cubicBezTo>
                <a:lnTo>
                  <a:pt x="20712" y="19615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61" name="Shape"/>
          <p:cNvSpPr/>
          <p:nvPr/>
        </p:nvSpPr>
        <p:spPr>
          <a:xfrm>
            <a:off x="2484528" y="4064094"/>
            <a:ext cx="294730" cy="29472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470" y="3176"/>
                </a:moveTo>
                <a:cubicBezTo>
                  <a:pt x="18254" y="3176"/>
                  <a:pt x="18254" y="3176"/>
                  <a:pt x="18254" y="3176"/>
                </a:cubicBezTo>
                <a:cubicBezTo>
                  <a:pt x="18254" y="3176"/>
                  <a:pt x="18254" y="3176"/>
                  <a:pt x="17949" y="3176"/>
                </a:cubicBezTo>
                <a:cubicBezTo>
                  <a:pt x="16428" y="3176"/>
                  <a:pt x="16428" y="3176"/>
                  <a:pt x="16428" y="3176"/>
                </a:cubicBezTo>
                <a:cubicBezTo>
                  <a:pt x="16124" y="3176"/>
                  <a:pt x="15820" y="3176"/>
                  <a:pt x="15820" y="3176"/>
                </a:cubicBezTo>
                <a:cubicBezTo>
                  <a:pt x="15211" y="3176"/>
                  <a:pt x="15211" y="3176"/>
                  <a:pt x="15211" y="3176"/>
                </a:cubicBezTo>
                <a:cubicBezTo>
                  <a:pt x="15211" y="1906"/>
                  <a:pt x="15211" y="1906"/>
                  <a:pt x="15211" y="1906"/>
                </a:cubicBezTo>
                <a:cubicBezTo>
                  <a:pt x="15211" y="1271"/>
                  <a:pt x="14603" y="635"/>
                  <a:pt x="13690" y="318"/>
                </a:cubicBezTo>
                <a:cubicBezTo>
                  <a:pt x="13690" y="318"/>
                  <a:pt x="13386" y="0"/>
                  <a:pt x="13082" y="0"/>
                </a:cubicBezTo>
                <a:cubicBezTo>
                  <a:pt x="8214" y="0"/>
                  <a:pt x="8214" y="0"/>
                  <a:pt x="8214" y="0"/>
                </a:cubicBezTo>
                <a:cubicBezTo>
                  <a:pt x="8214" y="0"/>
                  <a:pt x="7910" y="318"/>
                  <a:pt x="7910" y="318"/>
                </a:cubicBezTo>
                <a:cubicBezTo>
                  <a:pt x="6997" y="635"/>
                  <a:pt x="6389" y="1271"/>
                  <a:pt x="6389" y="1906"/>
                </a:cubicBezTo>
                <a:cubicBezTo>
                  <a:pt x="6389" y="3176"/>
                  <a:pt x="6389" y="3176"/>
                  <a:pt x="6389" y="3176"/>
                </a:cubicBezTo>
                <a:cubicBezTo>
                  <a:pt x="5476" y="3176"/>
                  <a:pt x="5476" y="3176"/>
                  <a:pt x="5476" y="3176"/>
                </a:cubicBezTo>
                <a:cubicBezTo>
                  <a:pt x="5476" y="3176"/>
                  <a:pt x="5476" y="3176"/>
                  <a:pt x="5172" y="3176"/>
                </a:cubicBezTo>
                <a:cubicBezTo>
                  <a:pt x="3346" y="3176"/>
                  <a:pt x="3346" y="3176"/>
                  <a:pt x="3346" y="3176"/>
                </a:cubicBezTo>
                <a:cubicBezTo>
                  <a:pt x="3346" y="3176"/>
                  <a:pt x="3042" y="3176"/>
                  <a:pt x="3042" y="3176"/>
                </a:cubicBezTo>
                <a:cubicBezTo>
                  <a:pt x="1825" y="3176"/>
                  <a:pt x="1825" y="3176"/>
                  <a:pt x="1825" y="3176"/>
                </a:cubicBezTo>
                <a:cubicBezTo>
                  <a:pt x="913" y="3176"/>
                  <a:pt x="0" y="4129"/>
                  <a:pt x="0" y="5400"/>
                </a:cubicBezTo>
                <a:cubicBezTo>
                  <a:pt x="0" y="19694"/>
                  <a:pt x="0" y="19694"/>
                  <a:pt x="0" y="19694"/>
                </a:cubicBezTo>
                <a:cubicBezTo>
                  <a:pt x="0" y="20965"/>
                  <a:pt x="913" y="21600"/>
                  <a:pt x="1825" y="21600"/>
                </a:cubicBezTo>
                <a:cubicBezTo>
                  <a:pt x="19470" y="21600"/>
                  <a:pt x="19470" y="21600"/>
                  <a:pt x="19470" y="21600"/>
                </a:cubicBezTo>
                <a:cubicBezTo>
                  <a:pt x="20687" y="21600"/>
                  <a:pt x="21600" y="20965"/>
                  <a:pt x="21600" y="19694"/>
                </a:cubicBezTo>
                <a:cubicBezTo>
                  <a:pt x="21600" y="5400"/>
                  <a:pt x="21600" y="5400"/>
                  <a:pt x="21600" y="5400"/>
                </a:cubicBezTo>
                <a:cubicBezTo>
                  <a:pt x="21600" y="4129"/>
                  <a:pt x="20687" y="3176"/>
                  <a:pt x="19470" y="3176"/>
                </a:cubicBezTo>
                <a:close/>
                <a:moveTo>
                  <a:pt x="913" y="11435"/>
                </a:moveTo>
                <a:cubicBezTo>
                  <a:pt x="1217" y="11753"/>
                  <a:pt x="1521" y="11753"/>
                  <a:pt x="1825" y="11753"/>
                </a:cubicBezTo>
                <a:cubicBezTo>
                  <a:pt x="9431" y="11753"/>
                  <a:pt x="9431" y="11753"/>
                  <a:pt x="9431" y="11753"/>
                </a:cubicBezTo>
                <a:cubicBezTo>
                  <a:pt x="9431" y="12071"/>
                  <a:pt x="9431" y="12071"/>
                  <a:pt x="9431" y="12071"/>
                </a:cubicBezTo>
                <a:cubicBezTo>
                  <a:pt x="9431" y="14612"/>
                  <a:pt x="9431" y="14612"/>
                  <a:pt x="9431" y="14612"/>
                </a:cubicBezTo>
                <a:cubicBezTo>
                  <a:pt x="9431" y="14929"/>
                  <a:pt x="9735" y="14929"/>
                  <a:pt x="9735" y="14929"/>
                </a:cubicBezTo>
                <a:cubicBezTo>
                  <a:pt x="11561" y="14929"/>
                  <a:pt x="11561" y="14929"/>
                  <a:pt x="11561" y="14929"/>
                </a:cubicBezTo>
                <a:cubicBezTo>
                  <a:pt x="11865" y="14929"/>
                  <a:pt x="11865" y="14929"/>
                  <a:pt x="11865" y="14612"/>
                </a:cubicBezTo>
                <a:cubicBezTo>
                  <a:pt x="11865" y="12071"/>
                  <a:pt x="11865" y="12071"/>
                  <a:pt x="11865" y="12071"/>
                </a:cubicBezTo>
                <a:cubicBezTo>
                  <a:pt x="11865" y="11753"/>
                  <a:pt x="11865" y="11753"/>
                  <a:pt x="11865" y="11753"/>
                </a:cubicBezTo>
                <a:cubicBezTo>
                  <a:pt x="19470" y="11753"/>
                  <a:pt x="19470" y="11753"/>
                  <a:pt x="19470" y="11753"/>
                </a:cubicBezTo>
                <a:cubicBezTo>
                  <a:pt x="19775" y="11753"/>
                  <a:pt x="20383" y="11753"/>
                  <a:pt x="20687" y="11435"/>
                </a:cubicBezTo>
                <a:cubicBezTo>
                  <a:pt x="20687" y="19694"/>
                  <a:pt x="20687" y="19694"/>
                  <a:pt x="20687" y="19694"/>
                </a:cubicBezTo>
                <a:cubicBezTo>
                  <a:pt x="20687" y="20329"/>
                  <a:pt x="20079" y="20647"/>
                  <a:pt x="19470" y="20647"/>
                </a:cubicBezTo>
                <a:cubicBezTo>
                  <a:pt x="1825" y="20647"/>
                  <a:pt x="1825" y="20647"/>
                  <a:pt x="1825" y="20647"/>
                </a:cubicBezTo>
                <a:cubicBezTo>
                  <a:pt x="1521" y="20647"/>
                  <a:pt x="913" y="20329"/>
                  <a:pt x="913" y="19694"/>
                </a:cubicBezTo>
                <a:lnTo>
                  <a:pt x="913" y="11435"/>
                </a:lnTo>
                <a:close/>
                <a:moveTo>
                  <a:pt x="19470" y="4129"/>
                </a:moveTo>
                <a:cubicBezTo>
                  <a:pt x="20079" y="4129"/>
                  <a:pt x="20687" y="4765"/>
                  <a:pt x="20687" y="5400"/>
                </a:cubicBezTo>
                <a:cubicBezTo>
                  <a:pt x="20687" y="10165"/>
                  <a:pt x="20687" y="10165"/>
                  <a:pt x="20687" y="10165"/>
                </a:cubicBezTo>
                <a:cubicBezTo>
                  <a:pt x="20687" y="10800"/>
                  <a:pt x="20079" y="11118"/>
                  <a:pt x="19470" y="11118"/>
                </a:cubicBezTo>
                <a:cubicBezTo>
                  <a:pt x="11865" y="11118"/>
                  <a:pt x="11865" y="11118"/>
                  <a:pt x="11865" y="11118"/>
                </a:cubicBezTo>
                <a:cubicBezTo>
                  <a:pt x="11865" y="10800"/>
                  <a:pt x="11865" y="10800"/>
                  <a:pt x="11865" y="10800"/>
                </a:cubicBezTo>
                <a:cubicBezTo>
                  <a:pt x="11865" y="10800"/>
                  <a:pt x="11865" y="10800"/>
                  <a:pt x="11865" y="10800"/>
                </a:cubicBezTo>
                <a:cubicBezTo>
                  <a:pt x="11865" y="10482"/>
                  <a:pt x="11865" y="10165"/>
                  <a:pt x="11561" y="10165"/>
                </a:cubicBezTo>
                <a:cubicBezTo>
                  <a:pt x="9735" y="10165"/>
                  <a:pt x="9735" y="10165"/>
                  <a:pt x="9735" y="10165"/>
                </a:cubicBezTo>
                <a:cubicBezTo>
                  <a:pt x="9735" y="10165"/>
                  <a:pt x="9431" y="10482"/>
                  <a:pt x="9431" y="10800"/>
                </a:cubicBezTo>
                <a:cubicBezTo>
                  <a:pt x="9431" y="10800"/>
                  <a:pt x="9431" y="10800"/>
                  <a:pt x="9431" y="10800"/>
                </a:cubicBezTo>
                <a:cubicBezTo>
                  <a:pt x="9431" y="11118"/>
                  <a:pt x="9431" y="11118"/>
                  <a:pt x="9431" y="11118"/>
                </a:cubicBezTo>
                <a:cubicBezTo>
                  <a:pt x="1825" y="11118"/>
                  <a:pt x="1825" y="11118"/>
                  <a:pt x="1825" y="11118"/>
                </a:cubicBezTo>
                <a:cubicBezTo>
                  <a:pt x="1521" y="11118"/>
                  <a:pt x="913" y="10800"/>
                  <a:pt x="913" y="10165"/>
                </a:cubicBezTo>
                <a:cubicBezTo>
                  <a:pt x="913" y="5400"/>
                  <a:pt x="913" y="5400"/>
                  <a:pt x="913" y="5400"/>
                </a:cubicBezTo>
                <a:cubicBezTo>
                  <a:pt x="913" y="4765"/>
                  <a:pt x="1521" y="4129"/>
                  <a:pt x="1825" y="4129"/>
                </a:cubicBezTo>
                <a:lnTo>
                  <a:pt x="19470" y="4129"/>
                </a:lnTo>
                <a:close/>
                <a:moveTo>
                  <a:pt x="10039" y="12388"/>
                </a:moveTo>
                <a:cubicBezTo>
                  <a:pt x="11256" y="12388"/>
                  <a:pt x="11256" y="12388"/>
                  <a:pt x="11256" y="12388"/>
                </a:cubicBezTo>
                <a:cubicBezTo>
                  <a:pt x="11256" y="14294"/>
                  <a:pt x="11256" y="14294"/>
                  <a:pt x="11256" y="14294"/>
                </a:cubicBezTo>
                <a:cubicBezTo>
                  <a:pt x="10039" y="14294"/>
                  <a:pt x="10039" y="14294"/>
                  <a:pt x="10039" y="14294"/>
                </a:cubicBezTo>
                <a:lnTo>
                  <a:pt x="10039" y="12388"/>
                </a:lnTo>
                <a:close/>
                <a:moveTo>
                  <a:pt x="7301" y="1906"/>
                </a:moveTo>
                <a:cubicBezTo>
                  <a:pt x="7301" y="1588"/>
                  <a:pt x="7606" y="1588"/>
                  <a:pt x="7910" y="1271"/>
                </a:cubicBezTo>
                <a:cubicBezTo>
                  <a:pt x="7910" y="1588"/>
                  <a:pt x="8214" y="1588"/>
                  <a:pt x="8214" y="1588"/>
                </a:cubicBezTo>
                <a:cubicBezTo>
                  <a:pt x="13082" y="1588"/>
                  <a:pt x="13082" y="1588"/>
                  <a:pt x="13082" y="1588"/>
                </a:cubicBezTo>
                <a:cubicBezTo>
                  <a:pt x="13386" y="1588"/>
                  <a:pt x="13386" y="1588"/>
                  <a:pt x="13690" y="1271"/>
                </a:cubicBezTo>
                <a:cubicBezTo>
                  <a:pt x="13994" y="1588"/>
                  <a:pt x="14299" y="1588"/>
                  <a:pt x="14299" y="1906"/>
                </a:cubicBezTo>
                <a:cubicBezTo>
                  <a:pt x="14299" y="3176"/>
                  <a:pt x="14299" y="3176"/>
                  <a:pt x="14299" y="3176"/>
                </a:cubicBezTo>
                <a:cubicBezTo>
                  <a:pt x="13082" y="3176"/>
                  <a:pt x="13082" y="3176"/>
                  <a:pt x="13082" y="3176"/>
                </a:cubicBezTo>
                <a:cubicBezTo>
                  <a:pt x="12777" y="3176"/>
                  <a:pt x="12777" y="3176"/>
                  <a:pt x="12473" y="3176"/>
                </a:cubicBezTo>
                <a:cubicBezTo>
                  <a:pt x="8823" y="3176"/>
                  <a:pt x="8823" y="3176"/>
                  <a:pt x="8823" y="3176"/>
                </a:cubicBezTo>
                <a:cubicBezTo>
                  <a:pt x="8823" y="3176"/>
                  <a:pt x="8518" y="3176"/>
                  <a:pt x="8518" y="3176"/>
                </a:cubicBezTo>
                <a:cubicBezTo>
                  <a:pt x="7301" y="3176"/>
                  <a:pt x="7301" y="3176"/>
                  <a:pt x="7301" y="3176"/>
                </a:cubicBezTo>
                <a:lnTo>
                  <a:pt x="7301" y="1906"/>
                </a:lnTo>
                <a:close/>
                <a:moveTo>
                  <a:pt x="2130" y="4765"/>
                </a:moveTo>
                <a:cubicBezTo>
                  <a:pt x="5172" y="4765"/>
                  <a:pt x="5172" y="4765"/>
                  <a:pt x="5172" y="4765"/>
                </a:cubicBezTo>
                <a:cubicBezTo>
                  <a:pt x="5476" y="4765"/>
                  <a:pt x="5476" y="5082"/>
                  <a:pt x="5476" y="5082"/>
                </a:cubicBezTo>
                <a:cubicBezTo>
                  <a:pt x="5476" y="5400"/>
                  <a:pt x="5476" y="5400"/>
                  <a:pt x="5172" y="5400"/>
                </a:cubicBezTo>
                <a:cubicBezTo>
                  <a:pt x="2130" y="5400"/>
                  <a:pt x="2130" y="5400"/>
                  <a:pt x="2130" y="5400"/>
                </a:cubicBezTo>
                <a:cubicBezTo>
                  <a:pt x="2130" y="7941"/>
                  <a:pt x="2130" y="7941"/>
                  <a:pt x="2130" y="7941"/>
                </a:cubicBezTo>
                <a:cubicBezTo>
                  <a:pt x="2130" y="8259"/>
                  <a:pt x="1825" y="8259"/>
                  <a:pt x="1825" y="8259"/>
                </a:cubicBezTo>
                <a:cubicBezTo>
                  <a:pt x="1521" y="8259"/>
                  <a:pt x="1521" y="8259"/>
                  <a:pt x="1521" y="7941"/>
                </a:cubicBezTo>
                <a:cubicBezTo>
                  <a:pt x="1521" y="5400"/>
                  <a:pt x="1521" y="5400"/>
                  <a:pt x="1521" y="5400"/>
                </a:cubicBezTo>
                <a:cubicBezTo>
                  <a:pt x="1521" y="5082"/>
                  <a:pt x="1825" y="4765"/>
                  <a:pt x="2130" y="4765"/>
                </a:cubicBezTo>
                <a:close/>
                <a:moveTo>
                  <a:pt x="16124" y="20012"/>
                </a:moveTo>
                <a:cubicBezTo>
                  <a:pt x="16124" y="19694"/>
                  <a:pt x="16124" y="19694"/>
                  <a:pt x="16428" y="19694"/>
                </a:cubicBezTo>
                <a:cubicBezTo>
                  <a:pt x="19470" y="19694"/>
                  <a:pt x="19470" y="19694"/>
                  <a:pt x="19470" y="19694"/>
                </a:cubicBezTo>
                <a:cubicBezTo>
                  <a:pt x="19470" y="17153"/>
                  <a:pt x="19470" y="17153"/>
                  <a:pt x="19470" y="17153"/>
                </a:cubicBezTo>
                <a:cubicBezTo>
                  <a:pt x="19470" y="16835"/>
                  <a:pt x="19470" y="16835"/>
                  <a:pt x="19775" y="16835"/>
                </a:cubicBezTo>
                <a:cubicBezTo>
                  <a:pt x="19775" y="16835"/>
                  <a:pt x="20079" y="16835"/>
                  <a:pt x="20079" y="17153"/>
                </a:cubicBezTo>
                <a:cubicBezTo>
                  <a:pt x="20079" y="19694"/>
                  <a:pt x="20079" y="19694"/>
                  <a:pt x="20079" y="19694"/>
                </a:cubicBezTo>
                <a:cubicBezTo>
                  <a:pt x="20079" y="20012"/>
                  <a:pt x="19775" y="20329"/>
                  <a:pt x="19470" y="20329"/>
                </a:cubicBezTo>
                <a:cubicBezTo>
                  <a:pt x="16428" y="20329"/>
                  <a:pt x="16428" y="20329"/>
                  <a:pt x="16428" y="20329"/>
                </a:cubicBezTo>
                <a:cubicBezTo>
                  <a:pt x="16124" y="20329"/>
                  <a:pt x="16124" y="20012"/>
                  <a:pt x="16124" y="20012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62" name="Shape"/>
          <p:cNvSpPr/>
          <p:nvPr/>
        </p:nvSpPr>
        <p:spPr>
          <a:xfrm>
            <a:off x="3092351" y="4081638"/>
            <a:ext cx="301748" cy="2649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825" y="7082"/>
                </a:moveTo>
                <a:cubicBezTo>
                  <a:pt x="18641" y="7082"/>
                  <a:pt x="18641" y="7082"/>
                  <a:pt x="18641" y="7082"/>
                </a:cubicBezTo>
                <a:cubicBezTo>
                  <a:pt x="18641" y="5311"/>
                  <a:pt x="18641" y="5311"/>
                  <a:pt x="18641" y="5311"/>
                </a:cubicBezTo>
                <a:cubicBezTo>
                  <a:pt x="18641" y="4603"/>
                  <a:pt x="18345" y="3895"/>
                  <a:pt x="17753" y="3541"/>
                </a:cubicBezTo>
                <a:cubicBezTo>
                  <a:pt x="17753" y="1770"/>
                  <a:pt x="17753" y="1770"/>
                  <a:pt x="17753" y="1770"/>
                </a:cubicBezTo>
                <a:cubicBezTo>
                  <a:pt x="17753" y="708"/>
                  <a:pt x="16866" y="0"/>
                  <a:pt x="15978" y="0"/>
                </a:cubicBezTo>
                <a:cubicBezTo>
                  <a:pt x="5326" y="0"/>
                  <a:pt x="5326" y="0"/>
                  <a:pt x="5326" y="0"/>
                </a:cubicBezTo>
                <a:cubicBezTo>
                  <a:pt x="4438" y="0"/>
                  <a:pt x="3847" y="708"/>
                  <a:pt x="3847" y="1770"/>
                </a:cubicBezTo>
                <a:cubicBezTo>
                  <a:pt x="3847" y="3541"/>
                  <a:pt x="3847" y="3541"/>
                  <a:pt x="3847" y="3541"/>
                </a:cubicBezTo>
                <a:cubicBezTo>
                  <a:pt x="3255" y="3895"/>
                  <a:pt x="2959" y="4603"/>
                  <a:pt x="2959" y="5311"/>
                </a:cubicBezTo>
                <a:cubicBezTo>
                  <a:pt x="2959" y="7082"/>
                  <a:pt x="2959" y="7082"/>
                  <a:pt x="2959" y="7082"/>
                </a:cubicBezTo>
                <a:cubicBezTo>
                  <a:pt x="1479" y="7082"/>
                  <a:pt x="1479" y="7082"/>
                  <a:pt x="1479" y="7082"/>
                </a:cubicBezTo>
                <a:cubicBezTo>
                  <a:pt x="592" y="7082"/>
                  <a:pt x="0" y="8144"/>
                  <a:pt x="0" y="9207"/>
                </a:cubicBezTo>
                <a:cubicBezTo>
                  <a:pt x="0" y="19475"/>
                  <a:pt x="0" y="19475"/>
                  <a:pt x="0" y="19475"/>
                </a:cubicBezTo>
                <a:cubicBezTo>
                  <a:pt x="0" y="20538"/>
                  <a:pt x="592" y="21600"/>
                  <a:pt x="1479" y="21600"/>
                </a:cubicBezTo>
                <a:cubicBezTo>
                  <a:pt x="19825" y="21600"/>
                  <a:pt x="19825" y="21600"/>
                  <a:pt x="19825" y="21600"/>
                </a:cubicBezTo>
                <a:cubicBezTo>
                  <a:pt x="20712" y="21600"/>
                  <a:pt x="21600" y="20538"/>
                  <a:pt x="21600" y="19475"/>
                </a:cubicBezTo>
                <a:cubicBezTo>
                  <a:pt x="21600" y="9207"/>
                  <a:pt x="21600" y="9207"/>
                  <a:pt x="21600" y="9207"/>
                </a:cubicBezTo>
                <a:cubicBezTo>
                  <a:pt x="21600" y="8144"/>
                  <a:pt x="20712" y="7082"/>
                  <a:pt x="19825" y="7082"/>
                </a:cubicBezTo>
                <a:close/>
                <a:moveTo>
                  <a:pt x="16866" y="20538"/>
                </a:moveTo>
                <a:cubicBezTo>
                  <a:pt x="4734" y="20538"/>
                  <a:pt x="4734" y="20538"/>
                  <a:pt x="4734" y="20538"/>
                </a:cubicBezTo>
                <a:cubicBezTo>
                  <a:pt x="4734" y="16289"/>
                  <a:pt x="4734" y="16289"/>
                  <a:pt x="4734" y="16289"/>
                </a:cubicBezTo>
                <a:cubicBezTo>
                  <a:pt x="4734" y="15580"/>
                  <a:pt x="5030" y="15226"/>
                  <a:pt x="5622" y="15226"/>
                </a:cubicBezTo>
                <a:cubicBezTo>
                  <a:pt x="15978" y="15226"/>
                  <a:pt x="15978" y="15226"/>
                  <a:pt x="15978" y="15226"/>
                </a:cubicBezTo>
                <a:cubicBezTo>
                  <a:pt x="16570" y="15226"/>
                  <a:pt x="16866" y="15580"/>
                  <a:pt x="16866" y="16289"/>
                </a:cubicBezTo>
                <a:lnTo>
                  <a:pt x="16866" y="20538"/>
                </a:lnTo>
                <a:close/>
                <a:moveTo>
                  <a:pt x="15978" y="14518"/>
                </a:moveTo>
                <a:cubicBezTo>
                  <a:pt x="5622" y="14518"/>
                  <a:pt x="5622" y="14518"/>
                  <a:pt x="5622" y="14518"/>
                </a:cubicBezTo>
                <a:cubicBezTo>
                  <a:pt x="4734" y="14518"/>
                  <a:pt x="4142" y="15226"/>
                  <a:pt x="4142" y="16289"/>
                </a:cubicBezTo>
                <a:cubicBezTo>
                  <a:pt x="4142" y="20538"/>
                  <a:pt x="4142" y="20538"/>
                  <a:pt x="4142" y="20538"/>
                </a:cubicBezTo>
                <a:cubicBezTo>
                  <a:pt x="3551" y="20538"/>
                  <a:pt x="3551" y="20538"/>
                  <a:pt x="3551" y="20538"/>
                </a:cubicBezTo>
                <a:cubicBezTo>
                  <a:pt x="3551" y="8144"/>
                  <a:pt x="3551" y="8144"/>
                  <a:pt x="3551" y="8144"/>
                </a:cubicBezTo>
                <a:cubicBezTo>
                  <a:pt x="17753" y="8144"/>
                  <a:pt x="17753" y="8144"/>
                  <a:pt x="17753" y="8144"/>
                </a:cubicBezTo>
                <a:cubicBezTo>
                  <a:pt x="17753" y="20538"/>
                  <a:pt x="17753" y="20538"/>
                  <a:pt x="17753" y="20538"/>
                </a:cubicBezTo>
                <a:cubicBezTo>
                  <a:pt x="17458" y="20538"/>
                  <a:pt x="17458" y="20538"/>
                  <a:pt x="17458" y="20538"/>
                </a:cubicBezTo>
                <a:cubicBezTo>
                  <a:pt x="17458" y="16289"/>
                  <a:pt x="17458" y="16289"/>
                  <a:pt x="17458" y="16289"/>
                </a:cubicBezTo>
                <a:cubicBezTo>
                  <a:pt x="17458" y="15226"/>
                  <a:pt x="16866" y="14518"/>
                  <a:pt x="15978" y="14518"/>
                </a:cubicBezTo>
                <a:close/>
                <a:moveTo>
                  <a:pt x="17753" y="5311"/>
                </a:moveTo>
                <a:cubicBezTo>
                  <a:pt x="17753" y="7082"/>
                  <a:pt x="17753" y="7082"/>
                  <a:pt x="17753" y="7082"/>
                </a:cubicBezTo>
                <a:cubicBezTo>
                  <a:pt x="17753" y="7082"/>
                  <a:pt x="17753" y="7082"/>
                  <a:pt x="17753" y="7082"/>
                </a:cubicBezTo>
                <a:cubicBezTo>
                  <a:pt x="17753" y="4957"/>
                  <a:pt x="17753" y="4957"/>
                  <a:pt x="17753" y="4957"/>
                </a:cubicBezTo>
                <a:cubicBezTo>
                  <a:pt x="17753" y="5311"/>
                  <a:pt x="17753" y="5311"/>
                  <a:pt x="17753" y="5311"/>
                </a:cubicBezTo>
                <a:close/>
                <a:moveTo>
                  <a:pt x="5326" y="1062"/>
                </a:moveTo>
                <a:cubicBezTo>
                  <a:pt x="15978" y="1062"/>
                  <a:pt x="15978" y="1062"/>
                  <a:pt x="15978" y="1062"/>
                </a:cubicBezTo>
                <a:cubicBezTo>
                  <a:pt x="16570" y="1062"/>
                  <a:pt x="16866" y="1416"/>
                  <a:pt x="16866" y="1770"/>
                </a:cubicBezTo>
                <a:cubicBezTo>
                  <a:pt x="16866" y="7082"/>
                  <a:pt x="16866" y="7082"/>
                  <a:pt x="16866" y="7082"/>
                </a:cubicBezTo>
                <a:cubicBezTo>
                  <a:pt x="4734" y="7082"/>
                  <a:pt x="4734" y="7082"/>
                  <a:pt x="4734" y="7082"/>
                </a:cubicBezTo>
                <a:cubicBezTo>
                  <a:pt x="4734" y="1770"/>
                  <a:pt x="4734" y="1770"/>
                  <a:pt x="4734" y="1770"/>
                </a:cubicBezTo>
                <a:cubicBezTo>
                  <a:pt x="4734" y="1416"/>
                  <a:pt x="5030" y="1062"/>
                  <a:pt x="5326" y="1062"/>
                </a:cubicBezTo>
                <a:close/>
                <a:moveTo>
                  <a:pt x="3847" y="5311"/>
                </a:moveTo>
                <a:cubicBezTo>
                  <a:pt x="3847" y="5311"/>
                  <a:pt x="3847" y="5311"/>
                  <a:pt x="3847" y="4957"/>
                </a:cubicBezTo>
                <a:cubicBezTo>
                  <a:pt x="3847" y="7082"/>
                  <a:pt x="3847" y="7082"/>
                  <a:pt x="3847" y="7082"/>
                </a:cubicBezTo>
                <a:cubicBezTo>
                  <a:pt x="3847" y="7082"/>
                  <a:pt x="3847" y="7082"/>
                  <a:pt x="3847" y="7082"/>
                </a:cubicBezTo>
                <a:lnTo>
                  <a:pt x="3847" y="5311"/>
                </a:lnTo>
                <a:close/>
                <a:moveTo>
                  <a:pt x="888" y="19475"/>
                </a:moveTo>
                <a:cubicBezTo>
                  <a:pt x="888" y="9207"/>
                  <a:pt x="888" y="9207"/>
                  <a:pt x="888" y="9207"/>
                </a:cubicBezTo>
                <a:cubicBezTo>
                  <a:pt x="888" y="8498"/>
                  <a:pt x="1184" y="8144"/>
                  <a:pt x="1479" y="8144"/>
                </a:cubicBezTo>
                <a:cubicBezTo>
                  <a:pt x="2959" y="8144"/>
                  <a:pt x="2959" y="8144"/>
                  <a:pt x="2959" y="8144"/>
                </a:cubicBezTo>
                <a:cubicBezTo>
                  <a:pt x="2959" y="20538"/>
                  <a:pt x="2959" y="20538"/>
                  <a:pt x="2959" y="20538"/>
                </a:cubicBezTo>
                <a:cubicBezTo>
                  <a:pt x="1479" y="20538"/>
                  <a:pt x="1479" y="20538"/>
                  <a:pt x="1479" y="20538"/>
                </a:cubicBezTo>
                <a:cubicBezTo>
                  <a:pt x="1184" y="20538"/>
                  <a:pt x="888" y="20184"/>
                  <a:pt x="888" y="19475"/>
                </a:cubicBezTo>
                <a:close/>
                <a:moveTo>
                  <a:pt x="20712" y="19475"/>
                </a:moveTo>
                <a:cubicBezTo>
                  <a:pt x="20712" y="20184"/>
                  <a:pt x="20416" y="20538"/>
                  <a:pt x="19825" y="20538"/>
                </a:cubicBezTo>
                <a:cubicBezTo>
                  <a:pt x="18345" y="20538"/>
                  <a:pt x="18345" y="20538"/>
                  <a:pt x="18345" y="20538"/>
                </a:cubicBezTo>
                <a:cubicBezTo>
                  <a:pt x="18345" y="8144"/>
                  <a:pt x="18345" y="8144"/>
                  <a:pt x="18345" y="8144"/>
                </a:cubicBezTo>
                <a:cubicBezTo>
                  <a:pt x="19825" y="8144"/>
                  <a:pt x="19825" y="8144"/>
                  <a:pt x="19825" y="8144"/>
                </a:cubicBezTo>
                <a:cubicBezTo>
                  <a:pt x="20416" y="8144"/>
                  <a:pt x="20712" y="8498"/>
                  <a:pt x="20712" y="9207"/>
                </a:cubicBezTo>
                <a:lnTo>
                  <a:pt x="20712" y="19475"/>
                </a:lnTo>
                <a:close/>
                <a:moveTo>
                  <a:pt x="20416" y="9915"/>
                </a:moveTo>
                <a:cubicBezTo>
                  <a:pt x="20416" y="10623"/>
                  <a:pt x="20416" y="10623"/>
                  <a:pt x="20416" y="10623"/>
                </a:cubicBezTo>
                <a:cubicBezTo>
                  <a:pt x="20416" y="10977"/>
                  <a:pt x="20416" y="10977"/>
                  <a:pt x="20121" y="10977"/>
                </a:cubicBezTo>
                <a:cubicBezTo>
                  <a:pt x="19233" y="10977"/>
                  <a:pt x="19233" y="10977"/>
                  <a:pt x="19233" y="10977"/>
                </a:cubicBezTo>
                <a:cubicBezTo>
                  <a:pt x="19233" y="10977"/>
                  <a:pt x="18937" y="10977"/>
                  <a:pt x="18937" y="10623"/>
                </a:cubicBezTo>
                <a:cubicBezTo>
                  <a:pt x="18937" y="9915"/>
                  <a:pt x="18937" y="9915"/>
                  <a:pt x="18937" y="9915"/>
                </a:cubicBezTo>
                <a:cubicBezTo>
                  <a:pt x="18937" y="9561"/>
                  <a:pt x="19233" y="9561"/>
                  <a:pt x="19233" y="9561"/>
                </a:cubicBezTo>
                <a:cubicBezTo>
                  <a:pt x="20121" y="9561"/>
                  <a:pt x="20121" y="9561"/>
                  <a:pt x="20121" y="9561"/>
                </a:cubicBezTo>
                <a:cubicBezTo>
                  <a:pt x="20416" y="9561"/>
                  <a:pt x="20416" y="9561"/>
                  <a:pt x="20416" y="991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63" name="Shape"/>
          <p:cNvSpPr/>
          <p:nvPr/>
        </p:nvSpPr>
        <p:spPr>
          <a:xfrm>
            <a:off x="3724442" y="4078130"/>
            <a:ext cx="289467" cy="27192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937" y="19200"/>
                </a:moveTo>
                <a:cubicBezTo>
                  <a:pt x="4937" y="19200"/>
                  <a:pt x="4937" y="19543"/>
                  <a:pt x="4629" y="19543"/>
                </a:cubicBezTo>
                <a:cubicBezTo>
                  <a:pt x="3086" y="19543"/>
                  <a:pt x="3086" y="19543"/>
                  <a:pt x="3086" y="19543"/>
                </a:cubicBezTo>
                <a:cubicBezTo>
                  <a:pt x="2469" y="19543"/>
                  <a:pt x="1543" y="18514"/>
                  <a:pt x="1543" y="17829"/>
                </a:cubicBezTo>
                <a:cubicBezTo>
                  <a:pt x="1543" y="13029"/>
                  <a:pt x="1543" y="13029"/>
                  <a:pt x="1543" y="13029"/>
                </a:cubicBezTo>
                <a:cubicBezTo>
                  <a:pt x="1543" y="13029"/>
                  <a:pt x="1851" y="12686"/>
                  <a:pt x="1851" y="12686"/>
                </a:cubicBezTo>
                <a:cubicBezTo>
                  <a:pt x="2160" y="12686"/>
                  <a:pt x="2160" y="13029"/>
                  <a:pt x="2160" y="13029"/>
                </a:cubicBezTo>
                <a:cubicBezTo>
                  <a:pt x="2160" y="17829"/>
                  <a:pt x="2160" y="17829"/>
                  <a:pt x="2160" y="17829"/>
                </a:cubicBezTo>
                <a:cubicBezTo>
                  <a:pt x="2160" y="18171"/>
                  <a:pt x="2777" y="18857"/>
                  <a:pt x="3086" y="18857"/>
                </a:cubicBezTo>
                <a:cubicBezTo>
                  <a:pt x="4629" y="18857"/>
                  <a:pt x="4629" y="18857"/>
                  <a:pt x="4629" y="18857"/>
                </a:cubicBezTo>
                <a:cubicBezTo>
                  <a:pt x="4937" y="18857"/>
                  <a:pt x="4937" y="18857"/>
                  <a:pt x="4937" y="19200"/>
                </a:cubicBezTo>
                <a:close/>
                <a:moveTo>
                  <a:pt x="6789" y="18857"/>
                </a:moveTo>
                <a:cubicBezTo>
                  <a:pt x="6171" y="18857"/>
                  <a:pt x="6171" y="18857"/>
                  <a:pt x="6171" y="18857"/>
                </a:cubicBezTo>
                <a:cubicBezTo>
                  <a:pt x="5863" y="18857"/>
                  <a:pt x="5863" y="18857"/>
                  <a:pt x="5863" y="19200"/>
                </a:cubicBezTo>
                <a:cubicBezTo>
                  <a:pt x="5863" y="19200"/>
                  <a:pt x="5863" y="19543"/>
                  <a:pt x="6171" y="19543"/>
                </a:cubicBezTo>
                <a:cubicBezTo>
                  <a:pt x="6789" y="19543"/>
                  <a:pt x="6789" y="19543"/>
                  <a:pt x="6789" y="19543"/>
                </a:cubicBezTo>
                <a:cubicBezTo>
                  <a:pt x="7097" y="19543"/>
                  <a:pt x="7097" y="19200"/>
                  <a:pt x="7097" y="19200"/>
                </a:cubicBezTo>
                <a:cubicBezTo>
                  <a:pt x="7097" y="18857"/>
                  <a:pt x="7097" y="18857"/>
                  <a:pt x="6789" y="18857"/>
                </a:cubicBezTo>
                <a:close/>
                <a:moveTo>
                  <a:pt x="21600" y="9600"/>
                </a:moveTo>
                <a:cubicBezTo>
                  <a:pt x="21600" y="19886"/>
                  <a:pt x="21600" y="19886"/>
                  <a:pt x="21600" y="19886"/>
                </a:cubicBezTo>
                <a:cubicBezTo>
                  <a:pt x="21600" y="20914"/>
                  <a:pt x="20674" y="21600"/>
                  <a:pt x="19749" y="21600"/>
                </a:cubicBezTo>
                <a:cubicBezTo>
                  <a:pt x="1543" y="21600"/>
                  <a:pt x="1543" y="21600"/>
                  <a:pt x="1543" y="21600"/>
                </a:cubicBezTo>
                <a:cubicBezTo>
                  <a:pt x="617" y="21600"/>
                  <a:pt x="0" y="20914"/>
                  <a:pt x="0" y="19886"/>
                </a:cubicBezTo>
                <a:cubicBezTo>
                  <a:pt x="0" y="9600"/>
                  <a:pt x="0" y="9600"/>
                  <a:pt x="0" y="9600"/>
                </a:cubicBezTo>
                <a:cubicBezTo>
                  <a:pt x="0" y="9600"/>
                  <a:pt x="0" y="9600"/>
                  <a:pt x="0" y="9600"/>
                </a:cubicBezTo>
                <a:cubicBezTo>
                  <a:pt x="1851" y="1371"/>
                  <a:pt x="1851" y="1371"/>
                  <a:pt x="1851" y="1371"/>
                </a:cubicBezTo>
                <a:cubicBezTo>
                  <a:pt x="2160" y="686"/>
                  <a:pt x="2777" y="0"/>
                  <a:pt x="3703" y="0"/>
                </a:cubicBezTo>
                <a:cubicBezTo>
                  <a:pt x="17589" y="0"/>
                  <a:pt x="17589" y="0"/>
                  <a:pt x="17589" y="0"/>
                </a:cubicBezTo>
                <a:cubicBezTo>
                  <a:pt x="18514" y="0"/>
                  <a:pt x="19440" y="686"/>
                  <a:pt x="19440" y="1371"/>
                </a:cubicBezTo>
                <a:cubicBezTo>
                  <a:pt x="21291" y="9600"/>
                  <a:pt x="21291" y="9600"/>
                  <a:pt x="21291" y="9600"/>
                </a:cubicBezTo>
                <a:cubicBezTo>
                  <a:pt x="21600" y="9600"/>
                  <a:pt x="21600" y="9600"/>
                  <a:pt x="21600" y="9600"/>
                </a:cubicBezTo>
                <a:close/>
                <a:moveTo>
                  <a:pt x="926" y="8571"/>
                </a:moveTo>
                <a:cubicBezTo>
                  <a:pt x="1851" y="8571"/>
                  <a:pt x="1851" y="8571"/>
                  <a:pt x="1851" y="8571"/>
                </a:cubicBezTo>
                <a:cubicBezTo>
                  <a:pt x="3086" y="2400"/>
                  <a:pt x="3086" y="2400"/>
                  <a:pt x="3086" y="2400"/>
                </a:cubicBezTo>
                <a:cubicBezTo>
                  <a:pt x="3394" y="2057"/>
                  <a:pt x="3703" y="1714"/>
                  <a:pt x="4320" y="1714"/>
                </a:cubicBezTo>
                <a:cubicBezTo>
                  <a:pt x="16971" y="1714"/>
                  <a:pt x="16971" y="1714"/>
                  <a:pt x="16971" y="1714"/>
                </a:cubicBezTo>
                <a:cubicBezTo>
                  <a:pt x="17589" y="1714"/>
                  <a:pt x="17897" y="2057"/>
                  <a:pt x="18206" y="2400"/>
                </a:cubicBezTo>
                <a:cubicBezTo>
                  <a:pt x="19440" y="8571"/>
                  <a:pt x="19440" y="8571"/>
                  <a:pt x="19440" y="8571"/>
                </a:cubicBezTo>
                <a:cubicBezTo>
                  <a:pt x="20366" y="8571"/>
                  <a:pt x="20366" y="8571"/>
                  <a:pt x="20366" y="8571"/>
                </a:cubicBezTo>
                <a:cubicBezTo>
                  <a:pt x="18514" y="1714"/>
                  <a:pt x="18514" y="1714"/>
                  <a:pt x="18514" y="1714"/>
                </a:cubicBezTo>
                <a:cubicBezTo>
                  <a:pt x="18514" y="1371"/>
                  <a:pt x="18206" y="1029"/>
                  <a:pt x="17589" y="1029"/>
                </a:cubicBezTo>
                <a:cubicBezTo>
                  <a:pt x="3703" y="1029"/>
                  <a:pt x="3703" y="1029"/>
                  <a:pt x="3703" y="1029"/>
                </a:cubicBezTo>
                <a:cubicBezTo>
                  <a:pt x="3394" y="1029"/>
                  <a:pt x="2777" y="1371"/>
                  <a:pt x="2777" y="1714"/>
                </a:cubicBezTo>
                <a:lnTo>
                  <a:pt x="926" y="8571"/>
                </a:lnTo>
                <a:close/>
                <a:moveTo>
                  <a:pt x="15120" y="8571"/>
                </a:moveTo>
                <a:cubicBezTo>
                  <a:pt x="18823" y="8571"/>
                  <a:pt x="18823" y="8571"/>
                  <a:pt x="18823" y="8571"/>
                </a:cubicBezTo>
                <a:cubicBezTo>
                  <a:pt x="17589" y="2743"/>
                  <a:pt x="17589" y="2743"/>
                  <a:pt x="17589" y="2743"/>
                </a:cubicBezTo>
                <a:cubicBezTo>
                  <a:pt x="17589" y="2400"/>
                  <a:pt x="17280" y="2400"/>
                  <a:pt x="16971" y="2400"/>
                </a:cubicBezTo>
                <a:cubicBezTo>
                  <a:pt x="4320" y="2400"/>
                  <a:pt x="4320" y="2400"/>
                  <a:pt x="4320" y="2400"/>
                </a:cubicBezTo>
                <a:cubicBezTo>
                  <a:pt x="4011" y="2400"/>
                  <a:pt x="4011" y="2400"/>
                  <a:pt x="3703" y="2743"/>
                </a:cubicBezTo>
                <a:cubicBezTo>
                  <a:pt x="2469" y="8571"/>
                  <a:pt x="2469" y="8571"/>
                  <a:pt x="2469" y="8571"/>
                </a:cubicBezTo>
                <a:cubicBezTo>
                  <a:pt x="6171" y="8571"/>
                  <a:pt x="6171" y="8571"/>
                  <a:pt x="6171" y="8571"/>
                </a:cubicBezTo>
                <a:cubicBezTo>
                  <a:pt x="6171" y="8571"/>
                  <a:pt x="6480" y="8914"/>
                  <a:pt x="6480" y="9257"/>
                </a:cubicBezTo>
                <a:cubicBezTo>
                  <a:pt x="6789" y="10286"/>
                  <a:pt x="6789" y="10286"/>
                  <a:pt x="6789" y="10286"/>
                </a:cubicBezTo>
                <a:cubicBezTo>
                  <a:pt x="14503" y="10286"/>
                  <a:pt x="14503" y="10286"/>
                  <a:pt x="14503" y="10286"/>
                </a:cubicBezTo>
                <a:cubicBezTo>
                  <a:pt x="14503" y="9257"/>
                  <a:pt x="14503" y="9257"/>
                  <a:pt x="14503" y="9257"/>
                </a:cubicBezTo>
                <a:cubicBezTo>
                  <a:pt x="14811" y="8914"/>
                  <a:pt x="14811" y="8571"/>
                  <a:pt x="15120" y="8571"/>
                </a:cubicBezTo>
                <a:close/>
                <a:moveTo>
                  <a:pt x="6789" y="10971"/>
                </a:moveTo>
                <a:cubicBezTo>
                  <a:pt x="7097" y="12343"/>
                  <a:pt x="7097" y="12343"/>
                  <a:pt x="7097" y="12343"/>
                </a:cubicBezTo>
                <a:cubicBezTo>
                  <a:pt x="7097" y="12686"/>
                  <a:pt x="7714" y="13029"/>
                  <a:pt x="8023" y="13029"/>
                </a:cubicBezTo>
                <a:cubicBezTo>
                  <a:pt x="13269" y="13029"/>
                  <a:pt x="13269" y="13029"/>
                  <a:pt x="13269" y="13029"/>
                </a:cubicBezTo>
                <a:cubicBezTo>
                  <a:pt x="13577" y="13029"/>
                  <a:pt x="13886" y="12686"/>
                  <a:pt x="13886" y="12343"/>
                </a:cubicBezTo>
                <a:cubicBezTo>
                  <a:pt x="14194" y="10971"/>
                  <a:pt x="14194" y="10971"/>
                  <a:pt x="14194" y="10971"/>
                </a:cubicBezTo>
                <a:lnTo>
                  <a:pt x="6789" y="10971"/>
                </a:lnTo>
                <a:close/>
                <a:moveTo>
                  <a:pt x="20674" y="19886"/>
                </a:moveTo>
                <a:cubicBezTo>
                  <a:pt x="20674" y="9600"/>
                  <a:pt x="20674" y="9600"/>
                  <a:pt x="20674" y="9600"/>
                </a:cubicBezTo>
                <a:cubicBezTo>
                  <a:pt x="15429" y="9600"/>
                  <a:pt x="15429" y="9600"/>
                  <a:pt x="15429" y="9600"/>
                </a:cubicBezTo>
                <a:cubicBezTo>
                  <a:pt x="14811" y="12343"/>
                  <a:pt x="14811" y="12343"/>
                  <a:pt x="14811" y="12343"/>
                </a:cubicBezTo>
                <a:cubicBezTo>
                  <a:pt x="14811" y="13371"/>
                  <a:pt x="13886" y="14057"/>
                  <a:pt x="13269" y="14057"/>
                </a:cubicBezTo>
                <a:cubicBezTo>
                  <a:pt x="8023" y="14057"/>
                  <a:pt x="8023" y="14057"/>
                  <a:pt x="8023" y="14057"/>
                </a:cubicBezTo>
                <a:cubicBezTo>
                  <a:pt x="7097" y="14057"/>
                  <a:pt x="6480" y="13371"/>
                  <a:pt x="6171" y="12343"/>
                </a:cubicBezTo>
                <a:cubicBezTo>
                  <a:pt x="5863" y="9600"/>
                  <a:pt x="5863" y="9600"/>
                  <a:pt x="5863" y="9600"/>
                </a:cubicBezTo>
                <a:cubicBezTo>
                  <a:pt x="926" y="9600"/>
                  <a:pt x="926" y="9600"/>
                  <a:pt x="926" y="9600"/>
                </a:cubicBezTo>
                <a:cubicBezTo>
                  <a:pt x="926" y="19886"/>
                  <a:pt x="926" y="19886"/>
                  <a:pt x="926" y="19886"/>
                </a:cubicBezTo>
                <a:cubicBezTo>
                  <a:pt x="926" y="20229"/>
                  <a:pt x="926" y="20571"/>
                  <a:pt x="1543" y="20571"/>
                </a:cubicBezTo>
                <a:cubicBezTo>
                  <a:pt x="19749" y="20571"/>
                  <a:pt x="19749" y="20571"/>
                  <a:pt x="19749" y="20571"/>
                </a:cubicBezTo>
                <a:cubicBezTo>
                  <a:pt x="20366" y="20571"/>
                  <a:pt x="20674" y="20229"/>
                  <a:pt x="20674" y="19886"/>
                </a:cubicBezTo>
                <a:close/>
                <a:moveTo>
                  <a:pt x="11726" y="16114"/>
                </a:moveTo>
                <a:cubicBezTo>
                  <a:pt x="11726" y="16800"/>
                  <a:pt x="11417" y="17486"/>
                  <a:pt x="10800" y="17486"/>
                </a:cubicBezTo>
                <a:cubicBezTo>
                  <a:pt x="9874" y="17486"/>
                  <a:pt x="9566" y="16800"/>
                  <a:pt x="9566" y="16114"/>
                </a:cubicBezTo>
                <a:cubicBezTo>
                  <a:pt x="9566" y="15429"/>
                  <a:pt x="9874" y="14743"/>
                  <a:pt x="10800" y="14743"/>
                </a:cubicBezTo>
                <a:cubicBezTo>
                  <a:pt x="11417" y="14743"/>
                  <a:pt x="11726" y="15429"/>
                  <a:pt x="11726" y="16114"/>
                </a:cubicBezTo>
                <a:close/>
                <a:moveTo>
                  <a:pt x="10800" y="16114"/>
                </a:moveTo>
                <a:cubicBezTo>
                  <a:pt x="10800" y="16114"/>
                  <a:pt x="10800" y="15771"/>
                  <a:pt x="10800" y="15771"/>
                </a:cubicBezTo>
                <a:cubicBezTo>
                  <a:pt x="10491" y="15771"/>
                  <a:pt x="10491" y="16114"/>
                  <a:pt x="10491" y="16114"/>
                </a:cubicBezTo>
                <a:cubicBezTo>
                  <a:pt x="10491" y="16457"/>
                  <a:pt x="10800" y="16457"/>
                  <a:pt x="10800" y="16114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64" name="Shape"/>
          <p:cNvSpPr/>
          <p:nvPr/>
        </p:nvSpPr>
        <p:spPr>
          <a:xfrm>
            <a:off x="4408885" y="4051815"/>
            <a:ext cx="243855" cy="32455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769" y="1440"/>
                </a:moveTo>
                <a:cubicBezTo>
                  <a:pt x="13180" y="1440"/>
                  <a:pt x="13180" y="1440"/>
                  <a:pt x="13180" y="1440"/>
                </a:cubicBezTo>
                <a:cubicBezTo>
                  <a:pt x="12814" y="576"/>
                  <a:pt x="12081" y="0"/>
                  <a:pt x="10983" y="0"/>
                </a:cubicBezTo>
                <a:cubicBezTo>
                  <a:pt x="9885" y="0"/>
                  <a:pt x="8786" y="576"/>
                  <a:pt x="8786" y="1440"/>
                </a:cubicBezTo>
                <a:cubicBezTo>
                  <a:pt x="2197" y="1440"/>
                  <a:pt x="2197" y="1440"/>
                  <a:pt x="2197" y="1440"/>
                </a:cubicBezTo>
                <a:cubicBezTo>
                  <a:pt x="1098" y="1440"/>
                  <a:pt x="0" y="2304"/>
                  <a:pt x="0" y="3168"/>
                </a:cubicBezTo>
                <a:cubicBezTo>
                  <a:pt x="0" y="19872"/>
                  <a:pt x="0" y="19872"/>
                  <a:pt x="0" y="19872"/>
                </a:cubicBezTo>
                <a:cubicBezTo>
                  <a:pt x="0" y="20736"/>
                  <a:pt x="1098" y="21600"/>
                  <a:pt x="2197" y="21600"/>
                </a:cubicBezTo>
                <a:cubicBezTo>
                  <a:pt x="19769" y="21600"/>
                  <a:pt x="19769" y="21600"/>
                  <a:pt x="19769" y="21600"/>
                </a:cubicBezTo>
                <a:cubicBezTo>
                  <a:pt x="20868" y="21600"/>
                  <a:pt x="21600" y="20736"/>
                  <a:pt x="21600" y="19872"/>
                </a:cubicBezTo>
                <a:cubicBezTo>
                  <a:pt x="21600" y="3168"/>
                  <a:pt x="21600" y="3168"/>
                  <a:pt x="21600" y="3168"/>
                </a:cubicBezTo>
                <a:cubicBezTo>
                  <a:pt x="21600" y="2304"/>
                  <a:pt x="20868" y="1440"/>
                  <a:pt x="19769" y="1440"/>
                </a:cubicBezTo>
                <a:close/>
                <a:moveTo>
                  <a:pt x="3661" y="4608"/>
                </a:moveTo>
                <a:cubicBezTo>
                  <a:pt x="3661" y="4608"/>
                  <a:pt x="3661" y="4608"/>
                  <a:pt x="4027" y="4608"/>
                </a:cubicBezTo>
                <a:cubicBezTo>
                  <a:pt x="17939" y="4608"/>
                  <a:pt x="17939" y="4608"/>
                  <a:pt x="17939" y="4608"/>
                </a:cubicBezTo>
                <a:cubicBezTo>
                  <a:pt x="17939" y="4608"/>
                  <a:pt x="17939" y="4608"/>
                  <a:pt x="17939" y="4608"/>
                </a:cubicBezTo>
                <a:cubicBezTo>
                  <a:pt x="17939" y="4608"/>
                  <a:pt x="18305" y="4320"/>
                  <a:pt x="18305" y="4320"/>
                </a:cubicBezTo>
                <a:cubicBezTo>
                  <a:pt x="18305" y="4320"/>
                  <a:pt x="18305" y="4320"/>
                  <a:pt x="18305" y="4032"/>
                </a:cubicBezTo>
                <a:cubicBezTo>
                  <a:pt x="18305" y="4032"/>
                  <a:pt x="17939" y="3744"/>
                  <a:pt x="17573" y="3456"/>
                </a:cubicBezTo>
                <a:cubicBezTo>
                  <a:pt x="18305" y="3456"/>
                  <a:pt x="18305" y="3456"/>
                  <a:pt x="18305" y="3456"/>
                </a:cubicBezTo>
                <a:cubicBezTo>
                  <a:pt x="19037" y="3456"/>
                  <a:pt x="19403" y="3744"/>
                  <a:pt x="19403" y="4320"/>
                </a:cubicBezTo>
                <a:cubicBezTo>
                  <a:pt x="19403" y="18144"/>
                  <a:pt x="19403" y="18144"/>
                  <a:pt x="19403" y="18144"/>
                </a:cubicBezTo>
                <a:cubicBezTo>
                  <a:pt x="19403" y="18720"/>
                  <a:pt x="19037" y="19008"/>
                  <a:pt x="18305" y="19008"/>
                </a:cubicBezTo>
                <a:cubicBezTo>
                  <a:pt x="3295" y="19008"/>
                  <a:pt x="3295" y="19008"/>
                  <a:pt x="3295" y="19008"/>
                </a:cubicBezTo>
                <a:cubicBezTo>
                  <a:pt x="2929" y="19008"/>
                  <a:pt x="2197" y="18720"/>
                  <a:pt x="2197" y="18144"/>
                </a:cubicBezTo>
                <a:cubicBezTo>
                  <a:pt x="2197" y="4320"/>
                  <a:pt x="2197" y="4320"/>
                  <a:pt x="2197" y="4320"/>
                </a:cubicBezTo>
                <a:cubicBezTo>
                  <a:pt x="2197" y="3744"/>
                  <a:pt x="2929" y="3456"/>
                  <a:pt x="3295" y="3456"/>
                </a:cubicBezTo>
                <a:cubicBezTo>
                  <a:pt x="4393" y="3456"/>
                  <a:pt x="4393" y="3456"/>
                  <a:pt x="4393" y="3456"/>
                </a:cubicBezTo>
                <a:cubicBezTo>
                  <a:pt x="3661" y="3744"/>
                  <a:pt x="3661" y="4320"/>
                  <a:pt x="3661" y="4320"/>
                </a:cubicBezTo>
                <a:cubicBezTo>
                  <a:pt x="3661" y="4320"/>
                  <a:pt x="3661" y="4320"/>
                  <a:pt x="3661" y="4608"/>
                </a:cubicBezTo>
                <a:close/>
                <a:moveTo>
                  <a:pt x="9519" y="1728"/>
                </a:moveTo>
                <a:cubicBezTo>
                  <a:pt x="9519" y="1152"/>
                  <a:pt x="9885" y="576"/>
                  <a:pt x="10983" y="576"/>
                </a:cubicBezTo>
                <a:cubicBezTo>
                  <a:pt x="11715" y="576"/>
                  <a:pt x="12447" y="1152"/>
                  <a:pt x="12447" y="1728"/>
                </a:cubicBezTo>
                <a:cubicBezTo>
                  <a:pt x="12447" y="2304"/>
                  <a:pt x="13180" y="2592"/>
                  <a:pt x="16108" y="3456"/>
                </a:cubicBezTo>
                <a:cubicBezTo>
                  <a:pt x="16841" y="3456"/>
                  <a:pt x="17207" y="3744"/>
                  <a:pt x="17207" y="4032"/>
                </a:cubicBezTo>
                <a:cubicBezTo>
                  <a:pt x="4393" y="4032"/>
                  <a:pt x="4393" y="4032"/>
                  <a:pt x="4393" y="4032"/>
                </a:cubicBezTo>
                <a:cubicBezTo>
                  <a:pt x="4393" y="3744"/>
                  <a:pt x="5125" y="3456"/>
                  <a:pt x="5858" y="3456"/>
                </a:cubicBezTo>
                <a:cubicBezTo>
                  <a:pt x="8420" y="2592"/>
                  <a:pt x="9519" y="2304"/>
                  <a:pt x="9519" y="1728"/>
                </a:cubicBezTo>
                <a:close/>
                <a:moveTo>
                  <a:pt x="20502" y="19296"/>
                </a:moveTo>
                <a:cubicBezTo>
                  <a:pt x="20502" y="19584"/>
                  <a:pt x="20136" y="19872"/>
                  <a:pt x="19769" y="19872"/>
                </a:cubicBezTo>
                <a:cubicBezTo>
                  <a:pt x="2197" y="19872"/>
                  <a:pt x="2197" y="19872"/>
                  <a:pt x="2197" y="19872"/>
                </a:cubicBezTo>
                <a:cubicBezTo>
                  <a:pt x="1464" y="19872"/>
                  <a:pt x="1098" y="19584"/>
                  <a:pt x="1098" y="19296"/>
                </a:cubicBezTo>
                <a:cubicBezTo>
                  <a:pt x="1098" y="3168"/>
                  <a:pt x="1098" y="3168"/>
                  <a:pt x="1098" y="3168"/>
                </a:cubicBezTo>
                <a:cubicBezTo>
                  <a:pt x="1098" y="2592"/>
                  <a:pt x="1464" y="2304"/>
                  <a:pt x="2197" y="2304"/>
                </a:cubicBezTo>
                <a:cubicBezTo>
                  <a:pt x="7322" y="2304"/>
                  <a:pt x="7322" y="2304"/>
                  <a:pt x="7322" y="2304"/>
                </a:cubicBezTo>
                <a:cubicBezTo>
                  <a:pt x="6956" y="2592"/>
                  <a:pt x="6224" y="2592"/>
                  <a:pt x="5858" y="2880"/>
                </a:cubicBezTo>
                <a:cubicBezTo>
                  <a:pt x="3295" y="2880"/>
                  <a:pt x="3295" y="2880"/>
                  <a:pt x="3295" y="2880"/>
                </a:cubicBezTo>
                <a:cubicBezTo>
                  <a:pt x="2563" y="2880"/>
                  <a:pt x="1464" y="3456"/>
                  <a:pt x="1464" y="4320"/>
                </a:cubicBezTo>
                <a:cubicBezTo>
                  <a:pt x="1464" y="18144"/>
                  <a:pt x="1464" y="18144"/>
                  <a:pt x="1464" y="18144"/>
                </a:cubicBezTo>
                <a:cubicBezTo>
                  <a:pt x="1464" y="19008"/>
                  <a:pt x="2563" y="19584"/>
                  <a:pt x="3295" y="19584"/>
                </a:cubicBezTo>
                <a:cubicBezTo>
                  <a:pt x="18305" y="19584"/>
                  <a:pt x="18305" y="19584"/>
                  <a:pt x="18305" y="19584"/>
                </a:cubicBezTo>
                <a:cubicBezTo>
                  <a:pt x="19403" y="19584"/>
                  <a:pt x="20136" y="19008"/>
                  <a:pt x="20136" y="18144"/>
                </a:cubicBezTo>
                <a:cubicBezTo>
                  <a:pt x="20136" y="4320"/>
                  <a:pt x="20136" y="4320"/>
                  <a:pt x="20136" y="4320"/>
                </a:cubicBezTo>
                <a:cubicBezTo>
                  <a:pt x="20136" y="3456"/>
                  <a:pt x="19403" y="2880"/>
                  <a:pt x="18305" y="2880"/>
                </a:cubicBezTo>
                <a:cubicBezTo>
                  <a:pt x="16108" y="2880"/>
                  <a:pt x="16108" y="2880"/>
                  <a:pt x="16108" y="2880"/>
                </a:cubicBezTo>
                <a:cubicBezTo>
                  <a:pt x="15376" y="2592"/>
                  <a:pt x="15010" y="2592"/>
                  <a:pt x="14644" y="2304"/>
                </a:cubicBezTo>
                <a:cubicBezTo>
                  <a:pt x="19769" y="2304"/>
                  <a:pt x="19769" y="2304"/>
                  <a:pt x="19769" y="2304"/>
                </a:cubicBezTo>
                <a:cubicBezTo>
                  <a:pt x="20136" y="2304"/>
                  <a:pt x="20502" y="2592"/>
                  <a:pt x="20502" y="3168"/>
                </a:cubicBezTo>
                <a:lnTo>
                  <a:pt x="20502" y="19296"/>
                </a:lnTo>
                <a:close/>
                <a:moveTo>
                  <a:pt x="3295" y="5760"/>
                </a:moveTo>
                <a:cubicBezTo>
                  <a:pt x="3295" y="6912"/>
                  <a:pt x="3295" y="6912"/>
                  <a:pt x="3295" y="6912"/>
                </a:cubicBezTo>
                <a:cubicBezTo>
                  <a:pt x="3295" y="6912"/>
                  <a:pt x="3295" y="7200"/>
                  <a:pt x="3661" y="7200"/>
                </a:cubicBezTo>
                <a:cubicBezTo>
                  <a:pt x="5125" y="7200"/>
                  <a:pt x="5125" y="7200"/>
                  <a:pt x="5125" y="7200"/>
                </a:cubicBezTo>
                <a:cubicBezTo>
                  <a:pt x="5125" y="7200"/>
                  <a:pt x="5492" y="6912"/>
                  <a:pt x="5492" y="6912"/>
                </a:cubicBezTo>
                <a:cubicBezTo>
                  <a:pt x="5492" y="5760"/>
                  <a:pt x="5492" y="5760"/>
                  <a:pt x="5492" y="5760"/>
                </a:cubicBezTo>
                <a:cubicBezTo>
                  <a:pt x="5492" y="5472"/>
                  <a:pt x="5125" y="5472"/>
                  <a:pt x="5125" y="5472"/>
                </a:cubicBezTo>
                <a:cubicBezTo>
                  <a:pt x="3661" y="5472"/>
                  <a:pt x="3661" y="5472"/>
                  <a:pt x="3661" y="5472"/>
                </a:cubicBezTo>
                <a:cubicBezTo>
                  <a:pt x="3295" y="5472"/>
                  <a:pt x="3295" y="5472"/>
                  <a:pt x="3295" y="5760"/>
                </a:cubicBezTo>
                <a:close/>
                <a:moveTo>
                  <a:pt x="4027" y="6048"/>
                </a:moveTo>
                <a:cubicBezTo>
                  <a:pt x="4759" y="6048"/>
                  <a:pt x="4759" y="6048"/>
                  <a:pt x="4759" y="6048"/>
                </a:cubicBezTo>
                <a:cubicBezTo>
                  <a:pt x="4759" y="6624"/>
                  <a:pt x="4759" y="6624"/>
                  <a:pt x="4759" y="6624"/>
                </a:cubicBezTo>
                <a:cubicBezTo>
                  <a:pt x="4027" y="6624"/>
                  <a:pt x="4027" y="6624"/>
                  <a:pt x="4027" y="6624"/>
                </a:cubicBezTo>
                <a:lnTo>
                  <a:pt x="4027" y="6048"/>
                </a:lnTo>
                <a:close/>
                <a:moveTo>
                  <a:pt x="5125" y="8064"/>
                </a:moveTo>
                <a:cubicBezTo>
                  <a:pt x="3661" y="8064"/>
                  <a:pt x="3661" y="8064"/>
                  <a:pt x="3661" y="8064"/>
                </a:cubicBezTo>
                <a:cubicBezTo>
                  <a:pt x="3295" y="8064"/>
                  <a:pt x="3295" y="8352"/>
                  <a:pt x="3295" y="8352"/>
                </a:cubicBezTo>
                <a:cubicBezTo>
                  <a:pt x="3295" y="9504"/>
                  <a:pt x="3295" y="9504"/>
                  <a:pt x="3295" y="9504"/>
                </a:cubicBezTo>
                <a:cubicBezTo>
                  <a:pt x="3295" y="9792"/>
                  <a:pt x="3295" y="9792"/>
                  <a:pt x="3661" y="9792"/>
                </a:cubicBezTo>
                <a:cubicBezTo>
                  <a:pt x="5125" y="9792"/>
                  <a:pt x="5125" y="9792"/>
                  <a:pt x="5125" y="9792"/>
                </a:cubicBezTo>
                <a:cubicBezTo>
                  <a:pt x="5125" y="9792"/>
                  <a:pt x="5492" y="9792"/>
                  <a:pt x="5492" y="9504"/>
                </a:cubicBezTo>
                <a:cubicBezTo>
                  <a:pt x="5492" y="8352"/>
                  <a:pt x="5492" y="8352"/>
                  <a:pt x="5492" y="8352"/>
                </a:cubicBezTo>
                <a:cubicBezTo>
                  <a:pt x="5492" y="8352"/>
                  <a:pt x="5125" y="8064"/>
                  <a:pt x="5125" y="8064"/>
                </a:cubicBezTo>
                <a:close/>
                <a:moveTo>
                  <a:pt x="4759" y="9216"/>
                </a:moveTo>
                <a:cubicBezTo>
                  <a:pt x="4027" y="9216"/>
                  <a:pt x="4027" y="9216"/>
                  <a:pt x="4027" y="9216"/>
                </a:cubicBezTo>
                <a:cubicBezTo>
                  <a:pt x="4027" y="8640"/>
                  <a:pt x="4027" y="8640"/>
                  <a:pt x="4027" y="8640"/>
                </a:cubicBezTo>
                <a:cubicBezTo>
                  <a:pt x="4759" y="8640"/>
                  <a:pt x="4759" y="8640"/>
                  <a:pt x="4759" y="8640"/>
                </a:cubicBezTo>
                <a:lnTo>
                  <a:pt x="4759" y="9216"/>
                </a:lnTo>
                <a:close/>
                <a:moveTo>
                  <a:pt x="5125" y="10944"/>
                </a:moveTo>
                <a:cubicBezTo>
                  <a:pt x="3661" y="10944"/>
                  <a:pt x="3661" y="10944"/>
                  <a:pt x="3661" y="10944"/>
                </a:cubicBezTo>
                <a:cubicBezTo>
                  <a:pt x="3295" y="10944"/>
                  <a:pt x="3295" y="10944"/>
                  <a:pt x="3295" y="11232"/>
                </a:cubicBezTo>
                <a:cubicBezTo>
                  <a:pt x="3295" y="12384"/>
                  <a:pt x="3295" y="12384"/>
                  <a:pt x="3295" y="12384"/>
                </a:cubicBezTo>
                <a:cubicBezTo>
                  <a:pt x="3295" y="12384"/>
                  <a:pt x="3295" y="12672"/>
                  <a:pt x="3661" y="12672"/>
                </a:cubicBezTo>
                <a:cubicBezTo>
                  <a:pt x="5125" y="12672"/>
                  <a:pt x="5125" y="12672"/>
                  <a:pt x="5125" y="12672"/>
                </a:cubicBezTo>
                <a:cubicBezTo>
                  <a:pt x="5125" y="12672"/>
                  <a:pt x="5492" y="12384"/>
                  <a:pt x="5492" y="12384"/>
                </a:cubicBezTo>
                <a:cubicBezTo>
                  <a:pt x="5492" y="11232"/>
                  <a:pt x="5492" y="11232"/>
                  <a:pt x="5492" y="11232"/>
                </a:cubicBezTo>
                <a:cubicBezTo>
                  <a:pt x="5492" y="10944"/>
                  <a:pt x="5125" y="10944"/>
                  <a:pt x="5125" y="10944"/>
                </a:cubicBezTo>
                <a:close/>
                <a:moveTo>
                  <a:pt x="4759" y="12096"/>
                </a:moveTo>
                <a:cubicBezTo>
                  <a:pt x="4027" y="12096"/>
                  <a:pt x="4027" y="12096"/>
                  <a:pt x="4027" y="12096"/>
                </a:cubicBezTo>
                <a:cubicBezTo>
                  <a:pt x="4027" y="11520"/>
                  <a:pt x="4027" y="11520"/>
                  <a:pt x="4027" y="11520"/>
                </a:cubicBezTo>
                <a:cubicBezTo>
                  <a:pt x="4759" y="11520"/>
                  <a:pt x="4759" y="11520"/>
                  <a:pt x="4759" y="11520"/>
                </a:cubicBezTo>
                <a:lnTo>
                  <a:pt x="4759" y="12096"/>
                </a:lnTo>
                <a:close/>
                <a:moveTo>
                  <a:pt x="5125" y="13536"/>
                </a:moveTo>
                <a:cubicBezTo>
                  <a:pt x="3661" y="13536"/>
                  <a:pt x="3661" y="13536"/>
                  <a:pt x="3661" y="13536"/>
                </a:cubicBezTo>
                <a:cubicBezTo>
                  <a:pt x="3295" y="13536"/>
                  <a:pt x="3295" y="13824"/>
                  <a:pt x="3295" y="13824"/>
                </a:cubicBezTo>
                <a:cubicBezTo>
                  <a:pt x="3295" y="14976"/>
                  <a:pt x="3295" y="14976"/>
                  <a:pt x="3295" y="14976"/>
                </a:cubicBezTo>
                <a:cubicBezTo>
                  <a:pt x="3295" y="15264"/>
                  <a:pt x="3295" y="15264"/>
                  <a:pt x="3661" y="15264"/>
                </a:cubicBezTo>
                <a:cubicBezTo>
                  <a:pt x="5125" y="15264"/>
                  <a:pt x="5125" y="15264"/>
                  <a:pt x="5125" y="15264"/>
                </a:cubicBezTo>
                <a:cubicBezTo>
                  <a:pt x="5125" y="15264"/>
                  <a:pt x="5492" y="15264"/>
                  <a:pt x="5492" y="14976"/>
                </a:cubicBezTo>
                <a:cubicBezTo>
                  <a:pt x="5492" y="13824"/>
                  <a:pt x="5492" y="13824"/>
                  <a:pt x="5492" y="13824"/>
                </a:cubicBezTo>
                <a:cubicBezTo>
                  <a:pt x="5492" y="13824"/>
                  <a:pt x="5125" y="13536"/>
                  <a:pt x="5125" y="13536"/>
                </a:cubicBezTo>
                <a:close/>
                <a:moveTo>
                  <a:pt x="4759" y="14688"/>
                </a:moveTo>
                <a:cubicBezTo>
                  <a:pt x="4027" y="14688"/>
                  <a:pt x="4027" y="14688"/>
                  <a:pt x="4027" y="14688"/>
                </a:cubicBezTo>
                <a:cubicBezTo>
                  <a:pt x="4027" y="14112"/>
                  <a:pt x="4027" y="14112"/>
                  <a:pt x="4027" y="14112"/>
                </a:cubicBezTo>
                <a:cubicBezTo>
                  <a:pt x="4759" y="14112"/>
                  <a:pt x="4759" y="14112"/>
                  <a:pt x="4759" y="14112"/>
                </a:cubicBezTo>
                <a:lnTo>
                  <a:pt x="4759" y="14688"/>
                </a:lnTo>
                <a:close/>
                <a:moveTo>
                  <a:pt x="5125" y="16416"/>
                </a:moveTo>
                <a:cubicBezTo>
                  <a:pt x="3661" y="16416"/>
                  <a:pt x="3661" y="16416"/>
                  <a:pt x="3661" y="16416"/>
                </a:cubicBezTo>
                <a:cubicBezTo>
                  <a:pt x="3295" y="16416"/>
                  <a:pt x="3295" y="16416"/>
                  <a:pt x="3295" y="16704"/>
                </a:cubicBezTo>
                <a:cubicBezTo>
                  <a:pt x="3295" y="17856"/>
                  <a:pt x="3295" y="17856"/>
                  <a:pt x="3295" y="17856"/>
                </a:cubicBezTo>
                <a:cubicBezTo>
                  <a:pt x="3295" y="17856"/>
                  <a:pt x="3295" y="18144"/>
                  <a:pt x="3661" y="18144"/>
                </a:cubicBezTo>
                <a:cubicBezTo>
                  <a:pt x="5125" y="18144"/>
                  <a:pt x="5125" y="18144"/>
                  <a:pt x="5125" y="18144"/>
                </a:cubicBezTo>
                <a:cubicBezTo>
                  <a:pt x="5125" y="18144"/>
                  <a:pt x="5492" y="17856"/>
                  <a:pt x="5492" y="17856"/>
                </a:cubicBezTo>
                <a:cubicBezTo>
                  <a:pt x="5492" y="16704"/>
                  <a:pt x="5492" y="16704"/>
                  <a:pt x="5492" y="16704"/>
                </a:cubicBezTo>
                <a:cubicBezTo>
                  <a:pt x="5492" y="16416"/>
                  <a:pt x="5125" y="16416"/>
                  <a:pt x="5125" y="16416"/>
                </a:cubicBezTo>
                <a:close/>
                <a:moveTo>
                  <a:pt x="4759" y="17568"/>
                </a:moveTo>
                <a:cubicBezTo>
                  <a:pt x="4027" y="17568"/>
                  <a:pt x="4027" y="17568"/>
                  <a:pt x="4027" y="17568"/>
                </a:cubicBezTo>
                <a:cubicBezTo>
                  <a:pt x="4027" y="16992"/>
                  <a:pt x="4027" y="16992"/>
                  <a:pt x="4027" y="16992"/>
                </a:cubicBezTo>
                <a:cubicBezTo>
                  <a:pt x="4759" y="16992"/>
                  <a:pt x="4759" y="16992"/>
                  <a:pt x="4759" y="16992"/>
                </a:cubicBezTo>
                <a:lnTo>
                  <a:pt x="4759" y="17568"/>
                </a:lnTo>
                <a:close/>
                <a:moveTo>
                  <a:pt x="5858" y="6912"/>
                </a:moveTo>
                <a:cubicBezTo>
                  <a:pt x="5858" y="6624"/>
                  <a:pt x="5858" y="6624"/>
                  <a:pt x="6224" y="6624"/>
                </a:cubicBezTo>
                <a:cubicBezTo>
                  <a:pt x="17939" y="6624"/>
                  <a:pt x="17939" y="6624"/>
                  <a:pt x="17939" y="6624"/>
                </a:cubicBezTo>
                <a:cubicBezTo>
                  <a:pt x="17939" y="6624"/>
                  <a:pt x="18305" y="6624"/>
                  <a:pt x="18305" y="6912"/>
                </a:cubicBezTo>
                <a:cubicBezTo>
                  <a:pt x="18305" y="6912"/>
                  <a:pt x="17939" y="7200"/>
                  <a:pt x="17939" y="7200"/>
                </a:cubicBezTo>
                <a:cubicBezTo>
                  <a:pt x="6224" y="7200"/>
                  <a:pt x="6224" y="7200"/>
                  <a:pt x="6224" y="7200"/>
                </a:cubicBezTo>
                <a:cubicBezTo>
                  <a:pt x="5858" y="7200"/>
                  <a:pt x="5858" y="6912"/>
                  <a:pt x="5858" y="6912"/>
                </a:cubicBezTo>
                <a:close/>
                <a:moveTo>
                  <a:pt x="5858" y="9504"/>
                </a:moveTo>
                <a:cubicBezTo>
                  <a:pt x="5858" y="9504"/>
                  <a:pt x="5858" y="9216"/>
                  <a:pt x="6224" y="9216"/>
                </a:cubicBezTo>
                <a:cubicBezTo>
                  <a:pt x="17939" y="9216"/>
                  <a:pt x="17939" y="9216"/>
                  <a:pt x="17939" y="9216"/>
                </a:cubicBezTo>
                <a:cubicBezTo>
                  <a:pt x="17939" y="9216"/>
                  <a:pt x="18305" y="9504"/>
                  <a:pt x="18305" y="9504"/>
                </a:cubicBezTo>
                <a:cubicBezTo>
                  <a:pt x="18305" y="9792"/>
                  <a:pt x="17939" y="9792"/>
                  <a:pt x="17939" y="9792"/>
                </a:cubicBezTo>
                <a:cubicBezTo>
                  <a:pt x="6224" y="9792"/>
                  <a:pt x="6224" y="9792"/>
                  <a:pt x="6224" y="9792"/>
                </a:cubicBezTo>
                <a:cubicBezTo>
                  <a:pt x="5858" y="9792"/>
                  <a:pt x="5858" y="9792"/>
                  <a:pt x="5858" y="9504"/>
                </a:cubicBezTo>
                <a:close/>
                <a:moveTo>
                  <a:pt x="5858" y="12384"/>
                </a:moveTo>
                <a:cubicBezTo>
                  <a:pt x="5858" y="12096"/>
                  <a:pt x="5858" y="12096"/>
                  <a:pt x="6224" y="12096"/>
                </a:cubicBezTo>
                <a:cubicBezTo>
                  <a:pt x="17939" y="12096"/>
                  <a:pt x="17939" y="12096"/>
                  <a:pt x="17939" y="12096"/>
                </a:cubicBezTo>
                <a:cubicBezTo>
                  <a:pt x="17939" y="12096"/>
                  <a:pt x="18305" y="12096"/>
                  <a:pt x="18305" y="12384"/>
                </a:cubicBezTo>
                <a:cubicBezTo>
                  <a:pt x="18305" y="12384"/>
                  <a:pt x="17939" y="12672"/>
                  <a:pt x="17939" y="12672"/>
                </a:cubicBezTo>
                <a:cubicBezTo>
                  <a:pt x="6224" y="12672"/>
                  <a:pt x="6224" y="12672"/>
                  <a:pt x="6224" y="12672"/>
                </a:cubicBezTo>
                <a:cubicBezTo>
                  <a:pt x="5858" y="12672"/>
                  <a:pt x="5858" y="12384"/>
                  <a:pt x="5858" y="12384"/>
                </a:cubicBezTo>
                <a:close/>
                <a:moveTo>
                  <a:pt x="5858" y="14976"/>
                </a:moveTo>
                <a:cubicBezTo>
                  <a:pt x="5858" y="14976"/>
                  <a:pt x="5858" y="14688"/>
                  <a:pt x="6224" y="14688"/>
                </a:cubicBezTo>
                <a:cubicBezTo>
                  <a:pt x="17939" y="14688"/>
                  <a:pt x="17939" y="14688"/>
                  <a:pt x="17939" y="14688"/>
                </a:cubicBezTo>
                <a:cubicBezTo>
                  <a:pt x="17939" y="14688"/>
                  <a:pt x="18305" y="14976"/>
                  <a:pt x="18305" y="14976"/>
                </a:cubicBezTo>
                <a:cubicBezTo>
                  <a:pt x="18305" y="15264"/>
                  <a:pt x="17939" y="15264"/>
                  <a:pt x="17939" y="15264"/>
                </a:cubicBezTo>
                <a:cubicBezTo>
                  <a:pt x="6224" y="15264"/>
                  <a:pt x="6224" y="15264"/>
                  <a:pt x="6224" y="15264"/>
                </a:cubicBezTo>
                <a:cubicBezTo>
                  <a:pt x="5858" y="15264"/>
                  <a:pt x="5858" y="15264"/>
                  <a:pt x="5858" y="14976"/>
                </a:cubicBezTo>
                <a:close/>
                <a:moveTo>
                  <a:pt x="5858" y="17856"/>
                </a:moveTo>
                <a:cubicBezTo>
                  <a:pt x="5858" y="17568"/>
                  <a:pt x="5858" y="17568"/>
                  <a:pt x="6224" y="17568"/>
                </a:cubicBezTo>
                <a:cubicBezTo>
                  <a:pt x="17939" y="17568"/>
                  <a:pt x="17939" y="17568"/>
                  <a:pt x="17939" y="17568"/>
                </a:cubicBezTo>
                <a:cubicBezTo>
                  <a:pt x="17939" y="17568"/>
                  <a:pt x="18305" y="17568"/>
                  <a:pt x="18305" y="17856"/>
                </a:cubicBezTo>
                <a:cubicBezTo>
                  <a:pt x="18305" y="17856"/>
                  <a:pt x="17939" y="18144"/>
                  <a:pt x="17939" y="18144"/>
                </a:cubicBezTo>
                <a:cubicBezTo>
                  <a:pt x="6224" y="18144"/>
                  <a:pt x="6224" y="18144"/>
                  <a:pt x="6224" y="18144"/>
                </a:cubicBezTo>
                <a:cubicBezTo>
                  <a:pt x="5858" y="18144"/>
                  <a:pt x="5858" y="17856"/>
                  <a:pt x="5858" y="17856"/>
                </a:cubicBezTo>
                <a:close/>
                <a:moveTo>
                  <a:pt x="9885" y="1728"/>
                </a:moveTo>
                <a:cubicBezTo>
                  <a:pt x="9885" y="1440"/>
                  <a:pt x="10251" y="1152"/>
                  <a:pt x="10983" y="1152"/>
                </a:cubicBezTo>
                <a:cubicBezTo>
                  <a:pt x="11349" y="1152"/>
                  <a:pt x="11715" y="1440"/>
                  <a:pt x="11715" y="1728"/>
                </a:cubicBezTo>
                <a:cubicBezTo>
                  <a:pt x="11715" y="2016"/>
                  <a:pt x="11349" y="2304"/>
                  <a:pt x="10983" y="2304"/>
                </a:cubicBezTo>
                <a:cubicBezTo>
                  <a:pt x="10251" y="2304"/>
                  <a:pt x="9885" y="2016"/>
                  <a:pt x="9885" y="172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65" name="Shape"/>
          <p:cNvSpPr/>
          <p:nvPr/>
        </p:nvSpPr>
        <p:spPr>
          <a:xfrm>
            <a:off x="5109360" y="4051815"/>
            <a:ext cx="298648" cy="32455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78" h="21600" extrusionOk="0">
                <a:moveTo>
                  <a:pt x="10652" y="11232"/>
                </a:moveTo>
                <a:cubicBezTo>
                  <a:pt x="9764" y="12384"/>
                  <a:pt x="9764" y="13824"/>
                  <a:pt x="10652" y="14976"/>
                </a:cubicBezTo>
                <a:cubicBezTo>
                  <a:pt x="10948" y="14976"/>
                  <a:pt x="10948" y="15264"/>
                  <a:pt x="10652" y="15264"/>
                </a:cubicBezTo>
                <a:cubicBezTo>
                  <a:pt x="10652" y="15264"/>
                  <a:pt x="10652" y="15264"/>
                  <a:pt x="10652" y="15264"/>
                </a:cubicBezTo>
                <a:cubicBezTo>
                  <a:pt x="10356" y="15264"/>
                  <a:pt x="10356" y="15264"/>
                  <a:pt x="10356" y="15264"/>
                </a:cubicBezTo>
                <a:cubicBezTo>
                  <a:pt x="9173" y="14112"/>
                  <a:pt x="9173" y="12096"/>
                  <a:pt x="10356" y="10944"/>
                </a:cubicBezTo>
                <a:cubicBezTo>
                  <a:pt x="10356" y="10656"/>
                  <a:pt x="10652" y="10656"/>
                  <a:pt x="10652" y="10944"/>
                </a:cubicBezTo>
                <a:cubicBezTo>
                  <a:pt x="10948" y="10944"/>
                  <a:pt x="10948" y="11232"/>
                  <a:pt x="10652" y="11232"/>
                </a:cubicBezTo>
                <a:close/>
                <a:moveTo>
                  <a:pt x="20712" y="21024"/>
                </a:moveTo>
                <a:cubicBezTo>
                  <a:pt x="20416" y="21312"/>
                  <a:pt x="20121" y="21600"/>
                  <a:pt x="19825" y="21600"/>
                </a:cubicBezTo>
                <a:cubicBezTo>
                  <a:pt x="19233" y="21600"/>
                  <a:pt x="18937" y="21312"/>
                  <a:pt x="18345" y="21024"/>
                </a:cubicBezTo>
                <a:cubicBezTo>
                  <a:pt x="15978" y="18720"/>
                  <a:pt x="15978" y="18720"/>
                  <a:pt x="15978" y="18720"/>
                </a:cubicBezTo>
                <a:cubicBezTo>
                  <a:pt x="15682" y="18432"/>
                  <a:pt x="15386" y="17856"/>
                  <a:pt x="15386" y="17568"/>
                </a:cubicBezTo>
                <a:cubicBezTo>
                  <a:pt x="14795" y="16704"/>
                  <a:pt x="14795" y="16704"/>
                  <a:pt x="14795" y="16704"/>
                </a:cubicBezTo>
                <a:cubicBezTo>
                  <a:pt x="13907" y="17280"/>
                  <a:pt x="13315" y="17280"/>
                  <a:pt x="12427" y="17280"/>
                </a:cubicBezTo>
                <a:cubicBezTo>
                  <a:pt x="11244" y="17280"/>
                  <a:pt x="10356" y="16992"/>
                  <a:pt x="9468" y="16128"/>
                </a:cubicBezTo>
                <a:cubicBezTo>
                  <a:pt x="7693" y="14400"/>
                  <a:pt x="7693" y="11808"/>
                  <a:pt x="9468" y="10080"/>
                </a:cubicBezTo>
                <a:cubicBezTo>
                  <a:pt x="10356" y="9216"/>
                  <a:pt x="11244" y="8640"/>
                  <a:pt x="12427" y="8640"/>
                </a:cubicBezTo>
                <a:cubicBezTo>
                  <a:pt x="13611" y="8640"/>
                  <a:pt x="14795" y="9216"/>
                  <a:pt x="15682" y="10080"/>
                </a:cubicBezTo>
                <a:cubicBezTo>
                  <a:pt x="17162" y="11520"/>
                  <a:pt x="17458" y="13536"/>
                  <a:pt x="16274" y="15264"/>
                </a:cubicBezTo>
                <a:cubicBezTo>
                  <a:pt x="17162" y="15840"/>
                  <a:pt x="17162" y="15840"/>
                  <a:pt x="17162" y="15840"/>
                </a:cubicBezTo>
                <a:cubicBezTo>
                  <a:pt x="17458" y="15840"/>
                  <a:pt x="18049" y="16128"/>
                  <a:pt x="18345" y="16416"/>
                </a:cubicBezTo>
                <a:cubicBezTo>
                  <a:pt x="20712" y="18720"/>
                  <a:pt x="20712" y="18720"/>
                  <a:pt x="20712" y="18720"/>
                </a:cubicBezTo>
                <a:cubicBezTo>
                  <a:pt x="21600" y="19584"/>
                  <a:pt x="21600" y="20448"/>
                  <a:pt x="20712" y="21024"/>
                </a:cubicBezTo>
                <a:close/>
                <a:moveTo>
                  <a:pt x="20416" y="19872"/>
                </a:moveTo>
                <a:cubicBezTo>
                  <a:pt x="20416" y="19872"/>
                  <a:pt x="20416" y="19584"/>
                  <a:pt x="20121" y="19584"/>
                </a:cubicBezTo>
                <a:cubicBezTo>
                  <a:pt x="17458" y="16992"/>
                  <a:pt x="17458" y="16992"/>
                  <a:pt x="17458" y="16992"/>
                </a:cubicBezTo>
                <a:cubicBezTo>
                  <a:pt x="17458" y="16704"/>
                  <a:pt x="17162" y="16704"/>
                  <a:pt x="16866" y="16704"/>
                </a:cubicBezTo>
                <a:cubicBezTo>
                  <a:pt x="16866" y="16704"/>
                  <a:pt x="16866" y="16704"/>
                  <a:pt x="16866" y="16704"/>
                </a:cubicBezTo>
                <a:cubicBezTo>
                  <a:pt x="16866" y="16704"/>
                  <a:pt x="16570" y="16704"/>
                  <a:pt x="16570" y="16704"/>
                </a:cubicBezTo>
                <a:cubicBezTo>
                  <a:pt x="16570" y="16704"/>
                  <a:pt x="16570" y="16704"/>
                  <a:pt x="16570" y="16992"/>
                </a:cubicBezTo>
                <a:cubicBezTo>
                  <a:pt x="16274" y="16992"/>
                  <a:pt x="16274" y="16992"/>
                  <a:pt x="16274" y="16992"/>
                </a:cubicBezTo>
                <a:cubicBezTo>
                  <a:pt x="16274" y="16992"/>
                  <a:pt x="16274" y="17280"/>
                  <a:pt x="16274" y="17280"/>
                </a:cubicBezTo>
                <a:cubicBezTo>
                  <a:pt x="16274" y="17280"/>
                  <a:pt x="16274" y="17280"/>
                  <a:pt x="16274" y="17280"/>
                </a:cubicBezTo>
                <a:cubicBezTo>
                  <a:pt x="16274" y="17568"/>
                  <a:pt x="16274" y="17856"/>
                  <a:pt x="16570" y="17856"/>
                </a:cubicBezTo>
                <a:cubicBezTo>
                  <a:pt x="19233" y="20448"/>
                  <a:pt x="19233" y="20448"/>
                  <a:pt x="19233" y="20448"/>
                </a:cubicBezTo>
                <a:cubicBezTo>
                  <a:pt x="19529" y="20736"/>
                  <a:pt x="19825" y="20736"/>
                  <a:pt x="20121" y="20448"/>
                </a:cubicBezTo>
                <a:cubicBezTo>
                  <a:pt x="20416" y="20448"/>
                  <a:pt x="20416" y="20160"/>
                  <a:pt x="20416" y="19872"/>
                </a:cubicBezTo>
                <a:close/>
                <a:moveTo>
                  <a:pt x="15090" y="10656"/>
                </a:moveTo>
                <a:cubicBezTo>
                  <a:pt x="14499" y="10080"/>
                  <a:pt x="13611" y="9504"/>
                  <a:pt x="12427" y="9504"/>
                </a:cubicBezTo>
                <a:cubicBezTo>
                  <a:pt x="11540" y="9504"/>
                  <a:pt x="10652" y="10080"/>
                  <a:pt x="10060" y="10656"/>
                </a:cubicBezTo>
                <a:cubicBezTo>
                  <a:pt x="8581" y="12096"/>
                  <a:pt x="8581" y="14112"/>
                  <a:pt x="10060" y="15552"/>
                </a:cubicBezTo>
                <a:cubicBezTo>
                  <a:pt x="10652" y="16128"/>
                  <a:pt x="11540" y="16416"/>
                  <a:pt x="12427" y="16416"/>
                </a:cubicBezTo>
                <a:cubicBezTo>
                  <a:pt x="13611" y="16416"/>
                  <a:pt x="14499" y="16128"/>
                  <a:pt x="15090" y="15552"/>
                </a:cubicBezTo>
                <a:cubicBezTo>
                  <a:pt x="16570" y="14112"/>
                  <a:pt x="16570" y="12096"/>
                  <a:pt x="15090" y="10656"/>
                </a:cubicBezTo>
                <a:close/>
                <a:moveTo>
                  <a:pt x="15978" y="16416"/>
                </a:moveTo>
                <a:cubicBezTo>
                  <a:pt x="15978" y="16416"/>
                  <a:pt x="16274" y="16416"/>
                  <a:pt x="16274" y="16416"/>
                </a:cubicBezTo>
                <a:cubicBezTo>
                  <a:pt x="15682" y="15552"/>
                  <a:pt x="15682" y="15552"/>
                  <a:pt x="15682" y="15552"/>
                </a:cubicBezTo>
                <a:cubicBezTo>
                  <a:pt x="15682" y="15840"/>
                  <a:pt x="15682" y="15840"/>
                  <a:pt x="15386" y="15840"/>
                </a:cubicBezTo>
                <a:cubicBezTo>
                  <a:pt x="15386" y="16128"/>
                  <a:pt x="15386" y="16128"/>
                  <a:pt x="15090" y="16128"/>
                </a:cubicBezTo>
                <a:cubicBezTo>
                  <a:pt x="15978" y="16704"/>
                  <a:pt x="15978" y="16704"/>
                  <a:pt x="15978" y="16704"/>
                </a:cubicBezTo>
                <a:cubicBezTo>
                  <a:pt x="15978" y="16704"/>
                  <a:pt x="15978" y="16416"/>
                  <a:pt x="15978" y="16416"/>
                </a:cubicBezTo>
                <a:close/>
                <a:moveTo>
                  <a:pt x="3847" y="6624"/>
                </a:moveTo>
                <a:cubicBezTo>
                  <a:pt x="9764" y="6624"/>
                  <a:pt x="9764" y="6624"/>
                  <a:pt x="9764" y="6624"/>
                </a:cubicBezTo>
                <a:cubicBezTo>
                  <a:pt x="9764" y="6624"/>
                  <a:pt x="10060" y="6336"/>
                  <a:pt x="10060" y="6336"/>
                </a:cubicBezTo>
                <a:cubicBezTo>
                  <a:pt x="10060" y="6048"/>
                  <a:pt x="9764" y="6048"/>
                  <a:pt x="9764" y="6048"/>
                </a:cubicBezTo>
                <a:cubicBezTo>
                  <a:pt x="3847" y="6048"/>
                  <a:pt x="3847" y="6048"/>
                  <a:pt x="3847" y="6048"/>
                </a:cubicBezTo>
                <a:cubicBezTo>
                  <a:pt x="3847" y="6048"/>
                  <a:pt x="3551" y="6048"/>
                  <a:pt x="3551" y="6336"/>
                </a:cubicBezTo>
                <a:cubicBezTo>
                  <a:pt x="3551" y="6336"/>
                  <a:pt x="3847" y="6624"/>
                  <a:pt x="3847" y="6624"/>
                </a:cubicBezTo>
                <a:close/>
                <a:moveTo>
                  <a:pt x="12132" y="8352"/>
                </a:moveTo>
                <a:cubicBezTo>
                  <a:pt x="11836" y="8352"/>
                  <a:pt x="11836" y="8064"/>
                  <a:pt x="11836" y="8064"/>
                </a:cubicBezTo>
                <a:cubicBezTo>
                  <a:pt x="3847" y="8064"/>
                  <a:pt x="3847" y="8064"/>
                  <a:pt x="3847" y="8064"/>
                </a:cubicBezTo>
                <a:cubicBezTo>
                  <a:pt x="3847" y="8064"/>
                  <a:pt x="3551" y="8352"/>
                  <a:pt x="3551" y="8352"/>
                </a:cubicBezTo>
                <a:cubicBezTo>
                  <a:pt x="3551" y="8640"/>
                  <a:pt x="3847" y="8640"/>
                  <a:pt x="3847" y="8640"/>
                </a:cubicBezTo>
                <a:cubicBezTo>
                  <a:pt x="10356" y="8640"/>
                  <a:pt x="10356" y="8640"/>
                  <a:pt x="10356" y="8640"/>
                </a:cubicBezTo>
                <a:cubicBezTo>
                  <a:pt x="10652" y="8352"/>
                  <a:pt x="11244" y="8352"/>
                  <a:pt x="12132" y="8352"/>
                </a:cubicBezTo>
                <a:close/>
                <a:moveTo>
                  <a:pt x="14795" y="17856"/>
                </a:moveTo>
                <a:cubicBezTo>
                  <a:pt x="14795" y="18144"/>
                  <a:pt x="15090" y="18720"/>
                  <a:pt x="15386" y="19008"/>
                </a:cubicBezTo>
                <a:cubicBezTo>
                  <a:pt x="15090" y="19584"/>
                  <a:pt x="14203" y="20160"/>
                  <a:pt x="13315" y="20160"/>
                </a:cubicBezTo>
                <a:cubicBezTo>
                  <a:pt x="2071" y="20160"/>
                  <a:pt x="2071" y="20160"/>
                  <a:pt x="2071" y="20160"/>
                </a:cubicBezTo>
                <a:cubicBezTo>
                  <a:pt x="888" y="20160"/>
                  <a:pt x="0" y="19008"/>
                  <a:pt x="0" y="17856"/>
                </a:cubicBezTo>
                <a:cubicBezTo>
                  <a:pt x="0" y="2592"/>
                  <a:pt x="0" y="2592"/>
                  <a:pt x="0" y="2592"/>
                </a:cubicBezTo>
                <a:cubicBezTo>
                  <a:pt x="0" y="1440"/>
                  <a:pt x="888" y="576"/>
                  <a:pt x="2071" y="576"/>
                </a:cubicBezTo>
                <a:cubicBezTo>
                  <a:pt x="4438" y="576"/>
                  <a:pt x="4438" y="576"/>
                  <a:pt x="4438" y="576"/>
                </a:cubicBezTo>
                <a:cubicBezTo>
                  <a:pt x="4438" y="576"/>
                  <a:pt x="4438" y="576"/>
                  <a:pt x="4438" y="864"/>
                </a:cubicBezTo>
                <a:cubicBezTo>
                  <a:pt x="4438" y="288"/>
                  <a:pt x="4734" y="0"/>
                  <a:pt x="5326" y="0"/>
                </a:cubicBezTo>
                <a:cubicBezTo>
                  <a:pt x="10060" y="0"/>
                  <a:pt x="10060" y="0"/>
                  <a:pt x="10060" y="0"/>
                </a:cubicBezTo>
                <a:cubicBezTo>
                  <a:pt x="10652" y="0"/>
                  <a:pt x="11244" y="288"/>
                  <a:pt x="11244" y="864"/>
                </a:cubicBezTo>
                <a:cubicBezTo>
                  <a:pt x="11244" y="576"/>
                  <a:pt x="11244" y="576"/>
                  <a:pt x="11244" y="576"/>
                </a:cubicBezTo>
                <a:cubicBezTo>
                  <a:pt x="13315" y="576"/>
                  <a:pt x="13315" y="576"/>
                  <a:pt x="13315" y="576"/>
                </a:cubicBezTo>
                <a:cubicBezTo>
                  <a:pt x="14795" y="576"/>
                  <a:pt x="15682" y="1440"/>
                  <a:pt x="15682" y="2592"/>
                </a:cubicBezTo>
                <a:cubicBezTo>
                  <a:pt x="15682" y="9216"/>
                  <a:pt x="15682" y="9216"/>
                  <a:pt x="15682" y="9216"/>
                </a:cubicBezTo>
                <a:cubicBezTo>
                  <a:pt x="15386" y="9216"/>
                  <a:pt x="15090" y="8928"/>
                  <a:pt x="14795" y="8640"/>
                </a:cubicBezTo>
                <a:cubicBezTo>
                  <a:pt x="14795" y="2592"/>
                  <a:pt x="14795" y="2592"/>
                  <a:pt x="14795" y="2592"/>
                </a:cubicBezTo>
                <a:cubicBezTo>
                  <a:pt x="14795" y="2016"/>
                  <a:pt x="14203" y="1440"/>
                  <a:pt x="13315" y="1440"/>
                </a:cubicBezTo>
                <a:cubicBezTo>
                  <a:pt x="11244" y="1440"/>
                  <a:pt x="11244" y="1440"/>
                  <a:pt x="11244" y="1440"/>
                </a:cubicBezTo>
                <a:cubicBezTo>
                  <a:pt x="11244" y="1728"/>
                  <a:pt x="11244" y="1728"/>
                  <a:pt x="11244" y="1728"/>
                </a:cubicBezTo>
                <a:cubicBezTo>
                  <a:pt x="11244" y="2304"/>
                  <a:pt x="10652" y="2592"/>
                  <a:pt x="10060" y="2592"/>
                </a:cubicBezTo>
                <a:cubicBezTo>
                  <a:pt x="5326" y="2592"/>
                  <a:pt x="5326" y="2592"/>
                  <a:pt x="5326" y="2592"/>
                </a:cubicBezTo>
                <a:cubicBezTo>
                  <a:pt x="4734" y="2592"/>
                  <a:pt x="4438" y="2304"/>
                  <a:pt x="4438" y="1728"/>
                </a:cubicBezTo>
                <a:cubicBezTo>
                  <a:pt x="4438" y="1440"/>
                  <a:pt x="4438" y="1440"/>
                  <a:pt x="4438" y="1440"/>
                </a:cubicBezTo>
                <a:cubicBezTo>
                  <a:pt x="2071" y="1440"/>
                  <a:pt x="2071" y="1440"/>
                  <a:pt x="2071" y="1440"/>
                </a:cubicBezTo>
                <a:cubicBezTo>
                  <a:pt x="1479" y="1440"/>
                  <a:pt x="888" y="2016"/>
                  <a:pt x="888" y="2592"/>
                </a:cubicBezTo>
                <a:cubicBezTo>
                  <a:pt x="888" y="17856"/>
                  <a:pt x="888" y="17856"/>
                  <a:pt x="888" y="17856"/>
                </a:cubicBezTo>
                <a:cubicBezTo>
                  <a:pt x="888" y="18720"/>
                  <a:pt x="1479" y="19296"/>
                  <a:pt x="2071" y="19296"/>
                </a:cubicBezTo>
                <a:cubicBezTo>
                  <a:pt x="13315" y="19296"/>
                  <a:pt x="13315" y="19296"/>
                  <a:pt x="13315" y="19296"/>
                </a:cubicBezTo>
                <a:cubicBezTo>
                  <a:pt x="14203" y="19296"/>
                  <a:pt x="14795" y="18720"/>
                  <a:pt x="14795" y="17856"/>
                </a:cubicBezTo>
                <a:close/>
                <a:moveTo>
                  <a:pt x="5030" y="1728"/>
                </a:moveTo>
                <a:cubicBezTo>
                  <a:pt x="5030" y="2016"/>
                  <a:pt x="5030" y="2016"/>
                  <a:pt x="5326" y="2016"/>
                </a:cubicBezTo>
                <a:cubicBezTo>
                  <a:pt x="10060" y="2016"/>
                  <a:pt x="10060" y="2016"/>
                  <a:pt x="10060" y="2016"/>
                </a:cubicBezTo>
                <a:cubicBezTo>
                  <a:pt x="10356" y="2016"/>
                  <a:pt x="10652" y="2016"/>
                  <a:pt x="10652" y="1728"/>
                </a:cubicBezTo>
                <a:cubicBezTo>
                  <a:pt x="10652" y="864"/>
                  <a:pt x="10652" y="864"/>
                  <a:pt x="10652" y="864"/>
                </a:cubicBezTo>
                <a:cubicBezTo>
                  <a:pt x="10652" y="576"/>
                  <a:pt x="10356" y="576"/>
                  <a:pt x="10060" y="576"/>
                </a:cubicBezTo>
                <a:cubicBezTo>
                  <a:pt x="5326" y="576"/>
                  <a:pt x="5326" y="576"/>
                  <a:pt x="5326" y="576"/>
                </a:cubicBezTo>
                <a:cubicBezTo>
                  <a:pt x="5030" y="576"/>
                  <a:pt x="5030" y="576"/>
                  <a:pt x="5030" y="864"/>
                </a:cubicBezTo>
                <a:lnTo>
                  <a:pt x="5030" y="1728"/>
                </a:lnTo>
                <a:close/>
                <a:moveTo>
                  <a:pt x="13907" y="8352"/>
                </a:moveTo>
                <a:cubicBezTo>
                  <a:pt x="13907" y="3744"/>
                  <a:pt x="13907" y="3744"/>
                  <a:pt x="13907" y="3744"/>
                </a:cubicBezTo>
                <a:cubicBezTo>
                  <a:pt x="13907" y="3456"/>
                  <a:pt x="13611" y="3456"/>
                  <a:pt x="13611" y="3456"/>
                </a:cubicBezTo>
                <a:cubicBezTo>
                  <a:pt x="2071" y="3456"/>
                  <a:pt x="2071" y="3456"/>
                  <a:pt x="2071" y="3456"/>
                </a:cubicBezTo>
                <a:cubicBezTo>
                  <a:pt x="2071" y="3456"/>
                  <a:pt x="1775" y="3456"/>
                  <a:pt x="1775" y="3744"/>
                </a:cubicBezTo>
                <a:cubicBezTo>
                  <a:pt x="1775" y="17856"/>
                  <a:pt x="1775" y="17856"/>
                  <a:pt x="1775" y="17856"/>
                </a:cubicBezTo>
                <a:cubicBezTo>
                  <a:pt x="1775" y="18144"/>
                  <a:pt x="2071" y="18144"/>
                  <a:pt x="2071" y="18144"/>
                </a:cubicBezTo>
                <a:cubicBezTo>
                  <a:pt x="13611" y="18144"/>
                  <a:pt x="13611" y="18144"/>
                  <a:pt x="13611" y="18144"/>
                </a:cubicBezTo>
                <a:cubicBezTo>
                  <a:pt x="13611" y="18144"/>
                  <a:pt x="13907" y="18144"/>
                  <a:pt x="13907" y="17856"/>
                </a:cubicBezTo>
                <a:cubicBezTo>
                  <a:pt x="13907" y="17856"/>
                  <a:pt x="13907" y="17856"/>
                  <a:pt x="13907" y="17856"/>
                </a:cubicBezTo>
                <a:cubicBezTo>
                  <a:pt x="12723" y="18144"/>
                  <a:pt x="11836" y="17856"/>
                  <a:pt x="10652" y="17568"/>
                </a:cubicBezTo>
                <a:cubicBezTo>
                  <a:pt x="2367" y="17568"/>
                  <a:pt x="2367" y="17568"/>
                  <a:pt x="2367" y="17568"/>
                </a:cubicBezTo>
                <a:cubicBezTo>
                  <a:pt x="2367" y="4032"/>
                  <a:pt x="2367" y="4032"/>
                  <a:pt x="2367" y="4032"/>
                </a:cubicBezTo>
                <a:cubicBezTo>
                  <a:pt x="13315" y="4032"/>
                  <a:pt x="13315" y="4032"/>
                  <a:pt x="13315" y="4032"/>
                </a:cubicBezTo>
                <a:cubicBezTo>
                  <a:pt x="13315" y="8352"/>
                  <a:pt x="13315" y="8352"/>
                  <a:pt x="13315" y="8352"/>
                </a:cubicBezTo>
                <a:cubicBezTo>
                  <a:pt x="13315" y="8352"/>
                  <a:pt x="13611" y="8352"/>
                  <a:pt x="13907" y="8352"/>
                </a:cubicBezTo>
                <a:close/>
                <a:moveTo>
                  <a:pt x="3847" y="15264"/>
                </a:moveTo>
                <a:cubicBezTo>
                  <a:pt x="7989" y="15264"/>
                  <a:pt x="7989" y="15264"/>
                  <a:pt x="7989" y="15264"/>
                </a:cubicBezTo>
                <a:cubicBezTo>
                  <a:pt x="7989" y="15264"/>
                  <a:pt x="7989" y="14976"/>
                  <a:pt x="7693" y="14688"/>
                </a:cubicBezTo>
                <a:cubicBezTo>
                  <a:pt x="3847" y="14688"/>
                  <a:pt x="3847" y="14688"/>
                  <a:pt x="3847" y="14688"/>
                </a:cubicBezTo>
                <a:cubicBezTo>
                  <a:pt x="3847" y="14688"/>
                  <a:pt x="3551" y="14976"/>
                  <a:pt x="3551" y="14976"/>
                </a:cubicBezTo>
                <a:cubicBezTo>
                  <a:pt x="3551" y="15264"/>
                  <a:pt x="3847" y="15264"/>
                  <a:pt x="3847" y="15264"/>
                </a:cubicBezTo>
                <a:close/>
                <a:moveTo>
                  <a:pt x="3847" y="10368"/>
                </a:moveTo>
                <a:cubicBezTo>
                  <a:pt x="3847" y="10368"/>
                  <a:pt x="3551" y="10368"/>
                  <a:pt x="3551" y="10656"/>
                </a:cubicBezTo>
                <a:cubicBezTo>
                  <a:pt x="3551" y="10944"/>
                  <a:pt x="3847" y="10944"/>
                  <a:pt x="3847" y="10944"/>
                </a:cubicBezTo>
                <a:cubicBezTo>
                  <a:pt x="7989" y="10944"/>
                  <a:pt x="7989" y="10944"/>
                  <a:pt x="7989" y="10944"/>
                </a:cubicBezTo>
                <a:cubicBezTo>
                  <a:pt x="8285" y="10656"/>
                  <a:pt x="8285" y="10656"/>
                  <a:pt x="8285" y="10368"/>
                </a:cubicBezTo>
                <a:lnTo>
                  <a:pt x="3847" y="10368"/>
                </a:lnTo>
                <a:close/>
                <a:moveTo>
                  <a:pt x="3847" y="12672"/>
                </a:moveTo>
                <a:cubicBezTo>
                  <a:pt x="3847" y="12672"/>
                  <a:pt x="3551" y="12672"/>
                  <a:pt x="3551" y="12960"/>
                </a:cubicBezTo>
                <a:cubicBezTo>
                  <a:pt x="3551" y="12960"/>
                  <a:pt x="3847" y="13248"/>
                  <a:pt x="3847" y="13248"/>
                </a:cubicBezTo>
                <a:cubicBezTo>
                  <a:pt x="7397" y="13248"/>
                  <a:pt x="7397" y="13248"/>
                  <a:pt x="7397" y="13248"/>
                </a:cubicBezTo>
                <a:cubicBezTo>
                  <a:pt x="7397" y="13248"/>
                  <a:pt x="7397" y="12960"/>
                  <a:pt x="7397" y="12960"/>
                </a:cubicBezTo>
                <a:cubicBezTo>
                  <a:pt x="7397" y="12960"/>
                  <a:pt x="7693" y="12672"/>
                  <a:pt x="7693" y="12672"/>
                </a:cubicBezTo>
                <a:lnTo>
                  <a:pt x="3847" y="1267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66" name="Shape"/>
          <p:cNvSpPr/>
          <p:nvPr/>
        </p:nvSpPr>
        <p:spPr>
          <a:xfrm>
            <a:off x="5732643" y="4078130"/>
            <a:ext cx="270170" cy="2999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292" y="9257"/>
                </a:moveTo>
                <a:cubicBezTo>
                  <a:pt x="13292" y="9566"/>
                  <a:pt x="13292" y="9566"/>
                  <a:pt x="12960" y="9566"/>
                </a:cubicBezTo>
                <a:cubicBezTo>
                  <a:pt x="3988" y="9566"/>
                  <a:pt x="3988" y="9566"/>
                  <a:pt x="3988" y="9566"/>
                </a:cubicBezTo>
                <a:cubicBezTo>
                  <a:pt x="3988" y="9566"/>
                  <a:pt x="3655" y="9566"/>
                  <a:pt x="3655" y="9257"/>
                </a:cubicBezTo>
                <a:cubicBezTo>
                  <a:pt x="3655" y="9257"/>
                  <a:pt x="3988" y="8949"/>
                  <a:pt x="3988" y="8949"/>
                </a:cubicBezTo>
                <a:cubicBezTo>
                  <a:pt x="12960" y="8949"/>
                  <a:pt x="12960" y="8949"/>
                  <a:pt x="12960" y="8949"/>
                </a:cubicBezTo>
                <a:cubicBezTo>
                  <a:pt x="13292" y="8949"/>
                  <a:pt x="13292" y="9257"/>
                  <a:pt x="13292" y="9257"/>
                </a:cubicBezTo>
                <a:close/>
                <a:moveTo>
                  <a:pt x="3988" y="7406"/>
                </a:moveTo>
                <a:cubicBezTo>
                  <a:pt x="12960" y="7406"/>
                  <a:pt x="12960" y="7406"/>
                  <a:pt x="12960" y="7406"/>
                </a:cubicBezTo>
                <a:cubicBezTo>
                  <a:pt x="13292" y="7406"/>
                  <a:pt x="13292" y="7097"/>
                  <a:pt x="13292" y="7097"/>
                </a:cubicBezTo>
                <a:cubicBezTo>
                  <a:pt x="13292" y="6789"/>
                  <a:pt x="13292" y="6789"/>
                  <a:pt x="12960" y="6789"/>
                </a:cubicBezTo>
                <a:cubicBezTo>
                  <a:pt x="3988" y="6789"/>
                  <a:pt x="3988" y="6789"/>
                  <a:pt x="3988" y="6789"/>
                </a:cubicBezTo>
                <a:cubicBezTo>
                  <a:pt x="3988" y="6789"/>
                  <a:pt x="3655" y="6789"/>
                  <a:pt x="3655" y="7097"/>
                </a:cubicBezTo>
                <a:cubicBezTo>
                  <a:pt x="3655" y="7097"/>
                  <a:pt x="3988" y="7406"/>
                  <a:pt x="3988" y="7406"/>
                </a:cubicBezTo>
                <a:close/>
                <a:moveTo>
                  <a:pt x="21600" y="16354"/>
                </a:moveTo>
                <a:cubicBezTo>
                  <a:pt x="21600" y="19440"/>
                  <a:pt x="19274" y="21600"/>
                  <a:pt x="15951" y="21600"/>
                </a:cubicBezTo>
                <a:cubicBezTo>
                  <a:pt x="15618" y="21600"/>
                  <a:pt x="15286" y="21600"/>
                  <a:pt x="14622" y="21600"/>
                </a:cubicBezTo>
                <a:cubicBezTo>
                  <a:pt x="14622" y="21600"/>
                  <a:pt x="14622" y="21600"/>
                  <a:pt x="14622" y="21600"/>
                </a:cubicBezTo>
                <a:cubicBezTo>
                  <a:pt x="1994" y="21600"/>
                  <a:pt x="1994" y="21600"/>
                  <a:pt x="1994" y="21600"/>
                </a:cubicBezTo>
                <a:cubicBezTo>
                  <a:pt x="997" y="21600"/>
                  <a:pt x="0" y="20674"/>
                  <a:pt x="0" y="19440"/>
                </a:cubicBezTo>
                <a:cubicBezTo>
                  <a:pt x="0" y="3086"/>
                  <a:pt x="0" y="3086"/>
                  <a:pt x="0" y="3086"/>
                </a:cubicBezTo>
                <a:cubicBezTo>
                  <a:pt x="0" y="2160"/>
                  <a:pt x="997" y="1234"/>
                  <a:pt x="1994" y="1234"/>
                </a:cubicBezTo>
                <a:cubicBezTo>
                  <a:pt x="4652" y="1234"/>
                  <a:pt x="4652" y="1234"/>
                  <a:pt x="4652" y="1234"/>
                </a:cubicBezTo>
                <a:cubicBezTo>
                  <a:pt x="4652" y="617"/>
                  <a:pt x="4985" y="0"/>
                  <a:pt x="5649" y="0"/>
                </a:cubicBezTo>
                <a:cubicBezTo>
                  <a:pt x="11298" y="0"/>
                  <a:pt x="11298" y="0"/>
                  <a:pt x="11298" y="0"/>
                </a:cubicBezTo>
                <a:cubicBezTo>
                  <a:pt x="11631" y="0"/>
                  <a:pt x="12295" y="617"/>
                  <a:pt x="12295" y="1234"/>
                </a:cubicBezTo>
                <a:cubicBezTo>
                  <a:pt x="14954" y="1234"/>
                  <a:pt x="14954" y="1234"/>
                  <a:pt x="14954" y="1234"/>
                </a:cubicBezTo>
                <a:cubicBezTo>
                  <a:pt x="15951" y="1234"/>
                  <a:pt x="16948" y="2160"/>
                  <a:pt x="16948" y="3086"/>
                </a:cubicBezTo>
                <a:cubicBezTo>
                  <a:pt x="16948" y="11109"/>
                  <a:pt x="16948" y="11109"/>
                  <a:pt x="16948" y="11109"/>
                </a:cubicBezTo>
                <a:cubicBezTo>
                  <a:pt x="19606" y="11726"/>
                  <a:pt x="21600" y="13886"/>
                  <a:pt x="21600" y="16354"/>
                </a:cubicBezTo>
                <a:close/>
                <a:moveTo>
                  <a:pt x="5317" y="2160"/>
                </a:moveTo>
                <a:cubicBezTo>
                  <a:pt x="5317" y="2469"/>
                  <a:pt x="5649" y="2469"/>
                  <a:pt x="5649" y="2469"/>
                </a:cubicBezTo>
                <a:cubicBezTo>
                  <a:pt x="11298" y="2469"/>
                  <a:pt x="11298" y="2469"/>
                  <a:pt x="11298" y="2469"/>
                </a:cubicBezTo>
                <a:cubicBezTo>
                  <a:pt x="11298" y="2469"/>
                  <a:pt x="11631" y="2469"/>
                  <a:pt x="11631" y="2160"/>
                </a:cubicBezTo>
                <a:cubicBezTo>
                  <a:pt x="11631" y="1234"/>
                  <a:pt x="11631" y="1234"/>
                  <a:pt x="11631" y="1234"/>
                </a:cubicBezTo>
                <a:cubicBezTo>
                  <a:pt x="11631" y="926"/>
                  <a:pt x="11298" y="617"/>
                  <a:pt x="11298" y="617"/>
                </a:cubicBezTo>
                <a:cubicBezTo>
                  <a:pt x="5649" y="617"/>
                  <a:pt x="5649" y="617"/>
                  <a:pt x="5649" y="617"/>
                </a:cubicBezTo>
                <a:cubicBezTo>
                  <a:pt x="5649" y="617"/>
                  <a:pt x="5317" y="926"/>
                  <a:pt x="5317" y="1234"/>
                </a:cubicBezTo>
                <a:lnTo>
                  <a:pt x="5317" y="2160"/>
                </a:lnTo>
                <a:close/>
                <a:moveTo>
                  <a:pt x="13292" y="20983"/>
                </a:moveTo>
                <a:cubicBezTo>
                  <a:pt x="12628" y="20674"/>
                  <a:pt x="12295" y="20366"/>
                  <a:pt x="11631" y="19749"/>
                </a:cubicBezTo>
                <a:cubicBezTo>
                  <a:pt x="1994" y="19749"/>
                  <a:pt x="1994" y="19749"/>
                  <a:pt x="1994" y="19749"/>
                </a:cubicBezTo>
                <a:cubicBezTo>
                  <a:pt x="1994" y="19749"/>
                  <a:pt x="1662" y="19749"/>
                  <a:pt x="1662" y="19440"/>
                </a:cubicBezTo>
                <a:cubicBezTo>
                  <a:pt x="1662" y="4320"/>
                  <a:pt x="1662" y="4320"/>
                  <a:pt x="1662" y="4320"/>
                </a:cubicBezTo>
                <a:cubicBezTo>
                  <a:pt x="1662" y="4011"/>
                  <a:pt x="1994" y="4011"/>
                  <a:pt x="1994" y="4011"/>
                </a:cubicBezTo>
                <a:cubicBezTo>
                  <a:pt x="14954" y="4011"/>
                  <a:pt x="14954" y="4011"/>
                  <a:pt x="14954" y="4011"/>
                </a:cubicBezTo>
                <a:cubicBezTo>
                  <a:pt x="14954" y="4011"/>
                  <a:pt x="15286" y="4011"/>
                  <a:pt x="15286" y="4320"/>
                </a:cubicBezTo>
                <a:cubicBezTo>
                  <a:pt x="15286" y="11109"/>
                  <a:pt x="15286" y="11109"/>
                  <a:pt x="15286" y="11109"/>
                </a:cubicBezTo>
                <a:cubicBezTo>
                  <a:pt x="15618" y="11109"/>
                  <a:pt x="15618" y="11109"/>
                  <a:pt x="15951" y="11109"/>
                </a:cubicBezTo>
                <a:cubicBezTo>
                  <a:pt x="16283" y="11109"/>
                  <a:pt x="16283" y="11109"/>
                  <a:pt x="16283" y="11109"/>
                </a:cubicBezTo>
                <a:cubicBezTo>
                  <a:pt x="16283" y="3086"/>
                  <a:pt x="16283" y="3086"/>
                  <a:pt x="16283" y="3086"/>
                </a:cubicBezTo>
                <a:cubicBezTo>
                  <a:pt x="16283" y="2469"/>
                  <a:pt x="15618" y="1851"/>
                  <a:pt x="14954" y="1851"/>
                </a:cubicBezTo>
                <a:cubicBezTo>
                  <a:pt x="12295" y="1851"/>
                  <a:pt x="12295" y="1851"/>
                  <a:pt x="12295" y="1851"/>
                </a:cubicBezTo>
                <a:cubicBezTo>
                  <a:pt x="12295" y="2160"/>
                  <a:pt x="12295" y="2160"/>
                  <a:pt x="12295" y="2160"/>
                </a:cubicBezTo>
                <a:cubicBezTo>
                  <a:pt x="12295" y="2777"/>
                  <a:pt x="11631" y="3086"/>
                  <a:pt x="11298" y="3086"/>
                </a:cubicBezTo>
                <a:cubicBezTo>
                  <a:pt x="5649" y="3086"/>
                  <a:pt x="5649" y="3086"/>
                  <a:pt x="5649" y="3086"/>
                </a:cubicBezTo>
                <a:cubicBezTo>
                  <a:pt x="4985" y="3086"/>
                  <a:pt x="4652" y="2777"/>
                  <a:pt x="4652" y="2160"/>
                </a:cubicBezTo>
                <a:cubicBezTo>
                  <a:pt x="4652" y="1851"/>
                  <a:pt x="4652" y="1851"/>
                  <a:pt x="4652" y="1851"/>
                </a:cubicBezTo>
                <a:cubicBezTo>
                  <a:pt x="1994" y="1851"/>
                  <a:pt x="1994" y="1851"/>
                  <a:pt x="1994" y="1851"/>
                </a:cubicBezTo>
                <a:cubicBezTo>
                  <a:pt x="1329" y="1851"/>
                  <a:pt x="665" y="2469"/>
                  <a:pt x="665" y="3086"/>
                </a:cubicBezTo>
                <a:cubicBezTo>
                  <a:pt x="665" y="19440"/>
                  <a:pt x="665" y="19440"/>
                  <a:pt x="665" y="19440"/>
                </a:cubicBezTo>
                <a:cubicBezTo>
                  <a:pt x="665" y="20366"/>
                  <a:pt x="1329" y="20983"/>
                  <a:pt x="1994" y="20983"/>
                </a:cubicBezTo>
                <a:lnTo>
                  <a:pt x="13292" y="20983"/>
                </a:lnTo>
                <a:close/>
                <a:moveTo>
                  <a:pt x="13292" y="11726"/>
                </a:moveTo>
                <a:cubicBezTo>
                  <a:pt x="13292" y="11726"/>
                  <a:pt x="13292" y="11726"/>
                  <a:pt x="13292" y="11726"/>
                </a:cubicBezTo>
                <a:cubicBezTo>
                  <a:pt x="13292" y="12034"/>
                  <a:pt x="13292" y="12034"/>
                  <a:pt x="12960" y="12034"/>
                </a:cubicBezTo>
                <a:cubicBezTo>
                  <a:pt x="13625" y="11726"/>
                  <a:pt x="13957" y="11417"/>
                  <a:pt x="14622" y="11417"/>
                </a:cubicBezTo>
                <a:cubicBezTo>
                  <a:pt x="14622" y="11417"/>
                  <a:pt x="14622" y="11417"/>
                  <a:pt x="14622" y="11417"/>
                </a:cubicBezTo>
                <a:cubicBezTo>
                  <a:pt x="14622" y="4629"/>
                  <a:pt x="14622" y="4629"/>
                  <a:pt x="14622" y="4629"/>
                </a:cubicBezTo>
                <a:cubicBezTo>
                  <a:pt x="2326" y="4629"/>
                  <a:pt x="2326" y="4629"/>
                  <a:pt x="2326" y="4629"/>
                </a:cubicBezTo>
                <a:cubicBezTo>
                  <a:pt x="2326" y="19131"/>
                  <a:pt x="2326" y="19131"/>
                  <a:pt x="2326" y="19131"/>
                </a:cubicBezTo>
                <a:cubicBezTo>
                  <a:pt x="11298" y="19131"/>
                  <a:pt x="11298" y="19131"/>
                  <a:pt x="11298" y="19131"/>
                </a:cubicBezTo>
                <a:cubicBezTo>
                  <a:pt x="10634" y="18514"/>
                  <a:pt x="10634" y="17589"/>
                  <a:pt x="10302" y="16663"/>
                </a:cubicBezTo>
                <a:cubicBezTo>
                  <a:pt x="3988" y="16663"/>
                  <a:pt x="3988" y="16663"/>
                  <a:pt x="3988" y="16663"/>
                </a:cubicBezTo>
                <a:cubicBezTo>
                  <a:pt x="3988" y="16663"/>
                  <a:pt x="3655" y="16663"/>
                  <a:pt x="3655" y="16354"/>
                </a:cubicBezTo>
                <a:cubicBezTo>
                  <a:pt x="3655" y="16354"/>
                  <a:pt x="3988" y="16046"/>
                  <a:pt x="3988" y="16046"/>
                </a:cubicBezTo>
                <a:cubicBezTo>
                  <a:pt x="10302" y="16046"/>
                  <a:pt x="10302" y="16046"/>
                  <a:pt x="10302" y="16046"/>
                </a:cubicBezTo>
                <a:cubicBezTo>
                  <a:pt x="10302" y="16354"/>
                  <a:pt x="10302" y="16354"/>
                  <a:pt x="10302" y="16354"/>
                </a:cubicBezTo>
                <a:cubicBezTo>
                  <a:pt x="10302" y="15737"/>
                  <a:pt x="10634" y="15120"/>
                  <a:pt x="10966" y="14503"/>
                </a:cubicBezTo>
                <a:cubicBezTo>
                  <a:pt x="3988" y="14503"/>
                  <a:pt x="3988" y="14503"/>
                  <a:pt x="3988" y="14503"/>
                </a:cubicBezTo>
                <a:cubicBezTo>
                  <a:pt x="3988" y="14503"/>
                  <a:pt x="3655" y="14194"/>
                  <a:pt x="3655" y="14194"/>
                </a:cubicBezTo>
                <a:cubicBezTo>
                  <a:pt x="3655" y="13886"/>
                  <a:pt x="3988" y="13886"/>
                  <a:pt x="3988" y="13886"/>
                </a:cubicBezTo>
                <a:cubicBezTo>
                  <a:pt x="11298" y="13886"/>
                  <a:pt x="11298" y="13886"/>
                  <a:pt x="11298" y="13886"/>
                </a:cubicBezTo>
                <a:cubicBezTo>
                  <a:pt x="11631" y="12960"/>
                  <a:pt x="12295" y="12343"/>
                  <a:pt x="12960" y="12034"/>
                </a:cubicBezTo>
                <a:cubicBezTo>
                  <a:pt x="3988" y="12034"/>
                  <a:pt x="3988" y="12034"/>
                  <a:pt x="3988" y="12034"/>
                </a:cubicBezTo>
                <a:cubicBezTo>
                  <a:pt x="3988" y="12034"/>
                  <a:pt x="3655" y="12034"/>
                  <a:pt x="3655" y="11726"/>
                </a:cubicBezTo>
                <a:cubicBezTo>
                  <a:pt x="3655" y="11417"/>
                  <a:pt x="3988" y="11417"/>
                  <a:pt x="3988" y="11417"/>
                </a:cubicBezTo>
                <a:cubicBezTo>
                  <a:pt x="12960" y="11417"/>
                  <a:pt x="12960" y="11417"/>
                  <a:pt x="12960" y="11417"/>
                </a:cubicBezTo>
                <a:cubicBezTo>
                  <a:pt x="13292" y="11417"/>
                  <a:pt x="13292" y="11417"/>
                  <a:pt x="13292" y="11726"/>
                </a:cubicBezTo>
                <a:close/>
                <a:moveTo>
                  <a:pt x="20935" y="16354"/>
                </a:moveTo>
                <a:cubicBezTo>
                  <a:pt x="20935" y="13886"/>
                  <a:pt x="18942" y="11726"/>
                  <a:pt x="15951" y="11726"/>
                </a:cubicBezTo>
                <a:cubicBezTo>
                  <a:pt x="13292" y="11726"/>
                  <a:pt x="10966" y="13886"/>
                  <a:pt x="10966" y="16354"/>
                </a:cubicBezTo>
                <a:cubicBezTo>
                  <a:pt x="10966" y="18823"/>
                  <a:pt x="13292" y="20983"/>
                  <a:pt x="15951" y="20983"/>
                </a:cubicBezTo>
                <a:cubicBezTo>
                  <a:pt x="18942" y="20983"/>
                  <a:pt x="20935" y="18823"/>
                  <a:pt x="20935" y="16354"/>
                </a:cubicBezTo>
                <a:close/>
                <a:moveTo>
                  <a:pt x="18609" y="14811"/>
                </a:moveTo>
                <a:cubicBezTo>
                  <a:pt x="15286" y="17589"/>
                  <a:pt x="15286" y="17589"/>
                  <a:pt x="15286" y="17589"/>
                </a:cubicBezTo>
                <a:cubicBezTo>
                  <a:pt x="13625" y="16046"/>
                  <a:pt x="13625" y="16046"/>
                  <a:pt x="13625" y="16046"/>
                </a:cubicBezTo>
                <a:cubicBezTo>
                  <a:pt x="13292" y="16046"/>
                  <a:pt x="13292" y="16046"/>
                  <a:pt x="12960" y="16046"/>
                </a:cubicBezTo>
                <a:cubicBezTo>
                  <a:pt x="12960" y="16354"/>
                  <a:pt x="12960" y="16354"/>
                  <a:pt x="12960" y="16663"/>
                </a:cubicBezTo>
                <a:cubicBezTo>
                  <a:pt x="14954" y="18206"/>
                  <a:pt x="14954" y="18206"/>
                  <a:pt x="14954" y="18206"/>
                </a:cubicBezTo>
                <a:cubicBezTo>
                  <a:pt x="14954" y="18206"/>
                  <a:pt x="15286" y="18206"/>
                  <a:pt x="15286" y="18206"/>
                </a:cubicBezTo>
                <a:cubicBezTo>
                  <a:pt x="15286" y="18206"/>
                  <a:pt x="15286" y="18206"/>
                  <a:pt x="15618" y="18206"/>
                </a:cubicBezTo>
                <a:cubicBezTo>
                  <a:pt x="19274" y="15120"/>
                  <a:pt x="19274" y="15120"/>
                  <a:pt x="19274" y="15120"/>
                </a:cubicBezTo>
                <a:cubicBezTo>
                  <a:pt x="19274" y="15120"/>
                  <a:pt x="19274" y="14811"/>
                  <a:pt x="19274" y="14811"/>
                </a:cubicBezTo>
                <a:cubicBezTo>
                  <a:pt x="18942" y="14503"/>
                  <a:pt x="18942" y="14503"/>
                  <a:pt x="18609" y="1481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67" name="Shape"/>
          <p:cNvSpPr/>
          <p:nvPr/>
        </p:nvSpPr>
        <p:spPr>
          <a:xfrm>
            <a:off x="6337613" y="4039534"/>
            <a:ext cx="308703" cy="3315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53" h="21600" extrusionOk="0">
                <a:moveTo>
                  <a:pt x="5400" y="9257"/>
                </a:moveTo>
                <a:cubicBezTo>
                  <a:pt x="5400" y="9257"/>
                  <a:pt x="5688" y="8977"/>
                  <a:pt x="5688" y="8977"/>
                </a:cubicBezTo>
                <a:cubicBezTo>
                  <a:pt x="13176" y="7013"/>
                  <a:pt x="13176" y="7013"/>
                  <a:pt x="13176" y="7013"/>
                </a:cubicBezTo>
                <a:cubicBezTo>
                  <a:pt x="13464" y="7013"/>
                  <a:pt x="13464" y="7013"/>
                  <a:pt x="13752" y="7294"/>
                </a:cubicBezTo>
                <a:cubicBezTo>
                  <a:pt x="13752" y="7294"/>
                  <a:pt x="13464" y="7574"/>
                  <a:pt x="13464" y="7574"/>
                </a:cubicBezTo>
                <a:cubicBezTo>
                  <a:pt x="5976" y="9538"/>
                  <a:pt x="5976" y="9538"/>
                  <a:pt x="5976" y="9538"/>
                </a:cubicBezTo>
                <a:cubicBezTo>
                  <a:pt x="5976" y="9538"/>
                  <a:pt x="5688" y="9538"/>
                  <a:pt x="5688" y="9538"/>
                </a:cubicBezTo>
                <a:cubicBezTo>
                  <a:pt x="5688" y="9538"/>
                  <a:pt x="5400" y="9538"/>
                  <a:pt x="5400" y="9257"/>
                </a:cubicBezTo>
                <a:close/>
                <a:moveTo>
                  <a:pt x="10872" y="5891"/>
                </a:moveTo>
                <a:cubicBezTo>
                  <a:pt x="10872" y="5610"/>
                  <a:pt x="10584" y="5610"/>
                  <a:pt x="10584" y="5610"/>
                </a:cubicBezTo>
                <a:cubicBezTo>
                  <a:pt x="5112" y="7013"/>
                  <a:pt x="5112" y="7013"/>
                  <a:pt x="5112" y="7013"/>
                </a:cubicBezTo>
                <a:cubicBezTo>
                  <a:pt x="4824" y="7013"/>
                  <a:pt x="4824" y="7294"/>
                  <a:pt x="4824" y="7294"/>
                </a:cubicBezTo>
                <a:cubicBezTo>
                  <a:pt x="4824" y="7574"/>
                  <a:pt x="5112" y="7574"/>
                  <a:pt x="5112" y="7574"/>
                </a:cubicBezTo>
                <a:cubicBezTo>
                  <a:pt x="5112" y="7574"/>
                  <a:pt x="5112" y="7574"/>
                  <a:pt x="5112" y="7574"/>
                </a:cubicBezTo>
                <a:cubicBezTo>
                  <a:pt x="10584" y="6171"/>
                  <a:pt x="10584" y="6171"/>
                  <a:pt x="10584" y="6171"/>
                </a:cubicBezTo>
                <a:cubicBezTo>
                  <a:pt x="10872" y="6171"/>
                  <a:pt x="10872" y="5891"/>
                  <a:pt x="10872" y="5891"/>
                </a:cubicBezTo>
                <a:close/>
                <a:moveTo>
                  <a:pt x="20376" y="15990"/>
                </a:moveTo>
                <a:cubicBezTo>
                  <a:pt x="20664" y="16551"/>
                  <a:pt x="20664" y="17112"/>
                  <a:pt x="20376" y="17673"/>
                </a:cubicBezTo>
                <a:cubicBezTo>
                  <a:pt x="20088" y="18234"/>
                  <a:pt x="19512" y="18514"/>
                  <a:pt x="18936" y="18795"/>
                </a:cubicBezTo>
                <a:cubicBezTo>
                  <a:pt x="8280" y="21600"/>
                  <a:pt x="8280" y="21600"/>
                  <a:pt x="8280" y="21600"/>
                </a:cubicBezTo>
                <a:cubicBezTo>
                  <a:pt x="7992" y="21600"/>
                  <a:pt x="7704" y="21600"/>
                  <a:pt x="7704" y="21600"/>
                </a:cubicBezTo>
                <a:cubicBezTo>
                  <a:pt x="6552" y="21600"/>
                  <a:pt x="5688" y="21039"/>
                  <a:pt x="5400" y="19917"/>
                </a:cubicBezTo>
                <a:cubicBezTo>
                  <a:pt x="216" y="5330"/>
                  <a:pt x="216" y="5330"/>
                  <a:pt x="216" y="5330"/>
                </a:cubicBezTo>
                <a:cubicBezTo>
                  <a:pt x="-72" y="4769"/>
                  <a:pt x="-72" y="4208"/>
                  <a:pt x="216" y="3927"/>
                </a:cubicBezTo>
                <a:cubicBezTo>
                  <a:pt x="504" y="3366"/>
                  <a:pt x="1080" y="3086"/>
                  <a:pt x="1656" y="2805"/>
                </a:cubicBezTo>
                <a:cubicBezTo>
                  <a:pt x="3960" y="2244"/>
                  <a:pt x="3960" y="2244"/>
                  <a:pt x="3960" y="2244"/>
                </a:cubicBezTo>
                <a:cubicBezTo>
                  <a:pt x="3960" y="2244"/>
                  <a:pt x="3960" y="1964"/>
                  <a:pt x="3960" y="1964"/>
                </a:cubicBezTo>
                <a:cubicBezTo>
                  <a:pt x="3960" y="1683"/>
                  <a:pt x="4248" y="1683"/>
                  <a:pt x="4536" y="1403"/>
                </a:cubicBezTo>
                <a:cubicBezTo>
                  <a:pt x="9144" y="281"/>
                  <a:pt x="9144" y="281"/>
                  <a:pt x="9144" y="281"/>
                </a:cubicBezTo>
                <a:cubicBezTo>
                  <a:pt x="9432" y="281"/>
                  <a:pt x="10008" y="281"/>
                  <a:pt x="10008" y="561"/>
                </a:cubicBezTo>
                <a:cubicBezTo>
                  <a:pt x="12312" y="0"/>
                  <a:pt x="12312" y="0"/>
                  <a:pt x="12312" y="0"/>
                </a:cubicBezTo>
                <a:cubicBezTo>
                  <a:pt x="12600" y="0"/>
                  <a:pt x="12888" y="0"/>
                  <a:pt x="12888" y="0"/>
                </a:cubicBezTo>
                <a:cubicBezTo>
                  <a:pt x="14040" y="0"/>
                  <a:pt x="14904" y="561"/>
                  <a:pt x="15192" y="1403"/>
                </a:cubicBezTo>
                <a:cubicBezTo>
                  <a:pt x="16632" y="5049"/>
                  <a:pt x="16632" y="5049"/>
                  <a:pt x="16632" y="5049"/>
                </a:cubicBezTo>
                <a:cubicBezTo>
                  <a:pt x="16056" y="5891"/>
                  <a:pt x="16056" y="5891"/>
                  <a:pt x="16056" y="5891"/>
                </a:cubicBezTo>
                <a:cubicBezTo>
                  <a:pt x="14328" y="1683"/>
                  <a:pt x="14328" y="1683"/>
                  <a:pt x="14328" y="1683"/>
                </a:cubicBezTo>
                <a:cubicBezTo>
                  <a:pt x="14328" y="1122"/>
                  <a:pt x="13752" y="842"/>
                  <a:pt x="12888" y="842"/>
                </a:cubicBezTo>
                <a:cubicBezTo>
                  <a:pt x="12888" y="842"/>
                  <a:pt x="12888" y="842"/>
                  <a:pt x="12600" y="842"/>
                </a:cubicBezTo>
                <a:cubicBezTo>
                  <a:pt x="10584" y="1403"/>
                  <a:pt x="10584" y="1403"/>
                  <a:pt x="10584" y="1403"/>
                </a:cubicBezTo>
                <a:cubicBezTo>
                  <a:pt x="10584" y="1683"/>
                  <a:pt x="10584" y="1683"/>
                  <a:pt x="10584" y="1683"/>
                </a:cubicBezTo>
                <a:cubicBezTo>
                  <a:pt x="10584" y="1964"/>
                  <a:pt x="10584" y="2244"/>
                  <a:pt x="10584" y="2244"/>
                </a:cubicBezTo>
                <a:cubicBezTo>
                  <a:pt x="10296" y="2525"/>
                  <a:pt x="10296" y="2805"/>
                  <a:pt x="10008" y="2805"/>
                </a:cubicBezTo>
                <a:cubicBezTo>
                  <a:pt x="5400" y="3927"/>
                  <a:pt x="5400" y="3927"/>
                  <a:pt x="5400" y="3927"/>
                </a:cubicBezTo>
                <a:cubicBezTo>
                  <a:pt x="5400" y="3927"/>
                  <a:pt x="5112" y="3927"/>
                  <a:pt x="5112" y="3927"/>
                </a:cubicBezTo>
                <a:cubicBezTo>
                  <a:pt x="4824" y="3927"/>
                  <a:pt x="4248" y="3647"/>
                  <a:pt x="4248" y="3366"/>
                </a:cubicBezTo>
                <a:cubicBezTo>
                  <a:pt x="3960" y="3086"/>
                  <a:pt x="3960" y="3086"/>
                  <a:pt x="3960" y="3086"/>
                </a:cubicBezTo>
                <a:cubicBezTo>
                  <a:pt x="1944" y="3647"/>
                  <a:pt x="1944" y="3647"/>
                  <a:pt x="1944" y="3647"/>
                </a:cubicBezTo>
                <a:cubicBezTo>
                  <a:pt x="1368" y="3647"/>
                  <a:pt x="1080" y="3927"/>
                  <a:pt x="1080" y="4208"/>
                </a:cubicBezTo>
                <a:cubicBezTo>
                  <a:pt x="792" y="4488"/>
                  <a:pt x="792" y="4769"/>
                  <a:pt x="1080" y="5049"/>
                </a:cubicBezTo>
                <a:cubicBezTo>
                  <a:pt x="6264" y="19636"/>
                  <a:pt x="6264" y="19636"/>
                  <a:pt x="6264" y="19636"/>
                </a:cubicBezTo>
                <a:cubicBezTo>
                  <a:pt x="6552" y="20478"/>
                  <a:pt x="7128" y="20758"/>
                  <a:pt x="7992" y="20758"/>
                </a:cubicBezTo>
                <a:cubicBezTo>
                  <a:pt x="18936" y="17953"/>
                  <a:pt x="18936" y="17953"/>
                  <a:pt x="18936" y="17953"/>
                </a:cubicBezTo>
                <a:cubicBezTo>
                  <a:pt x="19224" y="17673"/>
                  <a:pt x="19512" y="17673"/>
                  <a:pt x="19512" y="17392"/>
                </a:cubicBezTo>
                <a:cubicBezTo>
                  <a:pt x="19800" y="17112"/>
                  <a:pt x="19800" y="16551"/>
                  <a:pt x="19800" y="16270"/>
                </a:cubicBezTo>
                <a:cubicBezTo>
                  <a:pt x="18072" y="12062"/>
                  <a:pt x="18072" y="12062"/>
                  <a:pt x="18072" y="12062"/>
                </a:cubicBezTo>
                <a:cubicBezTo>
                  <a:pt x="18648" y="11221"/>
                  <a:pt x="18648" y="11221"/>
                  <a:pt x="18648" y="11221"/>
                </a:cubicBezTo>
                <a:lnTo>
                  <a:pt x="20376" y="15990"/>
                </a:lnTo>
                <a:close/>
                <a:moveTo>
                  <a:pt x="4536" y="2525"/>
                </a:moveTo>
                <a:cubicBezTo>
                  <a:pt x="4824" y="3086"/>
                  <a:pt x="4824" y="3086"/>
                  <a:pt x="4824" y="3086"/>
                </a:cubicBezTo>
                <a:cubicBezTo>
                  <a:pt x="4824" y="3366"/>
                  <a:pt x="5112" y="3366"/>
                  <a:pt x="5112" y="3366"/>
                </a:cubicBezTo>
                <a:cubicBezTo>
                  <a:pt x="9720" y="2244"/>
                  <a:pt x="9720" y="2244"/>
                  <a:pt x="9720" y="2244"/>
                </a:cubicBezTo>
                <a:cubicBezTo>
                  <a:pt x="10008" y="2244"/>
                  <a:pt x="10008" y="2244"/>
                  <a:pt x="10008" y="2244"/>
                </a:cubicBezTo>
                <a:cubicBezTo>
                  <a:pt x="10008" y="1964"/>
                  <a:pt x="10008" y="1964"/>
                  <a:pt x="10008" y="1964"/>
                </a:cubicBezTo>
                <a:cubicBezTo>
                  <a:pt x="9720" y="1122"/>
                  <a:pt x="9720" y="1122"/>
                  <a:pt x="9720" y="1122"/>
                </a:cubicBezTo>
                <a:cubicBezTo>
                  <a:pt x="9720" y="842"/>
                  <a:pt x="9432" y="842"/>
                  <a:pt x="9432" y="842"/>
                </a:cubicBezTo>
                <a:cubicBezTo>
                  <a:pt x="9432" y="842"/>
                  <a:pt x="9432" y="842"/>
                  <a:pt x="9144" y="842"/>
                </a:cubicBezTo>
                <a:cubicBezTo>
                  <a:pt x="4536" y="1964"/>
                  <a:pt x="4536" y="1964"/>
                  <a:pt x="4536" y="1964"/>
                </a:cubicBezTo>
                <a:cubicBezTo>
                  <a:pt x="4536" y="1964"/>
                  <a:pt x="4536" y="2244"/>
                  <a:pt x="4536" y="2244"/>
                </a:cubicBezTo>
                <a:cubicBezTo>
                  <a:pt x="4536" y="2244"/>
                  <a:pt x="4536" y="2244"/>
                  <a:pt x="4536" y="2525"/>
                </a:cubicBezTo>
                <a:close/>
                <a:moveTo>
                  <a:pt x="12024" y="13745"/>
                </a:moveTo>
                <a:cubicBezTo>
                  <a:pt x="12024" y="13745"/>
                  <a:pt x="12024" y="13465"/>
                  <a:pt x="12024" y="13465"/>
                </a:cubicBezTo>
                <a:cubicBezTo>
                  <a:pt x="7704" y="14587"/>
                  <a:pt x="7704" y="14587"/>
                  <a:pt x="7704" y="14587"/>
                </a:cubicBezTo>
                <a:cubicBezTo>
                  <a:pt x="7704" y="14587"/>
                  <a:pt x="7416" y="14868"/>
                  <a:pt x="7416" y="14868"/>
                </a:cubicBezTo>
                <a:cubicBezTo>
                  <a:pt x="7416" y="15148"/>
                  <a:pt x="7704" y="15148"/>
                  <a:pt x="7704" y="15148"/>
                </a:cubicBezTo>
                <a:cubicBezTo>
                  <a:pt x="7704" y="15148"/>
                  <a:pt x="7992" y="15148"/>
                  <a:pt x="7992" y="15148"/>
                </a:cubicBezTo>
                <a:cubicBezTo>
                  <a:pt x="12024" y="14026"/>
                  <a:pt x="12024" y="14026"/>
                  <a:pt x="12024" y="14026"/>
                </a:cubicBezTo>
                <a:lnTo>
                  <a:pt x="12024" y="13745"/>
                </a:lnTo>
                <a:close/>
                <a:moveTo>
                  <a:pt x="8568" y="16831"/>
                </a:moveTo>
                <a:cubicBezTo>
                  <a:pt x="8568" y="16831"/>
                  <a:pt x="8568" y="16831"/>
                  <a:pt x="8568" y="16831"/>
                </a:cubicBezTo>
                <a:cubicBezTo>
                  <a:pt x="12024" y="15990"/>
                  <a:pt x="12024" y="15990"/>
                  <a:pt x="12024" y="15990"/>
                </a:cubicBezTo>
                <a:cubicBezTo>
                  <a:pt x="12024" y="15709"/>
                  <a:pt x="12024" y="15709"/>
                  <a:pt x="12024" y="15429"/>
                </a:cubicBezTo>
                <a:cubicBezTo>
                  <a:pt x="8280" y="16270"/>
                  <a:pt x="8280" y="16270"/>
                  <a:pt x="8280" y="16270"/>
                </a:cubicBezTo>
                <a:cubicBezTo>
                  <a:pt x="8280" y="16270"/>
                  <a:pt x="7992" y="16551"/>
                  <a:pt x="8280" y="16551"/>
                </a:cubicBezTo>
                <a:cubicBezTo>
                  <a:pt x="8280" y="16831"/>
                  <a:pt x="8280" y="16831"/>
                  <a:pt x="8568" y="16831"/>
                </a:cubicBezTo>
                <a:close/>
                <a:moveTo>
                  <a:pt x="14040" y="8977"/>
                </a:moveTo>
                <a:cubicBezTo>
                  <a:pt x="14040" y="8977"/>
                  <a:pt x="14040" y="8977"/>
                  <a:pt x="14040" y="8977"/>
                </a:cubicBezTo>
                <a:cubicBezTo>
                  <a:pt x="6264" y="10940"/>
                  <a:pt x="6264" y="10940"/>
                  <a:pt x="6264" y="10940"/>
                </a:cubicBezTo>
                <a:cubicBezTo>
                  <a:pt x="6264" y="10940"/>
                  <a:pt x="6264" y="10940"/>
                  <a:pt x="6264" y="11221"/>
                </a:cubicBezTo>
                <a:cubicBezTo>
                  <a:pt x="6264" y="11221"/>
                  <a:pt x="6264" y="11501"/>
                  <a:pt x="6552" y="11501"/>
                </a:cubicBezTo>
                <a:cubicBezTo>
                  <a:pt x="6552" y="11501"/>
                  <a:pt x="6552" y="11501"/>
                  <a:pt x="6552" y="11501"/>
                </a:cubicBezTo>
                <a:cubicBezTo>
                  <a:pt x="13752" y="9538"/>
                  <a:pt x="13752" y="9538"/>
                  <a:pt x="13752" y="9538"/>
                </a:cubicBezTo>
                <a:lnTo>
                  <a:pt x="14040" y="8977"/>
                </a:lnTo>
                <a:close/>
                <a:moveTo>
                  <a:pt x="15192" y="7013"/>
                </a:moveTo>
                <a:cubicBezTo>
                  <a:pt x="13752" y="2805"/>
                  <a:pt x="13752" y="2805"/>
                  <a:pt x="13752" y="2805"/>
                </a:cubicBezTo>
                <a:cubicBezTo>
                  <a:pt x="13752" y="2525"/>
                  <a:pt x="13464" y="2525"/>
                  <a:pt x="13464" y="2525"/>
                </a:cubicBezTo>
                <a:cubicBezTo>
                  <a:pt x="2520" y="5330"/>
                  <a:pt x="2520" y="5330"/>
                  <a:pt x="2520" y="5330"/>
                </a:cubicBezTo>
                <a:cubicBezTo>
                  <a:pt x="2520" y="5330"/>
                  <a:pt x="2232" y="5330"/>
                  <a:pt x="2232" y="5610"/>
                </a:cubicBezTo>
                <a:cubicBezTo>
                  <a:pt x="2232" y="5610"/>
                  <a:pt x="2232" y="5610"/>
                  <a:pt x="2232" y="5610"/>
                </a:cubicBezTo>
                <a:cubicBezTo>
                  <a:pt x="7128" y="19636"/>
                  <a:pt x="7128" y="19636"/>
                  <a:pt x="7128" y="19636"/>
                </a:cubicBezTo>
                <a:cubicBezTo>
                  <a:pt x="7416" y="19917"/>
                  <a:pt x="7416" y="19917"/>
                  <a:pt x="7416" y="19917"/>
                </a:cubicBezTo>
                <a:cubicBezTo>
                  <a:pt x="7704" y="19917"/>
                  <a:pt x="7704" y="19917"/>
                  <a:pt x="7704" y="19917"/>
                </a:cubicBezTo>
                <a:cubicBezTo>
                  <a:pt x="18648" y="17112"/>
                  <a:pt x="18648" y="17112"/>
                  <a:pt x="18648" y="17112"/>
                </a:cubicBezTo>
                <a:cubicBezTo>
                  <a:pt x="18648" y="17112"/>
                  <a:pt x="18648" y="17112"/>
                  <a:pt x="18648" y="16831"/>
                </a:cubicBezTo>
                <a:cubicBezTo>
                  <a:pt x="18648" y="16831"/>
                  <a:pt x="18648" y="16831"/>
                  <a:pt x="18648" y="16551"/>
                </a:cubicBezTo>
                <a:cubicBezTo>
                  <a:pt x="17496" y="13465"/>
                  <a:pt x="17496" y="13465"/>
                  <a:pt x="17496" y="13465"/>
                </a:cubicBezTo>
                <a:cubicBezTo>
                  <a:pt x="17208" y="14026"/>
                  <a:pt x="17208" y="14026"/>
                  <a:pt x="17208" y="14026"/>
                </a:cubicBezTo>
                <a:cubicBezTo>
                  <a:pt x="17208" y="14026"/>
                  <a:pt x="17208" y="14026"/>
                  <a:pt x="17208" y="14026"/>
                </a:cubicBezTo>
                <a:cubicBezTo>
                  <a:pt x="18072" y="16551"/>
                  <a:pt x="18072" y="16551"/>
                  <a:pt x="18072" y="16551"/>
                </a:cubicBezTo>
                <a:cubicBezTo>
                  <a:pt x="7704" y="19356"/>
                  <a:pt x="7704" y="19356"/>
                  <a:pt x="7704" y="19356"/>
                </a:cubicBezTo>
                <a:cubicBezTo>
                  <a:pt x="2808" y="5891"/>
                  <a:pt x="2808" y="5891"/>
                  <a:pt x="2808" y="5891"/>
                </a:cubicBezTo>
                <a:cubicBezTo>
                  <a:pt x="13176" y="3086"/>
                  <a:pt x="13176" y="3086"/>
                  <a:pt x="13176" y="3086"/>
                </a:cubicBezTo>
                <a:cubicBezTo>
                  <a:pt x="14904" y="7574"/>
                  <a:pt x="14904" y="7574"/>
                  <a:pt x="14904" y="7574"/>
                </a:cubicBezTo>
                <a:lnTo>
                  <a:pt x="15192" y="7013"/>
                </a:lnTo>
                <a:close/>
                <a:moveTo>
                  <a:pt x="12600" y="11501"/>
                </a:moveTo>
                <a:cubicBezTo>
                  <a:pt x="12888" y="11221"/>
                  <a:pt x="12888" y="11221"/>
                  <a:pt x="12888" y="11221"/>
                </a:cubicBezTo>
                <a:cubicBezTo>
                  <a:pt x="7128" y="12623"/>
                  <a:pt x="7128" y="12623"/>
                  <a:pt x="7128" y="12623"/>
                </a:cubicBezTo>
                <a:cubicBezTo>
                  <a:pt x="6840" y="12623"/>
                  <a:pt x="6840" y="12904"/>
                  <a:pt x="6840" y="13184"/>
                </a:cubicBezTo>
                <a:cubicBezTo>
                  <a:pt x="6840" y="13184"/>
                  <a:pt x="7128" y="13184"/>
                  <a:pt x="7128" y="13184"/>
                </a:cubicBezTo>
                <a:cubicBezTo>
                  <a:pt x="7128" y="13184"/>
                  <a:pt x="7128" y="13184"/>
                  <a:pt x="7128" y="13184"/>
                </a:cubicBezTo>
                <a:cubicBezTo>
                  <a:pt x="12312" y="11782"/>
                  <a:pt x="12312" y="11782"/>
                  <a:pt x="12312" y="11782"/>
                </a:cubicBezTo>
                <a:cubicBezTo>
                  <a:pt x="12600" y="11782"/>
                  <a:pt x="12600" y="11501"/>
                  <a:pt x="12600" y="11501"/>
                </a:cubicBezTo>
                <a:close/>
                <a:moveTo>
                  <a:pt x="21240" y="6171"/>
                </a:moveTo>
                <a:cubicBezTo>
                  <a:pt x="16632" y="13745"/>
                  <a:pt x="16632" y="13745"/>
                  <a:pt x="16632" y="13745"/>
                </a:cubicBezTo>
                <a:cubicBezTo>
                  <a:pt x="16344" y="14306"/>
                  <a:pt x="15768" y="14868"/>
                  <a:pt x="15192" y="15148"/>
                </a:cubicBezTo>
                <a:cubicBezTo>
                  <a:pt x="14040" y="15990"/>
                  <a:pt x="14040" y="15990"/>
                  <a:pt x="14040" y="15990"/>
                </a:cubicBezTo>
                <a:cubicBezTo>
                  <a:pt x="14040" y="15990"/>
                  <a:pt x="13752" y="15990"/>
                  <a:pt x="13464" y="15990"/>
                </a:cubicBezTo>
                <a:cubicBezTo>
                  <a:pt x="13176" y="15990"/>
                  <a:pt x="12888" y="15990"/>
                  <a:pt x="12888" y="15709"/>
                </a:cubicBezTo>
                <a:cubicBezTo>
                  <a:pt x="12600" y="15709"/>
                  <a:pt x="12312" y="15429"/>
                  <a:pt x="12600" y="14868"/>
                </a:cubicBezTo>
                <a:cubicBezTo>
                  <a:pt x="12600" y="13745"/>
                  <a:pt x="12600" y="13745"/>
                  <a:pt x="12600" y="13745"/>
                </a:cubicBezTo>
                <a:cubicBezTo>
                  <a:pt x="12600" y="13184"/>
                  <a:pt x="12888" y="12343"/>
                  <a:pt x="13176" y="11782"/>
                </a:cubicBezTo>
                <a:cubicBezTo>
                  <a:pt x="17784" y="4208"/>
                  <a:pt x="17784" y="4208"/>
                  <a:pt x="17784" y="4208"/>
                </a:cubicBezTo>
                <a:cubicBezTo>
                  <a:pt x="18072" y="3647"/>
                  <a:pt x="18648" y="3366"/>
                  <a:pt x="18936" y="3366"/>
                </a:cubicBezTo>
                <a:cubicBezTo>
                  <a:pt x="19224" y="3366"/>
                  <a:pt x="19512" y="3366"/>
                  <a:pt x="19800" y="3647"/>
                </a:cubicBezTo>
                <a:cubicBezTo>
                  <a:pt x="20664" y="3927"/>
                  <a:pt x="20664" y="3927"/>
                  <a:pt x="20664" y="3927"/>
                </a:cubicBezTo>
                <a:cubicBezTo>
                  <a:pt x="21240" y="4208"/>
                  <a:pt x="21528" y="5330"/>
                  <a:pt x="21240" y="6171"/>
                </a:cubicBezTo>
                <a:close/>
                <a:moveTo>
                  <a:pt x="13752" y="12343"/>
                </a:moveTo>
                <a:cubicBezTo>
                  <a:pt x="14040" y="12623"/>
                  <a:pt x="14040" y="12623"/>
                  <a:pt x="14040" y="12623"/>
                </a:cubicBezTo>
                <a:cubicBezTo>
                  <a:pt x="17784" y="6452"/>
                  <a:pt x="17784" y="6452"/>
                  <a:pt x="17784" y="6452"/>
                </a:cubicBezTo>
                <a:cubicBezTo>
                  <a:pt x="17496" y="6171"/>
                  <a:pt x="17496" y="6171"/>
                  <a:pt x="17496" y="6171"/>
                </a:cubicBezTo>
                <a:cubicBezTo>
                  <a:pt x="14040" y="12062"/>
                  <a:pt x="14040" y="12062"/>
                  <a:pt x="14040" y="12062"/>
                </a:cubicBezTo>
                <a:cubicBezTo>
                  <a:pt x="13752" y="12343"/>
                  <a:pt x="13752" y="12343"/>
                  <a:pt x="13752" y="12343"/>
                </a:cubicBezTo>
                <a:close/>
                <a:moveTo>
                  <a:pt x="14616" y="12904"/>
                </a:moveTo>
                <a:cubicBezTo>
                  <a:pt x="14904" y="13184"/>
                  <a:pt x="14904" y="13184"/>
                  <a:pt x="14904" y="13184"/>
                </a:cubicBezTo>
                <a:cubicBezTo>
                  <a:pt x="18648" y="7013"/>
                  <a:pt x="18648" y="7013"/>
                  <a:pt x="18648" y="7013"/>
                </a:cubicBezTo>
                <a:cubicBezTo>
                  <a:pt x="18072" y="6732"/>
                  <a:pt x="18072" y="6732"/>
                  <a:pt x="18072" y="6732"/>
                </a:cubicBezTo>
                <a:lnTo>
                  <a:pt x="14616" y="12904"/>
                </a:lnTo>
                <a:close/>
                <a:moveTo>
                  <a:pt x="15480" y="14026"/>
                </a:moveTo>
                <a:cubicBezTo>
                  <a:pt x="14040" y="13184"/>
                  <a:pt x="14040" y="13184"/>
                  <a:pt x="14040" y="13184"/>
                </a:cubicBezTo>
                <a:cubicBezTo>
                  <a:pt x="14040" y="13184"/>
                  <a:pt x="14040" y="13184"/>
                  <a:pt x="14040" y="13184"/>
                </a:cubicBezTo>
                <a:cubicBezTo>
                  <a:pt x="14040" y="13184"/>
                  <a:pt x="14040" y="13184"/>
                  <a:pt x="14040" y="13184"/>
                </a:cubicBezTo>
                <a:cubicBezTo>
                  <a:pt x="13464" y="12904"/>
                  <a:pt x="13464" y="12904"/>
                  <a:pt x="13464" y="12904"/>
                </a:cubicBezTo>
                <a:cubicBezTo>
                  <a:pt x="13464" y="13184"/>
                  <a:pt x="13464" y="13465"/>
                  <a:pt x="13464" y="13745"/>
                </a:cubicBezTo>
                <a:cubicBezTo>
                  <a:pt x="13464" y="14587"/>
                  <a:pt x="13464" y="14587"/>
                  <a:pt x="13464" y="14587"/>
                </a:cubicBezTo>
                <a:cubicBezTo>
                  <a:pt x="14040" y="14868"/>
                  <a:pt x="14040" y="14868"/>
                  <a:pt x="14040" y="14868"/>
                </a:cubicBezTo>
                <a:cubicBezTo>
                  <a:pt x="14616" y="14587"/>
                  <a:pt x="14616" y="14587"/>
                  <a:pt x="14616" y="14587"/>
                </a:cubicBezTo>
                <a:cubicBezTo>
                  <a:pt x="14904" y="14306"/>
                  <a:pt x="15192" y="14306"/>
                  <a:pt x="15480" y="14026"/>
                </a:cubicBezTo>
                <a:close/>
                <a:moveTo>
                  <a:pt x="19512" y="7294"/>
                </a:moveTo>
                <a:cubicBezTo>
                  <a:pt x="19224" y="7294"/>
                  <a:pt x="19224" y="7294"/>
                  <a:pt x="19224" y="7294"/>
                </a:cubicBezTo>
                <a:cubicBezTo>
                  <a:pt x="15480" y="13465"/>
                  <a:pt x="15480" y="13465"/>
                  <a:pt x="15480" y="13465"/>
                </a:cubicBezTo>
                <a:cubicBezTo>
                  <a:pt x="15768" y="13465"/>
                  <a:pt x="15768" y="13465"/>
                  <a:pt x="15768" y="13465"/>
                </a:cubicBezTo>
                <a:cubicBezTo>
                  <a:pt x="15768" y="13465"/>
                  <a:pt x="15768" y="13465"/>
                  <a:pt x="15768" y="13184"/>
                </a:cubicBezTo>
                <a:lnTo>
                  <a:pt x="19512" y="7294"/>
                </a:lnTo>
                <a:close/>
                <a:moveTo>
                  <a:pt x="20088" y="6171"/>
                </a:moveTo>
                <a:cubicBezTo>
                  <a:pt x="18072" y="5049"/>
                  <a:pt x="18072" y="5049"/>
                  <a:pt x="18072" y="5049"/>
                </a:cubicBezTo>
                <a:cubicBezTo>
                  <a:pt x="17784" y="5891"/>
                  <a:pt x="17784" y="5891"/>
                  <a:pt x="17784" y="5891"/>
                </a:cubicBezTo>
                <a:cubicBezTo>
                  <a:pt x="19224" y="6452"/>
                  <a:pt x="19224" y="6452"/>
                  <a:pt x="19224" y="6452"/>
                </a:cubicBezTo>
                <a:cubicBezTo>
                  <a:pt x="19224" y="6452"/>
                  <a:pt x="19224" y="6452"/>
                  <a:pt x="19224" y="6452"/>
                </a:cubicBezTo>
                <a:cubicBezTo>
                  <a:pt x="19224" y="6452"/>
                  <a:pt x="19224" y="6452"/>
                  <a:pt x="19224" y="6452"/>
                </a:cubicBezTo>
                <a:cubicBezTo>
                  <a:pt x="19800" y="7013"/>
                  <a:pt x="19800" y="7013"/>
                  <a:pt x="19800" y="7013"/>
                </a:cubicBezTo>
                <a:lnTo>
                  <a:pt x="20088" y="6171"/>
                </a:lnTo>
                <a:close/>
                <a:moveTo>
                  <a:pt x="20376" y="5049"/>
                </a:moveTo>
                <a:cubicBezTo>
                  <a:pt x="20376" y="4769"/>
                  <a:pt x="20376" y="4769"/>
                  <a:pt x="20088" y="4769"/>
                </a:cubicBezTo>
                <a:cubicBezTo>
                  <a:pt x="19512" y="4208"/>
                  <a:pt x="19512" y="4208"/>
                  <a:pt x="19512" y="4208"/>
                </a:cubicBezTo>
                <a:cubicBezTo>
                  <a:pt x="19224" y="4208"/>
                  <a:pt x="19224" y="4208"/>
                  <a:pt x="18936" y="4208"/>
                </a:cubicBezTo>
                <a:cubicBezTo>
                  <a:pt x="18936" y="4208"/>
                  <a:pt x="18648" y="4208"/>
                  <a:pt x="18360" y="4488"/>
                </a:cubicBezTo>
                <a:cubicBezTo>
                  <a:pt x="18360" y="4488"/>
                  <a:pt x="18360" y="4488"/>
                  <a:pt x="18360" y="4488"/>
                </a:cubicBezTo>
                <a:cubicBezTo>
                  <a:pt x="20376" y="5610"/>
                  <a:pt x="20376" y="5610"/>
                  <a:pt x="20376" y="5610"/>
                </a:cubicBezTo>
                <a:cubicBezTo>
                  <a:pt x="20376" y="5610"/>
                  <a:pt x="20376" y="5610"/>
                  <a:pt x="20376" y="5610"/>
                </a:cubicBezTo>
                <a:cubicBezTo>
                  <a:pt x="20376" y="5330"/>
                  <a:pt x="20664" y="5330"/>
                  <a:pt x="20376" y="504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68" name="Shape"/>
          <p:cNvSpPr/>
          <p:nvPr/>
        </p:nvSpPr>
        <p:spPr>
          <a:xfrm>
            <a:off x="6978505" y="4014973"/>
            <a:ext cx="308449" cy="3315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56" h="21600" extrusionOk="0">
                <a:moveTo>
                  <a:pt x="14904" y="7574"/>
                </a:moveTo>
                <a:cubicBezTo>
                  <a:pt x="13176" y="3086"/>
                  <a:pt x="13176" y="3086"/>
                  <a:pt x="13176" y="3086"/>
                </a:cubicBezTo>
                <a:cubicBezTo>
                  <a:pt x="2808" y="5891"/>
                  <a:pt x="2808" y="5891"/>
                  <a:pt x="2808" y="5891"/>
                </a:cubicBezTo>
                <a:cubicBezTo>
                  <a:pt x="7704" y="19356"/>
                  <a:pt x="7704" y="19356"/>
                  <a:pt x="7704" y="19356"/>
                </a:cubicBezTo>
                <a:cubicBezTo>
                  <a:pt x="18072" y="16551"/>
                  <a:pt x="18072" y="16551"/>
                  <a:pt x="18072" y="16551"/>
                </a:cubicBezTo>
                <a:cubicBezTo>
                  <a:pt x="17208" y="14026"/>
                  <a:pt x="17208" y="14026"/>
                  <a:pt x="17208" y="14026"/>
                </a:cubicBezTo>
                <a:cubicBezTo>
                  <a:pt x="17208" y="14026"/>
                  <a:pt x="17208" y="14026"/>
                  <a:pt x="17208" y="14026"/>
                </a:cubicBezTo>
                <a:cubicBezTo>
                  <a:pt x="17496" y="13465"/>
                  <a:pt x="17496" y="13465"/>
                  <a:pt x="17496" y="13465"/>
                </a:cubicBezTo>
                <a:cubicBezTo>
                  <a:pt x="18648" y="16551"/>
                  <a:pt x="18648" y="16551"/>
                  <a:pt x="18648" y="16551"/>
                </a:cubicBezTo>
                <a:cubicBezTo>
                  <a:pt x="18648" y="16831"/>
                  <a:pt x="18648" y="16831"/>
                  <a:pt x="18648" y="16831"/>
                </a:cubicBezTo>
                <a:cubicBezTo>
                  <a:pt x="18648" y="17112"/>
                  <a:pt x="18648" y="17112"/>
                  <a:pt x="18648" y="17112"/>
                </a:cubicBezTo>
                <a:cubicBezTo>
                  <a:pt x="7704" y="19917"/>
                  <a:pt x="7704" y="19917"/>
                  <a:pt x="7704" y="19917"/>
                </a:cubicBezTo>
                <a:cubicBezTo>
                  <a:pt x="7704" y="19917"/>
                  <a:pt x="7704" y="19917"/>
                  <a:pt x="7416" y="19917"/>
                </a:cubicBezTo>
                <a:cubicBezTo>
                  <a:pt x="7416" y="19917"/>
                  <a:pt x="7416" y="19917"/>
                  <a:pt x="7416" y="19636"/>
                </a:cubicBezTo>
                <a:cubicBezTo>
                  <a:pt x="2232" y="5610"/>
                  <a:pt x="2232" y="5610"/>
                  <a:pt x="2232" y="5610"/>
                </a:cubicBezTo>
                <a:cubicBezTo>
                  <a:pt x="2232" y="5610"/>
                  <a:pt x="2232" y="5610"/>
                  <a:pt x="2232" y="5610"/>
                </a:cubicBezTo>
                <a:cubicBezTo>
                  <a:pt x="2232" y="5330"/>
                  <a:pt x="2520" y="5330"/>
                  <a:pt x="2520" y="5330"/>
                </a:cubicBezTo>
                <a:cubicBezTo>
                  <a:pt x="13464" y="2525"/>
                  <a:pt x="13464" y="2525"/>
                  <a:pt x="13464" y="2525"/>
                </a:cubicBezTo>
                <a:cubicBezTo>
                  <a:pt x="13464" y="2525"/>
                  <a:pt x="13752" y="2525"/>
                  <a:pt x="13752" y="2805"/>
                </a:cubicBezTo>
                <a:cubicBezTo>
                  <a:pt x="15192" y="7013"/>
                  <a:pt x="15192" y="7013"/>
                  <a:pt x="15192" y="7013"/>
                </a:cubicBezTo>
                <a:lnTo>
                  <a:pt x="14904" y="7574"/>
                </a:lnTo>
                <a:close/>
                <a:moveTo>
                  <a:pt x="20376" y="15990"/>
                </a:moveTo>
                <a:cubicBezTo>
                  <a:pt x="20664" y="16551"/>
                  <a:pt x="20664" y="17112"/>
                  <a:pt x="20376" y="17673"/>
                </a:cubicBezTo>
                <a:cubicBezTo>
                  <a:pt x="20088" y="18234"/>
                  <a:pt x="19512" y="18514"/>
                  <a:pt x="18936" y="18795"/>
                </a:cubicBezTo>
                <a:cubicBezTo>
                  <a:pt x="8280" y="21600"/>
                  <a:pt x="8280" y="21600"/>
                  <a:pt x="8280" y="21600"/>
                </a:cubicBezTo>
                <a:cubicBezTo>
                  <a:pt x="7992" y="21600"/>
                  <a:pt x="7704" y="21600"/>
                  <a:pt x="7704" y="21600"/>
                </a:cubicBezTo>
                <a:cubicBezTo>
                  <a:pt x="6552" y="21600"/>
                  <a:pt x="5688" y="21039"/>
                  <a:pt x="5400" y="19917"/>
                </a:cubicBezTo>
                <a:cubicBezTo>
                  <a:pt x="216" y="5330"/>
                  <a:pt x="216" y="5330"/>
                  <a:pt x="216" y="5330"/>
                </a:cubicBezTo>
                <a:cubicBezTo>
                  <a:pt x="-72" y="4769"/>
                  <a:pt x="-72" y="4208"/>
                  <a:pt x="216" y="3927"/>
                </a:cubicBezTo>
                <a:cubicBezTo>
                  <a:pt x="504" y="3366"/>
                  <a:pt x="1080" y="3086"/>
                  <a:pt x="1656" y="2805"/>
                </a:cubicBezTo>
                <a:cubicBezTo>
                  <a:pt x="3960" y="2244"/>
                  <a:pt x="3960" y="2244"/>
                  <a:pt x="3960" y="2244"/>
                </a:cubicBezTo>
                <a:cubicBezTo>
                  <a:pt x="3960" y="2244"/>
                  <a:pt x="3960" y="1964"/>
                  <a:pt x="3960" y="1964"/>
                </a:cubicBezTo>
                <a:cubicBezTo>
                  <a:pt x="3960" y="1683"/>
                  <a:pt x="4248" y="1683"/>
                  <a:pt x="4536" y="1403"/>
                </a:cubicBezTo>
                <a:cubicBezTo>
                  <a:pt x="9144" y="281"/>
                  <a:pt x="9144" y="281"/>
                  <a:pt x="9144" y="281"/>
                </a:cubicBezTo>
                <a:cubicBezTo>
                  <a:pt x="9432" y="281"/>
                  <a:pt x="10008" y="281"/>
                  <a:pt x="10008" y="561"/>
                </a:cubicBezTo>
                <a:cubicBezTo>
                  <a:pt x="12312" y="0"/>
                  <a:pt x="12312" y="0"/>
                  <a:pt x="12312" y="0"/>
                </a:cubicBezTo>
                <a:cubicBezTo>
                  <a:pt x="12600" y="0"/>
                  <a:pt x="12888" y="0"/>
                  <a:pt x="12888" y="0"/>
                </a:cubicBezTo>
                <a:cubicBezTo>
                  <a:pt x="14040" y="0"/>
                  <a:pt x="14904" y="561"/>
                  <a:pt x="15192" y="1403"/>
                </a:cubicBezTo>
                <a:cubicBezTo>
                  <a:pt x="16632" y="5049"/>
                  <a:pt x="16632" y="5049"/>
                  <a:pt x="16632" y="5049"/>
                </a:cubicBezTo>
                <a:cubicBezTo>
                  <a:pt x="16056" y="5891"/>
                  <a:pt x="16056" y="5891"/>
                  <a:pt x="16056" y="5891"/>
                </a:cubicBezTo>
                <a:cubicBezTo>
                  <a:pt x="14328" y="1683"/>
                  <a:pt x="14328" y="1683"/>
                  <a:pt x="14328" y="1683"/>
                </a:cubicBezTo>
                <a:cubicBezTo>
                  <a:pt x="14328" y="1122"/>
                  <a:pt x="13752" y="842"/>
                  <a:pt x="12888" y="842"/>
                </a:cubicBezTo>
                <a:cubicBezTo>
                  <a:pt x="12888" y="842"/>
                  <a:pt x="12888" y="842"/>
                  <a:pt x="12600" y="842"/>
                </a:cubicBezTo>
                <a:cubicBezTo>
                  <a:pt x="10584" y="1403"/>
                  <a:pt x="10584" y="1403"/>
                  <a:pt x="10584" y="1403"/>
                </a:cubicBezTo>
                <a:cubicBezTo>
                  <a:pt x="10584" y="1683"/>
                  <a:pt x="10584" y="1683"/>
                  <a:pt x="10584" y="1683"/>
                </a:cubicBezTo>
                <a:cubicBezTo>
                  <a:pt x="10584" y="1964"/>
                  <a:pt x="10584" y="2244"/>
                  <a:pt x="10584" y="2244"/>
                </a:cubicBezTo>
                <a:cubicBezTo>
                  <a:pt x="10296" y="2525"/>
                  <a:pt x="10296" y="2805"/>
                  <a:pt x="10008" y="2805"/>
                </a:cubicBezTo>
                <a:cubicBezTo>
                  <a:pt x="5400" y="3927"/>
                  <a:pt x="5400" y="3927"/>
                  <a:pt x="5400" y="3927"/>
                </a:cubicBezTo>
                <a:cubicBezTo>
                  <a:pt x="5400" y="3927"/>
                  <a:pt x="5112" y="3927"/>
                  <a:pt x="5112" y="3927"/>
                </a:cubicBezTo>
                <a:cubicBezTo>
                  <a:pt x="4824" y="3927"/>
                  <a:pt x="4248" y="3647"/>
                  <a:pt x="4248" y="3366"/>
                </a:cubicBezTo>
                <a:cubicBezTo>
                  <a:pt x="3960" y="3086"/>
                  <a:pt x="3960" y="3086"/>
                  <a:pt x="3960" y="3086"/>
                </a:cubicBezTo>
                <a:cubicBezTo>
                  <a:pt x="1944" y="3647"/>
                  <a:pt x="1944" y="3647"/>
                  <a:pt x="1944" y="3647"/>
                </a:cubicBezTo>
                <a:cubicBezTo>
                  <a:pt x="1368" y="3647"/>
                  <a:pt x="1368" y="3927"/>
                  <a:pt x="1080" y="4208"/>
                </a:cubicBezTo>
                <a:cubicBezTo>
                  <a:pt x="792" y="4488"/>
                  <a:pt x="792" y="4769"/>
                  <a:pt x="1080" y="5049"/>
                </a:cubicBezTo>
                <a:cubicBezTo>
                  <a:pt x="6264" y="19636"/>
                  <a:pt x="6264" y="19636"/>
                  <a:pt x="6264" y="19636"/>
                </a:cubicBezTo>
                <a:cubicBezTo>
                  <a:pt x="6552" y="20478"/>
                  <a:pt x="7128" y="20758"/>
                  <a:pt x="7992" y="20758"/>
                </a:cubicBezTo>
                <a:cubicBezTo>
                  <a:pt x="18936" y="17953"/>
                  <a:pt x="18936" y="17953"/>
                  <a:pt x="18936" y="17953"/>
                </a:cubicBezTo>
                <a:cubicBezTo>
                  <a:pt x="19224" y="17673"/>
                  <a:pt x="19512" y="17673"/>
                  <a:pt x="19512" y="17392"/>
                </a:cubicBezTo>
                <a:cubicBezTo>
                  <a:pt x="19800" y="17112"/>
                  <a:pt x="19800" y="16551"/>
                  <a:pt x="19800" y="16270"/>
                </a:cubicBezTo>
                <a:cubicBezTo>
                  <a:pt x="18072" y="12062"/>
                  <a:pt x="18072" y="12062"/>
                  <a:pt x="18072" y="12062"/>
                </a:cubicBezTo>
                <a:cubicBezTo>
                  <a:pt x="18648" y="11221"/>
                  <a:pt x="18648" y="11221"/>
                  <a:pt x="18648" y="11221"/>
                </a:cubicBezTo>
                <a:lnTo>
                  <a:pt x="20376" y="15990"/>
                </a:lnTo>
                <a:close/>
                <a:moveTo>
                  <a:pt x="4536" y="2525"/>
                </a:moveTo>
                <a:cubicBezTo>
                  <a:pt x="4824" y="3086"/>
                  <a:pt x="4824" y="3086"/>
                  <a:pt x="4824" y="3086"/>
                </a:cubicBezTo>
                <a:cubicBezTo>
                  <a:pt x="4824" y="3366"/>
                  <a:pt x="5112" y="3366"/>
                  <a:pt x="5112" y="3366"/>
                </a:cubicBezTo>
                <a:cubicBezTo>
                  <a:pt x="9720" y="2244"/>
                  <a:pt x="9720" y="2244"/>
                  <a:pt x="9720" y="2244"/>
                </a:cubicBezTo>
                <a:cubicBezTo>
                  <a:pt x="10008" y="2244"/>
                  <a:pt x="10008" y="2244"/>
                  <a:pt x="10008" y="2244"/>
                </a:cubicBezTo>
                <a:cubicBezTo>
                  <a:pt x="10008" y="1964"/>
                  <a:pt x="10008" y="1964"/>
                  <a:pt x="10008" y="1964"/>
                </a:cubicBezTo>
                <a:cubicBezTo>
                  <a:pt x="9720" y="1122"/>
                  <a:pt x="9720" y="1122"/>
                  <a:pt x="9720" y="1122"/>
                </a:cubicBezTo>
                <a:cubicBezTo>
                  <a:pt x="9720" y="842"/>
                  <a:pt x="9432" y="842"/>
                  <a:pt x="9432" y="842"/>
                </a:cubicBezTo>
                <a:cubicBezTo>
                  <a:pt x="9432" y="842"/>
                  <a:pt x="9432" y="842"/>
                  <a:pt x="9144" y="842"/>
                </a:cubicBezTo>
                <a:cubicBezTo>
                  <a:pt x="4536" y="1964"/>
                  <a:pt x="4536" y="1964"/>
                  <a:pt x="4536" y="1964"/>
                </a:cubicBezTo>
                <a:cubicBezTo>
                  <a:pt x="4536" y="1964"/>
                  <a:pt x="4536" y="2244"/>
                  <a:pt x="4536" y="2244"/>
                </a:cubicBezTo>
                <a:cubicBezTo>
                  <a:pt x="4536" y="2244"/>
                  <a:pt x="4536" y="2244"/>
                  <a:pt x="4536" y="2525"/>
                </a:cubicBezTo>
                <a:close/>
                <a:moveTo>
                  <a:pt x="14040" y="8977"/>
                </a:moveTo>
                <a:cubicBezTo>
                  <a:pt x="14616" y="8416"/>
                  <a:pt x="14616" y="8416"/>
                  <a:pt x="14616" y="8416"/>
                </a:cubicBezTo>
                <a:cubicBezTo>
                  <a:pt x="13752" y="7013"/>
                  <a:pt x="12024" y="6171"/>
                  <a:pt x="10296" y="6171"/>
                </a:cubicBezTo>
                <a:cubicBezTo>
                  <a:pt x="10008" y="6171"/>
                  <a:pt x="9432" y="6452"/>
                  <a:pt x="9144" y="6452"/>
                </a:cubicBezTo>
                <a:cubicBezTo>
                  <a:pt x="7992" y="6732"/>
                  <a:pt x="6840" y="7574"/>
                  <a:pt x="6264" y="8416"/>
                </a:cubicBezTo>
                <a:cubicBezTo>
                  <a:pt x="5688" y="9538"/>
                  <a:pt x="5688" y="10379"/>
                  <a:pt x="5976" y="11501"/>
                </a:cubicBezTo>
                <a:cubicBezTo>
                  <a:pt x="6840" y="13184"/>
                  <a:pt x="8568" y="14306"/>
                  <a:pt x="10584" y="14306"/>
                </a:cubicBezTo>
                <a:cubicBezTo>
                  <a:pt x="11160" y="14306"/>
                  <a:pt x="11448" y="14306"/>
                  <a:pt x="11736" y="14306"/>
                </a:cubicBezTo>
                <a:cubicBezTo>
                  <a:pt x="12024" y="14306"/>
                  <a:pt x="12024" y="14306"/>
                  <a:pt x="12024" y="14306"/>
                </a:cubicBezTo>
                <a:cubicBezTo>
                  <a:pt x="12024" y="13745"/>
                  <a:pt x="12024" y="13745"/>
                  <a:pt x="12024" y="13745"/>
                </a:cubicBezTo>
                <a:cubicBezTo>
                  <a:pt x="12024" y="13745"/>
                  <a:pt x="12024" y="13745"/>
                  <a:pt x="12024" y="13465"/>
                </a:cubicBezTo>
                <a:cubicBezTo>
                  <a:pt x="12024" y="13745"/>
                  <a:pt x="11736" y="13745"/>
                  <a:pt x="11736" y="13745"/>
                </a:cubicBezTo>
                <a:cubicBezTo>
                  <a:pt x="11448" y="13745"/>
                  <a:pt x="10872" y="13745"/>
                  <a:pt x="10584" y="13745"/>
                </a:cubicBezTo>
                <a:cubicBezTo>
                  <a:pt x="8856" y="13745"/>
                  <a:pt x="7128" y="12904"/>
                  <a:pt x="6552" y="11221"/>
                </a:cubicBezTo>
                <a:cubicBezTo>
                  <a:pt x="6264" y="10379"/>
                  <a:pt x="6552" y="9538"/>
                  <a:pt x="6840" y="8696"/>
                </a:cubicBezTo>
                <a:cubicBezTo>
                  <a:pt x="7416" y="7855"/>
                  <a:pt x="8280" y="7294"/>
                  <a:pt x="9144" y="7013"/>
                </a:cubicBezTo>
                <a:cubicBezTo>
                  <a:pt x="9720" y="7013"/>
                  <a:pt x="10008" y="6732"/>
                  <a:pt x="10296" y="6732"/>
                </a:cubicBezTo>
                <a:cubicBezTo>
                  <a:pt x="12024" y="6732"/>
                  <a:pt x="13464" y="7574"/>
                  <a:pt x="14040" y="8977"/>
                </a:cubicBezTo>
                <a:close/>
                <a:moveTo>
                  <a:pt x="12024" y="8416"/>
                </a:moveTo>
                <a:cubicBezTo>
                  <a:pt x="10296" y="11221"/>
                  <a:pt x="10296" y="11221"/>
                  <a:pt x="10296" y="11221"/>
                </a:cubicBezTo>
                <a:cubicBezTo>
                  <a:pt x="8280" y="10660"/>
                  <a:pt x="8280" y="10660"/>
                  <a:pt x="8280" y="10660"/>
                </a:cubicBezTo>
                <a:cubicBezTo>
                  <a:pt x="8280" y="10379"/>
                  <a:pt x="7992" y="10660"/>
                  <a:pt x="7992" y="10660"/>
                </a:cubicBezTo>
                <a:cubicBezTo>
                  <a:pt x="7992" y="10940"/>
                  <a:pt x="7992" y="10940"/>
                  <a:pt x="8280" y="10940"/>
                </a:cubicBezTo>
                <a:cubicBezTo>
                  <a:pt x="10296" y="11782"/>
                  <a:pt x="10296" y="11782"/>
                  <a:pt x="10296" y="11782"/>
                </a:cubicBezTo>
                <a:cubicBezTo>
                  <a:pt x="10296" y="11782"/>
                  <a:pt x="10296" y="11782"/>
                  <a:pt x="10296" y="11782"/>
                </a:cubicBezTo>
                <a:cubicBezTo>
                  <a:pt x="10296" y="11782"/>
                  <a:pt x="10584" y="11782"/>
                  <a:pt x="10584" y="11782"/>
                </a:cubicBezTo>
                <a:cubicBezTo>
                  <a:pt x="12600" y="8977"/>
                  <a:pt x="12600" y="8977"/>
                  <a:pt x="12600" y="8977"/>
                </a:cubicBezTo>
                <a:cubicBezTo>
                  <a:pt x="12600" y="8696"/>
                  <a:pt x="12600" y="8416"/>
                  <a:pt x="12600" y="8416"/>
                </a:cubicBezTo>
                <a:cubicBezTo>
                  <a:pt x="12312" y="8416"/>
                  <a:pt x="12312" y="8416"/>
                  <a:pt x="12024" y="8416"/>
                </a:cubicBezTo>
                <a:close/>
                <a:moveTo>
                  <a:pt x="21240" y="6171"/>
                </a:moveTo>
                <a:cubicBezTo>
                  <a:pt x="16632" y="13745"/>
                  <a:pt x="16632" y="13745"/>
                  <a:pt x="16632" y="13745"/>
                </a:cubicBezTo>
                <a:cubicBezTo>
                  <a:pt x="16344" y="14306"/>
                  <a:pt x="15768" y="14868"/>
                  <a:pt x="15192" y="15148"/>
                </a:cubicBezTo>
                <a:cubicBezTo>
                  <a:pt x="14040" y="15990"/>
                  <a:pt x="14040" y="15990"/>
                  <a:pt x="14040" y="15990"/>
                </a:cubicBezTo>
                <a:cubicBezTo>
                  <a:pt x="14040" y="15990"/>
                  <a:pt x="13752" y="15990"/>
                  <a:pt x="13464" y="15990"/>
                </a:cubicBezTo>
                <a:cubicBezTo>
                  <a:pt x="13176" y="15990"/>
                  <a:pt x="12888" y="15990"/>
                  <a:pt x="12888" y="15709"/>
                </a:cubicBezTo>
                <a:cubicBezTo>
                  <a:pt x="12600" y="15709"/>
                  <a:pt x="12312" y="15429"/>
                  <a:pt x="12600" y="14868"/>
                </a:cubicBezTo>
                <a:cubicBezTo>
                  <a:pt x="12600" y="13745"/>
                  <a:pt x="12600" y="13745"/>
                  <a:pt x="12600" y="13745"/>
                </a:cubicBezTo>
                <a:cubicBezTo>
                  <a:pt x="12600" y="13184"/>
                  <a:pt x="12888" y="12343"/>
                  <a:pt x="13176" y="11782"/>
                </a:cubicBezTo>
                <a:cubicBezTo>
                  <a:pt x="17784" y="4208"/>
                  <a:pt x="17784" y="4208"/>
                  <a:pt x="17784" y="4208"/>
                </a:cubicBezTo>
                <a:cubicBezTo>
                  <a:pt x="18072" y="3647"/>
                  <a:pt x="18648" y="3366"/>
                  <a:pt x="19224" y="3366"/>
                </a:cubicBezTo>
                <a:cubicBezTo>
                  <a:pt x="19224" y="3366"/>
                  <a:pt x="19224" y="3366"/>
                  <a:pt x="19224" y="3366"/>
                </a:cubicBezTo>
                <a:cubicBezTo>
                  <a:pt x="19224" y="3366"/>
                  <a:pt x="19512" y="3366"/>
                  <a:pt x="19800" y="3647"/>
                </a:cubicBezTo>
                <a:cubicBezTo>
                  <a:pt x="20664" y="3927"/>
                  <a:pt x="20664" y="3927"/>
                  <a:pt x="20664" y="3927"/>
                </a:cubicBezTo>
                <a:cubicBezTo>
                  <a:pt x="20952" y="4208"/>
                  <a:pt x="21240" y="4488"/>
                  <a:pt x="21240" y="4769"/>
                </a:cubicBezTo>
                <a:cubicBezTo>
                  <a:pt x="21528" y="5330"/>
                  <a:pt x="21528" y="5610"/>
                  <a:pt x="21240" y="6171"/>
                </a:cubicBezTo>
                <a:close/>
                <a:moveTo>
                  <a:pt x="13752" y="12343"/>
                </a:moveTo>
                <a:cubicBezTo>
                  <a:pt x="14040" y="12623"/>
                  <a:pt x="14040" y="12623"/>
                  <a:pt x="14040" y="12623"/>
                </a:cubicBezTo>
                <a:cubicBezTo>
                  <a:pt x="17784" y="6452"/>
                  <a:pt x="17784" y="6452"/>
                  <a:pt x="17784" y="6452"/>
                </a:cubicBezTo>
                <a:cubicBezTo>
                  <a:pt x="17496" y="6171"/>
                  <a:pt x="17496" y="6171"/>
                  <a:pt x="17496" y="6171"/>
                </a:cubicBezTo>
                <a:cubicBezTo>
                  <a:pt x="14040" y="12062"/>
                  <a:pt x="14040" y="12062"/>
                  <a:pt x="14040" y="12062"/>
                </a:cubicBezTo>
                <a:cubicBezTo>
                  <a:pt x="13752" y="12343"/>
                  <a:pt x="13752" y="12343"/>
                  <a:pt x="13752" y="12343"/>
                </a:cubicBezTo>
                <a:close/>
                <a:moveTo>
                  <a:pt x="14616" y="12904"/>
                </a:moveTo>
                <a:cubicBezTo>
                  <a:pt x="14904" y="13184"/>
                  <a:pt x="14904" y="13184"/>
                  <a:pt x="14904" y="13184"/>
                </a:cubicBezTo>
                <a:cubicBezTo>
                  <a:pt x="18648" y="7013"/>
                  <a:pt x="18648" y="7013"/>
                  <a:pt x="18648" y="7013"/>
                </a:cubicBezTo>
                <a:cubicBezTo>
                  <a:pt x="18072" y="6732"/>
                  <a:pt x="18072" y="6732"/>
                  <a:pt x="18072" y="6732"/>
                </a:cubicBezTo>
                <a:lnTo>
                  <a:pt x="14616" y="12904"/>
                </a:lnTo>
                <a:close/>
                <a:moveTo>
                  <a:pt x="15480" y="14026"/>
                </a:moveTo>
                <a:cubicBezTo>
                  <a:pt x="14040" y="13184"/>
                  <a:pt x="14040" y="13184"/>
                  <a:pt x="14040" y="13184"/>
                </a:cubicBezTo>
                <a:cubicBezTo>
                  <a:pt x="14040" y="13184"/>
                  <a:pt x="14040" y="13184"/>
                  <a:pt x="14040" y="13184"/>
                </a:cubicBezTo>
                <a:cubicBezTo>
                  <a:pt x="14040" y="13184"/>
                  <a:pt x="14040" y="13184"/>
                  <a:pt x="14040" y="13184"/>
                </a:cubicBezTo>
                <a:cubicBezTo>
                  <a:pt x="13464" y="12904"/>
                  <a:pt x="13464" y="12904"/>
                  <a:pt x="13464" y="12904"/>
                </a:cubicBezTo>
                <a:cubicBezTo>
                  <a:pt x="13464" y="13184"/>
                  <a:pt x="13464" y="13465"/>
                  <a:pt x="13464" y="13745"/>
                </a:cubicBezTo>
                <a:cubicBezTo>
                  <a:pt x="13464" y="14587"/>
                  <a:pt x="13464" y="14587"/>
                  <a:pt x="13464" y="14587"/>
                </a:cubicBezTo>
                <a:cubicBezTo>
                  <a:pt x="14040" y="14868"/>
                  <a:pt x="14040" y="14868"/>
                  <a:pt x="14040" y="14868"/>
                </a:cubicBezTo>
                <a:cubicBezTo>
                  <a:pt x="14616" y="14587"/>
                  <a:pt x="14616" y="14587"/>
                  <a:pt x="14616" y="14587"/>
                </a:cubicBezTo>
                <a:cubicBezTo>
                  <a:pt x="14904" y="14306"/>
                  <a:pt x="15192" y="14306"/>
                  <a:pt x="15480" y="14026"/>
                </a:cubicBezTo>
                <a:close/>
                <a:moveTo>
                  <a:pt x="19512" y="7294"/>
                </a:moveTo>
                <a:cubicBezTo>
                  <a:pt x="19224" y="7294"/>
                  <a:pt x="19224" y="7294"/>
                  <a:pt x="19224" y="7294"/>
                </a:cubicBezTo>
                <a:cubicBezTo>
                  <a:pt x="15480" y="13465"/>
                  <a:pt x="15480" y="13465"/>
                  <a:pt x="15480" y="13465"/>
                </a:cubicBezTo>
                <a:cubicBezTo>
                  <a:pt x="15768" y="13465"/>
                  <a:pt x="15768" y="13465"/>
                  <a:pt x="15768" y="13465"/>
                </a:cubicBezTo>
                <a:cubicBezTo>
                  <a:pt x="15768" y="13465"/>
                  <a:pt x="15768" y="13465"/>
                  <a:pt x="15768" y="13184"/>
                </a:cubicBezTo>
                <a:lnTo>
                  <a:pt x="19512" y="7294"/>
                </a:lnTo>
                <a:close/>
                <a:moveTo>
                  <a:pt x="20088" y="6171"/>
                </a:moveTo>
                <a:cubicBezTo>
                  <a:pt x="18072" y="5049"/>
                  <a:pt x="18072" y="5049"/>
                  <a:pt x="18072" y="5049"/>
                </a:cubicBezTo>
                <a:cubicBezTo>
                  <a:pt x="17784" y="5891"/>
                  <a:pt x="17784" y="5891"/>
                  <a:pt x="17784" y="5891"/>
                </a:cubicBezTo>
                <a:cubicBezTo>
                  <a:pt x="19224" y="6452"/>
                  <a:pt x="19224" y="6452"/>
                  <a:pt x="19224" y="6452"/>
                </a:cubicBezTo>
                <a:cubicBezTo>
                  <a:pt x="19224" y="6452"/>
                  <a:pt x="19224" y="6452"/>
                  <a:pt x="19224" y="6452"/>
                </a:cubicBezTo>
                <a:cubicBezTo>
                  <a:pt x="19224" y="6452"/>
                  <a:pt x="19224" y="6452"/>
                  <a:pt x="19224" y="6452"/>
                </a:cubicBezTo>
                <a:cubicBezTo>
                  <a:pt x="19800" y="7013"/>
                  <a:pt x="19800" y="7013"/>
                  <a:pt x="19800" y="7013"/>
                </a:cubicBezTo>
                <a:lnTo>
                  <a:pt x="20088" y="6171"/>
                </a:lnTo>
                <a:close/>
                <a:moveTo>
                  <a:pt x="20376" y="5049"/>
                </a:moveTo>
                <a:cubicBezTo>
                  <a:pt x="20376" y="4769"/>
                  <a:pt x="20376" y="4769"/>
                  <a:pt x="20088" y="4769"/>
                </a:cubicBezTo>
                <a:cubicBezTo>
                  <a:pt x="19512" y="4208"/>
                  <a:pt x="19512" y="4208"/>
                  <a:pt x="19512" y="4208"/>
                </a:cubicBezTo>
                <a:cubicBezTo>
                  <a:pt x="19224" y="4208"/>
                  <a:pt x="19224" y="4208"/>
                  <a:pt x="19224" y="4208"/>
                </a:cubicBezTo>
                <a:cubicBezTo>
                  <a:pt x="18936" y="4208"/>
                  <a:pt x="18648" y="4208"/>
                  <a:pt x="18360" y="4488"/>
                </a:cubicBezTo>
                <a:cubicBezTo>
                  <a:pt x="18360" y="4488"/>
                  <a:pt x="18360" y="4488"/>
                  <a:pt x="18360" y="4488"/>
                </a:cubicBezTo>
                <a:cubicBezTo>
                  <a:pt x="20376" y="5610"/>
                  <a:pt x="20376" y="5610"/>
                  <a:pt x="20376" y="5610"/>
                </a:cubicBezTo>
                <a:cubicBezTo>
                  <a:pt x="20376" y="5610"/>
                  <a:pt x="20376" y="5610"/>
                  <a:pt x="20376" y="5610"/>
                </a:cubicBezTo>
                <a:cubicBezTo>
                  <a:pt x="20664" y="5330"/>
                  <a:pt x="20664" y="5330"/>
                  <a:pt x="20376" y="5049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69" name="Shape"/>
          <p:cNvSpPr/>
          <p:nvPr/>
        </p:nvSpPr>
        <p:spPr>
          <a:xfrm>
            <a:off x="7609181" y="4014973"/>
            <a:ext cx="303502" cy="3228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244" y="17568"/>
                </a:moveTo>
                <a:cubicBezTo>
                  <a:pt x="17753" y="17568"/>
                  <a:pt x="17753" y="17568"/>
                  <a:pt x="17753" y="17568"/>
                </a:cubicBezTo>
                <a:cubicBezTo>
                  <a:pt x="18049" y="17568"/>
                  <a:pt x="18049" y="17280"/>
                  <a:pt x="18049" y="17280"/>
                </a:cubicBezTo>
                <a:cubicBezTo>
                  <a:pt x="18049" y="12960"/>
                  <a:pt x="18049" y="12960"/>
                  <a:pt x="18049" y="12960"/>
                </a:cubicBezTo>
                <a:cubicBezTo>
                  <a:pt x="18049" y="12672"/>
                  <a:pt x="18049" y="12672"/>
                  <a:pt x="17753" y="12672"/>
                </a:cubicBezTo>
                <a:cubicBezTo>
                  <a:pt x="11244" y="12672"/>
                  <a:pt x="11244" y="12672"/>
                  <a:pt x="11244" y="12672"/>
                </a:cubicBezTo>
                <a:cubicBezTo>
                  <a:pt x="11244" y="12672"/>
                  <a:pt x="10948" y="12672"/>
                  <a:pt x="10948" y="12960"/>
                </a:cubicBezTo>
                <a:cubicBezTo>
                  <a:pt x="10948" y="17280"/>
                  <a:pt x="10948" y="17280"/>
                  <a:pt x="10948" y="17280"/>
                </a:cubicBezTo>
                <a:cubicBezTo>
                  <a:pt x="10948" y="17280"/>
                  <a:pt x="11244" y="17568"/>
                  <a:pt x="11244" y="17568"/>
                </a:cubicBezTo>
                <a:close/>
                <a:moveTo>
                  <a:pt x="11540" y="13248"/>
                </a:moveTo>
                <a:cubicBezTo>
                  <a:pt x="17458" y="13248"/>
                  <a:pt x="17458" y="13248"/>
                  <a:pt x="17458" y="13248"/>
                </a:cubicBezTo>
                <a:cubicBezTo>
                  <a:pt x="17458" y="16992"/>
                  <a:pt x="17458" y="16992"/>
                  <a:pt x="17458" y="16992"/>
                </a:cubicBezTo>
                <a:cubicBezTo>
                  <a:pt x="11540" y="16992"/>
                  <a:pt x="11540" y="16992"/>
                  <a:pt x="11540" y="16992"/>
                </a:cubicBezTo>
                <a:lnTo>
                  <a:pt x="11540" y="13248"/>
                </a:lnTo>
                <a:close/>
                <a:moveTo>
                  <a:pt x="20416" y="18720"/>
                </a:moveTo>
                <a:cubicBezTo>
                  <a:pt x="20416" y="8640"/>
                  <a:pt x="20416" y="8640"/>
                  <a:pt x="20416" y="8640"/>
                </a:cubicBezTo>
                <a:cubicBezTo>
                  <a:pt x="21008" y="8352"/>
                  <a:pt x="21600" y="7776"/>
                  <a:pt x="21600" y="6912"/>
                </a:cubicBezTo>
                <a:cubicBezTo>
                  <a:pt x="21600" y="4032"/>
                  <a:pt x="21600" y="4032"/>
                  <a:pt x="21600" y="4032"/>
                </a:cubicBezTo>
                <a:cubicBezTo>
                  <a:pt x="21600" y="3744"/>
                  <a:pt x="21304" y="3456"/>
                  <a:pt x="21304" y="3168"/>
                </a:cubicBezTo>
                <a:cubicBezTo>
                  <a:pt x="21304" y="2880"/>
                  <a:pt x="21600" y="2592"/>
                  <a:pt x="21600" y="2304"/>
                </a:cubicBezTo>
                <a:cubicBezTo>
                  <a:pt x="21600" y="1728"/>
                  <a:pt x="21600" y="1728"/>
                  <a:pt x="21600" y="1728"/>
                </a:cubicBezTo>
                <a:cubicBezTo>
                  <a:pt x="21600" y="864"/>
                  <a:pt x="20712" y="0"/>
                  <a:pt x="19825" y="0"/>
                </a:cubicBezTo>
                <a:cubicBezTo>
                  <a:pt x="1775" y="0"/>
                  <a:pt x="1775" y="0"/>
                  <a:pt x="1775" y="0"/>
                </a:cubicBezTo>
                <a:cubicBezTo>
                  <a:pt x="888" y="0"/>
                  <a:pt x="0" y="864"/>
                  <a:pt x="0" y="1728"/>
                </a:cubicBezTo>
                <a:cubicBezTo>
                  <a:pt x="0" y="2304"/>
                  <a:pt x="0" y="2304"/>
                  <a:pt x="0" y="2304"/>
                </a:cubicBezTo>
                <a:cubicBezTo>
                  <a:pt x="0" y="2592"/>
                  <a:pt x="296" y="2880"/>
                  <a:pt x="296" y="3168"/>
                </a:cubicBezTo>
                <a:cubicBezTo>
                  <a:pt x="296" y="3456"/>
                  <a:pt x="0" y="3744"/>
                  <a:pt x="0" y="4032"/>
                </a:cubicBezTo>
                <a:cubicBezTo>
                  <a:pt x="0" y="6912"/>
                  <a:pt x="0" y="6912"/>
                  <a:pt x="0" y="6912"/>
                </a:cubicBezTo>
                <a:cubicBezTo>
                  <a:pt x="0" y="7776"/>
                  <a:pt x="592" y="8352"/>
                  <a:pt x="1184" y="8640"/>
                </a:cubicBezTo>
                <a:cubicBezTo>
                  <a:pt x="1184" y="18720"/>
                  <a:pt x="1184" y="18720"/>
                  <a:pt x="1184" y="18720"/>
                </a:cubicBezTo>
                <a:cubicBezTo>
                  <a:pt x="592" y="18720"/>
                  <a:pt x="0" y="19296"/>
                  <a:pt x="0" y="19872"/>
                </a:cubicBezTo>
                <a:cubicBezTo>
                  <a:pt x="0" y="20448"/>
                  <a:pt x="0" y="20448"/>
                  <a:pt x="0" y="20448"/>
                </a:cubicBezTo>
                <a:cubicBezTo>
                  <a:pt x="0" y="21024"/>
                  <a:pt x="592" y="21600"/>
                  <a:pt x="1479" y="21600"/>
                </a:cubicBezTo>
                <a:cubicBezTo>
                  <a:pt x="20416" y="21600"/>
                  <a:pt x="20416" y="21600"/>
                  <a:pt x="20416" y="21600"/>
                </a:cubicBezTo>
                <a:cubicBezTo>
                  <a:pt x="21008" y="21600"/>
                  <a:pt x="21600" y="21024"/>
                  <a:pt x="21600" y="20448"/>
                </a:cubicBezTo>
                <a:cubicBezTo>
                  <a:pt x="21600" y="19872"/>
                  <a:pt x="21600" y="19872"/>
                  <a:pt x="21600" y="19872"/>
                </a:cubicBezTo>
                <a:cubicBezTo>
                  <a:pt x="21600" y="19296"/>
                  <a:pt x="21008" y="18720"/>
                  <a:pt x="20416" y="18720"/>
                </a:cubicBezTo>
                <a:close/>
                <a:moveTo>
                  <a:pt x="888" y="1728"/>
                </a:moveTo>
                <a:cubicBezTo>
                  <a:pt x="888" y="1152"/>
                  <a:pt x="1184" y="864"/>
                  <a:pt x="1775" y="864"/>
                </a:cubicBezTo>
                <a:cubicBezTo>
                  <a:pt x="19825" y="864"/>
                  <a:pt x="19825" y="864"/>
                  <a:pt x="19825" y="864"/>
                </a:cubicBezTo>
                <a:cubicBezTo>
                  <a:pt x="20416" y="864"/>
                  <a:pt x="20712" y="1152"/>
                  <a:pt x="20712" y="1728"/>
                </a:cubicBezTo>
                <a:cubicBezTo>
                  <a:pt x="20712" y="2304"/>
                  <a:pt x="20712" y="2304"/>
                  <a:pt x="20712" y="2304"/>
                </a:cubicBezTo>
                <a:cubicBezTo>
                  <a:pt x="20712" y="2592"/>
                  <a:pt x="20416" y="2880"/>
                  <a:pt x="19825" y="2880"/>
                </a:cubicBezTo>
                <a:cubicBezTo>
                  <a:pt x="1775" y="2880"/>
                  <a:pt x="1775" y="2880"/>
                  <a:pt x="1775" y="2880"/>
                </a:cubicBezTo>
                <a:cubicBezTo>
                  <a:pt x="1184" y="2880"/>
                  <a:pt x="888" y="2592"/>
                  <a:pt x="888" y="2304"/>
                </a:cubicBezTo>
                <a:lnTo>
                  <a:pt x="888" y="1728"/>
                </a:lnTo>
                <a:close/>
                <a:moveTo>
                  <a:pt x="2071" y="10944"/>
                </a:moveTo>
                <a:cubicBezTo>
                  <a:pt x="2367" y="11232"/>
                  <a:pt x="2959" y="11232"/>
                  <a:pt x="3255" y="11232"/>
                </a:cubicBezTo>
                <a:cubicBezTo>
                  <a:pt x="3551" y="11232"/>
                  <a:pt x="3551" y="11232"/>
                  <a:pt x="3551" y="11232"/>
                </a:cubicBezTo>
                <a:cubicBezTo>
                  <a:pt x="4142" y="11232"/>
                  <a:pt x="4734" y="10944"/>
                  <a:pt x="5030" y="10656"/>
                </a:cubicBezTo>
                <a:cubicBezTo>
                  <a:pt x="5326" y="10944"/>
                  <a:pt x="5622" y="11232"/>
                  <a:pt x="6214" y="11232"/>
                </a:cubicBezTo>
                <a:cubicBezTo>
                  <a:pt x="6510" y="11232"/>
                  <a:pt x="6510" y="11232"/>
                  <a:pt x="6510" y="11232"/>
                </a:cubicBezTo>
                <a:cubicBezTo>
                  <a:pt x="7101" y="11232"/>
                  <a:pt x="7693" y="10944"/>
                  <a:pt x="7989" y="10656"/>
                </a:cubicBezTo>
                <a:cubicBezTo>
                  <a:pt x="8285" y="10944"/>
                  <a:pt x="8581" y="11232"/>
                  <a:pt x="9173" y="11232"/>
                </a:cubicBezTo>
                <a:cubicBezTo>
                  <a:pt x="9468" y="11232"/>
                  <a:pt x="9468" y="11232"/>
                  <a:pt x="9468" y="11232"/>
                </a:cubicBezTo>
                <a:cubicBezTo>
                  <a:pt x="10060" y="11232"/>
                  <a:pt x="10652" y="10944"/>
                  <a:pt x="10948" y="10656"/>
                </a:cubicBezTo>
                <a:cubicBezTo>
                  <a:pt x="11244" y="10944"/>
                  <a:pt x="11540" y="11232"/>
                  <a:pt x="12132" y="11232"/>
                </a:cubicBezTo>
                <a:cubicBezTo>
                  <a:pt x="12427" y="11232"/>
                  <a:pt x="12427" y="11232"/>
                  <a:pt x="12427" y="11232"/>
                </a:cubicBezTo>
                <a:cubicBezTo>
                  <a:pt x="13019" y="11232"/>
                  <a:pt x="13611" y="10944"/>
                  <a:pt x="13907" y="10656"/>
                </a:cubicBezTo>
                <a:cubicBezTo>
                  <a:pt x="14203" y="10944"/>
                  <a:pt x="14499" y="11232"/>
                  <a:pt x="15090" y="11232"/>
                </a:cubicBezTo>
                <a:cubicBezTo>
                  <a:pt x="15386" y="11232"/>
                  <a:pt x="15386" y="11232"/>
                  <a:pt x="15386" y="11232"/>
                </a:cubicBezTo>
                <a:cubicBezTo>
                  <a:pt x="15978" y="11232"/>
                  <a:pt x="16570" y="10944"/>
                  <a:pt x="16866" y="10656"/>
                </a:cubicBezTo>
                <a:cubicBezTo>
                  <a:pt x="17162" y="10944"/>
                  <a:pt x="17458" y="11232"/>
                  <a:pt x="18049" y="11232"/>
                </a:cubicBezTo>
                <a:cubicBezTo>
                  <a:pt x="18345" y="11232"/>
                  <a:pt x="18345" y="11232"/>
                  <a:pt x="18345" y="11232"/>
                </a:cubicBezTo>
                <a:cubicBezTo>
                  <a:pt x="18937" y="11232"/>
                  <a:pt x="19233" y="11232"/>
                  <a:pt x="19529" y="10944"/>
                </a:cubicBezTo>
                <a:cubicBezTo>
                  <a:pt x="19529" y="19008"/>
                  <a:pt x="19529" y="19008"/>
                  <a:pt x="19529" y="19008"/>
                </a:cubicBezTo>
                <a:cubicBezTo>
                  <a:pt x="8581" y="19008"/>
                  <a:pt x="8581" y="19008"/>
                  <a:pt x="8581" y="19008"/>
                </a:cubicBezTo>
                <a:cubicBezTo>
                  <a:pt x="8581" y="12960"/>
                  <a:pt x="8581" y="12960"/>
                  <a:pt x="8581" y="12960"/>
                </a:cubicBezTo>
                <a:cubicBezTo>
                  <a:pt x="8581" y="12672"/>
                  <a:pt x="8581" y="12672"/>
                  <a:pt x="8285" y="12672"/>
                </a:cubicBezTo>
                <a:cubicBezTo>
                  <a:pt x="3847" y="12672"/>
                  <a:pt x="3847" y="12672"/>
                  <a:pt x="3847" y="12672"/>
                </a:cubicBezTo>
                <a:cubicBezTo>
                  <a:pt x="3551" y="12672"/>
                  <a:pt x="3551" y="12672"/>
                  <a:pt x="3551" y="12960"/>
                </a:cubicBezTo>
                <a:cubicBezTo>
                  <a:pt x="3551" y="19008"/>
                  <a:pt x="3551" y="19008"/>
                  <a:pt x="3551" y="19008"/>
                </a:cubicBezTo>
                <a:cubicBezTo>
                  <a:pt x="2071" y="19008"/>
                  <a:pt x="2071" y="19008"/>
                  <a:pt x="2071" y="19008"/>
                </a:cubicBezTo>
                <a:lnTo>
                  <a:pt x="2071" y="10944"/>
                </a:lnTo>
                <a:close/>
                <a:moveTo>
                  <a:pt x="4142" y="13248"/>
                </a:moveTo>
                <a:cubicBezTo>
                  <a:pt x="7989" y="13248"/>
                  <a:pt x="7989" y="13248"/>
                  <a:pt x="7989" y="13248"/>
                </a:cubicBezTo>
                <a:cubicBezTo>
                  <a:pt x="7989" y="19008"/>
                  <a:pt x="7989" y="19008"/>
                  <a:pt x="7989" y="19008"/>
                </a:cubicBezTo>
                <a:cubicBezTo>
                  <a:pt x="4142" y="19008"/>
                  <a:pt x="4142" y="19008"/>
                  <a:pt x="4142" y="19008"/>
                </a:cubicBezTo>
                <a:lnTo>
                  <a:pt x="4142" y="13248"/>
                </a:lnTo>
                <a:close/>
                <a:moveTo>
                  <a:pt x="19529" y="8352"/>
                </a:moveTo>
                <a:cubicBezTo>
                  <a:pt x="19529" y="9792"/>
                  <a:pt x="19529" y="9792"/>
                  <a:pt x="19529" y="9792"/>
                </a:cubicBezTo>
                <a:cubicBezTo>
                  <a:pt x="19529" y="10368"/>
                  <a:pt x="18937" y="10656"/>
                  <a:pt x="18345" y="10656"/>
                </a:cubicBezTo>
                <a:cubicBezTo>
                  <a:pt x="18049" y="10656"/>
                  <a:pt x="18049" y="10656"/>
                  <a:pt x="18049" y="10656"/>
                </a:cubicBezTo>
                <a:cubicBezTo>
                  <a:pt x="17458" y="10656"/>
                  <a:pt x="17162" y="10368"/>
                  <a:pt x="17162" y="9792"/>
                </a:cubicBezTo>
                <a:cubicBezTo>
                  <a:pt x="17162" y="8352"/>
                  <a:pt x="17162" y="8352"/>
                  <a:pt x="17162" y="8352"/>
                </a:cubicBezTo>
                <a:cubicBezTo>
                  <a:pt x="19529" y="8352"/>
                  <a:pt x="19529" y="8352"/>
                  <a:pt x="19529" y="8352"/>
                </a:cubicBezTo>
                <a:close/>
                <a:moveTo>
                  <a:pt x="16570" y="9792"/>
                </a:moveTo>
                <a:cubicBezTo>
                  <a:pt x="16570" y="10368"/>
                  <a:pt x="15978" y="10656"/>
                  <a:pt x="15386" y="10656"/>
                </a:cubicBezTo>
                <a:cubicBezTo>
                  <a:pt x="15090" y="10656"/>
                  <a:pt x="15090" y="10656"/>
                  <a:pt x="15090" y="10656"/>
                </a:cubicBezTo>
                <a:cubicBezTo>
                  <a:pt x="14499" y="10656"/>
                  <a:pt x="14203" y="10368"/>
                  <a:pt x="14203" y="9792"/>
                </a:cubicBezTo>
                <a:cubicBezTo>
                  <a:pt x="14203" y="8352"/>
                  <a:pt x="14203" y="8352"/>
                  <a:pt x="14203" y="8352"/>
                </a:cubicBezTo>
                <a:cubicBezTo>
                  <a:pt x="16570" y="8352"/>
                  <a:pt x="16570" y="8352"/>
                  <a:pt x="16570" y="8352"/>
                </a:cubicBezTo>
                <a:lnTo>
                  <a:pt x="16570" y="9792"/>
                </a:lnTo>
                <a:close/>
                <a:moveTo>
                  <a:pt x="13611" y="9792"/>
                </a:moveTo>
                <a:cubicBezTo>
                  <a:pt x="13611" y="10368"/>
                  <a:pt x="13019" y="10656"/>
                  <a:pt x="12427" y="10656"/>
                </a:cubicBezTo>
                <a:cubicBezTo>
                  <a:pt x="12132" y="10656"/>
                  <a:pt x="12132" y="10656"/>
                  <a:pt x="12132" y="10656"/>
                </a:cubicBezTo>
                <a:cubicBezTo>
                  <a:pt x="11540" y="10656"/>
                  <a:pt x="11244" y="10368"/>
                  <a:pt x="11244" y="9792"/>
                </a:cubicBezTo>
                <a:cubicBezTo>
                  <a:pt x="11244" y="8352"/>
                  <a:pt x="11244" y="8352"/>
                  <a:pt x="11244" y="8352"/>
                </a:cubicBezTo>
                <a:cubicBezTo>
                  <a:pt x="13611" y="8352"/>
                  <a:pt x="13611" y="8352"/>
                  <a:pt x="13611" y="8352"/>
                </a:cubicBezTo>
                <a:lnTo>
                  <a:pt x="13611" y="9792"/>
                </a:lnTo>
                <a:close/>
                <a:moveTo>
                  <a:pt x="10652" y="9792"/>
                </a:moveTo>
                <a:cubicBezTo>
                  <a:pt x="10652" y="10368"/>
                  <a:pt x="10060" y="10656"/>
                  <a:pt x="9468" y="10656"/>
                </a:cubicBezTo>
                <a:cubicBezTo>
                  <a:pt x="9173" y="10656"/>
                  <a:pt x="9173" y="10656"/>
                  <a:pt x="9173" y="10656"/>
                </a:cubicBezTo>
                <a:cubicBezTo>
                  <a:pt x="8581" y="10656"/>
                  <a:pt x="8285" y="10368"/>
                  <a:pt x="8285" y="9792"/>
                </a:cubicBezTo>
                <a:cubicBezTo>
                  <a:pt x="8285" y="8352"/>
                  <a:pt x="8285" y="8352"/>
                  <a:pt x="8285" y="8352"/>
                </a:cubicBezTo>
                <a:cubicBezTo>
                  <a:pt x="10652" y="8352"/>
                  <a:pt x="10652" y="8352"/>
                  <a:pt x="10652" y="8352"/>
                </a:cubicBezTo>
                <a:lnTo>
                  <a:pt x="10652" y="9792"/>
                </a:lnTo>
                <a:close/>
                <a:moveTo>
                  <a:pt x="7693" y="9792"/>
                </a:moveTo>
                <a:cubicBezTo>
                  <a:pt x="7693" y="10368"/>
                  <a:pt x="7101" y="10656"/>
                  <a:pt x="6510" y="10656"/>
                </a:cubicBezTo>
                <a:cubicBezTo>
                  <a:pt x="6214" y="10656"/>
                  <a:pt x="6214" y="10656"/>
                  <a:pt x="6214" y="10656"/>
                </a:cubicBezTo>
                <a:cubicBezTo>
                  <a:pt x="5622" y="10656"/>
                  <a:pt x="5326" y="10368"/>
                  <a:pt x="5326" y="9792"/>
                </a:cubicBezTo>
                <a:cubicBezTo>
                  <a:pt x="5326" y="8352"/>
                  <a:pt x="5326" y="8352"/>
                  <a:pt x="5326" y="8352"/>
                </a:cubicBezTo>
                <a:cubicBezTo>
                  <a:pt x="7693" y="8352"/>
                  <a:pt x="7693" y="8352"/>
                  <a:pt x="7693" y="8352"/>
                </a:cubicBezTo>
                <a:lnTo>
                  <a:pt x="7693" y="9792"/>
                </a:lnTo>
                <a:close/>
                <a:moveTo>
                  <a:pt x="4734" y="9792"/>
                </a:moveTo>
                <a:cubicBezTo>
                  <a:pt x="4734" y="10368"/>
                  <a:pt x="4142" y="10656"/>
                  <a:pt x="3551" y="10656"/>
                </a:cubicBezTo>
                <a:cubicBezTo>
                  <a:pt x="3255" y="10656"/>
                  <a:pt x="3255" y="10656"/>
                  <a:pt x="3255" y="10656"/>
                </a:cubicBezTo>
                <a:cubicBezTo>
                  <a:pt x="2663" y="10656"/>
                  <a:pt x="2071" y="10368"/>
                  <a:pt x="2071" y="9792"/>
                </a:cubicBezTo>
                <a:cubicBezTo>
                  <a:pt x="2071" y="8352"/>
                  <a:pt x="2071" y="8352"/>
                  <a:pt x="2071" y="8352"/>
                </a:cubicBezTo>
                <a:cubicBezTo>
                  <a:pt x="4734" y="8352"/>
                  <a:pt x="4734" y="8352"/>
                  <a:pt x="4734" y="8352"/>
                </a:cubicBezTo>
                <a:lnTo>
                  <a:pt x="4734" y="9792"/>
                </a:lnTo>
                <a:close/>
                <a:moveTo>
                  <a:pt x="20712" y="6912"/>
                </a:moveTo>
                <a:cubicBezTo>
                  <a:pt x="20712" y="7488"/>
                  <a:pt x="20416" y="7776"/>
                  <a:pt x="19825" y="7776"/>
                </a:cubicBezTo>
                <a:cubicBezTo>
                  <a:pt x="1775" y="7776"/>
                  <a:pt x="1775" y="7776"/>
                  <a:pt x="1775" y="7776"/>
                </a:cubicBezTo>
                <a:cubicBezTo>
                  <a:pt x="1184" y="7776"/>
                  <a:pt x="888" y="7488"/>
                  <a:pt x="888" y="6912"/>
                </a:cubicBezTo>
                <a:cubicBezTo>
                  <a:pt x="888" y="4032"/>
                  <a:pt x="888" y="4032"/>
                  <a:pt x="888" y="4032"/>
                </a:cubicBezTo>
                <a:cubicBezTo>
                  <a:pt x="888" y="3744"/>
                  <a:pt x="1184" y="3456"/>
                  <a:pt x="1775" y="3456"/>
                </a:cubicBezTo>
                <a:cubicBezTo>
                  <a:pt x="19825" y="3456"/>
                  <a:pt x="19825" y="3456"/>
                  <a:pt x="19825" y="3456"/>
                </a:cubicBezTo>
                <a:cubicBezTo>
                  <a:pt x="20416" y="3456"/>
                  <a:pt x="20712" y="3744"/>
                  <a:pt x="20712" y="4032"/>
                </a:cubicBezTo>
                <a:lnTo>
                  <a:pt x="20712" y="6912"/>
                </a:lnTo>
                <a:close/>
                <a:moveTo>
                  <a:pt x="888" y="19872"/>
                </a:moveTo>
                <a:cubicBezTo>
                  <a:pt x="888" y="19584"/>
                  <a:pt x="1184" y="19584"/>
                  <a:pt x="1479" y="19584"/>
                </a:cubicBezTo>
                <a:cubicBezTo>
                  <a:pt x="3847" y="19584"/>
                  <a:pt x="3847" y="19584"/>
                  <a:pt x="3847" y="19584"/>
                </a:cubicBezTo>
                <a:cubicBezTo>
                  <a:pt x="3847" y="19584"/>
                  <a:pt x="3847" y="19584"/>
                  <a:pt x="3847" y="19584"/>
                </a:cubicBezTo>
                <a:cubicBezTo>
                  <a:pt x="8285" y="19584"/>
                  <a:pt x="8285" y="19584"/>
                  <a:pt x="8285" y="19584"/>
                </a:cubicBezTo>
                <a:cubicBezTo>
                  <a:pt x="8285" y="19584"/>
                  <a:pt x="8285" y="19584"/>
                  <a:pt x="8581" y="19584"/>
                </a:cubicBezTo>
                <a:cubicBezTo>
                  <a:pt x="20416" y="19584"/>
                  <a:pt x="20416" y="19584"/>
                  <a:pt x="20416" y="19584"/>
                </a:cubicBezTo>
                <a:cubicBezTo>
                  <a:pt x="20416" y="19584"/>
                  <a:pt x="20712" y="19584"/>
                  <a:pt x="20712" y="19872"/>
                </a:cubicBezTo>
                <a:cubicBezTo>
                  <a:pt x="20712" y="20448"/>
                  <a:pt x="20712" y="20448"/>
                  <a:pt x="20712" y="20448"/>
                </a:cubicBezTo>
                <a:cubicBezTo>
                  <a:pt x="20712" y="20736"/>
                  <a:pt x="20416" y="20736"/>
                  <a:pt x="20416" y="20736"/>
                </a:cubicBezTo>
                <a:cubicBezTo>
                  <a:pt x="1479" y="20736"/>
                  <a:pt x="1479" y="20736"/>
                  <a:pt x="1479" y="20736"/>
                </a:cubicBezTo>
                <a:cubicBezTo>
                  <a:pt x="1184" y="20736"/>
                  <a:pt x="888" y="20736"/>
                  <a:pt x="888" y="20448"/>
                </a:cubicBezTo>
                <a:lnTo>
                  <a:pt x="888" y="1987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70" name="Shape"/>
          <p:cNvSpPr/>
          <p:nvPr/>
        </p:nvSpPr>
        <p:spPr>
          <a:xfrm>
            <a:off x="8912824" y="4026248"/>
            <a:ext cx="270170" cy="3228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864"/>
                </a:moveTo>
                <a:cubicBezTo>
                  <a:pt x="21600" y="288"/>
                  <a:pt x="21600" y="288"/>
                  <a:pt x="21600" y="288"/>
                </a:cubicBezTo>
                <a:cubicBezTo>
                  <a:pt x="21600" y="288"/>
                  <a:pt x="21600" y="0"/>
                  <a:pt x="21268" y="0"/>
                </a:cubicBezTo>
                <a:cubicBezTo>
                  <a:pt x="332" y="0"/>
                  <a:pt x="332" y="0"/>
                  <a:pt x="332" y="0"/>
                </a:cubicBezTo>
                <a:cubicBezTo>
                  <a:pt x="332" y="0"/>
                  <a:pt x="0" y="288"/>
                  <a:pt x="0" y="288"/>
                </a:cubicBezTo>
                <a:cubicBezTo>
                  <a:pt x="0" y="864"/>
                  <a:pt x="0" y="864"/>
                  <a:pt x="0" y="864"/>
                </a:cubicBezTo>
                <a:cubicBezTo>
                  <a:pt x="0" y="1152"/>
                  <a:pt x="332" y="1152"/>
                  <a:pt x="332" y="1152"/>
                </a:cubicBezTo>
                <a:cubicBezTo>
                  <a:pt x="332" y="13824"/>
                  <a:pt x="332" y="13824"/>
                  <a:pt x="332" y="13824"/>
                </a:cubicBezTo>
                <a:cubicBezTo>
                  <a:pt x="332" y="14112"/>
                  <a:pt x="0" y="14112"/>
                  <a:pt x="0" y="14112"/>
                </a:cubicBezTo>
                <a:cubicBezTo>
                  <a:pt x="0" y="14976"/>
                  <a:pt x="0" y="14976"/>
                  <a:pt x="0" y="14976"/>
                </a:cubicBezTo>
                <a:cubicBezTo>
                  <a:pt x="0" y="14976"/>
                  <a:pt x="332" y="15264"/>
                  <a:pt x="332" y="15264"/>
                </a:cubicBezTo>
                <a:cubicBezTo>
                  <a:pt x="8640" y="15264"/>
                  <a:pt x="8640" y="15264"/>
                  <a:pt x="8640" y="15264"/>
                </a:cubicBezTo>
                <a:cubicBezTo>
                  <a:pt x="5317" y="21024"/>
                  <a:pt x="5317" y="21024"/>
                  <a:pt x="5317" y="21024"/>
                </a:cubicBezTo>
                <a:cubicBezTo>
                  <a:pt x="5317" y="21312"/>
                  <a:pt x="5317" y="21600"/>
                  <a:pt x="5649" y="21600"/>
                </a:cubicBezTo>
                <a:cubicBezTo>
                  <a:pt x="5649" y="21600"/>
                  <a:pt x="5982" y="21600"/>
                  <a:pt x="5982" y="21600"/>
                </a:cubicBezTo>
                <a:cubicBezTo>
                  <a:pt x="5982" y="21600"/>
                  <a:pt x="6314" y="21600"/>
                  <a:pt x="6314" y="21312"/>
                </a:cubicBezTo>
                <a:cubicBezTo>
                  <a:pt x="9637" y="15264"/>
                  <a:pt x="9637" y="15264"/>
                  <a:pt x="9637" y="15264"/>
                </a:cubicBezTo>
                <a:cubicBezTo>
                  <a:pt x="12295" y="15264"/>
                  <a:pt x="12295" y="15264"/>
                  <a:pt x="12295" y="15264"/>
                </a:cubicBezTo>
                <a:cubicBezTo>
                  <a:pt x="15286" y="21312"/>
                  <a:pt x="15286" y="21312"/>
                  <a:pt x="15286" y="21312"/>
                </a:cubicBezTo>
                <a:cubicBezTo>
                  <a:pt x="15618" y="21600"/>
                  <a:pt x="15618" y="21600"/>
                  <a:pt x="15951" y="21600"/>
                </a:cubicBezTo>
                <a:cubicBezTo>
                  <a:pt x="15951" y="21600"/>
                  <a:pt x="15951" y="21600"/>
                  <a:pt x="15951" y="21600"/>
                </a:cubicBezTo>
                <a:cubicBezTo>
                  <a:pt x="16283" y="21600"/>
                  <a:pt x="16615" y="21312"/>
                  <a:pt x="16283" y="21024"/>
                </a:cubicBezTo>
                <a:cubicBezTo>
                  <a:pt x="13292" y="15264"/>
                  <a:pt x="13292" y="15264"/>
                  <a:pt x="13292" y="15264"/>
                </a:cubicBezTo>
                <a:cubicBezTo>
                  <a:pt x="21268" y="15264"/>
                  <a:pt x="21268" y="15264"/>
                  <a:pt x="21268" y="15264"/>
                </a:cubicBezTo>
                <a:cubicBezTo>
                  <a:pt x="21600" y="15264"/>
                  <a:pt x="21600" y="14976"/>
                  <a:pt x="21600" y="14976"/>
                </a:cubicBezTo>
                <a:cubicBezTo>
                  <a:pt x="21600" y="14112"/>
                  <a:pt x="21600" y="14112"/>
                  <a:pt x="21600" y="14112"/>
                </a:cubicBezTo>
                <a:cubicBezTo>
                  <a:pt x="21600" y="14112"/>
                  <a:pt x="21600" y="14112"/>
                  <a:pt x="21600" y="13824"/>
                </a:cubicBezTo>
                <a:cubicBezTo>
                  <a:pt x="21600" y="1152"/>
                  <a:pt x="21600" y="1152"/>
                  <a:pt x="21600" y="1152"/>
                </a:cubicBezTo>
                <a:cubicBezTo>
                  <a:pt x="21600" y="1152"/>
                  <a:pt x="21600" y="1152"/>
                  <a:pt x="21600" y="864"/>
                </a:cubicBezTo>
                <a:close/>
                <a:moveTo>
                  <a:pt x="20603" y="13824"/>
                </a:moveTo>
                <a:cubicBezTo>
                  <a:pt x="1329" y="13824"/>
                  <a:pt x="1329" y="13824"/>
                  <a:pt x="1329" y="13824"/>
                </a:cubicBezTo>
                <a:cubicBezTo>
                  <a:pt x="1329" y="1440"/>
                  <a:pt x="1329" y="1440"/>
                  <a:pt x="1329" y="1440"/>
                </a:cubicBezTo>
                <a:cubicBezTo>
                  <a:pt x="20603" y="1440"/>
                  <a:pt x="20603" y="1440"/>
                  <a:pt x="20603" y="1440"/>
                </a:cubicBezTo>
                <a:lnTo>
                  <a:pt x="20603" y="13824"/>
                </a:lnTo>
                <a:close/>
                <a:moveTo>
                  <a:pt x="15286" y="12096"/>
                </a:moveTo>
                <a:cubicBezTo>
                  <a:pt x="15286" y="3744"/>
                  <a:pt x="15286" y="3744"/>
                  <a:pt x="15286" y="3744"/>
                </a:cubicBezTo>
                <a:cubicBezTo>
                  <a:pt x="15286" y="3744"/>
                  <a:pt x="15286" y="3456"/>
                  <a:pt x="15286" y="3456"/>
                </a:cubicBezTo>
                <a:cubicBezTo>
                  <a:pt x="18609" y="3456"/>
                  <a:pt x="18609" y="3456"/>
                  <a:pt x="18609" y="3456"/>
                </a:cubicBezTo>
                <a:cubicBezTo>
                  <a:pt x="18609" y="3456"/>
                  <a:pt x="18609" y="3744"/>
                  <a:pt x="18609" y="3744"/>
                </a:cubicBezTo>
                <a:cubicBezTo>
                  <a:pt x="18609" y="12096"/>
                  <a:pt x="18609" y="12096"/>
                  <a:pt x="18609" y="12096"/>
                </a:cubicBezTo>
                <a:cubicBezTo>
                  <a:pt x="18609" y="12096"/>
                  <a:pt x="18609" y="12096"/>
                  <a:pt x="18609" y="12096"/>
                </a:cubicBezTo>
                <a:cubicBezTo>
                  <a:pt x="15286" y="12096"/>
                  <a:pt x="15286" y="12096"/>
                  <a:pt x="15286" y="12096"/>
                </a:cubicBezTo>
                <a:cubicBezTo>
                  <a:pt x="15286" y="12096"/>
                  <a:pt x="15286" y="12096"/>
                  <a:pt x="15286" y="12096"/>
                </a:cubicBezTo>
                <a:close/>
                <a:moveTo>
                  <a:pt x="8972" y="12096"/>
                </a:moveTo>
                <a:cubicBezTo>
                  <a:pt x="8972" y="6048"/>
                  <a:pt x="8972" y="6048"/>
                  <a:pt x="8972" y="6048"/>
                </a:cubicBezTo>
                <a:cubicBezTo>
                  <a:pt x="8972" y="5760"/>
                  <a:pt x="9305" y="5760"/>
                  <a:pt x="9305" y="5760"/>
                </a:cubicBezTo>
                <a:cubicBezTo>
                  <a:pt x="12628" y="5760"/>
                  <a:pt x="12628" y="5760"/>
                  <a:pt x="12628" y="5760"/>
                </a:cubicBezTo>
                <a:cubicBezTo>
                  <a:pt x="12628" y="5760"/>
                  <a:pt x="12628" y="5760"/>
                  <a:pt x="12628" y="6048"/>
                </a:cubicBezTo>
                <a:cubicBezTo>
                  <a:pt x="12628" y="12096"/>
                  <a:pt x="12628" y="12096"/>
                  <a:pt x="12628" y="12096"/>
                </a:cubicBezTo>
                <a:cubicBezTo>
                  <a:pt x="12628" y="12096"/>
                  <a:pt x="12628" y="12096"/>
                  <a:pt x="12628" y="12096"/>
                </a:cubicBezTo>
                <a:cubicBezTo>
                  <a:pt x="9305" y="12096"/>
                  <a:pt x="9305" y="12096"/>
                  <a:pt x="9305" y="12096"/>
                </a:cubicBezTo>
                <a:cubicBezTo>
                  <a:pt x="9305" y="12096"/>
                  <a:pt x="8972" y="12096"/>
                  <a:pt x="8972" y="12096"/>
                </a:cubicBezTo>
                <a:close/>
                <a:moveTo>
                  <a:pt x="2991" y="12096"/>
                </a:moveTo>
                <a:cubicBezTo>
                  <a:pt x="2991" y="8064"/>
                  <a:pt x="2991" y="8064"/>
                  <a:pt x="2991" y="8064"/>
                </a:cubicBezTo>
                <a:cubicBezTo>
                  <a:pt x="2991" y="8064"/>
                  <a:pt x="2991" y="8064"/>
                  <a:pt x="3323" y="8064"/>
                </a:cubicBezTo>
                <a:cubicBezTo>
                  <a:pt x="6646" y="8064"/>
                  <a:pt x="6646" y="8064"/>
                  <a:pt x="6646" y="8064"/>
                </a:cubicBezTo>
                <a:cubicBezTo>
                  <a:pt x="6646" y="8064"/>
                  <a:pt x="6646" y="8064"/>
                  <a:pt x="6646" y="8064"/>
                </a:cubicBezTo>
                <a:cubicBezTo>
                  <a:pt x="6646" y="12096"/>
                  <a:pt x="6646" y="12096"/>
                  <a:pt x="6646" y="12096"/>
                </a:cubicBezTo>
                <a:cubicBezTo>
                  <a:pt x="6646" y="12096"/>
                  <a:pt x="6646" y="12096"/>
                  <a:pt x="6646" y="12096"/>
                </a:cubicBezTo>
                <a:cubicBezTo>
                  <a:pt x="3323" y="12096"/>
                  <a:pt x="3323" y="12096"/>
                  <a:pt x="3323" y="12096"/>
                </a:cubicBezTo>
                <a:cubicBezTo>
                  <a:pt x="2991" y="12096"/>
                  <a:pt x="2991" y="12096"/>
                  <a:pt x="2991" y="1209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71" name="Shape"/>
          <p:cNvSpPr/>
          <p:nvPr/>
        </p:nvSpPr>
        <p:spPr>
          <a:xfrm>
            <a:off x="9639658" y="4039534"/>
            <a:ext cx="311233" cy="2280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28" h="21600" extrusionOk="0">
                <a:moveTo>
                  <a:pt x="20952" y="0"/>
                </a:moveTo>
                <a:cubicBezTo>
                  <a:pt x="17784" y="0"/>
                  <a:pt x="17784" y="0"/>
                  <a:pt x="17784" y="0"/>
                </a:cubicBezTo>
                <a:cubicBezTo>
                  <a:pt x="16920" y="0"/>
                  <a:pt x="16344" y="815"/>
                  <a:pt x="16056" y="2038"/>
                </a:cubicBezTo>
                <a:cubicBezTo>
                  <a:pt x="15480" y="4483"/>
                  <a:pt x="15480" y="4483"/>
                  <a:pt x="15480" y="4483"/>
                </a:cubicBezTo>
                <a:cubicBezTo>
                  <a:pt x="1080" y="4483"/>
                  <a:pt x="1080" y="4483"/>
                  <a:pt x="1080" y="4483"/>
                </a:cubicBezTo>
                <a:cubicBezTo>
                  <a:pt x="792" y="4483"/>
                  <a:pt x="504" y="4483"/>
                  <a:pt x="216" y="4891"/>
                </a:cubicBezTo>
                <a:cubicBezTo>
                  <a:pt x="-72" y="5298"/>
                  <a:pt x="-72" y="6113"/>
                  <a:pt x="216" y="6521"/>
                </a:cubicBezTo>
                <a:cubicBezTo>
                  <a:pt x="1944" y="13042"/>
                  <a:pt x="1944" y="13042"/>
                  <a:pt x="1944" y="13042"/>
                </a:cubicBezTo>
                <a:cubicBezTo>
                  <a:pt x="2232" y="13449"/>
                  <a:pt x="2232" y="13857"/>
                  <a:pt x="2520" y="13857"/>
                </a:cubicBezTo>
                <a:cubicBezTo>
                  <a:pt x="2520" y="13857"/>
                  <a:pt x="2232" y="14264"/>
                  <a:pt x="2232" y="14264"/>
                </a:cubicBezTo>
                <a:cubicBezTo>
                  <a:pt x="2232" y="15894"/>
                  <a:pt x="2232" y="15894"/>
                  <a:pt x="2232" y="15894"/>
                </a:cubicBezTo>
                <a:cubicBezTo>
                  <a:pt x="2232" y="17117"/>
                  <a:pt x="3096" y="17932"/>
                  <a:pt x="3960" y="17932"/>
                </a:cubicBezTo>
                <a:cubicBezTo>
                  <a:pt x="13752" y="17932"/>
                  <a:pt x="13752" y="17932"/>
                  <a:pt x="13752" y="17932"/>
                </a:cubicBezTo>
                <a:cubicBezTo>
                  <a:pt x="14040" y="17932"/>
                  <a:pt x="14328" y="17932"/>
                  <a:pt x="14328" y="17525"/>
                </a:cubicBezTo>
                <a:cubicBezTo>
                  <a:pt x="14328" y="17117"/>
                  <a:pt x="14040" y="16709"/>
                  <a:pt x="13752" y="16709"/>
                </a:cubicBezTo>
                <a:cubicBezTo>
                  <a:pt x="3960" y="16709"/>
                  <a:pt x="3960" y="16709"/>
                  <a:pt x="3960" y="16709"/>
                </a:cubicBezTo>
                <a:cubicBezTo>
                  <a:pt x="3384" y="16709"/>
                  <a:pt x="3384" y="16302"/>
                  <a:pt x="3384" y="15894"/>
                </a:cubicBezTo>
                <a:cubicBezTo>
                  <a:pt x="3384" y="14672"/>
                  <a:pt x="3384" y="14672"/>
                  <a:pt x="3384" y="14672"/>
                </a:cubicBezTo>
                <a:cubicBezTo>
                  <a:pt x="3384" y="14672"/>
                  <a:pt x="3672" y="14672"/>
                  <a:pt x="3960" y="14672"/>
                </a:cubicBezTo>
                <a:cubicBezTo>
                  <a:pt x="12888" y="14672"/>
                  <a:pt x="12888" y="14672"/>
                  <a:pt x="12888" y="14672"/>
                </a:cubicBezTo>
                <a:cubicBezTo>
                  <a:pt x="13464" y="14672"/>
                  <a:pt x="14328" y="13857"/>
                  <a:pt x="14616" y="13042"/>
                </a:cubicBezTo>
                <a:cubicBezTo>
                  <a:pt x="16056" y="5298"/>
                  <a:pt x="16056" y="5298"/>
                  <a:pt x="16056" y="5298"/>
                </a:cubicBezTo>
                <a:cubicBezTo>
                  <a:pt x="16056" y="5298"/>
                  <a:pt x="16344" y="5298"/>
                  <a:pt x="16344" y="4891"/>
                </a:cubicBezTo>
                <a:cubicBezTo>
                  <a:pt x="16920" y="2445"/>
                  <a:pt x="16920" y="2445"/>
                  <a:pt x="16920" y="2445"/>
                </a:cubicBezTo>
                <a:cubicBezTo>
                  <a:pt x="16920" y="1630"/>
                  <a:pt x="17496" y="1223"/>
                  <a:pt x="17784" y="1223"/>
                </a:cubicBezTo>
                <a:cubicBezTo>
                  <a:pt x="20952" y="1223"/>
                  <a:pt x="20952" y="1223"/>
                  <a:pt x="20952" y="1223"/>
                </a:cubicBezTo>
                <a:cubicBezTo>
                  <a:pt x="21240" y="1223"/>
                  <a:pt x="21528" y="1223"/>
                  <a:pt x="21528" y="815"/>
                </a:cubicBezTo>
                <a:cubicBezTo>
                  <a:pt x="21528" y="408"/>
                  <a:pt x="21240" y="0"/>
                  <a:pt x="20952" y="0"/>
                </a:cubicBezTo>
                <a:close/>
                <a:moveTo>
                  <a:pt x="14616" y="7743"/>
                </a:moveTo>
                <a:cubicBezTo>
                  <a:pt x="13752" y="7743"/>
                  <a:pt x="13752" y="7743"/>
                  <a:pt x="13752" y="7743"/>
                </a:cubicBezTo>
                <a:cubicBezTo>
                  <a:pt x="14040" y="5706"/>
                  <a:pt x="14040" y="5706"/>
                  <a:pt x="14040" y="5706"/>
                </a:cubicBezTo>
                <a:cubicBezTo>
                  <a:pt x="15192" y="5706"/>
                  <a:pt x="15192" y="5706"/>
                  <a:pt x="15192" y="5706"/>
                </a:cubicBezTo>
                <a:lnTo>
                  <a:pt x="14616" y="7743"/>
                </a:lnTo>
                <a:close/>
                <a:moveTo>
                  <a:pt x="14040" y="10596"/>
                </a:moveTo>
                <a:cubicBezTo>
                  <a:pt x="13176" y="10596"/>
                  <a:pt x="13176" y="10596"/>
                  <a:pt x="13176" y="10596"/>
                </a:cubicBezTo>
                <a:cubicBezTo>
                  <a:pt x="13464" y="8558"/>
                  <a:pt x="13464" y="8558"/>
                  <a:pt x="13464" y="8558"/>
                </a:cubicBezTo>
                <a:cubicBezTo>
                  <a:pt x="14616" y="8558"/>
                  <a:pt x="14616" y="8558"/>
                  <a:pt x="14616" y="8558"/>
                </a:cubicBezTo>
                <a:lnTo>
                  <a:pt x="14040" y="10596"/>
                </a:lnTo>
                <a:close/>
                <a:moveTo>
                  <a:pt x="2808" y="12634"/>
                </a:moveTo>
                <a:cubicBezTo>
                  <a:pt x="2520" y="11411"/>
                  <a:pt x="2520" y="11411"/>
                  <a:pt x="2520" y="11411"/>
                </a:cubicBezTo>
                <a:cubicBezTo>
                  <a:pt x="3384" y="11411"/>
                  <a:pt x="3384" y="11411"/>
                  <a:pt x="3384" y="11411"/>
                </a:cubicBezTo>
                <a:cubicBezTo>
                  <a:pt x="3672" y="13449"/>
                  <a:pt x="3672" y="13449"/>
                  <a:pt x="3672" y="13449"/>
                </a:cubicBezTo>
                <a:cubicBezTo>
                  <a:pt x="3384" y="13449"/>
                  <a:pt x="3096" y="13042"/>
                  <a:pt x="2808" y="12634"/>
                </a:cubicBezTo>
                <a:close/>
                <a:moveTo>
                  <a:pt x="10584" y="7743"/>
                </a:moveTo>
                <a:cubicBezTo>
                  <a:pt x="8568" y="7743"/>
                  <a:pt x="8568" y="7743"/>
                  <a:pt x="8568" y="7743"/>
                </a:cubicBezTo>
                <a:cubicBezTo>
                  <a:pt x="8568" y="5706"/>
                  <a:pt x="8568" y="5706"/>
                  <a:pt x="8568" y="5706"/>
                </a:cubicBezTo>
                <a:cubicBezTo>
                  <a:pt x="10584" y="5706"/>
                  <a:pt x="10584" y="5706"/>
                  <a:pt x="10584" y="5706"/>
                </a:cubicBezTo>
                <a:lnTo>
                  <a:pt x="10584" y="7743"/>
                </a:lnTo>
                <a:close/>
                <a:moveTo>
                  <a:pt x="11160" y="5706"/>
                </a:moveTo>
                <a:cubicBezTo>
                  <a:pt x="13464" y="5706"/>
                  <a:pt x="13464" y="5706"/>
                  <a:pt x="13464" y="5706"/>
                </a:cubicBezTo>
                <a:cubicBezTo>
                  <a:pt x="13176" y="7743"/>
                  <a:pt x="13176" y="7743"/>
                  <a:pt x="13176" y="7743"/>
                </a:cubicBezTo>
                <a:cubicBezTo>
                  <a:pt x="11160" y="7743"/>
                  <a:pt x="11160" y="7743"/>
                  <a:pt x="11160" y="7743"/>
                </a:cubicBezTo>
                <a:lnTo>
                  <a:pt x="11160" y="5706"/>
                </a:lnTo>
                <a:close/>
                <a:moveTo>
                  <a:pt x="8568" y="8558"/>
                </a:moveTo>
                <a:cubicBezTo>
                  <a:pt x="10584" y="8558"/>
                  <a:pt x="10584" y="8558"/>
                  <a:pt x="10584" y="8558"/>
                </a:cubicBezTo>
                <a:cubicBezTo>
                  <a:pt x="10296" y="10596"/>
                  <a:pt x="10296" y="10596"/>
                  <a:pt x="10296" y="10596"/>
                </a:cubicBezTo>
                <a:cubicBezTo>
                  <a:pt x="8568" y="10596"/>
                  <a:pt x="8568" y="10596"/>
                  <a:pt x="8568" y="10596"/>
                </a:cubicBezTo>
                <a:lnTo>
                  <a:pt x="8568" y="8558"/>
                </a:lnTo>
                <a:close/>
                <a:moveTo>
                  <a:pt x="7992" y="10596"/>
                </a:moveTo>
                <a:cubicBezTo>
                  <a:pt x="6264" y="10596"/>
                  <a:pt x="6264" y="10596"/>
                  <a:pt x="6264" y="10596"/>
                </a:cubicBezTo>
                <a:cubicBezTo>
                  <a:pt x="6264" y="8558"/>
                  <a:pt x="6264" y="8558"/>
                  <a:pt x="6264" y="8558"/>
                </a:cubicBezTo>
                <a:cubicBezTo>
                  <a:pt x="7992" y="8558"/>
                  <a:pt x="7992" y="8558"/>
                  <a:pt x="7992" y="8558"/>
                </a:cubicBezTo>
                <a:lnTo>
                  <a:pt x="7992" y="10596"/>
                </a:lnTo>
                <a:close/>
                <a:moveTo>
                  <a:pt x="7992" y="7743"/>
                </a:moveTo>
                <a:cubicBezTo>
                  <a:pt x="5976" y="7743"/>
                  <a:pt x="5976" y="7743"/>
                  <a:pt x="5976" y="7743"/>
                </a:cubicBezTo>
                <a:cubicBezTo>
                  <a:pt x="5976" y="5706"/>
                  <a:pt x="5976" y="5706"/>
                  <a:pt x="5976" y="5706"/>
                </a:cubicBezTo>
                <a:cubicBezTo>
                  <a:pt x="7992" y="5706"/>
                  <a:pt x="7992" y="5706"/>
                  <a:pt x="7992" y="5706"/>
                </a:cubicBezTo>
                <a:lnTo>
                  <a:pt x="7992" y="7743"/>
                </a:lnTo>
                <a:close/>
                <a:moveTo>
                  <a:pt x="5400" y="7743"/>
                </a:moveTo>
                <a:cubicBezTo>
                  <a:pt x="3672" y="7743"/>
                  <a:pt x="3672" y="7743"/>
                  <a:pt x="3672" y="7743"/>
                </a:cubicBezTo>
                <a:cubicBezTo>
                  <a:pt x="3384" y="5706"/>
                  <a:pt x="3384" y="5706"/>
                  <a:pt x="3384" y="5706"/>
                </a:cubicBezTo>
                <a:cubicBezTo>
                  <a:pt x="5400" y="5706"/>
                  <a:pt x="5400" y="5706"/>
                  <a:pt x="5400" y="5706"/>
                </a:cubicBezTo>
                <a:lnTo>
                  <a:pt x="5400" y="7743"/>
                </a:lnTo>
                <a:close/>
                <a:moveTo>
                  <a:pt x="5688" y="8558"/>
                </a:moveTo>
                <a:cubicBezTo>
                  <a:pt x="5688" y="10596"/>
                  <a:pt x="5688" y="10596"/>
                  <a:pt x="5688" y="10596"/>
                </a:cubicBezTo>
                <a:cubicBezTo>
                  <a:pt x="3960" y="10596"/>
                  <a:pt x="3960" y="10596"/>
                  <a:pt x="3960" y="10596"/>
                </a:cubicBezTo>
                <a:cubicBezTo>
                  <a:pt x="3672" y="8558"/>
                  <a:pt x="3672" y="8558"/>
                  <a:pt x="3672" y="8558"/>
                </a:cubicBezTo>
                <a:lnTo>
                  <a:pt x="5688" y="8558"/>
                </a:lnTo>
                <a:close/>
                <a:moveTo>
                  <a:pt x="3384" y="10596"/>
                </a:moveTo>
                <a:cubicBezTo>
                  <a:pt x="2232" y="10596"/>
                  <a:pt x="2232" y="10596"/>
                  <a:pt x="2232" y="10596"/>
                </a:cubicBezTo>
                <a:cubicBezTo>
                  <a:pt x="1656" y="8558"/>
                  <a:pt x="1656" y="8558"/>
                  <a:pt x="1656" y="8558"/>
                </a:cubicBezTo>
                <a:cubicBezTo>
                  <a:pt x="3096" y="8558"/>
                  <a:pt x="3096" y="8558"/>
                  <a:pt x="3096" y="8558"/>
                </a:cubicBezTo>
                <a:lnTo>
                  <a:pt x="3384" y="10596"/>
                </a:lnTo>
                <a:close/>
                <a:moveTo>
                  <a:pt x="3960" y="11411"/>
                </a:moveTo>
                <a:cubicBezTo>
                  <a:pt x="5688" y="11411"/>
                  <a:pt x="5688" y="11411"/>
                  <a:pt x="5688" y="11411"/>
                </a:cubicBezTo>
                <a:cubicBezTo>
                  <a:pt x="5976" y="13449"/>
                  <a:pt x="5976" y="13449"/>
                  <a:pt x="5976" y="13449"/>
                </a:cubicBezTo>
                <a:cubicBezTo>
                  <a:pt x="4248" y="13449"/>
                  <a:pt x="4248" y="13449"/>
                  <a:pt x="4248" y="13449"/>
                </a:cubicBezTo>
                <a:lnTo>
                  <a:pt x="3960" y="11411"/>
                </a:lnTo>
                <a:close/>
                <a:moveTo>
                  <a:pt x="6264" y="11411"/>
                </a:moveTo>
                <a:cubicBezTo>
                  <a:pt x="7992" y="11411"/>
                  <a:pt x="7992" y="11411"/>
                  <a:pt x="7992" y="11411"/>
                </a:cubicBezTo>
                <a:cubicBezTo>
                  <a:pt x="7992" y="13449"/>
                  <a:pt x="7992" y="13449"/>
                  <a:pt x="7992" y="13449"/>
                </a:cubicBezTo>
                <a:cubicBezTo>
                  <a:pt x="6552" y="13449"/>
                  <a:pt x="6552" y="13449"/>
                  <a:pt x="6552" y="13449"/>
                </a:cubicBezTo>
                <a:lnTo>
                  <a:pt x="6264" y="11411"/>
                </a:lnTo>
                <a:close/>
                <a:moveTo>
                  <a:pt x="8568" y="11411"/>
                </a:moveTo>
                <a:cubicBezTo>
                  <a:pt x="10296" y="11411"/>
                  <a:pt x="10296" y="11411"/>
                  <a:pt x="10296" y="11411"/>
                </a:cubicBezTo>
                <a:cubicBezTo>
                  <a:pt x="10008" y="13449"/>
                  <a:pt x="10008" y="13449"/>
                  <a:pt x="10008" y="13449"/>
                </a:cubicBezTo>
                <a:cubicBezTo>
                  <a:pt x="8568" y="13449"/>
                  <a:pt x="8568" y="13449"/>
                  <a:pt x="8568" y="13449"/>
                </a:cubicBezTo>
                <a:lnTo>
                  <a:pt x="8568" y="11411"/>
                </a:lnTo>
                <a:close/>
                <a:moveTo>
                  <a:pt x="10872" y="11411"/>
                </a:moveTo>
                <a:cubicBezTo>
                  <a:pt x="12312" y="11411"/>
                  <a:pt x="12312" y="11411"/>
                  <a:pt x="12312" y="11411"/>
                </a:cubicBezTo>
                <a:cubicBezTo>
                  <a:pt x="12024" y="13449"/>
                  <a:pt x="12024" y="13449"/>
                  <a:pt x="12024" y="13449"/>
                </a:cubicBezTo>
                <a:cubicBezTo>
                  <a:pt x="10584" y="13449"/>
                  <a:pt x="10584" y="13449"/>
                  <a:pt x="10584" y="13449"/>
                </a:cubicBezTo>
                <a:lnTo>
                  <a:pt x="10872" y="11411"/>
                </a:lnTo>
                <a:close/>
                <a:moveTo>
                  <a:pt x="10872" y="10596"/>
                </a:moveTo>
                <a:cubicBezTo>
                  <a:pt x="11160" y="8558"/>
                  <a:pt x="11160" y="8558"/>
                  <a:pt x="11160" y="8558"/>
                </a:cubicBezTo>
                <a:cubicBezTo>
                  <a:pt x="12888" y="8558"/>
                  <a:pt x="12888" y="8558"/>
                  <a:pt x="12888" y="8558"/>
                </a:cubicBezTo>
                <a:cubicBezTo>
                  <a:pt x="12600" y="10596"/>
                  <a:pt x="12600" y="10596"/>
                  <a:pt x="12600" y="10596"/>
                </a:cubicBezTo>
                <a:lnTo>
                  <a:pt x="10872" y="10596"/>
                </a:lnTo>
                <a:close/>
                <a:moveTo>
                  <a:pt x="1080" y="5706"/>
                </a:moveTo>
                <a:cubicBezTo>
                  <a:pt x="1080" y="5706"/>
                  <a:pt x="1080" y="5706"/>
                  <a:pt x="1080" y="5706"/>
                </a:cubicBezTo>
                <a:cubicBezTo>
                  <a:pt x="2808" y="5706"/>
                  <a:pt x="2808" y="5706"/>
                  <a:pt x="2808" y="5706"/>
                </a:cubicBezTo>
                <a:cubicBezTo>
                  <a:pt x="3096" y="7743"/>
                  <a:pt x="3096" y="7743"/>
                  <a:pt x="3096" y="7743"/>
                </a:cubicBezTo>
                <a:cubicBezTo>
                  <a:pt x="1368" y="7743"/>
                  <a:pt x="1368" y="7743"/>
                  <a:pt x="1368" y="7743"/>
                </a:cubicBezTo>
                <a:cubicBezTo>
                  <a:pt x="1080" y="6113"/>
                  <a:pt x="1080" y="6113"/>
                  <a:pt x="1080" y="6113"/>
                </a:cubicBezTo>
                <a:cubicBezTo>
                  <a:pt x="1080" y="5706"/>
                  <a:pt x="1080" y="5706"/>
                  <a:pt x="1080" y="5706"/>
                </a:cubicBezTo>
                <a:cubicBezTo>
                  <a:pt x="1080" y="5706"/>
                  <a:pt x="1080" y="5706"/>
                  <a:pt x="1080" y="5706"/>
                </a:cubicBezTo>
                <a:close/>
                <a:moveTo>
                  <a:pt x="12888" y="13449"/>
                </a:moveTo>
                <a:cubicBezTo>
                  <a:pt x="12600" y="13449"/>
                  <a:pt x="12600" y="13449"/>
                  <a:pt x="12600" y="13449"/>
                </a:cubicBezTo>
                <a:cubicBezTo>
                  <a:pt x="13176" y="11411"/>
                  <a:pt x="13176" y="11411"/>
                  <a:pt x="13176" y="11411"/>
                </a:cubicBezTo>
                <a:cubicBezTo>
                  <a:pt x="13752" y="11411"/>
                  <a:pt x="13752" y="11411"/>
                  <a:pt x="13752" y="11411"/>
                </a:cubicBezTo>
                <a:cubicBezTo>
                  <a:pt x="13752" y="12634"/>
                  <a:pt x="13752" y="12634"/>
                  <a:pt x="13752" y="12634"/>
                </a:cubicBezTo>
                <a:cubicBezTo>
                  <a:pt x="13464" y="13042"/>
                  <a:pt x="13176" y="13449"/>
                  <a:pt x="12888" y="13449"/>
                </a:cubicBezTo>
                <a:close/>
                <a:moveTo>
                  <a:pt x="4248" y="18747"/>
                </a:moveTo>
                <a:cubicBezTo>
                  <a:pt x="3672" y="18747"/>
                  <a:pt x="3096" y="19155"/>
                  <a:pt x="3096" y="19970"/>
                </a:cubicBezTo>
                <a:cubicBezTo>
                  <a:pt x="3096" y="20785"/>
                  <a:pt x="3672" y="21600"/>
                  <a:pt x="4248" y="21600"/>
                </a:cubicBezTo>
                <a:cubicBezTo>
                  <a:pt x="4824" y="21600"/>
                  <a:pt x="5112" y="20785"/>
                  <a:pt x="5112" y="19970"/>
                </a:cubicBezTo>
                <a:cubicBezTo>
                  <a:pt x="5112" y="19155"/>
                  <a:pt x="4824" y="18747"/>
                  <a:pt x="4248" y="18747"/>
                </a:cubicBezTo>
                <a:close/>
                <a:moveTo>
                  <a:pt x="4248" y="20785"/>
                </a:moveTo>
                <a:cubicBezTo>
                  <a:pt x="3960" y="20785"/>
                  <a:pt x="3672" y="20377"/>
                  <a:pt x="3672" y="19970"/>
                </a:cubicBezTo>
                <a:cubicBezTo>
                  <a:pt x="3672" y="19562"/>
                  <a:pt x="3960" y="19562"/>
                  <a:pt x="4248" y="19562"/>
                </a:cubicBezTo>
                <a:cubicBezTo>
                  <a:pt x="4536" y="19562"/>
                  <a:pt x="4536" y="19562"/>
                  <a:pt x="4536" y="19970"/>
                </a:cubicBezTo>
                <a:cubicBezTo>
                  <a:pt x="4536" y="20377"/>
                  <a:pt x="4536" y="20785"/>
                  <a:pt x="4248" y="20785"/>
                </a:cubicBezTo>
                <a:close/>
                <a:moveTo>
                  <a:pt x="12312" y="18747"/>
                </a:moveTo>
                <a:cubicBezTo>
                  <a:pt x="11736" y="18747"/>
                  <a:pt x="11160" y="19155"/>
                  <a:pt x="11160" y="19970"/>
                </a:cubicBezTo>
                <a:cubicBezTo>
                  <a:pt x="11160" y="20785"/>
                  <a:pt x="11736" y="21600"/>
                  <a:pt x="12312" y="21600"/>
                </a:cubicBezTo>
                <a:cubicBezTo>
                  <a:pt x="12888" y="21600"/>
                  <a:pt x="13176" y="20785"/>
                  <a:pt x="13176" y="19970"/>
                </a:cubicBezTo>
                <a:cubicBezTo>
                  <a:pt x="13176" y="19155"/>
                  <a:pt x="12888" y="18747"/>
                  <a:pt x="12312" y="18747"/>
                </a:cubicBezTo>
                <a:close/>
                <a:moveTo>
                  <a:pt x="12312" y="20785"/>
                </a:moveTo>
                <a:cubicBezTo>
                  <a:pt x="12024" y="20785"/>
                  <a:pt x="11736" y="20377"/>
                  <a:pt x="11736" y="19970"/>
                </a:cubicBezTo>
                <a:cubicBezTo>
                  <a:pt x="11736" y="19562"/>
                  <a:pt x="12024" y="19562"/>
                  <a:pt x="12312" y="19562"/>
                </a:cubicBezTo>
                <a:cubicBezTo>
                  <a:pt x="12600" y="19562"/>
                  <a:pt x="12600" y="19562"/>
                  <a:pt x="12600" y="19970"/>
                </a:cubicBezTo>
                <a:cubicBezTo>
                  <a:pt x="12600" y="20377"/>
                  <a:pt x="12600" y="20785"/>
                  <a:pt x="12312" y="20785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72" name="Shape"/>
          <p:cNvSpPr/>
          <p:nvPr/>
        </p:nvSpPr>
        <p:spPr>
          <a:xfrm>
            <a:off x="8270940" y="4016728"/>
            <a:ext cx="307011" cy="31929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589"/>
                </a:moveTo>
                <a:cubicBezTo>
                  <a:pt x="21600" y="6714"/>
                  <a:pt x="21600" y="6714"/>
                  <a:pt x="21600" y="6714"/>
                </a:cubicBezTo>
                <a:cubicBezTo>
                  <a:pt x="21600" y="6422"/>
                  <a:pt x="21600" y="6422"/>
                  <a:pt x="21600" y="6422"/>
                </a:cubicBezTo>
                <a:cubicBezTo>
                  <a:pt x="21600" y="6422"/>
                  <a:pt x="21600" y="6130"/>
                  <a:pt x="21600" y="6130"/>
                </a:cubicBezTo>
                <a:cubicBezTo>
                  <a:pt x="20141" y="3211"/>
                  <a:pt x="20141" y="3211"/>
                  <a:pt x="20141" y="3211"/>
                </a:cubicBezTo>
                <a:cubicBezTo>
                  <a:pt x="20141" y="3211"/>
                  <a:pt x="20141" y="3211"/>
                  <a:pt x="20141" y="2919"/>
                </a:cubicBezTo>
                <a:cubicBezTo>
                  <a:pt x="20141" y="2919"/>
                  <a:pt x="20141" y="2627"/>
                  <a:pt x="20141" y="2335"/>
                </a:cubicBezTo>
                <a:cubicBezTo>
                  <a:pt x="20141" y="1459"/>
                  <a:pt x="20141" y="1459"/>
                  <a:pt x="20141" y="1459"/>
                </a:cubicBezTo>
                <a:cubicBezTo>
                  <a:pt x="20141" y="584"/>
                  <a:pt x="19557" y="0"/>
                  <a:pt x="18681" y="0"/>
                </a:cubicBezTo>
                <a:cubicBezTo>
                  <a:pt x="2919" y="0"/>
                  <a:pt x="2919" y="0"/>
                  <a:pt x="2919" y="0"/>
                </a:cubicBezTo>
                <a:cubicBezTo>
                  <a:pt x="2043" y="0"/>
                  <a:pt x="1459" y="584"/>
                  <a:pt x="1459" y="1459"/>
                </a:cubicBezTo>
                <a:cubicBezTo>
                  <a:pt x="1459" y="2335"/>
                  <a:pt x="1459" y="2335"/>
                  <a:pt x="1459" y="2335"/>
                </a:cubicBezTo>
                <a:cubicBezTo>
                  <a:pt x="1459" y="2627"/>
                  <a:pt x="1459" y="2919"/>
                  <a:pt x="1459" y="2919"/>
                </a:cubicBezTo>
                <a:cubicBezTo>
                  <a:pt x="1459" y="3211"/>
                  <a:pt x="1459" y="3211"/>
                  <a:pt x="1459" y="3211"/>
                </a:cubicBezTo>
                <a:cubicBezTo>
                  <a:pt x="0" y="6130"/>
                  <a:pt x="0" y="6130"/>
                  <a:pt x="0" y="6130"/>
                </a:cubicBezTo>
                <a:cubicBezTo>
                  <a:pt x="0" y="6130"/>
                  <a:pt x="0" y="6422"/>
                  <a:pt x="0" y="6422"/>
                </a:cubicBezTo>
                <a:cubicBezTo>
                  <a:pt x="0" y="6422"/>
                  <a:pt x="0" y="6422"/>
                  <a:pt x="0" y="6714"/>
                </a:cubicBezTo>
                <a:cubicBezTo>
                  <a:pt x="0" y="7589"/>
                  <a:pt x="0" y="7589"/>
                  <a:pt x="0" y="7589"/>
                </a:cubicBezTo>
                <a:cubicBezTo>
                  <a:pt x="0" y="8465"/>
                  <a:pt x="584" y="9049"/>
                  <a:pt x="1459" y="9049"/>
                </a:cubicBezTo>
                <a:cubicBezTo>
                  <a:pt x="1459" y="18389"/>
                  <a:pt x="1459" y="18389"/>
                  <a:pt x="1459" y="18389"/>
                </a:cubicBezTo>
                <a:cubicBezTo>
                  <a:pt x="876" y="18681"/>
                  <a:pt x="292" y="18973"/>
                  <a:pt x="292" y="19849"/>
                </a:cubicBezTo>
                <a:cubicBezTo>
                  <a:pt x="292" y="20141"/>
                  <a:pt x="292" y="20141"/>
                  <a:pt x="292" y="20141"/>
                </a:cubicBezTo>
                <a:cubicBezTo>
                  <a:pt x="292" y="21016"/>
                  <a:pt x="876" y="21600"/>
                  <a:pt x="1459" y="21600"/>
                </a:cubicBezTo>
                <a:cubicBezTo>
                  <a:pt x="20141" y="21600"/>
                  <a:pt x="20141" y="21600"/>
                  <a:pt x="20141" y="21600"/>
                </a:cubicBezTo>
                <a:cubicBezTo>
                  <a:pt x="21016" y="21600"/>
                  <a:pt x="21308" y="21016"/>
                  <a:pt x="21308" y="20141"/>
                </a:cubicBezTo>
                <a:cubicBezTo>
                  <a:pt x="21308" y="19849"/>
                  <a:pt x="21308" y="19849"/>
                  <a:pt x="21308" y="19849"/>
                </a:cubicBezTo>
                <a:cubicBezTo>
                  <a:pt x="21308" y="18973"/>
                  <a:pt x="21016" y="18681"/>
                  <a:pt x="20432" y="18389"/>
                </a:cubicBezTo>
                <a:cubicBezTo>
                  <a:pt x="20432" y="9049"/>
                  <a:pt x="20432" y="9049"/>
                  <a:pt x="20432" y="9049"/>
                </a:cubicBezTo>
                <a:cubicBezTo>
                  <a:pt x="21016" y="9049"/>
                  <a:pt x="21600" y="8465"/>
                  <a:pt x="21600" y="7589"/>
                </a:cubicBezTo>
                <a:close/>
                <a:moveTo>
                  <a:pt x="2919" y="876"/>
                </a:moveTo>
                <a:cubicBezTo>
                  <a:pt x="18681" y="876"/>
                  <a:pt x="18681" y="876"/>
                  <a:pt x="18681" y="876"/>
                </a:cubicBezTo>
                <a:cubicBezTo>
                  <a:pt x="18973" y="876"/>
                  <a:pt x="19265" y="1168"/>
                  <a:pt x="19265" y="1459"/>
                </a:cubicBezTo>
                <a:cubicBezTo>
                  <a:pt x="19265" y="2335"/>
                  <a:pt x="19265" y="2335"/>
                  <a:pt x="19265" y="2335"/>
                </a:cubicBezTo>
                <a:cubicBezTo>
                  <a:pt x="19265" y="2627"/>
                  <a:pt x="18973" y="2919"/>
                  <a:pt x="18681" y="2919"/>
                </a:cubicBezTo>
                <a:cubicBezTo>
                  <a:pt x="2919" y="2919"/>
                  <a:pt x="2919" y="2919"/>
                  <a:pt x="2919" y="2919"/>
                </a:cubicBezTo>
                <a:cubicBezTo>
                  <a:pt x="2627" y="2919"/>
                  <a:pt x="2335" y="2627"/>
                  <a:pt x="2335" y="2335"/>
                </a:cubicBezTo>
                <a:cubicBezTo>
                  <a:pt x="2335" y="1459"/>
                  <a:pt x="2335" y="1459"/>
                  <a:pt x="2335" y="1459"/>
                </a:cubicBezTo>
                <a:cubicBezTo>
                  <a:pt x="2335" y="1168"/>
                  <a:pt x="2627" y="876"/>
                  <a:pt x="2919" y="876"/>
                </a:cubicBezTo>
                <a:close/>
                <a:moveTo>
                  <a:pt x="19557" y="3795"/>
                </a:moveTo>
                <a:cubicBezTo>
                  <a:pt x="20724" y="6130"/>
                  <a:pt x="20724" y="6130"/>
                  <a:pt x="20724" y="6130"/>
                </a:cubicBezTo>
                <a:cubicBezTo>
                  <a:pt x="1168" y="6130"/>
                  <a:pt x="1168" y="6130"/>
                  <a:pt x="1168" y="6130"/>
                </a:cubicBezTo>
                <a:cubicBezTo>
                  <a:pt x="2335" y="3795"/>
                  <a:pt x="2335" y="3795"/>
                  <a:pt x="2335" y="3795"/>
                </a:cubicBezTo>
                <a:lnTo>
                  <a:pt x="19557" y="3795"/>
                </a:lnTo>
                <a:close/>
                <a:moveTo>
                  <a:pt x="2335" y="8757"/>
                </a:moveTo>
                <a:cubicBezTo>
                  <a:pt x="2919" y="8757"/>
                  <a:pt x="3211" y="8757"/>
                  <a:pt x="3503" y="8465"/>
                </a:cubicBezTo>
                <a:cubicBezTo>
                  <a:pt x="3795" y="8757"/>
                  <a:pt x="4378" y="8757"/>
                  <a:pt x="4962" y="8757"/>
                </a:cubicBezTo>
                <a:cubicBezTo>
                  <a:pt x="5254" y="8757"/>
                  <a:pt x="5254" y="8757"/>
                  <a:pt x="5254" y="8757"/>
                </a:cubicBezTo>
                <a:cubicBezTo>
                  <a:pt x="5546" y="8757"/>
                  <a:pt x="6130" y="8757"/>
                  <a:pt x="6422" y="8465"/>
                </a:cubicBezTo>
                <a:cubicBezTo>
                  <a:pt x="6714" y="8757"/>
                  <a:pt x="7297" y="8757"/>
                  <a:pt x="7881" y="8757"/>
                </a:cubicBezTo>
                <a:cubicBezTo>
                  <a:pt x="8173" y="8757"/>
                  <a:pt x="8173" y="8757"/>
                  <a:pt x="8173" y="8757"/>
                </a:cubicBezTo>
                <a:cubicBezTo>
                  <a:pt x="8757" y="8757"/>
                  <a:pt x="9049" y="8757"/>
                  <a:pt x="9341" y="8465"/>
                </a:cubicBezTo>
                <a:cubicBezTo>
                  <a:pt x="9632" y="8757"/>
                  <a:pt x="10216" y="8757"/>
                  <a:pt x="10800" y="8757"/>
                </a:cubicBezTo>
                <a:cubicBezTo>
                  <a:pt x="11092" y="8757"/>
                  <a:pt x="11092" y="8757"/>
                  <a:pt x="11092" y="8757"/>
                </a:cubicBezTo>
                <a:cubicBezTo>
                  <a:pt x="11676" y="8757"/>
                  <a:pt x="11968" y="8757"/>
                  <a:pt x="12259" y="8465"/>
                </a:cubicBezTo>
                <a:cubicBezTo>
                  <a:pt x="12551" y="8757"/>
                  <a:pt x="13135" y="8757"/>
                  <a:pt x="13719" y="8757"/>
                </a:cubicBezTo>
                <a:cubicBezTo>
                  <a:pt x="14011" y="8757"/>
                  <a:pt x="14011" y="8757"/>
                  <a:pt x="14011" y="8757"/>
                </a:cubicBezTo>
                <a:cubicBezTo>
                  <a:pt x="14595" y="8757"/>
                  <a:pt x="14886" y="8757"/>
                  <a:pt x="15178" y="8465"/>
                </a:cubicBezTo>
                <a:cubicBezTo>
                  <a:pt x="15470" y="8757"/>
                  <a:pt x="16054" y="8757"/>
                  <a:pt x="16638" y="8757"/>
                </a:cubicBezTo>
                <a:cubicBezTo>
                  <a:pt x="16930" y="8757"/>
                  <a:pt x="16930" y="8757"/>
                  <a:pt x="16930" y="8757"/>
                </a:cubicBezTo>
                <a:cubicBezTo>
                  <a:pt x="17514" y="8757"/>
                  <a:pt x="17805" y="8757"/>
                  <a:pt x="18097" y="8465"/>
                </a:cubicBezTo>
                <a:cubicBezTo>
                  <a:pt x="18389" y="8757"/>
                  <a:pt x="18973" y="8757"/>
                  <a:pt x="19557" y="8757"/>
                </a:cubicBezTo>
                <a:cubicBezTo>
                  <a:pt x="19557" y="9049"/>
                  <a:pt x="19557" y="9049"/>
                  <a:pt x="19557" y="9049"/>
                </a:cubicBezTo>
                <a:cubicBezTo>
                  <a:pt x="19557" y="18681"/>
                  <a:pt x="19557" y="18681"/>
                  <a:pt x="19557" y="18681"/>
                </a:cubicBezTo>
                <a:cubicBezTo>
                  <a:pt x="2335" y="18681"/>
                  <a:pt x="2335" y="18681"/>
                  <a:pt x="2335" y="18681"/>
                </a:cubicBezTo>
                <a:cubicBezTo>
                  <a:pt x="2335" y="9049"/>
                  <a:pt x="2335" y="9049"/>
                  <a:pt x="2335" y="9049"/>
                </a:cubicBezTo>
                <a:cubicBezTo>
                  <a:pt x="2335" y="9049"/>
                  <a:pt x="2335" y="9049"/>
                  <a:pt x="2335" y="8757"/>
                </a:cubicBezTo>
                <a:close/>
                <a:moveTo>
                  <a:pt x="6130" y="6714"/>
                </a:moveTo>
                <a:cubicBezTo>
                  <a:pt x="6130" y="7589"/>
                  <a:pt x="6130" y="7589"/>
                  <a:pt x="6130" y="7589"/>
                </a:cubicBezTo>
                <a:cubicBezTo>
                  <a:pt x="6130" y="7881"/>
                  <a:pt x="5546" y="8173"/>
                  <a:pt x="5254" y="8173"/>
                </a:cubicBezTo>
                <a:cubicBezTo>
                  <a:pt x="4962" y="8173"/>
                  <a:pt x="4962" y="8173"/>
                  <a:pt x="4962" y="8173"/>
                </a:cubicBezTo>
                <a:cubicBezTo>
                  <a:pt x="4378" y="8173"/>
                  <a:pt x="3795" y="7881"/>
                  <a:pt x="3795" y="7589"/>
                </a:cubicBezTo>
                <a:cubicBezTo>
                  <a:pt x="3795" y="6714"/>
                  <a:pt x="3795" y="6714"/>
                  <a:pt x="3795" y="6714"/>
                </a:cubicBezTo>
                <a:lnTo>
                  <a:pt x="6130" y="6714"/>
                </a:lnTo>
                <a:close/>
                <a:moveTo>
                  <a:pt x="14886" y="7589"/>
                </a:moveTo>
                <a:cubicBezTo>
                  <a:pt x="14886" y="7881"/>
                  <a:pt x="14595" y="8173"/>
                  <a:pt x="14011" y="8173"/>
                </a:cubicBezTo>
                <a:cubicBezTo>
                  <a:pt x="13719" y="8173"/>
                  <a:pt x="13719" y="8173"/>
                  <a:pt x="13719" y="8173"/>
                </a:cubicBezTo>
                <a:cubicBezTo>
                  <a:pt x="13135" y="8173"/>
                  <a:pt x="12551" y="7881"/>
                  <a:pt x="12551" y="7589"/>
                </a:cubicBezTo>
                <a:cubicBezTo>
                  <a:pt x="12551" y="6714"/>
                  <a:pt x="12551" y="6714"/>
                  <a:pt x="12551" y="6714"/>
                </a:cubicBezTo>
                <a:cubicBezTo>
                  <a:pt x="14886" y="6714"/>
                  <a:pt x="14886" y="6714"/>
                  <a:pt x="14886" y="6714"/>
                </a:cubicBezTo>
                <a:lnTo>
                  <a:pt x="14886" y="7589"/>
                </a:lnTo>
                <a:close/>
                <a:moveTo>
                  <a:pt x="11968" y="7589"/>
                </a:moveTo>
                <a:cubicBezTo>
                  <a:pt x="11968" y="7881"/>
                  <a:pt x="11676" y="8173"/>
                  <a:pt x="11092" y="8173"/>
                </a:cubicBezTo>
                <a:cubicBezTo>
                  <a:pt x="10800" y="8173"/>
                  <a:pt x="10800" y="8173"/>
                  <a:pt x="10800" y="8173"/>
                </a:cubicBezTo>
                <a:cubicBezTo>
                  <a:pt x="10216" y="8173"/>
                  <a:pt x="9632" y="7881"/>
                  <a:pt x="9632" y="7589"/>
                </a:cubicBezTo>
                <a:cubicBezTo>
                  <a:pt x="9632" y="6714"/>
                  <a:pt x="9632" y="6714"/>
                  <a:pt x="9632" y="6714"/>
                </a:cubicBezTo>
                <a:cubicBezTo>
                  <a:pt x="11968" y="6714"/>
                  <a:pt x="11968" y="6714"/>
                  <a:pt x="11968" y="6714"/>
                </a:cubicBezTo>
                <a:lnTo>
                  <a:pt x="11968" y="7589"/>
                </a:lnTo>
                <a:close/>
                <a:moveTo>
                  <a:pt x="9049" y="7589"/>
                </a:moveTo>
                <a:cubicBezTo>
                  <a:pt x="9049" y="7881"/>
                  <a:pt x="8757" y="8173"/>
                  <a:pt x="8173" y="8173"/>
                </a:cubicBezTo>
                <a:cubicBezTo>
                  <a:pt x="7881" y="8173"/>
                  <a:pt x="7881" y="8173"/>
                  <a:pt x="7881" y="8173"/>
                </a:cubicBezTo>
                <a:cubicBezTo>
                  <a:pt x="7297" y="8173"/>
                  <a:pt x="6714" y="7881"/>
                  <a:pt x="6714" y="7589"/>
                </a:cubicBezTo>
                <a:cubicBezTo>
                  <a:pt x="6714" y="6714"/>
                  <a:pt x="6714" y="6714"/>
                  <a:pt x="6714" y="6714"/>
                </a:cubicBezTo>
                <a:cubicBezTo>
                  <a:pt x="9049" y="6714"/>
                  <a:pt x="9049" y="6714"/>
                  <a:pt x="9049" y="6714"/>
                </a:cubicBezTo>
                <a:lnTo>
                  <a:pt x="9049" y="7589"/>
                </a:lnTo>
                <a:close/>
                <a:moveTo>
                  <a:pt x="17805" y="7589"/>
                </a:moveTo>
                <a:cubicBezTo>
                  <a:pt x="17805" y="7881"/>
                  <a:pt x="17514" y="8173"/>
                  <a:pt x="16930" y="8173"/>
                </a:cubicBezTo>
                <a:cubicBezTo>
                  <a:pt x="16638" y="8173"/>
                  <a:pt x="16638" y="8173"/>
                  <a:pt x="16638" y="8173"/>
                </a:cubicBezTo>
                <a:cubicBezTo>
                  <a:pt x="16054" y="8173"/>
                  <a:pt x="15470" y="7881"/>
                  <a:pt x="15470" y="7589"/>
                </a:cubicBezTo>
                <a:cubicBezTo>
                  <a:pt x="15470" y="6714"/>
                  <a:pt x="15470" y="6714"/>
                  <a:pt x="15470" y="6714"/>
                </a:cubicBezTo>
                <a:cubicBezTo>
                  <a:pt x="17805" y="6714"/>
                  <a:pt x="17805" y="6714"/>
                  <a:pt x="17805" y="6714"/>
                </a:cubicBezTo>
                <a:lnTo>
                  <a:pt x="17805" y="7589"/>
                </a:lnTo>
                <a:close/>
                <a:moveTo>
                  <a:pt x="876" y="6714"/>
                </a:moveTo>
                <a:cubicBezTo>
                  <a:pt x="3211" y="6714"/>
                  <a:pt x="3211" y="6714"/>
                  <a:pt x="3211" y="6714"/>
                </a:cubicBezTo>
                <a:cubicBezTo>
                  <a:pt x="3211" y="7589"/>
                  <a:pt x="3211" y="7589"/>
                  <a:pt x="3211" y="7589"/>
                </a:cubicBezTo>
                <a:cubicBezTo>
                  <a:pt x="3211" y="7881"/>
                  <a:pt x="2627" y="8173"/>
                  <a:pt x="2335" y="8173"/>
                </a:cubicBezTo>
                <a:cubicBezTo>
                  <a:pt x="2043" y="8173"/>
                  <a:pt x="2043" y="8173"/>
                  <a:pt x="2043" y="8173"/>
                </a:cubicBezTo>
                <a:cubicBezTo>
                  <a:pt x="1459" y="8173"/>
                  <a:pt x="876" y="7881"/>
                  <a:pt x="876" y="7589"/>
                </a:cubicBezTo>
                <a:lnTo>
                  <a:pt x="876" y="6714"/>
                </a:lnTo>
                <a:close/>
                <a:moveTo>
                  <a:pt x="19557" y="8173"/>
                </a:moveTo>
                <a:cubicBezTo>
                  <a:pt x="18973" y="8173"/>
                  <a:pt x="18389" y="7881"/>
                  <a:pt x="18389" y="7589"/>
                </a:cubicBezTo>
                <a:cubicBezTo>
                  <a:pt x="18389" y="6714"/>
                  <a:pt x="18389" y="6714"/>
                  <a:pt x="18389" y="6714"/>
                </a:cubicBezTo>
                <a:cubicBezTo>
                  <a:pt x="20724" y="6714"/>
                  <a:pt x="20724" y="6714"/>
                  <a:pt x="20724" y="6714"/>
                </a:cubicBezTo>
                <a:cubicBezTo>
                  <a:pt x="20724" y="7589"/>
                  <a:pt x="20724" y="7589"/>
                  <a:pt x="20724" y="7589"/>
                </a:cubicBezTo>
                <a:cubicBezTo>
                  <a:pt x="20724" y="7881"/>
                  <a:pt x="20432" y="8173"/>
                  <a:pt x="19849" y="8173"/>
                </a:cubicBezTo>
                <a:lnTo>
                  <a:pt x="19557" y="8173"/>
                </a:lnTo>
                <a:close/>
                <a:moveTo>
                  <a:pt x="1168" y="20141"/>
                </a:moveTo>
                <a:cubicBezTo>
                  <a:pt x="1168" y="19849"/>
                  <a:pt x="1168" y="19849"/>
                  <a:pt x="1168" y="19849"/>
                </a:cubicBezTo>
                <a:cubicBezTo>
                  <a:pt x="1168" y="19557"/>
                  <a:pt x="1168" y="19265"/>
                  <a:pt x="1459" y="19265"/>
                </a:cubicBezTo>
                <a:cubicBezTo>
                  <a:pt x="20141" y="19265"/>
                  <a:pt x="20141" y="19265"/>
                  <a:pt x="20141" y="19265"/>
                </a:cubicBezTo>
                <a:cubicBezTo>
                  <a:pt x="20432" y="19265"/>
                  <a:pt x="20432" y="19557"/>
                  <a:pt x="20432" y="19849"/>
                </a:cubicBezTo>
                <a:cubicBezTo>
                  <a:pt x="20432" y="20141"/>
                  <a:pt x="20432" y="20141"/>
                  <a:pt x="20432" y="20141"/>
                </a:cubicBezTo>
                <a:cubicBezTo>
                  <a:pt x="20432" y="20432"/>
                  <a:pt x="20432" y="20724"/>
                  <a:pt x="20141" y="20724"/>
                </a:cubicBezTo>
                <a:cubicBezTo>
                  <a:pt x="1459" y="20724"/>
                  <a:pt x="1459" y="20724"/>
                  <a:pt x="1459" y="20724"/>
                </a:cubicBezTo>
                <a:cubicBezTo>
                  <a:pt x="1168" y="20724"/>
                  <a:pt x="1168" y="20432"/>
                  <a:pt x="1168" y="20141"/>
                </a:cubicBezTo>
                <a:close/>
                <a:moveTo>
                  <a:pt x="7297" y="17222"/>
                </a:moveTo>
                <a:cubicBezTo>
                  <a:pt x="4378" y="17222"/>
                  <a:pt x="4378" y="17222"/>
                  <a:pt x="4378" y="17222"/>
                </a:cubicBezTo>
                <a:cubicBezTo>
                  <a:pt x="4378" y="14595"/>
                  <a:pt x="4378" y="14595"/>
                  <a:pt x="4378" y="14595"/>
                </a:cubicBezTo>
                <a:cubicBezTo>
                  <a:pt x="7297" y="14595"/>
                  <a:pt x="7297" y="14595"/>
                  <a:pt x="7297" y="14595"/>
                </a:cubicBezTo>
                <a:lnTo>
                  <a:pt x="7297" y="17222"/>
                </a:lnTo>
                <a:close/>
                <a:moveTo>
                  <a:pt x="12259" y="17222"/>
                </a:moveTo>
                <a:cubicBezTo>
                  <a:pt x="9341" y="17222"/>
                  <a:pt x="9341" y="17222"/>
                  <a:pt x="9341" y="17222"/>
                </a:cubicBezTo>
                <a:cubicBezTo>
                  <a:pt x="9341" y="12259"/>
                  <a:pt x="9341" y="12259"/>
                  <a:pt x="9341" y="12259"/>
                </a:cubicBezTo>
                <a:cubicBezTo>
                  <a:pt x="12259" y="12259"/>
                  <a:pt x="12259" y="12259"/>
                  <a:pt x="12259" y="12259"/>
                </a:cubicBezTo>
                <a:lnTo>
                  <a:pt x="12259" y="17222"/>
                </a:lnTo>
                <a:close/>
                <a:moveTo>
                  <a:pt x="16930" y="17222"/>
                </a:moveTo>
                <a:cubicBezTo>
                  <a:pt x="14011" y="17222"/>
                  <a:pt x="14011" y="17222"/>
                  <a:pt x="14011" y="17222"/>
                </a:cubicBezTo>
                <a:cubicBezTo>
                  <a:pt x="14011" y="9632"/>
                  <a:pt x="14011" y="9632"/>
                  <a:pt x="14011" y="9632"/>
                </a:cubicBezTo>
                <a:cubicBezTo>
                  <a:pt x="16930" y="9632"/>
                  <a:pt x="16930" y="9632"/>
                  <a:pt x="16930" y="9632"/>
                </a:cubicBezTo>
                <a:lnTo>
                  <a:pt x="16930" y="17222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73" name="Shape"/>
          <p:cNvSpPr/>
          <p:nvPr/>
        </p:nvSpPr>
        <p:spPr>
          <a:xfrm>
            <a:off x="1768674" y="4686034"/>
            <a:ext cx="332754" cy="29072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550" y="7941"/>
                </a:moveTo>
                <a:cubicBezTo>
                  <a:pt x="17550" y="8259"/>
                  <a:pt x="17550" y="8576"/>
                  <a:pt x="17550" y="8894"/>
                </a:cubicBezTo>
                <a:cubicBezTo>
                  <a:pt x="18360" y="8894"/>
                  <a:pt x="18360" y="8894"/>
                  <a:pt x="18360" y="8894"/>
                </a:cubicBezTo>
                <a:cubicBezTo>
                  <a:pt x="19440" y="8894"/>
                  <a:pt x="20250" y="9847"/>
                  <a:pt x="20250" y="10800"/>
                </a:cubicBezTo>
                <a:cubicBezTo>
                  <a:pt x="20250" y="10800"/>
                  <a:pt x="19980" y="11118"/>
                  <a:pt x="19980" y="11118"/>
                </a:cubicBezTo>
                <a:cubicBezTo>
                  <a:pt x="19710" y="11118"/>
                  <a:pt x="19710" y="10800"/>
                  <a:pt x="19710" y="10800"/>
                </a:cubicBezTo>
                <a:cubicBezTo>
                  <a:pt x="19710" y="10165"/>
                  <a:pt x="19170" y="9529"/>
                  <a:pt x="18360" y="9529"/>
                </a:cubicBezTo>
                <a:cubicBezTo>
                  <a:pt x="17280" y="9529"/>
                  <a:pt x="17280" y="9529"/>
                  <a:pt x="17280" y="9529"/>
                </a:cubicBezTo>
                <a:cubicBezTo>
                  <a:pt x="17280" y="9847"/>
                  <a:pt x="17010" y="10165"/>
                  <a:pt x="16740" y="10482"/>
                </a:cubicBezTo>
                <a:cubicBezTo>
                  <a:pt x="16740" y="10482"/>
                  <a:pt x="16470" y="10482"/>
                  <a:pt x="16470" y="10482"/>
                </a:cubicBezTo>
                <a:cubicBezTo>
                  <a:pt x="16470" y="10482"/>
                  <a:pt x="16470" y="10482"/>
                  <a:pt x="16200" y="10482"/>
                </a:cubicBezTo>
                <a:cubicBezTo>
                  <a:pt x="16200" y="10482"/>
                  <a:pt x="16200" y="10165"/>
                  <a:pt x="16200" y="10165"/>
                </a:cubicBezTo>
                <a:cubicBezTo>
                  <a:pt x="16740" y="9529"/>
                  <a:pt x="17010" y="8894"/>
                  <a:pt x="17010" y="7941"/>
                </a:cubicBezTo>
                <a:cubicBezTo>
                  <a:pt x="17010" y="6671"/>
                  <a:pt x="15930" y="5400"/>
                  <a:pt x="14850" y="5400"/>
                </a:cubicBezTo>
                <a:cubicBezTo>
                  <a:pt x="14040" y="5400"/>
                  <a:pt x="13500" y="5718"/>
                  <a:pt x="12960" y="6353"/>
                </a:cubicBezTo>
                <a:cubicBezTo>
                  <a:pt x="12960" y="6353"/>
                  <a:pt x="12690" y="6353"/>
                  <a:pt x="12690" y="6353"/>
                </a:cubicBezTo>
                <a:cubicBezTo>
                  <a:pt x="12420" y="6035"/>
                  <a:pt x="12420" y="6035"/>
                  <a:pt x="12690" y="5718"/>
                </a:cubicBezTo>
                <a:cubicBezTo>
                  <a:pt x="13230" y="5082"/>
                  <a:pt x="14040" y="4765"/>
                  <a:pt x="14850" y="4765"/>
                </a:cubicBezTo>
                <a:cubicBezTo>
                  <a:pt x="16200" y="4765"/>
                  <a:pt x="17550" y="6035"/>
                  <a:pt x="17550" y="7941"/>
                </a:cubicBezTo>
                <a:close/>
                <a:moveTo>
                  <a:pt x="2700" y="8576"/>
                </a:moveTo>
                <a:cubicBezTo>
                  <a:pt x="2700" y="8576"/>
                  <a:pt x="2430" y="8576"/>
                  <a:pt x="2430" y="8576"/>
                </a:cubicBezTo>
                <a:cubicBezTo>
                  <a:pt x="1890" y="9212"/>
                  <a:pt x="1620" y="10165"/>
                  <a:pt x="1620" y="10800"/>
                </a:cubicBezTo>
                <a:cubicBezTo>
                  <a:pt x="1620" y="12388"/>
                  <a:pt x="2700" y="13659"/>
                  <a:pt x="4320" y="13659"/>
                </a:cubicBezTo>
                <a:cubicBezTo>
                  <a:pt x="7560" y="13659"/>
                  <a:pt x="7560" y="13659"/>
                  <a:pt x="7560" y="13659"/>
                </a:cubicBezTo>
                <a:cubicBezTo>
                  <a:pt x="7560" y="13024"/>
                  <a:pt x="7560" y="13024"/>
                  <a:pt x="7560" y="13024"/>
                </a:cubicBezTo>
                <a:cubicBezTo>
                  <a:pt x="4320" y="13024"/>
                  <a:pt x="4320" y="13024"/>
                  <a:pt x="4320" y="13024"/>
                </a:cubicBezTo>
                <a:cubicBezTo>
                  <a:pt x="2970" y="13024"/>
                  <a:pt x="2160" y="12071"/>
                  <a:pt x="2160" y="10800"/>
                </a:cubicBezTo>
                <a:cubicBezTo>
                  <a:pt x="2160" y="10165"/>
                  <a:pt x="2430" y="9529"/>
                  <a:pt x="2700" y="9212"/>
                </a:cubicBezTo>
                <a:cubicBezTo>
                  <a:pt x="2970" y="9212"/>
                  <a:pt x="2970" y="8894"/>
                  <a:pt x="2700" y="8576"/>
                </a:cubicBezTo>
                <a:close/>
                <a:moveTo>
                  <a:pt x="18900" y="7306"/>
                </a:moveTo>
                <a:cubicBezTo>
                  <a:pt x="18630" y="4765"/>
                  <a:pt x="17010" y="2859"/>
                  <a:pt x="14850" y="2859"/>
                </a:cubicBezTo>
                <a:cubicBezTo>
                  <a:pt x="14310" y="2859"/>
                  <a:pt x="14040" y="3176"/>
                  <a:pt x="13500" y="3176"/>
                </a:cubicBezTo>
                <a:cubicBezTo>
                  <a:pt x="13230" y="1588"/>
                  <a:pt x="11880" y="0"/>
                  <a:pt x="10260" y="0"/>
                </a:cubicBezTo>
                <a:cubicBezTo>
                  <a:pt x="8640" y="0"/>
                  <a:pt x="7020" y="1588"/>
                  <a:pt x="7020" y="3812"/>
                </a:cubicBezTo>
                <a:cubicBezTo>
                  <a:pt x="5940" y="4129"/>
                  <a:pt x="5400" y="4765"/>
                  <a:pt x="4860" y="5718"/>
                </a:cubicBezTo>
                <a:cubicBezTo>
                  <a:pt x="4590" y="5718"/>
                  <a:pt x="4320" y="5718"/>
                  <a:pt x="4320" y="5718"/>
                </a:cubicBezTo>
                <a:cubicBezTo>
                  <a:pt x="1890" y="5718"/>
                  <a:pt x="0" y="7941"/>
                  <a:pt x="0" y="10800"/>
                </a:cubicBezTo>
                <a:cubicBezTo>
                  <a:pt x="0" y="13659"/>
                  <a:pt x="1890" y="15882"/>
                  <a:pt x="4320" y="15882"/>
                </a:cubicBezTo>
                <a:cubicBezTo>
                  <a:pt x="5940" y="15882"/>
                  <a:pt x="5940" y="15882"/>
                  <a:pt x="5940" y="15882"/>
                </a:cubicBezTo>
                <a:cubicBezTo>
                  <a:pt x="5940" y="15882"/>
                  <a:pt x="6210" y="15882"/>
                  <a:pt x="6210" y="15882"/>
                </a:cubicBezTo>
                <a:cubicBezTo>
                  <a:pt x="7560" y="15882"/>
                  <a:pt x="7560" y="15882"/>
                  <a:pt x="7560" y="15882"/>
                </a:cubicBezTo>
                <a:cubicBezTo>
                  <a:pt x="7560" y="14929"/>
                  <a:pt x="7560" y="14929"/>
                  <a:pt x="7560" y="14929"/>
                </a:cubicBezTo>
                <a:cubicBezTo>
                  <a:pt x="4320" y="14929"/>
                  <a:pt x="4320" y="14929"/>
                  <a:pt x="4320" y="14929"/>
                </a:cubicBezTo>
                <a:cubicBezTo>
                  <a:pt x="2160" y="14929"/>
                  <a:pt x="810" y="13024"/>
                  <a:pt x="810" y="10800"/>
                </a:cubicBezTo>
                <a:cubicBezTo>
                  <a:pt x="810" y="8576"/>
                  <a:pt x="2160" y="6671"/>
                  <a:pt x="4320" y="6671"/>
                </a:cubicBezTo>
                <a:cubicBezTo>
                  <a:pt x="4320" y="6671"/>
                  <a:pt x="4590" y="6671"/>
                  <a:pt x="5130" y="6988"/>
                </a:cubicBezTo>
                <a:cubicBezTo>
                  <a:pt x="5130" y="6988"/>
                  <a:pt x="5400" y="6671"/>
                  <a:pt x="5400" y="6671"/>
                </a:cubicBezTo>
                <a:cubicBezTo>
                  <a:pt x="5940" y="5718"/>
                  <a:pt x="6480" y="4765"/>
                  <a:pt x="7560" y="4765"/>
                </a:cubicBezTo>
                <a:cubicBezTo>
                  <a:pt x="7560" y="4447"/>
                  <a:pt x="7830" y="4447"/>
                  <a:pt x="7830" y="4129"/>
                </a:cubicBezTo>
                <a:cubicBezTo>
                  <a:pt x="7830" y="2541"/>
                  <a:pt x="8910" y="953"/>
                  <a:pt x="10260" y="953"/>
                </a:cubicBezTo>
                <a:cubicBezTo>
                  <a:pt x="11610" y="953"/>
                  <a:pt x="12690" y="2224"/>
                  <a:pt x="12690" y="3812"/>
                </a:cubicBezTo>
                <a:cubicBezTo>
                  <a:pt x="12960" y="4129"/>
                  <a:pt x="12960" y="4129"/>
                  <a:pt x="12960" y="4447"/>
                </a:cubicBezTo>
                <a:cubicBezTo>
                  <a:pt x="13230" y="4447"/>
                  <a:pt x="13230" y="4447"/>
                  <a:pt x="13500" y="4447"/>
                </a:cubicBezTo>
                <a:cubicBezTo>
                  <a:pt x="13770" y="4129"/>
                  <a:pt x="14310" y="3812"/>
                  <a:pt x="14850" y="3812"/>
                </a:cubicBezTo>
                <a:cubicBezTo>
                  <a:pt x="16740" y="3812"/>
                  <a:pt x="18090" y="5400"/>
                  <a:pt x="18090" y="7624"/>
                </a:cubicBezTo>
                <a:cubicBezTo>
                  <a:pt x="18090" y="7941"/>
                  <a:pt x="18360" y="8259"/>
                  <a:pt x="18630" y="8259"/>
                </a:cubicBezTo>
                <a:cubicBezTo>
                  <a:pt x="19710" y="8259"/>
                  <a:pt x="20790" y="9212"/>
                  <a:pt x="20790" y="10800"/>
                </a:cubicBezTo>
                <a:cubicBezTo>
                  <a:pt x="20790" y="12071"/>
                  <a:pt x="19710" y="13024"/>
                  <a:pt x="18630" y="13024"/>
                </a:cubicBezTo>
                <a:cubicBezTo>
                  <a:pt x="18630" y="13024"/>
                  <a:pt x="18360" y="13341"/>
                  <a:pt x="18360" y="13341"/>
                </a:cubicBezTo>
                <a:cubicBezTo>
                  <a:pt x="17820" y="14294"/>
                  <a:pt x="17010" y="14929"/>
                  <a:pt x="16200" y="14929"/>
                </a:cubicBezTo>
                <a:cubicBezTo>
                  <a:pt x="13770" y="14929"/>
                  <a:pt x="13770" y="14929"/>
                  <a:pt x="13770" y="14929"/>
                </a:cubicBezTo>
                <a:cubicBezTo>
                  <a:pt x="13770" y="15882"/>
                  <a:pt x="13770" y="15882"/>
                  <a:pt x="13770" y="15882"/>
                </a:cubicBezTo>
                <a:cubicBezTo>
                  <a:pt x="15120" y="15882"/>
                  <a:pt x="15120" y="15882"/>
                  <a:pt x="15120" y="15882"/>
                </a:cubicBezTo>
                <a:cubicBezTo>
                  <a:pt x="15390" y="15882"/>
                  <a:pt x="15390" y="15882"/>
                  <a:pt x="15390" y="15882"/>
                </a:cubicBezTo>
                <a:cubicBezTo>
                  <a:pt x="16200" y="15882"/>
                  <a:pt x="16200" y="15882"/>
                  <a:pt x="16200" y="15882"/>
                </a:cubicBezTo>
                <a:cubicBezTo>
                  <a:pt x="17280" y="15882"/>
                  <a:pt x="18360" y="15247"/>
                  <a:pt x="18900" y="13976"/>
                </a:cubicBezTo>
                <a:cubicBezTo>
                  <a:pt x="20520" y="13976"/>
                  <a:pt x="21600" y="12388"/>
                  <a:pt x="21600" y="10800"/>
                </a:cubicBezTo>
                <a:cubicBezTo>
                  <a:pt x="21600" y="8894"/>
                  <a:pt x="20520" y="7306"/>
                  <a:pt x="18900" y="7306"/>
                </a:cubicBezTo>
                <a:close/>
                <a:moveTo>
                  <a:pt x="3510" y="8576"/>
                </a:moveTo>
                <a:cubicBezTo>
                  <a:pt x="3780" y="8576"/>
                  <a:pt x="4050" y="8576"/>
                  <a:pt x="4320" y="8576"/>
                </a:cubicBezTo>
                <a:cubicBezTo>
                  <a:pt x="4320" y="8576"/>
                  <a:pt x="4590" y="8259"/>
                  <a:pt x="4590" y="8259"/>
                </a:cubicBezTo>
                <a:cubicBezTo>
                  <a:pt x="4590" y="7941"/>
                  <a:pt x="4320" y="7941"/>
                  <a:pt x="4320" y="7941"/>
                </a:cubicBezTo>
                <a:cubicBezTo>
                  <a:pt x="4050" y="7941"/>
                  <a:pt x="3780" y="7941"/>
                  <a:pt x="3510" y="7941"/>
                </a:cubicBezTo>
                <a:cubicBezTo>
                  <a:pt x="3240" y="7941"/>
                  <a:pt x="3240" y="8259"/>
                  <a:pt x="3240" y="8576"/>
                </a:cubicBezTo>
                <a:cubicBezTo>
                  <a:pt x="3240" y="8576"/>
                  <a:pt x="3510" y="8576"/>
                  <a:pt x="3510" y="8576"/>
                </a:cubicBezTo>
                <a:cubicBezTo>
                  <a:pt x="3510" y="8576"/>
                  <a:pt x="3510" y="8576"/>
                  <a:pt x="3510" y="8576"/>
                </a:cubicBezTo>
                <a:close/>
                <a:moveTo>
                  <a:pt x="15120" y="16518"/>
                </a:moveTo>
                <a:cubicBezTo>
                  <a:pt x="13230" y="16518"/>
                  <a:pt x="13230" y="16518"/>
                  <a:pt x="13230" y="16518"/>
                </a:cubicBezTo>
                <a:cubicBezTo>
                  <a:pt x="13230" y="12388"/>
                  <a:pt x="13230" y="12388"/>
                  <a:pt x="13230" y="12388"/>
                </a:cubicBezTo>
                <a:cubicBezTo>
                  <a:pt x="13230" y="12388"/>
                  <a:pt x="13230" y="12071"/>
                  <a:pt x="12960" y="12071"/>
                </a:cubicBezTo>
                <a:cubicBezTo>
                  <a:pt x="8370" y="12071"/>
                  <a:pt x="8370" y="12071"/>
                  <a:pt x="8370" y="12071"/>
                </a:cubicBezTo>
                <a:cubicBezTo>
                  <a:pt x="8370" y="12071"/>
                  <a:pt x="8100" y="12388"/>
                  <a:pt x="8100" y="12388"/>
                </a:cubicBezTo>
                <a:cubicBezTo>
                  <a:pt x="8100" y="16518"/>
                  <a:pt x="8100" y="16518"/>
                  <a:pt x="8100" y="16518"/>
                </a:cubicBezTo>
                <a:cubicBezTo>
                  <a:pt x="6210" y="16518"/>
                  <a:pt x="6210" y="16518"/>
                  <a:pt x="6210" y="16518"/>
                </a:cubicBezTo>
                <a:cubicBezTo>
                  <a:pt x="6210" y="16518"/>
                  <a:pt x="5940" y="16518"/>
                  <a:pt x="5940" y="16518"/>
                </a:cubicBezTo>
                <a:cubicBezTo>
                  <a:pt x="5940" y="16835"/>
                  <a:pt x="5940" y="16835"/>
                  <a:pt x="6210" y="17153"/>
                </a:cubicBezTo>
                <a:cubicBezTo>
                  <a:pt x="10530" y="21282"/>
                  <a:pt x="10530" y="21282"/>
                  <a:pt x="10530" y="21282"/>
                </a:cubicBezTo>
                <a:cubicBezTo>
                  <a:pt x="10530" y="21282"/>
                  <a:pt x="10530" y="21600"/>
                  <a:pt x="10800" y="21600"/>
                </a:cubicBezTo>
                <a:cubicBezTo>
                  <a:pt x="10800" y="21600"/>
                  <a:pt x="10800" y="21282"/>
                  <a:pt x="10800" y="21282"/>
                </a:cubicBezTo>
                <a:cubicBezTo>
                  <a:pt x="15390" y="17153"/>
                  <a:pt x="15390" y="17153"/>
                  <a:pt x="15390" y="17153"/>
                </a:cubicBezTo>
                <a:cubicBezTo>
                  <a:pt x="15390" y="16835"/>
                  <a:pt x="15390" y="16835"/>
                  <a:pt x="15390" y="16518"/>
                </a:cubicBezTo>
                <a:cubicBezTo>
                  <a:pt x="15390" y="16518"/>
                  <a:pt x="15390" y="16518"/>
                  <a:pt x="15120" y="1651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74" name="Shape"/>
          <p:cNvSpPr/>
          <p:nvPr/>
        </p:nvSpPr>
        <p:spPr>
          <a:xfrm>
            <a:off x="2484528" y="4686034"/>
            <a:ext cx="331002" cy="29072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700" y="9212"/>
                </a:moveTo>
                <a:cubicBezTo>
                  <a:pt x="2430" y="9529"/>
                  <a:pt x="2160" y="10165"/>
                  <a:pt x="2160" y="10800"/>
                </a:cubicBezTo>
                <a:cubicBezTo>
                  <a:pt x="2160" y="12071"/>
                  <a:pt x="3240" y="13024"/>
                  <a:pt x="4320" y="13024"/>
                </a:cubicBezTo>
                <a:cubicBezTo>
                  <a:pt x="8370" y="13024"/>
                  <a:pt x="8370" y="13024"/>
                  <a:pt x="8370" y="13024"/>
                </a:cubicBezTo>
                <a:cubicBezTo>
                  <a:pt x="8640" y="13024"/>
                  <a:pt x="8640" y="13341"/>
                  <a:pt x="8640" y="13341"/>
                </a:cubicBezTo>
                <a:cubicBezTo>
                  <a:pt x="8100" y="13659"/>
                  <a:pt x="8100" y="13659"/>
                  <a:pt x="8100" y="13659"/>
                </a:cubicBezTo>
                <a:cubicBezTo>
                  <a:pt x="4320" y="13659"/>
                  <a:pt x="4320" y="13659"/>
                  <a:pt x="4320" y="13659"/>
                </a:cubicBezTo>
                <a:cubicBezTo>
                  <a:pt x="2700" y="13659"/>
                  <a:pt x="1620" y="12388"/>
                  <a:pt x="1620" y="10800"/>
                </a:cubicBezTo>
                <a:cubicBezTo>
                  <a:pt x="1620" y="10165"/>
                  <a:pt x="1890" y="9212"/>
                  <a:pt x="2430" y="8576"/>
                </a:cubicBezTo>
                <a:cubicBezTo>
                  <a:pt x="2430" y="8576"/>
                  <a:pt x="2700" y="8576"/>
                  <a:pt x="2700" y="8576"/>
                </a:cubicBezTo>
                <a:cubicBezTo>
                  <a:pt x="2970" y="8894"/>
                  <a:pt x="2970" y="9212"/>
                  <a:pt x="2700" y="9212"/>
                </a:cubicBezTo>
                <a:close/>
                <a:moveTo>
                  <a:pt x="18900" y="7306"/>
                </a:moveTo>
                <a:cubicBezTo>
                  <a:pt x="18630" y="4765"/>
                  <a:pt x="17010" y="2859"/>
                  <a:pt x="14850" y="2859"/>
                </a:cubicBezTo>
                <a:cubicBezTo>
                  <a:pt x="14310" y="2859"/>
                  <a:pt x="14040" y="3176"/>
                  <a:pt x="13500" y="3176"/>
                </a:cubicBezTo>
                <a:cubicBezTo>
                  <a:pt x="13230" y="1588"/>
                  <a:pt x="11880" y="0"/>
                  <a:pt x="10260" y="0"/>
                </a:cubicBezTo>
                <a:cubicBezTo>
                  <a:pt x="8640" y="0"/>
                  <a:pt x="7290" y="1588"/>
                  <a:pt x="7020" y="3812"/>
                </a:cubicBezTo>
                <a:cubicBezTo>
                  <a:pt x="6210" y="4129"/>
                  <a:pt x="5400" y="4765"/>
                  <a:pt x="4860" y="5718"/>
                </a:cubicBezTo>
                <a:cubicBezTo>
                  <a:pt x="4590" y="5718"/>
                  <a:pt x="4320" y="5718"/>
                  <a:pt x="4320" y="5718"/>
                </a:cubicBezTo>
                <a:cubicBezTo>
                  <a:pt x="1890" y="5718"/>
                  <a:pt x="0" y="7941"/>
                  <a:pt x="0" y="10800"/>
                </a:cubicBezTo>
                <a:cubicBezTo>
                  <a:pt x="0" y="13659"/>
                  <a:pt x="1890" y="15882"/>
                  <a:pt x="4320" y="15882"/>
                </a:cubicBezTo>
                <a:cubicBezTo>
                  <a:pt x="5940" y="15882"/>
                  <a:pt x="5940" y="15882"/>
                  <a:pt x="5940" y="15882"/>
                </a:cubicBezTo>
                <a:cubicBezTo>
                  <a:pt x="7020" y="14929"/>
                  <a:pt x="7020" y="14929"/>
                  <a:pt x="7020" y="14929"/>
                </a:cubicBezTo>
                <a:cubicBezTo>
                  <a:pt x="4320" y="14929"/>
                  <a:pt x="4320" y="14929"/>
                  <a:pt x="4320" y="14929"/>
                </a:cubicBezTo>
                <a:cubicBezTo>
                  <a:pt x="2430" y="14929"/>
                  <a:pt x="810" y="13024"/>
                  <a:pt x="810" y="10800"/>
                </a:cubicBezTo>
                <a:cubicBezTo>
                  <a:pt x="810" y="8576"/>
                  <a:pt x="2430" y="6671"/>
                  <a:pt x="4320" y="6671"/>
                </a:cubicBezTo>
                <a:cubicBezTo>
                  <a:pt x="4590" y="6671"/>
                  <a:pt x="4860" y="6671"/>
                  <a:pt x="5130" y="6988"/>
                </a:cubicBezTo>
                <a:cubicBezTo>
                  <a:pt x="5130" y="6988"/>
                  <a:pt x="5400" y="6671"/>
                  <a:pt x="5400" y="6671"/>
                </a:cubicBezTo>
                <a:cubicBezTo>
                  <a:pt x="5940" y="5718"/>
                  <a:pt x="6480" y="4765"/>
                  <a:pt x="7560" y="4765"/>
                </a:cubicBezTo>
                <a:cubicBezTo>
                  <a:pt x="7560" y="4447"/>
                  <a:pt x="7830" y="4447"/>
                  <a:pt x="7830" y="4129"/>
                </a:cubicBezTo>
                <a:cubicBezTo>
                  <a:pt x="7830" y="2541"/>
                  <a:pt x="8910" y="953"/>
                  <a:pt x="10260" y="953"/>
                </a:cubicBezTo>
                <a:cubicBezTo>
                  <a:pt x="11610" y="953"/>
                  <a:pt x="12690" y="2224"/>
                  <a:pt x="12960" y="3812"/>
                </a:cubicBezTo>
                <a:cubicBezTo>
                  <a:pt x="12960" y="4129"/>
                  <a:pt x="12960" y="4129"/>
                  <a:pt x="12960" y="4447"/>
                </a:cubicBezTo>
                <a:cubicBezTo>
                  <a:pt x="13230" y="4447"/>
                  <a:pt x="13230" y="4447"/>
                  <a:pt x="13500" y="4447"/>
                </a:cubicBezTo>
                <a:cubicBezTo>
                  <a:pt x="13770" y="4129"/>
                  <a:pt x="14310" y="3812"/>
                  <a:pt x="14850" y="3812"/>
                </a:cubicBezTo>
                <a:cubicBezTo>
                  <a:pt x="16740" y="3812"/>
                  <a:pt x="18090" y="5400"/>
                  <a:pt x="18090" y="7624"/>
                </a:cubicBezTo>
                <a:cubicBezTo>
                  <a:pt x="18090" y="7941"/>
                  <a:pt x="18360" y="8259"/>
                  <a:pt x="18630" y="8259"/>
                </a:cubicBezTo>
                <a:cubicBezTo>
                  <a:pt x="19710" y="8259"/>
                  <a:pt x="20790" y="9212"/>
                  <a:pt x="20790" y="10800"/>
                </a:cubicBezTo>
                <a:cubicBezTo>
                  <a:pt x="20790" y="12071"/>
                  <a:pt x="19980" y="13024"/>
                  <a:pt x="18630" y="13024"/>
                </a:cubicBezTo>
                <a:cubicBezTo>
                  <a:pt x="18630" y="13024"/>
                  <a:pt x="18360" y="13341"/>
                  <a:pt x="18360" y="13341"/>
                </a:cubicBezTo>
                <a:cubicBezTo>
                  <a:pt x="17820" y="14294"/>
                  <a:pt x="17010" y="14929"/>
                  <a:pt x="16200" y="14929"/>
                </a:cubicBezTo>
                <a:cubicBezTo>
                  <a:pt x="14580" y="14929"/>
                  <a:pt x="14580" y="14929"/>
                  <a:pt x="14580" y="14929"/>
                </a:cubicBezTo>
                <a:cubicBezTo>
                  <a:pt x="15390" y="15882"/>
                  <a:pt x="15390" y="15882"/>
                  <a:pt x="15390" y="15882"/>
                </a:cubicBezTo>
                <a:cubicBezTo>
                  <a:pt x="16200" y="15882"/>
                  <a:pt x="16200" y="15882"/>
                  <a:pt x="16200" y="15882"/>
                </a:cubicBezTo>
                <a:cubicBezTo>
                  <a:pt x="17280" y="15882"/>
                  <a:pt x="18360" y="15247"/>
                  <a:pt x="18900" y="13976"/>
                </a:cubicBezTo>
                <a:cubicBezTo>
                  <a:pt x="20520" y="13976"/>
                  <a:pt x="21600" y="12388"/>
                  <a:pt x="21600" y="10800"/>
                </a:cubicBezTo>
                <a:cubicBezTo>
                  <a:pt x="21600" y="8894"/>
                  <a:pt x="20520" y="7306"/>
                  <a:pt x="18900" y="7306"/>
                </a:cubicBezTo>
                <a:close/>
                <a:moveTo>
                  <a:pt x="14850" y="4765"/>
                </a:moveTo>
                <a:cubicBezTo>
                  <a:pt x="14040" y="4765"/>
                  <a:pt x="13230" y="5082"/>
                  <a:pt x="12690" y="5718"/>
                </a:cubicBezTo>
                <a:cubicBezTo>
                  <a:pt x="12420" y="6035"/>
                  <a:pt x="12420" y="6035"/>
                  <a:pt x="12690" y="6353"/>
                </a:cubicBezTo>
                <a:cubicBezTo>
                  <a:pt x="12690" y="6353"/>
                  <a:pt x="12960" y="6353"/>
                  <a:pt x="12960" y="6353"/>
                </a:cubicBezTo>
                <a:cubicBezTo>
                  <a:pt x="13500" y="5718"/>
                  <a:pt x="14040" y="5400"/>
                  <a:pt x="14850" y="5400"/>
                </a:cubicBezTo>
                <a:cubicBezTo>
                  <a:pt x="15930" y="5400"/>
                  <a:pt x="17010" y="6671"/>
                  <a:pt x="17010" y="7941"/>
                </a:cubicBezTo>
                <a:cubicBezTo>
                  <a:pt x="17010" y="8894"/>
                  <a:pt x="16740" y="9529"/>
                  <a:pt x="16470" y="10165"/>
                </a:cubicBezTo>
                <a:cubicBezTo>
                  <a:pt x="16200" y="10165"/>
                  <a:pt x="16200" y="10482"/>
                  <a:pt x="16200" y="10482"/>
                </a:cubicBezTo>
                <a:cubicBezTo>
                  <a:pt x="16470" y="10482"/>
                  <a:pt x="16470" y="10482"/>
                  <a:pt x="16470" y="10482"/>
                </a:cubicBezTo>
                <a:cubicBezTo>
                  <a:pt x="16470" y="10482"/>
                  <a:pt x="16740" y="10482"/>
                  <a:pt x="16740" y="10482"/>
                </a:cubicBezTo>
                <a:cubicBezTo>
                  <a:pt x="17010" y="10165"/>
                  <a:pt x="17280" y="9847"/>
                  <a:pt x="17280" y="9529"/>
                </a:cubicBezTo>
                <a:cubicBezTo>
                  <a:pt x="18360" y="9529"/>
                  <a:pt x="18360" y="9529"/>
                  <a:pt x="18360" y="9529"/>
                </a:cubicBezTo>
                <a:cubicBezTo>
                  <a:pt x="19170" y="9529"/>
                  <a:pt x="19710" y="10165"/>
                  <a:pt x="19710" y="10800"/>
                </a:cubicBezTo>
                <a:cubicBezTo>
                  <a:pt x="19710" y="10800"/>
                  <a:pt x="19710" y="11118"/>
                  <a:pt x="19980" y="11118"/>
                </a:cubicBezTo>
                <a:cubicBezTo>
                  <a:pt x="19980" y="11118"/>
                  <a:pt x="20250" y="10800"/>
                  <a:pt x="20250" y="10800"/>
                </a:cubicBezTo>
                <a:cubicBezTo>
                  <a:pt x="20250" y="9847"/>
                  <a:pt x="19440" y="8894"/>
                  <a:pt x="18360" y="8894"/>
                </a:cubicBezTo>
                <a:cubicBezTo>
                  <a:pt x="17550" y="8894"/>
                  <a:pt x="17550" y="8894"/>
                  <a:pt x="17550" y="8894"/>
                </a:cubicBezTo>
                <a:cubicBezTo>
                  <a:pt x="17550" y="8576"/>
                  <a:pt x="17550" y="8259"/>
                  <a:pt x="17550" y="7941"/>
                </a:cubicBezTo>
                <a:cubicBezTo>
                  <a:pt x="17550" y="6035"/>
                  <a:pt x="16470" y="4765"/>
                  <a:pt x="14850" y="4765"/>
                </a:cubicBezTo>
                <a:close/>
                <a:moveTo>
                  <a:pt x="3510" y="8576"/>
                </a:moveTo>
                <a:cubicBezTo>
                  <a:pt x="3780" y="8576"/>
                  <a:pt x="4050" y="8576"/>
                  <a:pt x="4320" y="8576"/>
                </a:cubicBezTo>
                <a:cubicBezTo>
                  <a:pt x="4320" y="8576"/>
                  <a:pt x="4590" y="8259"/>
                  <a:pt x="4590" y="8259"/>
                </a:cubicBezTo>
                <a:cubicBezTo>
                  <a:pt x="4590" y="7941"/>
                  <a:pt x="4320" y="7941"/>
                  <a:pt x="4320" y="7941"/>
                </a:cubicBezTo>
                <a:cubicBezTo>
                  <a:pt x="4050" y="7941"/>
                  <a:pt x="3780" y="7941"/>
                  <a:pt x="3510" y="7941"/>
                </a:cubicBezTo>
                <a:cubicBezTo>
                  <a:pt x="3240" y="7941"/>
                  <a:pt x="3240" y="8259"/>
                  <a:pt x="3240" y="8576"/>
                </a:cubicBezTo>
                <a:cubicBezTo>
                  <a:pt x="3240" y="8576"/>
                  <a:pt x="3510" y="8576"/>
                  <a:pt x="3510" y="8576"/>
                </a:cubicBezTo>
                <a:cubicBezTo>
                  <a:pt x="3510" y="8576"/>
                  <a:pt x="3510" y="8576"/>
                  <a:pt x="3510" y="8576"/>
                </a:cubicBezTo>
                <a:close/>
                <a:moveTo>
                  <a:pt x="15390" y="16518"/>
                </a:moveTo>
                <a:cubicBezTo>
                  <a:pt x="10800" y="12388"/>
                  <a:pt x="10800" y="12388"/>
                  <a:pt x="10800" y="12388"/>
                </a:cubicBezTo>
                <a:cubicBezTo>
                  <a:pt x="10800" y="12071"/>
                  <a:pt x="10530" y="12071"/>
                  <a:pt x="10530" y="12388"/>
                </a:cubicBezTo>
                <a:cubicBezTo>
                  <a:pt x="6210" y="16518"/>
                  <a:pt x="6210" y="16518"/>
                  <a:pt x="6210" y="16518"/>
                </a:cubicBezTo>
                <a:cubicBezTo>
                  <a:pt x="5940" y="16835"/>
                  <a:pt x="5940" y="16835"/>
                  <a:pt x="5940" y="16835"/>
                </a:cubicBezTo>
                <a:cubicBezTo>
                  <a:pt x="5940" y="17153"/>
                  <a:pt x="6210" y="17153"/>
                  <a:pt x="6210" y="17153"/>
                </a:cubicBezTo>
                <a:cubicBezTo>
                  <a:pt x="8100" y="17153"/>
                  <a:pt x="8100" y="17153"/>
                  <a:pt x="8100" y="17153"/>
                </a:cubicBezTo>
                <a:cubicBezTo>
                  <a:pt x="8100" y="21282"/>
                  <a:pt x="8100" y="21282"/>
                  <a:pt x="8100" y="21282"/>
                </a:cubicBezTo>
                <a:cubicBezTo>
                  <a:pt x="8100" y="21282"/>
                  <a:pt x="8370" y="21600"/>
                  <a:pt x="8370" y="21600"/>
                </a:cubicBezTo>
                <a:cubicBezTo>
                  <a:pt x="12960" y="21600"/>
                  <a:pt x="12960" y="21600"/>
                  <a:pt x="12960" y="21600"/>
                </a:cubicBezTo>
                <a:cubicBezTo>
                  <a:pt x="13230" y="21600"/>
                  <a:pt x="13230" y="21282"/>
                  <a:pt x="13230" y="21282"/>
                </a:cubicBezTo>
                <a:cubicBezTo>
                  <a:pt x="13230" y="17153"/>
                  <a:pt x="13230" y="17153"/>
                  <a:pt x="13230" y="17153"/>
                </a:cubicBezTo>
                <a:cubicBezTo>
                  <a:pt x="15120" y="17153"/>
                  <a:pt x="15120" y="17153"/>
                  <a:pt x="15120" y="17153"/>
                </a:cubicBezTo>
                <a:cubicBezTo>
                  <a:pt x="15120" y="17153"/>
                  <a:pt x="15120" y="17153"/>
                  <a:pt x="15120" y="17153"/>
                </a:cubicBezTo>
                <a:cubicBezTo>
                  <a:pt x="15390" y="17153"/>
                  <a:pt x="15390" y="17153"/>
                  <a:pt x="15390" y="16835"/>
                </a:cubicBezTo>
                <a:cubicBezTo>
                  <a:pt x="15390" y="16835"/>
                  <a:pt x="15390" y="16518"/>
                  <a:pt x="15390" y="1651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75" name="Shape"/>
          <p:cNvSpPr/>
          <p:nvPr/>
        </p:nvSpPr>
        <p:spPr>
          <a:xfrm>
            <a:off x="1174497" y="4728066"/>
            <a:ext cx="313489" cy="20140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811" y="18383"/>
                </a:moveTo>
                <a:cubicBezTo>
                  <a:pt x="8811" y="18843"/>
                  <a:pt x="8526" y="18843"/>
                  <a:pt x="8526" y="18843"/>
                </a:cubicBezTo>
                <a:cubicBezTo>
                  <a:pt x="4263" y="18843"/>
                  <a:pt x="4263" y="18843"/>
                  <a:pt x="4263" y="18843"/>
                </a:cubicBezTo>
                <a:cubicBezTo>
                  <a:pt x="2842" y="18843"/>
                  <a:pt x="1705" y="17004"/>
                  <a:pt x="1705" y="14706"/>
                </a:cubicBezTo>
                <a:cubicBezTo>
                  <a:pt x="1705" y="13787"/>
                  <a:pt x="1989" y="12868"/>
                  <a:pt x="2558" y="11949"/>
                </a:cubicBezTo>
                <a:cubicBezTo>
                  <a:pt x="2558" y="11949"/>
                  <a:pt x="2842" y="11949"/>
                  <a:pt x="2842" y="11949"/>
                </a:cubicBezTo>
                <a:cubicBezTo>
                  <a:pt x="2842" y="11949"/>
                  <a:pt x="2842" y="12409"/>
                  <a:pt x="2842" y="12409"/>
                </a:cubicBezTo>
                <a:cubicBezTo>
                  <a:pt x="2558" y="13328"/>
                  <a:pt x="2274" y="14247"/>
                  <a:pt x="2274" y="14706"/>
                </a:cubicBezTo>
                <a:cubicBezTo>
                  <a:pt x="2274" y="16545"/>
                  <a:pt x="3126" y="17923"/>
                  <a:pt x="4263" y="17923"/>
                </a:cubicBezTo>
                <a:cubicBezTo>
                  <a:pt x="8526" y="17923"/>
                  <a:pt x="8526" y="17923"/>
                  <a:pt x="8526" y="17923"/>
                </a:cubicBezTo>
                <a:cubicBezTo>
                  <a:pt x="8526" y="17923"/>
                  <a:pt x="8811" y="18383"/>
                  <a:pt x="8811" y="18383"/>
                </a:cubicBezTo>
                <a:close/>
                <a:moveTo>
                  <a:pt x="3411" y="11949"/>
                </a:moveTo>
                <a:cubicBezTo>
                  <a:pt x="3411" y="11949"/>
                  <a:pt x="3695" y="11949"/>
                  <a:pt x="3695" y="11949"/>
                </a:cubicBezTo>
                <a:cubicBezTo>
                  <a:pt x="3695" y="11949"/>
                  <a:pt x="3979" y="11949"/>
                  <a:pt x="4263" y="11949"/>
                </a:cubicBezTo>
                <a:cubicBezTo>
                  <a:pt x="4263" y="11949"/>
                  <a:pt x="4547" y="11489"/>
                  <a:pt x="4547" y="11489"/>
                </a:cubicBezTo>
                <a:cubicBezTo>
                  <a:pt x="4547" y="11030"/>
                  <a:pt x="4263" y="11030"/>
                  <a:pt x="4263" y="11030"/>
                </a:cubicBezTo>
                <a:cubicBezTo>
                  <a:pt x="3979" y="11030"/>
                  <a:pt x="3695" y="11030"/>
                  <a:pt x="3411" y="11030"/>
                </a:cubicBezTo>
                <a:cubicBezTo>
                  <a:pt x="3411" y="11030"/>
                  <a:pt x="3126" y="11489"/>
                  <a:pt x="3126" y="11489"/>
                </a:cubicBezTo>
                <a:cubicBezTo>
                  <a:pt x="3411" y="11949"/>
                  <a:pt x="3411" y="11949"/>
                  <a:pt x="3411" y="11949"/>
                </a:cubicBezTo>
                <a:close/>
                <a:moveTo>
                  <a:pt x="18474" y="11949"/>
                </a:moveTo>
                <a:cubicBezTo>
                  <a:pt x="17337" y="11949"/>
                  <a:pt x="17337" y="11949"/>
                  <a:pt x="17337" y="11949"/>
                </a:cubicBezTo>
                <a:cubicBezTo>
                  <a:pt x="17621" y="11949"/>
                  <a:pt x="17621" y="11489"/>
                  <a:pt x="17621" y="11030"/>
                </a:cubicBezTo>
                <a:cubicBezTo>
                  <a:pt x="17621" y="8272"/>
                  <a:pt x="16200" y="6434"/>
                  <a:pt x="14779" y="6434"/>
                </a:cubicBezTo>
                <a:cubicBezTo>
                  <a:pt x="13926" y="6434"/>
                  <a:pt x="13074" y="6894"/>
                  <a:pt x="12505" y="7813"/>
                </a:cubicBezTo>
                <a:cubicBezTo>
                  <a:pt x="12505" y="8272"/>
                  <a:pt x="12505" y="8272"/>
                  <a:pt x="12505" y="8732"/>
                </a:cubicBezTo>
                <a:cubicBezTo>
                  <a:pt x="12789" y="8732"/>
                  <a:pt x="12789" y="8732"/>
                  <a:pt x="13074" y="8732"/>
                </a:cubicBezTo>
                <a:cubicBezTo>
                  <a:pt x="13358" y="7813"/>
                  <a:pt x="13926" y="7353"/>
                  <a:pt x="14779" y="7353"/>
                </a:cubicBezTo>
                <a:cubicBezTo>
                  <a:pt x="15916" y="7353"/>
                  <a:pt x="17053" y="9191"/>
                  <a:pt x="17053" y="11030"/>
                </a:cubicBezTo>
                <a:cubicBezTo>
                  <a:pt x="17053" y="11949"/>
                  <a:pt x="16768" y="12868"/>
                  <a:pt x="16200" y="13787"/>
                </a:cubicBezTo>
                <a:cubicBezTo>
                  <a:pt x="16200" y="13787"/>
                  <a:pt x="16200" y="14247"/>
                  <a:pt x="16200" y="14247"/>
                </a:cubicBezTo>
                <a:cubicBezTo>
                  <a:pt x="16200" y="14706"/>
                  <a:pt x="16484" y="14706"/>
                  <a:pt x="16484" y="14706"/>
                </a:cubicBezTo>
                <a:cubicBezTo>
                  <a:pt x="16484" y="14706"/>
                  <a:pt x="16484" y="14706"/>
                  <a:pt x="16768" y="14247"/>
                </a:cubicBezTo>
                <a:cubicBezTo>
                  <a:pt x="16768" y="13787"/>
                  <a:pt x="17053" y="13328"/>
                  <a:pt x="17337" y="12868"/>
                </a:cubicBezTo>
                <a:cubicBezTo>
                  <a:pt x="18474" y="12868"/>
                  <a:pt x="18474" y="12868"/>
                  <a:pt x="18474" y="12868"/>
                </a:cubicBezTo>
                <a:cubicBezTo>
                  <a:pt x="19042" y="12868"/>
                  <a:pt x="19611" y="13787"/>
                  <a:pt x="19611" y="14706"/>
                </a:cubicBezTo>
                <a:cubicBezTo>
                  <a:pt x="19611" y="15166"/>
                  <a:pt x="19611" y="15166"/>
                  <a:pt x="19895" y="15166"/>
                </a:cubicBezTo>
                <a:cubicBezTo>
                  <a:pt x="19895" y="15166"/>
                  <a:pt x="20179" y="15166"/>
                  <a:pt x="20179" y="14706"/>
                </a:cubicBezTo>
                <a:cubicBezTo>
                  <a:pt x="20179" y="13328"/>
                  <a:pt x="19326" y="11949"/>
                  <a:pt x="18474" y="11949"/>
                </a:cubicBezTo>
                <a:close/>
                <a:moveTo>
                  <a:pt x="21600" y="14706"/>
                </a:moveTo>
                <a:cubicBezTo>
                  <a:pt x="21600" y="17004"/>
                  <a:pt x="20463" y="18843"/>
                  <a:pt x="18758" y="19302"/>
                </a:cubicBezTo>
                <a:cubicBezTo>
                  <a:pt x="18189" y="20681"/>
                  <a:pt x="17337" y="21600"/>
                  <a:pt x="16200" y="21600"/>
                </a:cubicBezTo>
                <a:cubicBezTo>
                  <a:pt x="4263" y="21600"/>
                  <a:pt x="4263" y="21600"/>
                  <a:pt x="4263" y="21600"/>
                </a:cubicBezTo>
                <a:cubicBezTo>
                  <a:pt x="1989" y="21600"/>
                  <a:pt x="0" y="18843"/>
                  <a:pt x="0" y="14706"/>
                </a:cubicBezTo>
                <a:cubicBezTo>
                  <a:pt x="0" y="11030"/>
                  <a:pt x="1989" y="7813"/>
                  <a:pt x="4263" y="7813"/>
                </a:cubicBezTo>
                <a:cubicBezTo>
                  <a:pt x="4547" y="7813"/>
                  <a:pt x="4547" y="7813"/>
                  <a:pt x="4832" y="7813"/>
                </a:cubicBezTo>
                <a:cubicBezTo>
                  <a:pt x="5400" y="6434"/>
                  <a:pt x="5968" y="5515"/>
                  <a:pt x="7105" y="5055"/>
                </a:cubicBezTo>
                <a:cubicBezTo>
                  <a:pt x="7105" y="2298"/>
                  <a:pt x="8526" y="0"/>
                  <a:pt x="10232" y="0"/>
                </a:cubicBezTo>
                <a:cubicBezTo>
                  <a:pt x="11937" y="0"/>
                  <a:pt x="13074" y="1838"/>
                  <a:pt x="13642" y="4596"/>
                </a:cubicBezTo>
                <a:cubicBezTo>
                  <a:pt x="13926" y="4136"/>
                  <a:pt x="14495" y="4136"/>
                  <a:pt x="14779" y="4136"/>
                </a:cubicBezTo>
                <a:cubicBezTo>
                  <a:pt x="17053" y="4136"/>
                  <a:pt x="18758" y="6434"/>
                  <a:pt x="18758" y="10111"/>
                </a:cubicBezTo>
                <a:cubicBezTo>
                  <a:pt x="20463" y="10111"/>
                  <a:pt x="21600" y="12409"/>
                  <a:pt x="21600" y="14706"/>
                </a:cubicBezTo>
                <a:close/>
                <a:moveTo>
                  <a:pt x="20747" y="14706"/>
                </a:moveTo>
                <a:cubicBezTo>
                  <a:pt x="20747" y="12868"/>
                  <a:pt x="19611" y="11030"/>
                  <a:pt x="18474" y="11030"/>
                </a:cubicBezTo>
                <a:cubicBezTo>
                  <a:pt x="18189" y="11030"/>
                  <a:pt x="18189" y="11030"/>
                  <a:pt x="18189" y="10570"/>
                </a:cubicBezTo>
                <a:cubicBezTo>
                  <a:pt x="17905" y="7813"/>
                  <a:pt x="16484" y="5515"/>
                  <a:pt x="14779" y="5515"/>
                </a:cubicBezTo>
                <a:cubicBezTo>
                  <a:pt x="14211" y="5515"/>
                  <a:pt x="13926" y="5515"/>
                  <a:pt x="13358" y="5974"/>
                </a:cubicBezTo>
                <a:cubicBezTo>
                  <a:pt x="13358" y="5974"/>
                  <a:pt x="13074" y="5974"/>
                  <a:pt x="13074" y="5974"/>
                </a:cubicBezTo>
                <a:cubicBezTo>
                  <a:pt x="12789" y="5974"/>
                  <a:pt x="12789" y="5515"/>
                  <a:pt x="12789" y="5515"/>
                </a:cubicBezTo>
                <a:cubicBezTo>
                  <a:pt x="12789" y="3217"/>
                  <a:pt x="11653" y="1379"/>
                  <a:pt x="10232" y="1379"/>
                </a:cubicBezTo>
                <a:cubicBezTo>
                  <a:pt x="8811" y="1379"/>
                  <a:pt x="7674" y="3217"/>
                  <a:pt x="7674" y="5515"/>
                </a:cubicBezTo>
                <a:cubicBezTo>
                  <a:pt x="7674" y="5974"/>
                  <a:pt x="7674" y="6434"/>
                  <a:pt x="7389" y="6434"/>
                </a:cubicBezTo>
                <a:cubicBezTo>
                  <a:pt x="6537" y="6894"/>
                  <a:pt x="5968" y="7813"/>
                  <a:pt x="5400" y="9191"/>
                </a:cubicBezTo>
                <a:cubicBezTo>
                  <a:pt x="5400" y="9191"/>
                  <a:pt x="5116" y="9651"/>
                  <a:pt x="5116" y="9651"/>
                </a:cubicBezTo>
                <a:cubicBezTo>
                  <a:pt x="4832" y="9191"/>
                  <a:pt x="4547" y="9191"/>
                  <a:pt x="4263" y="9191"/>
                </a:cubicBezTo>
                <a:cubicBezTo>
                  <a:pt x="2274" y="9191"/>
                  <a:pt x="853" y="11949"/>
                  <a:pt x="853" y="14706"/>
                </a:cubicBezTo>
                <a:cubicBezTo>
                  <a:pt x="853" y="17923"/>
                  <a:pt x="2274" y="20221"/>
                  <a:pt x="4263" y="20221"/>
                </a:cubicBezTo>
                <a:cubicBezTo>
                  <a:pt x="16200" y="20221"/>
                  <a:pt x="16200" y="20221"/>
                  <a:pt x="16200" y="20221"/>
                </a:cubicBezTo>
                <a:cubicBezTo>
                  <a:pt x="17053" y="20221"/>
                  <a:pt x="17905" y="19762"/>
                  <a:pt x="18189" y="18383"/>
                </a:cubicBezTo>
                <a:cubicBezTo>
                  <a:pt x="18189" y="17923"/>
                  <a:pt x="18474" y="17923"/>
                  <a:pt x="18474" y="17923"/>
                </a:cubicBezTo>
                <a:cubicBezTo>
                  <a:pt x="19611" y="17923"/>
                  <a:pt x="20747" y="16545"/>
                  <a:pt x="20747" y="1470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76" name="Shape"/>
          <p:cNvSpPr/>
          <p:nvPr/>
        </p:nvSpPr>
        <p:spPr>
          <a:xfrm>
            <a:off x="3092351" y="4665017"/>
            <a:ext cx="323997" cy="3327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46" y="9138"/>
                </a:moveTo>
                <a:cubicBezTo>
                  <a:pt x="13846" y="8862"/>
                  <a:pt x="14123" y="8585"/>
                  <a:pt x="14400" y="8585"/>
                </a:cubicBezTo>
                <a:cubicBezTo>
                  <a:pt x="14677" y="8585"/>
                  <a:pt x="14954" y="8862"/>
                  <a:pt x="14954" y="9138"/>
                </a:cubicBezTo>
                <a:cubicBezTo>
                  <a:pt x="14954" y="9415"/>
                  <a:pt x="14677" y="9692"/>
                  <a:pt x="14400" y="9692"/>
                </a:cubicBezTo>
                <a:cubicBezTo>
                  <a:pt x="14123" y="9692"/>
                  <a:pt x="13846" y="9415"/>
                  <a:pt x="13846" y="9138"/>
                </a:cubicBezTo>
                <a:close/>
                <a:moveTo>
                  <a:pt x="21600" y="8862"/>
                </a:moveTo>
                <a:cubicBezTo>
                  <a:pt x="21600" y="10523"/>
                  <a:pt x="20492" y="11631"/>
                  <a:pt x="18831" y="11908"/>
                </a:cubicBezTo>
                <a:cubicBezTo>
                  <a:pt x="18554" y="12462"/>
                  <a:pt x="18277" y="12738"/>
                  <a:pt x="17723" y="13015"/>
                </a:cubicBezTo>
                <a:cubicBezTo>
                  <a:pt x="17723" y="13015"/>
                  <a:pt x="17446" y="13292"/>
                  <a:pt x="17446" y="13292"/>
                </a:cubicBezTo>
                <a:cubicBezTo>
                  <a:pt x="17723" y="13569"/>
                  <a:pt x="18000" y="14123"/>
                  <a:pt x="18000" y="14400"/>
                </a:cubicBezTo>
                <a:cubicBezTo>
                  <a:pt x="18000" y="14954"/>
                  <a:pt x="18000" y="14954"/>
                  <a:pt x="18000" y="14954"/>
                </a:cubicBezTo>
                <a:cubicBezTo>
                  <a:pt x="18000" y="15785"/>
                  <a:pt x="17446" y="16338"/>
                  <a:pt x="16615" y="16338"/>
                </a:cubicBezTo>
                <a:cubicBezTo>
                  <a:pt x="11354" y="16338"/>
                  <a:pt x="11354" y="16338"/>
                  <a:pt x="11354" y="16338"/>
                </a:cubicBezTo>
                <a:cubicBezTo>
                  <a:pt x="11354" y="18000"/>
                  <a:pt x="11354" y="18000"/>
                  <a:pt x="11354" y="18000"/>
                </a:cubicBezTo>
                <a:cubicBezTo>
                  <a:pt x="11908" y="18000"/>
                  <a:pt x="12462" y="18554"/>
                  <a:pt x="12462" y="19108"/>
                </a:cubicBezTo>
                <a:cubicBezTo>
                  <a:pt x="17723" y="19108"/>
                  <a:pt x="17723" y="19108"/>
                  <a:pt x="17723" y="19108"/>
                </a:cubicBezTo>
                <a:cubicBezTo>
                  <a:pt x="18000" y="19108"/>
                  <a:pt x="18277" y="19385"/>
                  <a:pt x="18277" y="19662"/>
                </a:cubicBezTo>
                <a:cubicBezTo>
                  <a:pt x="18277" y="19938"/>
                  <a:pt x="18000" y="20215"/>
                  <a:pt x="17723" y="20215"/>
                </a:cubicBezTo>
                <a:cubicBezTo>
                  <a:pt x="12462" y="20215"/>
                  <a:pt x="12462" y="20215"/>
                  <a:pt x="12462" y="20215"/>
                </a:cubicBezTo>
                <a:cubicBezTo>
                  <a:pt x="12185" y="21046"/>
                  <a:pt x="11631" y="21600"/>
                  <a:pt x="10800" y="21600"/>
                </a:cubicBezTo>
                <a:cubicBezTo>
                  <a:pt x="9969" y="21600"/>
                  <a:pt x="9138" y="21046"/>
                  <a:pt x="8862" y="20215"/>
                </a:cubicBezTo>
                <a:cubicBezTo>
                  <a:pt x="3877" y="20215"/>
                  <a:pt x="3877" y="20215"/>
                  <a:pt x="3877" y="20215"/>
                </a:cubicBezTo>
                <a:cubicBezTo>
                  <a:pt x="3323" y="20215"/>
                  <a:pt x="3323" y="19938"/>
                  <a:pt x="3323" y="19662"/>
                </a:cubicBezTo>
                <a:cubicBezTo>
                  <a:pt x="3323" y="19385"/>
                  <a:pt x="3323" y="19108"/>
                  <a:pt x="3877" y="19108"/>
                </a:cubicBezTo>
                <a:cubicBezTo>
                  <a:pt x="8862" y="19108"/>
                  <a:pt x="8862" y="19108"/>
                  <a:pt x="8862" y="19108"/>
                </a:cubicBezTo>
                <a:cubicBezTo>
                  <a:pt x="9138" y="18554"/>
                  <a:pt x="9692" y="18000"/>
                  <a:pt x="10246" y="18000"/>
                </a:cubicBezTo>
                <a:cubicBezTo>
                  <a:pt x="10246" y="16338"/>
                  <a:pt x="10246" y="16338"/>
                  <a:pt x="10246" y="16338"/>
                </a:cubicBezTo>
                <a:cubicBezTo>
                  <a:pt x="4985" y="16338"/>
                  <a:pt x="4985" y="16338"/>
                  <a:pt x="4985" y="16338"/>
                </a:cubicBezTo>
                <a:cubicBezTo>
                  <a:pt x="4154" y="16338"/>
                  <a:pt x="3600" y="15785"/>
                  <a:pt x="3600" y="14954"/>
                </a:cubicBezTo>
                <a:cubicBezTo>
                  <a:pt x="3600" y="14400"/>
                  <a:pt x="3600" y="14400"/>
                  <a:pt x="3600" y="14400"/>
                </a:cubicBezTo>
                <a:cubicBezTo>
                  <a:pt x="3600" y="14123"/>
                  <a:pt x="3600" y="13569"/>
                  <a:pt x="4154" y="13292"/>
                </a:cubicBezTo>
                <a:cubicBezTo>
                  <a:pt x="4154" y="13292"/>
                  <a:pt x="4154" y="13292"/>
                  <a:pt x="4154" y="13292"/>
                </a:cubicBezTo>
                <a:cubicBezTo>
                  <a:pt x="1662" y="13292"/>
                  <a:pt x="0" y="11354"/>
                  <a:pt x="0" y="9138"/>
                </a:cubicBezTo>
                <a:cubicBezTo>
                  <a:pt x="0" y="6646"/>
                  <a:pt x="1938" y="4708"/>
                  <a:pt x="4154" y="4708"/>
                </a:cubicBezTo>
                <a:cubicBezTo>
                  <a:pt x="4431" y="4708"/>
                  <a:pt x="4708" y="4708"/>
                  <a:pt x="4985" y="4985"/>
                </a:cubicBezTo>
                <a:cubicBezTo>
                  <a:pt x="5262" y="3877"/>
                  <a:pt x="6092" y="3323"/>
                  <a:pt x="6923" y="3046"/>
                </a:cubicBezTo>
                <a:cubicBezTo>
                  <a:pt x="7200" y="1385"/>
                  <a:pt x="8585" y="0"/>
                  <a:pt x="10246" y="0"/>
                </a:cubicBezTo>
                <a:cubicBezTo>
                  <a:pt x="11908" y="0"/>
                  <a:pt x="13292" y="1108"/>
                  <a:pt x="13569" y="2492"/>
                </a:cubicBezTo>
                <a:cubicBezTo>
                  <a:pt x="14123" y="2492"/>
                  <a:pt x="14400" y="2492"/>
                  <a:pt x="14954" y="2492"/>
                </a:cubicBezTo>
                <a:cubicBezTo>
                  <a:pt x="16892" y="2492"/>
                  <a:pt x="18831" y="3877"/>
                  <a:pt x="18831" y="6092"/>
                </a:cubicBezTo>
                <a:cubicBezTo>
                  <a:pt x="20492" y="6092"/>
                  <a:pt x="21600" y="7477"/>
                  <a:pt x="21600" y="8862"/>
                </a:cubicBezTo>
                <a:close/>
                <a:moveTo>
                  <a:pt x="10800" y="18554"/>
                </a:moveTo>
                <a:cubicBezTo>
                  <a:pt x="10246" y="18554"/>
                  <a:pt x="9969" y="18831"/>
                  <a:pt x="9969" y="19108"/>
                </a:cubicBezTo>
                <a:cubicBezTo>
                  <a:pt x="9692" y="19108"/>
                  <a:pt x="9692" y="19385"/>
                  <a:pt x="9692" y="19385"/>
                </a:cubicBezTo>
                <a:cubicBezTo>
                  <a:pt x="9692" y="19385"/>
                  <a:pt x="9692" y="19662"/>
                  <a:pt x="9692" y="19662"/>
                </a:cubicBezTo>
                <a:cubicBezTo>
                  <a:pt x="9692" y="19662"/>
                  <a:pt x="9692" y="19938"/>
                  <a:pt x="9692" y="19938"/>
                </a:cubicBezTo>
                <a:cubicBezTo>
                  <a:pt x="9692" y="19938"/>
                  <a:pt x="9692" y="20215"/>
                  <a:pt x="9969" y="20215"/>
                </a:cubicBezTo>
                <a:cubicBezTo>
                  <a:pt x="9969" y="20492"/>
                  <a:pt x="10246" y="20769"/>
                  <a:pt x="10800" y="20769"/>
                </a:cubicBezTo>
                <a:cubicBezTo>
                  <a:pt x="11077" y="20769"/>
                  <a:pt x="11354" y="20492"/>
                  <a:pt x="11631" y="20215"/>
                </a:cubicBezTo>
                <a:cubicBezTo>
                  <a:pt x="11631" y="20215"/>
                  <a:pt x="11631" y="19938"/>
                  <a:pt x="11631" y="19938"/>
                </a:cubicBezTo>
                <a:cubicBezTo>
                  <a:pt x="11908" y="19938"/>
                  <a:pt x="11908" y="19662"/>
                  <a:pt x="11908" y="19662"/>
                </a:cubicBezTo>
                <a:cubicBezTo>
                  <a:pt x="11908" y="19662"/>
                  <a:pt x="11908" y="19385"/>
                  <a:pt x="11631" y="19385"/>
                </a:cubicBezTo>
                <a:cubicBezTo>
                  <a:pt x="11631" y="19385"/>
                  <a:pt x="11631" y="19108"/>
                  <a:pt x="11631" y="19108"/>
                </a:cubicBezTo>
                <a:cubicBezTo>
                  <a:pt x="11354" y="18831"/>
                  <a:pt x="11077" y="18554"/>
                  <a:pt x="10800" y="18554"/>
                </a:cubicBezTo>
                <a:close/>
                <a:moveTo>
                  <a:pt x="13015" y="13569"/>
                </a:moveTo>
                <a:cubicBezTo>
                  <a:pt x="4985" y="13569"/>
                  <a:pt x="4985" y="13569"/>
                  <a:pt x="4985" y="13569"/>
                </a:cubicBezTo>
                <a:cubicBezTo>
                  <a:pt x="4985" y="13569"/>
                  <a:pt x="4985" y="13569"/>
                  <a:pt x="4708" y="13569"/>
                </a:cubicBezTo>
                <a:cubicBezTo>
                  <a:pt x="4431" y="13569"/>
                  <a:pt x="4154" y="14123"/>
                  <a:pt x="4154" y="14400"/>
                </a:cubicBezTo>
                <a:cubicBezTo>
                  <a:pt x="4154" y="14954"/>
                  <a:pt x="4154" y="14954"/>
                  <a:pt x="4154" y="14954"/>
                </a:cubicBezTo>
                <a:cubicBezTo>
                  <a:pt x="4154" y="15508"/>
                  <a:pt x="4431" y="15785"/>
                  <a:pt x="4985" y="15785"/>
                </a:cubicBezTo>
                <a:cubicBezTo>
                  <a:pt x="13015" y="15785"/>
                  <a:pt x="13015" y="15785"/>
                  <a:pt x="13015" y="15785"/>
                </a:cubicBezTo>
                <a:lnTo>
                  <a:pt x="13015" y="13569"/>
                </a:lnTo>
                <a:close/>
                <a:moveTo>
                  <a:pt x="13015" y="10800"/>
                </a:moveTo>
                <a:cubicBezTo>
                  <a:pt x="4985" y="10800"/>
                  <a:pt x="4985" y="10800"/>
                  <a:pt x="4985" y="10800"/>
                </a:cubicBezTo>
                <a:cubicBezTo>
                  <a:pt x="4985" y="10800"/>
                  <a:pt x="4985" y="10800"/>
                  <a:pt x="4708" y="10800"/>
                </a:cubicBezTo>
                <a:cubicBezTo>
                  <a:pt x="4431" y="10800"/>
                  <a:pt x="4154" y="11354"/>
                  <a:pt x="4154" y="11631"/>
                </a:cubicBezTo>
                <a:cubicBezTo>
                  <a:pt x="4154" y="12185"/>
                  <a:pt x="4154" y="12185"/>
                  <a:pt x="4154" y="12185"/>
                </a:cubicBezTo>
                <a:cubicBezTo>
                  <a:pt x="4154" y="12738"/>
                  <a:pt x="4431" y="13015"/>
                  <a:pt x="4708" y="13015"/>
                </a:cubicBezTo>
                <a:cubicBezTo>
                  <a:pt x="4985" y="13015"/>
                  <a:pt x="4985" y="13015"/>
                  <a:pt x="4985" y="13015"/>
                </a:cubicBezTo>
                <a:cubicBezTo>
                  <a:pt x="13015" y="13015"/>
                  <a:pt x="13015" y="13015"/>
                  <a:pt x="13015" y="13015"/>
                </a:cubicBezTo>
                <a:lnTo>
                  <a:pt x="13015" y="10800"/>
                </a:lnTo>
                <a:close/>
                <a:moveTo>
                  <a:pt x="13015" y="8031"/>
                </a:moveTo>
                <a:cubicBezTo>
                  <a:pt x="4985" y="8031"/>
                  <a:pt x="4985" y="8031"/>
                  <a:pt x="4985" y="8031"/>
                </a:cubicBezTo>
                <a:cubicBezTo>
                  <a:pt x="4431" y="8031"/>
                  <a:pt x="4154" y="8308"/>
                  <a:pt x="4154" y="8862"/>
                </a:cubicBezTo>
                <a:cubicBezTo>
                  <a:pt x="4154" y="9415"/>
                  <a:pt x="4154" y="9415"/>
                  <a:pt x="4154" y="9415"/>
                </a:cubicBezTo>
                <a:cubicBezTo>
                  <a:pt x="4154" y="9969"/>
                  <a:pt x="4431" y="10246"/>
                  <a:pt x="4708" y="10246"/>
                </a:cubicBezTo>
                <a:cubicBezTo>
                  <a:pt x="4985" y="10246"/>
                  <a:pt x="4985" y="10246"/>
                  <a:pt x="4985" y="10246"/>
                </a:cubicBezTo>
                <a:cubicBezTo>
                  <a:pt x="13015" y="10246"/>
                  <a:pt x="13015" y="10246"/>
                  <a:pt x="13015" y="10246"/>
                </a:cubicBezTo>
                <a:lnTo>
                  <a:pt x="13015" y="8031"/>
                </a:lnTo>
                <a:close/>
                <a:moveTo>
                  <a:pt x="15508" y="13569"/>
                </a:moveTo>
                <a:cubicBezTo>
                  <a:pt x="13569" y="13569"/>
                  <a:pt x="13569" y="13569"/>
                  <a:pt x="13569" y="13569"/>
                </a:cubicBezTo>
                <a:cubicBezTo>
                  <a:pt x="13569" y="15785"/>
                  <a:pt x="13569" y="15785"/>
                  <a:pt x="13569" y="15785"/>
                </a:cubicBezTo>
                <a:cubicBezTo>
                  <a:pt x="15508" y="15785"/>
                  <a:pt x="15508" y="15785"/>
                  <a:pt x="15508" y="15785"/>
                </a:cubicBezTo>
                <a:lnTo>
                  <a:pt x="15508" y="13569"/>
                </a:lnTo>
                <a:close/>
                <a:moveTo>
                  <a:pt x="15508" y="10800"/>
                </a:moveTo>
                <a:cubicBezTo>
                  <a:pt x="13569" y="10800"/>
                  <a:pt x="13569" y="10800"/>
                  <a:pt x="13569" y="10800"/>
                </a:cubicBezTo>
                <a:cubicBezTo>
                  <a:pt x="13569" y="13015"/>
                  <a:pt x="13569" y="13015"/>
                  <a:pt x="13569" y="13015"/>
                </a:cubicBezTo>
                <a:cubicBezTo>
                  <a:pt x="15508" y="13015"/>
                  <a:pt x="15508" y="13015"/>
                  <a:pt x="15508" y="13015"/>
                </a:cubicBezTo>
                <a:lnTo>
                  <a:pt x="15508" y="10800"/>
                </a:lnTo>
                <a:close/>
                <a:moveTo>
                  <a:pt x="15508" y="8031"/>
                </a:moveTo>
                <a:cubicBezTo>
                  <a:pt x="13569" y="8031"/>
                  <a:pt x="13569" y="8031"/>
                  <a:pt x="13569" y="8031"/>
                </a:cubicBezTo>
                <a:cubicBezTo>
                  <a:pt x="13569" y="10246"/>
                  <a:pt x="13569" y="10246"/>
                  <a:pt x="13569" y="10246"/>
                </a:cubicBezTo>
                <a:cubicBezTo>
                  <a:pt x="15508" y="10246"/>
                  <a:pt x="15508" y="10246"/>
                  <a:pt x="15508" y="10246"/>
                </a:cubicBezTo>
                <a:lnTo>
                  <a:pt x="15508" y="8031"/>
                </a:lnTo>
                <a:close/>
                <a:moveTo>
                  <a:pt x="16615" y="13569"/>
                </a:moveTo>
                <a:cubicBezTo>
                  <a:pt x="16615" y="13569"/>
                  <a:pt x="16615" y="13569"/>
                  <a:pt x="16615" y="13569"/>
                </a:cubicBezTo>
                <a:cubicBezTo>
                  <a:pt x="16062" y="13569"/>
                  <a:pt x="16062" y="13569"/>
                  <a:pt x="16062" y="13569"/>
                </a:cubicBezTo>
                <a:cubicBezTo>
                  <a:pt x="16062" y="15785"/>
                  <a:pt x="16062" y="15785"/>
                  <a:pt x="16062" y="15785"/>
                </a:cubicBezTo>
                <a:cubicBezTo>
                  <a:pt x="16615" y="15785"/>
                  <a:pt x="16615" y="15785"/>
                  <a:pt x="16615" y="15785"/>
                </a:cubicBezTo>
                <a:cubicBezTo>
                  <a:pt x="17169" y="15785"/>
                  <a:pt x="17446" y="15508"/>
                  <a:pt x="17446" y="14954"/>
                </a:cubicBezTo>
                <a:cubicBezTo>
                  <a:pt x="17446" y="14400"/>
                  <a:pt x="17446" y="14400"/>
                  <a:pt x="17446" y="14400"/>
                </a:cubicBezTo>
                <a:cubicBezTo>
                  <a:pt x="17446" y="14123"/>
                  <a:pt x="17169" y="13569"/>
                  <a:pt x="16615" y="13569"/>
                </a:cubicBezTo>
                <a:close/>
                <a:moveTo>
                  <a:pt x="17446" y="11631"/>
                </a:moveTo>
                <a:cubicBezTo>
                  <a:pt x="17446" y="11354"/>
                  <a:pt x="17169" y="10800"/>
                  <a:pt x="16615" y="10800"/>
                </a:cubicBezTo>
                <a:cubicBezTo>
                  <a:pt x="16615" y="10800"/>
                  <a:pt x="16615" y="10800"/>
                  <a:pt x="16615" y="10800"/>
                </a:cubicBezTo>
                <a:cubicBezTo>
                  <a:pt x="16062" y="10800"/>
                  <a:pt x="16062" y="10800"/>
                  <a:pt x="16062" y="10800"/>
                </a:cubicBezTo>
                <a:cubicBezTo>
                  <a:pt x="16062" y="13015"/>
                  <a:pt x="16062" y="13015"/>
                  <a:pt x="16062" y="13015"/>
                </a:cubicBezTo>
                <a:cubicBezTo>
                  <a:pt x="16615" y="13015"/>
                  <a:pt x="16615" y="13015"/>
                  <a:pt x="16615" y="13015"/>
                </a:cubicBezTo>
                <a:cubicBezTo>
                  <a:pt x="16615" y="13015"/>
                  <a:pt x="16615" y="13015"/>
                  <a:pt x="16615" y="13015"/>
                </a:cubicBezTo>
                <a:cubicBezTo>
                  <a:pt x="17169" y="13015"/>
                  <a:pt x="17446" y="12738"/>
                  <a:pt x="17446" y="12185"/>
                </a:cubicBezTo>
                <a:lnTo>
                  <a:pt x="17446" y="11631"/>
                </a:lnTo>
                <a:close/>
                <a:moveTo>
                  <a:pt x="16615" y="10246"/>
                </a:moveTo>
                <a:cubicBezTo>
                  <a:pt x="16615" y="10246"/>
                  <a:pt x="16615" y="10246"/>
                  <a:pt x="16615" y="10246"/>
                </a:cubicBezTo>
                <a:cubicBezTo>
                  <a:pt x="17169" y="10246"/>
                  <a:pt x="17446" y="9969"/>
                  <a:pt x="17446" y="9415"/>
                </a:cubicBezTo>
                <a:cubicBezTo>
                  <a:pt x="17446" y="8862"/>
                  <a:pt x="17446" y="8862"/>
                  <a:pt x="17446" y="8862"/>
                </a:cubicBezTo>
                <a:cubicBezTo>
                  <a:pt x="17446" y="8308"/>
                  <a:pt x="17169" y="8031"/>
                  <a:pt x="16615" y="8031"/>
                </a:cubicBezTo>
                <a:cubicBezTo>
                  <a:pt x="16062" y="8031"/>
                  <a:pt x="16062" y="8031"/>
                  <a:pt x="16062" y="8031"/>
                </a:cubicBezTo>
                <a:cubicBezTo>
                  <a:pt x="16062" y="10246"/>
                  <a:pt x="16062" y="10246"/>
                  <a:pt x="16062" y="10246"/>
                </a:cubicBezTo>
                <a:lnTo>
                  <a:pt x="16615" y="10246"/>
                </a:lnTo>
                <a:close/>
                <a:moveTo>
                  <a:pt x="20769" y="8862"/>
                </a:moveTo>
                <a:cubicBezTo>
                  <a:pt x="20769" y="7754"/>
                  <a:pt x="19662" y="6923"/>
                  <a:pt x="18554" y="6923"/>
                </a:cubicBezTo>
                <a:cubicBezTo>
                  <a:pt x="18277" y="6923"/>
                  <a:pt x="18277" y="6646"/>
                  <a:pt x="18000" y="6369"/>
                </a:cubicBezTo>
                <a:cubicBezTo>
                  <a:pt x="18000" y="4708"/>
                  <a:pt x="16615" y="3323"/>
                  <a:pt x="14954" y="3323"/>
                </a:cubicBezTo>
                <a:cubicBezTo>
                  <a:pt x="14400" y="3323"/>
                  <a:pt x="13846" y="3323"/>
                  <a:pt x="13292" y="3600"/>
                </a:cubicBezTo>
                <a:cubicBezTo>
                  <a:pt x="13292" y="3600"/>
                  <a:pt x="13015" y="3600"/>
                  <a:pt x="13015" y="3600"/>
                </a:cubicBezTo>
                <a:cubicBezTo>
                  <a:pt x="13015" y="3600"/>
                  <a:pt x="12738" y="3323"/>
                  <a:pt x="12738" y="3323"/>
                </a:cubicBezTo>
                <a:cubicBezTo>
                  <a:pt x="12738" y="1938"/>
                  <a:pt x="11631" y="831"/>
                  <a:pt x="10246" y="831"/>
                </a:cubicBezTo>
                <a:cubicBezTo>
                  <a:pt x="8862" y="831"/>
                  <a:pt x="7754" y="1938"/>
                  <a:pt x="7754" y="3323"/>
                </a:cubicBezTo>
                <a:cubicBezTo>
                  <a:pt x="7754" y="3600"/>
                  <a:pt x="7754" y="3877"/>
                  <a:pt x="7477" y="3877"/>
                </a:cubicBezTo>
                <a:cubicBezTo>
                  <a:pt x="6646" y="4154"/>
                  <a:pt x="5815" y="4708"/>
                  <a:pt x="5538" y="5538"/>
                </a:cubicBezTo>
                <a:cubicBezTo>
                  <a:pt x="5538" y="5538"/>
                  <a:pt x="5262" y="5815"/>
                  <a:pt x="4985" y="5815"/>
                </a:cubicBezTo>
                <a:cubicBezTo>
                  <a:pt x="4708" y="5538"/>
                  <a:pt x="4431" y="5538"/>
                  <a:pt x="4154" y="5538"/>
                </a:cubicBezTo>
                <a:cubicBezTo>
                  <a:pt x="2215" y="5538"/>
                  <a:pt x="831" y="7200"/>
                  <a:pt x="831" y="9138"/>
                </a:cubicBezTo>
                <a:cubicBezTo>
                  <a:pt x="831" y="10800"/>
                  <a:pt x="1938" y="12185"/>
                  <a:pt x="3600" y="12462"/>
                </a:cubicBezTo>
                <a:cubicBezTo>
                  <a:pt x="3600" y="12462"/>
                  <a:pt x="3600" y="12462"/>
                  <a:pt x="3600" y="12185"/>
                </a:cubicBezTo>
                <a:cubicBezTo>
                  <a:pt x="3600" y="11631"/>
                  <a:pt x="3600" y="11631"/>
                  <a:pt x="3600" y="11631"/>
                </a:cubicBezTo>
                <a:cubicBezTo>
                  <a:pt x="3600" y="11354"/>
                  <a:pt x="3600" y="10800"/>
                  <a:pt x="4154" y="10523"/>
                </a:cubicBezTo>
                <a:cubicBezTo>
                  <a:pt x="3600" y="10246"/>
                  <a:pt x="3600" y="9969"/>
                  <a:pt x="3600" y="9415"/>
                </a:cubicBezTo>
                <a:cubicBezTo>
                  <a:pt x="3600" y="8862"/>
                  <a:pt x="3600" y="8862"/>
                  <a:pt x="3600" y="8862"/>
                </a:cubicBezTo>
                <a:cubicBezTo>
                  <a:pt x="3600" y="8031"/>
                  <a:pt x="4154" y="7477"/>
                  <a:pt x="4985" y="7477"/>
                </a:cubicBezTo>
                <a:cubicBezTo>
                  <a:pt x="13292" y="7477"/>
                  <a:pt x="13292" y="7477"/>
                  <a:pt x="13292" y="7477"/>
                </a:cubicBezTo>
                <a:cubicBezTo>
                  <a:pt x="15785" y="7477"/>
                  <a:pt x="15785" y="7477"/>
                  <a:pt x="15785" y="7477"/>
                </a:cubicBezTo>
                <a:cubicBezTo>
                  <a:pt x="16615" y="7477"/>
                  <a:pt x="16615" y="7477"/>
                  <a:pt x="16615" y="7477"/>
                </a:cubicBezTo>
                <a:cubicBezTo>
                  <a:pt x="17446" y="7477"/>
                  <a:pt x="18000" y="8031"/>
                  <a:pt x="18000" y="8862"/>
                </a:cubicBezTo>
                <a:cubicBezTo>
                  <a:pt x="18000" y="9415"/>
                  <a:pt x="18000" y="9415"/>
                  <a:pt x="18000" y="9415"/>
                </a:cubicBezTo>
                <a:cubicBezTo>
                  <a:pt x="18000" y="9969"/>
                  <a:pt x="17723" y="10246"/>
                  <a:pt x="17446" y="10523"/>
                </a:cubicBezTo>
                <a:cubicBezTo>
                  <a:pt x="17723" y="10800"/>
                  <a:pt x="18000" y="11354"/>
                  <a:pt x="18000" y="11631"/>
                </a:cubicBezTo>
                <a:cubicBezTo>
                  <a:pt x="18000" y="11631"/>
                  <a:pt x="18000" y="11631"/>
                  <a:pt x="18000" y="11631"/>
                </a:cubicBezTo>
                <a:cubicBezTo>
                  <a:pt x="18000" y="11631"/>
                  <a:pt x="18277" y="11354"/>
                  <a:pt x="18277" y="11354"/>
                </a:cubicBezTo>
                <a:cubicBezTo>
                  <a:pt x="18277" y="11077"/>
                  <a:pt x="18554" y="11077"/>
                  <a:pt x="18554" y="11077"/>
                </a:cubicBezTo>
                <a:cubicBezTo>
                  <a:pt x="19938" y="11077"/>
                  <a:pt x="20769" y="9969"/>
                  <a:pt x="20769" y="8862"/>
                </a:cubicBezTo>
                <a:close/>
                <a:moveTo>
                  <a:pt x="14400" y="12462"/>
                </a:moveTo>
                <a:cubicBezTo>
                  <a:pt x="14677" y="12462"/>
                  <a:pt x="14954" y="12185"/>
                  <a:pt x="14954" y="11908"/>
                </a:cubicBezTo>
                <a:cubicBezTo>
                  <a:pt x="14954" y="11631"/>
                  <a:pt x="14677" y="11354"/>
                  <a:pt x="14400" y="11354"/>
                </a:cubicBezTo>
                <a:cubicBezTo>
                  <a:pt x="14123" y="11354"/>
                  <a:pt x="13846" y="11631"/>
                  <a:pt x="13846" y="11908"/>
                </a:cubicBezTo>
                <a:cubicBezTo>
                  <a:pt x="13846" y="12185"/>
                  <a:pt x="14123" y="12462"/>
                  <a:pt x="14400" y="12462"/>
                </a:cubicBezTo>
                <a:close/>
                <a:moveTo>
                  <a:pt x="14400" y="15231"/>
                </a:moveTo>
                <a:cubicBezTo>
                  <a:pt x="14677" y="15231"/>
                  <a:pt x="14954" y="14954"/>
                  <a:pt x="14954" y="14677"/>
                </a:cubicBezTo>
                <a:cubicBezTo>
                  <a:pt x="14954" y="14400"/>
                  <a:pt x="14677" y="14400"/>
                  <a:pt x="14400" y="14400"/>
                </a:cubicBezTo>
                <a:cubicBezTo>
                  <a:pt x="14123" y="14400"/>
                  <a:pt x="13846" y="14400"/>
                  <a:pt x="13846" y="14677"/>
                </a:cubicBezTo>
                <a:cubicBezTo>
                  <a:pt x="13846" y="14954"/>
                  <a:pt x="14123" y="15231"/>
                  <a:pt x="14400" y="1523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77" name="Shape"/>
          <p:cNvSpPr/>
          <p:nvPr/>
        </p:nvSpPr>
        <p:spPr>
          <a:xfrm>
            <a:off x="3718562" y="4702671"/>
            <a:ext cx="301230" cy="2521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529" y="0"/>
                </a:moveTo>
                <a:cubicBezTo>
                  <a:pt x="2367" y="0"/>
                  <a:pt x="2367" y="0"/>
                  <a:pt x="2367" y="0"/>
                </a:cubicBezTo>
                <a:cubicBezTo>
                  <a:pt x="1184" y="0"/>
                  <a:pt x="0" y="1098"/>
                  <a:pt x="0" y="2563"/>
                </a:cubicBezTo>
                <a:cubicBezTo>
                  <a:pt x="0" y="19037"/>
                  <a:pt x="0" y="19037"/>
                  <a:pt x="0" y="19037"/>
                </a:cubicBezTo>
                <a:cubicBezTo>
                  <a:pt x="0" y="20502"/>
                  <a:pt x="1184" y="21600"/>
                  <a:pt x="2367" y="21600"/>
                </a:cubicBezTo>
                <a:cubicBezTo>
                  <a:pt x="19529" y="21600"/>
                  <a:pt x="19529" y="21600"/>
                  <a:pt x="19529" y="21600"/>
                </a:cubicBezTo>
                <a:cubicBezTo>
                  <a:pt x="20712" y="21600"/>
                  <a:pt x="21600" y="20502"/>
                  <a:pt x="21600" y="19037"/>
                </a:cubicBezTo>
                <a:cubicBezTo>
                  <a:pt x="21600" y="2563"/>
                  <a:pt x="21600" y="2563"/>
                  <a:pt x="21600" y="2563"/>
                </a:cubicBezTo>
                <a:cubicBezTo>
                  <a:pt x="21600" y="1098"/>
                  <a:pt x="20712" y="0"/>
                  <a:pt x="19529" y="0"/>
                </a:cubicBezTo>
                <a:close/>
                <a:moveTo>
                  <a:pt x="20712" y="2563"/>
                </a:moveTo>
                <a:cubicBezTo>
                  <a:pt x="20712" y="19037"/>
                  <a:pt x="20712" y="19037"/>
                  <a:pt x="20712" y="19037"/>
                </a:cubicBezTo>
                <a:cubicBezTo>
                  <a:pt x="20712" y="19769"/>
                  <a:pt x="20121" y="20502"/>
                  <a:pt x="19529" y="20502"/>
                </a:cubicBezTo>
                <a:cubicBezTo>
                  <a:pt x="2367" y="20502"/>
                  <a:pt x="2367" y="20502"/>
                  <a:pt x="2367" y="20502"/>
                </a:cubicBezTo>
                <a:cubicBezTo>
                  <a:pt x="1479" y="20502"/>
                  <a:pt x="888" y="19769"/>
                  <a:pt x="888" y="19037"/>
                </a:cubicBezTo>
                <a:cubicBezTo>
                  <a:pt x="888" y="2563"/>
                  <a:pt x="888" y="2563"/>
                  <a:pt x="888" y="2563"/>
                </a:cubicBezTo>
                <a:cubicBezTo>
                  <a:pt x="888" y="1831"/>
                  <a:pt x="1479" y="1098"/>
                  <a:pt x="2367" y="1098"/>
                </a:cubicBezTo>
                <a:cubicBezTo>
                  <a:pt x="19529" y="1098"/>
                  <a:pt x="19529" y="1098"/>
                  <a:pt x="19529" y="1098"/>
                </a:cubicBezTo>
                <a:cubicBezTo>
                  <a:pt x="20121" y="1098"/>
                  <a:pt x="20712" y="1831"/>
                  <a:pt x="20712" y="2563"/>
                </a:cubicBezTo>
                <a:close/>
                <a:moveTo>
                  <a:pt x="19529" y="3661"/>
                </a:moveTo>
                <a:cubicBezTo>
                  <a:pt x="2071" y="3661"/>
                  <a:pt x="2071" y="3661"/>
                  <a:pt x="2071" y="3661"/>
                </a:cubicBezTo>
                <a:cubicBezTo>
                  <a:pt x="1775" y="3661"/>
                  <a:pt x="1775" y="3661"/>
                  <a:pt x="1775" y="4027"/>
                </a:cubicBezTo>
                <a:cubicBezTo>
                  <a:pt x="1775" y="19037"/>
                  <a:pt x="1775" y="19037"/>
                  <a:pt x="1775" y="19037"/>
                </a:cubicBezTo>
                <a:cubicBezTo>
                  <a:pt x="1775" y="19403"/>
                  <a:pt x="1775" y="19403"/>
                  <a:pt x="2071" y="19403"/>
                </a:cubicBezTo>
                <a:cubicBezTo>
                  <a:pt x="19529" y="19403"/>
                  <a:pt x="19529" y="19403"/>
                  <a:pt x="19529" y="19403"/>
                </a:cubicBezTo>
                <a:cubicBezTo>
                  <a:pt x="19825" y="19403"/>
                  <a:pt x="19825" y="19403"/>
                  <a:pt x="19825" y="19037"/>
                </a:cubicBezTo>
                <a:cubicBezTo>
                  <a:pt x="19825" y="4027"/>
                  <a:pt x="19825" y="4027"/>
                  <a:pt x="19825" y="4027"/>
                </a:cubicBezTo>
                <a:cubicBezTo>
                  <a:pt x="19825" y="3661"/>
                  <a:pt x="19825" y="3661"/>
                  <a:pt x="19529" y="3661"/>
                </a:cubicBezTo>
                <a:close/>
                <a:moveTo>
                  <a:pt x="19233" y="18671"/>
                </a:moveTo>
                <a:cubicBezTo>
                  <a:pt x="2367" y="18671"/>
                  <a:pt x="2367" y="18671"/>
                  <a:pt x="2367" y="18671"/>
                </a:cubicBezTo>
                <a:cubicBezTo>
                  <a:pt x="2367" y="4393"/>
                  <a:pt x="2367" y="4393"/>
                  <a:pt x="2367" y="4393"/>
                </a:cubicBezTo>
                <a:cubicBezTo>
                  <a:pt x="19233" y="4393"/>
                  <a:pt x="19233" y="4393"/>
                  <a:pt x="19233" y="4393"/>
                </a:cubicBezTo>
                <a:lnTo>
                  <a:pt x="19233" y="18671"/>
                </a:lnTo>
                <a:close/>
                <a:moveTo>
                  <a:pt x="1775" y="2197"/>
                </a:moveTo>
                <a:cubicBezTo>
                  <a:pt x="1775" y="1831"/>
                  <a:pt x="2071" y="1831"/>
                  <a:pt x="2367" y="1831"/>
                </a:cubicBezTo>
                <a:cubicBezTo>
                  <a:pt x="2663" y="1831"/>
                  <a:pt x="2959" y="1831"/>
                  <a:pt x="2959" y="2197"/>
                </a:cubicBezTo>
                <a:cubicBezTo>
                  <a:pt x="2959" y="2563"/>
                  <a:pt x="2663" y="2929"/>
                  <a:pt x="2367" y="2929"/>
                </a:cubicBezTo>
                <a:cubicBezTo>
                  <a:pt x="2071" y="2929"/>
                  <a:pt x="1775" y="2563"/>
                  <a:pt x="1775" y="2197"/>
                </a:cubicBezTo>
                <a:close/>
                <a:moveTo>
                  <a:pt x="3255" y="2197"/>
                </a:moveTo>
                <a:cubicBezTo>
                  <a:pt x="3255" y="1831"/>
                  <a:pt x="3551" y="1831"/>
                  <a:pt x="3847" y="1831"/>
                </a:cubicBezTo>
                <a:cubicBezTo>
                  <a:pt x="4142" y="1831"/>
                  <a:pt x="4438" y="1831"/>
                  <a:pt x="4438" y="2197"/>
                </a:cubicBezTo>
                <a:cubicBezTo>
                  <a:pt x="4438" y="2563"/>
                  <a:pt x="4142" y="2929"/>
                  <a:pt x="3847" y="2929"/>
                </a:cubicBezTo>
                <a:cubicBezTo>
                  <a:pt x="3551" y="2929"/>
                  <a:pt x="3255" y="2563"/>
                  <a:pt x="3255" y="2197"/>
                </a:cubicBezTo>
                <a:close/>
                <a:moveTo>
                  <a:pt x="4734" y="2197"/>
                </a:moveTo>
                <a:cubicBezTo>
                  <a:pt x="4734" y="1831"/>
                  <a:pt x="5030" y="1831"/>
                  <a:pt x="5326" y="1831"/>
                </a:cubicBezTo>
                <a:cubicBezTo>
                  <a:pt x="5622" y="1831"/>
                  <a:pt x="5918" y="1831"/>
                  <a:pt x="5918" y="2197"/>
                </a:cubicBezTo>
                <a:cubicBezTo>
                  <a:pt x="5918" y="2563"/>
                  <a:pt x="5622" y="2929"/>
                  <a:pt x="5326" y="2929"/>
                </a:cubicBezTo>
                <a:cubicBezTo>
                  <a:pt x="5030" y="2929"/>
                  <a:pt x="4734" y="2563"/>
                  <a:pt x="4734" y="2197"/>
                </a:cubicBezTo>
                <a:close/>
                <a:moveTo>
                  <a:pt x="9764" y="11715"/>
                </a:moveTo>
                <a:cubicBezTo>
                  <a:pt x="9764" y="10983"/>
                  <a:pt x="10060" y="10251"/>
                  <a:pt x="10652" y="10251"/>
                </a:cubicBezTo>
                <a:cubicBezTo>
                  <a:pt x="11244" y="10251"/>
                  <a:pt x="11836" y="10983"/>
                  <a:pt x="11836" y="11715"/>
                </a:cubicBezTo>
                <a:cubicBezTo>
                  <a:pt x="11836" y="12081"/>
                  <a:pt x="11244" y="12814"/>
                  <a:pt x="10652" y="12814"/>
                </a:cubicBezTo>
                <a:cubicBezTo>
                  <a:pt x="10060" y="12814"/>
                  <a:pt x="9764" y="12081"/>
                  <a:pt x="9764" y="11715"/>
                </a:cubicBezTo>
                <a:close/>
                <a:moveTo>
                  <a:pt x="7101" y="13180"/>
                </a:moveTo>
                <a:cubicBezTo>
                  <a:pt x="7397" y="13546"/>
                  <a:pt x="7101" y="13912"/>
                  <a:pt x="6805" y="14278"/>
                </a:cubicBezTo>
                <a:cubicBezTo>
                  <a:pt x="7101" y="14644"/>
                  <a:pt x="7101" y="15010"/>
                  <a:pt x="7397" y="15376"/>
                </a:cubicBezTo>
                <a:cubicBezTo>
                  <a:pt x="7693" y="15010"/>
                  <a:pt x="8285" y="15010"/>
                  <a:pt x="8581" y="15376"/>
                </a:cubicBezTo>
                <a:cubicBezTo>
                  <a:pt x="8877" y="15742"/>
                  <a:pt x="9173" y="16108"/>
                  <a:pt x="8877" y="16841"/>
                </a:cubicBezTo>
                <a:cubicBezTo>
                  <a:pt x="9173" y="16841"/>
                  <a:pt x="9468" y="17207"/>
                  <a:pt x="10060" y="17207"/>
                </a:cubicBezTo>
                <a:cubicBezTo>
                  <a:pt x="10060" y="16475"/>
                  <a:pt x="10356" y="16108"/>
                  <a:pt x="10948" y="16108"/>
                </a:cubicBezTo>
                <a:cubicBezTo>
                  <a:pt x="11244" y="16108"/>
                  <a:pt x="11540" y="16475"/>
                  <a:pt x="11540" y="17207"/>
                </a:cubicBezTo>
                <a:cubicBezTo>
                  <a:pt x="12132" y="17207"/>
                  <a:pt x="12427" y="16841"/>
                  <a:pt x="12723" y="16841"/>
                </a:cubicBezTo>
                <a:cubicBezTo>
                  <a:pt x="12723" y="16108"/>
                  <a:pt x="12723" y="15742"/>
                  <a:pt x="13019" y="15376"/>
                </a:cubicBezTo>
                <a:cubicBezTo>
                  <a:pt x="13315" y="15010"/>
                  <a:pt x="13907" y="15010"/>
                  <a:pt x="14203" y="15376"/>
                </a:cubicBezTo>
                <a:cubicBezTo>
                  <a:pt x="14499" y="15010"/>
                  <a:pt x="14795" y="14644"/>
                  <a:pt x="14795" y="14278"/>
                </a:cubicBezTo>
                <a:cubicBezTo>
                  <a:pt x="14499" y="13912"/>
                  <a:pt x="14203" y="13546"/>
                  <a:pt x="14499" y="13180"/>
                </a:cubicBezTo>
                <a:cubicBezTo>
                  <a:pt x="14499" y="12447"/>
                  <a:pt x="15090" y="12081"/>
                  <a:pt x="15386" y="12447"/>
                </a:cubicBezTo>
                <a:cubicBezTo>
                  <a:pt x="15386" y="12081"/>
                  <a:pt x="15386" y="11715"/>
                  <a:pt x="15386" y="11715"/>
                </a:cubicBezTo>
                <a:cubicBezTo>
                  <a:pt x="15386" y="11349"/>
                  <a:pt x="15386" y="10983"/>
                  <a:pt x="15386" y="10617"/>
                </a:cubicBezTo>
                <a:cubicBezTo>
                  <a:pt x="15090" y="10983"/>
                  <a:pt x="14499" y="10617"/>
                  <a:pt x="14499" y="10251"/>
                </a:cubicBezTo>
                <a:cubicBezTo>
                  <a:pt x="14203" y="9519"/>
                  <a:pt x="14499" y="9153"/>
                  <a:pt x="14795" y="8786"/>
                </a:cubicBezTo>
                <a:cubicBezTo>
                  <a:pt x="14795" y="8420"/>
                  <a:pt x="14499" y="8054"/>
                  <a:pt x="14203" y="7688"/>
                </a:cubicBezTo>
                <a:cubicBezTo>
                  <a:pt x="13907" y="8054"/>
                  <a:pt x="13315" y="8054"/>
                  <a:pt x="13019" y="7688"/>
                </a:cubicBezTo>
                <a:cubicBezTo>
                  <a:pt x="12723" y="7322"/>
                  <a:pt x="12723" y="6956"/>
                  <a:pt x="12723" y="6590"/>
                </a:cubicBezTo>
                <a:cubicBezTo>
                  <a:pt x="12427" y="6224"/>
                  <a:pt x="12132" y="5858"/>
                  <a:pt x="11540" y="5858"/>
                </a:cubicBezTo>
                <a:cubicBezTo>
                  <a:pt x="11540" y="6590"/>
                  <a:pt x="11244" y="6956"/>
                  <a:pt x="10948" y="6956"/>
                </a:cubicBezTo>
                <a:cubicBezTo>
                  <a:pt x="10356" y="6956"/>
                  <a:pt x="10060" y="6590"/>
                  <a:pt x="10060" y="5858"/>
                </a:cubicBezTo>
                <a:cubicBezTo>
                  <a:pt x="9468" y="5858"/>
                  <a:pt x="9173" y="6224"/>
                  <a:pt x="8877" y="6590"/>
                </a:cubicBezTo>
                <a:cubicBezTo>
                  <a:pt x="9173" y="6956"/>
                  <a:pt x="8877" y="7322"/>
                  <a:pt x="8581" y="7688"/>
                </a:cubicBezTo>
                <a:cubicBezTo>
                  <a:pt x="8285" y="8054"/>
                  <a:pt x="7693" y="8054"/>
                  <a:pt x="7397" y="7688"/>
                </a:cubicBezTo>
                <a:cubicBezTo>
                  <a:pt x="7101" y="8054"/>
                  <a:pt x="7101" y="8420"/>
                  <a:pt x="6805" y="8786"/>
                </a:cubicBezTo>
                <a:cubicBezTo>
                  <a:pt x="7101" y="9153"/>
                  <a:pt x="7397" y="9519"/>
                  <a:pt x="7101" y="10251"/>
                </a:cubicBezTo>
                <a:cubicBezTo>
                  <a:pt x="7101" y="10617"/>
                  <a:pt x="6805" y="10983"/>
                  <a:pt x="6214" y="10617"/>
                </a:cubicBezTo>
                <a:cubicBezTo>
                  <a:pt x="6214" y="10983"/>
                  <a:pt x="6214" y="11349"/>
                  <a:pt x="6214" y="11715"/>
                </a:cubicBezTo>
                <a:cubicBezTo>
                  <a:pt x="6214" y="11715"/>
                  <a:pt x="6214" y="12081"/>
                  <a:pt x="6214" y="12447"/>
                </a:cubicBezTo>
                <a:cubicBezTo>
                  <a:pt x="6805" y="12081"/>
                  <a:pt x="7101" y="12447"/>
                  <a:pt x="7101" y="13180"/>
                </a:cubicBezTo>
                <a:close/>
                <a:moveTo>
                  <a:pt x="10652" y="8786"/>
                </a:moveTo>
                <a:cubicBezTo>
                  <a:pt x="12132" y="8786"/>
                  <a:pt x="13019" y="9885"/>
                  <a:pt x="13019" y="11715"/>
                </a:cubicBezTo>
                <a:cubicBezTo>
                  <a:pt x="13019" y="13180"/>
                  <a:pt x="12132" y="14278"/>
                  <a:pt x="10652" y="14278"/>
                </a:cubicBezTo>
                <a:cubicBezTo>
                  <a:pt x="9468" y="14278"/>
                  <a:pt x="8285" y="13180"/>
                  <a:pt x="8285" y="11715"/>
                </a:cubicBezTo>
                <a:cubicBezTo>
                  <a:pt x="8285" y="9885"/>
                  <a:pt x="9468" y="8786"/>
                  <a:pt x="10652" y="878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78" name="Shape"/>
          <p:cNvSpPr/>
          <p:nvPr/>
        </p:nvSpPr>
        <p:spPr>
          <a:xfrm>
            <a:off x="4360231" y="4728066"/>
            <a:ext cx="297727" cy="2697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300" y="15429"/>
                </a:moveTo>
                <a:cubicBezTo>
                  <a:pt x="21600" y="15429"/>
                  <a:pt x="21600" y="15429"/>
                  <a:pt x="21600" y="15429"/>
                </a:cubicBezTo>
                <a:cubicBezTo>
                  <a:pt x="21600" y="16457"/>
                  <a:pt x="21600" y="16457"/>
                  <a:pt x="21600" y="16457"/>
                </a:cubicBezTo>
                <a:cubicBezTo>
                  <a:pt x="21600" y="17143"/>
                  <a:pt x="21300" y="17829"/>
                  <a:pt x="21000" y="18171"/>
                </a:cubicBezTo>
                <a:cubicBezTo>
                  <a:pt x="20400" y="17486"/>
                  <a:pt x="20400" y="17486"/>
                  <a:pt x="20400" y="17486"/>
                </a:cubicBezTo>
                <a:cubicBezTo>
                  <a:pt x="20700" y="17143"/>
                  <a:pt x="20700" y="16800"/>
                  <a:pt x="20700" y="16457"/>
                </a:cubicBezTo>
                <a:cubicBezTo>
                  <a:pt x="20700" y="16114"/>
                  <a:pt x="20700" y="16114"/>
                  <a:pt x="20700" y="16114"/>
                </a:cubicBezTo>
                <a:lnTo>
                  <a:pt x="21300" y="15429"/>
                </a:lnTo>
                <a:close/>
                <a:moveTo>
                  <a:pt x="19500" y="0"/>
                </a:moveTo>
                <a:cubicBezTo>
                  <a:pt x="2100" y="0"/>
                  <a:pt x="2100" y="0"/>
                  <a:pt x="2100" y="0"/>
                </a:cubicBezTo>
                <a:cubicBezTo>
                  <a:pt x="900" y="0"/>
                  <a:pt x="0" y="1029"/>
                  <a:pt x="0" y="2400"/>
                </a:cubicBezTo>
                <a:cubicBezTo>
                  <a:pt x="0" y="16457"/>
                  <a:pt x="0" y="16457"/>
                  <a:pt x="0" y="16457"/>
                </a:cubicBezTo>
                <a:cubicBezTo>
                  <a:pt x="0" y="17829"/>
                  <a:pt x="900" y="18857"/>
                  <a:pt x="2100" y="18857"/>
                </a:cubicBezTo>
                <a:cubicBezTo>
                  <a:pt x="13500" y="18857"/>
                  <a:pt x="13500" y="18857"/>
                  <a:pt x="13500" y="18857"/>
                </a:cubicBezTo>
                <a:cubicBezTo>
                  <a:pt x="13500" y="17829"/>
                  <a:pt x="13500" y="17829"/>
                  <a:pt x="13500" y="17829"/>
                </a:cubicBezTo>
                <a:cubicBezTo>
                  <a:pt x="2100" y="17829"/>
                  <a:pt x="2100" y="17829"/>
                  <a:pt x="2100" y="17829"/>
                </a:cubicBezTo>
                <a:cubicBezTo>
                  <a:pt x="1500" y="17829"/>
                  <a:pt x="900" y="17143"/>
                  <a:pt x="900" y="16457"/>
                </a:cubicBezTo>
                <a:cubicBezTo>
                  <a:pt x="900" y="2400"/>
                  <a:pt x="900" y="2400"/>
                  <a:pt x="900" y="2400"/>
                </a:cubicBezTo>
                <a:cubicBezTo>
                  <a:pt x="900" y="1714"/>
                  <a:pt x="1500" y="1029"/>
                  <a:pt x="2100" y="1029"/>
                </a:cubicBezTo>
                <a:cubicBezTo>
                  <a:pt x="19500" y="1029"/>
                  <a:pt x="19500" y="1029"/>
                  <a:pt x="19500" y="1029"/>
                </a:cubicBezTo>
                <a:cubicBezTo>
                  <a:pt x="20100" y="1029"/>
                  <a:pt x="20700" y="1714"/>
                  <a:pt x="20700" y="2400"/>
                </a:cubicBezTo>
                <a:cubicBezTo>
                  <a:pt x="20700" y="13371"/>
                  <a:pt x="20700" y="13371"/>
                  <a:pt x="20700" y="13371"/>
                </a:cubicBezTo>
                <a:cubicBezTo>
                  <a:pt x="21000" y="13371"/>
                  <a:pt x="21000" y="13371"/>
                  <a:pt x="21000" y="13371"/>
                </a:cubicBezTo>
                <a:cubicBezTo>
                  <a:pt x="21300" y="13371"/>
                  <a:pt x="21600" y="13714"/>
                  <a:pt x="21600" y="13714"/>
                </a:cubicBezTo>
                <a:cubicBezTo>
                  <a:pt x="21600" y="2400"/>
                  <a:pt x="21600" y="2400"/>
                  <a:pt x="21600" y="2400"/>
                </a:cubicBezTo>
                <a:cubicBezTo>
                  <a:pt x="21600" y="1029"/>
                  <a:pt x="20700" y="0"/>
                  <a:pt x="19500" y="0"/>
                </a:cubicBezTo>
                <a:close/>
                <a:moveTo>
                  <a:pt x="1500" y="16457"/>
                </a:moveTo>
                <a:cubicBezTo>
                  <a:pt x="1500" y="16800"/>
                  <a:pt x="1800" y="16800"/>
                  <a:pt x="1800" y="16800"/>
                </a:cubicBezTo>
                <a:cubicBezTo>
                  <a:pt x="13200" y="16800"/>
                  <a:pt x="13200" y="16800"/>
                  <a:pt x="13200" y="16800"/>
                </a:cubicBezTo>
                <a:cubicBezTo>
                  <a:pt x="12900" y="16114"/>
                  <a:pt x="12900" y="16114"/>
                  <a:pt x="12900" y="16114"/>
                </a:cubicBezTo>
                <a:cubicBezTo>
                  <a:pt x="2100" y="16114"/>
                  <a:pt x="2100" y="16114"/>
                  <a:pt x="2100" y="16114"/>
                </a:cubicBezTo>
                <a:cubicBezTo>
                  <a:pt x="2100" y="4114"/>
                  <a:pt x="2100" y="4114"/>
                  <a:pt x="2100" y="4114"/>
                </a:cubicBezTo>
                <a:cubicBezTo>
                  <a:pt x="19500" y="4114"/>
                  <a:pt x="19500" y="4114"/>
                  <a:pt x="19500" y="4114"/>
                </a:cubicBezTo>
                <a:cubicBezTo>
                  <a:pt x="19500" y="12686"/>
                  <a:pt x="19500" y="12686"/>
                  <a:pt x="19500" y="12686"/>
                </a:cubicBezTo>
                <a:cubicBezTo>
                  <a:pt x="20100" y="13029"/>
                  <a:pt x="20100" y="13029"/>
                  <a:pt x="20100" y="13029"/>
                </a:cubicBezTo>
                <a:cubicBezTo>
                  <a:pt x="20100" y="3771"/>
                  <a:pt x="20100" y="3771"/>
                  <a:pt x="20100" y="3771"/>
                </a:cubicBezTo>
                <a:cubicBezTo>
                  <a:pt x="20100" y="3429"/>
                  <a:pt x="19800" y="3429"/>
                  <a:pt x="19800" y="3429"/>
                </a:cubicBezTo>
                <a:cubicBezTo>
                  <a:pt x="1800" y="3429"/>
                  <a:pt x="1800" y="3429"/>
                  <a:pt x="1800" y="3429"/>
                </a:cubicBezTo>
                <a:cubicBezTo>
                  <a:pt x="1800" y="3429"/>
                  <a:pt x="1500" y="3429"/>
                  <a:pt x="1500" y="3771"/>
                </a:cubicBezTo>
                <a:lnTo>
                  <a:pt x="1500" y="16457"/>
                </a:lnTo>
                <a:close/>
                <a:moveTo>
                  <a:pt x="5700" y="2057"/>
                </a:moveTo>
                <a:cubicBezTo>
                  <a:pt x="5700" y="1714"/>
                  <a:pt x="5400" y="1714"/>
                  <a:pt x="5100" y="1714"/>
                </a:cubicBezTo>
                <a:cubicBezTo>
                  <a:pt x="4800" y="1714"/>
                  <a:pt x="4500" y="1714"/>
                  <a:pt x="4500" y="2057"/>
                </a:cubicBezTo>
                <a:cubicBezTo>
                  <a:pt x="4500" y="2400"/>
                  <a:pt x="4800" y="2743"/>
                  <a:pt x="5100" y="2743"/>
                </a:cubicBezTo>
                <a:cubicBezTo>
                  <a:pt x="5400" y="2743"/>
                  <a:pt x="5700" y="2400"/>
                  <a:pt x="5700" y="2057"/>
                </a:cubicBezTo>
                <a:close/>
                <a:moveTo>
                  <a:pt x="2100" y="2743"/>
                </a:moveTo>
                <a:cubicBezTo>
                  <a:pt x="2400" y="2743"/>
                  <a:pt x="2700" y="2400"/>
                  <a:pt x="2700" y="2057"/>
                </a:cubicBezTo>
                <a:cubicBezTo>
                  <a:pt x="2700" y="1714"/>
                  <a:pt x="2400" y="1714"/>
                  <a:pt x="2100" y="1714"/>
                </a:cubicBezTo>
                <a:cubicBezTo>
                  <a:pt x="1800" y="1714"/>
                  <a:pt x="1800" y="1714"/>
                  <a:pt x="1800" y="2057"/>
                </a:cubicBezTo>
                <a:cubicBezTo>
                  <a:pt x="1800" y="2400"/>
                  <a:pt x="1800" y="2743"/>
                  <a:pt x="2100" y="2743"/>
                </a:cubicBezTo>
                <a:close/>
                <a:moveTo>
                  <a:pt x="4200" y="2057"/>
                </a:moveTo>
                <a:cubicBezTo>
                  <a:pt x="4200" y="1714"/>
                  <a:pt x="3900" y="1714"/>
                  <a:pt x="3600" y="1714"/>
                </a:cubicBezTo>
                <a:cubicBezTo>
                  <a:pt x="3300" y="1714"/>
                  <a:pt x="3000" y="1714"/>
                  <a:pt x="3000" y="2057"/>
                </a:cubicBezTo>
                <a:cubicBezTo>
                  <a:pt x="3000" y="2400"/>
                  <a:pt x="3300" y="2743"/>
                  <a:pt x="3600" y="2743"/>
                </a:cubicBezTo>
                <a:cubicBezTo>
                  <a:pt x="3900" y="2743"/>
                  <a:pt x="4200" y="2400"/>
                  <a:pt x="4200" y="2057"/>
                </a:cubicBezTo>
                <a:close/>
                <a:moveTo>
                  <a:pt x="20700" y="18857"/>
                </a:moveTo>
                <a:cubicBezTo>
                  <a:pt x="20700" y="18857"/>
                  <a:pt x="20700" y="19200"/>
                  <a:pt x="20700" y="19200"/>
                </a:cubicBezTo>
                <a:cubicBezTo>
                  <a:pt x="20700" y="19200"/>
                  <a:pt x="20700" y="19543"/>
                  <a:pt x="20700" y="19543"/>
                </a:cubicBezTo>
                <a:cubicBezTo>
                  <a:pt x="19500" y="20914"/>
                  <a:pt x="19500" y="20914"/>
                  <a:pt x="19500" y="20914"/>
                </a:cubicBezTo>
                <a:cubicBezTo>
                  <a:pt x="19500" y="20914"/>
                  <a:pt x="19500" y="20914"/>
                  <a:pt x="19200" y="20914"/>
                </a:cubicBezTo>
                <a:cubicBezTo>
                  <a:pt x="19200" y="20914"/>
                  <a:pt x="18900" y="20914"/>
                  <a:pt x="18900" y="20914"/>
                </a:cubicBezTo>
                <a:cubicBezTo>
                  <a:pt x="17100" y="18857"/>
                  <a:pt x="17100" y="18857"/>
                  <a:pt x="17100" y="18857"/>
                </a:cubicBezTo>
                <a:cubicBezTo>
                  <a:pt x="17100" y="18857"/>
                  <a:pt x="17100" y="18857"/>
                  <a:pt x="17100" y="18857"/>
                </a:cubicBezTo>
                <a:cubicBezTo>
                  <a:pt x="17100" y="18857"/>
                  <a:pt x="17100" y="18857"/>
                  <a:pt x="17100" y="18857"/>
                </a:cubicBezTo>
                <a:cubicBezTo>
                  <a:pt x="15600" y="21257"/>
                  <a:pt x="15600" y="21257"/>
                  <a:pt x="15600" y="21257"/>
                </a:cubicBezTo>
                <a:cubicBezTo>
                  <a:pt x="15600" y="21600"/>
                  <a:pt x="15300" y="21600"/>
                  <a:pt x="15300" y="21600"/>
                </a:cubicBezTo>
                <a:cubicBezTo>
                  <a:pt x="15300" y="21600"/>
                  <a:pt x="15000" y="21600"/>
                  <a:pt x="15000" y="21600"/>
                </a:cubicBezTo>
                <a:cubicBezTo>
                  <a:pt x="15000" y="21600"/>
                  <a:pt x="14700" y="21257"/>
                  <a:pt x="14700" y="21257"/>
                </a:cubicBezTo>
                <a:cubicBezTo>
                  <a:pt x="12600" y="12343"/>
                  <a:pt x="12600" y="12343"/>
                  <a:pt x="12600" y="12343"/>
                </a:cubicBezTo>
                <a:cubicBezTo>
                  <a:pt x="12600" y="12000"/>
                  <a:pt x="12600" y="12000"/>
                  <a:pt x="12900" y="12000"/>
                </a:cubicBezTo>
                <a:cubicBezTo>
                  <a:pt x="12900" y="11657"/>
                  <a:pt x="13200" y="11657"/>
                  <a:pt x="13200" y="11657"/>
                </a:cubicBezTo>
                <a:cubicBezTo>
                  <a:pt x="21000" y="14057"/>
                  <a:pt x="21000" y="14057"/>
                  <a:pt x="21000" y="14057"/>
                </a:cubicBezTo>
                <a:cubicBezTo>
                  <a:pt x="21000" y="14057"/>
                  <a:pt x="21300" y="14400"/>
                  <a:pt x="21300" y="14400"/>
                </a:cubicBezTo>
                <a:cubicBezTo>
                  <a:pt x="21300" y="14743"/>
                  <a:pt x="21300" y="14743"/>
                  <a:pt x="21000" y="15086"/>
                </a:cubicBezTo>
                <a:cubicBezTo>
                  <a:pt x="18900" y="16457"/>
                  <a:pt x="18900" y="16457"/>
                  <a:pt x="18900" y="16457"/>
                </a:cubicBezTo>
                <a:cubicBezTo>
                  <a:pt x="18900" y="16457"/>
                  <a:pt x="18900" y="16800"/>
                  <a:pt x="18900" y="16800"/>
                </a:cubicBezTo>
                <a:cubicBezTo>
                  <a:pt x="18900" y="16800"/>
                  <a:pt x="18900" y="16800"/>
                  <a:pt x="18900" y="16800"/>
                </a:cubicBezTo>
                <a:lnTo>
                  <a:pt x="20700" y="18857"/>
                </a:lnTo>
                <a:close/>
                <a:moveTo>
                  <a:pt x="19800" y="19200"/>
                </a:moveTo>
                <a:cubicBezTo>
                  <a:pt x="18300" y="17486"/>
                  <a:pt x="18300" y="17486"/>
                  <a:pt x="18300" y="17486"/>
                </a:cubicBezTo>
                <a:cubicBezTo>
                  <a:pt x="18000" y="17486"/>
                  <a:pt x="18000" y="17143"/>
                  <a:pt x="18000" y="16457"/>
                </a:cubicBezTo>
                <a:cubicBezTo>
                  <a:pt x="18000" y="16114"/>
                  <a:pt x="18300" y="15771"/>
                  <a:pt x="18300" y="15771"/>
                </a:cubicBezTo>
                <a:cubicBezTo>
                  <a:pt x="19800" y="14743"/>
                  <a:pt x="19800" y="14743"/>
                  <a:pt x="19800" y="14743"/>
                </a:cubicBezTo>
                <a:cubicBezTo>
                  <a:pt x="13800" y="13029"/>
                  <a:pt x="13800" y="13029"/>
                  <a:pt x="13800" y="13029"/>
                </a:cubicBezTo>
                <a:cubicBezTo>
                  <a:pt x="15300" y="19886"/>
                  <a:pt x="15300" y="19886"/>
                  <a:pt x="15300" y="19886"/>
                </a:cubicBezTo>
                <a:cubicBezTo>
                  <a:pt x="16200" y="18171"/>
                  <a:pt x="16200" y="18171"/>
                  <a:pt x="16200" y="18171"/>
                </a:cubicBezTo>
                <a:cubicBezTo>
                  <a:pt x="16500" y="17829"/>
                  <a:pt x="16800" y="17829"/>
                  <a:pt x="17100" y="17829"/>
                </a:cubicBezTo>
                <a:cubicBezTo>
                  <a:pt x="17400" y="17829"/>
                  <a:pt x="17700" y="17829"/>
                  <a:pt x="18000" y="18171"/>
                </a:cubicBezTo>
                <a:cubicBezTo>
                  <a:pt x="19200" y="19543"/>
                  <a:pt x="19200" y="19543"/>
                  <a:pt x="19200" y="19543"/>
                </a:cubicBezTo>
                <a:lnTo>
                  <a:pt x="19800" y="19200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79" name="Shape"/>
          <p:cNvSpPr/>
          <p:nvPr/>
        </p:nvSpPr>
        <p:spPr>
          <a:xfrm>
            <a:off x="10466428" y="4016192"/>
            <a:ext cx="243431" cy="2539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849" h="21600" extrusionOk="0">
                <a:moveTo>
                  <a:pt x="20495" y="732"/>
                </a:moveTo>
                <a:cubicBezTo>
                  <a:pt x="20141" y="0"/>
                  <a:pt x="19079" y="0"/>
                  <a:pt x="18016" y="0"/>
                </a:cubicBezTo>
                <a:cubicBezTo>
                  <a:pt x="17662" y="366"/>
                  <a:pt x="5623" y="3661"/>
                  <a:pt x="2436" y="6956"/>
                </a:cubicBezTo>
                <a:cubicBezTo>
                  <a:pt x="-751" y="10251"/>
                  <a:pt x="-751" y="15376"/>
                  <a:pt x="2082" y="18671"/>
                </a:cubicBezTo>
                <a:cubicBezTo>
                  <a:pt x="311" y="20868"/>
                  <a:pt x="311" y="20868"/>
                  <a:pt x="311" y="20868"/>
                </a:cubicBezTo>
                <a:cubicBezTo>
                  <a:pt x="311" y="20868"/>
                  <a:pt x="311" y="21234"/>
                  <a:pt x="311" y="21234"/>
                </a:cubicBezTo>
                <a:cubicBezTo>
                  <a:pt x="311" y="21234"/>
                  <a:pt x="311" y="21234"/>
                  <a:pt x="665" y="21234"/>
                </a:cubicBezTo>
                <a:cubicBezTo>
                  <a:pt x="665" y="21234"/>
                  <a:pt x="665" y="21234"/>
                  <a:pt x="665" y="21234"/>
                </a:cubicBezTo>
                <a:cubicBezTo>
                  <a:pt x="2790" y="19403"/>
                  <a:pt x="2790" y="19403"/>
                  <a:pt x="2790" y="19403"/>
                </a:cubicBezTo>
                <a:cubicBezTo>
                  <a:pt x="4206" y="20868"/>
                  <a:pt x="6331" y="21600"/>
                  <a:pt x="8456" y="21600"/>
                </a:cubicBezTo>
                <a:cubicBezTo>
                  <a:pt x="10580" y="21600"/>
                  <a:pt x="12705" y="20502"/>
                  <a:pt x="14121" y="19037"/>
                </a:cubicBezTo>
                <a:cubicBezTo>
                  <a:pt x="17308" y="15742"/>
                  <a:pt x="20495" y="3295"/>
                  <a:pt x="20849" y="2929"/>
                </a:cubicBezTo>
                <a:cubicBezTo>
                  <a:pt x="20849" y="1831"/>
                  <a:pt x="20849" y="1098"/>
                  <a:pt x="20495" y="732"/>
                </a:cubicBezTo>
                <a:close/>
                <a:moveTo>
                  <a:pt x="3144" y="7688"/>
                </a:moveTo>
                <a:cubicBezTo>
                  <a:pt x="5977" y="4759"/>
                  <a:pt x="18370" y="1098"/>
                  <a:pt x="18370" y="1098"/>
                </a:cubicBezTo>
                <a:cubicBezTo>
                  <a:pt x="18724" y="1098"/>
                  <a:pt x="18724" y="1098"/>
                  <a:pt x="19079" y="1098"/>
                </a:cubicBezTo>
                <a:cubicBezTo>
                  <a:pt x="19079" y="1098"/>
                  <a:pt x="19079" y="1098"/>
                  <a:pt x="19079" y="1098"/>
                </a:cubicBezTo>
                <a:cubicBezTo>
                  <a:pt x="8810" y="11715"/>
                  <a:pt x="8810" y="11715"/>
                  <a:pt x="8810" y="11715"/>
                </a:cubicBezTo>
                <a:cubicBezTo>
                  <a:pt x="8810" y="7322"/>
                  <a:pt x="8810" y="7322"/>
                  <a:pt x="8810" y="7322"/>
                </a:cubicBezTo>
                <a:cubicBezTo>
                  <a:pt x="8810" y="6956"/>
                  <a:pt x="8810" y="6956"/>
                  <a:pt x="8456" y="6956"/>
                </a:cubicBezTo>
                <a:cubicBezTo>
                  <a:pt x="8456" y="6956"/>
                  <a:pt x="8101" y="6956"/>
                  <a:pt x="8101" y="7322"/>
                </a:cubicBezTo>
                <a:cubicBezTo>
                  <a:pt x="8101" y="12447"/>
                  <a:pt x="8101" y="12447"/>
                  <a:pt x="8101" y="12447"/>
                </a:cubicBezTo>
                <a:cubicBezTo>
                  <a:pt x="2790" y="17939"/>
                  <a:pt x="2790" y="17939"/>
                  <a:pt x="2790" y="17939"/>
                </a:cubicBezTo>
                <a:cubicBezTo>
                  <a:pt x="311" y="15010"/>
                  <a:pt x="311" y="10617"/>
                  <a:pt x="3144" y="7688"/>
                </a:cubicBezTo>
                <a:close/>
                <a:moveTo>
                  <a:pt x="19787" y="2563"/>
                </a:moveTo>
                <a:cubicBezTo>
                  <a:pt x="19787" y="2563"/>
                  <a:pt x="16246" y="15376"/>
                  <a:pt x="13413" y="18305"/>
                </a:cubicBezTo>
                <a:cubicBezTo>
                  <a:pt x="11997" y="19769"/>
                  <a:pt x="10226" y="20502"/>
                  <a:pt x="8456" y="20502"/>
                </a:cubicBezTo>
                <a:cubicBezTo>
                  <a:pt x="6331" y="20502"/>
                  <a:pt x="4915" y="19769"/>
                  <a:pt x="3498" y="18305"/>
                </a:cubicBezTo>
                <a:cubicBezTo>
                  <a:pt x="5623" y="16475"/>
                  <a:pt x="5623" y="16475"/>
                  <a:pt x="5623" y="16475"/>
                </a:cubicBezTo>
                <a:cubicBezTo>
                  <a:pt x="5623" y="16475"/>
                  <a:pt x="5623" y="16475"/>
                  <a:pt x="5623" y="16475"/>
                </a:cubicBezTo>
                <a:cubicBezTo>
                  <a:pt x="12705" y="16475"/>
                  <a:pt x="12705" y="16475"/>
                  <a:pt x="12705" y="16475"/>
                </a:cubicBezTo>
                <a:cubicBezTo>
                  <a:pt x="12705" y="16475"/>
                  <a:pt x="13059" y="16108"/>
                  <a:pt x="13059" y="16108"/>
                </a:cubicBezTo>
                <a:cubicBezTo>
                  <a:pt x="13059" y="15742"/>
                  <a:pt x="12705" y="15742"/>
                  <a:pt x="12705" y="15742"/>
                </a:cubicBezTo>
                <a:cubicBezTo>
                  <a:pt x="6331" y="15742"/>
                  <a:pt x="6331" y="15742"/>
                  <a:pt x="6331" y="15742"/>
                </a:cubicBezTo>
                <a:cubicBezTo>
                  <a:pt x="8810" y="12814"/>
                  <a:pt x="8810" y="12814"/>
                  <a:pt x="8810" y="12814"/>
                </a:cubicBezTo>
                <a:cubicBezTo>
                  <a:pt x="8810" y="12814"/>
                  <a:pt x="8810" y="12814"/>
                  <a:pt x="8810" y="12814"/>
                </a:cubicBezTo>
                <a:cubicBezTo>
                  <a:pt x="11997" y="9519"/>
                  <a:pt x="11997" y="9519"/>
                  <a:pt x="11997" y="9519"/>
                </a:cubicBezTo>
                <a:cubicBezTo>
                  <a:pt x="11997" y="9885"/>
                  <a:pt x="11997" y="9885"/>
                  <a:pt x="11997" y="9885"/>
                </a:cubicBezTo>
                <a:cubicBezTo>
                  <a:pt x="16246" y="9885"/>
                  <a:pt x="16246" y="9885"/>
                  <a:pt x="16246" y="9885"/>
                </a:cubicBezTo>
                <a:cubicBezTo>
                  <a:pt x="16600" y="9885"/>
                  <a:pt x="16600" y="9519"/>
                  <a:pt x="16600" y="9519"/>
                </a:cubicBezTo>
                <a:cubicBezTo>
                  <a:pt x="16600" y="9153"/>
                  <a:pt x="16600" y="9153"/>
                  <a:pt x="16246" y="9153"/>
                </a:cubicBezTo>
                <a:cubicBezTo>
                  <a:pt x="12705" y="9153"/>
                  <a:pt x="12705" y="9153"/>
                  <a:pt x="12705" y="9153"/>
                </a:cubicBezTo>
                <a:cubicBezTo>
                  <a:pt x="19787" y="1831"/>
                  <a:pt x="19787" y="1831"/>
                  <a:pt x="19787" y="1831"/>
                </a:cubicBezTo>
                <a:cubicBezTo>
                  <a:pt x="19787" y="1831"/>
                  <a:pt x="19787" y="2197"/>
                  <a:pt x="19787" y="2563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80" name="Shape"/>
          <p:cNvSpPr/>
          <p:nvPr/>
        </p:nvSpPr>
        <p:spPr>
          <a:xfrm>
            <a:off x="8335488" y="4672245"/>
            <a:ext cx="241572" cy="3234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233" h="21528" extrusionOk="0">
                <a:moveTo>
                  <a:pt x="15329" y="1656"/>
                </a:moveTo>
                <a:cubicBezTo>
                  <a:pt x="15677" y="1080"/>
                  <a:pt x="15677" y="1080"/>
                  <a:pt x="15677" y="1080"/>
                </a:cubicBezTo>
                <a:cubicBezTo>
                  <a:pt x="16026" y="792"/>
                  <a:pt x="15677" y="216"/>
                  <a:pt x="15677" y="216"/>
                </a:cubicBezTo>
                <a:cubicBezTo>
                  <a:pt x="15329" y="-72"/>
                  <a:pt x="14632" y="-72"/>
                  <a:pt x="14632" y="216"/>
                </a:cubicBezTo>
                <a:cubicBezTo>
                  <a:pt x="14284" y="1080"/>
                  <a:pt x="14284" y="1080"/>
                  <a:pt x="14284" y="1080"/>
                </a:cubicBezTo>
                <a:cubicBezTo>
                  <a:pt x="13587" y="792"/>
                  <a:pt x="13239" y="504"/>
                  <a:pt x="12542" y="504"/>
                </a:cubicBezTo>
                <a:cubicBezTo>
                  <a:pt x="12194" y="216"/>
                  <a:pt x="11845" y="504"/>
                  <a:pt x="11497" y="792"/>
                </a:cubicBezTo>
                <a:cubicBezTo>
                  <a:pt x="11497" y="1080"/>
                  <a:pt x="11845" y="1368"/>
                  <a:pt x="12194" y="1368"/>
                </a:cubicBezTo>
                <a:cubicBezTo>
                  <a:pt x="12542" y="1656"/>
                  <a:pt x="12890" y="1656"/>
                  <a:pt x="13239" y="1944"/>
                </a:cubicBezTo>
                <a:cubicBezTo>
                  <a:pt x="12890" y="2520"/>
                  <a:pt x="12890" y="2520"/>
                  <a:pt x="12890" y="2520"/>
                </a:cubicBezTo>
                <a:cubicBezTo>
                  <a:pt x="11845" y="1944"/>
                  <a:pt x="10452" y="1656"/>
                  <a:pt x="9058" y="1656"/>
                </a:cubicBezTo>
                <a:cubicBezTo>
                  <a:pt x="4181" y="1656"/>
                  <a:pt x="0" y="5112"/>
                  <a:pt x="0" y="9144"/>
                </a:cubicBezTo>
                <a:cubicBezTo>
                  <a:pt x="0" y="11736"/>
                  <a:pt x="1394" y="13752"/>
                  <a:pt x="3484" y="15192"/>
                </a:cubicBezTo>
                <a:cubicBezTo>
                  <a:pt x="3135" y="15768"/>
                  <a:pt x="3135" y="15768"/>
                  <a:pt x="3135" y="15768"/>
                </a:cubicBezTo>
                <a:cubicBezTo>
                  <a:pt x="2787" y="15192"/>
                  <a:pt x="2090" y="14904"/>
                  <a:pt x="1742" y="14328"/>
                </a:cubicBezTo>
                <a:cubicBezTo>
                  <a:pt x="1394" y="14040"/>
                  <a:pt x="1045" y="14040"/>
                  <a:pt x="697" y="14328"/>
                </a:cubicBezTo>
                <a:cubicBezTo>
                  <a:pt x="348" y="14616"/>
                  <a:pt x="348" y="14904"/>
                  <a:pt x="697" y="15192"/>
                </a:cubicBezTo>
                <a:cubicBezTo>
                  <a:pt x="1045" y="15768"/>
                  <a:pt x="1742" y="16056"/>
                  <a:pt x="2439" y="16632"/>
                </a:cubicBezTo>
                <a:cubicBezTo>
                  <a:pt x="2090" y="16920"/>
                  <a:pt x="2090" y="16920"/>
                  <a:pt x="2090" y="16920"/>
                </a:cubicBezTo>
                <a:cubicBezTo>
                  <a:pt x="2090" y="17208"/>
                  <a:pt x="2090" y="17784"/>
                  <a:pt x="2439" y="17784"/>
                </a:cubicBezTo>
                <a:cubicBezTo>
                  <a:pt x="2439" y="17784"/>
                  <a:pt x="2787" y="17784"/>
                  <a:pt x="2787" y="17784"/>
                </a:cubicBezTo>
                <a:cubicBezTo>
                  <a:pt x="3135" y="17784"/>
                  <a:pt x="3135" y="17784"/>
                  <a:pt x="3484" y="17496"/>
                </a:cubicBezTo>
                <a:cubicBezTo>
                  <a:pt x="3832" y="17208"/>
                  <a:pt x="3832" y="17208"/>
                  <a:pt x="3832" y="17208"/>
                </a:cubicBezTo>
                <a:cubicBezTo>
                  <a:pt x="4877" y="17784"/>
                  <a:pt x="6271" y="18072"/>
                  <a:pt x="7665" y="18360"/>
                </a:cubicBezTo>
                <a:cubicBezTo>
                  <a:pt x="7665" y="18936"/>
                  <a:pt x="7665" y="18936"/>
                  <a:pt x="7665" y="18936"/>
                </a:cubicBezTo>
                <a:cubicBezTo>
                  <a:pt x="4529" y="18936"/>
                  <a:pt x="4529" y="18936"/>
                  <a:pt x="4529" y="18936"/>
                </a:cubicBezTo>
                <a:cubicBezTo>
                  <a:pt x="3832" y="18936"/>
                  <a:pt x="3135" y="19224"/>
                  <a:pt x="3135" y="19800"/>
                </a:cubicBezTo>
                <a:cubicBezTo>
                  <a:pt x="3135" y="19800"/>
                  <a:pt x="3135" y="19800"/>
                  <a:pt x="3135" y="19800"/>
                </a:cubicBezTo>
                <a:cubicBezTo>
                  <a:pt x="2090" y="19800"/>
                  <a:pt x="1742" y="20088"/>
                  <a:pt x="1742" y="20664"/>
                </a:cubicBezTo>
                <a:cubicBezTo>
                  <a:pt x="1742" y="21240"/>
                  <a:pt x="2090" y="21528"/>
                  <a:pt x="3135" y="21528"/>
                </a:cubicBezTo>
                <a:cubicBezTo>
                  <a:pt x="15329" y="21528"/>
                  <a:pt x="15329" y="21528"/>
                  <a:pt x="15329" y="21528"/>
                </a:cubicBezTo>
                <a:cubicBezTo>
                  <a:pt x="16026" y="21528"/>
                  <a:pt x="16723" y="21240"/>
                  <a:pt x="16723" y="20664"/>
                </a:cubicBezTo>
                <a:cubicBezTo>
                  <a:pt x="16723" y="20088"/>
                  <a:pt x="16026" y="19800"/>
                  <a:pt x="15329" y="19800"/>
                </a:cubicBezTo>
                <a:cubicBezTo>
                  <a:pt x="15329" y="19800"/>
                  <a:pt x="15329" y="19800"/>
                  <a:pt x="15329" y="19800"/>
                </a:cubicBezTo>
                <a:cubicBezTo>
                  <a:pt x="14981" y="19224"/>
                  <a:pt x="14632" y="18936"/>
                  <a:pt x="13935" y="18936"/>
                </a:cubicBezTo>
                <a:cubicBezTo>
                  <a:pt x="10452" y="18936"/>
                  <a:pt x="10452" y="18936"/>
                  <a:pt x="10452" y="18936"/>
                </a:cubicBezTo>
                <a:cubicBezTo>
                  <a:pt x="10452" y="18360"/>
                  <a:pt x="10452" y="18360"/>
                  <a:pt x="10452" y="18360"/>
                </a:cubicBezTo>
                <a:cubicBezTo>
                  <a:pt x="13935" y="18072"/>
                  <a:pt x="17071" y="16344"/>
                  <a:pt x="18813" y="13752"/>
                </a:cubicBezTo>
                <a:cubicBezTo>
                  <a:pt x="21600" y="9720"/>
                  <a:pt x="20206" y="4248"/>
                  <a:pt x="15329" y="1656"/>
                </a:cubicBezTo>
                <a:close/>
                <a:moveTo>
                  <a:pt x="9406" y="13176"/>
                </a:moveTo>
                <a:cubicBezTo>
                  <a:pt x="10452" y="13176"/>
                  <a:pt x="11497" y="12888"/>
                  <a:pt x="12542" y="12888"/>
                </a:cubicBezTo>
                <a:cubicBezTo>
                  <a:pt x="11845" y="14328"/>
                  <a:pt x="10800" y="15768"/>
                  <a:pt x="9406" y="15768"/>
                </a:cubicBezTo>
                <a:lnTo>
                  <a:pt x="9406" y="13176"/>
                </a:lnTo>
                <a:close/>
                <a:moveTo>
                  <a:pt x="9406" y="12600"/>
                </a:moveTo>
                <a:cubicBezTo>
                  <a:pt x="9406" y="9432"/>
                  <a:pt x="9406" y="9432"/>
                  <a:pt x="9406" y="9432"/>
                </a:cubicBezTo>
                <a:cubicBezTo>
                  <a:pt x="13239" y="9432"/>
                  <a:pt x="13239" y="9432"/>
                  <a:pt x="13239" y="9432"/>
                </a:cubicBezTo>
                <a:cubicBezTo>
                  <a:pt x="13239" y="10296"/>
                  <a:pt x="12890" y="11448"/>
                  <a:pt x="12542" y="12024"/>
                </a:cubicBezTo>
                <a:cubicBezTo>
                  <a:pt x="11845" y="12312"/>
                  <a:pt x="10800" y="12600"/>
                  <a:pt x="9406" y="12600"/>
                </a:cubicBezTo>
                <a:close/>
                <a:moveTo>
                  <a:pt x="13935" y="9432"/>
                </a:moveTo>
                <a:cubicBezTo>
                  <a:pt x="17071" y="9432"/>
                  <a:pt x="17071" y="9432"/>
                  <a:pt x="17071" y="9432"/>
                </a:cubicBezTo>
                <a:cubicBezTo>
                  <a:pt x="17071" y="10584"/>
                  <a:pt x="15677" y="11448"/>
                  <a:pt x="13587" y="12024"/>
                </a:cubicBezTo>
                <a:cubicBezTo>
                  <a:pt x="13587" y="11160"/>
                  <a:pt x="13935" y="10296"/>
                  <a:pt x="13935" y="9432"/>
                </a:cubicBezTo>
                <a:close/>
                <a:moveTo>
                  <a:pt x="13935" y="8856"/>
                </a:moveTo>
                <a:cubicBezTo>
                  <a:pt x="13935" y="7992"/>
                  <a:pt x="13587" y="7128"/>
                  <a:pt x="13587" y="6552"/>
                </a:cubicBezTo>
                <a:cubicBezTo>
                  <a:pt x="15677" y="6840"/>
                  <a:pt x="17071" y="7992"/>
                  <a:pt x="17071" y="8856"/>
                </a:cubicBezTo>
                <a:lnTo>
                  <a:pt x="13935" y="8856"/>
                </a:lnTo>
                <a:close/>
                <a:moveTo>
                  <a:pt x="13239" y="8856"/>
                </a:moveTo>
                <a:cubicBezTo>
                  <a:pt x="9406" y="8856"/>
                  <a:pt x="9406" y="8856"/>
                  <a:pt x="9406" y="8856"/>
                </a:cubicBezTo>
                <a:cubicBezTo>
                  <a:pt x="9406" y="5976"/>
                  <a:pt x="9406" y="5976"/>
                  <a:pt x="9406" y="5976"/>
                </a:cubicBezTo>
                <a:cubicBezTo>
                  <a:pt x="10800" y="5976"/>
                  <a:pt x="11845" y="5976"/>
                  <a:pt x="12542" y="6264"/>
                </a:cubicBezTo>
                <a:cubicBezTo>
                  <a:pt x="12890" y="7128"/>
                  <a:pt x="13239" y="7992"/>
                  <a:pt x="13239" y="8856"/>
                </a:cubicBezTo>
                <a:close/>
                <a:moveTo>
                  <a:pt x="9406" y="5400"/>
                </a:moveTo>
                <a:cubicBezTo>
                  <a:pt x="9406" y="2520"/>
                  <a:pt x="9406" y="2520"/>
                  <a:pt x="9406" y="2520"/>
                </a:cubicBezTo>
                <a:cubicBezTo>
                  <a:pt x="10800" y="2808"/>
                  <a:pt x="11845" y="3960"/>
                  <a:pt x="12542" y="5688"/>
                </a:cubicBezTo>
                <a:cubicBezTo>
                  <a:pt x="11497" y="5400"/>
                  <a:pt x="10452" y="5400"/>
                  <a:pt x="9406" y="5400"/>
                </a:cubicBezTo>
                <a:close/>
                <a:moveTo>
                  <a:pt x="8710" y="5400"/>
                </a:moveTo>
                <a:cubicBezTo>
                  <a:pt x="7665" y="5400"/>
                  <a:pt x="6619" y="5400"/>
                  <a:pt x="5923" y="5688"/>
                </a:cubicBezTo>
                <a:cubicBezTo>
                  <a:pt x="6619" y="3960"/>
                  <a:pt x="7665" y="2808"/>
                  <a:pt x="8710" y="2520"/>
                </a:cubicBezTo>
                <a:lnTo>
                  <a:pt x="8710" y="5400"/>
                </a:lnTo>
                <a:close/>
                <a:moveTo>
                  <a:pt x="8710" y="5976"/>
                </a:moveTo>
                <a:cubicBezTo>
                  <a:pt x="8710" y="8856"/>
                  <a:pt x="8710" y="8856"/>
                  <a:pt x="8710" y="8856"/>
                </a:cubicBezTo>
                <a:cubicBezTo>
                  <a:pt x="5226" y="8856"/>
                  <a:pt x="5226" y="8856"/>
                  <a:pt x="5226" y="8856"/>
                </a:cubicBezTo>
                <a:cubicBezTo>
                  <a:pt x="5226" y="7992"/>
                  <a:pt x="5226" y="7128"/>
                  <a:pt x="5574" y="6264"/>
                </a:cubicBezTo>
                <a:cubicBezTo>
                  <a:pt x="6619" y="5976"/>
                  <a:pt x="7665" y="5976"/>
                  <a:pt x="8710" y="5976"/>
                </a:cubicBezTo>
                <a:close/>
                <a:moveTo>
                  <a:pt x="4529" y="8856"/>
                </a:moveTo>
                <a:cubicBezTo>
                  <a:pt x="1045" y="8856"/>
                  <a:pt x="1045" y="8856"/>
                  <a:pt x="1045" y="8856"/>
                </a:cubicBezTo>
                <a:cubicBezTo>
                  <a:pt x="1394" y="7992"/>
                  <a:pt x="2787" y="6840"/>
                  <a:pt x="4877" y="6552"/>
                </a:cubicBezTo>
                <a:cubicBezTo>
                  <a:pt x="4529" y="7128"/>
                  <a:pt x="4529" y="7992"/>
                  <a:pt x="4529" y="8856"/>
                </a:cubicBezTo>
                <a:close/>
                <a:moveTo>
                  <a:pt x="4529" y="9432"/>
                </a:moveTo>
                <a:cubicBezTo>
                  <a:pt x="4529" y="10296"/>
                  <a:pt x="4529" y="11160"/>
                  <a:pt x="4877" y="12024"/>
                </a:cubicBezTo>
                <a:cubicBezTo>
                  <a:pt x="2787" y="11448"/>
                  <a:pt x="1394" y="10584"/>
                  <a:pt x="1045" y="9432"/>
                </a:cubicBezTo>
                <a:lnTo>
                  <a:pt x="4529" y="9432"/>
                </a:lnTo>
                <a:close/>
                <a:moveTo>
                  <a:pt x="5226" y="9432"/>
                </a:moveTo>
                <a:cubicBezTo>
                  <a:pt x="8710" y="9432"/>
                  <a:pt x="8710" y="9432"/>
                  <a:pt x="8710" y="9432"/>
                </a:cubicBezTo>
                <a:cubicBezTo>
                  <a:pt x="8710" y="12600"/>
                  <a:pt x="8710" y="12600"/>
                  <a:pt x="8710" y="12600"/>
                </a:cubicBezTo>
                <a:cubicBezTo>
                  <a:pt x="7665" y="12600"/>
                  <a:pt x="6619" y="12312"/>
                  <a:pt x="5574" y="12024"/>
                </a:cubicBezTo>
                <a:cubicBezTo>
                  <a:pt x="5226" y="11448"/>
                  <a:pt x="5226" y="10296"/>
                  <a:pt x="5226" y="9432"/>
                </a:cubicBezTo>
                <a:close/>
                <a:moveTo>
                  <a:pt x="8710" y="13176"/>
                </a:moveTo>
                <a:cubicBezTo>
                  <a:pt x="8710" y="15768"/>
                  <a:pt x="8710" y="15768"/>
                  <a:pt x="8710" y="15768"/>
                </a:cubicBezTo>
                <a:cubicBezTo>
                  <a:pt x="7665" y="15768"/>
                  <a:pt x="6619" y="14328"/>
                  <a:pt x="5923" y="12888"/>
                </a:cubicBezTo>
                <a:cubicBezTo>
                  <a:pt x="6619" y="12888"/>
                  <a:pt x="7665" y="13176"/>
                  <a:pt x="8710" y="13176"/>
                </a:cubicBezTo>
                <a:close/>
                <a:moveTo>
                  <a:pt x="13239" y="12600"/>
                </a:moveTo>
                <a:cubicBezTo>
                  <a:pt x="14981" y="12312"/>
                  <a:pt x="16026" y="11736"/>
                  <a:pt x="16723" y="11160"/>
                </a:cubicBezTo>
                <a:cubicBezTo>
                  <a:pt x="16026" y="13176"/>
                  <a:pt x="13935" y="14904"/>
                  <a:pt x="11497" y="15480"/>
                </a:cubicBezTo>
                <a:cubicBezTo>
                  <a:pt x="12194" y="14904"/>
                  <a:pt x="12890" y="13752"/>
                  <a:pt x="13239" y="12600"/>
                </a:cubicBezTo>
                <a:close/>
                <a:moveTo>
                  <a:pt x="13239" y="5688"/>
                </a:moveTo>
                <a:cubicBezTo>
                  <a:pt x="12890" y="4536"/>
                  <a:pt x="12194" y="3384"/>
                  <a:pt x="11497" y="2808"/>
                </a:cubicBezTo>
                <a:cubicBezTo>
                  <a:pt x="13935" y="3384"/>
                  <a:pt x="16026" y="5112"/>
                  <a:pt x="16723" y="7416"/>
                </a:cubicBezTo>
                <a:cubicBezTo>
                  <a:pt x="16026" y="6552"/>
                  <a:pt x="14981" y="5976"/>
                  <a:pt x="13239" y="5688"/>
                </a:cubicBezTo>
                <a:close/>
                <a:moveTo>
                  <a:pt x="4877" y="5688"/>
                </a:moveTo>
                <a:cubicBezTo>
                  <a:pt x="3484" y="5976"/>
                  <a:pt x="2090" y="6552"/>
                  <a:pt x="1394" y="7416"/>
                </a:cubicBezTo>
                <a:cubicBezTo>
                  <a:pt x="2090" y="5112"/>
                  <a:pt x="4181" y="3384"/>
                  <a:pt x="6968" y="2808"/>
                </a:cubicBezTo>
                <a:cubicBezTo>
                  <a:pt x="5923" y="3384"/>
                  <a:pt x="5574" y="4536"/>
                  <a:pt x="4877" y="5688"/>
                </a:cubicBezTo>
                <a:close/>
                <a:moveTo>
                  <a:pt x="4877" y="12600"/>
                </a:moveTo>
                <a:cubicBezTo>
                  <a:pt x="5574" y="13752"/>
                  <a:pt x="5923" y="14904"/>
                  <a:pt x="6968" y="15480"/>
                </a:cubicBezTo>
                <a:cubicBezTo>
                  <a:pt x="4181" y="14904"/>
                  <a:pt x="2090" y="13176"/>
                  <a:pt x="1394" y="11160"/>
                </a:cubicBezTo>
                <a:cubicBezTo>
                  <a:pt x="2090" y="11736"/>
                  <a:pt x="3484" y="12312"/>
                  <a:pt x="4877" y="12600"/>
                </a:cubicBezTo>
                <a:close/>
                <a:moveTo>
                  <a:pt x="17419" y="13176"/>
                </a:moveTo>
                <a:cubicBezTo>
                  <a:pt x="14981" y="16920"/>
                  <a:pt x="9058" y="18360"/>
                  <a:pt x="4529" y="16344"/>
                </a:cubicBezTo>
                <a:cubicBezTo>
                  <a:pt x="4877" y="15768"/>
                  <a:pt x="4877" y="15768"/>
                  <a:pt x="4877" y="15768"/>
                </a:cubicBezTo>
                <a:cubicBezTo>
                  <a:pt x="5923" y="16344"/>
                  <a:pt x="7665" y="16632"/>
                  <a:pt x="9058" y="16632"/>
                </a:cubicBezTo>
                <a:cubicBezTo>
                  <a:pt x="14284" y="16632"/>
                  <a:pt x="18116" y="13464"/>
                  <a:pt x="18116" y="9144"/>
                </a:cubicBezTo>
                <a:cubicBezTo>
                  <a:pt x="18116" y="6552"/>
                  <a:pt x="16723" y="4248"/>
                  <a:pt x="14284" y="3096"/>
                </a:cubicBezTo>
                <a:cubicBezTo>
                  <a:pt x="14632" y="2520"/>
                  <a:pt x="14632" y="2520"/>
                  <a:pt x="14632" y="2520"/>
                </a:cubicBezTo>
                <a:cubicBezTo>
                  <a:pt x="18813" y="4824"/>
                  <a:pt x="20206" y="9432"/>
                  <a:pt x="17419" y="1317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81" name="Shape"/>
          <p:cNvSpPr/>
          <p:nvPr/>
        </p:nvSpPr>
        <p:spPr>
          <a:xfrm>
            <a:off x="7027432" y="4679936"/>
            <a:ext cx="294730" cy="30701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344" y="11561"/>
                </a:moveTo>
                <a:cubicBezTo>
                  <a:pt x="10344" y="11561"/>
                  <a:pt x="10344" y="11865"/>
                  <a:pt x="10344" y="11865"/>
                </a:cubicBezTo>
                <a:cubicBezTo>
                  <a:pt x="10039" y="11865"/>
                  <a:pt x="10039" y="11865"/>
                  <a:pt x="10039" y="11865"/>
                </a:cubicBezTo>
                <a:cubicBezTo>
                  <a:pt x="10039" y="11865"/>
                  <a:pt x="9735" y="11865"/>
                  <a:pt x="9735" y="11865"/>
                </a:cubicBezTo>
                <a:cubicBezTo>
                  <a:pt x="8214" y="10344"/>
                  <a:pt x="6389" y="9431"/>
                  <a:pt x="4868" y="9735"/>
                </a:cubicBezTo>
                <a:cubicBezTo>
                  <a:pt x="4563" y="9735"/>
                  <a:pt x="4563" y="9735"/>
                  <a:pt x="4563" y="9431"/>
                </a:cubicBezTo>
                <a:cubicBezTo>
                  <a:pt x="4563" y="9127"/>
                  <a:pt x="4563" y="9127"/>
                  <a:pt x="4868" y="9127"/>
                </a:cubicBezTo>
                <a:cubicBezTo>
                  <a:pt x="6693" y="8823"/>
                  <a:pt x="8518" y="9735"/>
                  <a:pt x="10344" y="11561"/>
                </a:cubicBezTo>
                <a:close/>
                <a:moveTo>
                  <a:pt x="21600" y="8823"/>
                </a:moveTo>
                <a:cubicBezTo>
                  <a:pt x="21600" y="9127"/>
                  <a:pt x="21600" y="9127"/>
                  <a:pt x="21296" y="9431"/>
                </a:cubicBezTo>
                <a:cubicBezTo>
                  <a:pt x="20992" y="9431"/>
                  <a:pt x="20687" y="9431"/>
                  <a:pt x="20383" y="9431"/>
                </a:cubicBezTo>
                <a:cubicBezTo>
                  <a:pt x="19470" y="9431"/>
                  <a:pt x="18558" y="9127"/>
                  <a:pt x="17645" y="8823"/>
                </a:cubicBezTo>
                <a:cubicBezTo>
                  <a:pt x="13082" y="13082"/>
                  <a:pt x="13082" y="13082"/>
                  <a:pt x="13082" y="13082"/>
                </a:cubicBezTo>
                <a:cubicBezTo>
                  <a:pt x="14299" y="15515"/>
                  <a:pt x="14603" y="17949"/>
                  <a:pt x="13994" y="20079"/>
                </a:cubicBezTo>
                <a:cubicBezTo>
                  <a:pt x="13994" y="20079"/>
                  <a:pt x="13994" y="20383"/>
                  <a:pt x="13690" y="20383"/>
                </a:cubicBezTo>
                <a:cubicBezTo>
                  <a:pt x="13690" y="20383"/>
                  <a:pt x="13690" y="20383"/>
                  <a:pt x="13690" y="20383"/>
                </a:cubicBezTo>
                <a:cubicBezTo>
                  <a:pt x="13386" y="20383"/>
                  <a:pt x="13386" y="20383"/>
                  <a:pt x="13386" y="20079"/>
                </a:cubicBezTo>
                <a:cubicBezTo>
                  <a:pt x="8214" y="15211"/>
                  <a:pt x="8214" y="15211"/>
                  <a:pt x="8214" y="15211"/>
                </a:cubicBezTo>
                <a:cubicBezTo>
                  <a:pt x="2434" y="20992"/>
                  <a:pt x="2434" y="20992"/>
                  <a:pt x="2434" y="20992"/>
                </a:cubicBezTo>
                <a:cubicBezTo>
                  <a:pt x="2130" y="21296"/>
                  <a:pt x="913" y="21600"/>
                  <a:pt x="608" y="21600"/>
                </a:cubicBezTo>
                <a:cubicBezTo>
                  <a:pt x="304" y="21600"/>
                  <a:pt x="304" y="21600"/>
                  <a:pt x="304" y="21600"/>
                </a:cubicBezTo>
                <a:cubicBezTo>
                  <a:pt x="304" y="21600"/>
                  <a:pt x="304" y="21600"/>
                  <a:pt x="304" y="21600"/>
                </a:cubicBezTo>
                <a:cubicBezTo>
                  <a:pt x="0" y="21600"/>
                  <a:pt x="0" y="21296"/>
                  <a:pt x="0" y="21296"/>
                </a:cubicBezTo>
                <a:cubicBezTo>
                  <a:pt x="304" y="20992"/>
                  <a:pt x="608" y="19775"/>
                  <a:pt x="913" y="19470"/>
                </a:cubicBezTo>
                <a:cubicBezTo>
                  <a:pt x="6693" y="13690"/>
                  <a:pt x="6693" y="13690"/>
                  <a:pt x="6693" y="13690"/>
                </a:cubicBezTo>
                <a:cubicBezTo>
                  <a:pt x="1521" y="8518"/>
                  <a:pt x="1521" y="8518"/>
                  <a:pt x="1521" y="8518"/>
                </a:cubicBezTo>
                <a:cubicBezTo>
                  <a:pt x="1521" y="8518"/>
                  <a:pt x="1521" y="8214"/>
                  <a:pt x="1521" y="8214"/>
                </a:cubicBezTo>
                <a:cubicBezTo>
                  <a:pt x="1521" y="7910"/>
                  <a:pt x="1521" y="7910"/>
                  <a:pt x="1825" y="7606"/>
                </a:cubicBezTo>
                <a:cubicBezTo>
                  <a:pt x="2434" y="7606"/>
                  <a:pt x="3346" y="7301"/>
                  <a:pt x="3955" y="7301"/>
                </a:cubicBezTo>
                <a:cubicBezTo>
                  <a:pt x="5476" y="7301"/>
                  <a:pt x="6997" y="7910"/>
                  <a:pt x="8518" y="8518"/>
                </a:cubicBezTo>
                <a:cubicBezTo>
                  <a:pt x="13082" y="4259"/>
                  <a:pt x="13082" y="4259"/>
                  <a:pt x="13082" y="4259"/>
                </a:cubicBezTo>
                <a:cubicBezTo>
                  <a:pt x="12473" y="3042"/>
                  <a:pt x="12169" y="1521"/>
                  <a:pt x="12473" y="304"/>
                </a:cubicBezTo>
                <a:cubicBezTo>
                  <a:pt x="12473" y="304"/>
                  <a:pt x="12777" y="304"/>
                  <a:pt x="12777" y="0"/>
                </a:cubicBezTo>
                <a:cubicBezTo>
                  <a:pt x="13082" y="0"/>
                  <a:pt x="13082" y="0"/>
                  <a:pt x="13386" y="304"/>
                </a:cubicBezTo>
                <a:cubicBezTo>
                  <a:pt x="21600" y="8518"/>
                  <a:pt x="21600" y="8518"/>
                  <a:pt x="21600" y="8518"/>
                </a:cubicBezTo>
                <a:cubicBezTo>
                  <a:pt x="21600" y="8518"/>
                  <a:pt x="21600" y="8823"/>
                  <a:pt x="21600" y="8823"/>
                </a:cubicBezTo>
                <a:close/>
                <a:moveTo>
                  <a:pt x="12169" y="13386"/>
                </a:moveTo>
                <a:cubicBezTo>
                  <a:pt x="11865" y="13082"/>
                  <a:pt x="11865" y="12777"/>
                  <a:pt x="11561" y="12473"/>
                </a:cubicBezTo>
                <a:cubicBezTo>
                  <a:pt x="11561" y="12473"/>
                  <a:pt x="11561" y="12169"/>
                  <a:pt x="11256" y="12169"/>
                </a:cubicBezTo>
                <a:cubicBezTo>
                  <a:pt x="11256" y="11865"/>
                  <a:pt x="10952" y="11561"/>
                  <a:pt x="10648" y="11256"/>
                </a:cubicBezTo>
                <a:cubicBezTo>
                  <a:pt x="10344" y="10952"/>
                  <a:pt x="10039" y="10648"/>
                  <a:pt x="9735" y="10344"/>
                </a:cubicBezTo>
                <a:cubicBezTo>
                  <a:pt x="9431" y="10344"/>
                  <a:pt x="9431" y="10344"/>
                  <a:pt x="9431" y="10344"/>
                </a:cubicBezTo>
                <a:cubicBezTo>
                  <a:pt x="9127" y="10039"/>
                  <a:pt x="8823" y="9735"/>
                  <a:pt x="8518" y="9431"/>
                </a:cubicBezTo>
                <a:cubicBezTo>
                  <a:pt x="8518" y="9431"/>
                  <a:pt x="8518" y="9431"/>
                  <a:pt x="8518" y="9431"/>
                </a:cubicBezTo>
                <a:cubicBezTo>
                  <a:pt x="6997" y="8823"/>
                  <a:pt x="5476" y="8214"/>
                  <a:pt x="3955" y="8214"/>
                </a:cubicBezTo>
                <a:cubicBezTo>
                  <a:pt x="3651" y="8214"/>
                  <a:pt x="3346" y="8214"/>
                  <a:pt x="2738" y="8518"/>
                </a:cubicBezTo>
                <a:cubicBezTo>
                  <a:pt x="13386" y="18862"/>
                  <a:pt x="13386" y="18862"/>
                  <a:pt x="13386" y="18862"/>
                </a:cubicBezTo>
                <a:cubicBezTo>
                  <a:pt x="13690" y="17037"/>
                  <a:pt x="13386" y="15211"/>
                  <a:pt x="12169" y="13386"/>
                </a:cubicBezTo>
                <a:close/>
                <a:moveTo>
                  <a:pt x="16732" y="8214"/>
                </a:moveTo>
                <a:cubicBezTo>
                  <a:pt x="16428" y="8214"/>
                  <a:pt x="16124" y="7910"/>
                  <a:pt x="15820" y="7910"/>
                </a:cubicBezTo>
                <a:cubicBezTo>
                  <a:pt x="15820" y="7606"/>
                  <a:pt x="15820" y="7606"/>
                  <a:pt x="15820" y="7606"/>
                </a:cubicBezTo>
                <a:cubicBezTo>
                  <a:pt x="15515" y="7301"/>
                  <a:pt x="15211" y="6997"/>
                  <a:pt x="14907" y="6997"/>
                </a:cubicBezTo>
                <a:cubicBezTo>
                  <a:pt x="14603" y="6693"/>
                  <a:pt x="14299" y="6389"/>
                  <a:pt x="13994" y="6085"/>
                </a:cubicBezTo>
                <a:cubicBezTo>
                  <a:pt x="13994" y="6085"/>
                  <a:pt x="13994" y="5780"/>
                  <a:pt x="13994" y="5780"/>
                </a:cubicBezTo>
                <a:cubicBezTo>
                  <a:pt x="13690" y="5476"/>
                  <a:pt x="13690" y="5476"/>
                  <a:pt x="13386" y="5172"/>
                </a:cubicBezTo>
                <a:cubicBezTo>
                  <a:pt x="13386" y="5172"/>
                  <a:pt x="13386" y="5172"/>
                  <a:pt x="13386" y="4868"/>
                </a:cubicBezTo>
                <a:cubicBezTo>
                  <a:pt x="9431" y="9127"/>
                  <a:pt x="9431" y="9127"/>
                  <a:pt x="9431" y="9127"/>
                </a:cubicBezTo>
                <a:cubicBezTo>
                  <a:pt x="9431" y="9127"/>
                  <a:pt x="9431" y="9127"/>
                  <a:pt x="9431" y="9127"/>
                </a:cubicBezTo>
                <a:cubicBezTo>
                  <a:pt x="9431" y="9127"/>
                  <a:pt x="9431" y="9127"/>
                  <a:pt x="9735" y="9431"/>
                </a:cubicBezTo>
                <a:cubicBezTo>
                  <a:pt x="12169" y="6693"/>
                  <a:pt x="12169" y="6693"/>
                  <a:pt x="12169" y="6693"/>
                </a:cubicBezTo>
                <a:cubicBezTo>
                  <a:pt x="12473" y="6693"/>
                  <a:pt x="12473" y="6693"/>
                  <a:pt x="12777" y="6693"/>
                </a:cubicBezTo>
                <a:cubicBezTo>
                  <a:pt x="12777" y="6997"/>
                  <a:pt x="12777" y="6997"/>
                  <a:pt x="12777" y="7301"/>
                </a:cubicBezTo>
                <a:cubicBezTo>
                  <a:pt x="10039" y="9735"/>
                  <a:pt x="10039" y="9735"/>
                  <a:pt x="10039" y="9735"/>
                </a:cubicBezTo>
                <a:cubicBezTo>
                  <a:pt x="10344" y="9735"/>
                  <a:pt x="10344" y="9735"/>
                  <a:pt x="10344" y="9735"/>
                </a:cubicBezTo>
                <a:cubicBezTo>
                  <a:pt x="10344" y="9735"/>
                  <a:pt x="10344" y="9735"/>
                  <a:pt x="10344" y="9735"/>
                </a:cubicBezTo>
                <a:cubicBezTo>
                  <a:pt x="10648" y="10039"/>
                  <a:pt x="10952" y="10344"/>
                  <a:pt x="11256" y="10648"/>
                </a:cubicBezTo>
                <a:cubicBezTo>
                  <a:pt x="11256" y="10648"/>
                  <a:pt x="11256" y="10648"/>
                  <a:pt x="11256" y="10648"/>
                </a:cubicBezTo>
                <a:cubicBezTo>
                  <a:pt x="11561" y="10952"/>
                  <a:pt x="11865" y="11256"/>
                  <a:pt x="12169" y="11561"/>
                </a:cubicBezTo>
                <a:cubicBezTo>
                  <a:pt x="12169" y="11865"/>
                  <a:pt x="12473" y="11865"/>
                  <a:pt x="12473" y="12169"/>
                </a:cubicBezTo>
                <a:cubicBezTo>
                  <a:pt x="12473" y="12169"/>
                  <a:pt x="12777" y="12473"/>
                  <a:pt x="12777" y="12473"/>
                </a:cubicBezTo>
                <a:lnTo>
                  <a:pt x="16732" y="8214"/>
                </a:lnTo>
                <a:close/>
                <a:moveTo>
                  <a:pt x="20079" y="8518"/>
                </a:moveTo>
                <a:cubicBezTo>
                  <a:pt x="13386" y="1521"/>
                  <a:pt x="13386" y="1521"/>
                  <a:pt x="13386" y="1521"/>
                </a:cubicBezTo>
                <a:cubicBezTo>
                  <a:pt x="13386" y="2434"/>
                  <a:pt x="13690" y="3346"/>
                  <a:pt x="13994" y="3955"/>
                </a:cubicBezTo>
                <a:cubicBezTo>
                  <a:pt x="14299" y="4563"/>
                  <a:pt x="14299" y="4868"/>
                  <a:pt x="14603" y="5172"/>
                </a:cubicBezTo>
                <a:cubicBezTo>
                  <a:pt x="14603" y="5172"/>
                  <a:pt x="14603" y="5172"/>
                  <a:pt x="14603" y="5172"/>
                </a:cubicBezTo>
                <a:cubicBezTo>
                  <a:pt x="14907" y="5476"/>
                  <a:pt x="15211" y="5780"/>
                  <a:pt x="15515" y="6389"/>
                </a:cubicBezTo>
                <a:cubicBezTo>
                  <a:pt x="15820" y="6693"/>
                  <a:pt x="16124" y="6997"/>
                  <a:pt x="16428" y="6997"/>
                </a:cubicBezTo>
                <a:cubicBezTo>
                  <a:pt x="16428" y="6997"/>
                  <a:pt x="16428" y="6997"/>
                  <a:pt x="16732" y="6997"/>
                </a:cubicBezTo>
                <a:cubicBezTo>
                  <a:pt x="17037" y="7301"/>
                  <a:pt x="17341" y="7606"/>
                  <a:pt x="17645" y="7910"/>
                </a:cubicBezTo>
                <a:cubicBezTo>
                  <a:pt x="17645" y="7910"/>
                  <a:pt x="17645" y="7910"/>
                  <a:pt x="17645" y="7910"/>
                </a:cubicBezTo>
                <a:cubicBezTo>
                  <a:pt x="18558" y="8214"/>
                  <a:pt x="19470" y="8518"/>
                  <a:pt x="20079" y="851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82" name="Shape"/>
          <p:cNvSpPr/>
          <p:nvPr/>
        </p:nvSpPr>
        <p:spPr>
          <a:xfrm>
            <a:off x="7701360" y="4695043"/>
            <a:ext cx="310519" cy="2778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17" extrusionOk="0">
                <a:moveTo>
                  <a:pt x="20736" y="3240"/>
                </a:moveTo>
                <a:cubicBezTo>
                  <a:pt x="12096" y="249"/>
                  <a:pt x="12096" y="249"/>
                  <a:pt x="12096" y="249"/>
                </a:cubicBezTo>
                <a:cubicBezTo>
                  <a:pt x="11232" y="-83"/>
                  <a:pt x="10368" y="-83"/>
                  <a:pt x="9504" y="249"/>
                </a:cubicBezTo>
                <a:cubicBezTo>
                  <a:pt x="864" y="3240"/>
                  <a:pt x="864" y="3240"/>
                  <a:pt x="864" y="3240"/>
                </a:cubicBezTo>
                <a:cubicBezTo>
                  <a:pt x="288" y="3240"/>
                  <a:pt x="0" y="3905"/>
                  <a:pt x="0" y="3905"/>
                </a:cubicBezTo>
                <a:cubicBezTo>
                  <a:pt x="0" y="4237"/>
                  <a:pt x="288" y="4569"/>
                  <a:pt x="864" y="4902"/>
                </a:cubicBezTo>
                <a:cubicBezTo>
                  <a:pt x="3744" y="5899"/>
                  <a:pt x="3744" y="5899"/>
                  <a:pt x="3744" y="5899"/>
                </a:cubicBezTo>
                <a:cubicBezTo>
                  <a:pt x="3744" y="13874"/>
                  <a:pt x="3744" y="13874"/>
                  <a:pt x="3744" y="13874"/>
                </a:cubicBezTo>
                <a:cubicBezTo>
                  <a:pt x="3744" y="14539"/>
                  <a:pt x="4320" y="15535"/>
                  <a:pt x="5184" y="15868"/>
                </a:cubicBezTo>
                <a:cubicBezTo>
                  <a:pt x="5184" y="17529"/>
                  <a:pt x="5184" y="17529"/>
                  <a:pt x="5184" y="17529"/>
                </a:cubicBezTo>
                <a:cubicBezTo>
                  <a:pt x="5184" y="17862"/>
                  <a:pt x="5472" y="18194"/>
                  <a:pt x="5760" y="18194"/>
                </a:cubicBezTo>
                <a:cubicBezTo>
                  <a:pt x="5472" y="18194"/>
                  <a:pt x="5184" y="18526"/>
                  <a:pt x="5184" y="18526"/>
                </a:cubicBezTo>
                <a:cubicBezTo>
                  <a:pt x="4896" y="19523"/>
                  <a:pt x="4608" y="19855"/>
                  <a:pt x="4608" y="20188"/>
                </a:cubicBezTo>
                <a:cubicBezTo>
                  <a:pt x="4608" y="20852"/>
                  <a:pt x="5184" y="21517"/>
                  <a:pt x="5760" y="21517"/>
                </a:cubicBezTo>
                <a:cubicBezTo>
                  <a:pt x="6336" y="21517"/>
                  <a:pt x="6624" y="20852"/>
                  <a:pt x="6624" y="20188"/>
                </a:cubicBezTo>
                <a:cubicBezTo>
                  <a:pt x="6624" y="19855"/>
                  <a:pt x="6624" y="19523"/>
                  <a:pt x="6048" y="18526"/>
                </a:cubicBezTo>
                <a:cubicBezTo>
                  <a:pt x="6048" y="18526"/>
                  <a:pt x="6048" y="18194"/>
                  <a:pt x="5760" y="18194"/>
                </a:cubicBezTo>
                <a:cubicBezTo>
                  <a:pt x="6048" y="18194"/>
                  <a:pt x="6336" y="17862"/>
                  <a:pt x="6336" y="17529"/>
                </a:cubicBezTo>
                <a:cubicBezTo>
                  <a:pt x="6336" y="16532"/>
                  <a:pt x="6336" y="16532"/>
                  <a:pt x="6336" y="16532"/>
                </a:cubicBezTo>
                <a:cubicBezTo>
                  <a:pt x="7776" y="16865"/>
                  <a:pt x="9504" y="17197"/>
                  <a:pt x="11232" y="17197"/>
                </a:cubicBezTo>
                <a:cubicBezTo>
                  <a:pt x="14688" y="17197"/>
                  <a:pt x="18432" y="15868"/>
                  <a:pt x="18432" y="13874"/>
                </a:cubicBezTo>
                <a:cubicBezTo>
                  <a:pt x="18432" y="5566"/>
                  <a:pt x="18432" y="5566"/>
                  <a:pt x="18432" y="5566"/>
                </a:cubicBezTo>
                <a:cubicBezTo>
                  <a:pt x="20736" y="4902"/>
                  <a:pt x="20736" y="4902"/>
                  <a:pt x="20736" y="4902"/>
                </a:cubicBezTo>
                <a:cubicBezTo>
                  <a:pt x="21312" y="4569"/>
                  <a:pt x="21600" y="4237"/>
                  <a:pt x="21600" y="3905"/>
                </a:cubicBezTo>
                <a:cubicBezTo>
                  <a:pt x="21600" y="3905"/>
                  <a:pt x="21312" y="3240"/>
                  <a:pt x="20736" y="3240"/>
                </a:cubicBezTo>
                <a:close/>
                <a:moveTo>
                  <a:pt x="4608" y="13874"/>
                </a:moveTo>
                <a:cubicBezTo>
                  <a:pt x="4608" y="6231"/>
                  <a:pt x="4608" y="6231"/>
                  <a:pt x="4608" y="6231"/>
                </a:cubicBezTo>
                <a:cubicBezTo>
                  <a:pt x="5184" y="6563"/>
                  <a:pt x="5184" y="6563"/>
                  <a:pt x="5184" y="6563"/>
                </a:cubicBezTo>
                <a:cubicBezTo>
                  <a:pt x="5184" y="14871"/>
                  <a:pt x="5184" y="14871"/>
                  <a:pt x="5184" y="14871"/>
                </a:cubicBezTo>
                <a:cubicBezTo>
                  <a:pt x="4896" y="14539"/>
                  <a:pt x="4608" y="14206"/>
                  <a:pt x="4608" y="13874"/>
                </a:cubicBezTo>
                <a:close/>
                <a:moveTo>
                  <a:pt x="17568" y="13874"/>
                </a:moveTo>
                <a:cubicBezTo>
                  <a:pt x="17568" y="14871"/>
                  <a:pt x="15264" y="16200"/>
                  <a:pt x="11232" y="16200"/>
                </a:cubicBezTo>
                <a:cubicBezTo>
                  <a:pt x="9216" y="16200"/>
                  <a:pt x="7488" y="15868"/>
                  <a:pt x="6336" y="15203"/>
                </a:cubicBezTo>
                <a:cubicBezTo>
                  <a:pt x="6336" y="6895"/>
                  <a:pt x="6336" y="6895"/>
                  <a:pt x="6336" y="6895"/>
                </a:cubicBezTo>
                <a:cubicBezTo>
                  <a:pt x="9504" y="7892"/>
                  <a:pt x="9504" y="7892"/>
                  <a:pt x="9504" y="7892"/>
                </a:cubicBezTo>
                <a:cubicBezTo>
                  <a:pt x="9792" y="7892"/>
                  <a:pt x="10368" y="8225"/>
                  <a:pt x="10656" y="8225"/>
                </a:cubicBezTo>
                <a:cubicBezTo>
                  <a:pt x="11232" y="8225"/>
                  <a:pt x="11808" y="7892"/>
                  <a:pt x="12096" y="7892"/>
                </a:cubicBezTo>
                <a:cubicBezTo>
                  <a:pt x="17568" y="5899"/>
                  <a:pt x="17568" y="5899"/>
                  <a:pt x="17568" y="5899"/>
                </a:cubicBezTo>
                <a:lnTo>
                  <a:pt x="17568" y="13874"/>
                </a:lnTo>
                <a:close/>
                <a:moveTo>
                  <a:pt x="11808" y="6895"/>
                </a:moveTo>
                <a:cubicBezTo>
                  <a:pt x="11232" y="7228"/>
                  <a:pt x="10368" y="7228"/>
                  <a:pt x="9792" y="6895"/>
                </a:cubicBezTo>
                <a:cubicBezTo>
                  <a:pt x="7488" y="6231"/>
                  <a:pt x="7488" y="6231"/>
                  <a:pt x="7488" y="6231"/>
                </a:cubicBezTo>
                <a:cubicBezTo>
                  <a:pt x="10944" y="4569"/>
                  <a:pt x="10944" y="4569"/>
                  <a:pt x="10944" y="4569"/>
                </a:cubicBezTo>
                <a:cubicBezTo>
                  <a:pt x="11232" y="4569"/>
                  <a:pt x="11520" y="4237"/>
                  <a:pt x="11232" y="3905"/>
                </a:cubicBezTo>
                <a:cubicBezTo>
                  <a:pt x="11232" y="3572"/>
                  <a:pt x="10944" y="3240"/>
                  <a:pt x="10656" y="3572"/>
                </a:cubicBezTo>
                <a:cubicBezTo>
                  <a:pt x="5760" y="5566"/>
                  <a:pt x="5760" y="5566"/>
                  <a:pt x="5760" y="5566"/>
                </a:cubicBezTo>
                <a:cubicBezTo>
                  <a:pt x="5472" y="5566"/>
                  <a:pt x="5472" y="5566"/>
                  <a:pt x="5472" y="5566"/>
                </a:cubicBezTo>
                <a:cubicBezTo>
                  <a:pt x="1440" y="3905"/>
                  <a:pt x="1440" y="3905"/>
                  <a:pt x="1440" y="3905"/>
                </a:cubicBezTo>
                <a:cubicBezTo>
                  <a:pt x="9792" y="1246"/>
                  <a:pt x="9792" y="1246"/>
                  <a:pt x="9792" y="1246"/>
                </a:cubicBezTo>
                <a:cubicBezTo>
                  <a:pt x="10368" y="914"/>
                  <a:pt x="11232" y="914"/>
                  <a:pt x="11808" y="1246"/>
                </a:cubicBezTo>
                <a:cubicBezTo>
                  <a:pt x="20160" y="3905"/>
                  <a:pt x="20160" y="3905"/>
                  <a:pt x="20160" y="3905"/>
                </a:cubicBezTo>
                <a:lnTo>
                  <a:pt x="11808" y="6895"/>
                </a:lnTo>
                <a:close/>
                <a:moveTo>
                  <a:pt x="16416" y="12212"/>
                </a:moveTo>
                <a:cubicBezTo>
                  <a:pt x="16416" y="7892"/>
                  <a:pt x="16416" y="7892"/>
                  <a:pt x="16416" y="7892"/>
                </a:cubicBezTo>
                <a:cubicBezTo>
                  <a:pt x="16416" y="7560"/>
                  <a:pt x="16416" y="7560"/>
                  <a:pt x="16704" y="7560"/>
                </a:cubicBezTo>
                <a:cubicBezTo>
                  <a:pt x="16704" y="7560"/>
                  <a:pt x="16992" y="7560"/>
                  <a:pt x="16992" y="7892"/>
                </a:cubicBezTo>
                <a:cubicBezTo>
                  <a:pt x="16992" y="12212"/>
                  <a:pt x="16992" y="12212"/>
                  <a:pt x="16992" y="12212"/>
                </a:cubicBezTo>
                <a:cubicBezTo>
                  <a:pt x="16992" y="12212"/>
                  <a:pt x="16704" y="12545"/>
                  <a:pt x="16704" y="12545"/>
                </a:cubicBezTo>
                <a:cubicBezTo>
                  <a:pt x="16416" y="12545"/>
                  <a:pt x="16416" y="12212"/>
                  <a:pt x="16416" y="12212"/>
                </a:cubicBezTo>
                <a:close/>
                <a:moveTo>
                  <a:pt x="16416" y="14206"/>
                </a:moveTo>
                <a:cubicBezTo>
                  <a:pt x="16416" y="13542"/>
                  <a:pt x="16416" y="13542"/>
                  <a:pt x="16416" y="13542"/>
                </a:cubicBezTo>
                <a:cubicBezTo>
                  <a:pt x="16416" y="13209"/>
                  <a:pt x="16416" y="13209"/>
                  <a:pt x="16704" y="13209"/>
                </a:cubicBezTo>
                <a:cubicBezTo>
                  <a:pt x="16704" y="13209"/>
                  <a:pt x="16992" y="13209"/>
                  <a:pt x="16992" y="13542"/>
                </a:cubicBezTo>
                <a:cubicBezTo>
                  <a:pt x="16992" y="14206"/>
                  <a:pt x="16992" y="14206"/>
                  <a:pt x="16992" y="14206"/>
                </a:cubicBezTo>
                <a:cubicBezTo>
                  <a:pt x="16992" y="14206"/>
                  <a:pt x="16704" y="14539"/>
                  <a:pt x="16704" y="14539"/>
                </a:cubicBezTo>
                <a:cubicBezTo>
                  <a:pt x="16416" y="14539"/>
                  <a:pt x="16416" y="14206"/>
                  <a:pt x="16416" y="14206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83" name="Shape"/>
          <p:cNvSpPr/>
          <p:nvPr/>
        </p:nvSpPr>
        <p:spPr>
          <a:xfrm>
            <a:off x="5108214" y="4706251"/>
            <a:ext cx="285959" cy="2543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217" y="14278"/>
                </a:moveTo>
                <a:cubicBezTo>
                  <a:pt x="16591" y="14644"/>
                  <a:pt x="15652" y="15376"/>
                  <a:pt x="15026" y="15742"/>
                </a:cubicBezTo>
                <a:cubicBezTo>
                  <a:pt x="15026" y="15742"/>
                  <a:pt x="14713" y="15376"/>
                  <a:pt x="14087" y="15010"/>
                </a:cubicBezTo>
                <a:cubicBezTo>
                  <a:pt x="13461" y="14644"/>
                  <a:pt x="12835" y="14278"/>
                  <a:pt x="12522" y="13912"/>
                </a:cubicBezTo>
                <a:cubicBezTo>
                  <a:pt x="11270" y="12814"/>
                  <a:pt x="9391" y="12081"/>
                  <a:pt x="8452" y="12447"/>
                </a:cubicBezTo>
                <a:cubicBezTo>
                  <a:pt x="7826" y="12447"/>
                  <a:pt x="6887" y="12814"/>
                  <a:pt x="5635" y="13180"/>
                </a:cubicBezTo>
                <a:cubicBezTo>
                  <a:pt x="5009" y="13180"/>
                  <a:pt x="4383" y="13180"/>
                  <a:pt x="4070" y="13180"/>
                </a:cubicBezTo>
                <a:cubicBezTo>
                  <a:pt x="4070" y="13180"/>
                  <a:pt x="4070" y="13180"/>
                  <a:pt x="4070" y="13180"/>
                </a:cubicBezTo>
                <a:cubicBezTo>
                  <a:pt x="4070" y="13180"/>
                  <a:pt x="3757" y="12814"/>
                  <a:pt x="3757" y="12814"/>
                </a:cubicBezTo>
                <a:cubicBezTo>
                  <a:pt x="313" y="12814"/>
                  <a:pt x="313" y="12814"/>
                  <a:pt x="313" y="12814"/>
                </a:cubicBezTo>
                <a:cubicBezTo>
                  <a:pt x="313" y="12814"/>
                  <a:pt x="0" y="13180"/>
                  <a:pt x="0" y="13180"/>
                </a:cubicBezTo>
                <a:cubicBezTo>
                  <a:pt x="0" y="21234"/>
                  <a:pt x="0" y="21234"/>
                  <a:pt x="0" y="21234"/>
                </a:cubicBezTo>
                <a:cubicBezTo>
                  <a:pt x="0" y="21234"/>
                  <a:pt x="313" y="21600"/>
                  <a:pt x="313" y="21600"/>
                </a:cubicBezTo>
                <a:cubicBezTo>
                  <a:pt x="3757" y="21600"/>
                  <a:pt x="3757" y="21600"/>
                  <a:pt x="3757" y="21600"/>
                </a:cubicBezTo>
                <a:cubicBezTo>
                  <a:pt x="3757" y="21600"/>
                  <a:pt x="4070" y="21234"/>
                  <a:pt x="4070" y="21234"/>
                </a:cubicBezTo>
                <a:cubicBezTo>
                  <a:pt x="4070" y="19403"/>
                  <a:pt x="4070" y="19403"/>
                  <a:pt x="4070" y="19403"/>
                </a:cubicBezTo>
                <a:cubicBezTo>
                  <a:pt x="5009" y="19403"/>
                  <a:pt x="6574" y="19037"/>
                  <a:pt x="6887" y="19403"/>
                </a:cubicBezTo>
                <a:cubicBezTo>
                  <a:pt x="8139" y="20136"/>
                  <a:pt x="11583" y="21600"/>
                  <a:pt x="12522" y="21600"/>
                </a:cubicBezTo>
                <a:cubicBezTo>
                  <a:pt x="12835" y="21600"/>
                  <a:pt x="13774" y="20868"/>
                  <a:pt x="15965" y="19769"/>
                </a:cubicBezTo>
                <a:cubicBezTo>
                  <a:pt x="16278" y="19403"/>
                  <a:pt x="16278" y="19403"/>
                  <a:pt x="16278" y="19403"/>
                </a:cubicBezTo>
                <a:cubicBezTo>
                  <a:pt x="17530" y="18671"/>
                  <a:pt x="18470" y="17573"/>
                  <a:pt x="19096" y="16841"/>
                </a:cubicBezTo>
                <a:cubicBezTo>
                  <a:pt x="19409" y="16108"/>
                  <a:pt x="19409" y="16108"/>
                  <a:pt x="19409" y="16108"/>
                </a:cubicBezTo>
                <a:cubicBezTo>
                  <a:pt x="19722" y="16108"/>
                  <a:pt x="19722" y="15742"/>
                  <a:pt x="19722" y="15376"/>
                </a:cubicBezTo>
                <a:cubicBezTo>
                  <a:pt x="19409" y="14644"/>
                  <a:pt x="17843" y="14278"/>
                  <a:pt x="17217" y="14278"/>
                </a:cubicBezTo>
                <a:close/>
                <a:moveTo>
                  <a:pt x="3130" y="20502"/>
                </a:moveTo>
                <a:cubicBezTo>
                  <a:pt x="939" y="20502"/>
                  <a:pt x="939" y="20502"/>
                  <a:pt x="939" y="20502"/>
                </a:cubicBezTo>
                <a:cubicBezTo>
                  <a:pt x="939" y="13912"/>
                  <a:pt x="939" y="13912"/>
                  <a:pt x="939" y="13912"/>
                </a:cubicBezTo>
                <a:cubicBezTo>
                  <a:pt x="3130" y="13912"/>
                  <a:pt x="3130" y="13912"/>
                  <a:pt x="3130" y="13912"/>
                </a:cubicBezTo>
                <a:cubicBezTo>
                  <a:pt x="3130" y="19037"/>
                  <a:pt x="3130" y="19037"/>
                  <a:pt x="3130" y="19037"/>
                </a:cubicBezTo>
                <a:lnTo>
                  <a:pt x="3130" y="20502"/>
                </a:lnTo>
                <a:close/>
                <a:moveTo>
                  <a:pt x="18470" y="15742"/>
                </a:moveTo>
                <a:cubicBezTo>
                  <a:pt x="17843" y="16475"/>
                  <a:pt x="16904" y="17939"/>
                  <a:pt x="15965" y="18305"/>
                </a:cubicBezTo>
                <a:cubicBezTo>
                  <a:pt x="15339" y="18671"/>
                  <a:pt x="15339" y="18671"/>
                  <a:pt x="15339" y="18671"/>
                </a:cubicBezTo>
                <a:cubicBezTo>
                  <a:pt x="14400" y="19403"/>
                  <a:pt x="12835" y="20502"/>
                  <a:pt x="12522" y="20502"/>
                </a:cubicBezTo>
                <a:cubicBezTo>
                  <a:pt x="11896" y="20502"/>
                  <a:pt x="8765" y="19403"/>
                  <a:pt x="7513" y="18305"/>
                </a:cubicBezTo>
                <a:cubicBezTo>
                  <a:pt x="6887" y="18305"/>
                  <a:pt x="6574" y="18305"/>
                  <a:pt x="5948" y="18305"/>
                </a:cubicBezTo>
                <a:cubicBezTo>
                  <a:pt x="5322" y="18305"/>
                  <a:pt x="4696" y="18305"/>
                  <a:pt x="4070" y="18305"/>
                </a:cubicBezTo>
                <a:cubicBezTo>
                  <a:pt x="4070" y="14278"/>
                  <a:pt x="4070" y="14278"/>
                  <a:pt x="4070" y="14278"/>
                </a:cubicBezTo>
                <a:cubicBezTo>
                  <a:pt x="4696" y="14278"/>
                  <a:pt x="5322" y="14278"/>
                  <a:pt x="5948" y="14278"/>
                </a:cubicBezTo>
                <a:cubicBezTo>
                  <a:pt x="7513" y="13546"/>
                  <a:pt x="8139" y="13546"/>
                  <a:pt x="8452" y="13546"/>
                </a:cubicBezTo>
                <a:cubicBezTo>
                  <a:pt x="9391" y="13180"/>
                  <a:pt x="10957" y="13912"/>
                  <a:pt x="11896" y="15010"/>
                </a:cubicBezTo>
                <a:cubicBezTo>
                  <a:pt x="12522" y="15376"/>
                  <a:pt x="13148" y="15742"/>
                  <a:pt x="13774" y="16108"/>
                </a:cubicBezTo>
                <a:cubicBezTo>
                  <a:pt x="14087" y="16108"/>
                  <a:pt x="14087" y="16475"/>
                  <a:pt x="14400" y="16475"/>
                </a:cubicBezTo>
                <a:cubicBezTo>
                  <a:pt x="14087" y="16841"/>
                  <a:pt x="13461" y="17207"/>
                  <a:pt x="13148" y="17207"/>
                </a:cubicBezTo>
                <a:cubicBezTo>
                  <a:pt x="12522" y="17207"/>
                  <a:pt x="10957" y="16475"/>
                  <a:pt x="10330" y="15742"/>
                </a:cubicBezTo>
                <a:cubicBezTo>
                  <a:pt x="10017" y="15742"/>
                  <a:pt x="9704" y="15742"/>
                  <a:pt x="9704" y="16108"/>
                </a:cubicBezTo>
                <a:cubicBezTo>
                  <a:pt x="9391" y="16475"/>
                  <a:pt x="9704" y="16841"/>
                  <a:pt x="9704" y="16841"/>
                </a:cubicBezTo>
                <a:cubicBezTo>
                  <a:pt x="10017" y="17207"/>
                  <a:pt x="11896" y="18305"/>
                  <a:pt x="13148" y="18305"/>
                </a:cubicBezTo>
                <a:cubicBezTo>
                  <a:pt x="14087" y="18305"/>
                  <a:pt x="15026" y="17573"/>
                  <a:pt x="15339" y="16841"/>
                </a:cubicBezTo>
                <a:cubicBezTo>
                  <a:pt x="15965" y="16475"/>
                  <a:pt x="16904" y="15742"/>
                  <a:pt x="17530" y="15376"/>
                </a:cubicBezTo>
                <a:cubicBezTo>
                  <a:pt x="17843" y="15376"/>
                  <a:pt x="18470" y="15742"/>
                  <a:pt x="18470" y="15742"/>
                </a:cubicBezTo>
                <a:close/>
                <a:moveTo>
                  <a:pt x="20974" y="0"/>
                </a:moveTo>
                <a:cubicBezTo>
                  <a:pt x="17843" y="0"/>
                  <a:pt x="17843" y="0"/>
                  <a:pt x="17843" y="0"/>
                </a:cubicBezTo>
                <a:cubicBezTo>
                  <a:pt x="17843" y="0"/>
                  <a:pt x="17530" y="366"/>
                  <a:pt x="17530" y="732"/>
                </a:cubicBezTo>
                <a:cubicBezTo>
                  <a:pt x="17530" y="2197"/>
                  <a:pt x="17530" y="2197"/>
                  <a:pt x="17530" y="2197"/>
                </a:cubicBezTo>
                <a:cubicBezTo>
                  <a:pt x="16591" y="2563"/>
                  <a:pt x="15026" y="2563"/>
                  <a:pt x="14713" y="2197"/>
                </a:cubicBezTo>
                <a:cubicBezTo>
                  <a:pt x="13461" y="1464"/>
                  <a:pt x="10017" y="0"/>
                  <a:pt x="9078" y="0"/>
                </a:cubicBezTo>
                <a:cubicBezTo>
                  <a:pt x="8765" y="0"/>
                  <a:pt x="7826" y="732"/>
                  <a:pt x="5635" y="2197"/>
                </a:cubicBezTo>
                <a:cubicBezTo>
                  <a:pt x="5009" y="2563"/>
                  <a:pt x="5009" y="2563"/>
                  <a:pt x="5009" y="2563"/>
                </a:cubicBezTo>
                <a:cubicBezTo>
                  <a:pt x="4070" y="2929"/>
                  <a:pt x="3130" y="4393"/>
                  <a:pt x="2504" y="5125"/>
                </a:cubicBezTo>
                <a:cubicBezTo>
                  <a:pt x="2191" y="5492"/>
                  <a:pt x="2191" y="5492"/>
                  <a:pt x="2191" y="5492"/>
                </a:cubicBezTo>
                <a:cubicBezTo>
                  <a:pt x="1878" y="5858"/>
                  <a:pt x="1878" y="6224"/>
                  <a:pt x="1878" y="6590"/>
                </a:cubicBezTo>
                <a:cubicBezTo>
                  <a:pt x="2191" y="7322"/>
                  <a:pt x="3757" y="7322"/>
                  <a:pt x="4383" y="7322"/>
                </a:cubicBezTo>
                <a:cubicBezTo>
                  <a:pt x="5009" y="7322"/>
                  <a:pt x="5948" y="6590"/>
                  <a:pt x="6574" y="5858"/>
                </a:cubicBezTo>
                <a:cubicBezTo>
                  <a:pt x="6574" y="6224"/>
                  <a:pt x="6887" y="6224"/>
                  <a:pt x="7513" y="6590"/>
                </a:cubicBezTo>
                <a:cubicBezTo>
                  <a:pt x="7826" y="6956"/>
                  <a:pt x="8452" y="7322"/>
                  <a:pt x="9078" y="7688"/>
                </a:cubicBezTo>
                <a:cubicBezTo>
                  <a:pt x="10330" y="8786"/>
                  <a:pt x="11896" y="9519"/>
                  <a:pt x="12835" y="9519"/>
                </a:cubicBezTo>
                <a:cubicBezTo>
                  <a:pt x="13148" y="9519"/>
                  <a:pt x="13148" y="9519"/>
                  <a:pt x="13148" y="9519"/>
                </a:cubicBezTo>
                <a:cubicBezTo>
                  <a:pt x="13774" y="9519"/>
                  <a:pt x="14713" y="9153"/>
                  <a:pt x="15965" y="8786"/>
                </a:cubicBezTo>
                <a:cubicBezTo>
                  <a:pt x="16591" y="8420"/>
                  <a:pt x="17217" y="8420"/>
                  <a:pt x="17530" y="8420"/>
                </a:cubicBezTo>
                <a:cubicBezTo>
                  <a:pt x="17530" y="8420"/>
                  <a:pt x="17530" y="8420"/>
                  <a:pt x="17530" y="8420"/>
                </a:cubicBezTo>
                <a:cubicBezTo>
                  <a:pt x="17530" y="8786"/>
                  <a:pt x="17843" y="9153"/>
                  <a:pt x="17843" y="9153"/>
                </a:cubicBezTo>
                <a:cubicBezTo>
                  <a:pt x="20974" y="9153"/>
                  <a:pt x="20974" y="9153"/>
                  <a:pt x="20974" y="9153"/>
                </a:cubicBezTo>
                <a:cubicBezTo>
                  <a:pt x="21287" y="9153"/>
                  <a:pt x="21600" y="8786"/>
                  <a:pt x="21600" y="8420"/>
                </a:cubicBezTo>
                <a:cubicBezTo>
                  <a:pt x="21600" y="732"/>
                  <a:pt x="21600" y="732"/>
                  <a:pt x="21600" y="732"/>
                </a:cubicBezTo>
                <a:cubicBezTo>
                  <a:pt x="21600" y="366"/>
                  <a:pt x="21287" y="0"/>
                  <a:pt x="20974" y="0"/>
                </a:cubicBezTo>
                <a:close/>
                <a:moveTo>
                  <a:pt x="15652" y="7688"/>
                </a:moveTo>
                <a:cubicBezTo>
                  <a:pt x="14087" y="8054"/>
                  <a:pt x="13461" y="8420"/>
                  <a:pt x="13148" y="8420"/>
                </a:cubicBezTo>
                <a:cubicBezTo>
                  <a:pt x="12522" y="8420"/>
                  <a:pt x="10643" y="8054"/>
                  <a:pt x="9704" y="6956"/>
                </a:cubicBezTo>
                <a:cubicBezTo>
                  <a:pt x="9078" y="6590"/>
                  <a:pt x="8452" y="5858"/>
                  <a:pt x="7826" y="5858"/>
                </a:cubicBezTo>
                <a:cubicBezTo>
                  <a:pt x="7513" y="5492"/>
                  <a:pt x="7200" y="5492"/>
                  <a:pt x="7200" y="5125"/>
                </a:cubicBezTo>
                <a:cubicBezTo>
                  <a:pt x="7513" y="4759"/>
                  <a:pt x="8139" y="4393"/>
                  <a:pt x="8452" y="4393"/>
                </a:cubicBezTo>
                <a:cubicBezTo>
                  <a:pt x="9078" y="4393"/>
                  <a:pt x="10643" y="5125"/>
                  <a:pt x="11270" y="5858"/>
                </a:cubicBezTo>
                <a:cubicBezTo>
                  <a:pt x="11583" y="6224"/>
                  <a:pt x="11896" y="5858"/>
                  <a:pt x="11896" y="5858"/>
                </a:cubicBezTo>
                <a:cubicBezTo>
                  <a:pt x="12209" y="5492"/>
                  <a:pt x="11896" y="5125"/>
                  <a:pt x="11896" y="5125"/>
                </a:cubicBezTo>
                <a:cubicBezTo>
                  <a:pt x="11583" y="4759"/>
                  <a:pt x="9704" y="3295"/>
                  <a:pt x="8452" y="3295"/>
                </a:cubicBezTo>
                <a:cubicBezTo>
                  <a:pt x="7513" y="3295"/>
                  <a:pt x="6574" y="4393"/>
                  <a:pt x="6261" y="4759"/>
                </a:cubicBezTo>
                <a:cubicBezTo>
                  <a:pt x="5635" y="5492"/>
                  <a:pt x="4696" y="6224"/>
                  <a:pt x="4070" y="6224"/>
                </a:cubicBezTo>
                <a:cubicBezTo>
                  <a:pt x="3757" y="6224"/>
                  <a:pt x="3130" y="6224"/>
                  <a:pt x="2817" y="6224"/>
                </a:cubicBezTo>
                <a:cubicBezTo>
                  <a:pt x="3130" y="5858"/>
                  <a:pt x="3130" y="5858"/>
                  <a:pt x="3130" y="5858"/>
                </a:cubicBezTo>
                <a:cubicBezTo>
                  <a:pt x="3757" y="5125"/>
                  <a:pt x="4696" y="4027"/>
                  <a:pt x="5635" y="3295"/>
                </a:cubicBezTo>
                <a:cubicBezTo>
                  <a:pt x="6261" y="2929"/>
                  <a:pt x="6261" y="2929"/>
                  <a:pt x="6261" y="2929"/>
                </a:cubicBezTo>
                <a:cubicBezTo>
                  <a:pt x="7200" y="2563"/>
                  <a:pt x="8765" y="1464"/>
                  <a:pt x="9078" y="1098"/>
                </a:cubicBezTo>
                <a:cubicBezTo>
                  <a:pt x="9704" y="1098"/>
                  <a:pt x="12835" y="2563"/>
                  <a:pt x="14087" y="3295"/>
                </a:cubicBezTo>
                <a:cubicBezTo>
                  <a:pt x="15026" y="3661"/>
                  <a:pt x="16591" y="3661"/>
                  <a:pt x="17530" y="3295"/>
                </a:cubicBezTo>
                <a:cubicBezTo>
                  <a:pt x="17530" y="7322"/>
                  <a:pt x="17530" y="7322"/>
                  <a:pt x="17530" y="7322"/>
                </a:cubicBezTo>
                <a:cubicBezTo>
                  <a:pt x="16904" y="7322"/>
                  <a:pt x="16278" y="7322"/>
                  <a:pt x="15652" y="7688"/>
                </a:cubicBezTo>
                <a:close/>
                <a:moveTo>
                  <a:pt x="20661" y="8054"/>
                </a:moveTo>
                <a:cubicBezTo>
                  <a:pt x="18470" y="8054"/>
                  <a:pt x="18470" y="8054"/>
                  <a:pt x="18470" y="8054"/>
                </a:cubicBezTo>
                <a:cubicBezTo>
                  <a:pt x="18470" y="2929"/>
                  <a:pt x="18470" y="2929"/>
                  <a:pt x="18470" y="2929"/>
                </a:cubicBezTo>
                <a:cubicBezTo>
                  <a:pt x="18470" y="1098"/>
                  <a:pt x="18470" y="1098"/>
                  <a:pt x="18470" y="1098"/>
                </a:cubicBezTo>
                <a:cubicBezTo>
                  <a:pt x="20661" y="1098"/>
                  <a:pt x="20661" y="1098"/>
                  <a:pt x="20661" y="1098"/>
                </a:cubicBezTo>
                <a:lnTo>
                  <a:pt x="20661" y="8054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84" name="Shape"/>
          <p:cNvSpPr/>
          <p:nvPr/>
        </p:nvSpPr>
        <p:spPr>
          <a:xfrm>
            <a:off x="5721794" y="4677502"/>
            <a:ext cx="301748" cy="3129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26" extrusionOk="0">
                <a:moveTo>
                  <a:pt x="21600" y="4068"/>
                </a:moveTo>
                <a:cubicBezTo>
                  <a:pt x="21600" y="4068"/>
                  <a:pt x="21600" y="3773"/>
                  <a:pt x="21600" y="3773"/>
                </a:cubicBezTo>
                <a:cubicBezTo>
                  <a:pt x="17753" y="222"/>
                  <a:pt x="17753" y="222"/>
                  <a:pt x="17753" y="222"/>
                </a:cubicBezTo>
                <a:cubicBezTo>
                  <a:pt x="17753" y="-74"/>
                  <a:pt x="17458" y="-74"/>
                  <a:pt x="17162" y="222"/>
                </a:cubicBezTo>
                <a:cubicBezTo>
                  <a:pt x="10948" y="6140"/>
                  <a:pt x="10948" y="6140"/>
                  <a:pt x="10948" y="6140"/>
                </a:cubicBezTo>
                <a:cubicBezTo>
                  <a:pt x="6214" y="1405"/>
                  <a:pt x="6214" y="1405"/>
                  <a:pt x="6214" y="1405"/>
                </a:cubicBezTo>
                <a:cubicBezTo>
                  <a:pt x="5326" y="518"/>
                  <a:pt x="3551" y="518"/>
                  <a:pt x="2663" y="1405"/>
                </a:cubicBezTo>
                <a:cubicBezTo>
                  <a:pt x="1479" y="2589"/>
                  <a:pt x="1479" y="2589"/>
                  <a:pt x="1479" y="2589"/>
                </a:cubicBezTo>
                <a:cubicBezTo>
                  <a:pt x="592" y="3773"/>
                  <a:pt x="592" y="5252"/>
                  <a:pt x="1479" y="6436"/>
                </a:cubicBezTo>
                <a:cubicBezTo>
                  <a:pt x="6214" y="11170"/>
                  <a:pt x="6214" y="11170"/>
                  <a:pt x="6214" y="11170"/>
                </a:cubicBezTo>
                <a:cubicBezTo>
                  <a:pt x="0" y="17088"/>
                  <a:pt x="0" y="17088"/>
                  <a:pt x="0" y="17088"/>
                </a:cubicBezTo>
                <a:cubicBezTo>
                  <a:pt x="0" y="17384"/>
                  <a:pt x="0" y="17384"/>
                  <a:pt x="0" y="17384"/>
                </a:cubicBezTo>
                <a:cubicBezTo>
                  <a:pt x="0" y="17679"/>
                  <a:pt x="0" y="17679"/>
                  <a:pt x="0" y="17679"/>
                </a:cubicBezTo>
                <a:cubicBezTo>
                  <a:pt x="3847" y="21526"/>
                  <a:pt x="3847" y="21526"/>
                  <a:pt x="3847" y="21526"/>
                </a:cubicBezTo>
                <a:cubicBezTo>
                  <a:pt x="3847" y="21526"/>
                  <a:pt x="4142" y="21526"/>
                  <a:pt x="4142" y="21526"/>
                </a:cubicBezTo>
                <a:cubicBezTo>
                  <a:pt x="4142" y="21526"/>
                  <a:pt x="4438" y="21526"/>
                  <a:pt x="4438" y="21526"/>
                </a:cubicBezTo>
                <a:cubicBezTo>
                  <a:pt x="10652" y="15312"/>
                  <a:pt x="10652" y="15312"/>
                  <a:pt x="10652" y="15312"/>
                </a:cubicBezTo>
                <a:cubicBezTo>
                  <a:pt x="13019" y="17679"/>
                  <a:pt x="13019" y="17679"/>
                  <a:pt x="13019" y="17679"/>
                </a:cubicBezTo>
                <a:cubicBezTo>
                  <a:pt x="13907" y="18567"/>
                  <a:pt x="15386" y="19751"/>
                  <a:pt x="16570" y="20047"/>
                </a:cubicBezTo>
                <a:cubicBezTo>
                  <a:pt x="18937" y="20638"/>
                  <a:pt x="18937" y="20638"/>
                  <a:pt x="18937" y="20638"/>
                </a:cubicBezTo>
                <a:cubicBezTo>
                  <a:pt x="19233" y="20934"/>
                  <a:pt x="19233" y="20934"/>
                  <a:pt x="19529" y="20934"/>
                </a:cubicBezTo>
                <a:cubicBezTo>
                  <a:pt x="20121" y="20934"/>
                  <a:pt x="20416" y="20638"/>
                  <a:pt x="20712" y="20342"/>
                </a:cubicBezTo>
                <a:cubicBezTo>
                  <a:pt x="21008" y="20047"/>
                  <a:pt x="21008" y="19455"/>
                  <a:pt x="20712" y="18863"/>
                </a:cubicBezTo>
                <a:cubicBezTo>
                  <a:pt x="20121" y="16496"/>
                  <a:pt x="20121" y="16496"/>
                  <a:pt x="20121" y="16496"/>
                </a:cubicBezTo>
                <a:cubicBezTo>
                  <a:pt x="19825" y="15312"/>
                  <a:pt x="18641" y="13833"/>
                  <a:pt x="17753" y="12945"/>
                </a:cubicBezTo>
                <a:cubicBezTo>
                  <a:pt x="15386" y="10578"/>
                  <a:pt x="15386" y="10578"/>
                  <a:pt x="15386" y="10578"/>
                </a:cubicBezTo>
                <a:cubicBezTo>
                  <a:pt x="21600" y="4364"/>
                  <a:pt x="21600" y="4364"/>
                  <a:pt x="21600" y="4364"/>
                </a:cubicBezTo>
                <a:cubicBezTo>
                  <a:pt x="21600" y="4364"/>
                  <a:pt x="21600" y="4364"/>
                  <a:pt x="21600" y="4068"/>
                </a:cubicBezTo>
                <a:close/>
                <a:moveTo>
                  <a:pt x="2071" y="3181"/>
                </a:moveTo>
                <a:cubicBezTo>
                  <a:pt x="3255" y="1997"/>
                  <a:pt x="3255" y="1997"/>
                  <a:pt x="3255" y="1997"/>
                </a:cubicBezTo>
                <a:cubicBezTo>
                  <a:pt x="3551" y="1701"/>
                  <a:pt x="4142" y="1701"/>
                  <a:pt x="4438" y="1701"/>
                </a:cubicBezTo>
                <a:cubicBezTo>
                  <a:pt x="5030" y="1701"/>
                  <a:pt x="5326" y="1701"/>
                  <a:pt x="5622" y="1997"/>
                </a:cubicBezTo>
                <a:cubicBezTo>
                  <a:pt x="6214" y="2589"/>
                  <a:pt x="6214" y="2589"/>
                  <a:pt x="6214" y="2589"/>
                </a:cubicBezTo>
                <a:cubicBezTo>
                  <a:pt x="2663" y="6140"/>
                  <a:pt x="2663" y="6140"/>
                  <a:pt x="2663" y="6140"/>
                </a:cubicBezTo>
                <a:cubicBezTo>
                  <a:pt x="2071" y="5548"/>
                  <a:pt x="2071" y="5548"/>
                  <a:pt x="2071" y="5548"/>
                </a:cubicBezTo>
                <a:cubicBezTo>
                  <a:pt x="1479" y="4956"/>
                  <a:pt x="1479" y="4068"/>
                  <a:pt x="2071" y="3181"/>
                </a:cubicBezTo>
                <a:close/>
                <a:moveTo>
                  <a:pt x="15386" y="16496"/>
                </a:moveTo>
                <a:cubicBezTo>
                  <a:pt x="4438" y="5548"/>
                  <a:pt x="4438" y="5548"/>
                  <a:pt x="4438" y="5548"/>
                </a:cubicBezTo>
                <a:cubicBezTo>
                  <a:pt x="5326" y="4364"/>
                  <a:pt x="5326" y="4364"/>
                  <a:pt x="5326" y="4364"/>
                </a:cubicBezTo>
                <a:cubicBezTo>
                  <a:pt x="16570" y="15608"/>
                  <a:pt x="16570" y="15608"/>
                  <a:pt x="16570" y="15608"/>
                </a:cubicBezTo>
                <a:lnTo>
                  <a:pt x="15386" y="16496"/>
                </a:lnTo>
                <a:close/>
                <a:moveTo>
                  <a:pt x="8285" y="13537"/>
                </a:moveTo>
                <a:cubicBezTo>
                  <a:pt x="9764" y="15016"/>
                  <a:pt x="9764" y="15016"/>
                  <a:pt x="9764" y="15016"/>
                </a:cubicBezTo>
                <a:cubicBezTo>
                  <a:pt x="9173" y="15608"/>
                  <a:pt x="9173" y="15608"/>
                  <a:pt x="9173" y="15608"/>
                </a:cubicBezTo>
                <a:cubicBezTo>
                  <a:pt x="8285" y="14721"/>
                  <a:pt x="8285" y="14721"/>
                  <a:pt x="8285" y="14721"/>
                </a:cubicBezTo>
                <a:cubicBezTo>
                  <a:pt x="7989" y="14425"/>
                  <a:pt x="7989" y="14425"/>
                  <a:pt x="7693" y="14721"/>
                </a:cubicBezTo>
                <a:cubicBezTo>
                  <a:pt x="7693" y="14721"/>
                  <a:pt x="7693" y="15016"/>
                  <a:pt x="7693" y="15016"/>
                </a:cubicBezTo>
                <a:cubicBezTo>
                  <a:pt x="8877" y="15904"/>
                  <a:pt x="8877" y="15904"/>
                  <a:pt x="8877" y="15904"/>
                </a:cubicBezTo>
                <a:cubicBezTo>
                  <a:pt x="8285" y="16496"/>
                  <a:pt x="8285" y="16496"/>
                  <a:pt x="8285" y="16496"/>
                </a:cubicBezTo>
                <a:cubicBezTo>
                  <a:pt x="7101" y="15608"/>
                  <a:pt x="7101" y="15608"/>
                  <a:pt x="7101" y="15608"/>
                </a:cubicBezTo>
                <a:cubicBezTo>
                  <a:pt x="7101" y="15608"/>
                  <a:pt x="6805" y="15608"/>
                  <a:pt x="6805" y="15608"/>
                </a:cubicBezTo>
                <a:cubicBezTo>
                  <a:pt x="6805" y="15608"/>
                  <a:pt x="6805" y="15904"/>
                  <a:pt x="6805" y="15904"/>
                </a:cubicBezTo>
                <a:cubicBezTo>
                  <a:pt x="7693" y="17088"/>
                  <a:pt x="7693" y="17088"/>
                  <a:pt x="7693" y="17088"/>
                </a:cubicBezTo>
                <a:cubicBezTo>
                  <a:pt x="7101" y="17384"/>
                  <a:pt x="7101" y="17384"/>
                  <a:pt x="7101" y="17384"/>
                </a:cubicBezTo>
                <a:cubicBezTo>
                  <a:pt x="6214" y="16496"/>
                  <a:pt x="6214" y="16496"/>
                  <a:pt x="6214" y="16496"/>
                </a:cubicBezTo>
                <a:cubicBezTo>
                  <a:pt x="6214" y="16496"/>
                  <a:pt x="5918" y="16496"/>
                  <a:pt x="5918" y="16496"/>
                </a:cubicBezTo>
                <a:cubicBezTo>
                  <a:pt x="5622" y="16792"/>
                  <a:pt x="5622" y="16792"/>
                  <a:pt x="5918" y="17088"/>
                </a:cubicBezTo>
                <a:cubicBezTo>
                  <a:pt x="6805" y="17975"/>
                  <a:pt x="6805" y="17975"/>
                  <a:pt x="6805" y="17975"/>
                </a:cubicBezTo>
                <a:cubicBezTo>
                  <a:pt x="6214" y="18567"/>
                  <a:pt x="6214" y="18567"/>
                  <a:pt x="6214" y="18567"/>
                </a:cubicBezTo>
                <a:cubicBezTo>
                  <a:pt x="5326" y="17679"/>
                  <a:pt x="5326" y="17679"/>
                  <a:pt x="5326" y="17679"/>
                </a:cubicBezTo>
                <a:cubicBezTo>
                  <a:pt x="5030" y="17384"/>
                  <a:pt x="5030" y="17384"/>
                  <a:pt x="4734" y="17679"/>
                </a:cubicBezTo>
                <a:cubicBezTo>
                  <a:pt x="4734" y="17679"/>
                  <a:pt x="4734" y="17975"/>
                  <a:pt x="4734" y="17975"/>
                </a:cubicBezTo>
                <a:cubicBezTo>
                  <a:pt x="5918" y="18863"/>
                  <a:pt x="5918" y="18863"/>
                  <a:pt x="5918" y="18863"/>
                </a:cubicBezTo>
                <a:cubicBezTo>
                  <a:pt x="5326" y="19455"/>
                  <a:pt x="5326" y="19455"/>
                  <a:pt x="5326" y="19455"/>
                </a:cubicBezTo>
                <a:cubicBezTo>
                  <a:pt x="3847" y="17975"/>
                  <a:pt x="3847" y="17975"/>
                  <a:pt x="3847" y="17975"/>
                </a:cubicBezTo>
                <a:cubicBezTo>
                  <a:pt x="3551" y="17679"/>
                  <a:pt x="3551" y="17679"/>
                  <a:pt x="3255" y="17975"/>
                </a:cubicBezTo>
                <a:cubicBezTo>
                  <a:pt x="3255" y="17975"/>
                  <a:pt x="3255" y="18271"/>
                  <a:pt x="3255" y="18271"/>
                </a:cubicBezTo>
                <a:cubicBezTo>
                  <a:pt x="4734" y="19751"/>
                  <a:pt x="4734" y="19751"/>
                  <a:pt x="4734" y="19751"/>
                </a:cubicBezTo>
                <a:cubicBezTo>
                  <a:pt x="4142" y="20638"/>
                  <a:pt x="4142" y="20638"/>
                  <a:pt x="4142" y="20638"/>
                </a:cubicBezTo>
                <a:cubicBezTo>
                  <a:pt x="1184" y="17384"/>
                  <a:pt x="1184" y="17384"/>
                  <a:pt x="1184" y="17384"/>
                </a:cubicBezTo>
                <a:cubicBezTo>
                  <a:pt x="6805" y="11762"/>
                  <a:pt x="6805" y="11762"/>
                  <a:pt x="6805" y="11762"/>
                </a:cubicBezTo>
                <a:cubicBezTo>
                  <a:pt x="8285" y="12945"/>
                  <a:pt x="8285" y="12945"/>
                  <a:pt x="8285" y="12945"/>
                </a:cubicBezTo>
                <a:cubicBezTo>
                  <a:pt x="8285" y="12945"/>
                  <a:pt x="8285" y="12945"/>
                  <a:pt x="8285" y="12945"/>
                </a:cubicBezTo>
                <a:cubicBezTo>
                  <a:pt x="7989" y="13241"/>
                  <a:pt x="7989" y="13241"/>
                  <a:pt x="8285" y="13537"/>
                </a:cubicBezTo>
                <a:close/>
                <a:moveTo>
                  <a:pt x="3255" y="6731"/>
                </a:moveTo>
                <a:cubicBezTo>
                  <a:pt x="3847" y="5844"/>
                  <a:pt x="3847" y="5844"/>
                  <a:pt x="3847" y="5844"/>
                </a:cubicBezTo>
                <a:cubicBezTo>
                  <a:pt x="15090" y="17088"/>
                  <a:pt x="15090" y="17088"/>
                  <a:pt x="15090" y="17088"/>
                </a:cubicBezTo>
                <a:cubicBezTo>
                  <a:pt x="14203" y="17679"/>
                  <a:pt x="14203" y="17679"/>
                  <a:pt x="14203" y="17679"/>
                </a:cubicBezTo>
                <a:cubicBezTo>
                  <a:pt x="13907" y="17679"/>
                  <a:pt x="13907" y="17384"/>
                  <a:pt x="13611" y="17088"/>
                </a:cubicBezTo>
                <a:lnTo>
                  <a:pt x="3255" y="6731"/>
                </a:lnTo>
                <a:close/>
                <a:moveTo>
                  <a:pt x="19825" y="19751"/>
                </a:moveTo>
                <a:cubicBezTo>
                  <a:pt x="19825" y="20047"/>
                  <a:pt x="19825" y="20047"/>
                  <a:pt x="19529" y="20047"/>
                </a:cubicBezTo>
                <a:cubicBezTo>
                  <a:pt x="20121" y="19455"/>
                  <a:pt x="20121" y="19455"/>
                  <a:pt x="20121" y="19455"/>
                </a:cubicBezTo>
                <a:cubicBezTo>
                  <a:pt x="20121" y="19751"/>
                  <a:pt x="20121" y="19751"/>
                  <a:pt x="19825" y="19751"/>
                </a:cubicBezTo>
                <a:close/>
                <a:moveTo>
                  <a:pt x="19825" y="18863"/>
                </a:moveTo>
                <a:cubicBezTo>
                  <a:pt x="18937" y="19751"/>
                  <a:pt x="18937" y="19751"/>
                  <a:pt x="18937" y="19751"/>
                </a:cubicBezTo>
                <a:cubicBezTo>
                  <a:pt x="16866" y="19159"/>
                  <a:pt x="16866" y="19159"/>
                  <a:pt x="16866" y="19159"/>
                </a:cubicBezTo>
                <a:cubicBezTo>
                  <a:pt x="16274" y="18863"/>
                  <a:pt x="15386" y="18567"/>
                  <a:pt x="14795" y="17975"/>
                </a:cubicBezTo>
                <a:cubicBezTo>
                  <a:pt x="18049" y="14721"/>
                  <a:pt x="18049" y="14721"/>
                  <a:pt x="18049" y="14721"/>
                </a:cubicBezTo>
                <a:cubicBezTo>
                  <a:pt x="18641" y="15608"/>
                  <a:pt x="18937" y="16200"/>
                  <a:pt x="19233" y="16792"/>
                </a:cubicBezTo>
                <a:lnTo>
                  <a:pt x="19825" y="18863"/>
                </a:lnTo>
                <a:close/>
                <a:moveTo>
                  <a:pt x="17753" y="14425"/>
                </a:moveTo>
                <a:cubicBezTo>
                  <a:pt x="16866" y="15016"/>
                  <a:pt x="16866" y="15016"/>
                  <a:pt x="16866" y="15016"/>
                </a:cubicBezTo>
                <a:cubicBezTo>
                  <a:pt x="5918" y="4068"/>
                  <a:pt x="5918" y="4068"/>
                  <a:pt x="5918" y="4068"/>
                </a:cubicBezTo>
                <a:cubicBezTo>
                  <a:pt x="6805" y="3181"/>
                  <a:pt x="6805" y="3181"/>
                  <a:pt x="6805" y="3181"/>
                </a:cubicBezTo>
                <a:cubicBezTo>
                  <a:pt x="17162" y="13537"/>
                  <a:pt x="17162" y="13537"/>
                  <a:pt x="17162" y="13537"/>
                </a:cubicBezTo>
                <a:cubicBezTo>
                  <a:pt x="17458" y="13833"/>
                  <a:pt x="17458" y="14129"/>
                  <a:pt x="17753" y="14425"/>
                </a:cubicBezTo>
                <a:close/>
                <a:moveTo>
                  <a:pt x="19825" y="4956"/>
                </a:moveTo>
                <a:cubicBezTo>
                  <a:pt x="18345" y="3181"/>
                  <a:pt x="18345" y="3181"/>
                  <a:pt x="18345" y="3181"/>
                </a:cubicBezTo>
                <a:cubicBezTo>
                  <a:pt x="18345" y="3181"/>
                  <a:pt x="18049" y="3181"/>
                  <a:pt x="18049" y="3181"/>
                </a:cubicBezTo>
                <a:cubicBezTo>
                  <a:pt x="17753" y="3477"/>
                  <a:pt x="17753" y="3477"/>
                  <a:pt x="18049" y="3773"/>
                </a:cubicBezTo>
                <a:cubicBezTo>
                  <a:pt x="19529" y="5252"/>
                  <a:pt x="19529" y="5252"/>
                  <a:pt x="19529" y="5252"/>
                </a:cubicBezTo>
                <a:cubicBezTo>
                  <a:pt x="18937" y="5844"/>
                  <a:pt x="18937" y="5844"/>
                  <a:pt x="18937" y="5844"/>
                </a:cubicBezTo>
                <a:cubicBezTo>
                  <a:pt x="18049" y="4956"/>
                  <a:pt x="18049" y="4956"/>
                  <a:pt x="18049" y="4956"/>
                </a:cubicBezTo>
                <a:cubicBezTo>
                  <a:pt x="17753" y="4660"/>
                  <a:pt x="17753" y="4660"/>
                  <a:pt x="17458" y="4956"/>
                </a:cubicBezTo>
                <a:cubicBezTo>
                  <a:pt x="17458" y="4956"/>
                  <a:pt x="17458" y="5252"/>
                  <a:pt x="17458" y="5252"/>
                </a:cubicBezTo>
                <a:cubicBezTo>
                  <a:pt x="18641" y="6140"/>
                  <a:pt x="18641" y="6140"/>
                  <a:pt x="18641" y="6140"/>
                </a:cubicBezTo>
                <a:cubicBezTo>
                  <a:pt x="18049" y="6731"/>
                  <a:pt x="18049" y="6731"/>
                  <a:pt x="18049" y="6731"/>
                </a:cubicBezTo>
                <a:cubicBezTo>
                  <a:pt x="16866" y="5844"/>
                  <a:pt x="16866" y="5844"/>
                  <a:pt x="16866" y="5844"/>
                </a:cubicBezTo>
                <a:cubicBezTo>
                  <a:pt x="16866" y="5844"/>
                  <a:pt x="16570" y="5844"/>
                  <a:pt x="16570" y="5844"/>
                </a:cubicBezTo>
                <a:cubicBezTo>
                  <a:pt x="16570" y="5844"/>
                  <a:pt x="16570" y="6140"/>
                  <a:pt x="16570" y="6140"/>
                </a:cubicBezTo>
                <a:cubicBezTo>
                  <a:pt x="17458" y="7323"/>
                  <a:pt x="17458" y="7323"/>
                  <a:pt x="17458" y="7323"/>
                </a:cubicBezTo>
                <a:cubicBezTo>
                  <a:pt x="16866" y="7619"/>
                  <a:pt x="16866" y="7619"/>
                  <a:pt x="16866" y="7619"/>
                </a:cubicBezTo>
                <a:cubicBezTo>
                  <a:pt x="15978" y="6731"/>
                  <a:pt x="15978" y="6731"/>
                  <a:pt x="15978" y="6731"/>
                </a:cubicBezTo>
                <a:cubicBezTo>
                  <a:pt x="15978" y="6731"/>
                  <a:pt x="15682" y="6731"/>
                  <a:pt x="15682" y="6731"/>
                </a:cubicBezTo>
                <a:cubicBezTo>
                  <a:pt x="15386" y="7027"/>
                  <a:pt x="15386" y="7027"/>
                  <a:pt x="15682" y="7323"/>
                </a:cubicBezTo>
                <a:cubicBezTo>
                  <a:pt x="16570" y="8211"/>
                  <a:pt x="16570" y="8211"/>
                  <a:pt x="16570" y="8211"/>
                </a:cubicBezTo>
                <a:cubicBezTo>
                  <a:pt x="15978" y="8803"/>
                  <a:pt x="15978" y="8803"/>
                  <a:pt x="15978" y="8803"/>
                </a:cubicBezTo>
                <a:cubicBezTo>
                  <a:pt x="15090" y="7915"/>
                  <a:pt x="15090" y="7915"/>
                  <a:pt x="15090" y="7915"/>
                </a:cubicBezTo>
                <a:cubicBezTo>
                  <a:pt x="15090" y="7619"/>
                  <a:pt x="14795" y="7619"/>
                  <a:pt x="14499" y="7915"/>
                </a:cubicBezTo>
                <a:cubicBezTo>
                  <a:pt x="14499" y="7915"/>
                  <a:pt x="14499" y="8211"/>
                  <a:pt x="14499" y="8211"/>
                </a:cubicBezTo>
                <a:cubicBezTo>
                  <a:pt x="15682" y="9099"/>
                  <a:pt x="15682" y="9099"/>
                  <a:pt x="15682" y="9099"/>
                </a:cubicBezTo>
                <a:cubicBezTo>
                  <a:pt x="15090" y="9690"/>
                  <a:pt x="15090" y="9690"/>
                  <a:pt x="15090" y="9690"/>
                </a:cubicBezTo>
                <a:cubicBezTo>
                  <a:pt x="13611" y="8211"/>
                  <a:pt x="13611" y="8211"/>
                  <a:pt x="13611" y="8211"/>
                </a:cubicBezTo>
                <a:cubicBezTo>
                  <a:pt x="13315" y="7915"/>
                  <a:pt x="13315" y="7915"/>
                  <a:pt x="13019" y="8211"/>
                </a:cubicBezTo>
                <a:cubicBezTo>
                  <a:pt x="13019" y="8211"/>
                  <a:pt x="13019" y="8211"/>
                  <a:pt x="13019" y="8211"/>
                </a:cubicBezTo>
                <a:cubicBezTo>
                  <a:pt x="11836" y="6731"/>
                  <a:pt x="11836" y="6731"/>
                  <a:pt x="11836" y="6731"/>
                </a:cubicBezTo>
                <a:cubicBezTo>
                  <a:pt x="17458" y="1110"/>
                  <a:pt x="17458" y="1110"/>
                  <a:pt x="17458" y="1110"/>
                </a:cubicBezTo>
                <a:cubicBezTo>
                  <a:pt x="20712" y="4068"/>
                  <a:pt x="20712" y="4068"/>
                  <a:pt x="20712" y="4068"/>
                </a:cubicBezTo>
                <a:lnTo>
                  <a:pt x="19825" y="4956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85" name="Shape"/>
          <p:cNvSpPr/>
          <p:nvPr/>
        </p:nvSpPr>
        <p:spPr>
          <a:xfrm>
            <a:off x="6394895" y="4668240"/>
            <a:ext cx="298952" cy="2932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25" h="21365" extrusionOk="0">
                <a:moveTo>
                  <a:pt x="21225" y="16043"/>
                </a:moveTo>
                <a:cubicBezTo>
                  <a:pt x="18225" y="16043"/>
                  <a:pt x="18225" y="16043"/>
                  <a:pt x="18225" y="16043"/>
                </a:cubicBezTo>
                <a:cubicBezTo>
                  <a:pt x="17025" y="16043"/>
                  <a:pt x="16125" y="16043"/>
                  <a:pt x="15825" y="16669"/>
                </a:cubicBezTo>
                <a:cubicBezTo>
                  <a:pt x="15525" y="17295"/>
                  <a:pt x="15825" y="17608"/>
                  <a:pt x="16425" y="18548"/>
                </a:cubicBezTo>
                <a:cubicBezTo>
                  <a:pt x="17325" y="19800"/>
                  <a:pt x="17325" y="20113"/>
                  <a:pt x="17325" y="20426"/>
                </a:cubicBezTo>
                <a:cubicBezTo>
                  <a:pt x="17325" y="20426"/>
                  <a:pt x="16725" y="20739"/>
                  <a:pt x="16125" y="20739"/>
                </a:cubicBezTo>
                <a:cubicBezTo>
                  <a:pt x="3525" y="20739"/>
                  <a:pt x="3525" y="20739"/>
                  <a:pt x="3525" y="20739"/>
                </a:cubicBezTo>
                <a:cubicBezTo>
                  <a:pt x="4425" y="20426"/>
                  <a:pt x="4425" y="20426"/>
                  <a:pt x="4425" y="20426"/>
                </a:cubicBezTo>
                <a:cubicBezTo>
                  <a:pt x="5625" y="20113"/>
                  <a:pt x="7125" y="18861"/>
                  <a:pt x="8025" y="17922"/>
                </a:cubicBezTo>
                <a:cubicBezTo>
                  <a:pt x="19725" y="5713"/>
                  <a:pt x="19725" y="5713"/>
                  <a:pt x="19725" y="5713"/>
                </a:cubicBezTo>
                <a:cubicBezTo>
                  <a:pt x="20325" y="5400"/>
                  <a:pt x="20625" y="4774"/>
                  <a:pt x="20625" y="3835"/>
                </a:cubicBezTo>
                <a:cubicBezTo>
                  <a:pt x="20625" y="3208"/>
                  <a:pt x="20325" y="2582"/>
                  <a:pt x="19725" y="1956"/>
                </a:cubicBezTo>
                <a:cubicBezTo>
                  <a:pt x="18525" y="704"/>
                  <a:pt x="18525" y="704"/>
                  <a:pt x="18525" y="704"/>
                </a:cubicBezTo>
                <a:cubicBezTo>
                  <a:pt x="17625" y="-235"/>
                  <a:pt x="15825" y="-235"/>
                  <a:pt x="14925" y="704"/>
                </a:cubicBezTo>
                <a:cubicBezTo>
                  <a:pt x="3225" y="12913"/>
                  <a:pt x="3225" y="12913"/>
                  <a:pt x="3225" y="12913"/>
                </a:cubicBezTo>
                <a:cubicBezTo>
                  <a:pt x="2325" y="13852"/>
                  <a:pt x="1425" y="15417"/>
                  <a:pt x="825" y="16669"/>
                </a:cubicBezTo>
                <a:cubicBezTo>
                  <a:pt x="225" y="19174"/>
                  <a:pt x="225" y="19174"/>
                  <a:pt x="225" y="19174"/>
                </a:cubicBezTo>
                <a:cubicBezTo>
                  <a:pt x="-75" y="19800"/>
                  <a:pt x="-75" y="20426"/>
                  <a:pt x="225" y="20739"/>
                </a:cubicBezTo>
                <a:cubicBezTo>
                  <a:pt x="525" y="21052"/>
                  <a:pt x="825" y="21365"/>
                  <a:pt x="1425" y="21365"/>
                </a:cubicBezTo>
                <a:cubicBezTo>
                  <a:pt x="1425" y="21365"/>
                  <a:pt x="1425" y="21365"/>
                  <a:pt x="1725" y="21365"/>
                </a:cubicBezTo>
                <a:cubicBezTo>
                  <a:pt x="16125" y="21365"/>
                  <a:pt x="16125" y="21365"/>
                  <a:pt x="16125" y="21365"/>
                </a:cubicBezTo>
                <a:cubicBezTo>
                  <a:pt x="16725" y="21365"/>
                  <a:pt x="17625" y="21365"/>
                  <a:pt x="17925" y="20739"/>
                </a:cubicBezTo>
                <a:cubicBezTo>
                  <a:pt x="18225" y="20113"/>
                  <a:pt x="17925" y="19174"/>
                  <a:pt x="16725" y="18235"/>
                </a:cubicBezTo>
                <a:cubicBezTo>
                  <a:pt x="16425" y="17295"/>
                  <a:pt x="16425" y="16982"/>
                  <a:pt x="16425" y="16982"/>
                </a:cubicBezTo>
                <a:cubicBezTo>
                  <a:pt x="16425" y="16669"/>
                  <a:pt x="17025" y="16669"/>
                  <a:pt x="18225" y="16669"/>
                </a:cubicBezTo>
                <a:cubicBezTo>
                  <a:pt x="21225" y="16669"/>
                  <a:pt x="21225" y="16669"/>
                  <a:pt x="21225" y="16669"/>
                </a:cubicBezTo>
                <a:cubicBezTo>
                  <a:pt x="21225" y="16669"/>
                  <a:pt x="21525" y="16356"/>
                  <a:pt x="21525" y="16356"/>
                </a:cubicBezTo>
                <a:cubicBezTo>
                  <a:pt x="21525" y="16043"/>
                  <a:pt x="21225" y="16043"/>
                  <a:pt x="21225" y="16043"/>
                </a:cubicBezTo>
                <a:close/>
                <a:moveTo>
                  <a:pt x="7425" y="17295"/>
                </a:moveTo>
                <a:cubicBezTo>
                  <a:pt x="7125" y="17608"/>
                  <a:pt x="7125" y="17922"/>
                  <a:pt x="6825" y="17922"/>
                </a:cubicBezTo>
                <a:cubicBezTo>
                  <a:pt x="5925" y="17295"/>
                  <a:pt x="5925" y="17295"/>
                  <a:pt x="5925" y="17295"/>
                </a:cubicBezTo>
                <a:cubicBezTo>
                  <a:pt x="17325" y="5400"/>
                  <a:pt x="17325" y="5400"/>
                  <a:pt x="17325" y="5400"/>
                </a:cubicBezTo>
                <a:cubicBezTo>
                  <a:pt x="18225" y="6339"/>
                  <a:pt x="18225" y="6339"/>
                  <a:pt x="18225" y="6339"/>
                </a:cubicBezTo>
                <a:lnTo>
                  <a:pt x="7425" y="17295"/>
                </a:lnTo>
                <a:close/>
                <a:moveTo>
                  <a:pt x="4425" y="15730"/>
                </a:moveTo>
                <a:cubicBezTo>
                  <a:pt x="15825" y="3835"/>
                  <a:pt x="15825" y="3835"/>
                  <a:pt x="15825" y="3835"/>
                </a:cubicBezTo>
                <a:cubicBezTo>
                  <a:pt x="16725" y="4774"/>
                  <a:pt x="16725" y="4774"/>
                  <a:pt x="16725" y="4774"/>
                </a:cubicBezTo>
                <a:cubicBezTo>
                  <a:pt x="5625" y="16669"/>
                  <a:pt x="5625" y="16669"/>
                  <a:pt x="5625" y="16669"/>
                </a:cubicBezTo>
                <a:lnTo>
                  <a:pt x="4425" y="15730"/>
                </a:lnTo>
                <a:close/>
                <a:moveTo>
                  <a:pt x="16725" y="1017"/>
                </a:moveTo>
                <a:cubicBezTo>
                  <a:pt x="17025" y="1017"/>
                  <a:pt x="17625" y="1017"/>
                  <a:pt x="17925" y="1330"/>
                </a:cubicBezTo>
                <a:cubicBezTo>
                  <a:pt x="19125" y="2582"/>
                  <a:pt x="19125" y="2582"/>
                  <a:pt x="19125" y="2582"/>
                </a:cubicBezTo>
                <a:cubicBezTo>
                  <a:pt x="19425" y="2895"/>
                  <a:pt x="19725" y="3522"/>
                  <a:pt x="19725" y="3835"/>
                </a:cubicBezTo>
                <a:cubicBezTo>
                  <a:pt x="19725" y="4461"/>
                  <a:pt x="19425" y="4774"/>
                  <a:pt x="19125" y="5087"/>
                </a:cubicBezTo>
                <a:cubicBezTo>
                  <a:pt x="18525" y="5713"/>
                  <a:pt x="18525" y="5713"/>
                  <a:pt x="18525" y="5713"/>
                </a:cubicBezTo>
                <a:cubicBezTo>
                  <a:pt x="15825" y="3208"/>
                  <a:pt x="15825" y="3208"/>
                  <a:pt x="15825" y="3208"/>
                </a:cubicBezTo>
                <a:cubicBezTo>
                  <a:pt x="15825" y="3208"/>
                  <a:pt x="15825" y="3208"/>
                  <a:pt x="15825" y="3208"/>
                </a:cubicBezTo>
                <a:cubicBezTo>
                  <a:pt x="15825" y="3208"/>
                  <a:pt x="15825" y="3208"/>
                  <a:pt x="15825" y="3208"/>
                </a:cubicBezTo>
                <a:cubicBezTo>
                  <a:pt x="14925" y="1956"/>
                  <a:pt x="14925" y="1956"/>
                  <a:pt x="14925" y="1956"/>
                </a:cubicBezTo>
                <a:cubicBezTo>
                  <a:pt x="15525" y="1330"/>
                  <a:pt x="15525" y="1330"/>
                  <a:pt x="15525" y="1330"/>
                </a:cubicBezTo>
                <a:cubicBezTo>
                  <a:pt x="15825" y="1017"/>
                  <a:pt x="16125" y="1017"/>
                  <a:pt x="16725" y="1017"/>
                </a:cubicBezTo>
                <a:close/>
                <a:moveTo>
                  <a:pt x="14325" y="2582"/>
                </a:moveTo>
                <a:cubicBezTo>
                  <a:pt x="15225" y="3208"/>
                  <a:pt x="15225" y="3208"/>
                  <a:pt x="15225" y="3208"/>
                </a:cubicBezTo>
                <a:cubicBezTo>
                  <a:pt x="4125" y="15104"/>
                  <a:pt x="4125" y="15104"/>
                  <a:pt x="4125" y="15104"/>
                </a:cubicBezTo>
                <a:cubicBezTo>
                  <a:pt x="3225" y="14478"/>
                  <a:pt x="3225" y="14478"/>
                  <a:pt x="3225" y="14478"/>
                </a:cubicBezTo>
                <a:cubicBezTo>
                  <a:pt x="3525" y="14165"/>
                  <a:pt x="3525" y="13852"/>
                  <a:pt x="3825" y="13539"/>
                </a:cubicBezTo>
                <a:lnTo>
                  <a:pt x="14325" y="2582"/>
                </a:lnTo>
                <a:close/>
                <a:moveTo>
                  <a:pt x="2925" y="14791"/>
                </a:moveTo>
                <a:cubicBezTo>
                  <a:pt x="5325" y="17295"/>
                  <a:pt x="5325" y="17295"/>
                  <a:pt x="5325" y="17295"/>
                </a:cubicBezTo>
                <a:cubicBezTo>
                  <a:pt x="5325" y="17295"/>
                  <a:pt x="5325" y="17295"/>
                  <a:pt x="5325" y="17295"/>
                </a:cubicBezTo>
                <a:cubicBezTo>
                  <a:pt x="5325" y="17295"/>
                  <a:pt x="5325" y="17295"/>
                  <a:pt x="5325" y="17295"/>
                </a:cubicBezTo>
                <a:cubicBezTo>
                  <a:pt x="6225" y="18235"/>
                  <a:pt x="6225" y="18235"/>
                  <a:pt x="6225" y="18235"/>
                </a:cubicBezTo>
                <a:cubicBezTo>
                  <a:pt x="5625" y="18861"/>
                  <a:pt x="4725" y="19174"/>
                  <a:pt x="4125" y="19487"/>
                </a:cubicBezTo>
                <a:cubicBezTo>
                  <a:pt x="2025" y="20113"/>
                  <a:pt x="2025" y="20113"/>
                  <a:pt x="2025" y="20113"/>
                </a:cubicBezTo>
                <a:cubicBezTo>
                  <a:pt x="1125" y="19174"/>
                  <a:pt x="1125" y="19174"/>
                  <a:pt x="1125" y="19174"/>
                </a:cubicBezTo>
                <a:cubicBezTo>
                  <a:pt x="1725" y="16982"/>
                  <a:pt x="1725" y="16982"/>
                  <a:pt x="1725" y="16982"/>
                </a:cubicBezTo>
                <a:cubicBezTo>
                  <a:pt x="2025" y="16356"/>
                  <a:pt x="2325" y="15730"/>
                  <a:pt x="2925" y="14791"/>
                </a:cubicBezTo>
                <a:close/>
                <a:moveTo>
                  <a:pt x="825" y="19800"/>
                </a:moveTo>
                <a:cubicBezTo>
                  <a:pt x="1425" y="20426"/>
                  <a:pt x="1425" y="20426"/>
                  <a:pt x="1425" y="20426"/>
                </a:cubicBezTo>
                <a:cubicBezTo>
                  <a:pt x="1125" y="20426"/>
                  <a:pt x="1125" y="20426"/>
                  <a:pt x="1125" y="20113"/>
                </a:cubicBezTo>
                <a:cubicBezTo>
                  <a:pt x="825" y="20113"/>
                  <a:pt x="825" y="20113"/>
                  <a:pt x="825" y="198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86" name="Shape"/>
          <p:cNvSpPr/>
          <p:nvPr/>
        </p:nvSpPr>
        <p:spPr>
          <a:xfrm>
            <a:off x="8922973" y="4610044"/>
            <a:ext cx="308819" cy="3194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700" h="21528" extrusionOk="0">
                <a:moveTo>
                  <a:pt x="20492" y="11448"/>
                </a:moveTo>
                <a:cubicBezTo>
                  <a:pt x="18000" y="8568"/>
                  <a:pt x="18000" y="8568"/>
                  <a:pt x="18000" y="8568"/>
                </a:cubicBezTo>
                <a:cubicBezTo>
                  <a:pt x="17723" y="8568"/>
                  <a:pt x="17446" y="8568"/>
                  <a:pt x="17169" y="8568"/>
                </a:cubicBezTo>
                <a:cubicBezTo>
                  <a:pt x="15231" y="10872"/>
                  <a:pt x="15231" y="10872"/>
                  <a:pt x="15231" y="10872"/>
                </a:cubicBezTo>
                <a:cubicBezTo>
                  <a:pt x="15231" y="10872"/>
                  <a:pt x="15231" y="10872"/>
                  <a:pt x="15231" y="10872"/>
                </a:cubicBezTo>
                <a:cubicBezTo>
                  <a:pt x="10523" y="15768"/>
                  <a:pt x="10523" y="15768"/>
                  <a:pt x="10523" y="15768"/>
                </a:cubicBezTo>
                <a:cubicBezTo>
                  <a:pt x="9138" y="16920"/>
                  <a:pt x="6923" y="16920"/>
                  <a:pt x="5815" y="15768"/>
                </a:cubicBezTo>
                <a:cubicBezTo>
                  <a:pt x="4984" y="14904"/>
                  <a:pt x="4707" y="14040"/>
                  <a:pt x="4707" y="13176"/>
                </a:cubicBezTo>
                <a:cubicBezTo>
                  <a:pt x="4707" y="12312"/>
                  <a:pt x="4984" y="11448"/>
                  <a:pt x="5815" y="10584"/>
                </a:cubicBezTo>
                <a:cubicBezTo>
                  <a:pt x="10246" y="5976"/>
                  <a:pt x="10246" y="5976"/>
                  <a:pt x="10246" y="5976"/>
                </a:cubicBezTo>
                <a:cubicBezTo>
                  <a:pt x="12461" y="3672"/>
                  <a:pt x="12461" y="3672"/>
                  <a:pt x="12461" y="3672"/>
                </a:cubicBezTo>
                <a:cubicBezTo>
                  <a:pt x="12461" y="3672"/>
                  <a:pt x="12461" y="3384"/>
                  <a:pt x="12461" y="3384"/>
                </a:cubicBezTo>
                <a:cubicBezTo>
                  <a:pt x="12461" y="3096"/>
                  <a:pt x="12461" y="3096"/>
                  <a:pt x="12461" y="3096"/>
                </a:cubicBezTo>
                <a:cubicBezTo>
                  <a:pt x="9692" y="216"/>
                  <a:pt x="9692" y="216"/>
                  <a:pt x="9692" y="216"/>
                </a:cubicBezTo>
                <a:cubicBezTo>
                  <a:pt x="9692" y="-72"/>
                  <a:pt x="9415" y="-72"/>
                  <a:pt x="9138" y="216"/>
                </a:cubicBezTo>
                <a:cubicBezTo>
                  <a:pt x="6923" y="2520"/>
                  <a:pt x="6923" y="2520"/>
                  <a:pt x="6923" y="2520"/>
                </a:cubicBezTo>
                <a:cubicBezTo>
                  <a:pt x="6923" y="2520"/>
                  <a:pt x="6923" y="2520"/>
                  <a:pt x="6923" y="2520"/>
                </a:cubicBezTo>
                <a:cubicBezTo>
                  <a:pt x="2492" y="7416"/>
                  <a:pt x="2492" y="7416"/>
                  <a:pt x="2492" y="7416"/>
                </a:cubicBezTo>
                <a:cubicBezTo>
                  <a:pt x="-831" y="10584"/>
                  <a:pt x="-831" y="15768"/>
                  <a:pt x="2492" y="19224"/>
                </a:cubicBezTo>
                <a:cubicBezTo>
                  <a:pt x="3877" y="20664"/>
                  <a:pt x="5815" y="21528"/>
                  <a:pt x="8031" y="21528"/>
                </a:cubicBezTo>
                <a:cubicBezTo>
                  <a:pt x="10246" y="21528"/>
                  <a:pt x="12184" y="20664"/>
                  <a:pt x="13846" y="19224"/>
                </a:cubicBezTo>
                <a:cubicBezTo>
                  <a:pt x="18554" y="14328"/>
                  <a:pt x="18554" y="14328"/>
                  <a:pt x="18554" y="14328"/>
                </a:cubicBezTo>
                <a:cubicBezTo>
                  <a:pt x="18554" y="14328"/>
                  <a:pt x="18554" y="14328"/>
                  <a:pt x="18554" y="14328"/>
                </a:cubicBezTo>
                <a:cubicBezTo>
                  <a:pt x="20492" y="12024"/>
                  <a:pt x="20492" y="12024"/>
                  <a:pt x="20492" y="12024"/>
                </a:cubicBezTo>
                <a:cubicBezTo>
                  <a:pt x="20769" y="12024"/>
                  <a:pt x="20769" y="11736"/>
                  <a:pt x="20492" y="11448"/>
                </a:cubicBezTo>
                <a:close/>
                <a:moveTo>
                  <a:pt x="9415" y="1080"/>
                </a:moveTo>
                <a:cubicBezTo>
                  <a:pt x="11631" y="3384"/>
                  <a:pt x="11631" y="3384"/>
                  <a:pt x="11631" y="3384"/>
                </a:cubicBezTo>
                <a:cubicBezTo>
                  <a:pt x="9969" y="4824"/>
                  <a:pt x="9969" y="4824"/>
                  <a:pt x="9969" y="4824"/>
                </a:cubicBezTo>
                <a:cubicBezTo>
                  <a:pt x="8031" y="2808"/>
                  <a:pt x="8031" y="2808"/>
                  <a:pt x="8031" y="2808"/>
                </a:cubicBezTo>
                <a:lnTo>
                  <a:pt x="9415" y="1080"/>
                </a:lnTo>
                <a:close/>
                <a:moveTo>
                  <a:pt x="13292" y="18648"/>
                </a:moveTo>
                <a:cubicBezTo>
                  <a:pt x="11907" y="19800"/>
                  <a:pt x="9969" y="20664"/>
                  <a:pt x="8031" y="20664"/>
                </a:cubicBezTo>
                <a:cubicBezTo>
                  <a:pt x="6092" y="20664"/>
                  <a:pt x="4431" y="19800"/>
                  <a:pt x="3046" y="18648"/>
                </a:cubicBezTo>
                <a:cubicBezTo>
                  <a:pt x="277" y="15480"/>
                  <a:pt x="277" y="10872"/>
                  <a:pt x="3046" y="7992"/>
                </a:cubicBezTo>
                <a:cubicBezTo>
                  <a:pt x="7477" y="3384"/>
                  <a:pt x="7477" y="3384"/>
                  <a:pt x="7477" y="3384"/>
                </a:cubicBezTo>
                <a:cubicBezTo>
                  <a:pt x="9415" y="5688"/>
                  <a:pt x="9415" y="5688"/>
                  <a:pt x="9415" y="5688"/>
                </a:cubicBezTo>
                <a:cubicBezTo>
                  <a:pt x="4984" y="10008"/>
                  <a:pt x="4984" y="10008"/>
                  <a:pt x="4984" y="10008"/>
                </a:cubicBezTo>
                <a:cubicBezTo>
                  <a:pt x="4431" y="10872"/>
                  <a:pt x="3877" y="12024"/>
                  <a:pt x="3877" y="13176"/>
                </a:cubicBezTo>
                <a:cubicBezTo>
                  <a:pt x="3877" y="14328"/>
                  <a:pt x="4431" y="15480"/>
                  <a:pt x="4984" y="16344"/>
                </a:cubicBezTo>
                <a:cubicBezTo>
                  <a:pt x="5815" y="17208"/>
                  <a:pt x="6923" y="17496"/>
                  <a:pt x="8031" y="17496"/>
                </a:cubicBezTo>
                <a:cubicBezTo>
                  <a:pt x="9138" y="17496"/>
                  <a:pt x="10246" y="17208"/>
                  <a:pt x="11077" y="16344"/>
                </a:cubicBezTo>
                <a:cubicBezTo>
                  <a:pt x="15507" y="11736"/>
                  <a:pt x="15507" y="11736"/>
                  <a:pt x="15507" y="11736"/>
                </a:cubicBezTo>
                <a:cubicBezTo>
                  <a:pt x="17446" y="14040"/>
                  <a:pt x="17446" y="14040"/>
                  <a:pt x="17446" y="14040"/>
                </a:cubicBezTo>
                <a:lnTo>
                  <a:pt x="13292" y="18648"/>
                </a:lnTo>
                <a:close/>
                <a:moveTo>
                  <a:pt x="18277" y="13464"/>
                </a:moveTo>
                <a:cubicBezTo>
                  <a:pt x="16061" y="11160"/>
                  <a:pt x="16061" y="11160"/>
                  <a:pt x="16061" y="11160"/>
                </a:cubicBezTo>
                <a:cubicBezTo>
                  <a:pt x="17723" y="9432"/>
                  <a:pt x="17723" y="9432"/>
                  <a:pt x="17723" y="9432"/>
                </a:cubicBezTo>
                <a:cubicBezTo>
                  <a:pt x="19661" y="11736"/>
                  <a:pt x="19661" y="11736"/>
                  <a:pt x="19661" y="11736"/>
                </a:cubicBezTo>
                <a:lnTo>
                  <a:pt x="18277" y="13464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87" name="Shape"/>
          <p:cNvSpPr/>
          <p:nvPr/>
        </p:nvSpPr>
        <p:spPr>
          <a:xfrm>
            <a:off x="10397083" y="4599239"/>
            <a:ext cx="311093" cy="3082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16" h="21600" extrusionOk="0">
                <a:moveTo>
                  <a:pt x="11653" y="7500"/>
                </a:moveTo>
                <a:cubicBezTo>
                  <a:pt x="15063" y="3600"/>
                  <a:pt x="15063" y="3600"/>
                  <a:pt x="15063" y="3600"/>
                </a:cubicBezTo>
                <a:cubicBezTo>
                  <a:pt x="15632" y="3300"/>
                  <a:pt x="15916" y="2700"/>
                  <a:pt x="16200" y="2400"/>
                </a:cubicBezTo>
                <a:cubicBezTo>
                  <a:pt x="16200" y="2100"/>
                  <a:pt x="16484" y="1800"/>
                  <a:pt x="16484" y="1500"/>
                </a:cubicBezTo>
                <a:cubicBezTo>
                  <a:pt x="16769" y="1200"/>
                  <a:pt x="18190" y="600"/>
                  <a:pt x="18474" y="600"/>
                </a:cubicBezTo>
                <a:cubicBezTo>
                  <a:pt x="18474" y="600"/>
                  <a:pt x="18474" y="600"/>
                  <a:pt x="18758" y="600"/>
                </a:cubicBezTo>
                <a:cubicBezTo>
                  <a:pt x="19611" y="1500"/>
                  <a:pt x="19611" y="1500"/>
                  <a:pt x="19611" y="1500"/>
                </a:cubicBezTo>
                <a:cubicBezTo>
                  <a:pt x="19895" y="1800"/>
                  <a:pt x="19895" y="1800"/>
                  <a:pt x="19895" y="2100"/>
                </a:cubicBezTo>
                <a:cubicBezTo>
                  <a:pt x="19611" y="2100"/>
                  <a:pt x="19042" y="3600"/>
                  <a:pt x="18758" y="3900"/>
                </a:cubicBezTo>
                <a:cubicBezTo>
                  <a:pt x="18474" y="4200"/>
                  <a:pt x="18190" y="4200"/>
                  <a:pt x="17905" y="4500"/>
                </a:cubicBezTo>
                <a:cubicBezTo>
                  <a:pt x="17621" y="4800"/>
                  <a:pt x="17053" y="5100"/>
                  <a:pt x="16769" y="5400"/>
                </a:cubicBezTo>
                <a:cubicBezTo>
                  <a:pt x="13358" y="9000"/>
                  <a:pt x="13358" y="9000"/>
                  <a:pt x="13358" y="9000"/>
                </a:cubicBezTo>
                <a:cubicBezTo>
                  <a:pt x="12790" y="8700"/>
                  <a:pt x="12790" y="8700"/>
                  <a:pt x="12790" y="8700"/>
                </a:cubicBezTo>
                <a:cubicBezTo>
                  <a:pt x="16484" y="4800"/>
                  <a:pt x="16484" y="4800"/>
                  <a:pt x="16484" y="4800"/>
                </a:cubicBezTo>
                <a:cubicBezTo>
                  <a:pt x="16769" y="4500"/>
                  <a:pt x="17337" y="4200"/>
                  <a:pt x="17621" y="3900"/>
                </a:cubicBezTo>
                <a:cubicBezTo>
                  <a:pt x="17905" y="3600"/>
                  <a:pt x="18190" y="3600"/>
                  <a:pt x="18474" y="3600"/>
                </a:cubicBezTo>
                <a:cubicBezTo>
                  <a:pt x="18474" y="3300"/>
                  <a:pt x="19042" y="2400"/>
                  <a:pt x="19042" y="1800"/>
                </a:cubicBezTo>
                <a:cubicBezTo>
                  <a:pt x="18474" y="1200"/>
                  <a:pt x="18474" y="1200"/>
                  <a:pt x="18474" y="1200"/>
                </a:cubicBezTo>
                <a:cubicBezTo>
                  <a:pt x="17905" y="1500"/>
                  <a:pt x="17053" y="1800"/>
                  <a:pt x="17053" y="2100"/>
                </a:cubicBezTo>
                <a:cubicBezTo>
                  <a:pt x="16769" y="2100"/>
                  <a:pt x="16769" y="2400"/>
                  <a:pt x="16484" y="2700"/>
                </a:cubicBezTo>
                <a:cubicBezTo>
                  <a:pt x="16200" y="3000"/>
                  <a:pt x="15916" y="3600"/>
                  <a:pt x="15632" y="4200"/>
                </a:cubicBezTo>
                <a:cubicBezTo>
                  <a:pt x="11937" y="7800"/>
                  <a:pt x="11937" y="7800"/>
                  <a:pt x="11937" y="7800"/>
                </a:cubicBezTo>
                <a:lnTo>
                  <a:pt x="11653" y="7500"/>
                </a:lnTo>
                <a:close/>
                <a:moveTo>
                  <a:pt x="21316" y="19500"/>
                </a:moveTo>
                <a:cubicBezTo>
                  <a:pt x="21316" y="20100"/>
                  <a:pt x="21316" y="20700"/>
                  <a:pt x="20748" y="21000"/>
                </a:cubicBezTo>
                <a:cubicBezTo>
                  <a:pt x="20463" y="21300"/>
                  <a:pt x="19895" y="21600"/>
                  <a:pt x="19327" y="21600"/>
                </a:cubicBezTo>
                <a:cubicBezTo>
                  <a:pt x="18758" y="21600"/>
                  <a:pt x="17905" y="21300"/>
                  <a:pt x="17337" y="20400"/>
                </a:cubicBezTo>
                <a:cubicBezTo>
                  <a:pt x="5969" y="8100"/>
                  <a:pt x="5969" y="8100"/>
                  <a:pt x="5969" y="8100"/>
                </a:cubicBezTo>
                <a:cubicBezTo>
                  <a:pt x="5684" y="8100"/>
                  <a:pt x="5684" y="8400"/>
                  <a:pt x="5400" y="8400"/>
                </a:cubicBezTo>
                <a:cubicBezTo>
                  <a:pt x="5400" y="8400"/>
                  <a:pt x="5116" y="8400"/>
                  <a:pt x="5116" y="8400"/>
                </a:cubicBezTo>
                <a:cubicBezTo>
                  <a:pt x="5116" y="8400"/>
                  <a:pt x="5116" y="8700"/>
                  <a:pt x="5116" y="8700"/>
                </a:cubicBezTo>
                <a:cubicBezTo>
                  <a:pt x="5116" y="9000"/>
                  <a:pt x="4832" y="9000"/>
                  <a:pt x="4832" y="9300"/>
                </a:cubicBezTo>
                <a:cubicBezTo>
                  <a:pt x="4263" y="9900"/>
                  <a:pt x="4263" y="9900"/>
                  <a:pt x="4263" y="9900"/>
                </a:cubicBezTo>
                <a:cubicBezTo>
                  <a:pt x="4263" y="9900"/>
                  <a:pt x="3979" y="10200"/>
                  <a:pt x="3411" y="10200"/>
                </a:cubicBezTo>
                <a:cubicBezTo>
                  <a:pt x="2842" y="10200"/>
                  <a:pt x="2274" y="9600"/>
                  <a:pt x="1421" y="8700"/>
                </a:cubicBezTo>
                <a:cubicBezTo>
                  <a:pt x="-284" y="7200"/>
                  <a:pt x="0" y="6000"/>
                  <a:pt x="284" y="5700"/>
                </a:cubicBezTo>
                <a:cubicBezTo>
                  <a:pt x="853" y="5100"/>
                  <a:pt x="853" y="5100"/>
                  <a:pt x="853" y="5100"/>
                </a:cubicBezTo>
                <a:cubicBezTo>
                  <a:pt x="1137" y="4800"/>
                  <a:pt x="1137" y="4800"/>
                  <a:pt x="1421" y="4800"/>
                </a:cubicBezTo>
                <a:cubicBezTo>
                  <a:pt x="1421" y="4800"/>
                  <a:pt x="1705" y="4800"/>
                  <a:pt x="1705" y="4800"/>
                </a:cubicBezTo>
                <a:cubicBezTo>
                  <a:pt x="1705" y="4500"/>
                  <a:pt x="1705" y="4500"/>
                  <a:pt x="1705" y="4200"/>
                </a:cubicBezTo>
                <a:cubicBezTo>
                  <a:pt x="1705" y="4200"/>
                  <a:pt x="1990" y="3900"/>
                  <a:pt x="1990" y="3900"/>
                </a:cubicBezTo>
                <a:cubicBezTo>
                  <a:pt x="1990" y="3900"/>
                  <a:pt x="1990" y="3900"/>
                  <a:pt x="1990" y="3900"/>
                </a:cubicBezTo>
                <a:cubicBezTo>
                  <a:pt x="2274" y="3600"/>
                  <a:pt x="2274" y="3600"/>
                  <a:pt x="2274" y="3600"/>
                </a:cubicBezTo>
                <a:cubicBezTo>
                  <a:pt x="2274" y="3000"/>
                  <a:pt x="2274" y="2400"/>
                  <a:pt x="2842" y="1800"/>
                </a:cubicBezTo>
                <a:cubicBezTo>
                  <a:pt x="3127" y="1500"/>
                  <a:pt x="3411" y="1200"/>
                  <a:pt x="3979" y="1200"/>
                </a:cubicBezTo>
                <a:cubicBezTo>
                  <a:pt x="4263" y="1200"/>
                  <a:pt x="4263" y="1200"/>
                  <a:pt x="4548" y="1200"/>
                </a:cubicBezTo>
                <a:cubicBezTo>
                  <a:pt x="4548" y="1200"/>
                  <a:pt x="4548" y="1200"/>
                  <a:pt x="4548" y="1200"/>
                </a:cubicBezTo>
                <a:cubicBezTo>
                  <a:pt x="4548" y="1200"/>
                  <a:pt x="4548" y="1200"/>
                  <a:pt x="4548" y="1200"/>
                </a:cubicBezTo>
                <a:cubicBezTo>
                  <a:pt x="4548" y="1200"/>
                  <a:pt x="4832" y="900"/>
                  <a:pt x="4832" y="900"/>
                </a:cubicBezTo>
                <a:cubicBezTo>
                  <a:pt x="5684" y="300"/>
                  <a:pt x="6821" y="0"/>
                  <a:pt x="7958" y="0"/>
                </a:cubicBezTo>
                <a:cubicBezTo>
                  <a:pt x="8811" y="0"/>
                  <a:pt x="9663" y="300"/>
                  <a:pt x="9948" y="300"/>
                </a:cubicBezTo>
                <a:cubicBezTo>
                  <a:pt x="10232" y="300"/>
                  <a:pt x="10232" y="300"/>
                  <a:pt x="10232" y="300"/>
                </a:cubicBezTo>
                <a:cubicBezTo>
                  <a:pt x="10800" y="300"/>
                  <a:pt x="11084" y="600"/>
                  <a:pt x="11369" y="900"/>
                </a:cubicBezTo>
                <a:cubicBezTo>
                  <a:pt x="11653" y="1200"/>
                  <a:pt x="11937" y="1500"/>
                  <a:pt x="11653" y="1800"/>
                </a:cubicBezTo>
                <a:cubicBezTo>
                  <a:pt x="11653" y="2100"/>
                  <a:pt x="11369" y="2700"/>
                  <a:pt x="10516" y="2700"/>
                </a:cubicBezTo>
                <a:cubicBezTo>
                  <a:pt x="10516" y="2700"/>
                  <a:pt x="10516" y="2700"/>
                  <a:pt x="10516" y="2700"/>
                </a:cubicBezTo>
                <a:cubicBezTo>
                  <a:pt x="9948" y="2700"/>
                  <a:pt x="9379" y="3000"/>
                  <a:pt x="8811" y="3000"/>
                </a:cubicBezTo>
                <a:cubicBezTo>
                  <a:pt x="8811" y="3300"/>
                  <a:pt x="8811" y="3300"/>
                  <a:pt x="8811" y="3300"/>
                </a:cubicBezTo>
                <a:cubicBezTo>
                  <a:pt x="8811" y="3900"/>
                  <a:pt x="9095" y="4500"/>
                  <a:pt x="8527" y="5100"/>
                </a:cubicBezTo>
                <a:cubicBezTo>
                  <a:pt x="20463" y="17400"/>
                  <a:pt x="20463" y="17400"/>
                  <a:pt x="20463" y="17400"/>
                </a:cubicBezTo>
                <a:cubicBezTo>
                  <a:pt x="21032" y="18000"/>
                  <a:pt x="21316" y="18600"/>
                  <a:pt x="21316" y="19500"/>
                </a:cubicBezTo>
                <a:close/>
                <a:moveTo>
                  <a:pt x="3127" y="3300"/>
                </a:moveTo>
                <a:cubicBezTo>
                  <a:pt x="3979" y="2100"/>
                  <a:pt x="3979" y="2100"/>
                  <a:pt x="3979" y="2100"/>
                </a:cubicBezTo>
                <a:cubicBezTo>
                  <a:pt x="3695" y="2100"/>
                  <a:pt x="3411" y="2400"/>
                  <a:pt x="3411" y="2400"/>
                </a:cubicBezTo>
                <a:cubicBezTo>
                  <a:pt x="3127" y="2700"/>
                  <a:pt x="3127" y="3000"/>
                  <a:pt x="3127" y="3300"/>
                </a:cubicBezTo>
                <a:close/>
                <a:moveTo>
                  <a:pt x="7674" y="4800"/>
                </a:moveTo>
                <a:cubicBezTo>
                  <a:pt x="7958" y="4500"/>
                  <a:pt x="7958" y="3900"/>
                  <a:pt x="7958" y="3600"/>
                </a:cubicBezTo>
                <a:cubicBezTo>
                  <a:pt x="7958" y="3000"/>
                  <a:pt x="7958" y="2700"/>
                  <a:pt x="8527" y="2400"/>
                </a:cubicBezTo>
                <a:cubicBezTo>
                  <a:pt x="9095" y="2100"/>
                  <a:pt x="9663" y="1800"/>
                  <a:pt x="10232" y="1800"/>
                </a:cubicBezTo>
                <a:cubicBezTo>
                  <a:pt x="10516" y="1800"/>
                  <a:pt x="10516" y="1800"/>
                  <a:pt x="10516" y="1800"/>
                </a:cubicBezTo>
                <a:cubicBezTo>
                  <a:pt x="10800" y="1800"/>
                  <a:pt x="10800" y="1800"/>
                  <a:pt x="10800" y="1500"/>
                </a:cubicBezTo>
                <a:cubicBezTo>
                  <a:pt x="10800" y="1500"/>
                  <a:pt x="10800" y="1500"/>
                  <a:pt x="10800" y="1500"/>
                </a:cubicBezTo>
                <a:cubicBezTo>
                  <a:pt x="10800" y="1200"/>
                  <a:pt x="10516" y="1200"/>
                  <a:pt x="10232" y="1200"/>
                </a:cubicBezTo>
                <a:cubicBezTo>
                  <a:pt x="9948" y="1200"/>
                  <a:pt x="9948" y="1200"/>
                  <a:pt x="9948" y="1200"/>
                </a:cubicBezTo>
                <a:cubicBezTo>
                  <a:pt x="9379" y="900"/>
                  <a:pt x="8811" y="900"/>
                  <a:pt x="7958" y="900"/>
                </a:cubicBezTo>
                <a:cubicBezTo>
                  <a:pt x="6821" y="900"/>
                  <a:pt x="5969" y="1200"/>
                  <a:pt x="5400" y="1800"/>
                </a:cubicBezTo>
                <a:cubicBezTo>
                  <a:pt x="5400" y="1800"/>
                  <a:pt x="5400" y="1800"/>
                  <a:pt x="5684" y="2100"/>
                </a:cubicBezTo>
                <a:cubicBezTo>
                  <a:pt x="5684" y="2400"/>
                  <a:pt x="5969" y="2400"/>
                  <a:pt x="5969" y="2400"/>
                </a:cubicBezTo>
                <a:cubicBezTo>
                  <a:pt x="6253" y="2700"/>
                  <a:pt x="6253" y="2700"/>
                  <a:pt x="6253" y="3000"/>
                </a:cubicBezTo>
                <a:cubicBezTo>
                  <a:pt x="5969" y="3000"/>
                  <a:pt x="5969" y="3000"/>
                  <a:pt x="5969" y="3000"/>
                </a:cubicBezTo>
                <a:cubicBezTo>
                  <a:pt x="5684" y="3000"/>
                  <a:pt x="5684" y="3000"/>
                  <a:pt x="5684" y="3000"/>
                </a:cubicBezTo>
                <a:cubicBezTo>
                  <a:pt x="5684" y="3000"/>
                  <a:pt x="5400" y="2700"/>
                  <a:pt x="5116" y="2400"/>
                </a:cubicBezTo>
                <a:cubicBezTo>
                  <a:pt x="5116" y="2100"/>
                  <a:pt x="5116" y="2100"/>
                  <a:pt x="4832" y="2100"/>
                </a:cubicBezTo>
                <a:cubicBezTo>
                  <a:pt x="4263" y="3000"/>
                  <a:pt x="4263" y="3000"/>
                  <a:pt x="4263" y="3000"/>
                </a:cubicBezTo>
                <a:cubicBezTo>
                  <a:pt x="3127" y="3900"/>
                  <a:pt x="3127" y="3900"/>
                  <a:pt x="3127" y="3900"/>
                </a:cubicBezTo>
                <a:cubicBezTo>
                  <a:pt x="3127" y="3900"/>
                  <a:pt x="3127" y="3900"/>
                  <a:pt x="3127" y="3900"/>
                </a:cubicBezTo>
                <a:cubicBezTo>
                  <a:pt x="2842" y="4500"/>
                  <a:pt x="2842" y="4500"/>
                  <a:pt x="2842" y="4500"/>
                </a:cubicBezTo>
                <a:cubicBezTo>
                  <a:pt x="2842" y="4500"/>
                  <a:pt x="2842" y="4500"/>
                  <a:pt x="2842" y="4800"/>
                </a:cubicBezTo>
                <a:cubicBezTo>
                  <a:pt x="3127" y="5100"/>
                  <a:pt x="3411" y="5400"/>
                  <a:pt x="3411" y="5400"/>
                </a:cubicBezTo>
                <a:cubicBezTo>
                  <a:pt x="3411" y="5400"/>
                  <a:pt x="3411" y="5400"/>
                  <a:pt x="3411" y="5700"/>
                </a:cubicBezTo>
                <a:cubicBezTo>
                  <a:pt x="3411" y="5700"/>
                  <a:pt x="3411" y="5700"/>
                  <a:pt x="3127" y="5700"/>
                </a:cubicBezTo>
                <a:cubicBezTo>
                  <a:pt x="3127" y="5700"/>
                  <a:pt x="3127" y="5700"/>
                  <a:pt x="3127" y="5700"/>
                </a:cubicBezTo>
                <a:cubicBezTo>
                  <a:pt x="3127" y="5700"/>
                  <a:pt x="2842" y="5700"/>
                  <a:pt x="2558" y="5100"/>
                </a:cubicBezTo>
                <a:cubicBezTo>
                  <a:pt x="2558" y="5100"/>
                  <a:pt x="2558" y="5100"/>
                  <a:pt x="2558" y="5100"/>
                </a:cubicBezTo>
                <a:cubicBezTo>
                  <a:pt x="2274" y="5100"/>
                  <a:pt x="2274" y="5400"/>
                  <a:pt x="2274" y="5400"/>
                </a:cubicBezTo>
                <a:cubicBezTo>
                  <a:pt x="1990" y="5700"/>
                  <a:pt x="1705" y="5700"/>
                  <a:pt x="1421" y="5700"/>
                </a:cubicBezTo>
                <a:cubicBezTo>
                  <a:pt x="853" y="6300"/>
                  <a:pt x="853" y="6300"/>
                  <a:pt x="853" y="6300"/>
                </a:cubicBezTo>
                <a:cubicBezTo>
                  <a:pt x="853" y="6600"/>
                  <a:pt x="853" y="7200"/>
                  <a:pt x="1990" y="8100"/>
                </a:cubicBezTo>
                <a:cubicBezTo>
                  <a:pt x="2558" y="9000"/>
                  <a:pt x="3127" y="9300"/>
                  <a:pt x="3411" y="9300"/>
                </a:cubicBezTo>
                <a:cubicBezTo>
                  <a:pt x="3411" y="9600"/>
                  <a:pt x="3411" y="9600"/>
                  <a:pt x="3411" y="9600"/>
                </a:cubicBezTo>
                <a:cubicBezTo>
                  <a:pt x="3411" y="9300"/>
                  <a:pt x="3411" y="9300"/>
                  <a:pt x="3411" y="9300"/>
                </a:cubicBezTo>
                <a:cubicBezTo>
                  <a:pt x="3695" y="9300"/>
                  <a:pt x="3695" y="9000"/>
                  <a:pt x="3695" y="9000"/>
                </a:cubicBezTo>
                <a:cubicBezTo>
                  <a:pt x="4263" y="8700"/>
                  <a:pt x="4263" y="8700"/>
                  <a:pt x="4263" y="8700"/>
                </a:cubicBezTo>
                <a:cubicBezTo>
                  <a:pt x="4263" y="8400"/>
                  <a:pt x="4263" y="8100"/>
                  <a:pt x="4548" y="7800"/>
                </a:cubicBezTo>
                <a:cubicBezTo>
                  <a:pt x="4832" y="7500"/>
                  <a:pt x="5116" y="7500"/>
                  <a:pt x="5400" y="7500"/>
                </a:cubicBezTo>
                <a:lnTo>
                  <a:pt x="7674" y="4800"/>
                </a:lnTo>
                <a:close/>
                <a:moveTo>
                  <a:pt x="20463" y="19500"/>
                </a:moveTo>
                <a:cubicBezTo>
                  <a:pt x="20463" y="18900"/>
                  <a:pt x="20179" y="18300"/>
                  <a:pt x="19895" y="18000"/>
                </a:cubicBezTo>
                <a:cubicBezTo>
                  <a:pt x="7958" y="5700"/>
                  <a:pt x="7958" y="5700"/>
                  <a:pt x="7958" y="5700"/>
                </a:cubicBezTo>
                <a:cubicBezTo>
                  <a:pt x="6253" y="7200"/>
                  <a:pt x="6253" y="7200"/>
                  <a:pt x="6253" y="7200"/>
                </a:cubicBezTo>
                <a:cubicBezTo>
                  <a:pt x="17905" y="19800"/>
                  <a:pt x="17905" y="19800"/>
                  <a:pt x="17905" y="19800"/>
                </a:cubicBezTo>
                <a:cubicBezTo>
                  <a:pt x="18758" y="20700"/>
                  <a:pt x="19611" y="21000"/>
                  <a:pt x="20179" y="20400"/>
                </a:cubicBezTo>
                <a:cubicBezTo>
                  <a:pt x="20463" y="20100"/>
                  <a:pt x="20463" y="19800"/>
                  <a:pt x="20463" y="19500"/>
                </a:cubicBezTo>
                <a:close/>
                <a:moveTo>
                  <a:pt x="10516" y="14100"/>
                </a:moveTo>
                <a:cubicBezTo>
                  <a:pt x="10516" y="14400"/>
                  <a:pt x="10800" y="15000"/>
                  <a:pt x="10516" y="15300"/>
                </a:cubicBezTo>
                <a:cubicBezTo>
                  <a:pt x="7674" y="18000"/>
                  <a:pt x="7674" y="18000"/>
                  <a:pt x="7674" y="18000"/>
                </a:cubicBezTo>
                <a:cubicBezTo>
                  <a:pt x="5116" y="21000"/>
                  <a:pt x="5116" y="21000"/>
                  <a:pt x="5116" y="21000"/>
                </a:cubicBezTo>
                <a:cubicBezTo>
                  <a:pt x="4832" y="21300"/>
                  <a:pt x="4548" y="21300"/>
                  <a:pt x="4263" y="21300"/>
                </a:cubicBezTo>
                <a:cubicBezTo>
                  <a:pt x="3695" y="21300"/>
                  <a:pt x="3127" y="21000"/>
                  <a:pt x="2558" y="20400"/>
                </a:cubicBezTo>
                <a:cubicBezTo>
                  <a:pt x="1705" y="19500"/>
                  <a:pt x="1705" y="19500"/>
                  <a:pt x="1705" y="19500"/>
                </a:cubicBezTo>
                <a:cubicBezTo>
                  <a:pt x="853" y="18600"/>
                  <a:pt x="853" y="18600"/>
                  <a:pt x="853" y="18600"/>
                </a:cubicBezTo>
                <a:cubicBezTo>
                  <a:pt x="284" y="18300"/>
                  <a:pt x="284" y="17700"/>
                  <a:pt x="0" y="17400"/>
                </a:cubicBezTo>
                <a:cubicBezTo>
                  <a:pt x="0" y="16800"/>
                  <a:pt x="0" y="16200"/>
                  <a:pt x="284" y="15900"/>
                </a:cubicBezTo>
                <a:cubicBezTo>
                  <a:pt x="3127" y="13200"/>
                  <a:pt x="3127" y="13200"/>
                  <a:pt x="3127" y="13200"/>
                </a:cubicBezTo>
                <a:cubicBezTo>
                  <a:pt x="5684" y="10500"/>
                  <a:pt x="5684" y="10500"/>
                  <a:pt x="5684" y="10500"/>
                </a:cubicBezTo>
                <a:cubicBezTo>
                  <a:pt x="5969" y="10200"/>
                  <a:pt x="5969" y="10200"/>
                  <a:pt x="6253" y="10200"/>
                </a:cubicBezTo>
                <a:cubicBezTo>
                  <a:pt x="6537" y="10200"/>
                  <a:pt x="6821" y="10200"/>
                  <a:pt x="6821" y="10200"/>
                </a:cubicBezTo>
                <a:cubicBezTo>
                  <a:pt x="6821" y="10200"/>
                  <a:pt x="7105" y="10200"/>
                  <a:pt x="7105" y="10200"/>
                </a:cubicBezTo>
                <a:cubicBezTo>
                  <a:pt x="7674" y="11100"/>
                  <a:pt x="7674" y="11100"/>
                  <a:pt x="7674" y="11100"/>
                </a:cubicBezTo>
                <a:cubicBezTo>
                  <a:pt x="7674" y="11100"/>
                  <a:pt x="7674" y="11100"/>
                  <a:pt x="7674" y="11100"/>
                </a:cubicBezTo>
                <a:cubicBezTo>
                  <a:pt x="7390" y="11400"/>
                  <a:pt x="7105" y="11100"/>
                  <a:pt x="6821" y="11100"/>
                </a:cubicBezTo>
                <a:cubicBezTo>
                  <a:pt x="6537" y="11100"/>
                  <a:pt x="6537" y="11100"/>
                  <a:pt x="6253" y="11100"/>
                </a:cubicBezTo>
                <a:cubicBezTo>
                  <a:pt x="853" y="16800"/>
                  <a:pt x="853" y="16800"/>
                  <a:pt x="853" y="16800"/>
                </a:cubicBezTo>
                <a:cubicBezTo>
                  <a:pt x="853" y="16800"/>
                  <a:pt x="853" y="16800"/>
                  <a:pt x="853" y="17100"/>
                </a:cubicBezTo>
                <a:cubicBezTo>
                  <a:pt x="1137" y="17400"/>
                  <a:pt x="1137" y="17700"/>
                  <a:pt x="1421" y="18000"/>
                </a:cubicBezTo>
                <a:cubicBezTo>
                  <a:pt x="1421" y="18000"/>
                  <a:pt x="1705" y="18300"/>
                  <a:pt x="1705" y="18300"/>
                </a:cubicBezTo>
                <a:cubicBezTo>
                  <a:pt x="7674" y="12000"/>
                  <a:pt x="7674" y="12000"/>
                  <a:pt x="7674" y="12000"/>
                </a:cubicBezTo>
                <a:cubicBezTo>
                  <a:pt x="7674" y="12000"/>
                  <a:pt x="7958" y="12000"/>
                  <a:pt x="7958" y="12000"/>
                </a:cubicBezTo>
                <a:cubicBezTo>
                  <a:pt x="8811" y="12900"/>
                  <a:pt x="8811" y="12900"/>
                  <a:pt x="8811" y="12900"/>
                </a:cubicBezTo>
                <a:cubicBezTo>
                  <a:pt x="8811" y="13200"/>
                  <a:pt x="8811" y="13200"/>
                  <a:pt x="8811" y="13500"/>
                </a:cubicBezTo>
                <a:cubicBezTo>
                  <a:pt x="2842" y="19500"/>
                  <a:pt x="2842" y="19500"/>
                  <a:pt x="2842" y="19500"/>
                </a:cubicBezTo>
                <a:cubicBezTo>
                  <a:pt x="3127" y="19800"/>
                  <a:pt x="3127" y="19800"/>
                  <a:pt x="3127" y="19800"/>
                </a:cubicBezTo>
                <a:cubicBezTo>
                  <a:pt x="3411" y="20100"/>
                  <a:pt x="3979" y="20400"/>
                  <a:pt x="4263" y="20400"/>
                </a:cubicBezTo>
                <a:cubicBezTo>
                  <a:pt x="4263" y="20400"/>
                  <a:pt x="4548" y="20400"/>
                  <a:pt x="4548" y="20400"/>
                </a:cubicBezTo>
                <a:cubicBezTo>
                  <a:pt x="9663" y="14700"/>
                  <a:pt x="9663" y="14700"/>
                  <a:pt x="9663" y="14700"/>
                </a:cubicBezTo>
                <a:cubicBezTo>
                  <a:pt x="9663" y="14700"/>
                  <a:pt x="9663" y="14400"/>
                  <a:pt x="9663" y="14400"/>
                </a:cubicBezTo>
                <a:cubicBezTo>
                  <a:pt x="9663" y="14100"/>
                  <a:pt x="9663" y="13800"/>
                  <a:pt x="9663" y="13500"/>
                </a:cubicBezTo>
                <a:cubicBezTo>
                  <a:pt x="9663" y="13200"/>
                  <a:pt x="9663" y="13200"/>
                  <a:pt x="9663" y="13200"/>
                </a:cubicBezTo>
                <a:cubicBezTo>
                  <a:pt x="10516" y="14100"/>
                  <a:pt x="10516" y="14100"/>
                  <a:pt x="10516" y="14100"/>
                </a:cubicBezTo>
                <a:cubicBezTo>
                  <a:pt x="10516" y="14100"/>
                  <a:pt x="10516" y="14100"/>
                  <a:pt x="10516" y="14100"/>
                </a:cubicBezTo>
                <a:close/>
                <a:moveTo>
                  <a:pt x="2558" y="19200"/>
                </a:moveTo>
                <a:cubicBezTo>
                  <a:pt x="8242" y="13200"/>
                  <a:pt x="8242" y="13200"/>
                  <a:pt x="8242" y="13200"/>
                </a:cubicBezTo>
                <a:cubicBezTo>
                  <a:pt x="7674" y="12600"/>
                  <a:pt x="7674" y="12600"/>
                  <a:pt x="7674" y="12600"/>
                </a:cubicBezTo>
                <a:cubicBezTo>
                  <a:pt x="1990" y="18600"/>
                  <a:pt x="1990" y="18600"/>
                  <a:pt x="1990" y="18600"/>
                </a:cubicBezTo>
                <a:cubicBezTo>
                  <a:pt x="2274" y="18900"/>
                  <a:pt x="2274" y="18900"/>
                  <a:pt x="2558" y="192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88" name="Shape"/>
          <p:cNvSpPr/>
          <p:nvPr/>
        </p:nvSpPr>
        <p:spPr>
          <a:xfrm>
            <a:off x="9650506" y="4626488"/>
            <a:ext cx="281965" cy="2854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8054"/>
                </a:moveTo>
                <a:cubicBezTo>
                  <a:pt x="10165" y="18054"/>
                  <a:pt x="10165" y="18054"/>
                  <a:pt x="10165" y="18054"/>
                </a:cubicBezTo>
                <a:cubicBezTo>
                  <a:pt x="10165" y="21600"/>
                  <a:pt x="10165" y="21600"/>
                  <a:pt x="10165" y="21600"/>
                </a:cubicBezTo>
                <a:cubicBezTo>
                  <a:pt x="7941" y="21600"/>
                  <a:pt x="7941" y="21600"/>
                  <a:pt x="7941" y="21600"/>
                </a:cubicBezTo>
                <a:cubicBezTo>
                  <a:pt x="7624" y="20310"/>
                  <a:pt x="6671" y="19343"/>
                  <a:pt x="5082" y="19343"/>
                </a:cubicBezTo>
                <a:cubicBezTo>
                  <a:pt x="3812" y="19343"/>
                  <a:pt x="2541" y="20310"/>
                  <a:pt x="2224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19343"/>
                  <a:pt x="0" y="19343"/>
                  <a:pt x="0" y="19343"/>
                </a:cubicBezTo>
                <a:cubicBezTo>
                  <a:pt x="1588" y="19021"/>
                  <a:pt x="2541" y="18054"/>
                  <a:pt x="2541" y="16442"/>
                </a:cubicBezTo>
                <a:cubicBezTo>
                  <a:pt x="2541" y="15152"/>
                  <a:pt x="1588" y="13863"/>
                  <a:pt x="0" y="13540"/>
                </a:cubicBezTo>
                <a:cubicBezTo>
                  <a:pt x="0" y="11606"/>
                  <a:pt x="0" y="11606"/>
                  <a:pt x="0" y="11606"/>
                </a:cubicBezTo>
                <a:cubicBezTo>
                  <a:pt x="2224" y="11606"/>
                  <a:pt x="2224" y="11606"/>
                  <a:pt x="2224" y="11606"/>
                </a:cubicBezTo>
                <a:cubicBezTo>
                  <a:pt x="2541" y="12896"/>
                  <a:pt x="3812" y="13863"/>
                  <a:pt x="5082" y="13863"/>
                </a:cubicBezTo>
                <a:cubicBezTo>
                  <a:pt x="6671" y="13863"/>
                  <a:pt x="7624" y="12896"/>
                  <a:pt x="7941" y="11606"/>
                </a:cubicBezTo>
                <a:cubicBezTo>
                  <a:pt x="10165" y="11606"/>
                  <a:pt x="10165" y="11606"/>
                  <a:pt x="10165" y="11606"/>
                </a:cubicBezTo>
                <a:cubicBezTo>
                  <a:pt x="10165" y="14830"/>
                  <a:pt x="10165" y="14830"/>
                  <a:pt x="10165" y="14830"/>
                </a:cubicBezTo>
                <a:cubicBezTo>
                  <a:pt x="10800" y="14830"/>
                  <a:pt x="10800" y="14830"/>
                  <a:pt x="10800" y="14830"/>
                </a:cubicBezTo>
                <a:cubicBezTo>
                  <a:pt x="11753" y="14830"/>
                  <a:pt x="12388" y="15475"/>
                  <a:pt x="12388" y="16442"/>
                </a:cubicBezTo>
                <a:cubicBezTo>
                  <a:pt x="12388" y="17409"/>
                  <a:pt x="11753" y="18054"/>
                  <a:pt x="10800" y="18054"/>
                </a:cubicBezTo>
                <a:close/>
                <a:moveTo>
                  <a:pt x="19376" y="0"/>
                </a:moveTo>
                <a:cubicBezTo>
                  <a:pt x="19059" y="1290"/>
                  <a:pt x="17788" y="2257"/>
                  <a:pt x="16518" y="2257"/>
                </a:cubicBezTo>
                <a:cubicBezTo>
                  <a:pt x="15247" y="2257"/>
                  <a:pt x="13976" y="1290"/>
                  <a:pt x="13659" y="0"/>
                </a:cubicBezTo>
                <a:cubicBezTo>
                  <a:pt x="11435" y="0"/>
                  <a:pt x="11435" y="0"/>
                  <a:pt x="11435" y="0"/>
                </a:cubicBezTo>
                <a:cubicBezTo>
                  <a:pt x="11435" y="3224"/>
                  <a:pt x="11435" y="3224"/>
                  <a:pt x="11435" y="3224"/>
                </a:cubicBezTo>
                <a:cubicBezTo>
                  <a:pt x="10800" y="3224"/>
                  <a:pt x="10800" y="3224"/>
                  <a:pt x="10800" y="3224"/>
                </a:cubicBezTo>
                <a:cubicBezTo>
                  <a:pt x="9847" y="3224"/>
                  <a:pt x="9212" y="4191"/>
                  <a:pt x="9212" y="4836"/>
                </a:cubicBezTo>
                <a:cubicBezTo>
                  <a:pt x="9212" y="5803"/>
                  <a:pt x="9847" y="6770"/>
                  <a:pt x="10800" y="6770"/>
                </a:cubicBezTo>
                <a:cubicBezTo>
                  <a:pt x="11435" y="6770"/>
                  <a:pt x="11435" y="6770"/>
                  <a:pt x="11435" y="6770"/>
                </a:cubicBezTo>
                <a:cubicBezTo>
                  <a:pt x="11435" y="9994"/>
                  <a:pt x="11435" y="9994"/>
                  <a:pt x="11435" y="9994"/>
                </a:cubicBezTo>
                <a:cubicBezTo>
                  <a:pt x="13659" y="9994"/>
                  <a:pt x="13659" y="9994"/>
                  <a:pt x="13659" y="9994"/>
                </a:cubicBezTo>
                <a:cubicBezTo>
                  <a:pt x="13976" y="8704"/>
                  <a:pt x="15247" y="7737"/>
                  <a:pt x="16518" y="7737"/>
                </a:cubicBezTo>
                <a:cubicBezTo>
                  <a:pt x="17788" y="7737"/>
                  <a:pt x="19059" y="8704"/>
                  <a:pt x="19376" y="9994"/>
                </a:cubicBezTo>
                <a:cubicBezTo>
                  <a:pt x="21600" y="9994"/>
                  <a:pt x="21600" y="9994"/>
                  <a:pt x="21600" y="9994"/>
                </a:cubicBezTo>
                <a:cubicBezTo>
                  <a:pt x="21600" y="0"/>
                  <a:pt x="21600" y="0"/>
                  <a:pt x="21600" y="0"/>
                </a:cubicBezTo>
                <a:lnTo>
                  <a:pt x="19376" y="0"/>
                </a:lnTo>
                <a:close/>
                <a:moveTo>
                  <a:pt x="18106" y="10639"/>
                </a:moveTo>
                <a:cubicBezTo>
                  <a:pt x="18106" y="9994"/>
                  <a:pt x="17471" y="9027"/>
                  <a:pt x="16518" y="9027"/>
                </a:cubicBezTo>
                <a:cubicBezTo>
                  <a:pt x="15565" y="9027"/>
                  <a:pt x="14929" y="9994"/>
                  <a:pt x="14929" y="10639"/>
                </a:cubicBezTo>
                <a:cubicBezTo>
                  <a:pt x="14929" y="11606"/>
                  <a:pt x="14929" y="11606"/>
                  <a:pt x="14929" y="11606"/>
                </a:cubicBezTo>
                <a:cubicBezTo>
                  <a:pt x="11435" y="11606"/>
                  <a:pt x="11435" y="11606"/>
                  <a:pt x="11435" y="11606"/>
                </a:cubicBezTo>
                <a:cubicBezTo>
                  <a:pt x="11435" y="13540"/>
                  <a:pt x="11435" y="13540"/>
                  <a:pt x="11435" y="13540"/>
                </a:cubicBezTo>
                <a:cubicBezTo>
                  <a:pt x="12706" y="13863"/>
                  <a:pt x="13976" y="15152"/>
                  <a:pt x="13976" y="16442"/>
                </a:cubicBezTo>
                <a:cubicBezTo>
                  <a:pt x="13976" y="18054"/>
                  <a:pt x="12706" y="19021"/>
                  <a:pt x="11435" y="19343"/>
                </a:cubicBezTo>
                <a:cubicBezTo>
                  <a:pt x="11435" y="21600"/>
                  <a:pt x="11435" y="21600"/>
                  <a:pt x="11435" y="21600"/>
                </a:cubicBezTo>
                <a:cubicBezTo>
                  <a:pt x="13659" y="21600"/>
                  <a:pt x="13659" y="21600"/>
                  <a:pt x="13659" y="21600"/>
                </a:cubicBezTo>
                <a:cubicBezTo>
                  <a:pt x="13976" y="20310"/>
                  <a:pt x="15247" y="19343"/>
                  <a:pt x="16518" y="19343"/>
                </a:cubicBezTo>
                <a:cubicBezTo>
                  <a:pt x="17788" y="19343"/>
                  <a:pt x="19059" y="20310"/>
                  <a:pt x="19376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11606"/>
                  <a:pt x="21600" y="11606"/>
                  <a:pt x="21600" y="11606"/>
                </a:cubicBezTo>
                <a:cubicBezTo>
                  <a:pt x="18106" y="11606"/>
                  <a:pt x="18106" y="11606"/>
                  <a:pt x="18106" y="11606"/>
                </a:cubicBezTo>
                <a:lnTo>
                  <a:pt x="18106" y="10639"/>
                </a:lnTo>
                <a:close/>
                <a:moveTo>
                  <a:pt x="3494" y="10639"/>
                </a:moveTo>
                <a:cubicBezTo>
                  <a:pt x="3494" y="11606"/>
                  <a:pt x="4129" y="12573"/>
                  <a:pt x="5082" y="12573"/>
                </a:cubicBezTo>
                <a:cubicBezTo>
                  <a:pt x="6035" y="12573"/>
                  <a:pt x="6671" y="11606"/>
                  <a:pt x="6671" y="10639"/>
                </a:cubicBezTo>
                <a:cubicBezTo>
                  <a:pt x="6671" y="9994"/>
                  <a:pt x="6671" y="9994"/>
                  <a:pt x="6671" y="9994"/>
                </a:cubicBezTo>
                <a:cubicBezTo>
                  <a:pt x="10165" y="9994"/>
                  <a:pt x="10165" y="9994"/>
                  <a:pt x="10165" y="9994"/>
                </a:cubicBezTo>
                <a:cubicBezTo>
                  <a:pt x="10165" y="8060"/>
                  <a:pt x="10165" y="8060"/>
                  <a:pt x="10165" y="8060"/>
                </a:cubicBezTo>
                <a:cubicBezTo>
                  <a:pt x="8894" y="7737"/>
                  <a:pt x="7941" y="6448"/>
                  <a:pt x="7941" y="4836"/>
                </a:cubicBezTo>
                <a:cubicBezTo>
                  <a:pt x="7941" y="3546"/>
                  <a:pt x="8894" y="2257"/>
                  <a:pt x="10165" y="1934"/>
                </a:cubicBezTo>
                <a:cubicBezTo>
                  <a:pt x="10165" y="0"/>
                  <a:pt x="10165" y="0"/>
                  <a:pt x="10165" y="0"/>
                </a:cubicBezTo>
                <a:cubicBezTo>
                  <a:pt x="7941" y="0"/>
                  <a:pt x="7941" y="0"/>
                  <a:pt x="7941" y="0"/>
                </a:cubicBezTo>
                <a:cubicBezTo>
                  <a:pt x="7624" y="1290"/>
                  <a:pt x="6671" y="2257"/>
                  <a:pt x="5082" y="2257"/>
                </a:cubicBezTo>
                <a:cubicBezTo>
                  <a:pt x="3812" y="2257"/>
                  <a:pt x="2541" y="1290"/>
                  <a:pt x="2224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9994"/>
                  <a:pt x="0" y="9994"/>
                  <a:pt x="0" y="9994"/>
                </a:cubicBezTo>
                <a:cubicBezTo>
                  <a:pt x="3494" y="9994"/>
                  <a:pt x="3494" y="9994"/>
                  <a:pt x="3494" y="9994"/>
                </a:cubicBezTo>
                <a:lnTo>
                  <a:pt x="3494" y="10639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</p:spTree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0" name="Shape"/>
          <p:cNvSpPr/>
          <p:nvPr/>
        </p:nvSpPr>
        <p:spPr>
          <a:xfrm>
            <a:off x="8863013" y="184151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0800" y="20250"/>
                </a:moveTo>
                <a:cubicBezTo>
                  <a:pt x="5738" y="20250"/>
                  <a:pt x="1350" y="15863"/>
                  <a:pt x="1350" y="10800"/>
                </a:cubicBezTo>
                <a:cubicBezTo>
                  <a:pt x="1350" y="5738"/>
                  <a:pt x="5738" y="1350"/>
                  <a:pt x="10800" y="1350"/>
                </a:cubicBezTo>
                <a:cubicBezTo>
                  <a:pt x="15863" y="1350"/>
                  <a:pt x="20250" y="5738"/>
                  <a:pt x="20250" y="10800"/>
                </a:cubicBezTo>
                <a:cubicBezTo>
                  <a:pt x="20250" y="15863"/>
                  <a:pt x="15863" y="20250"/>
                  <a:pt x="10800" y="202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91" name="Shape"/>
          <p:cNvSpPr/>
          <p:nvPr/>
        </p:nvSpPr>
        <p:spPr>
          <a:xfrm>
            <a:off x="8907463" y="228600"/>
            <a:ext cx="112714" cy="112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0"/>
                </a:moveTo>
                <a:cubicBezTo>
                  <a:pt x="6480" y="0"/>
                  <a:pt x="0" y="6480"/>
                  <a:pt x="0" y="14400"/>
                </a:cubicBezTo>
                <a:cubicBezTo>
                  <a:pt x="0" y="17280"/>
                  <a:pt x="720" y="19440"/>
                  <a:pt x="2160" y="21600"/>
                </a:cubicBezTo>
                <a:cubicBezTo>
                  <a:pt x="21600" y="2160"/>
                  <a:pt x="21600" y="2160"/>
                  <a:pt x="21600" y="2160"/>
                </a:cubicBezTo>
                <a:cubicBezTo>
                  <a:pt x="19440" y="720"/>
                  <a:pt x="17280" y="0"/>
                  <a:pt x="144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92" name="Shape"/>
          <p:cNvSpPr/>
          <p:nvPr/>
        </p:nvSpPr>
        <p:spPr>
          <a:xfrm>
            <a:off x="8945563" y="266700"/>
            <a:ext cx="112714" cy="112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440" y="0"/>
                </a:moveTo>
                <a:cubicBezTo>
                  <a:pt x="0" y="19440"/>
                  <a:pt x="0" y="19440"/>
                  <a:pt x="0" y="19440"/>
                </a:cubicBezTo>
                <a:cubicBezTo>
                  <a:pt x="2160" y="20880"/>
                  <a:pt x="4320" y="21600"/>
                  <a:pt x="7200" y="21600"/>
                </a:cubicBezTo>
                <a:cubicBezTo>
                  <a:pt x="15120" y="21600"/>
                  <a:pt x="21600" y="15120"/>
                  <a:pt x="21600" y="7200"/>
                </a:cubicBezTo>
                <a:cubicBezTo>
                  <a:pt x="21600" y="4320"/>
                  <a:pt x="20880" y="2160"/>
                  <a:pt x="1944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93" name="Shape"/>
          <p:cNvSpPr/>
          <p:nvPr/>
        </p:nvSpPr>
        <p:spPr>
          <a:xfrm>
            <a:off x="7900978" y="183216"/>
            <a:ext cx="235713" cy="2406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559" h="20989" extrusionOk="0">
                <a:moveTo>
                  <a:pt x="6597" y="20989"/>
                </a:moveTo>
                <a:cubicBezTo>
                  <a:pt x="15760" y="20989"/>
                  <a:pt x="15760" y="20989"/>
                  <a:pt x="15760" y="20989"/>
                </a:cubicBezTo>
                <a:cubicBezTo>
                  <a:pt x="15760" y="20989"/>
                  <a:pt x="19360" y="11825"/>
                  <a:pt x="20342" y="8880"/>
                </a:cubicBezTo>
                <a:cubicBezTo>
                  <a:pt x="21324" y="5934"/>
                  <a:pt x="18706" y="5280"/>
                  <a:pt x="17724" y="7898"/>
                </a:cubicBezTo>
                <a:cubicBezTo>
                  <a:pt x="17069" y="9862"/>
                  <a:pt x="16415" y="10189"/>
                  <a:pt x="16415" y="10189"/>
                </a:cubicBezTo>
                <a:cubicBezTo>
                  <a:pt x="16415" y="10189"/>
                  <a:pt x="15433" y="10189"/>
                  <a:pt x="15760" y="9207"/>
                </a:cubicBezTo>
                <a:cubicBezTo>
                  <a:pt x="15760" y="7571"/>
                  <a:pt x="16088" y="5607"/>
                  <a:pt x="16742" y="2662"/>
                </a:cubicBezTo>
                <a:cubicBezTo>
                  <a:pt x="17069" y="1025"/>
                  <a:pt x="14124" y="698"/>
                  <a:pt x="13797" y="2334"/>
                </a:cubicBezTo>
                <a:cubicBezTo>
                  <a:pt x="13797" y="3644"/>
                  <a:pt x="13142" y="7571"/>
                  <a:pt x="12815" y="8553"/>
                </a:cubicBezTo>
                <a:cubicBezTo>
                  <a:pt x="12815" y="9534"/>
                  <a:pt x="11833" y="10189"/>
                  <a:pt x="11506" y="7898"/>
                </a:cubicBezTo>
                <a:cubicBezTo>
                  <a:pt x="11506" y="6589"/>
                  <a:pt x="11506" y="4298"/>
                  <a:pt x="11506" y="1353"/>
                </a:cubicBezTo>
                <a:cubicBezTo>
                  <a:pt x="11506" y="-611"/>
                  <a:pt x="8233" y="-284"/>
                  <a:pt x="8233" y="1353"/>
                </a:cubicBezTo>
                <a:cubicBezTo>
                  <a:pt x="8233" y="2662"/>
                  <a:pt x="8560" y="7898"/>
                  <a:pt x="8560" y="8880"/>
                </a:cubicBezTo>
                <a:cubicBezTo>
                  <a:pt x="8560" y="9862"/>
                  <a:pt x="7906" y="10189"/>
                  <a:pt x="7251" y="8880"/>
                </a:cubicBezTo>
                <a:cubicBezTo>
                  <a:pt x="6597" y="7244"/>
                  <a:pt x="5942" y="5607"/>
                  <a:pt x="5288" y="3971"/>
                </a:cubicBezTo>
                <a:cubicBezTo>
                  <a:pt x="4633" y="2007"/>
                  <a:pt x="2015" y="3316"/>
                  <a:pt x="2669" y="4953"/>
                </a:cubicBezTo>
                <a:cubicBezTo>
                  <a:pt x="2997" y="6262"/>
                  <a:pt x="4306" y="9207"/>
                  <a:pt x="5288" y="11171"/>
                </a:cubicBezTo>
                <a:cubicBezTo>
                  <a:pt x="5615" y="12480"/>
                  <a:pt x="6269" y="14771"/>
                  <a:pt x="4960" y="13462"/>
                </a:cubicBezTo>
                <a:cubicBezTo>
                  <a:pt x="3651" y="12807"/>
                  <a:pt x="3324" y="11825"/>
                  <a:pt x="2015" y="11171"/>
                </a:cubicBezTo>
                <a:cubicBezTo>
                  <a:pt x="1033" y="10189"/>
                  <a:pt x="-276" y="12153"/>
                  <a:pt x="51" y="12480"/>
                </a:cubicBezTo>
                <a:cubicBezTo>
                  <a:pt x="1360" y="13789"/>
                  <a:pt x="2997" y="16080"/>
                  <a:pt x="4306" y="18044"/>
                </a:cubicBezTo>
                <a:cubicBezTo>
                  <a:pt x="5288" y="19353"/>
                  <a:pt x="6597" y="20989"/>
                  <a:pt x="6597" y="20989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94" name="Shape"/>
          <p:cNvSpPr/>
          <p:nvPr/>
        </p:nvSpPr>
        <p:spPr>
          <a:xfrm>
            <a:off x="6985000" y="274638"/>
            <a:ext cx="165101" cy="1492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673" y="17280"/>
                </a:moveTo>
                <a:cubicBezTo>
                  <a:pt x="15709" y="17280"/>
                  <a:pt x="15709" y="17280"/>
                  <a:pt x="15709" y="17280"/>
                </a:cubicBezTo>
                <a:cubicBezTo>
                  <a:pt x="15709" y="0"/>
                  <a:pt x="15709" y="0"/>
                  <a:pt x="15709" y="0"/>
                </a:cubicBezTo>
                <a:cubicBezTo>
                  <a:pt x="11782" y="0"/>
                  <a:pt x="11782" y="0"/>
                  <a:pt x="11782" y="0"/>
                </a:cubicBezTo>
                <a:cubicBezTo>
                  <a:pt x="11782" y="17280"/>
                  <a:pt x="11782" y="17280"/>
                  <a:pt x="11782" y="17280"/>
                </a:cubicBezTo>
                <a:cubicBezTo>
                  <a:pt x="9818" y="17280"/>
                  <a:pt x="9818" y="17280"/>
                  <a:pt x="9818" y="17280"/>
                </a:cubicBezTo>
                <a:cubicBezTo>
                  <a:pt x="9818" y="0"/>
                  <a:pt x="9818" y="0"/>
                  <a:pt x="9818" y="0"/>
                </a:cubicBezTo>
                <a:cubicBezTo>
                  <a:pt x="5891" y="0"/>
                  <a:pt x="5891" y="0"/>
                  <a:pt x="5891" y="0"/>
                </a:cubicBezTo>
                <a:cubicBezTo>
                  <a:pt x="5891" y="17280"/>
                  <a:pt x="5891" y="17280"/>
                  <a:pt x="5891" y="17280"/>
                </a:cubicBezTo>
                <a:cubicBezTo>
                  <a:pt x="3927" y="17280"/>
                  <a:pt x="3927" y="17280"/>
                  <a:pt x="3927" y="17280"/>
                </a:cubicBezTo>
                <a:cubicBezTo>
                  <a:pt x="3927" y="0"/>
                  <a:pt x="3927" y="0"/>
                  <a:pt x="392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0520"/>
                  <a:pt x="0" y="20520"/>
                  <a:pt x="0" y="20520"/>
                </a:cubicBezTo>
                <a:cubicBezTo>
                  <a:pt x="0" y="21060"/>
                  <a:pt x="491" y="21600"/>
                  <a:pt x="982" y="21600"/>
                </a:cubicBezTo>
                <a:cubicBezTo>
                  <a:pt x="20618" y="21600"/>
                  <a:pt x="20618" y="21600"/>
                  <a:pt x="20618" y="21600"/>
                </a:cubicBezTo>
                <a:cubicBezTo>
                  <a:pt x="21109" y="21600"/>
                  <a:pt x="21600" y="21060"/>
                  <a:pt x="21600" y="20520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17673" y="0"/>
                  <a:pt x="17673" y="0"/>
                  <a:pt x="17673" y="0"/>
                </a:cubicBezTo>
                <a:lnTo>
                  <a:pt x="17673" y="1728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95" name="Shape"/>
          <p:cNvSpPr/>
          <p:nvPr/>
        </p:nvSpPr>
        <p:spPr>
          <a:xfrm>
            <a:off x="6954838" y="184151"/>
            <a:ext cx="225426" cy="74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60" y="8640"/>
                </a:moveTo>
                <a:cubicBezTo>
                  <a:pt x="14400" y="8640"/>
                  <a:pt x="14400" y="8640"/>
                  <a:pt x="14400" y="8640"/>
                </a:cubicBezTo>
                <a:cubicBezTo>
                  <a:pt x="14400" y="2160"/>
                  <a:pt x="14400" y="2160"/>
                  <a:pt x="14400" y="2160"/>
                </a:cubicBezTo>
                <a:cubicBezTo>
                  <a:pt x="14400" y="1080"/>
                  <a:pt x="14040" y="0"/>
                  <a:pt x="13680" y="0"/>
                </a:cubicBezTo>
                <a:cubicBezTo>
                  <a:pt x="7920" y="0"/>
                  <a:pt x="7920" y="0"/>
                  <a:pt x="7920" y="0"/>
                </a:cubicBezTo>
                <a:cubicBezTo>
                  <a:pt x="7560" y="0"/>
                  <a:pt x="7200" y="1080"/>
                  <a:pt x="7200" y="2160"/>
                </a:cubicBezTo>
                <a:cubicBezTo>
                  <a:pt x="7200" y="8640"/>
                  <a:pt x="7200" y="8640"/>
                  <a:pt x="7200" y="8640"/>
                </a:cubicBezTo>
                <a:cubicBezTo>
                  <a:pt x="1440" y="8640"/>
                  <a:pt x="1440" y="8640"/>
                  <a:pt x="1440" y="8640"/>
                </a:cubicBezTo>
                <a:cubicBezTo>
                  <a:pt x="720" y="8640"/>
                  <a:pt x="0" y="10800"/>
                  <a:pt x="0" y="12960"/>
                </a:cubicBezTo>
                <a:cubicBezTo>
                  <a:pt x="0" y="17280"/>
                  <a:pt x="0" y="17280"/>
                  <a:pt x="0" y="17280"/>
                </a:cubicBezTo>
                <a:cubicBezTo>
                  <a:pt x="0" y="19440"/>
                  <a:pt x="720" y="21600"/>
                  <a:pt x="1440" y="21600"/>
                </a:cubicBezTo>
                <a:cubicBezTo>
                  <a:pt x="20160" y="21600"/>
                  <a:pt x="20160" y="21600"/>
                  <a:pt x="20160" y="21600"/>
                </a:cubicBezTo>
                <a:cubicBezTo>
                  <a:pt x="20880" y="21600"/>
                  <a:pt x="21600" y="19440"/>
                  <a:pt x="21600" y="17280"/>
                </a:cubicBezTo>
                <a:cubicBezTo>
                  <a:pt x="21600" y="12960"/>
                  <a:pt x="21600" y="12960"/>
                  <a:pt x="21600" y="12960"/>
                </a:cubicBezTo>
                <a:cubicBezTo>
                  <a:pt x="21600" y="10800"/>
                  <a:pt x="20880" y="8640"/>
                  <a:pt x="20160" y="8640"/>
                </a:cubicBezTo>
                <a:close/>
                <a:moveTo>
                  <a:pt x="8640" y="8640"/>
                </a:moveTo>
                <a:cubicBezTo>
                  <a:pt x="8640" y="4320"/>
                  <a:pt x="8640" y="4320"/>
                  <a:pt x="8640" y="4320"/>
                </a:cubicBezTo>
                <a:cubicBezTo>
                  <a:pt x="12960" y="4320"/>
                  <a:pt x="12960" y="4320"/>
                  <a:pt x="12960" y="4320"/>
                </a:cubicBezTo>
                <a:cubicBezTo>
                  <a:pt x="12960" y="8640"/>
                  <a:pt x="12960" y="8640"/>
                  <a:pt x="12960" y="8640"/>
                </a:cubicBezTo>
                <a:lnTo>
                  <a:pt x="8640" y="864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96" name="Shape"/>
          <p:cNvSpPr/>
          <p:nvPr/>
        </p:nvSpPr>
        <p:spPr>
          <a:xfrm>
            <a:off x="6457951" y="184151"/>
            <a:ext cx="165101" cy="2111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9257"/>
                </a:moveTo>
                <a:cubicBezTo>
                  <a:pt x="18655" y="9257"/>
                  <a:pt x="17673" y="10029"/>
                  <a:pt x="17673" y="10800"/>
                </a:cubicBezTo>
                <a:cubicBezTo>
                  <a:pt x="17673" y="10800"/>
                  <a:pt x="17673" y="10800"/>
                  <a:pt x="17673" y="10800"/>
                </a:cubicBezTo>
                <a:cubicBezTo>
                  <a:pt x="17673" y="9257"/>
                  <a:pt x="17673" y="9257"/>
                  <a:pt x="17673" y="9257"/>
                </a:cubicBezTo>
                <a:cubicBezTo>
                  <a:pt x="17673" y="8486"/>
                  <a:pt x="16691" y="7714"/>
                  <a:pt x="15709" y="7714"/>
                </a:cubicBezTo>
                <a:cubicBezTo>
                  <a:pt x="14727" y="7714"/>
                  <a:pt x="13745" y="8486"/>
                  <a:pt x="13745" y="9257"/>
                </a:cubicBezTo>
                <a:cubicBezTo>
                  <a:pt x="13745" y="7714"/>
                  <a:pt x="13745" y="7714"/>
                  <a:pt x="13745" y="7714"/>
                </a:cubicBezTo>
                <a:cubicBezTo>
                  <a:pt x="13745" y="6943"/>
                  <a:pt x="12764" y="6171"/>
                  <a:pt x="11782" y="6171"/>
                </a:cubicBezTo>
                <a:cubicBezTo>
                  <a:pt x="10800" y="6171"/>
                  <a:pt x="9818" y="6943"/>
                  <a:pt x="9818" y="7714"/>
                </a:cubicBezTo>
                <a:cubicBezTo>
                  <a:pt x="9818" y="1543"/>
                  <a:pt x="9818" y="1543"/>
                  <a:pt x="9818" y="1543"/>
                </a:cubicBezTo>
                <a:cubicBezTo>
                  <a:pt x="9818" y="771"/>
                  <a:pt x="8836" y="0"/>
                  <a:pt x="7855" y="0"/>
                </a:cubicBezTo>
                <a:cubicBezTo>
                  <a:pt x="6873" y="0"/>
                  <a:pt x="5891" y="771"/>
                  <a:pt x="5891" y="1543"/>
                </a:cubicBezTo>
                <a:cubicBezTo>
                  <a:pt x="5891" y="2700"/>
                  <a:pt x="5891" y="2700"/>
                  <a:pt x="5891" y="2700"/>
                </a:cubicBezTo>
                <a:cubicBezTo>
                  <a:pt x="5891" y="10800"/>
                  <a:pt x="5891" y="10800"/>
                  <a:pt x="5891" y="10800"/>
                </a:cubicBezTo>
                <a:cubicBezTo>
                  <a:pt x="5891" y="11957"/>
                  <a:pt x="5891" y="11957"/>
                  <a:pt x="5891" y="11957"/>
                </a:cubicBezTo>
                <a:cubicBezTo>
                  <a:pt x="5891" y="11957"/>
                  <a:pt x="5891" y="12343"/>
                  <a:pt x="5400" y="12343"/>
                </a:cubicBezTo>
                <a:cubicBezTo>
                  <a:pt x="5400" y="12343"/>
                  <a:pt x="4909" y="12343"/>
                  <a:pt x="4909" y="12343"/>
                </a:cubicBezTo>
                <a:cubicBezTo>
                  <a:pt x="3436" y="10800"/>
                  <a:pt x="3436" y="9257"/>
                  <a:pt x="1473" y="9257"/>
                </a:cubicBezTo>
                <a:cubicBezTo>
                  <a:pt x="982" y="9257"/>
                  <a:pt x="491" y="9257"/>
                  <a:pt x="0" y="9643"/>
                </a:cubicBezTo>
                <a:cubicBezTo>
                  <a:pt x="0" y="10029"/>
                  <a:pt x="0" y="10414"/>
                  <a:pt x="0" y="10800"/>
                </a:cubicBezTo>
                <a:cubicBezTo>
                  <a:pt x="6382" y="21214"/>
                  <a:pt x="6382" y="21214"/>
                  <a:pt x="6382" y="21214"/>
                </a:cubicBezTo>
                <a:cubicBezTo>
                  <a:pt x="6382" y="21600"/>
                  <a:pt x="6873" y="21600"/>
                  <a:pt x="7364" y="21600"/>
                </a:cubicBezTo>
                <a:cubicBezTo>
                  <a:pt x="8836" y="21600"/>
                  <a:pt x="14727" y="21600"/>
                  <a:pt x="18655" y="21600"/>
                </a:cubicBezTo>
                <a:cubicBezTo>
                  <a:pt x="20127" y="21600"/>
                  <a:pt x="21600" y="20443"/>
                  <a:pt x="21600" y="19286"/>
                </a:cubicBezTo>
                <a:cubicBezTo>
                  <a:pt x="21600" y="15043"/>
                  <a:pt x="21600" y="10800"/>
                  <a:pt x="21600" y="10800"/>
                </a:cubicBezTo>
                <a:cubicBezTo>
                  <a:pt x="21600" y="10029"/>
                  <a:pt x="20618" y="9257"/>
                  <a:pt x="19636" y="9257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97" name="Shape"/>
          <p:cNvSpPr/>
          <p:nvPr/>
        </p:nvSpPr>
        <p:spPr>
          <a:xfrm>
            <a:off x="3573462" y="280026"/>
            <a:ext cx="241301" cy="1445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5729" extrusionOk="0">
                <a:moveTo>
                  <a:pt x="0" y="6368"/>
                </a:moveTo>
                <a:cubicBezTo>
                  <a:pt x="0" y="7183"/>
                  <a:pt x="0" y="7183"/>
                  <a:pt x="0" y="7183"/>
                </a:cubicBezTo>
                <a:cubicBezTo>
                  <a:pt x="4387" y="17779"/>
                  <a:pt x="16200" y="18594"/>
                  <a:pt x="21600" y="9220"/>
                </a:cubicBezTo>
                <a:cubicBezTo>
                  <a:pt x="21600" y="8405"/>
                  <a:pt x="21600" y="8405"/>
                  <a:pt x="21600" y="8405"/>
                </a:cubicBezTo>
                <a:cubicBezTo>
                  <a:pt x="17550" y="-1783"/>
                  <a:pt x="5737" y="-3006"/>
                  <a:pt x="0" y="6368"/>
                </a:cubicBezTo>
                <a:close/>
                <a:moveTo>
                  <a:pt x="10800" y="13703"/>
                </a:moveTo>
                <a:cubicBezTo>
                  <a:pt x="8100" y="13296"/>
                  <a:pt x="6075" y="10443"/>
                  <a:pt x="6075" y="7183"/>
                </a:cubicBezTo>
                <a:cubicBezTo>
                  <a:pt x="6412" y="3922"/>
                  <a:pt x="8775" y="1477"/>
                  <a:pt x="11475" y="1885"/>
                </a:cubicBezTo>
                <a:cubicBezTo>
                  <a:pt x="14175" y="2292"/>
                  <a:pt x="16200" y="5145"/>
                  <a:pt x="15863" y="8405"/>
                </a:cubicBezTo>
                <a:cubicBezTo>
                  <a:pt x="15863" y="11666"/>
                  <a:pt x="13500" y="14111"/>
                  <a:pt x="10800" y="13703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98" name="Oval"/>
          <p:cNvSpPr/>
          <p:nvPr/>
        </p:nvSpPr>
        <p:spPr>
          <a:xfrm>
            <a:off x="3667126" y="323850"/>
            <a:ext cx="57151" cy="55565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699" name="Shape"/>
          <p:cNvSpPr/>
          <p:nvPr/>
        </p:nvSpPr>
        <p:spPr>
          <a:xfrm>
            <a:off x="5978526" y="334963"/>
            <a:ext cx="74614" cy="74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17" y="0"/>
                </a:moveTo>
                <a:lnTo>
                  <a:pt x="919" y="10570"/>
                </a:lnTo>
                <a:lnTo>
                  <a:pt x="0" y="21600"/>
                </a:lnTo>
                <a:lnTo>
                  <a:pt x="10570" y="20681"/>
                </a:lnTo>
                <a:lnTo>
                  <a:pt x="21600" y="18383"/>
                </a:lnTo>
                <a:lnTo>
                  <a:pt x="11949" y="9651"/>
                </a:lnTo>
                <a:lnTo>
                  <a:pt x="3217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00" name="Shape"/>
          <p:cNvSpPr/>
          <p:nvPr/>
        </p:nvSpPr>
        <p:spPr>
          <a:xfrm>
            <a:off x="6000751" y="217488"/>
            <a:ext cx="165101" cy="1698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892" y="19178"/>
                </a:moveTo>
                <a:lnTo>
                  <a:pt x="6854" y="17764"/>
                </a:lnTo>
                <a:lnTo>
                  <a:pt x="19108" y="5854"/>
                </a:lnTo>
                <a:lnTo>
                  <a:pt x="16200" y="3028"/>
                </a:lnTo>
                <a:lnTo>
                  <a:pt x="3946" y="14938"/>
                </a:lnTo>
                <a:lnTo>
                  <a:pt x="2492" y="13525"/>
                </a:lnTo>
                <a:lnTo>
                  <a:pt x="14746" y="1413"/>
                </a:lnTo>
                <a:lnTo>
                  <a:pt x="13708" y="0"/>
                </a:lnTo>
                <a:lnTo>
                  <a:pt x="0" y="13525"/>
                </a:lnTo>
                <a:lnTo>
                  <a:pt x="7892" y="21600"/>
                </a:lnTo>
                <a:lnTo>
                  <a:pt x="21600" y="8277"/>
                </a:lnTo>
                <a:lnTo>
                  <a:pt x="20562" y="6662"/>
                </a:lnTo>
                <a:lnTo>
                  <a:pt x="7892" y="19178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01" name="Shape"/>
          <p:cNvSpPr/>
          <p:nvPr/>
        </p:nvSpPr>
        <p:spPr>
          <a:xfrm>
            <a:off x="6116637" y="185093"/>
            <a:ext cx="88604" cy="895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50" h="21375" extrusionOk="0">
                <a:moveTo>
                  <a:pt x="19800" y="10575"/>
                </a:moveTo>
                <a:cubicBezTo>
                  <a:pt x="9900" y="675"/>
                  <a:pt x="9900" y="675"/>
                  <a:pt x="9900" y="675"/>
                </a:cubicBezTo>
                <a:cubicBezTo>
                  <a:pt x="8100" y="-225"/>
                  <a:pt x="6300" y="-225"/>
                  <a:pt x="4500" y="675"/>
                </a:cubicBezTo>
                <a:cubicBezTo>
                  <a:pt x="4500" y="675"/>
                  <a:pt x="4500" y="675"/>
                  <a:pt x="4500" y="675"/>
                </a:cubicBezTo>
                <a:cubicBezTo>
                  <a:pt x="4500" y="675"/>
                  <a:pt x="4500" y="675"/>
                  <a:pt x="4500" y="675"/>
                </a:cubicBezTo>
                <a:cubicBezTo>
                  <a:pt x="0" y="6075"/>
                  <a:pt x="0" y="6075"/>
                  <a:pt x="0" y="6075"/>
                </a:cubicBezTo>
                <a:cubicBezTo>
                  <a:pt x="15300" y="21375"/>
                  <a:pt x="15300" y="21375"/>
                  <a:pt x="15300" y="21375"/>
                </a:cubicBezTo>
                <a:cubicBezTo>
                  <a:pt x="19800" y="15975"/>
                  <a:pt x="19800" y="15975"/>
                  <a:pt x="19800" y="15975"/>
                </a:cubicBezTo>
                <a:cubicBezTo>
                  <a:pt x="19800" y="15975"/>
                  <a:pt x="19800" y="15975"/>
                  <a:pt x="19800" y="15975"/>
                </a:cubicBezTo>
                <a:cubicBezTo>
                  <a:pt x="19800" y="15975"/>
                  <a:pt x="19800" y="15975"/>
                  <a:pt x="19800" y="15975"/>
                </a:cubicBezTo>
                <a:cubicBezTo>
                  <a:pt x="21600" y="14175"/>
                  <a:pt x="21600" y="12375"/>
                  <a:pt x="19800" y="10575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02" name="Shape"/>
          <p:cNvSpPr/>
          <p:nvPr/>
        </p:nvSpPr>
        <p:spPr>
          <a:xfrm>
            <a:off x="5496967" y="183987"/>
            <a:ext cx="237876" cy="2224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266" h="20870" extrusionOk="0">
                <a:moveTo>
                  <a:pt x="3896" y="20870"/>
                </a:moveTo>
                <a:cubicBezTo>
                  <a:pt x="3288" y="20870"/>
                  <a:pt x="2679" y="20516"/>
                  <a:pt x="1767" y="19454"/>
                </a:cubicBezTo>
                <a:cubicBezTo>
                  <a:pt x="1767" y="19454"/>
                  <a:pt x="1767" y="19454"/>
                  <a:pt x="1767" y="19454"/>
                </a:cubicBezTo>
                <a:cubicBezTo>
                  <a:pt x="1158" y="18745"/>
                  <a:pt x="-1884" y="15913"/>
                  <a:pt x="1767" y="11663"/>
                </a:cubicBezTo>
                <a:cubicBezTo>
                  <a:pt x="3288" y="10247"/>
                  <a:pt x="5113" y="7768"/>
                  <a:pt x="7243" y="5644"/>
                </a:cubicBezTo>
                <a:cubicBezTo>
                  <a:pt x="8155" y="4227"/>
                  <a:pt x="9372" y="2811"/>
                  <a:pt x="10589" y="1395"/>
                </a:cubicBezTo>
                <a:cubicBezTo>
                  <a:pt x="12719" y="-730"/>
                  <a:pt x="14240" y="-376"/>
                  <a:pt x="16674" y="2103"/>
                </a:cubicBezTo>
                <a:cubicBezTo>
                  <a:pt x="19412" y="5290"/>
                  <a:pt x="19716" y="8477"/>
                  <a:pt x="18803" y="9893"/>
                </a:cubicBezTo>
                <a:cubicBezTo>
                  <a:pt x="16978" y="12018"/>
                  <a:pt x="10893" y="19100"/>
                  <a:pt x="10893" y="19454"/>
                </a:cubicBezTo>
                <a:cubicBezTo>
                  <a:pt x="10285" y="19808"/>
                  <a:pt x="9981" y="19808"/>
                  <a:pt x="9372" y="19454"/>
                </a:cubicBezTo>
                <a:cubicBezTo>
                  <a:pt x="9068" y="19100"/>
                  <a:pt x="9068" y="18391"/>
                  <a:pt x="9372" y="18037"/>
                </a:cubicBezTo>
                <a:cubicBezTo>
                  <a:pt x="9677" y="18037"/>
                  <a:pt x="15761" y="10601"/>
                  <a:pt x="17282" y="8831"/>
                </a:cubicBezTo>
                <a:cubicBezTo>
                  <a:pt x="17586" y="8122"/>
                  <a:pt x="17891" y="6352"/>
                  <a:pt x="15457" y="3873"/>
                </a:cubicBezTo>
                <a:cubicBezTo>
                  <a:pt x="13936" y="2103"/>
                  <a:pt x="13631" y="1040"/>
                  <a:pt x="11806" y="2811"/>
                </a:cubicBezTo>
                <a:cubicBezTo>
                  <a:pt x="10589" y="4227"/>
                  <a:pt x="9372" y="5644"/>
                  <a:pt x="8460" y="7060"/>
                </a:cubicBezTo>
                <a:cubicBezTo>
                  <a:pt x="6330" y="9185"/>
                  <a:pt x="4505" y="11663"/>
                  <a:pt x="2984" y="13080"/>
                </a:cubicBezTo>
                <a:cubicBezTo>
                  <a:pt x="854" y="15913"/>
                  <a:pt x="2071" y="17329"/>
                  <a:pt x="2984" y="18037"/>
                </a:cubicBezTo>
                <a:cubicBezTo>
                  <a:pt x="2984" y="18037"/>
                  <a:pt x="2984" y="18037"/>
                  <a:pt x="2984" y="18037"/>
                </a:cubicBezTo>
                <a:cubicBezTo>
                  <a:pt x="3592" y="18745"/>
                  <a:pt x="4201" y="19100"/>
                  <a:pt x="5113" y="18037"/>
                </a:cubicBezTo>
                <a:cubicBezTo>
                  <a:pt x="5417" y="17683"/>
                  <a:pt x="6026" y="16975"/>
                  <a:pt x="6634" y="16267"/>
                </a:cubicBezTo>
                <a:cubicBezTo>
                  <a:pt x="8460" y="14142"/>
                  <a:pt x="12110" y="10247"/>
                  <a:pt x="12719" y="9185"/>
                </a:cubicBezTo>
                <a:cubicBezTo>
                  <a:pt x="13023" y="8831"/>
                  <a:pt x="13327" y="8122"/>
                  <a:pt x="13023" y="7768"/>
                </a:cubicBezTo>
                <a:cubicBezTo>
                  <a:pt x="12415" y="7414"/>
                  <a:pt x="11806" y="8122"/>
                  <a:pt x="11502" y="8477"/>
                </a:cubicBezTo>
                <a:cubicBezTo>
                  <a:pt x="9068" y="11663"/>
                  <a:pt x="5722" y="15204"/>
                  <a:pt x="5722" y="15204"/>
                </a:cubicBezTo>
                <a:cubicBezTo>
                  <a:pt x="5417" y="15559"/>
                  <a:pt x="4809" y="15559"/>
                  <a:pt x="4505" y="15204"/>
                </a:cubicBezTo>
                <a:cubicBezTo>
                  <a:pt x="4201" y="14850"/>
                  <a:pt x="4201" y="14142"/>
                  <a:pt x="4505" y="13788"/>
                </a:cubicBezTo>
                <a:cubicBezTo>
                  <a:pt x="4505" y="13788"/>
                  <a:pt x="7851" y="10247"/>
                  <a:pt x="10285" y="7060"/>
                </a:cubicBezTo>
                <a:cubicBezTo>
                  <a:pt x="11806" y="5290"/>
                  <a:pt x="13327" y="5290"/>
                  <a:pt x="14240" y="6352"/>
                </a:cubicBezTo>
                <a:cubicBezTo>
                  <a:pt x="15153" y="7414"/>
                  <a:pt x="14848" y="9185"/>
                  <a:pt x="13936" y="10601"/>
                </a:cubicBezTo>
                <a:cubicBezTo>
                  <a:pt x="13327" y="11663"/>
                  <a:pt x="10589" y="14496"/>
                  <a:pt x="7851" y="17683"/>
                </a:cubicBezTo>
                <a:cubicBezTo>
                  <a:pt x="7243" y="18391"/>
                  <a:pt x="6634" y="19100"/>
                  <a:pt x="6330" y="19454"/>
                </a:cubicBezTo>
                <a:cubicBezTo>
                  <a:pt x="5722" y="20516"/>
                  <a:pt x="4809" y="20870"/>
                  <a:pt x="3896" y="2087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03" name="Shape"/>
          <p:cNvSpPr/>
          <p:nvPr/>
        </p:nvSpPr>
        <p:spPr>
          <a:xfrm>
            <a:off x="7494588" y="203200"/>
            <a:ext cx="166689" cy="2206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636" y="8420"/>
                </a:moveTo>
                <a:cubicBezTo>
                  <a:pt x="19636" y="6224"/>
                  <a:pt x="19636" y="6224"/>
                  <a:pt x="19636" y="6224"/>
                </a:cubicBezTo>
                <a:cubicBezTo>
                  <a:pt x="19636" y="2929"/>
                  <a:pt x="15709" y="0"/>
                  <a:pt x="10800" y="0"/>
                </a:cubicBezTo>
                <a:cubicBezTo>
                  <a:pt x="5891" y="0"/>
                  <a:pt x="1964" y="2929"/>
                  <a:pt x="1964" y="6224"/>
                </a:cubicBezTo>
                <a:cubicBezTo>
                  <a:pt x="1964" y="8420"/>
                  <a:pt x="1964" y="8420"/>
                  <a:pt x="1964" y="8420"/>
                </a:cubicBezTo>
                <a:cubicBezTo>
                  <a:pt x="0" y="8420"/>
                  <a:pt x="0" y="8420"/>
                  <a:pt x="0" y="842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8420"/>
                  <a:pt x="21600" y="8420"/>
                  <a:pt x="21600" y="8420"/>
                </a:cubicBezTo>
                <a:lnTo>
                  <a:pt x="19636" y="8420"/>
                </a:lnTo>
                <a:close/>
                <a:moveTo>
                  <a:pt x="12273" y="18671"/>
                </a:moveTo>
                <a:cubicBezTo>
                  <a:pt x="8836" y="18671"/>
                  <a:pt x="8836" y="18671"/>
                  <a:pt x="8836" y="18671"/>
                </a:cubicBezTo>
                <a:cubicBezTo>
                  <a:pt x="9818" y="15376"/>
                  <a:pt x="9818" y="15376"/>
                  <a:pt x="9818" y="15376"/>
                </a:cubicBezTo>
                <a:cubicBezTo>
                  <a:pt x="9327" y="15010"/>
                  <a:pt x="8836" y="14644"/>
                  <a:pt x="8836" y="14278"/>
                </a:cubicBezTo>
                <a:cubicBezTo>
                  <a:pt x="8836" y="13546"/>
                  <a:pt x="9818" y="13180"/>
                  <a:pt x="10309" y="13180"/>
                </a:cubicBezTo>
                <a:cubicBezTo>
                  <a:pt x="11291" y="13180"/>
                  <a:pt x="12273" y="13546"/>
                  <a:pt x="12273" y="14278"/>
                </a:cubicBezTo>
                <a:cubicBezTo>
                  <a:pt x="12273" y="14644"/>
                  <a:pt x="11782" y="15010"/>
                  <a:pt x="11291" y="15376"/>
                </a:cubicBezTo>
                <a:lnTo>
                  <a:pt x="12273" y="18671"/>
                </a:lnTo>
                <a:close/>
                <a:moveTo>
                  <a:pt x="15709" y="8420"/>
                </a:moveTo>
                <a:cubicBezTo>
                  <a:pt x="5891" y="8420"/>
                  <a:pt x="5891" y="8420"/>
                  <a:pt x="5891" y="8420"/>
                </a:cubicBezTo>
                <a:cubicBezTo>
                  <a:pt x="5891" y="6224"/>
                  <a:pt x="5891" y="6224"/>
                  <a:pt x="5891" y="6224"/>
                </a:cubicBezTo>
                <a:cubicBezTo>
                  <a:pt x="5891" y="4393"/>
                  <a:pt x="8345" y="2929"/>
                  <a:pt x="10800" y="2929"/>
                </a:cubicBezTo>
                <a:cubicBezTo>
                  <a:pt x="13255" y="2929"/>
                  <a:pt x="15709" y="4393"/>
                  <a:pt x="15709" y="6224"/>
                </a:cubicBezTo>
                <a:lnTo>
                  <a:pt x="15709" y="842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04" name="Shape"/>
          <p:cNvSpPr/>
          <p:nvPr/>
        </p:nvSpPr>
        <p:spPr>
          <a:xfrm>
            <a:off x="8382000" y="184151"/>
            <a:ext cx="239714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525" y="0"/>
                </a:moveTo>
                <a:cubicBezTo>
                  <a:pt x="12150" y="0"/>
                  <a:pt x="9450" y="2880"/>
                  <a:pt x="9450" y="6480"/>
                </a:cubicBezTo>
                <a:cubicBezTo>
                  <a:pt x="9450" y="8640"/>
                  <a:pt x="9450" y="8640"/>
                  <a:pt x="9450" y="8640"/>
                </a:cubicBezTo>
                <a:cubicBezTo>
                  <a:pt x="0" y="8640"/>
                  <a:pt x="0" y="8640"/>
                  <a:pt x="0" y="864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14850" y="21600"/>
                  <a:pt x="14850" y="21600"/>
                  <a:pt x="14850" y="21600"/>
                </a:cubicBezTo>
                <a:cubicBezTo>
                  <a:pt x="14850" y="8640"/>
                  <a:pt x="14850" y="8640"/>
                  <a:pt x="14850" y="8640"/>
                </a:cubicBezTo>
                <a:cubicBezTo>
                  <a:pt x="12150" y="8640"/>
                  <a:pt x="12150" y="8640"/>
                  <a:pt x="12150" y="8640"/>
                </a:cubicBezTo>
                <a:cubicBezTo>
                  <a:pt x="12150" y="6480"/>
                  <a:pt x="12150" y="6480"/>
                  <a:pt x="12150" y="6480"/>
                </a:cubicBezTo>
                <a:cubicBezTo>
                  <a:pt x="12150" y="4320"/>
                  <a:pt x="13500" y="2880"/>
                  <a:pt x="15525" y="2880"/>
                </a:cubicBezTo>
                <a:cubicBezTo>
                  <a:pt x="17550" y="2880"/>
                  <a:pt x="18900" y="4320"/>
                  <a:pt x="18900" y="6480"/>
                </a:cubicBezTo>
                <a:cubicBezTo>
                  <a:pt x="18900" y="8640"/>
                  <a:pt x="18900" y="8640"/>
                  <a:pt x="18900" y="8640"/>
                </a:cubicBezTo>
                <a:cubicBezTo>
                  <a:pt x="21600" y="8640"/>
                  <a:pt x="21600" y="8640"/>
                  <a:pt x="21600" y="8640"/>
                </a:cubicBezTo>
                <a:cubicBezTo>
                  <a:pt x="21600" y="6480"/>
                  <a:pt x="21600" y="6480"/>
                  <a:pt x="21600" y="6480"/>
                </a:cubicBezTo>
                <a:cubicBezTo>
                  <a:pt x="21600" y="2880"/>
                  <a:pt x="18900" y="0"/>
                  <a:pt x="15525" y="0"/>
                </a:cubicBezTo>
                <a:close/>
                <a:moveTo>
                  <a:pt x="8438" y="18720"/>
                </a:moveTo>
                <a:cubicBezTo>
                  <a:pt x="6075" y="18720"/>
                  <a:pt x="6075" y="18720"/>
                  <a:pt x="6075" y="18720"/>
                </a:cubicBezTo>
                <a:cubicBezTo>
                  <a:pt x="6750" y="15480"/>
                  <a:pt x="6750" y="15480"/>
                  <a:pt x="6750" y="15480"/>
                </a:cubicBezTo>
                <a:cubicBezTo>
                  <a:pt x="6413" y="15120"/>
                  <a:pt x="6075" y="14760"/>
                  <a:pt x="6075" y="14400"/>
                </a:cubicBezTo>
                <a:cubicBezTo>
                  <a:pt x="6075" y="13680"/>
                  <a:pt x="6750" y="12960"/>
                  <a:pt x="7425" y="12960"/>
                </a:cubicBezTo>
                <a:cubicBezTo>
                  <a:pt x="8100" y="12960"/>
                  <a:pt x="8438" y="13680"/>
                  <a:pt x="8438" y="14400"/>
                </a:cubicBezTo>
                <a:cubicBezTo>
                  <a:pt x="8438" y="14760"/>
                  <a:pt x="8100" y="15120"/>
                  <a:pt x="7763" y="15480"/>
                </a:cubicBezTo>
                <a:lnTo>
                  <a:pt x="8438" y="1872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05" name="Shape"/>
          <p:cNvSpPr/>
          <p:nvPr/>
        </p:nvSpPr>
        <p:spPr>
          <a:xfrm>
            <a:off x="2611438" y="217488"/>
            <a:ext cx="207964" cy="2063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8942"/>
                </a:moveTo>
                <a:lnTo>
                  <a:pt x="13026" y="10302"/>
                </a:lnTo>
                <a:lnTo>
                  <a:pt x="19951" y="6812"/>
                </a:lnTo>
                <a:lnTo>
                  <a:pt x="0" y="0"/>
                </a:lnTo>
                <a:lnTo>
                  <a:pt x="6760" y="20105"/>
                </a:lnTo>
                <a:lnTo>
                  <a:pt x="10223" y="12960"/>
                </a:lnTo>
                <a:lnTo>
                  <a:pt x="18797" y="21600"/>
                </a:lnTo>
                <a:lnTo>
                  <a:pt x="21600" y="1894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06" name="Rectangle"/>
          <p:cNvSpPr/>
          <p:nvPr/>
        </p:nvSpPr>
        <p:spPr>
          <a:xfrm>
            <a:off x="4595812" y="274638"/>
            <a:ext cx="90489" cy="30164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07" name="Shape"/>
          <p:cNvSpPr/>
          <p:nvPr/>
        </p:nvSpPr>
        <p:spPr>
          <a:xfrm>
            <a:off x="4535487" y="184151"/>
            <a:ext cx="236539" cy="2365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8514"/>
                </a:moveTo>
                <a:cubicBezTo>
                  <a:pt x="17829" y="14743"/>
                  <a:pt x="17829" y="14743"/>
                  <a:pt x="17829" y="14743"/>
                </a:cubicBezTo>
                <a:cubicBezTo>
                  <a:pt x="18514" y="13371"/>
                  <a:pt x="19200" y="11657"/>
                  <a:pt x="19200" y="9600"/>
                </a:cubicBezTo>
                <a:cubicBezTo>
                  <a:pt x="19200" y="4457"/>
                  <a:pt x="14743" y="0"/>
                  <a:pt x="9600" y="0"/>
                </a:cubicBezTo>
                <a:cubicBezTo>
                  <a:pt x="4457" y="0"/>
                  <a:pt x="0" y="4457"/>
                  <a:pt x="0" y="9600"/>
                </a:cubicBezTo>
                <a:cubicBezTo>
                  <a:pt x="0" y="14743"/>
                  <a:pt x="4457" y="19200"/>
                  <a:pt x="9600" y="19200"/>
                </a:cubicBezTo>
                <a:cubicBezTo>
                  <a:pt x="11657" y="19200"/>
                  <a:pt x="13371" y="18514"/>
                  <a:pt x="14743" y="17829"/>
                </a:cubicBezTo>
                <a:cubicBezTo>
                  <a:pt x="18514" y="21600"/>
                  <a:pt x="18514" y="21600"/>
                  <a:pt x="18514" y="21600"/>
                </a:cubicBezTo>
                <a:cubicBezTo>
                  <a:pt x="18857" y="21600"/>
                  <a:pt x="19200" y="21600"/>
                  <a:pt x="19543" y="21600"/>
                </a:cubicBezTo>
                <a:cubicBezTo>
                  <a:pt x="21600" y="19543"/>
                  <a:pt x="21600" y="19543"/>
                  <a:pt x="21600" y="19543"/>
                </a:cubicBezTo>
                <a:cubicBezTo>
                  <a:pt x="21600" y="19200"/>
                  <a:pt x="21600" y="18857"/>
                  <a:pt x="21600" y="18514"/>
                </a:cubicBezTo>
                <a:close/>
                <a:moveTo>
                  <a:pt x="9600" y="16457"/>
                </a:moveTo>
                <a:cubicBezTo>
                  <a:pt x="5829" y="16457"/>
                  <a:pt x="2743" y="13371"/>
                  <a:pt x="2743" y="9600"/>
                </a:cubicBezTo>
                <a:cubicBezTo>
                  <a:pt x="2743" y="5829"/>
                  <a:pt x="5829" y="2743"/>
                  <a:pt x="9600" y="2743"/>
                </a:cubicBezTo>
                <a:cubicBezTo>
                  <a:pt x="13371" y="2743"/>
                  <a:pt x="16457" y="5829"/>
                  <a:pt x="16457" y="9600"/>
                </a:cubicBezTo>
                <a:cubicBezTo>
                  <a:pt x="16457" y="13371"/>
                  <a:pt x="13371" y="16457"/>
                  <a:pt x="9600" y="16457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08" name="Shape"/>
          <p:cNvSpPr/>
          <p:nvPr/>
        </p:nvSpPr>
        <p:spPr>
          <a:xfrm>
            <a:off x="5080001" y="244475"/>
            <a:ext cx="90489" cy="904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0"/>
                </a:moveTo>
                <a:lnTo>
                  <a:pt x="7200" y="0"/>
                </a:lnTo>
                <a:lnTo>
                  <a:pt x="7200" y="7200"/>
                </a:lnTo>
                <a:lnTo>
                  <a:pt x="0" y="7200"/>
                </a:lnTo>
                <a:lnTo>
                  <a:pt x="0" y="14400"/>
                </a:lnTo>
                <a:lnTo>
                  <a:pt x="7200" y="14400"/>
                </a:lnTo>
                <a:lnTo>
                  <a:pt x="7200" y="21600"/>
                </a:lnTo>
                <a:lnTo>
                  <a:pt x="14400" y="21600"/>
                </a:lnTo>
                <a:lnTo>
                  <a:pt x="14400" y="14400"/>
                </a:lnTo>
                <a:lnTo>
                  <a:pt x="21600" y="14400"/>
                </a:lnTo>
                <a:lnTo>
                  <a:pt x="21600" y="7200"/>
                </a:lnTo>
                <a:lnTo>
                  <a:pt x="14400" y="7200"/>
                </a:lnTo>
                <a:lnTo>
                  <a:pt x="14400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09" name="Shape"/>
          <p:cNvSpPr/>
          <p:nvPr/>
        </p:nvSpPr>
        <p:spPr>
          <a:xfrm>
            <a:off x="5019676" y="184151"/>
            <a:ext cx="235600" cy="2365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14" h="21600" extrusionOk="0">
                <a:moveTo>
                  <a:pt x="21257" y="18514"/>
                </a:moveTo>
                <a:cubicBezTo>
                  <a:pt x="17486" y="14743"/>
                  <a:pt x="17486" y="14743"/>
                  <a:pt x="17486" y="14743"/>
                </a:cubicBezTo>
                <a:cubicBezTo>
                  <a:pt x="18514" y="13371"/>
                  <a:pt x="19200" y="11657"/>
                  <a:pt x="19200" y="9600"/>
                </a:cubicBezTo>
                <a:cubicBezTo>
                  <a:pt x="19200" y="4457"/>
                  <a:pt x="14743" y="0"/>
                  <a:pt x="9600" y="0"/>
                </a:cubicBezTo>
                <a:cubicBezTo>
                  <a:pt x="4114" y="0"/>
                  <a:pt x="0" y="4457"/>
                  <a:pt x="0" y="9600"/>
                </a:cubicBezTo>
                <a:cubicBezTo>
                  <a:pt x="0" y="14743"/>
                  <a:pt x="4114" y="19200"/>
                  <a:pt x="9600" y="19200"/>
                </a:cubicBezTo>
                <a:cubicBezTo>
                  <a:pt x="11314" y="19200"/>
                  <a:pt x="13371" y="18514"/>
                  <a:pt x="14743" y="17829"/>
                </a:cubicBezTo>
                <a:cubicBezTo>
                  <a:pt x="18514" y="21600"/>
                  <a:pt x="18514" y="21600"/>
                  <a:pt x="18514" y="21600"/>
                </a:cubicBezTo>
                <a:cubicBezTo>
                  <a:pt x="18857" y="21600"/>
                  <a:pt x="19200" y="21600"/>
                  <a:pt x="19543" y="21600"/>
                </a:cubicBezTo>
                <a:cubicBezTo>
                  <a:pt x="21257" y="19543"/>
                  <a:pt x="21257" y="19543"/>
                  <a:pt x="21257" y="19543"/>
                </a:cubicBezTo>
                <a:cubicBezTo>
                  <a:pt x="21600" y="19200"/>
                  <a:pt x="21600" y="18857"/>
                  <a:pt x="21257" y="18514"/>
                </a:cubicBezTo>
                <a:close/>
                <a:moveTo>
                  <a:pt x="9600" y="16457"/>
                </a:moveTo>
                <a:cubicBezTo>
                  <a:pt x="5829" y="16457"/>
                  <a:pt x="2743" y="13371"/>
                  <a:pt x="2743" y="9600"/>
                </a:cubicBezTo>
                <a:cubicBezTo>
                  <a:pt x="2743" y="5829"/>
                  <a:pt x="5829" y="2743"/>
                  <a:pt x="9600" y="2743"/>
                </a:cubicBezTo>
                <a:cubicBezTo>
                  <a:pt x="13371" y="2743"/>
                  <a:pt x="16457" y="5829"/>
                  <a:pt x="16457" y="9600"/>
                </a:cubicBezTo>
                <a:cubicBezTo>
                  <a:pt x="16457" y="13371"/>
                  <a:pt x="13371" y="16457"/>
                  <a:pt x="9600" y="16457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10" name="Shape"/>
          <p:cNvSpPr/>
          <p:nvPr/>
        </p:nvSpPr>
        <p:spPr>
          <a:xfrm>
            <a:off x="4057651" y="187326"/>
            <a:ext cx="235600" cy="2356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14" h="21514" extrusionOk="0">
                <a:moveTo>
                  <a:pt x="21257" y="18514"/>
                </a:moveTo>
                <a:cubicBezTo>
                  <a:pt x="17486" y="14743"/>
                  <a:pt x="17486" y="14743"/>
                  <a:pt x="17486" y="14743"/>
                </a:cubicBezTo>
                <a:cubicBezTo>
                  <a:pt x="18514" y="13371"/>
                  <a:pt x="19200" y="11314"/>
                  <a:pt x="19200" y="9600"/>
                </a:cubicBezTo>
                <a:cubicBezTo>
                  <a:pt x="19200" y="4114"/>
                  <a:pt x="14743" y="0"/>
                  <a:pt x="9600" y="0"/>
                </a:cubicBezTo>
                <a:cubicBezTo>
                  <a:pt x="4114" y="0"/>
                  <a:pt x="0" y="4114"/>
                  <a:pt x="0" y="9600"/>
                </a:cubicBezTo>
                <a:cubicBezTo>
                  <a:pt x="0" y="14743"/>
                  <a:pt x="4114" y="19200"/>
                  <a:pt x="9600" y="19200"/>
                </a:cubicBezTo>
                <a:cubicBezTo>
                  <a:pt x="11314" y="19200"/>
                  <a:pt x="13371" y="18514"/>
                  <a:pt x="14743" y="17486"/>
                </a:cubicBezTo>
                <a:cubicBezTo>
                  <a:pt x="18514" y="21257"/>
                  <a:pt x="18514" y="21257"/>
                  <a:pt x="18514" y="21257"/>
                </a:cubicBezTo>
                <a:cubicBezTo>
                  <a:pt x="18857" y="21600"/>
                  <a:pt x="19200" y="21600"/>
                  <a:pt x="19543" y="21257"/>
                </a:cubicBezTo>
                <a:cubicBezTo>
                  <a:pt x="21257" y="19543"/>
                  <a:pt x="21257" y="19543"/>
                  <a:pt x="21257" y="19543"/>
                </a:cubicBezTo>
                <a:cubicBezTo>
                  <a:pt x="21600" y="19200"/>
                  <a:pt x="21600" y="18857"/>
                  <a:pt x="21257" y="18514"/>
                </a:cubicBezTo>
                <a:close/>
                <a:moveTo>
                  <a:pt x="9600" y="16457"/>
                </a:moveTo>
                <a:cubicBezTo>
                  <a:pt x="5829" y="16457"/>
                  <a:pt x="2743" y="13371"/>
                  <a:pt x="2743" y="9600"/>
                </a:cubicBezTo>
                <a:cubicBezTo>
                  <a:pt x="2743" y="5829"/>
                  <a:pt x="5829" y="2743"/>
                  <a:pt x="9600" y="2743"/>
                </a:cubicBezTo>
                <a:cubicBezTo>
                  <a:pt x="13371" y="2743"/>
                  <a:pt x="16457" y="5829"/>
                  <a:pt x="16457" y="9600"/>
                </a:cubicBezTo>
                <a:cubicBezTo>
                  <a:pt x="16457" y="13371"/>
                  <a:pt x="13371" y="16457"/>
                  <a:pt x="9600" y="16457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11" name="Shape"/>
          <p:cNvSpPr/>
          <p:nvPr/>
        </p:nvSpPr>
        <p:spPr>
          <a:xfrm>
            <a:off x="3092450" y="184151"/>
            <a:ext cx="2413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872"/>
                </a:moveTo>
                <a:lnTo>
                  <a:pt x="16200" y="6723"/>
                </a:lnTo>
                <a:lnTo>
                  <a:pt x="16200" y="9441"/>
                </a:lnTo>
                <a:lnTo>
                  <a:pt x="12079" y="9441"/>
                </a:lnTo>
                <a:lnTo>
                  <a:pt x="12079" y="5436"/>
                </a:lnTo>
                <a:lnTo>
                  <a:pt x="14779" y="5436"/>
                </a:lnTo>
                <a:lnTo>
                  <a:pt x="10800" y="0"/>
                </a:lnTo>
                <a:lnTo>
                  <a:pt x="6821" y="5436"/>
                </a:lnTo>
                <a:lnTo>
                  <a:pt x="9521" y="5436"/>
                </a:lnTo>
                <a:lnTo>
                  <a:pt x="9521" y="9441"/>
                </a:lnTo>
                <a:lnTo>
                  <a:pt x="5400" y="9441"/>
                </a:lnTo>
                <a:lnTo>
                  <a:pt x="5400" y="6723"/>
                </a:lnTo>
                <a:lnTo>
                  <a:pt x="0" y="10872"/>
                </a:lnTo>
                <a:lnTo>
                  <a:pt x="5400" y="14877"/>
                </a:lnTo>
                <a:lnTo>
                  <a:pt x="5400" y="12159"/>
                </a:lnTo>
                <a:lnTo>
                  <a:pt x="9521" y="12159"/>
                </a:lnTo>
                <a:lnTo>
                  <a:pt x="9521" y="16307"/>
                </a:lnTo>
                <a:lnTo>
                  <a:pt x="6821" y="16307"/>
                </a:lnTo>
                <a:lnTo>
                  <a:pt x="10800" y="21600"/>
                </a:lnTo>
                <a:lnTo>
                  <a:pt x="14779" y="16307"/>
                </a:lnTo>
                <a:lnTo>
                  <a:pt x="12079" y="16307"/>
                </a:lnTo>
                <a:lnTo>
                  <a:pt x="12079" y="12159"/>
                </a:lnTo>
                <a:lnTo>
                  <a:pt x="16200" y="12159"/>
                </a:lnTo>
                <a:lnTo>
                  <a:pt x="16200" y="14877"/>
                </a:lnTo>
                <a:lnTo>
                  <a:pt x="21600" y="1087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12" name="Shape"/>
          <p:cNvSpPr/>
          <p:nvPr/>
        </p:nvSpPr>
        <p:spPr>
          <a:xfrm>
            <a:off x="9344025" y="184151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723"/>
                </a:moveTo>
                <a:lnTo>
                  <a:pt x="6723" y="21600"/>
                </a:lnTo>
                <a:lnTo>
                  <a:pt x="6723" y="14877"/>
                </a:lnTo>
                <a:lnTo>
                  <a:pt x="0" y="14877"/>
                </a:lnTo>
                <a:lnTo>
                  <a:pt x="14877" y="0"/>
                </a:lnTo>
                <a:lnTo>
                  <a:pt x="21600" y="6723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13" name="Shape"/>
          <p:cNvSpPr/>
          <p:nvPr/>
        </p:nvSpPr>
        <p:spPr>
          <a:xfrm>
            <a:off x="2611438" y="665162"/>
            <a:ext cx="2413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5863" y="17888"/>
                </a:moveTo>
                <a:cubicBezTo>
                  <a:pt x="10800" y="14175"/>
                  <a:pt x="10800" y="14175"/>
                  <a:pt x="10800" y="14175"/>
                </a:cubicBezTo>
                <a:cubicBezTo>
                  <a:pt x="5737" y="17888"/>
                  <a:pt x="5737" y="17888"/>
                  <a:pt x="5737" y="17888"/>
                </a:cubicBezTo>
                <a:cubicBezTo>
                  <a:pt x="7762" y="11813"/>
                  <a:pt x="7762" y="11813"/>
                  <a:pt x="7762" y="11813"/>
                </a:cubicBezTo>
                <a:cubicBezTo>
                  <a:pt x="2700" y="8100"/>
                  <a:pt x="2700" y="8100"/>
                  <a:pt x="2700" y="8100"/>
                </a:cubicBezTo>
                <a:cubicBezTo>
                  <a:pt x="8775" y="8100"/>
                  <a:pt x="8775" y="8100"/>
                  <a:pt x="8775" y="8100"/>
                </a:cubicBezTo>
                <a:cubicBezTo>
                  <a:pt x="10800" y="2363"/>
                  <a:pt x="10800" y="2363"/>
                  <a:pt x="10800" y="2363"/>
                </a:cubicBezTo>
                <a:cubicBezTo>
                  <a:pt x="12825" y="8100"/>
                  <a:pt x="12825" y="8100"/>
                  <a:pt x="12825" y="8100"/>
                </a:cubicBezTo>
                <a:cubicBezTo>
                  <a:pt x="18900" y="8100"/>
                  <a:pt x="18900" y="8100"/>
                  <a:pt x="18900" y="8100"/>
                </a:cubicBezTo>
                <a:cubicBezTo>
                  <a:pt x="13838" y="11813"/>
                  <a:pt x="13838" y="11813"/>
                  <a:pt x="13838" y="11813"/>
                </a:cubicBezTo>
                <a:lnTo>
                  <a:pt x="15863" y="17888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716" name="Group"/>
          <p:cNvGrpSpPr/>
          <p:nvPr/>
        </p:nvGrpSpPr>
        <p:grpSpPr>
          <a:xfrm>
            <a:off x="5992812" y="695326"/>
            <a:ext cx="225426" cy="209551"/>
            <a:chOff x="0" y="0"/>
            <a:chExt cx="225425" cy="209550"/>
          </a:xfrm>
        </p:grpSpPr>
        <p:sp>
          <p:nvSpPr>
            <p:cNvPr id="1714" name="Shape"/>
            <p:cNvSpPr/>
            <p:nvPr/>
          </p:nvSpPr>
          <p:spPr>
            <a:xfrm>
              <a:off x="30162" y="179387"/>
              <a:ext cx="165101" cy="301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109" y="0"/>
                  </a:moveTo>
                  <a:cubicBezTo>
                    <a:pt x="491" y="0"/>
                    <a:pt x="491" y="0"/>
                    <a:pt x="491" y="0"/>
                  </a:cubicBezTo>
                  <a:cubicBezTo>
                    <a:pt x="0" y="0"/>
                    <a:pt x="0" y="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1600"/>
                    <a:pt x="0" y="21600"/>
                    <a:pt x="491" y="21600"/>
                  </a:cubicBezTo>
                  <a:cubicBezTo>
                    <a:pt x="21109" y="21600"/>
                    <a:pt x="21109" y="21600"/>
                    <a:pt x="21109" y="21600"/>
                  </a:cubicBezTo>
                  <a:cubicBezTo>
                    <a:pt x="21600" y="21600"/>
                    <a:pt x="21600" y="2160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0"/>
                    <a:pt x="21600" y="0"/>
                    <a:pt x="21109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715" name="Shape"/>
            <p:cNvSpPr/>
            <p:nvPr/>
          </p:nvSpPr>
          <p:spPr>
            <a:xfrm>
              <a:off x="-1" y="-1"/>
              <a:ext cx="225426" cy="1651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945"/>
                  </a:moveTo>
                  <a:cubicBezTo>
                    <a:pt x="21600" y="1473"/>
                    <a:pt x="20520" y="0"/>
                    <a:pt x="19440" y="0"/>
                  </a:cubicBezTo>
                  <a:cubicBezTo>
                    <a:pt x="18360" y="0"/>
                    <a:pt x="17280" y="1473"/>
                    <a:pt x="17280" y="2945"/>
                  </a:cubicBezTo>
                  <a:cubicBezTo>
                    <a:pt x="17280" y="3927"/>
                    <a:pt x="17640" y="4909"/>
                    <a:pt x="18360" y="5400"/>
                  </a:cubicBezTo>
                  <a:cubicBezTo>
                    <a:pt x="14400" y="15709"/>
                    <a:pt x="14400" y="15709"/>
                    <a:pt x="14400" y="15709"/>
                  </a:cubicBezTo>
                  <a:cubicBezTo>
                    <a:pt x="11880" y="5400"/>
                    <a:pt x="11880" y="5400"/>
                    <a:pt x="11880" y="5400"/>
                  </a:cubicBezTo>
                  <a:cubicBezTo>
                    <a:pt x="12600" y="4909"/>
                    <a:pt x="12960" y="3927"/>
                    <a:pt x="12960" y="2945"/>
                  </a:cubicBezTo>
                  <a:cubicBezTo>
                    <a:pt x="12960" y="1473"/>
                    <a:pt x="11880" y="0"/>
                    <a:pt x="10800" y="0"/>
                  </a:cubicBezTo>
                  <a:cubicBezTo>
                    <a:pt x="9720" y="0"/>
                    <a:pt x="8640" y="1473"/>
                    <a:pt x="8640" y="2945"/>
                  </a:cubicBezTo>
                  <a:cubicBezTo>
                    <a:pt x="8640" y="3927"/>
                    <a:pt x="9000" y="4909"/>
                    <a:pt x="9720" y="5400"/>
                  </a:cubicBezTo>
                  <a:cubicBezTo>
                    <a:pt x="7200" y="15709"/>
                    <a:pt x="7200" y="15709"/>
                    <a:pt x="7200" y="15709"/>
                  </a:cubicBezTo>
                  <a:cubicBezTo>
                    <a:pt x="3240" y="5400"/>
                    <a:pt x="3240" y="5400"/>
                    <a:pt x="3240" y="5400"/>
                  </a:cubicBezTo>
                  <a:cubicBezTo>
                    <a:pt x="3960" y="4909"/>
                    <a:pt x="4320" y="3927"/>
                    <a:pt x="4320" y="2945"/>
                  </a:cubicBezTo>
                  <a:cubicBezTo>
                    <a:pt x="4320" y="1473"/>
                    <a:pt x="3240" y="0"/>
                    <a:pt x="2160" y="0"/>
                  </a:cubicBezTo>
                  <a:cubicBezTo>
                    <a:pt x="1080" y="0"/>
                    <a:pt x="0" y="1473"/>
                    <a:pt x="0" y="2945"/>
                  </a:cubicBezTo>
                  <a:cubicBezTo>
                    <a:pt x="0" y="4418"/>
                    <a:pt x="720" y="5400"/>
                    <a:pt x="1440" y="5891"/>
                  </a:cubicBezTo>
                  <a:cubicBezTo>
                    <a:pt x="2880" y="21600"/>
                    <a:pt x="2880" y="21600"/>
                    <a:pt x="2880" y="21600"/>
                  </a:cubicBezTo>
                  <a:cubicBezTo>
                    <a:pt x="18720" y="21600"/>
                    <a:pt x="18720" y="21600"/>
                    <a:pt x="18720" y="21600"/>
                  </a:cubicBezTo>
                  <a:cubicBezTo>
                    <a:pt x="20160" y="5891"/>
                    <a:pt x="20160" y="5891"/>
                    <a:pt x="20160" y="5891"/>
                  </a:cubicBezTo>
                  <a:cubicBezTo>
                    <a:pt x="20880" y="5400"/>
                    <a:pt x="21600" y="4418"/>
                    <a:pt x="21600" y="2945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717" name="Shape"/>
          <p:cNvSpPr/>
          <p:nvPr/>
        </p:nvSpPr>
        <p:spPr>
          <a:xfrm>
            <a:off x="6938963" y="679451"/>
            <a:ext cx="60326" cy="30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cubicBezTo>
                  <a:pt x="5400" y="0"/>
                  <a:pt x="5400" y="0"/>
                  <a:pt x="5400" y="0"/>
                </a:cubicBezTo>
                <a:cubicBezTo>
                  <a:pt x="2700" y="0"/>
                  <a:pt x="0" y="5400"/>
                  <a:pt x="0" y="108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lnTo>
                  <a:pt x="21600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18" name="Rectangle"/>
          <p:cNvSpPr/>
          <p:nvPr/>
        </p:nvSpPr>
        <p:spPr>
          <a:xfrm>
            <a:off x="7015163" y="679451"/>
            <a:ext cx="74614" cy="30164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19" name="Shape"/>
          <p:cNvSpPr/>
          <p:nvPr/>
        </p:nvSpPr>
        <p:spPr>
          <a:xfrm>
            <a:off x="7104063" y="679451"/>
            <a:ext cx="76201" cy="30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28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10800"/>
                  <a:pt x="21600" y="10800"/>
                  <a:pt x="21600" y="10800"/>
                </a:cubicBezTo>
                <a:cubicBezTo>
                  <a:pt x="21600" y="5400"/>
                  <a:pt x="19440" y="0"/>
                  <a:pt x="1728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20" name="Shape"/>
          <p:cNvSpPr/>
          <p:nvPr/>
        </p:nvSpPr>
        <p:spPr>
          <a:xfrm>
            <a:off x="6938963" y="725487"/>
            <a:ext cx="241301" cy="1793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9800"/>
                </a:moveTo>
                <a:cubicBezTo>
                  <a:pt x="0" y="20700"/>
                  <a:pt x="675" y="21600"/>
                  <a:pt x="1350" y="21600"/>
                </a:cubicBezTo>
                <a:cubicBezTo>
                  <a:pt x="20250" y="21600"/>
                  <a:pt x="20250" y="21600"/>
                  <a:pt x="20250" y="21600"/>
                </a:cubicBezTo>
                <a:cubicBezTo>
                  <a:pt x="20925" y="21600"/>
                  <a:pt x="21600" y="20700"/>
                  <a:pt x="21600" y="19800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0" y="0"/>
                  <a:pt x="0" y="0"/>
                  <a:pt x="0" y="0"/>
                </a:cubicBezTo>
                <a:lnTo>
                  <a:pt x="0" y="19800"/>
                </a:lnTo>
                <a:close/>
                <a:moveTo>
                  <a:pt x="10800" y="5400"/>
                </a:moveTo>
                <a:cubicBezTo>
                  <a:pt x="16200" y="3600"/>
                  <a:pt x="16200" y="3600"/>
                  <a:pt x="16200" y="3600"/>
                </a:cubicBezTo>
                <a:cubicBezTo>
                  <a:pt x="17550" y="3600"/>
                  <a:pt x="17550" y="3600"/>
                  <a:pt x="17550" y="3600"/>
                </a:cubicBezTo>
                <a:cubicBezTo>
                  <a:pt x="14850" y="18000"/>
                  <a:pt x="14850" y="18000"/>
                  <a:pt x="14850" y="18000"/>
                </a:cubicBezTo>
                <a:cubicBezTo>
                  <a:pt x="12150" y="18000"/>
                  <a:pt x="12150" y="18000"/>
                  <a:pt x="12150" y="18000"/>
                </a:cubicBezTo>
                <a:cubicBezTo>
                  <a:pt x="14175" y="8100"/>
                  <a:pt x="14175" y="8100"/>
                  <a:pt x="14175" y="8100"/>
                </a:cubicBezTo>
                <a:cubicBezTo>
                  <a:pt x="10800" y="9000"/>
                  <a:pt x="10800" y="9000"/>
                  <a:pt x="10800" y="9000"/>
                </a:cubicBezTo>
                <a:lnTo>
                  <a:pt x="10800" y="5400"/>
                </a:lnTo>
                <a:close/>
                <a:moveTo>
                  <a:pt x="2700" y="9000"/>
                </a:moveTo>
                <a:cubicBezTo>
                  <a:pt x="5400" y="9000"/>
                  <a:pt x="5400" y="9000"/>
                  <a:pt x="5400" y="9000"/>
                </a:cubicBezTo>
                <a:cubicBezTo>
                  <a:pt x="5400" y="5400"/>
                  <a:pt x="5400" y="5400"/>
                  <a:pt x="5400" y="5400"/>
                </a:cubicBezTo>
                <a:cubicBezTo>
                  <a:pt x="6750" y="5400"/>
                  <a:pt x="6750" y="5400"/>
                  <a:pt x="6750" y="5400"/>
                </a:cubicBezTo>
                <a:cubicBezTo>
                  <a:pt x="6750" y="9000"/>
                  <a:pt x="6750" y="9000"/>
                  <a:pt x="6750" y="9000"/>
                </a:cubicBezTo>
                <a:cubicBezTo>
                  <a:pt x="9450" y="9000"/>
                  <a:pt x="9450" y="9000"/>
                  <a:pt x="9450" y="9000"/>
                </a:cubicBezTo>
                <a:cubicBezTo>
                  <a:pt x="9450" y="10800"/>
                  <a:pt x="9450" y="10800"/>
                  <a:pt x="9450" y="10800"/>
                </a:cubicBezTo>
                <a:cubicBezTo>
                  <a:pt x="6750" y="10800"/>
                  <a:pt x="6750" y="10800"/>
                  <a:pt x="6750" y="10800"/>
                </a:cubicBezTo>
                <a:cubicBezTo>
                  <a:pt x="6750" y="14400"/>
                  <a:pt x="6750" y="14400"/>
                  <a:pt x="6750" y="14400"/>
                </a:cubicBezTo>
                <a:cubicBezTo>
                  <a:pt x="5400" y="14400"/>
                  <a:pt x="5400" y="14400"/>
                  <a:pt x="5400" y="14400"/>
                </a:cubicBezTo>
                <a:cubicBezTo>
                  <a:pt x="5400" y="10800"/>
                  <a:pt x="5400" y="10800"/>
                  <a:pt x="5400" y="10800"/>
                </a:cubicBezTo>
                <a:cubicBezTo>
                  <a:pt x="2700" y="10800"/>
                  <a:pt x="2700" y="10800"/>
                  <a:pt x="2700" y="10800"/>
                </a:cubicBezTo>
                <a:lnTo>
                  <a:pt x="2700" y="90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21" name="Shape"/>
          <p:cNvSpPr/>
          <p:nvPr/>
        </p:nvSpPr>
        <p:spPr>
          <a:xfrm>
            <a:off x="3092450" y="665162"/>
            <a:ext cx="2413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0800" y="20250"/>
                </a:moveTo>
                <a:cubicBezTo>
                  <a:pt x="5737" y="20250"/>
                  <a:pt x="1350" y="15863"/>
                  <a:pt x="1350" y="10800"/>
                </a:cubicBezTo>
                <a:cubicBezTo>
                  <a:pt x="1350" y="5738"/>
                  <a:pt x="5737" y="1350"/>
                  <a:pt x="10800" y="1350"/>
                </a:cubicBezTo>
                <a:cubicBezTo>
                  <a:pt x="15863" y="1350"/>
                  <a:pt x="20250" y="5738"/>
                  <a:pt x="20250" y="10800"/>
                </a:cubicBezTo>
                <a:cubicBezTo>
                  <a:pt x="20250" y="15863"/>
                  <a:pt x="15863" y="20250"/>
                  <a:pt x="10800" y="202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22" name="Shape"/>
          <p:cNvSpPr/>
          <p:nvPr/>
        </p:nvSpPr>
        <p:spPr>
          <a:xfrm>
            <a:off x="3122613" y="687387"/>
            <a:ext cx="180976" cy="173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453" y="8521"/>
                </a:moveTo>
                <a:lnTo>
                  <a:pt x="10800" y="0"/>
                </a:lnTo>
                <a:lnTo>
                  <a:pt x="8147" y="8521"/>
                </a:lnTo>
                <a:lnTo>
                  <a:pt x="0" y="8521"/>
                </a:lnTo>
                <a:lnTo>
                  <a:pt x="6821" y="13673"/>
                </a:lnTo>
                <a:lnTo>
                  <a:pt x="4168" y="21600"/>
                </a:lnTo>
                <a:lnTo>
                  <a:pt x="10800" y="16448"/>
                </a:lnTo>
                <a:lnTo>
                  <a:pt x="17621" y="21600"/>
                </a:lnTo>
                <a:lnTo>
                  <a:pt x="14779" y="13673"/>
                </a:lnTo>
                <a:lnTo>
                  <a:pt x="21600" y="8521"/>
                </a:lnTo>
                <a:lnTo>
                  <a:pt x="13453" y="8521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23" name="Shape"/>
          <p:cNvSpPr/>
          <p:nvPr/>
        </p:nvSpPr>
        <p:spPr>
          <a:xfrm>
            <a:off x="5504803" y="664441"/>
            <a:ext cx="232423" cy="2070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13" h="20873" extrusionOk="0">
                <a:moveTo>
                  <a:pt x="15939" y="410"/>
                </a:moveTo>
                <a:cubicBezTo>
                  <a:pt x="15939" y="410"/>
                  <a:pt x="12455" y="2305"/>
                  <a:pt x="8623" y="789"/>
                </a:cubicBezTo>
                <a:cubicBezTo>
                  <a:pt x="4790" y="-727"/>
                  <a:pt x="3048" y="31"/>
                  <a:pt x="1307" y="2305"/>
                </a:cubicBezTo>
                <a:cubicBezTo>
                  <a:pt x="958" y="1926"/>
                  <a:pt x="610" y="1926"/>
                  <a:pt x="261" y="2305"/>
                </a:cubicBezTo>
                <a:cubicBezTo>
                  <a:pt x="-87" y="2305"/>
                  <a:pt x="-87" y="3062"/>
                  <a:pt x="261" y="3441"/>
                </a:cubicBezTo>
                <a:cubicBezTo>
                  <a:pt x="9668" y="20494"/>
                  <a:pt x="9668" y="20494"/>
                  <a:pt x="9668" y="20494"/>
                </a:cubicBezTo>
                <a:cubicBezTo>
                  <a:pt x="9668" y="20873"/>
                  <a:pt x="10016" y="20873"/>
                  <a:pt x="10365" y="20873"/>
                </a:cubicBezTo>
                <a:cubicBezTo>
                  <a:pt x="10713" y="20873"/>
                  <a:pt x="10713" y="20873"/>
                  <a:pt x="11061" y="20873"/>
                </a:cubicBezTo>
                <a:cubicBezTo>
                  <a:pt x="11410" y="20494"/>
                  <a:pt x="11410" y="19736"/>
                  <a:pt x="11061" y="19357"/>
                </a:cubicBezTo>
                <a:cubicBezTo>
                  <a:pt x="6881" y="11778"/>
                  <a:pt x="6881" y="11778"/>
                  <a:pt x="6881" y="11778"/>
                </a:cubicBezTo>
                <a:cubicBezTo>
                  <a:pt x="8623" y="9505"/>
                  <a:pt x="10365" y="9126"/>
                  <a:pt x="14197" y="10641"/>
                </a:cubicBezTo>
                <a:cubicBezTo>
                  <a:pt x="18029" y="11778"/>
                  <a:pt x="21513" y="9884"/>
                  <a:pt x="21513" y="9884"/>
                </a:cubicBezTo>
                <a:lnTo>
                  <a:pt x="15939" y="41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24" name="Shape"/>
          <p:cNvSpPr/>
          <p:nvPr/>
        </p:nvSpPr>
        <p:spPr>
          <a:xfrm>
            <a:off x="4535027" y="665162"/>
            <a:ext cx="165129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7283" h="21600" extrusionOk="0">
                <a:moveTo>
                  <a:pt x="17283" y="8100"/>
                </a:moveTo>
                <a:cubicBezTo>
                  <a:pt x="17283" y="8100"/>
                  <a:pt x="16105" y="8100"/>
                  <a:pt x="13356" y="9450"/>
                </a:cubicBezTo>
                <a:cubicBezTo>
                  <a:pt x="13356" y="9113"/>
                  <a:pt x="13356" y="9113"/>
                  <a:pt x="13356" y="9113"/>
                </a:cubicBezTo>
                <a:cubicBezTo>
                  <a:pt x="13356" y="7425"/>
                  <a:pt x="13749" y="5400"/>
                  <a:pt x="14142" y="4050"/>
                </a:cubicBezTo>
                <a:cubicBezTo>
                  <a:pt x="13749" y="4050"/>
                  <a:pt x="12571" y="5063"/>
                  <a:pt x="11000" y="6075"/>
                </a:cubicBezTo>
                <a:cubicBezTo>
                  <a:pt x="10214" y="4388"/>
                  <a:pt x="10214" y="1688"/>
                  <a:pt x="11000" y="0"/>
                </a:cubicBezTo>
                <a:cubicBezTo>
                  <a:pt x="3931" y="4388"/>
                  <a:pt x="3" y="10463"/>
                  <a:pt x="3" y="14175"/>
                </a:cubicBezTo>
                <a:cubicBezTo>
                  <a:pt x="3" y="17213"/>
                  <a:pt x="-389" y="21600"/>
                  <a:pt x="7858" y="21600"/>
                </a:cubicBezTo>
                <a:cubicBezTo>
                  <a:pt x="20818" y="21600"/>
                  <a:pt x="14142" y="13500"/>
                  <a:pt x="17283" y="8100"/>
                </a:cubicBezTo>
                <a:close/>
                <a:moveTo>
                  <a:pt x="8643" y="19575"/>
                </a:moveTo>
                <a:cubicBezTo>
                  <a:pt x="-782" y="19575"/>
                  <a:pt x="5502" y="11813"/>
                  <a:pt x="4323" y="13500"/>
                </a:cubicBezTo>
                <a:cubicBezTo>
                  <a:pt x="4323" y="13500"/>
                  <a:pt x="3538" y="15525"/>
                  <a:pt x="7073" y="16875"/>
                </a:cubicBezTo>
                <a:cubicBezTo>
                  <a:pt x="5109" y="15188"/>
                  <a:pt x="8251" y="13163"/>
                  <a:pt x="9429" y="12150"/>
                </a:cubicBezTo>
                <a:cubicBezTo>
                  <a:pt x="9429" y="14513"/>
                  <a:pt x="10607" y="16875"/>
                  <a:pt x="10607" y="16875"/>
                </a:cubicBezTo>
                <a:cubicBezTo>
                  <a:pt x="10607" y="16875"/>
                  <a:pt x="12571" y="15863"/>
                  <a:pt x="13749" y="12488"/>
                </a:cubicBezTo>
                <a:cubicBezTo>
                  <a:pt x="14927" y="16875"/>
                  <a:pt x="14142" y="19238"/>
                  <a:pt x="8643" y="19575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25" name="Shape"/>
          <p:cNvSpPr/>
          <p:nvPr/>
        </p:nvSpPr>
        <p:spPr>
          <a:xfrm>
            <a:off x="6457951" y="684212"/>
            <a:ext cx="241301" cy="2206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516" y="0"/>
                </a:moveTo>
                <a:lnTo>
                  <a:pt x="13500" y="8391"/>
                </a:lnTo>
                <a:lnTo>
                  <a:pt x="21600" y="8391"/>
                </a:lnTo>
                <a:lnTo>
                  <a:pt x="14495" y="13519"/>
                </a:lnTo>
                <a:lnTo>
                  <a:pt x="17479" y="21600"/>
                </a:lnTo>
                <a:lnTo>
                  <a:pt x="10516" y="16938"/>
                </a:lnTo>
                <a:lnTo>
                  <a:pt x="4121" y="21600"/>
                </a:lnTo>
                <a:lnTo>
                  <a:pt x="6395" y="13519"/>
                </a:lnTo>
                <a:lnTo>
                  <a:pt x="0" y="8391"/>
                </a:lnTo>
                <a:lnTo>
                  <a:pt x="8100" y="8391"/>
                </a:lnTo>
                <a:lnTo>
                  <a:pt x="10516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26" name="Shape"/>
          <p:cNvSpPr/>
          <p:nvPr/>
        </p:nvSpPr>
        <p:spPr>
          <a:xfrm>
            <a:off x="3573462" y="664549"/>
            <a:ext cx="184001" cy="2181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17" h="20187" extrusionOk="0">
                <a:moveTo>
                  <a:pt x="0" y="11826"/>
                </a:moveTo>
                <a:cubicBezTo>
                  <a:pt x="0" y="10781"/>
                  <a:pt x="864" y="10432"/>
                  <a:pt x="2160" y="10432"/>
                </a:cubicBezTo>
                <a:cubicBezTo>
                  <a:pt x="4752" y="10432"/>
                  <a:pt x="4752" y="10432"/>
                  <a:pt x="4752" y="10432"/>
                </a:cubicBezTo>
                <a:cubicBezTo>
                  <a:pt x="4752" y="10432"/>
                  <a:pt x="4752" y="10432"/>
                  <a:pt x="4752" y="10432"/>
                </a:cubicBezTo>
                <a:cubicBezTo>
                  <a:pt x="2592" y="10432"/>
                  <a:pt x="2592" y="10432"/>
                  <a:pt x="2592" y="10432"/>
                </a:cubicBezTo>
                <a:cubicBezTo>
                  <a:pt x="1728" y="10084"/>
                  <a:pt x="1296" y="9387"/>
                  <a:pt x="1296" y="8690"/>
                </a:cubicBezTo>
                <a:cubicBezTo>
                  <a:pt x="1296" y="7993"/>
                  <a:pt x="2160" y="7297"/>
                  <a:pt x="3024" y="7297"/>
                </a:cubicBezTo>
                <a:cubicBezTo>
                  <a:pt x="10368" y="7993"/>
                  <a:pt x="10368" y="7993"/>
                  <a:pt x="10368" y="7993"/>
                </a:cubicBezTo>
                <a:cubicBezTo>
                  <a:pt x="11232" y="7993"/>
                  <a:pt x="11232" y="7993"/>
                  <a:pt x="11232" y="7993"/>
                </a:cubicBezTo>
                <a:cubicBezTo>
                  <a:pt x="11232" y="7993"/>
                  <a:pt x="9936" y="7297"/>
                  <a:pt x="11232" y="3116"/>
                </a:cubicBezTo>
                <a:cubicBezTo>
                  <a:pt x="12096" y="-1413"/>
                  <a:pt x="15120" y="329"/>
                  <a:pt x="15120" y="329"/>
                </a:cubicBezTo>
                <a:cubicBezTo>
                  <a:pt x="15120" y="329"/>
                  <a:pt x="15120" y="4161"/>
                  <a:pt x="15552" y="4510"/>
                </a:cubicBezTo>
                <a:cubicBezTo>
                  <a:pt x="15552" y="5206"/>
                  <a:pt x="19008" y="10781"/>
                  <a:pt x="19008" y="10781"/>
                </a:cubicBezTo>
                <a:cubicBezTo>
                  <a:pt x="19008" y="11129"/>
                  <a:pt x="21600" y="11129"/>
                  <a:pt x="21168" y="11477"/>
                </a:cubicBezTo>
                <a:cubicBezTo>
                  <a:pt x="21168" y="14264"/>
                  <a:pt x="21168" y="16355"/>
                  <a:pt x="21168" y="19142"/>
                </a:cubicBezTo>
                <a:cubicBezTo>
                  <a:pt x="19008" y="18445"/>
                  <a:pt x="17712" y="20187"/>
                  <a:pt x="12528" y="20187"/>
                </a:cubicBezTo>
                <a:cubicBezTo>
                  <a:pt x="10800" y="20187"/>
                  <a:pt x="9072" y="19839"/>
                  <a:pt x="7344" y="19490"/>
                </a:cubicBezTo>
                <a:cubicBezTo>
                  <a:pt x="2592" y="19142"/>
                  <a:pt x="2592" y="19142"/>
                  <a:pt x="2592" y="19142"/>
                </a:cubicBezTo>
                <a:cubicBezTo>
                  <a:pt x="1728" y="19142"/>
                  <a:pt x="1296" y="18445"/>
                  <a:pt x="1296" y="17748"/>
                </a:cubicBezTo>
                <a:cubicBezTo>
                  <a:pt x="1296" y="17052"/>
                  <a:pt x="1728" y="16355"/>
                  <a:pt x="2592" y="16355"/>
                </a:cubicBezTo>
                <a:cubicBezTo>
                  <a:pt x="1728" y="16355"/>
                  <a:pt x="1728" y="16355"/>
                  <a:pt x="1728" y="16355"/>
                </a:cubicBezTo>
                <a:cubicBezTo>
                  <a:pt x="864" y="16355"/>
                  <a:pt x="432" y="15310"/>
                  <a:pt x="432" y="14613"/>
                </a:cubicBezTo>
                <a:cubicBezTo>
                  <a:pt x="432" y="13916"/>
                  <a:pt x="1296" y="13568"/>
                  <a:pt x="1728" y="13219"/>
                </a:cubicBezTo>
                <a:cubicBezTo>
                  <a:pt x="1728" y="13219"/>
                  <a:pt x="1728" y="13219"/>
                  <a:pt x="1728" y="13219"/>
                </a:cubicBezTo>
                <a:cubicBezTo>
                  <a:pt x="864" y="13219"/>
                  <a:pt x="0" y="12522"/>
                  <a:pt x="0" y="11826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27" name="Shape"/>
          <p:cNvSpPr/>
          <p:nvPr/>
        </p:nvSpPr>
        <p:spPr>
          <a:xfrm>
            <a:off x="4054476" y="676276"/>
            <a:ext cx="203201" cy="2294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952" extrusionOk="0">
                <a:moveTo>
                  <a:pt x="21600" y="9257"/>
                </a:moveTo>
                <a:cubicBezTo>
                  <a:pt x="21200" y="8571"/>
                  <a:pt x="20400" y="8229"/>
                  <a:pt x="19600" y="8229"/>
                </a:cubicBezTo>
                <a:cubicBezTo>
                  <a:pt x="17600" y="8571"/>
                  <a:pt x="17600" y="8571"/>
                  <a:pt x="17600" y="8571"/>
                </a:cubicBezTo>
                <a:cubicBezTo>
                  <a:pt x="17600" y="8571"/>
                  <a:pt x="17600" y="8571"/>
                  <a:pt x="17600" y="8571"/>
                </a:cubicBezTo>
                <a:cubicBezTo>
                  <a:pt x="20000" y="8229"/>
                  <a:pt x="20000" y="8229"/>
                  <a:pt x="20000" y="8229"/>
                </a:cubicBezTo>
                <a:cubicBezTo>
                  <a:pt x="21200" y="7886"/>
                  <a:pt x="21600" y="7200"/>
                  <a:pt x="21600" y="6514"/>
                </a:cubicBezTo>
                <a:cubicBezTo>
                  <a:pt x="21200" y="5486"/>
                  <a:pt x="20400" y="5143"/>
                  <a:pt x="19600" y="5143"/>
                </a:cubicBezTo>
                <a:cubicBezTo>
                  <a:pt x="19200" y="5143"/>
                  <a:pt x="19200" y="5143"/>
                  <a:pt x="19200" y="5143"/>
                </a:cubicBezTo>
                <a:cubicBezTo>
                  <a:pt x="20000" y="5143"/>
                  <a:pt x="20000" y="4457"/>
                  <a:pt x="20000" y="3771"/>
                </a:cubicBezTo>
                <a:cubicBezTo>
                  <a:pt x="19600" y="2743"/>
                  <a:pt x="18800" y="2400"/>
                  <a:pt x="18000" y="2400"/>
                </a:cubicBezTo>
                <a:cubicBezTo>
                  <a:pt x="17600" y="2743"/>
                  <a:pt x="17600" y="2743"/>
                  <a:pt x="17600" y="2743"/>
                </a:cubicBezTo>
                <a:cubicBezTo>
                  <a:pt x="18000" y="2400"/>
                  <a:pt x="18400" y="1714"/>
                  <a:pt x="18000" y="1029"/>
                </a:cubicBezTo>
                <a:cubicBezTo>
                  <a:pt x="18000" y="343"/>
                  <a:pt x="17200" y="0"/>
                  <a:pt x="16400" y="0"/>
                </a:cubicBezTo>
                <a:cubicBezTo>
                  <a:pt x="12400" y="686"/>
                  <a:pt x="12400" y="686"/>
                  <a:pt x="12400" y="686"/>
                </a:cubicBezTo>
                <a:cubicBezTo>
                  <a:pt x="10800" y="1029"/>
                  <a:pt x="8800" y="1371"/>
                  <a:pt x="7200" y="1714"/>
                </a:cubicBezTo>
                <a:cubicBezTo>
                  <a:pt x="2800" y="3086"/>
                  <a:pt x="2400" y="4800"/>
                  <a:pt x="0" y="4800"/>
                </a:cubicBezTo>
                <a:cubicBezTo>
                  <a:pt x="0" y="8229"/>
                  <a:pt x="0" y="9257"/>
                  <a:pt x="400" y="12000"/>
                </a:cubicBezTo>
                <a:cubicBezTo>
                  <a:pt x="400" y="12343"/>
                  <a:pt x="4800" y="12000"/>
                  <a:pt x="5200" y="12000"/>
                </a:cubicBezTo>
                <a:cubicBezTo>
                  <a:pt x="5200" y="12000"/>
                  <a:pt x="10400" y="16457"/>
                  <a:pt x="10800" y="16800"/>
                </a:cubicBezTo>
                <a:cubicBezTo>
                  <a:pt x="10800" y="17486"/>
                  <a:pt x="12400" y="20914"/>
                  <a:pt x="12400" y="20914"/>
                </a:cubicBezTo>
                <a:cubicBezTo>
                  <a:pt x="12400" y="20914"/>
                  <a:pt x="15600" y="21600"/>
                  <a:pt x="15200" y="17143"/>
                </a:cubicBezTo>
                <a:cubicBezTo>
                  <a:pt x="14400" y="12686"/>
                  <a:pt x="12800" y="12686"/>
                  <a:pt x="12800" y="12686"/>
                </a:cubicBezTo>
                <a:cubicBezTo>
                  <a:pt x="14000" y="12343"/>
                  <a:pt x="14000" y="12343"/>
                  <a:pt x="14000" y="12343"/>
                </a:cubicBezTo>
                <a:cubicBezTo>
                  <a:pt x="20400" y="11314"/>
                  <a:pt x="20400" y="11314"/>
                  <a:pt x="20400" y="11314"/>
                </a:cubicBezTo>
                <a:cubicBezTo>
                  <a:pt x="21200" y="10971"/>
                  <a:pt x="21600" y="10286"/>
                  <a:pt x="21600" y="9257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28" name="Shape"/>
          <p:cNvSpPr/>
          <p:nvPr/>
        </p:nvSpPr>
        <p:spPr>
          <a:xfrm>
            <a:off x="5016501" y="665162"/>
            <a:ext cx="214314" cy="203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674" y="0"/>
                </a:moveTo>
                <a:cubicBezTo>
                  <a:pt x="16295" y="0"/>
                  <a:pt x="15916" y="0"/>
                  <a:pt x="15537" y="0"/>
                </a:cubicBezTo>
                <a:cubicBezTo>
                  <a:pt x="13263" y="0"/>
                  <a:pt x="12126" y="1200"/>
                  <a:pt x="10611" y="2800"/>
                </a:cubicBezTo>
                <a:cubicBezTo>
                  <a:pt x="9474" y="1200"/>
                  <a:pt x="8337" y="0"/>
                  <a:pt x="5684" y="0"/>
                </a:cubicBezTo>
                <a:cubicBezTo>
                  <a:pt x="5305" y="0"/>
                  <a:pt x="5305" y="0"/>
                  <a:pt x="4926" y="0"/>
                </a:cubicBezTo>
                <a:cubicBezTo>
                  <a:pt x="2653" y="400"/>
                  <a:pt x="379" y="2400"/>
                  <a:pt x="0" y="6000"/>
                </a:cubicBezTo>
                <a:cubicBezTo>
                  <a:pt x="0" y="7600"/>
                  <a:pt x="0" y="7600"/>
                  <a:pt x="0" y="7600"/>
                </a:cubicBezTo>
                <a:cubicBezTo>
                  <a:pt x="379" y="11200"/>
                  <a:pt x="3032" y="15600"/>
                  <a:pt x="10611" y="21600"/>
                </a:cubicBezTo>
                <a:cubicBezTo>
                  <a:pt x="18568" y="15600"/>
                  <a:pt x="21221" y="11200"/>
                  <a:pt x="21600" y="7600"/>
                </a:cubicBezTo>
                <a:cubicBezTo>
                  <a:pt x="21600" y="6000"/>
                  <a:pt x="21600" y="6000"/>
                  <a:pt x="21600" y="6000"/>
                </a:cubicBezTo>
                <a:cubicBezTo>
                  <a:pt x="21221" y="2400"/>
                  <a:pt x="18568" y="400"/>
                  <a:pt x="16674" y="0"/>
                </a:cubicBezTo>
                <a:close/>
                <a:moveTo>
                  <a:pt x="18947" y="7200"/>
                </a:moveTo>
                <a:cubicBezTo>
                  <a:pt x="18947" y="10800"/>
                  <a:pt x="15916" y="14400"/>
                  <a:pt x="10611" y="18400"/>
                </a:cubicBezTo>
                <a:cubicBezTo>
                  <a:pt x="5305" y="14400"/>
                  <a:pt x="2653" y="10800"/>
                  <a:pt x="2274" y="7200"/>
                </a:cubicBezTo>
                <a:cubicBezTo>
                  <a:pt x="2274" y="6400"/>
                  <a:pt x="2274" y="6400"/>
                  <a:pt x="2274" y="6400"/>
                </a:cubicBezTo>
                <a:cubicBezTo>
                  <a:pt x="2653" y="3600"/>
                  <a:pt x="4168" y="2800"/>
                  <a:pt x="4926" y="2400"/>
                </a:cubicBezTo>
                <a:cubicBezTo>
                  <a:pt x="5305" y="2400"/>
                  <a:pt x="5684" y="2400"/>
                  <a:pt x="5684" y="2400"/>
                </a:cubicBezTo>
                <a:cubicBezTo>
                  <a:pt x="7200" y="2400"/>
                  <a:pt x="7958" y="2800"/>
                  <a:pt x="9095" y="4400"/>
                </a:cubicBezTo>
                <a:cubicBezTo>
                  <a:pt x="10611" y="6800"/>
                  <a:pt x="10611" y="6800"/>
                  <a:pt x="10611" y="6800"/>
                </a:cubicBezTo>
                <a:cubicBezTo>
                  <a:pt x="12505" y="4400"/>
                  <a:pt x="12505" y="4400"/>
                  <a:pt x="12505" y="4400"/>
                </a:cubicBezTo>
                <a:cubicBezTo>
                  <a:pt x="13642" y="2800"/>
                  <a:pt x="14400" y="2400"/>
                  <a:pt x="15537" y="2400"/>
                </a:cubicBezTo>
                <a:cubicBezTo>
                  <a:pt x="15916" y="2400"/>
                  <a:pt x="16295" y="2400"/>
                  <a:pt x="16295" y="2400"/>
                </a:cubicBezTo>
                <a:cubicBezTo>
                  <a:pt x="17432" y="2800"/>
                  <a:pt x="18947" y="3600"/>
                  <a:pt x="18947" y="6400"/>
                </a:cubicBezTo>
                <a:lnTo>
                  <a:pt x="18947" y="72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29" name="Shape"/>
          <p:cNvSpPr/>
          <p:nvPr/>
        </p:nvSpPr>
        <p:spPr>
          <a:xfrm>
            <a:off x="4554537" y="1145876"/>
            <a:ext cx="220664" cy="1495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562" extrusionOk="0">
                <a:moveTo>
                  <a:pt x="3661" y="15144"/>
                </a:moveTo>
                <a:cubicBezTo>
                  <a:pt x="0" y="19071"/>
                  <a:pt x="0" y="19071"/>
                  <a:pt x="0" y="19071"/>
                </a:cubicBezTo>
                <a:cubicBezTo>
                  <a:pt x="1464" y="19562"/>
                  <a:pt x="1464" y="19562"/>
                  <a:pt x="1464" y="19562"/>
                </a:cubicBezTo>
                <a:cubicBezTo>
                  <a:pt x="4759" y="16126"/>
                  <a:pt x="4759" y="16126"/>
                  <a:pt x="4759" y="16126"/>
                </a:cubicBezTo>
                <a:cubicBezTo>
                  <a:pt x="11349" y="15635"/>
                  <a:pt x="15376" y="12198"/>
                  <a:pt x="15376" y="12198"/>
                </a:cubicBezTo>
                <a:cubicBezTo>
                  <a:pt x="13180" y="9744"/>
                  <a:pt x="13180" y="9744"/>
                  <a:pt x="13180" y="9744"/>
                </a:cubicBezTo>
                <a:cubicBezTo>
                  <a:pt x="13180" y="9744"/>
                  <a:pt x="17207" y="9253"/>
                  <a:pt x="18305" y="9744"/>
                </a:cubicBezTo>
                <a:cubicBezTo>
                  <a:pt x="19403" y="9253"/>
                  <a:pt x="21234" y="6798"/>
                  <a:pt x="21600" y="417"/>
                </a:cubicBezTo>
                <a:cubicBezTo>
                  <a:pt x="9519" y="-2038"/>
                  <a:pt x="6590" y="6798"/>
                  <a:pt x="3661" y="15144"/>
                </a:cubicBezTo>
                <a:close/>
                <a:moveTo>
                  <a:pt x="5492" y="14162"/>
                </a:moveTo>
                <a:cubicBezTo>
                  <a:pt x="5492" y="14162"/>
                  <a:pt x="5492" y="14162"/>
                  <a:pt x="5492" y="14162"/>
                </a:cubicBezTo>
                <a:cubicBezTo>
                  <a:pt x="6590" y="12689"/>
                  <a:pt x="13180" y="3362"/>
                  <a:pt x="20136" y="1398"/>
                </a:cubicBezTo>
                <a:cubicBezTo>
                  <a:pt x="16108" y="3362"/>
                  <a:pt x="7322" y="12198"/>
                  <a:pt x="5492" y="14162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30" name="Shape"/>
          <p:cNvSpPr/>
          <p:nvPr/>
        </p:nvSpPr>
        <p:spPr>
          <a:xfrm>
            <a:off x="4535487" y="1311275"/>
            <a:ext cx="104776" cy="74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514" y="4320"/>
                </a:moveTo>
                <a:cubicBezTo>
                  <a:pt x="15429" y="4320"/>
                  <a:pt x="15429" y="4320"/>
                  <a:pt x="15429" y="4320"/>
                </a:cubicBezTo>
                <a:cubicBezTo>
                  <a:pt x="15429" y="2160"/>
                  <a:pt x="13886" y="0"/>
                  <a:pt x="12343" y="0"/>
                </a:cubicBezTo>
                <a:cubicBezTo>
                  <a:pt x="9257" y="0"/>
                  <a:pt x="9257" y="0"/>
                  <a:pt x="9257" y="0"/>
                </a:cubicBezTo>
                <a:cubicBezTo>
                  <a:pt x="7714" y="0"/>
                  <a:pt x="6171" y="2160"/>
                  <a:pt x="6171" y="4320"/>
                </a:cubicBezTo>
                <a:cubicBezTo>
                  <a:pt x="3086" y="4320"/>
                  <a:pt x="3086" y="4320"/>
                  <a:pt x="3086" y="4320"/>
                </a:cubicBezTo>
                <a:cubicBezTo>
                  <a:pt x="1543" y="4320"/>
                  <a:pt x="0" y="6480"/>
                  <a:pt x="0" y="8640"/>
                </a:cubicBezTo>
                <a:cubicBezTo>
                  <a:pt x="0" y="17280"/>
                  <a:pt x="0" y="17280"/>
                  <a:pt x="0" y="17280"/>
                </a:cubicBezTo>
                <a:cubicBezTo>
                  <a:pt x="0" y="19440"/>
                  <a:pt x="1543" y="21600"/>
                  <a:pt x="3086" y="21600"/>
                </a:cubicBezTo>
                <a:cubicBezTo>
                  <a:pt x="18514" y="21600"/>
                  <a:pt x="18514" y="21600"/>
                  <a:pt x="18514" y="21600"/>
                </a:cubicBezTo>
                <a:cubicBezTo>
                  <a:pt x="20057" y="21600"/>
                  <a:pt x="21600" y="19440"/>
                  <a:pt x="21600" y="17280"/>
                </a:cubicBezTo>
                <a:cubicBezTo>
                  <a:pt x="21600" y="8640"/>
                  <a:pt x="21600" y="8640"/>
                  <a:pt x="21600" y="8640"/>
                </a:cubicBezTo>
                <a:cubicBezTo>
                  <a:pt x="21600" y="6480"/>
                  <a:pt x="20057" y="4320"/>
                  <a:pt x="18514" y="432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31" name="Shape"/>
          <p:cNvSpPr/>
          <p:nvPr/>
        </p:nvSpPr>
        <p:spPr>
          <a:xfrm>
            <a:off x="5497512" y="1176337"/>
            <a:ext cx="239714" cy="2095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4582"/>
                </a:moveTo>
                <a:lnTo>
                  <a:pt x="21600" y="0"/>
                </a:lnTo>
                <a:lnTo>
                  <a:pt x="17595" y="0"/>
                </a:lnTo>
                <a:lnTo>
                  <a:pt x="17595" y="1473"/>
                </a:lnTo>
                <a:lnTo>
                  <a:pt x="4005" y="1473"/>
                </a:lnTo>
                <a:lnTo>
                  <a:pt x="4005" y="0"/>
                </a:lnTo>
                <a:lnTo>
                  <a:pt x="0" y="0"/>
                </a:lnTo>
                <a:lnTo>
                  <a:pt x="0" y="4582"/>
                </a:lnTo>
                <a:lnTo>
                  <a:pt x="1287" y="4582"/>
                </a:lnTo>
                <a:lnTo>
                  <a:pt x="1287" y="17018"/>
                </a:lnTo>
                <a:lnTo>
                  <a:pt x="0" y="17018"/>
                </a:lnTo>
                <a:lnTo>
                  <a:pt x="0" y="21600"/>
                </a:lnTo>
                <a:lnTo>
                  <a:pt x="4005" y="21600"/>
                </a:lnTo>
                <a:lnTo>
                  <a:pt x="4005" y="20127"/>
                </a:lnTo>
                <a:lnTo>
                  <a:pt x="17595" y="20127"/>
                </a:lnTo>
                <a:lnTo>
                  <a:pt x="17595" y="21600"/>
                </a:lnTo>
                <a:lnTo>
                  <a:pt x="21600" y="21600"/>
                </a:lnTo>
                <a:lnTo>
                  <a:pt x="21600" y="17018"/>
                </a:lnTo>
                <a:lnTo>
                  <a:pt x="20313" y="17018"/>
                </a:lnTo>
                <a:lnTo>
                  <a:pt x="20313" y="4582"/>
                </a:lnTo>
                <a:lnTo>
                  <a:pt x="21600" y="4582"/>
                </a:lnTo>
                <a:close/>
                <a:moveTo>
                  <a:pt x="18882" y="1473"/>
                </a:moveTo>
                <a:lnTo>
                  <a:pt x="20313" y="1473"/>
                </a:lnTo>
                <a:lnTo>
                  <a:pt x="20313" y="3109"/>
                </a:lnTo>
                <a:lnTo>
                  <a:pt x="18882" y="3109"/>
                </a:lnTo>
                <a:lnTo>
                  <a:pt x="18882" y="1473"/>
                </a:lnTo>
                <a:close/>
                <a:moveTo>
                  <a:pt x="1287" y="1473"/>
                </a:moveTo>
                <a:lnTo>
                  <a:pt x="2718" y="1473"/>
                </a:lnTo>
                <a:lnTo>
                  <a:pt x="2718" y="3109"/>
                </a:lnTo>
                <a:lnTo>
                  <a:pt x="1287" y="3109"/>
                </a:lnTo>
                <a:lnTo>
                  <a:pt x="1287" y="1473"/>
                </a:lnTo>
                <a:close/>
                <a:moveTo>
                  <a:pt x="1287" y="20127"/>
                </a:moveTo>
                <a:lnTo>
                  <a:pt x="1287" y="18491"/>
                </a:lnTo>
                <a:lnTo>
                  <a:pt x="2718" y="18491"/>
                </a:lnTo>
                <a:lnTo>
                  <a:pt x="2718" y="20127"/>
                </a:lnTo>
                <a:lnTo>
                  <a:pt x="1287" y="20127"/>
                </a:lnTo>
                <a:close/>
                <a:moveTo>
                  <a:pt x="20313" y="20127"/>
                </a:moveTo>
                <a:lnTo>
                  <a:pt x="18882" y="20127"/>
                </a:lnTo>
                <a:lnTo>
                  <a:pt x="18882" y="18491"/>
                </a:lnTo>
                <a:lnTo>
                  <a:pt x="20313" y="18491"/>
                </a:lnTo>
                <a:lnTo>
                  <a:pt x="20313" y="20127"/>
                </a:lnTo>
                <a:close/>
                <a:moveTo>
                  <a:pt x="18882" y="17018"/>
                </a:moveTo>
                <a:lnTo>
                  <a:pt x="17595" y="17018"/>
                </a:lnTo>
                <a:lnTo>
                  <a:pt x="17595" y="18491"/>
                </a:lnTo>
                <a:lnTo>
                  <a:pt x="4005" y="18491"/>
                </a:lnTo>
                <a:lnTo>
                  <a:pt x="4005" y="17018"/>
                </a:lnTo>
                <a:lnTo>
                  <a:pt x="2718" y="17018"/>
                </a:lnTo>
                <a:lnTo>
                  <a:pt x="2718" y="4582"/>
                </a:lnTo>
                <a:lnTo>
                  <a:pt x="4005" y="4582"/>
                </a:lnTo>
                <a:lnTo>
                  <a:pt x="4005" y="3109"/>
                </a:lnTo>
                <a:lnTo>
                  <a:pt x="17595" y="3109"/>
                </a:lnTo>
                <a:lnTo>
                  <a:pt x="17595" y="4582"/>
                </a:lnTo>
                <a:lnTo>
                  <a:pt x="18882" y="4582"/>
                </a:lnTo>
                <a:lnTo>
                  <a:pt x="18882" y="17018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32" name="Rectangle"/>
          <p:cNvSpPr/>
          <p:nvPr/>
        </p:nvSpPr>
        <p:spPr>
          <a:xfrm>
            <a:off x="6037262" y="1190625"/>
            <a:ext cx="120651" cy="1587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33" name="Rectangle"/>
          <p:cNvSpPr/>
          <p:nvPr/>
        </p:nvSpPr>
        <p:spPr>
          <a:xfrm>
            <a:off x="6037262" y="1355725"/>
            <a:ext cx="120651" cy="1587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34" name="Rectangle"/>
          <p:cNvSpPr/>
          <p:nvPr/>
        </p:nvSpPr>
        <p:spPr>
          <a:xfrm>
            <a:off x="5992812" y="1235075"/>
            <a:ext cx="14289" cy="904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35" name="Rectangle"/>
          <p:cNvSpPr/>
          <p:nvPr/>
        </p:nvSpPr>
        <p:spPr>
          <a:xfrm>
            <a:off x="6188076" y="1235075"/>
            <a:ext cx="14289" cy="904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36" name="Circle"/>
          <p:cNvSpPr/>
          <p:nvPr/>
        </p:nvSpPr>
        <p:spPr>
          <a:xfrm>
            <a:off x="5978526" y="1176337"/>
            <a:ext cx="44451" cy="44451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37" name="Circle"/>
          <p:cNvSpPr/>
          <p:nvPr/>
        </p:nvSpPr>
        <p:spPr>
          <a:xfrm>
            <a:off x="6173787" y="1176337"/>
            <a:ext cx="44451" cy="44451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38" name="Circle"/>
          <p:cNvSpPr/>
          <p:nvPr/>
        </p:nvSpPr>
        <p:spPr>
          <a:xfrm>
            <a:off x="6173787" y="1341437"/>
            <a:ext cx="44451" cy="44451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39" name="Circle"/>
          <p:cNvSpPr/>
          <p:nvPr/>
        </p:nvSpPr>
        <p:spPr>
          <a:xfrm>
            <a:off x="5978526" y="1341437"/>
            <a:ext cx="44451" cy="44451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40" name="Shape"/>
          <p:cNvSpPr/>
          <p:nvPr/>
        </p:nvSpPr>
        <p:spPr>
          <a:xfrm>
            <a:off x="6938963" y="1146175"/>
            <a:ext cx="211139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429" y="7149"/>
                </a:moveTo>
                <a:lnTo>
                  <a:pt x="15429" y="0"/>
                </a:lnTo>
                <a:lnTo>
                  <a:pt x="0" y="0"/>
                </a:lnTo>
                <a:lnTo>
                  <a:pt x="0" y="14299"/>
                </a:lnTo>
                <a:lnTo>
                  <a:pt x="6171" y="14299"/>
                </a:lnTo>
                <a:lnTo>
                  <a:pt x="6171" y="21600"/>
                </a:lnTo>
                <a:lnTo>
                  <a:pt x="21600" y="21600"/>
                </a:lnTo>
                <a:lnTo>
                  <a:pt x="21600" y="7149"/>
                </a:lnTo>
                <a:lnTo>
                  <a:pt x="15429" y="7149"/>
                </a:lnTo>
                <a:close/>
                <a:moveTo>
                  <a:pt x="19976" y="20079"/>
                </a:moveTo>
                <a:lnTo>
                  <a:pt x="7795" y="20079"/>
                </a:lnTo>
                <a:lnTo>
                  <a:pt x="7795" y="14299"/>
                </a:lnTo>
                <a:lnTo>
                  <a:pt x="15429" y="14299"/>
                </a:lnTo>
                <a:lnTo>
                  <a:pt x="15429" y="8518"/>
                </a:lnTo>
                <a:lnTo>
                  <a:pt x="19976" y="8518"/>
                </a:lnTo>
                <a:lnTo>
                  <a:pt x="19976" y="20079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41" name="Shape"/>
          <p:cNvSpPr/>
          <p:nvPr/>
        </p:nvSpPr>
        <p:spPr>
          <a:xfrm>
            <a:off x="6457951" y="1146175"/>
            <a:ext cx="211139" cy="2095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429" y="6218"/>
                </a:moveTo>
                <a:lnTo>
                  <a:pt x="15429" y="0"/>
                </a:lnTo>
                <a:lnTo>
                  <a:pt x="0" y="0"/>
                </a:lnTo>
                <a:lnTo>
                  <a:pt x="0" y="15382"/>
                </a:lnTo>
                <a:lnTo>
                  <a:pt x="6171" y="15382"/>
                </a:lnTo>
                <a:lnTo>
                  <a:pt x="6171" y="21600"/>
                </a:lnTo>
                <a:lnTo>
                  <a:pt x="21600" y="21600"/>
                </a:lnTo>
                <a:lnTo>
                  <a:pt x="21600" y="6218"/>
                </a:lnTo>
                <a:lnTo>
                  <a:pt x="15429" y="6218"/>
                </a:lnTo>
                <a:close/>
                <a:moveTo>
                  <a:pt x="19976" y="20127"/>
                </a:moveTo>
                <a:lnTo>
                  <a:pt x="7795" y="20127"/>
                </a:lnTo>
                <a:lnTo>
                  <a:pt x="7795" y="7691"/>
                </a:lnTo>
                <a:lnTo>
                  <a:pt x="19976" y="7691"/>
                </a:lnTo>
                <a:lnTo>
                  <a:pt x="19976" y="20127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42" name="Shape"/>
          <p:cNvSpPr/>
          <p:nvPr/>
        </p:nvSpPr>
        <p:spPr>
          <a:xfrm>
            <a:off x="5016501" y="1146175"/>
            <a:ext cx="209551" cy="1190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43" y="21600"/>
                </a:moveTo>
                <a:cubicBezTo>
                  <a:pt x="20057" y="21600"/>
                  <a:pt x="20057" y="21600"/>
                  <a:pt x="20057" y="21600"/>
                </a:cubicBezTo>
                <a:cubicBezTo>
                  <a:pt x="20829" y="21600"/>
                  <a:pt x="21600" y="20250"/>
                  <a:pt x="21600" y="18900"/>
                </a:cubicBezTo>
                <a:cubicBezTo>
                  <a:pt x="21600" y="17550"/>
                  <a:pt x="20829" y="16200"/>
                  <a:pt x="20057" y="16200"/>
                </a:cubicBezTo>
                <a:cubicBezTo>
                  <a:pt x="15429" y="16200"/>
                  <a:pt x="15429" y="16200"/>
                  <a:pt x="15429" y="16200"/>
                </a:cubicBezTo>
                <a:cubicBezTo>
                  <a:pt x="14657" y="16200"/>
                  <a:pt x="13886" y="14850"/>
                  <a:pt x="13886" y="13500"/>
                </a:cubicBezTo>
                <a:cubicBezTo>
                  <a:pt x="13886" y="2700"/>
                  <a:pt x="13886" y="2700"/>
                  <a:pt x="13886" y="2700"/>
                </a:cubicBezTo>
                <a:cubicBezTo>
                  <a:pt x="13886" y="1350"/>
                  <a:pt x="13114" y="0"/>
                  <a:pt x="12343" y="0"/>
                </a:cubicBezTo>
                <a:cubicBezTo>
                  <a:pt x="9257" y="0"/>
                  <a:pt x="9257" y="0"/>
                  <a:pt x="9257" y="0"/>
                </a:cubicBezTo>
                <a:cubicBezTo>
                  <a:pt x="8486" y="0"/>
                  <a:pt x="7714" y="1350"/>
                  <a:pt x="7714" y="2700"/>
                </a:cubicBezTo>
                <a:cubicBezTo>
                  <a:pt x="7714" y="13500"/>
                  <a:pt x="7714" y="13500"/>
                  <a:pt x="7714" y="13500"/>
                </a:cubicBezTo>
                <a:cubicBezTo>
                  <a:pt x="7714" y="14850"/>
                  <a:pt x="6943" y="16200"/>
                  <a:pt x="6171" y="16200"/>
                </a:cubicBezTo>
                <a:cubicBezTo>
                  <a:pt x="1543" y="16200"/>
                  <a:pt x="1543" y="16200"/>
                  <a:pt x="1543" y="16200"/>
                </a:cubicBezTo>
                <a:cubicBezTo>
                  <a:pt x="771" y="16200"/>
                  <a:pt x="0" y="17550"/>
                  <a:pt x="0" y="18900"/>
                </a:cubicBezTo>
                <a:cubicBezTo>
                  <a:pt x="0" y="20250"/>
                  <a:pt x="771" y="21600"/>
                  <a:pt x="1543" y="21600"/>
                </a:cubicBezTo>
                <a:close/>
                <a:moveTo>
                  <a:pt x="10029" y="2700"/>
                </a:moveTo>
                <a:cubicBezTo>
                  <a:pt x="11571" y="2700"/>
                  <a:pt x="11571" y="2700"/>
                  <a:pt x="11571" y="2700"/>
                </a:cubicBezTo>
                <a:cubicBezTo>
                  <a:pt x="11957" y="2700"/>
                  <a:pt x="12343" y="3375"/>
                  <a:pt x="12343" y="4050"/>
                </a:cubicBezTo>
                <a:cubicBezTo>
                  <a:pt x="12343" y="4725"/>
                  <a:pt x="11957" y="5400"/>
                  <a:pt x="11571" y="5400"/>
                </a:cubicBezTo>
                <a:cubicBezTo>
                  <a:pt x="10029" y="5400"/>
                  <a:pt x="10029" y="5400"/>
                  <a:pt x="10029" y="5400"/>
                </a:cubicBezTo>
                <a:cubicBezTo>
                  <a:pt x="9643" y="5400"/>
                  <a:pt x="9257" y="4725"/>
                  <a:pt x="9257" y="4050"/>
                </a:cubicBezTo>
                <a:cubicBezTo>
                  <a:pt x="9257" y="3375"/>
                  <a:pt x="9643" y="2700"/>
                  <a:pt x="10029" y="27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43" name="Shape"/>
          <p:cNvSpPr/>
          <p:nvPr/>
        </p:nvSpPr>
        <p:spPr>
          <a:xfrm>
            <a:off x="5016501" y="1281112"/>
            <a:ext cx="209551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286" y="0"/>
                </a:moveTo>
                <a:cubicBezTo>
                  <a:pt x="2314" y="0"/>
                  <a:pt x="2314" y="0"/>
                  <a:pt x="2314" y="0"/>
                </a:cubicBezTo>
                <a:cubicBezTo>
                  <a:pt x="1929" y="0"/>
                  <a:pt x="1543" y="771"/>
                  <a:pt x="1543" y="1543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4629" y="21600"/>
                  <a:pt x="4629" y="21600"/>
                  <a:pt x="4629" y="21600"/>
                </a:cubicBezTo>
                <a:cubicBezTo>
                  <a:pt x="6171" y="12343"/>
                  <a:pt x="6171" y="12343"/>
                  <a:pt x="6171" y="12343"/>
                </a:cubicBezTo>
                <a:cubicBezTo>
                  <a:pt x="6171" y="21600"/>
                  <a:pt x="6171" y="21600"/>
                  <a:pt x="6171" y="21600"/>
                </a:cubicBezTo>
                <a:cubicBezTo>
                  <a:pt x="15429" y="21600"/>
                  <a:pt x="15429" y="21600"/>
                  <a:pt x="15429" y="21600"/>
                </a:cubicBezTo>
                <a:cubicBezTo>
                  <a:pt x="15429" y="12343"/>
                  <a:pt x="15429" y="12343"/>
                  <a:pt x="15429" y="12343"/>
                </a:cubicBezTo>
                <a:cubicBezTo>
                  <a:pt x="16971" y="21600"/>
                  <a:pt x="16971" y="21600"/>
                  <a:pt x="16971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0057" y="1543"/>
                  <a:pt x="20057" y="1543"/>
                  <a:pt x="20057" y="1543"/>
                </a:cubicBezTo>
                <a:cubicBezTo>
                  <a:pt x="20057" y="771"/>
                  <a:pt x="19671" y="0"/>
                  <a:pt x="19286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746" name="Group"/>
          <p:cNvGrpSpPr/>
          <p:nvPr/>
        </p:nvGrpSpPr>
        <p:grpSpPr>
          <a:xfrm>
            <a:off x="4054476" y="1165378"/>
            <a:ext cx="231623" cy="220794"/>
            <a:chOff x="0" y="0"/>
            <a:chExt cx="231621" cy="220792"/>
          </a:xfrm>
        </p:grpSpPr>
        <p:sp>
          <p:nvSpPr>
            <p:cNvPr id="1744" name="Shape"/>
            <p:cNvSpPr/>
            <p:nvPr/>
          </p:nvSpPr>
          <p:spPr>
            <a:xfrm>
              <a:off x="90486" y="0"/>
              <a:ext cx="141136" cy="1411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73" h="20873" extrusionOk="0">
                  <a:moveTo>
                    <a:pt x="20492" y="381"/>
                  </a:moveTo>
                  <a:cubicBezTo>
                    <a:pt x="18831" y="-727"/>
                    <a:pt x="17169" y="935"/>
                    <a:pt x="17169" y="935"/>
                  </a:cubicBezTo>
                  <a:cubicBezTo>
                    <a:pt x="17169" y="935"/>
                    <a:pt x="8308" y="9796"/>
                    <a:pt x="6646" y="11458"/>
                  </a:cubicBezTo>
                  <a:cubicBezTo>
                    <a:pt x="4985" y="13119"/>
                    <a:pt x="0" y="15335"/>
                    <a:pt x="0" y="15335"/>
                  </a:cubicBezTo>
                  <a:cubicBezTo>
                    <a:pt x="5538" y="20873"/>
                    <a:pt x="5538" y="20873"/>
                    <a:pt x="5538" y="20873"/>
                  </a:cubicBezTo>
                  <a:cubicBezTo>
                    <a:pt x="5538" y="20873"/>
                    <a:pt x="7754" y="15888"/>
                    <a:pt x="9415" y="14227"/>
                  </a:cubicBezTo>
                  <a:cubicBezTo>
                    <a:pt x="11077" y="12565"/>
                    <a:pt x="19938" y="3704"/>
                    <a:pt x="19938" y="3704"/>
                  </a:cubicBezTo>
                  <a:cubicBezTo>
                    <a:pt x="19938" y="3704"/>
                    <a:pt x="21600" y="2042"/>
                    <a:pt x="20492" y="381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745" name="Shape"/>
            <p:cNvSpPr/>
            <p:nvPr/>
          </p:nvSpPr>
          <p:spPr>
            <a:xfrm>
              <a:off x="0" y="115734"/>
              <a:ext cx="115888" cy="1050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8326" extrusionOk="0">
                  <a:moveTo>
                    <a:pt x="8361" y="4582"/>
                  </a:moveTo>
                  <a:cubicBezTo>
                    <a:pt x="4877" y="12436"/>
                    <a:pt x="5574" y="16364"/>
                    <a:pt x="0" y="17673"/>
                  </a:cubicBezTo>
                  <a:cubicBezTo>
                    <a:pt x="21600" y="21600"/>
                    <a:pt x="21600" y="6545"/>
                    <a:pt x="21600" y="6545"/>
                  </a:cubicBezTo>
                  <a:cubicBezTo>
                    <a:pt x="14632" y="0"/>
                    <a:pt x="14632" y="0"/>
                    <a:pt x="14632" y="0"/>
                  </a:cubicBezTo>
                  <a:cubicBezTo>
                    <a:pt x="14632" y="0"/>
                    <a:pt x="9755" y="1309"/>
                    <a:pt x="8361" y="4582"/>
                  </a:cubicBezTo>
                  <a:close/>
                  <a:moveTo>
                    <a:pt x="6271" y="15709"/>
                  </a:moveTo>
                  <a:cubicBezTo>
                    <a:pt x="7665" y="13745"/>
                    <a:pt x="10452" y="5236"/>
                    <a:pt x="13935" y="2618"/>
                  </a:cubicBezTo>
                  <a:cubicBezTo>
                    <a:pt x="16026" y="4582"/>
                    <a:pt x="13935" y="11127"/>
                    <a:pt x="6271" y="15709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747" name="Shape"/>
          <p:cNvSpPr/>
          <p:nvPr/>
        </p:nvSpPr>
        <p:spPr>
          <a:xfrm>
            <a:off x="8391364" y="1146175"/>
            <a:ext cx="230350" cy="2303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756" h="20756" extrusionOk="0">
                <a:moveTo>
                  <a:pt x="17718" y="8775"/>
                </a:moveTo>
                <a:cubicBezTo>
                  <a:pt x="11306" y="15525"/>
                  <a:pt x="11306" y="15525"/>
                  <a:pt x="11306" y="15525"/>
                </a:cubicBezTo>
                <a:cubicBezTo>
                  <a:pt x="9618" y="17213"/>
                  <a:pt x="6918" y="17213"/>
                  <a:pt x="5231" y="15525"/>
                </a:cubicBezTo>
                <a:cubicBezTo>
                  <a:pt x="3544" y="13838"/>
                  <a:pt x="3544" y="11138"/>
                  <a:pt x="5231" y="9450"/>
                </a:cubicBezTo>
                <a:cubicBezTo>
                  <a:pt x="11981" y="3038"/>
                  <a:pt x="11981" y="3038"/>
                  <a:pt x="11981" y="3038"/>
                </a:cubicBezTo>
                <a:cubicBezTo>
                  <a:pt x="8943" y="0"/>
                  <a:pt x="8943" y="0"/>
                  <a:pt x="8943" y="0"/>
                </a:cubicBezTo>
                <a:cubicBezTo>
                  <a:pt x="2531" y="6750"/>
                  <a:pt x="2531" y="6750"/>
                  <a:pt x="2531" y="6750"/>
                </a:cubicBezTo>
                <a:cubicBezTo>
                  <a:pt x="-844" y="9787"/>
                  <a:pt x="-844" y="15188"/>
                  <a:pt x="2531" y="18225"/>
                </a:cubicBezTo>
                <a:cubicBezTo>
                  <a:pt x="5568" y="21600"/>
                  <a:pt x="10968" y="21600"/>
                  <a:pt x="14006" y="18225"/>
                </a:cubicBezTo>
                <a:cubicBezTo>
                  <a:pt x="20756" y="11813"/>
                  <a:pt x="20756" y="11813"/>
                  <a:pt x="20756" y="11813"/>
                </a:cubicBezTo>
                <a:lnTo>
                  <a:pt x="17718" y="8775"/>
                </a:lnTo>
                <a:close/>
                <a:moveTo>
                  <a:pt x="8943" y="1350"/>
                </a:moveTo>
                <a:cubicBezTo>
                  <a:pt x="10293" y="3038"/>
                  <a:pt x="10293" y="3038"/>
                  <a:pt x="10293" y="3038"/>
                </a:cubicBezTo>
                <a:cubicBezTo>
                  <a:pt x="8268" y="5063"/>
                  <a:pt x="8268" y="5063"/>
                  <a:pt x="8268" y="5063"/>
                </a:cubicBezTo>
                <a:cubicBezTo>
                  <a:pt x="6918" y="3713"/>
                  <a:pt x="6918" y="3713"/>
                  <a:pt x="6918" y="3713"/>
                </a:cubicBezTo>
                <a:lnTo>
                  <a:pt x="8943" y="1350"/>
                </a:lnTo>
                <a:close/>
                <a:moveTo>
                  <a:pt x="15693" y="12488"/>
                </a:moveTo>
                <a:cubicBezTo>
                  <a:pt x="17718" y="10463"/>
                  <a:pt x="17718" y="10463"/>
                  <a:pt x="17718" y="10463"/>
                </a:cubicBezTo>
                <a:cubicBezTo>
                  <a:pt x="19406" y="11813"/>
                  <a:pt x="19406" y="11813"/>
                  <a:pt x="19406" y="11813"/>
                </a:cubicBezTo>
                <a:cubicBezTo>
                  <a:pt x="17043" y="13838"/>
                  <a:pt x="17043" y="13838"/>
                  <a:pt x="17043" y="13838"/>
                </a:cubicBezTo>
                <a:lnTo>
                  <a:pt x="15693" y="12488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48" name="Rectangle"/>
          <p:cNvSpPr/>
          <p:nvPr/>
        </p:nvSpPr>
        <p:spPr>
          <a:xfrm>
            <a:off x="7510463" y="1190625"/>
            <a:ext cx="150814" cy="10477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49" name="Shape"/>
          <p:cNvSpPr/>
          <p:nvPr/>
        </p:nvSpPr>
        <p:spPr>
          <a:xfrm>
            <a:off x="7466013" y="1235075"/>
            <a:ext cx="149226" cy="106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136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15475"/>
                </a:lnTo>
                <a:lnTo>
                  <a:pt x="4136" y="15475"/>
                </a:lnTo>
                <a:lnTo>
                  <a:pt x="4136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50" name="Shape"/>
          <p:cNvSpPr/>
          <p:nvPr/>
        </p:nvSpPr>
        <p:spPr>
          <a:xfrm>
            <a:off x="7419975" y="1281112"/>
            <a:ext cx="150814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320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15382"/>
                </a:lnTo>
                <a:lnTo>
                  <a:pt x="4320" y="15382"/>
                </a:lnTo>
                <a:lnTo>
                  <a:pt x="4320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51" name="Shape"/>
          <p:cNvSpPr/>
          <p:nvPr/>
        </p:nvSpPr>
        <p:spPr>
          <a:xfrm>
            <a:off x="7900988" y="1160462"/>
            <a:ext cx="239714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150" y="0"/>
                </a:moveTo>
                <a:cubicBezTo>
                  <a:pt x="4050" y="0"/>
                  <a:pt x="0" y="8640"/>
                  <a:pt x="0" y="14400"/>
                </a:cubicBezTo>
                <a:cubicBezTo>
                  <a:pt x="0" y="15840"/>
                  <a:pt x="2700" y="18720"/>
                  <a:pt x="4050" y="14400"/>
                </a:cubicBezTo>
                <a:cubicBezTo>
                  <a:pt x="4725" y="12600"/>
                  <a:pt x="8100" y="12960"/>
                  <a:pt x="8100" y="15840"/>
                </a:cubicBezTo>
                <a:cubicBezTo>
                  <a:pt x="8100" y="19080"/>
                  <a:pt x="9450" y="21600"/>
                  <a:pt x="12150" y="21600"/>
                </a:cubicBezTo>
                <a:cubicBezTo>
                  <a:pt x="20250" y="21600"/>
                  <a:pt x="21600" y="14400"/>
                  <a:pt x="21600" y="10080"/>
                </a:cubicBezTo>
                <a:cubicBezTo>
                  <a:pt x="21600" y="5760"/>
                  <a:pt x="20250" y="0"/>
                  <a:pt x="12150" y="0"/>
                </a:cubicBezTo>
                <a:close/>
                <a:moveTo>
                  <a:pt x="5400" y="10440"/>
                </a:moveTo>
                <a:cubicBezTo>
                  <a:pt x="4388" y="10440"/>
                  <a:pt x="3713" y="9720"/>
                  <a:pt x="3713" y="8640"/>
                </a:cubicBezTo>
                <a:cubicBezTo>
                  <a:pt x="3713" y="7560"/>
                  <a:pt x="4388" y="6840"/>
                  <a:pt x="5400" y="6840"/>
                </a:cubicBezTo>
                <a:cubicBezTo>
                  <a:pt x="6413" y="6840"/>
                  <a:pt x="7088" y="7560"/>
                  <a:pt x="7088" y="8640"/>
                </a:cubicBezTo>
                <a:cubicBezTo>
                  <a:pt x="7088" y="9720"/>
                  <a:pt x="6413" y="10440"/>
                  <a:pt x="5400" y="10440"/>
                </a:cubicBezTo>
                <a:close/>
                <a:moveTo>
                  <a:pt x="8438" y="5040"/>
                </a:moveTo>
                <a:cubicBezTo>
                  <a:pt x="8438" y="3960"/>
                  <a:pt x="9113" y="3240"/>
                  <a:pt x="10125" y="3240"/>
                </a:cubicBezTo>
                <a:cubicBezTo>
                  <a:pt x="11138" y="3240"/>
                  <a:pt x="11813" y="3960"/>
                  <a:pt x="11813" y="5040"/>
                </a:cubicBezTo>
                <a:cubicBezTo>
                  <a:pt x="11813" y="6120"/>
                  <a:pt x="11138" y="6840"/>
                  <a:pt x="10125" y="6840"/>
                </a:cubicBezTo>
                <a:cubicBezTo>
                  <a:pt x="9113" y="6840"/>
                  <a:pt x="8438" y="6120"/>
                  <a:pt x="8438" y="5040"/>
                </a:cubicBezTo>
                <a:close/>
                <a:moveTo>
                  <a:pt x="12825" y="17640"/>
                </a:moveTo>
                <a:cubicBezTo>
                  <a:pt x="11475" y="17640"/>
                  <a:pt x="10463" y="16560"/>
                  <a:pt x="10463" y="15120"/>
                </a:cubicBezTo>
                <a:cubicBezTo>
                  <a:pt x="10463" y="13680"/>
                  <a:pt x="11475" y="12600"/>
                  <a:pt x="12825" y="12600"/>
                </a:cubicBezTo>
                <a:cubicBezTo>
                  <a:pt x="14175" y="12600"/>
                  <a:pt x="15188" y="13680"/>
                  <a:pt x="15188" y="15120"/>
                </a:cubicBezTo>
                <a:cubicBezTo>
                  <a:pt x="15188" y="16560"/>
                  <a:pt x="14175" y="17640"/>
                  <a:pt x="12825" y="17640"/>
                </a:cubicBezTo>
                <a:close/>
                <a:moveTo>
                  <a:pt x="16875" y="13320"/>
                </a:moveTo>
                <a:cubicBezTo>
                  <a:pt x="16200" y="13320"/>
                  <a:pt x="15863" y="12960"/>
                  <a:pt x="15863" y="12240"/>
                </a:cubicBezTo>
                <a:cubicBezTo>
                  <a:pt x="15863" y="11520"/>
                  <a:pt x="16200" y="11160"/>
                  <a:pt x="16875" y="11160"/>
                </a:cubicBezTo>
                <a:cubicBezTo>
                  <a:pt x="17550" y="11160"/>
                  <a:pt x="17888" y="11520"/>
                  <a:pt x="17888" y="12240"/>
                </a:cubicBezTo>
                <a:cubicBezTo>
                  <a:pt x="17888" y="12960"/>
                  <a:pt x="17550" y="13320"/>
                  <a:pt x="16875" y="13320"/>
                </a:cubicBezTo>
                <a:close/>
                <a:moveTo>
                  <a:pt x="15525" y="9000"/>
                </a:moveTo>
                <a:cubicBezTo>
                  <a:pt x="14175" y="9000"/>
                  <a:pt x="13163" y="7920"/>
                  <a:pt x="13163" y="6480"/>
                </a:cubicBezTo>
                <a:cubicBezTo>
                  <a:pt x="13163" y="5040"/>
                  <a:pt x="14175" y="3960"/>
                  <a:pt x="15525" y="3960"/>
                </a:cubicBezTo>
                <a:cubicBezTo>
                  <a:pt x="16875" y="3960"/>
                  <a:pt x="17888" y="5040"/>
                  <a:pt x="17888" y="6480"/>
                </a:cubicBezTo>
                <a:cubicBezTo>
                  <a:pt x="17888" y="7920"/>
                  <a:pt x="16875" y="9000"/>
                  <a:pt x="15525" y="90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52" name="Shape"/>
          <p:cNvSpPr/>
          <p:nvPr/>
        </p:nvSpPr>
        <p:spPr>
          <a:xfrm>
            <a:off x="9344025" y="1160462"/>
            <a:ext cx="239714" cy="904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13" y="7200"/>
                </a:moveTo>
                <a:cubicBezTo>
                  <a:pt x="18562" y="3600"/>
                  <a:pt x="16200" y="0"/>
                  <a:pt x="10800" y="0"/>
                </a:cubicBezTo>
                <a:cubicBezTo>
                  <a:pt x="5400" y="0"/>
                  <a:pt x="3375" y="3600"/>
                  <a:pt x="1688" y="7200"/>
                </a:cubicBezTo>
                <a:cubicBezTo>
                  <a:pt x="675" y="9900"/>
                  <a:pt x="0" y="10800"/>
                  <a:pt x="0" y="14400"/>
                </a:cubicBezTo>
                <a:cubicBezTo>
                  <a:pt x="0" y="18000"/>
                  <a:pt x="0" y="18000"/>
                  <a:pt x="0" y="18000"/>
                </a:cubicBezTo>
                <a:cubicBezTo>
                  <a:pt x="0" y="19800"/>
                  <a:pt x="675" y="21600"/>
                  <a:pt x="1350" y="21600"/>
                </a:cubicBezTo>
                <a:cubicBezTo>
                  <a:pt x="4050" y="21600"/>
                  <a:pt x="4050" y="21600"/>
                  <a:pt x="4050" y="21600"/>
                </a:cubicBezTo>
                <a:cubicBezTo>
                  <a:pt x="4725" y="21600"/>
                  <a:pt x="5400" y="19800"/>
                  <a:pt x="5400" y="18000"/>
                </a:cubicBezTo>
                <a:cubicBezTo>
                  <a:pt x="5400" y="16200"/>
                  <a:pt x="5400" y="14400"/>
                  <a:pt x="6075" y="11700"/>
                </a:cubicBezTo>
                <a:cubicBezTo>
                  <a:pt x="6750" y="9900"/>
                  <a:pt x="8100" y="7200"/>
                  <a:pt x="10800" y="7200"/>
                </a:cubicBezTo>
                <a:cubicBezTo>
                  <a:pt x="13500" y="7200"/>
                  <a:pt x="14850" y="9900"/>
                  <a:pt x="15525" y="11700"/>
                </a:cubicBezTo>
                <a:cubicBezTo>
                  <a:pt x="16200" y="14400"/>
                  <a:pt x="16200" y="16200"/>
                  <a:pt x="16200" y="18000"/>
                </a:cubicBezTo>
                <a:cubicBezTo>
                  <a:pt x="16200" y="19800"/>
                  <a:pt x="16875" y="21600"/>
                  <a:pt x="17550" y="21600"/>
                </a:cubicBezTo>
                <a:cubicBezTo>
                  <a:pt x="20250" y="21600"/>
                  <a:pt x="20250" y="21600"/>
                  <a:pt x="20250" y="21600"/>
                </a:cubicBezTo>
                <a:cubicBezTo>
                  <a:pt x="20925" y="21600"/>
                  <a:pt x="21600" y="19800"/>
                  <a:pt x="21600" y="18000"/>
                </a:cubicBezTo>
                <a:cubicBezTo>
                  <a:pt x="21600" y="14400"/>
                  <a:pt x="21600" y="14400"/>
                  <a:pt x="21600" y="14400"/>
                </a:cubicBezTo>
                <a:cubicBezTo>
                  <a:pt x="21600" y="10800"/>
                  <a:pt x="20925" y="9900"/>
                  <a:pt x="19913" y="72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53" name="Circle"/>
          <p:cNvSpPr/>
          <p:nvPr/>
        </p:nvSpPr>
        <p:spPr>
          <a:xfrm>
            <a:off x="9432925" y="1295400"/>
            <a:ext cx="60327" cy="60327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54" name="Shape"/>
          <p:cNvSpPr/>
          <p:nvPr/>
        </p:nvSpPr>
        <p:spPr>
          <a:xfrm>
            <a:off x="9358313" y="1220787"/>
            <a:ext cx="211139" cy="1651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3927"/>
                </a:moveTo>
                <a:cubicBezTo>
                  <a:pt x="15429" y="3927"/>
                  <a:pt x="15429" y="3927"/>
                  <a:pt x="15429" y="3927"/>
                </a:cubicBezTo>
                <a:cubicBezTo>
                  <a:pt x="15429" y="1473"/>
                  <a:pt x="15429" y="1473"/>
                  <a:pt x="15429" y="1473"/>
                </a:cubicBezTo>
                <a:cubicBezTo>
                  <a:pt x="15429" y="491"/>
                  <a:pt x="14657" y="0"/>
                  <a:pt x="13886" y="0"/>
                </a:cubicBezTo>
                <a:cubicBezTo>
                  <a:pt x="13114" y="0"/>
                  <a:pt x="12343" y="491"/>
                  <a:pt x="12343" y="1473"/>
                </a:cubicBezTo>
                <a:cubicBezTo>
                  <a:pt x="12343" y="3927"/>
                  <a:pt x="12343" y="3927"/>
                  <a:pt x="12343" y="3927"/>
                </a:cubicBezTo>
                <a:cubicBezTo>
                  <a:pt x="9257" y="3927"/>
                  <a:pt x="9257" y="3927"/>
                  <a:pt x="9257" y="3927"/>
                </a:cubicBezTo>
                <a:cubicBezTo>
                  <a:pt x="9257" y="1473"/>
                  <a:pt x="9257" y="1473"/>
                  <a:pt x="9257" y="1473"/>
                </a:cubicBezTo>
                <a:cubicBezTo>
                  <a:pt x="9257" y="491"/>
                  <a:pt x="8486" y="0"/>
                  <a:pt x="7714" y="0"/>
                </a:cubicBezTo>
                <a:cubicBezTo>
                  <a:pt x="6943" y="0"/>
                  <a:pt x="6171" y="491"/>
                  <a:pt x="6171" y="1473"/>
                </a:cubicBezTo>
                <a:cubicBezTo>
                  <a:pt x="6171" y="3927"/>
                  <a:pt x="6171" y="3927"/>
                  <a:pt x="6171" y="3927"/>
                </a:cubicBezTo>
                <a:cubicBezTo>
                  <a:pt x="5400" y="3927"/>
                  <a:pt x="5400" y="3927"/>
                  <a:pt x="5400" y="3927"/>
                </a:cubicBezTo>
                <a:cubicBezTo>
                  <a:pt x="5014" y="3927"/>
                  <a:pt x="4629" y="4418"/>
                  <a:pt x="4243" y="4909"/>
                </a:cubicBezTo>
                <a:cubicBezTo>
                  <a:pt x="3086" y="6873"/>
                  <a:pt x="0" y="13255"/>
                  <a:pt x="0" y="15709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618"/>
                  <a:pt x="771" y="21600"/>
                  <a:pt x="1543" y="21600"/>
                </a:cubicBezTo>
                <a:cubicBezTo>
                  <a:pt x="20057" y="21600"/>
                  <a:pt x="20057" y="21600"/>
                  <a:pt x="20057" y="21600"/>
                </a:cubicBezTo>
                <a:cubicBezTo>
                  <a:pt x="20829" y="21600"/>
                  <a:pt x="21600" y="20618"/>
                  <a:pt x="21600" y="19636"/>
                </a:cubicBezTo>
                <a:cubicBezTo>
                  <a:pt x="21600" y="18164"/>
                  <a:pt x="21600" y="15709"/>
                  <a:pt x="21600" y="15709"/>
                </a:cubicBezTo>
                <a:cubicBezTo>
                  <a:pt x="21600" y="12273"/>
                  <a:pt x="18514" y="6873"/>
                  <a:pt x="17357" y="4909"/>
                </a:cubicBezTo>
                <a:cubicBezTo>
                  <a:pt x="16971" y="4418"/>
                  <a:pt x="16586" y="3927"/>
                  <a:pt x="16200" y="3927"/>
                </a:cubicBezTo>
                <a:close/>
                <a:moveTo>
                  <a:pt x="10800" y="19636"/>
                </a:moveTo>
                <a:cubicBezTo>
                  <a:pt x="8100" y="19636"/>
                  <a:pt x="6171" y="17182"/>
                  <a:pt x="6171" y="13745"/>
                </a:cubicBezTo>
                <a:cubicBezTo>
                  <a:pt x="6171" y="10309"/>
                  <a:pt x="8100" y="7855"/>
                  <a:pt x="10800" y="7855"/>
                </a:cubicBezTo>
                <a:cubicBezTo>
                  <a:pt x="13500" y="7855"/>
                  <a:pt x="15429" y="10309"/>
                  <a:pt x="15429" y="13745"/>
                </a:cubicBezTo>
                <a:cubicBezTo>
                  <a:pt x="15429" y="17182"/>
                  <a:pt x="13500" y="19636"/>
                  <a:pt x="10800" y="19636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55" name="Shape"/>
          <p:cNvSpPr/>
          <p:nvPr/>
        </p:nvSpPr>
        <p:spPr>
          <a:xfrm>
            <a:off x="4543426" y="1625600"/>
            <a:ext cx="198439" cy="1889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70" y="3456"/>
                </a:moveTo>
                <a:cubicBezTo>
                  <a:pt x="20785" y="3456"/>
                  <a:pt x="21600" y="2592"/>
                  <a:pt x="21600" y="1728"/>
                </a:cubicBezTo>
                <a:cubicBezTo>
                  <a:pt x="21600" y="864"/>
                  <a:pt x="20785" y="0"/>
                  <a:pt x="19970" y="0"/>
                </a:cubicBezTo>
                <a:cubicBezTo>
                  <a:pt x="18747" y="0"/>
                  <a:pt x="18340" y="864"/>
                  <a:pt x="18340" y="1728"/>
                </a:cubicBezTo>
                <a:cubicBezTo>
                  <a:pt x="18340" y="2160"/>
                  <a:pt x="18340" y="2592"/>
                  <a:pt x="18340" y="2592"/>
                </a:cubicBezTo>
                <a:cubicBezTo>
                  <a:pt x="10189" y="8640"/>
                  <a:pt x="10189" y="8640"/>
                  <a:pt x="10189" y="8640"/>
                </a:cubicBezTo>
                <a:cubicBezTo>
                  <a:pt x="2853" y="864"/>
                  <a:pt x="2853" y="864"/>
                  <a:pt x="2853" y="864"/>
                </a:cubicBezTo>
                <a:cubicBezTo>
                  <a:pt x="2445" y="0"/>
                  <a:pt x="1630" y="0"/>
                  <a:pt x="1223" y="432"/>
                </a:cubicBezTo>
                <a:cubicBezTo>
                  <a:pt x="408" y="432"/>
                  <a:pt x="0" y="1296"/>
                  <a:pt x="0" y="1728"/>
                </a:cubicBezTo>
                <a:cubicBezTo>
                  <a:pt x="0" y="6912"/>
                  <a:pt x="2038" y="12096"/>
                  <a:pt x="5706" y="15984"/>
                </a:cubicBezTo>
                <a:cubicBezTo>
                  <a:pt x="8966" y="19872"/>
                  <a:pt x="13857" y="21600"/>
                  <a:pt x="18747" y="21600"/>
                </a:cubicBezTo>
                <a:cubicBezTo>
                  <a:pt x="19562" y="21600"/>
                  <a:pt x="19970" y="21168"/>
                  <a:pt x="20377" y="20736"/>
                </a:cubicBezTo>
                <a:cubicBezTo>
                  <a:pt x="20785" y="19872"/>
                  <a:pt x="20377" y="19008"/>
                  <a:pt x="19970" y="18576"/>
                </a:cubicBezTo>
                <a:cubicBezTo>
                  <a:pt x="13449" y="11664"/>
                  <a:pt x="13449" y="11664"/>
                  <a:pt x="13449" y="11664"/>
                </a:cubicBezTo>
                <a:cubicBezTo>
                  <a:pt x="18747" y="3024"/>
                  <a:pt x="18747" y="3024"/>
                  <a:pt x="18747" y="3024"/>
                </a:cubicBezTo>
                <a:cubicBezTo>
                  <a:pt x="19155" y="3456"/>
                  <a:pt x="19562" y="3456"/>
                  <a:pt x="19970" y="3456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56" name="Shape"/>
          <p:cNvSpPr/>
          <p:nvPr/>
        </p:nvSpPr>
        <p:spPr>
          <a:xfrm>
            <a:off x="4535487" y="1779588"/>
            <a:ext cx="96839" cy="87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108" y="8452"/>
                </a:moveTo>
                <a:cubicBezTo>
                  <a:pt x="18277" y="7513"/>
                  <a:pt x="18277" y="7513"/>
                  <a:pt x="18277" y="7513"/>
                </a:cubicBezTo>
                <a:cubicBezTo>
                  <a:pt x="14954" y="5635"/>
                  <a:pt x="12462" y="2817"/>
                  <a:pt x="9969" y="0"/>
                </a:cubicBezTo>
                <a:cubicBezTo>
                  <a:pt x="9138" y="0"/>
                  <a:pt x="9138" y="0"/>
                  <a:pt x="9138" y="0"/>
                </a:cubicBezTo>
                <a:cubicBezTo>
                  <a:pt x="9138" y="0"/>
                  <a:pt x="9138" y="0"/>
                  <a:pt x="9138" y="0"/>
                </a:cubicBezTo>
                <a:cubicBezTo>
                  <a:pt x="0" y="18783"/>
                  <a:pt x="0" y="18783"/>
                  <a:pt x="0" y="18783"/>
                </a:cubicBezTo>
                <a:cubicBezTo>
                  <a:pt x="0" y="19722"/>
                  <a:pt x="0" y="19722"/>
                  <a:pt x="0" y="20661"/>
                </a:cubicBezTo>
                <a:cubicBezTo>
                  <a:pt x="831" y="21600"/>
                  <a:pt x="831" y="21600"/>
                  <a:pt x="1662" y="21600"/>
                </a:cubicBezTo>
                <a:cubicBezTo>
                  <a:pt x="19938" y="21600"/>
                  <a:pt x="19938" y="21600"/>
                  <a:pt x="19938" y="21600"/>
                </a:cubicBezTo>
                <a:cubicBezTo>
                  <a:pt x="20769" y="21600"/>
                  <a:pt x="20769" y="21600"/>
                  <a:pt x="21600" y="20661"/>
                </a:cubicBezTo>
                <a:cubicBezTo>
                  <a:pt x="21600" y="20661"/>
                  <a:pt x="21600" y="19722"/>
                  <a:pt x="21600" y="18783"/>
                </a:cubicBezTo>
                <a:lnTo>
                  <a:pt x="19108" y="845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57" name="Shape"/>
          <p:cNvSpPr/>
          <p:nvPr/>
        </p:nvSpPr>
        <p:spPr>
          <a:xfrm>
            <a:off x="2611438" y="1625600"/>
            <a:ext cx="225426" cy="2381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440" y="21600"/>
                </a:moveTo>
                <a:cubicBezTo>
                  <a:pt x="9000" y="21600"/>
                  <a:pt x="7200" y="21257"/>
                  <a:pt x="6120" y="20914"/>
                </a:cubicBezTo>
                <a:cubicBezTo>
                  <a:pt x="4680" y="20571"/>
                  <a:pt x="3600" y="19886"/>
                  <a:pt x="2880" y="18857"/>
                </a:cubicBezTo>
                <a:cubicBezTo>
                  <a:pt x="1800" y="18171"/>
                  <a:pt x="1080" y="17143"/>
                  <a:pt x="720" y="15771"/>
                </a:cubicBezTo>
                <a:cubicBezTo>
                  <a:pt x="360" y="14743"/>
                  <a:pt x="0" y="13029"/>
                  <a:pt x="0" y="11657"/>
                </a:cubicBezTo>
                <a:cubicBezTo>
                  <a:pt x="0" y="10629"/>
                  <a:pt x="0" y="9600"/>
                  <a:pt x="360" y="8571"/>
                </a:cubicBezTo>
                <a:cubicBezTo>
                  <a:pt x="720" y="7543"/>
                  <a:pt x="1080" y="6514"/>
                  <a:pt x="1440" y="5829"/>
                </a:cubicBezTo>
                <a:cubicBezTo>
                  <a:pt x="1800" y="4800"/>
                  <a:pt x="2520" y="4114"/>
                  <a:pt x="3240" y="3429"/>
                </a:cubicBezTo>
                <a:cubicBezTo>
                  <a:pt x="3960" y="2743"/>
                  <a:pt x="4680" y="2057"/>
                  <a:pt x="5400" y="1714"/>
                </a:cubicBezTo>
                <a:cubicBezTo>
                  <a:pt x="6480" y="1029"/>
                  <a:pt x="7200" y="686"/>
                  <a:pt x="8280" y="343"/>
                </a:cubicBezTo>
                <a:cubicBezTo>
                  <a:pt x="9360" y="0"/>
                  <a:pt x="10440" y="0"/>
                  <a:pt x="11880" y="0"/>
                </a:cubicBezTo>
                <a:cubicBezTo>
                  <a:pt x="13320" y="0"/>
                  <a:pt x="14400" y="343"/>
                  <a:pt x="15840" y="686"/>
                </a:cubicBezTo>
                <a:cubicBezTo>
                  <a:pt x="16920" y="1029"/>
                  <a:pt x="18000" y="1714"/>
                  <a:pt x="18720" y="2400"/>
                </a:cubicBezTo>
                <a:cubicBezTo>
                  <a:pt x="19800" y="3429"/>
                  <a:pt x="20520" y="4457"/>
                  <a:pt x="20880" y="5486"/>
                </a:cubicBezTo>
                <a:cubicBezTo>
                  <a:pt x="21600" y="6857"/>
                  <a:pt x="21600" y="8229"/>
                  <a:pt x="21600" y="9600"/>
                </a:cubicBezTo>
                <a:cubicBezTo>
                  <a:pt x="21600" y="10286"/>
                  <a:pt x="21600" y="11314"/>
                  <a:pt x="21240" y="12000"/>
                </a:cubicBezTo>
                <a:cubicBezTo>
                  <a:pt x="21240" y="12686"/>
                  <a:pt x="20880" y="13714"/>
                  <a:pt x="20520" y="14057"/>
                </a:cubicBezTo>
                <a:cubicBezTo>
                  <a:pt x="20160" y="14743"/>
                  <a:pt x="19440" y="15429"/>
                  <a:pt x="19080" y="15771"/>
                </a:cubicBezTo>
                <a:cubicBezTo>
                  <a:pt x="18360" y="16114"/>
                  <a:pt x="17640" y="16114"/>
                  <a:pt x="16920" y="16114"/>
                </a:cubicBezTo>
                <a:cubicBezTo>
                  <a:pt x="16560" y="16114"/>
                  <a:pt x="16200" y="16114"/>
                  <a:pt x="15840" y="16114"/>
                </a:cubicBezTo>
                <a:cubicBezTo>
                  <a:pt x="15480" y="16114"/>
                  <a:pt x="15480" y="15771"/>
                  <a:pt x="15120" y="15771"/>
                </a:cubicBezTo>
                <a:cubicBezTo>
                  <a:pt x="14760" y="15771"/>
                  <a:pt x="14760" y="15429"/>
                  <a:pt x="14400" y="15429"/>
                </a:cubicBezTo>
                <a:cubicBezTo>
                  <a:pt x="14400" y="15086"/>
                  <a:pt x="14400" y="15086"/>
                  <a:pt x="14040" y="14743"/>
                </a:cubicBezTo>
                <a:cubicBezTo>
                  <a:pt x="14040" y="14400"/>
                  <a:pt x="14040" y="14400"/>
                  <a:pt x="14040" y="14400"/>
                </a:cubicBezTo>
                <a:cubicBezTo>
                  <a:pt x="13680" y="14400"/>
                  <a:pt x="13680" y="14400"/>
                  <a:pt x="13680" y="14400"/>
                </a:cubicBezTo>
                <a:cubicBezTo>
                  <a:pt x="13320" y="14743"/>
                  <a:pt x="13320" y="14743"/>
                  <a:pt x="13320" y="14743"/>
                </a:cubicBezTo>
                <a:cubicBezTo>
                  <a:pt x="12960" y="14743"/>
                  <a:pt x="12960" y="15086"/>
                  <a:pt x="12600" y="15086"/>
                </a:cubicBezTo>
                <a:cubicBezTo>
                  <a:pt x="12240" y="15429"/>
                  <a:pt x="12240" y="15429"/>
                  <a:pt x="11880" y="15771"/>
                </a:cubicBezTo>
                <a:cubicBezTo>
                  <a:pt x="11520" y="15771"/>
                  <a:pt x="11160" y="16114"/>
                  <a:pt x="11160" y="16114"/>
                </a:cubicBezTo>
                <a:cubicBezTo>
                  <a:pt x="10800" y="16114"/>
                  <a:pt x="10440" y="16114"/>
                  <a:pt x="10080" y="16114"/>
                </a:cubicBezTo>
                <a:cubicBezTo>
                  <a:pt x="9360" y="16114"/>
                  <a:pt x="8640" y="16114"/>
                  <a:pt x="7920" y="15771"/>
                </a:cubicBezTo>
                <a:cubicBezTo>
                  <a:pt x="7560" y="15771"/>
                  <a:pt x="6840" y="15429"/>
                  <a:pt x="6480" y="14743"/>
                </a:cubicBezTo>
                <a:cubicBezTo>
                  <a:pt x="6120" y="14400"/>
                  <a:pt x="6120" y="14057"/>
                  <a:pt x="5760" y="13371"/>
                </a:cubicBezTo>
                <a:cubicBezTo>
                  <a:pt x="5400" y="12686"/>
                  <a:pt x="5400" y="12000"/>
                  <a:pt x="5400" y="11314"/>
                </a:cubicBezTo>
                <a:cubicBezTo>
                  <a:pt x="5400" y="10286"/>
                  <a:pt x="5400" y="9600"/>
                  <a:pt x="5760" y="8914"/>
                </a:cubicBezTo>
                <a:cubicBezTo>
                  <a:pt x="6120" y="7886"/>
                  <a:pt x="6480" y="7543"/>
                  <a:pt x="7200" y="6857"/>
                </a:cubicBezTo>
                <a:cubicBezTo>
                  <a:pt x="7560" y="6514"/>
                  <a:pt x="8280" y="5829"/>
                  <a:pt x="9000" y="5829"/>
                </a:cubicBezTo>
                <a:cubicBezTo>
                  <a:pt x="9720" y="5486"/>
                  <a:pt x="10440" y="5143"/>
                  <a:pt x="11520" y="5143"/>
                </a:cubicBezTo>
                <a:cubicBezTo>
                  <a:pt x="11880" y="5143"/>
                  <a:pt x="12240" y="5143"/>
                  <a:pt x="12600" y="5143"/>
                </a:cubicBezTo>
                <a:cubicBezTo>
                  <a:pt x="12960" y="5486"/>
                  <a:pt x="13680" y="5486"/>
                  <a:pt x="14040" y="5486"/>
                </a:cubicBezTo>
                <a:cubicBezTo>
                  <a:pt x="14400" y="5486"/>
                  <a:pt x="14760" y="5486"/>
                  <a:pt x="15120" y="5829"/>
                </a:cubicBezTo>
                <a:cubicBezTo>
                  <a:pt x="15480" y="5829"/>
                  <a:pt x="15480" y="5829"/>
                  <a:pt x="15840" y="5829"/>
                </a:cubicBezTo>
                <a:cubicBezTo>
                  <a:pt x="15480" y="11314"/>
                  <a:pt x="15480" y="11314"/>
                  <a:pt x="15480" y="11314"/>
                </a:cubicBezTo>
                <a:cubicBezTo>
                  <a:pt x="15480" y="11314"/>
                  <a:pt x="15480" y="11657"/>
                  <a:pt x="15480" y="12000"/>
                </a:cubicBezTo>
                <a:cubicBezTo>
                  <a:pt x="15480" y="12343"/>
                  <a:pt x="15480" y="12343"/>
                  <a:pt x="15480" y="12343"/>
                </a:cubicBezTo>
                <a:cubicBezTo>
                  <a:pt x="15480" y="12686"/>
                  <a:pt x="15480" y="13029"/>
                  <a:pt x="15480" y="13371"/>
                </a:cubicBezTo>
                <a:cubicBezTo>
                  <a:pt x="15480" y="13714"/>
                  <a:pt x="15840" y="13714"/>
                  <a:pt x="15840" y="14057"/>
                </a:cubicBezTo>
                <a:cubicBezTo>
                  <a:pt x="15840" y="14400"/>
                  <a:pt x="16200" y="14400"/>
                  <a:pt x="16560" y="14400"/>
                </a:cubicBezTo>
                <a:cubicBezTo>
                  <a:pt x="16560" y="14400"/>
                  <a:pt x="16920" y="14743"/>
                  <a:pt x="16920" y="14743"/>
                </a:cubicBezTo>
                <a:cubicBezTo>
                  <a:pt x="17640" y="14743"/>
                  <a:pt x="18000" y="14400"/>
                  <a:pt x="18360" y="14057"/>
                </a:cubicBezTo>
                <a:cubicBezTo>
                  <a:pt x="18360" y="13714"/>
                  <a:pt x="18720" y="13371"/>
                  <a:pt x="19080" y="13029"/>
                </a:cubicBezTo>
                <a:cubicBezTo>
                  <a:pt x="19080" y="12343"/>
                  <a:pt x="19080" y="12000"/>
                  <a:pt x="19440" y="11314"/>
                </a:cubicBezTo>
                <a:cubicBezTo>
                  <a:pt x="19440" y="10629"/>
                  <a:pt x="19440" y="10286"/>
                  <a:pt x="19440" y="9600"/>
                </a:cubicBezTo>
                <a:cubicBezTo>
                  <a:pt x="19440" y="8229"/>
                  <a:pt x="19440" y="7200"/>
                  <a:pt x="18720" y="6171"/>
                </a:cubicBezTo>
                <a:cubicBezTo>
                  <a:pt x="18360" y="5143"/>
                  <a:pt x="18000" y="4457"/>
                  <a:pt x="17280" y="3771"/>
                </a:cubicBezTo>
                <a:cubicBezTo>
                  <a:pt x="16560" y="3086"/>
                  <a:pt x="15840" y="2400"/>
                  <a:pt x="14760" y="2057"/>
                </a:cubicBezTo>
                <a:cubicBezTo>
                  <a:pt x="13680" y="1714"/>
                  <a:pt x="12960" y="1714"/>
                  <a:pt x="11880" y="1714"/>
                </a:cubicBezTo>
                <a:cubicBezTo>
                  <a:pt x="10080" y="1714"/>
                  <a:pt x="8640" y="2057"/>
                  <a:pt x="7560" y="2400"/>
                </a:cubicBezTo>
                <a:cubicBezTo>
                  <a:pt x="6480" y="3086"/>
                  <a:pt x="5400" y="3771"/>
                  <a:pt x="4680" y="4457"/>
                </a:cubicBezTo>
                <a:cubicBezTo>
                  <a:pt x="3960" y="5486"/>
                  <a:pt x="3240" y="6514"/>
                  <a:pt x="2880" y="7543"/>
                </a:cubicBezTo>
                <a:cubicBezTo>
                  <a:pt x="2520" y="8914"/>
                  <a:pt x="2160" y="9943"/>
                  <a:pt x="2160" y="11657"/>
                </a:cubicBezTo>
                <a:cubicBezTo>
                  <a:pt x="2160" y="12686"/>
                  <a:pt x="2520" y="14057"/>
                  <a:pt x="2880" y="15086"/>
                </a:cubicBezTo>
                <a:cubicBezTo>
                  <a:pt x="3240" y="16114"/>
                  <a:pt x="3600" y="16800"/>
                  <a:pt x="4320" y="17486"/>
                </a:cubicBezTo>
                <a:cubicBezTo>
                  <a:pt x="5040" y="18514"/>
                  <a:pt x="6120" y="18857"/>
                  <a:pt x="6840" y="19200"/>
                </a:cubicBezTo>
                <a:cubicBezTo>
                  <a:pt x="7920" y="19543"/>
                  <a:pt x="9360" y="19886"/>
                  <a:pt x="10440" y="19886"/>
                </a:cubicBezTo>
                <a:cubicBezTo>
                  <a:pt x="11160" y="19886"/>
                  <a:pt x="11520" y="19886"/>
                  <a:pt x="12240" y="19543"/>
                </a:cubicBezTo>
                <a:cubicBezTo>
                  <a:pt x="12960" y="19543"/>
                  <a:pt x="13320" y="19543"/>
                  <a:pt x="14040" y="19543"/>
                </a:cubicBezTo>
                <a:cubicBezTo>
                  <a:pt x="14400" y="19200"/>
                  <a:pt x="15120" y="19200"/>
                  <a:pt x="15840" y="19200"/>
                </a:cubicBezTo>
                <a:cubicBezTo>
                  <a:pt x="15840" y="18857"/>
                  <a:pt x="16200" y="18857"/>
                  <a:pt x="16560" y="18857"/>
                </a:cubicBezTo>
                <a:cubicBezTo>
                  <a:pt x="16560" y="20571"/>
                  <a:pt x="16560" y="20571"/>
                  <a:pt x="16560" y="20571"/>
                </a:cubicBezTo>
                <a:cubicBezTo>
                  <a:pt x="15840" y="20914"/>
                  <a:pt x="14760" y="20914"/>
                  <a:pt x="14040" y="21257"/>
                </a:cubicBezTo>
                <a:cubicBezTo>
                  <a:pt x="12960" y="21257"/>
                  <a:pt x="11880" y="21600"/>
                  <a:pt x="10440" y="21600"/>
                </a:cubicBezTo>
                <a:close/>
                <a:moveTo>
                  <a:pt x="11520" y="6857"/>
                </a:moveTo>
                <a:cubicBezTo>
                  <a:pt x="10800" y="6857"/>
                  <a:pt x="10080" y="6857"/>
                  <a:pt x="9720" y="7200"/>
                </a:cubicBezTo>
                <a:cubicBezTo>
                  <a:pt x="9360" y="7543"/>
                  <a:pt x="9000" y="7886"/>
                  <a:pt x="8640" y="8229"/>
                </a:cubicBezTo>
                <a:cubicBezTo>
                  <a:pt x="8280" y="8571"/>
                  <a:pt x="8280" y="9257"/>
                  <a:pt x="7920" y="9600"/>
                </a:cubicBezTo>
                <a:cubicBezTo>
                  <a:pt x="7920" y="10286"/>
                  <a:pt x="7920" y="10629"/>
                  <a:pt x="7920" y="11314"/>
                </a:cubicBezTo>
                <a:cubicBezTo>
                  <a:pt x="7920" y="12343"/>
                  <a:pt x="7920" y="13371"/>
                  <a:pt x="8640" y="13714"/>
                </a:cubicBezTo>
                <a:cubicBezTo>
                  <a:pt x="9000" y="14400"/>
                  <a:pt x="9720" y="14743"/>
                  <a:pt x="10440" y="14743"/>
                </a:cubicBezTo>
                <a:cubicBezTo>
                  <a:pt x="10800" y="14743"/>
                  <a:pt x="11160" y="14400"/>
                  <a:pt x="11520" y="14400"/>
                </a:cubicBezTo>
                <a:cubicBezTo>
                  <a:pt x="11880" y="14057"/>
                  <a:pt x="12240" y="13714"/>
                  <a:pt x="12600" y="13371"/>
                </a:cubicBezTo>
                <a:cubicBezTo>
                  <a:pt x="12600" y="13029"/>
                  <a:pt x="12960" y="12686"/>
                  <a:pt x="12960" y="12000"/>
                </a:cubicBezTo>
                <a:cubicBezTo>
                  <a:pt x="12960" y="11657"/>
                  <a:pt x="12960" y="10971"/>
                  <a:pt x="13320" y="10629"/>
                </a:cubicBezTo>
                <a:cubicBezTo>
                  <a:pt x="13320" y="7200"/>
                  <a:pt x="13320" y="7200"/>
                  <a:pt x="13320" y="7200"/>
                </a:cubicBezTo>
                <a:cubicBezTo>
                  <a:pt x="12960" y="6857"/>
                  <a:pt x="12960" y="6857"/>
                  <a:pt x="12960" y="6857"/>
                </a:cubicBezTo>
                <a:cubicBezTo>
                  <a:pt x="12600" y="6857"/>
                  <a:pt x="12600" y="6857"/>
                  <a:pt x="12240" y="6857"/>
                </a:cubicBezTo>
                <a:cubicBezTo>
                  <a:pt x="11880" y="6857"/>
                  <a:pt x="11520" y="6857"/>
                  <a:pt x="11520" y="6857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58" name="Shape"/>
          <p:cNvSpPr/>
          <p:nvPr/>
        </p:nvSpPr>
        <p:spPr>
          <a:xfrm>
            <a:off x="4070351" y="1625600"/>
            <a:ext cx="223839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60" y="5400"/>
                </a:moveTo>
                <a:cubicBezTo>
                  <a:pt x="8640" y="5400"/>
                  <a:pt x="8640" y="5400"/>
                  <a:pt x="8640" y="5400"/>
                </a:cubicBezTo>
                <a:cubicBezTo>
                  <a:pt x="8640" y="4050"/>
                  <a:pt x="8640" y="4050"/>
                  <a:pt x="8640" y="4050"/>
                </a:cubicBezTo>
                <a:cubicBezTo>
                  <a:pt x="10800" y="4050"/>
                  <a:pt x="10800" y="4050"/>
                  <a:pt x="10800" y="4050"/>
                </a:cubicBezTo>
                <a:cubicBezTo>
                  <a:pt x="11880" y="4050"/>
                  <a:pt x="12960" y="3037"/>
                  <a:pt x="12960" y="2025"/>
                </a:cubicBezTo>
                <a:cubicBezTo>
                  <a:pt x="12960" y="1012"/>
                  <a:pt x="11880" y="0"/>
                  <a:pt x="10800" y="0"/>
                </a:cubicBezTo>
                <a:cubicBezTo>
                  <a:pt x="7200" y="0"/>
                  <a:pt x="7200" y="0"/>
                  <a:pt x="7200" y="0"/>
                </a:cubicBezTo>
                <a:cubicBezTo>
                  <a:pt x="6480" y="0"/>
                  <a:pt x="5760" y="675"/>
                  <a:pt x="5760" y="1350"/>
                </a:cubicBezTo>
                <a:cubicBezTo>
                  <a:pt x="5760" y="5400"/>
                  <a:pt x="5760" y="5400"/>
                  <a:pt x="5760" y="5400"/>
                </a:cubicBezTo>
                <a:cubicBezTo>
                  <a:pt x="1440" y="5400"/>
                  <a:pt x="1440" y="5400"/>
                  <a:pt x="1440" y="5400"/>
                </a:cubicBezTo>
                <a:cubicBezTo>
                  <a:pt x="720" y="5400"/>
                  <a:pt x="0" y="6075"/>
                  <a:pt x="0" y="6750"/>
                </a:cubicBezTo>
                <a:cubicBezTo>
                  <a:pt x="0" y="14850"/>
                  <a:pt x="0" y="14850"/>
                  <a:pt x="0" y="14850"/>
                </a:cubicBezTo>
                <a:cubicBezTo>
                  <a:pt x="0" y="15525"/>
                  <a:pt x="720" y="16200"/>
                  <a:pt x="1440" y="16200"/>
                </a:cubicBezTo>
                <a:cubicBezTo>
                  <a:pt x="8640" y="16200"/>
                  <a:pt x="8640" y="16200"/>
                  <a:pt x="8640" y="16200"/>
                </a:cubicBezTo>
                <a:cubicBezTo>
                  <a:pt x="8640" y="21600"/>
                  <a:pt x="8640" y="21600"/>
                  <a:pt x="8640" y="21600"/>
                </a:cubicBezTo>
                <a:cubicBezTo>
                  <a:pt x="14400" y="21600"/>
                  <a:pt x="14400" y="21600"/>
                  <a:pt x="14400" y="21600"/>
                </a:cubicBezTo>
                <a:cubicBezTo>
                  <a:pt x="14400" y="16200"/>
                  <a:pt x="14400" y="16200"/>
                  <a:pt x="14400" y="16200"/>
                </a:cubicBezTo>
                <a:cubicBezTo>
                  <a:pt x="20160" y="16200"/>
                  <a:pt x="20160" y="16200"/>
                  <a:pt x="20160" y="16200"/>
                </a:cubicBezTo>
                <a:cubicBezTo>
                  <a:pt x="20880" y="16200"/>
                  <a:pt x="21600" y="15525"/>
                  <a:pt x="21600" y="14850"/>
                </a:cubicBezTo>
                <a:cubicBezTo>
                  <a:pt x="21600" y="6750"/>
                  <a:pt x="21600" y="6750"/>
                  <a:pt x="21600" y="6750"/>
                </a:cubicBezTo>
                <a:cubicBezTo>
                  <a:pt x="21600" y="6075"/>
                  <a:pt x="20880" y="5400"/>
                  <a:pt x="20160" y="5400"/>
                </a:cubicBezTo>
                <a:close/>
                <a:moveTo>
                  <a:pt x="11520" y="20250"/>
                </a:moveTo>
                <a:cubicBezTo>
                  <a:pt x="10080" y="20250"/>
                  <a:pt x="10080" y="20250"/>
                  <a:pt x="10080" y="20250"/>
                </a:cubicBezTo>
                <a:cubicBezTo>
                  <a:pt x="10080" y="16200"/>
                  <a:pt x="10080" y="16200"/>
                  <a:pt x="10080" y="16200"/>
                </a:cubicBezTo>
                <a:cubicBezTo>
                  <a:pt x="11520" y="16200"/>
                  <a:pt x="11520" y="16200"/>
                  <a:pt x="11520" y="16200"/>
                </a:cubicBezTo>
                <a:lnTo>
                  <a:pt x="11520" y="20250"/>
                </a:lnTo>
                <a:close/>
                <a:moveTo>
                  <a:pt x="20160" y="14850"/>
                </a:moveTo>
                <a:cubicBezTo>
                  <a:pt x="1440" y="14850"/>
                  <a:pt x="1440" y="14850"/>
                  <a:pt x="1440" y="14850"/>
                </a:cubicBezTo>
                <a:cubicBezTo>
                  <a:pt x="1440" y="6750"/>
                  <a:pt x="1440" y="6750"/>
                  <a:pt x="1440" y="6750"/>
                </a:cubicBezTo>
                <a:cubicBezTo>
                  <a:pt x="5760" y="6750"/>
                  <a:pt x="5760" y="6750"/>
                  <a:pt x="5760" y="6750"/>
                </a:cubicBezTo>
                <a:cubicBezTo>
                  <a:pt x="5760" y="10800"/>
                  <a:pt x="5760" y="10800"/>
                  <a:pt x="5760" y="10800"/>
                </a:cubicBezTo>
                <a:cubicBezTo>
                  <a:pt x="5760" y="11475"/>
                  <a:pt x="6480" y="12150"/>
                  <a:pt x="7200" y="12150"/>
                </a:cubicBezTo>
                <a:cubicBezTo>
                  <a:pt x="7920" y="12150"/>
                  <a:pt x="8640" y="11475"/>
                  <a:pt x="8640" y="10800"/>
                </a:cubicBezTo>
                <a:cubicBezTo>
                  <a:pt x="8640" y="6750"/>
                  <a:pt x="8640" y="6750"/>
                  <a:pt x="8640" y="6750"/>
                </a:cubicBezTo>
                <a:cubicBezTo>
                  <a:pt x="20160" y="6750"/>
                  <a:pt x="20160" y="6750"/>
                  <a:pt x="20160" y="6750"/>
                </a:cubicBezTo>
                <a:lnTo>
                  <a:pt x="20160" y="1485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59" name="Rectangle"/>
          <p:cNvSpPr/>
          <p:nvPr/>
        </p:nvSpPr>
        <p:spPr>
          <a:xfrm>
            <a:off x="5602287" y="1685925"/>
            <a:ext cx="104776" cy="904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60" name="Rectangle"/>
          <p:cNvSpPr/>
          <p:nvPr/>
        </p:nvSpPr>
        <p:spPr>
          <a:xfrm>
            <a:off x="5632451" y="1655763"/>
            <a:ext cx="44451" cy="1587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61" name="Shape"/>
          <p:cNvSpPr/>
          <p:nvPr/>
        </p:nvSpPr>
        <p:spPr>
          <a:xfrm>
            <a:off x="5572126" y="1625600"/>
            <a:ext cx="16510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673" y="0"/>
                </a:moveTo>
                <a:cubicBezTo>
                  <a:pt x="3927" y="0"/>
                  <a:pt x="3927" y="0"/>
                  <a:pt x="3927" y="0"/>
                </a:cubicBezTo>
                <a:cubicBezTo>
                  <a:pt x="1964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964" y="21600"/>
                  <a:pt x="3927" y="21600"/>
                </a:cubicBezTo>
                <a:cubicBezTo>
                  <a:pt x="17673" y="21600"/>
                  <a:pt x="17673" y="21600"/>
                  <a:pt x="17673" y="21600"/>
                </a:cubicBezTo>
                <a:cubicBezTo>
                  <a:pt x="19636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19636" y="0"/>
                  <a:pt x="17673" y="0"/>
                </a:cubicBezTo>
                <a:close/>
                <a:moveTo>
                  <a:pt x="19636" y="18900"/>
                </a:moveTo>
                <a:cubicBezTo>
                  <a:pt x="19636" y="19575"/>
                  <a:pt x="18655" y="20250"/>
                  <a:pt x="17673" y="20250"/>
                </a:cubicBezTo>
                <a:cubicBezTo>
                  <a:pt x="3927" y="20250"/>
                  <a:pt x="3927" y="20250"/>
                  <a:pt x="3927" y="20250"/>
                </a:cubicBezTo>
                <a:cubicBezTo>
                  <a:pt x="2945" y="20250"/>
                  <a:pt x="1964" y="19575"/>
                  <a:pt x="1964" y="18900"/>
                </a:cubicBezTo>
                <a:cubicBezTo>
                  <a:pt x="1964" y="2700"/>
                  <a:pt x="1964" y="2700"/>
                  <a:pt x="1964" y="2700"/>
                </a:cubicBezTo>
                <a:cubicBezTo>
                  <a:pt x="1964" y="2025"/>
                  <a:pt x="2945" y="1350"/>
                  <a:pt x="3927" y="1350"/>
                </a:cubicBezTo>
                <a:cubicBezTo>
                  <a:pt x="17673" y="1350"/>
                  <a:pt x="17673" y="1350"/>
                  <a:pt x="17673" y="1350"/>
                </a:cubicBezTo>
                <a:cubicBezTo>
                  <a:pt x="18655" y="1350"/>
                  <a:pt x="19636" y="2025"/>
                  <a:pt x="19636" y="2700"/>
                </a:cubicBezTo>
                <a:lnTo>
                  <a:pt x="19636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62" name="Square"/>
          <p:cNvSpPr/>
          <p:nvPr/>
        </p:nvSpPr>
        <p:spPr>
          <a:xfrm>
            <a:off x="5602287" y="1822450"/>
            <a:ext cx="1428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63" name="Square"/>
          <p:cNvSpPr/>
          <p:nvPr/>
        </p:nvSpPr>
        <p:spPr>
          <a:xfrm>
            <a:off x="5632451" y="1822450"/>
            <a:ext cx="1428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64" name="Square"/>
          <p:cNvSpPr/>
          <p:nvPr/>
        </p:nvSpPr>
        <p:spPr>
          <a:xfrm>
            <a:off x="5662612" y="1822450"/>
            <a:ext cx="1428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65" name="Square"/>
          <p:cNvSpPr/>
          <p:nvPr/>
        </p:nvSpPr>
        <p:spPr>
          <a:xfrm>
            <a:off x="5692776" y="1822450"/>
            <a:ext cx="1428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66" name="Square"/>
          <p:cNvSpPr/>
          <p:nvPr/>
        </p:nvSpPr>
        <p:spPr>
          <a:xfrm>
            <a:off x="5602287" y="1792288"/>
            <a:ext cx="1428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67" name="Square"/>
          <p:cNvSpPr/>
          <p:nvPr/>
        </p:nvSpPr>
        <p:spPr>
          <a:xfrm>
            <a:off x="5632451" y="1792288"/>
            <a:ext cx="1428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68" name="Square"/>
          <p:cNvSpPr/>
          <p:nvPr/>
        </p:nvSpPr>
        <p:spPr>
          <a:xfrm>
            <a:off x="5662612" y="1792288"/>
            <a:ext cx="1428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69" name="Square"/>
          <p:cNvSpPr/>
          <p:nvPr/>
        </p:nvSpPr>
        <p:spPr>
          <a:xfrm>
            <a:off x="5692776" y="1792288"/>
            <a:ext cx="1428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70" name="Shape"/>
          <p:cNvSpPr/>
          <p:nvPr/>
        </p:nvSpPr>
        <p:spPr>
          <a:xfrm>
            <a:off x="8863013" y="1625600"/>
            <a:ext cx="23971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0800" y="20250"/>
                </a:moveTo>
                <a:cubicBezTo>
                  <a:pt x="5738" y="20250"/>
                  <a:pt x="1350" y="15863"/>
                  <a:pt x="1350" y="10800"/>
                </a:cubicBezTo>
                <a:cubicBezTo>
                  <a:pt x="1350" y="5737"/>
                  <a:pt x="5738" y="1350"/>
                  <a:pt x="10800" y="1350"/>
                </a:cubicBezTo>
                <a:cubicBezTo>
                  <a:pt x="15863" y="1350"/>
                  <a:pt x="20250" y="5737"/>
                  <a:pt x="20250" y="10800"/>
                </a:cubicBezTo>
                <a:cubicBezTo>
                  <a:pt x="20250" y="15863"/>
                  <a:pt x="15863" y="20250"/>
                  <a:pt x="10800" y="202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71" name="Oval"/>
          <p:cNvSpPr/>
          <p:nvPr/>
        </p:nvSpPr>
        <p:spPr>
          <a:xfrm>
            <a:off x="8937625" y="1685925"/>
            <a:ext cx="30165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72" name="Oval"/>
          <p:cNvSpPr/>
          <p:nvPr/>
        </p:nvSpPr>
        <p:spPr>
          <a:xfrm>
            <a:off x="8997950" y="1685925"/>
            <a:ext cx="30165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73" name="Shape"/>
          <p:cNvSpPr/>
          <p:nvPr/>
        </p:nvSpPr>
        <p:spPr>
          <a:xfrm>
            <a:off x="8910638" y="1762125"/>
            <a:ext cx="142876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37" y="8100"/>
                </a:moveTo>
                <a:cubicBezTo>
                  <a:pt x="3411" y="16200"/>
                  <a:pt x="6821" y="21600"/>
                  <a:pt x="10800" y="21600"/>
                </a:cubicBezTo>
                <a:cubicBezTo>
                  <a:pt x="14779" y="21600"/>
                  <a:pt x="18189" y="16200"/>
                  <a:pt x="20463" y="8100"/>
                </a:cubicBezTo>
                <a:cubicBezTo>
                  <a:pt x="21032" y="5400"/>
                  <a:pt x="21600" y="2700"/>
                  <a:pt x="2160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700"/>
                  <a:pt x="568" y="5400"/>
                  <a:pt x="1137" y="81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74" name="Shape"/>
          <p:cNvSpPr/>
          <p:nvPr/>
        </p:nvSpPr>
        <p:spPr>
          <a:xfrm>
            <a:off x="9328150" y="1625600"/>
            <a:ext cx="24130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0800" y="20250"/>
                </a:moveTo>
                <a:cubicBezTo>
                  <a:pt x="5737" y="20250"/>
                  <a:pt x="1350" y="15863"/>
                  <a:pt x="1350" y="10800"/>
                </a:cubicBezTo>
                <a:cubicBezTo>
                  <a:pt x="1350" y="5737"/>
                  <a:pt x="5737" y="1350"/>
                  <a:pt x="10800" y="1350"/>
                </a:cubicBezTo>
                <a:cubicBezTo>
                  <a:pt x="15863" y="1350"/>
                  <a:pt x="20250" y="5737"/>
                  <a:pt x="20250" y="10800"/>
                </a:cubicBezTo>
                <a:cubicBezTo>
                  <a:pt x="20250" y="15863"/>
                  <a:pt x="15863" y="20250"/>
                  <a:pt x="10800" y="202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75" name="Oval"/>
          <p:cNvSpPr/>
          <p:nvPr/>
        </p:nvSpPr>
        <p:spPr>
          <a:xfrm>
            <a:off x="9402763" y="1685925"/>
            <a:ext cx="30165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76" name="Shape"/>
          <p:cNvSpPr/>
          <p:nvPr/>
        </p:nvSpPr>
        <p:spPr>
          <a:xfrm>
            <a:off x="9388475" y="1762125"/>
            <a:ext cx="120651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0800"/>
                </a:moveTo>
                <a:cubicBezTo>
                  <a:pt x="6075" y="10800"/>
                  <a:pt x="2700" y="675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150"/>
                  <a:pt x="4725" y="21600"/>
                  <a:pt x="10800" y="21600"/>
                </a:cubicBezTo>
                <a:cubicBezTo>
                  <a:pt x="16875" y="21600"/>
                  <a:pt x="21600" y="12150"/>
                  <a:pt x="21600" y="0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18900" y="6750"/>
                  <a:pt x="15525" y="10800"/>
                  <a:pt x="10800" y="108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77" name="Rectangle"/>
          <p:cNvSpPr/>
          <p:nvPr/>
        </p:nvSpPr>
        <p:spPr>
          <a:xfrm>
            <a:off x="9463088" y="1701800"/>
            <a:ext cx="4603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78" name="Shape"/>
          <p:cNvSpPr/>
          <p:nvPr/>
        </p:nvSpPr>
        <p:spPr>
          <a:xfrm>
            <a:off x="2611438" y="2106613"/>
            <a:ext cx="24130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0800" y="20250"/>
                </a:moveTo>
                <a:cubicBezTo>
                  <a:pt x="5737" y="20250"/>
                  <a:pt x="1350" y="15863"/>
                  <a:pt x="1350" y="10800"/>
                </a:cubicBezTo>
                <a:cubicBezTo>
                  <a:pt x="1350" y="5737"/>
                  <a:pt x="5737" y="1350"/>
                  <a:pt x="10800" y="1350"/>
                </a:cubicBezTo>
                <a:cubicBezTo>
                  <a:pt x="15863" y="1350"/>
                  <a:pt x="20250" y="5737"/>
                  <a:pt x="20250" y="10800"/>
                </a:cubicBezTo>
                <a:cubicBezTo>
                  <a:pt x="20250" y="15863"/>
                  <a:pt x="15863" y="20250"/>
                  <a:pt x="10800" y="202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79" name="Oval"/>
          <p:cNvSpPr/>
          <p:nvPr/>
        </p:nvSpPr>
        <p:spPr>
          <a:xfrm>
            <a:off x="2687638" y="2166938"/>
            <a:ext cx="30165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80" name="Oval"/>
          <p:cNvSpPr/>
          <p:nvPr/>
        </p:nvSpPr>
        <p:spPr>
          <a:xfrm>
            <a:off x="2747963" y="2166938"/>
            <a:ext cx="30165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81" name="Circle"/>
          <p:cNvSpPr/>
          <p:nvPr/>
        </p:nvSpPr>
        <p:spPr>
          <a:xfrm>
            <a:off x="2701925" y="2241550"/>
            <a:ext cx="60327" cy="60327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82" name="Shape"/>
          <p:cNvSpPr/>
          <p:nvPr/>
        </p:nvSpPr>
        <p:spPr>
          <a:xfrm>
            <a:off x="7419975" y="1625600"/>
            <a:ext cx="24130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0800" y="20250"/>
                </a:moveTo>
                <a:cubicBezTo>
                  <a:pt x="5737" y="20250"/>
                  <a:pt x="1350" y="15863"/>
                  <a:pt x="1350" y="10800"/>
                </a:cubicBezTo>
                <a:cubicBezTo>
                  <a:pt x="1350" y="5737"/>
                  <a:pt x="5737" y="1350"/>
                  <a:pt x="10800" y="1350"/>
                </a:cubicBezTo>
                <a:cubicBezTo>
                  <a:pt x="15863" y="1350"/>
                  <a:pt x="20250" y="5737"/>
                  <a:pt x="20250" y="10800"/>
                </a:cubicBezTo>
                <a:cubicBezTo>
                  <a:pt x="20250" y="15863"/>
                  <a:pt x="15863" y="20250"/>
                  <a:pt x="10800" y="202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83" name="Shape"/>
          <p:cNvSpPr/>
          <p:nvPr/>
        </p:nvSpPr>
        <p:spPr>
          <a:xfrm>
            <a:off x="7466013" y="1762125"/>
            <a:ext cx="149226" cy="444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cubicBezTo>
                  <a:pt x="18900" y="9000"/>
                  <a:pt x="15120" y="14400"/>
                  <a:pt x="10800" y="14400"/>
                </a:cubicBezTo>
                <a:cubicBezTo>
                  <a:pt x="6480" y="14400"/>
                  <a:pt x="2700" y="900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3240" y="12600"/>
                  <a:pt x="5400" y="21600"/>
                  <a:pt x="10800" y="21600"/>
                </a:cubicBezTo>
                <a:cubicBezTo>
                  <a:pt x="16200" y="21600"/>
                  <a:pt x="18360" y="12600"/>
                  <a:pt x="216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84" name="Oval"/>
          <p:cNvSpPr/>
          <p:nvPr/>
        </p:nvSpPr>
        <p:spPr>
          <a:xfrm>
            <a:off x="7494588" y="1685925"/>
            <a:ext cx="30165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85" name="Oval"/>
          <p:cNvSpPr/>
          <p:nvPr/>
        </p:nvSpPr>
        <p:spPr>
          <a:xfrm>
            <a:off x="7554913" y="1685925"/>
            <a:ext cx="30165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86" name="Shape"/>
          <p:cNvSpPr/>
          <p:nvPr/>
        </p:nvSpPr>
        <p:spPr>
          <a:xfrm>
            <a:off x="7900988" y="1625600"/>
            <a:ext cx="23971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0800" y="20250"/>
                </a:moveTo>
                <a:cubicBezTo>
                  <a:pt x="5738" y="20250"/>
                  <a:pt x="1350" y="15863"/>
                  <a:pt x="1350" y="10800"/>
                </a:cubicBezTo>
                <a:cubicBezTo>
                  <a:pt x="1350" y="5737"/>
                  <a:pt x="5738" y="1350"/>
                  <a:pt x="10800" y="1350"/>
                </a:cubicBezTo>
                <a:cubicBezTo>
                  <a:pt x="15863" y="1350"/>
                  <a:pt x="20250" y="5737"/>
                  <a:pt x="20250" y="10800"/>
                </a:cubicBezTo>
                <a:cubicBezTo>
                  <a:pt x="20250" y="15863"/>
                  <a:pt x="15863" y="20250"/>
                  <a:pt x="10800" y="202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87" name="Shape"/>
          <p:cNvSpPr/>
          <p:nvPr/>
        </p:nvSpPr>
        <p:spPr>
          <a:xfrm>
            <a:off x="7945438" y="1762125"/>
            <a:ext cx="150814" cy="444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5400" y="0"/>
                  <a:pt x="3240" y="9000"/>
                  <a:pt x="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700" y="12600"/>
                  <a:pt x="6480" y="7200"/>
                  <a:pt x="10800" y="7200"/>
                </a:cubicBezTo>
                <a:cubicBezTo>
                  <a:pt x="15120" y="7200"/>
                  <a:pt x="18900" y="12600"/>
                  <a:pt x="2160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18360" y="9000"/>
                  <a:pt x="16200" y="0"/>
                  <a:pt x="108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88" name="Oval"/>
          <p:cNvSpPr/>
          <p:nvPr/>
        </p:nvSpPr>
        <p:spPr>
          <a:xfrm>
            <a:off x="7975600" y="1685925"/>
            <a:ext cx="30165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89" name="Oval"/>
          <p:cNvSpPr/>
          <p:nvPr/>
        </p:nvSpPr>
        <p:spPr>
          <a:xfrm>
            <a:off x="8035925" y="1685925"/>
            <a:ext cx="30165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90" name="Shape"/>
          <p:cNvSpPr/>
          <p:nvPr/>
        </p:nvSpPr>
        <p:spPr>
          <a:xfrm>
            <a:off x="8382000" y="1625600"/>
            <a:ext cx="23971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0800" y="20250"/>
                </a:moveTo>
                <a:cubicBezTo>
                  <a:pt x="5738" y="20250"/>
                  <a:pt x="1350" y="15863"/>
                  <a:pt x="1350" y="10800"/>
                </a:cubicBezTo>
                <a:cubicBezTo>
                  <a:pt x="1350" y="5737"/>
                  <a:pt x="5738" y="1350"/>
                  <a:pt x="10800" y="1350"/>
                </a:cubicBezTo>
                <a:cubicBezTo>
                  <a:pt x="15863" y="1350"/>
                  <a:pt x="20250" y="5737"/>
                  <a:pt x="20250" y="10800"/>
                </a:cubicBezTo>
                <a:cubicBezTo>
                  <a:pt x="20250" y="15863"/>
                  <a:pt x="15863" y="20250"/>
                  <a:pt x="10800" y="202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91" name="Oval"/>
          <p:cNvSpPr/>
          <p:nvPr/>
        </p:nvSpPr>
        <p:spPr>
          <a:xfrm>
            <a:off x="8456613" y="1685925"/>
            <a:ext cx="30165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92" name="Oval"/>
          <p:cNvSpPr/>
          <p:nvPr/>
        </p:nvSpPr>
        <p:spPr>
          <a:xfrm>
            <a:off x="8516938" y="1685925"/>
            <a:ext cx="30165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93" name="Rectangle"/>
          <p:cNvSpPr/>
          <p:nvPr/>
        </p:nvSpPr>
        <p:spPr>
          <a:xfrm>
            <a:off x="8442325" y="1776413"/>
            <a:ext cx="119064" cy="1587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94" name="Shape"/>
          <p:cNvSpPr/>
          <p:nvPr/>
        </p:nvSpPr>
        <p:spPr>
          <a:xfrm>
            <a:off x="8887583" y="1152525"/>
            <a:ext cx="216722" cy="233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63" h="21600" extrusionOk="0">
                <a:moveTo>
                  <a:pt x="20640" y="16723"/>
                </a:moveTo>
                <a:cubicBezTo>
                  <a:pt x="20274" y="16723"/>
                  <a:pt x="20274" y="16723"/>
                  <a:pt x="20274" y="16723"/>
                </a:cubicBezTo>
                <a:cubicBezTo>
                  <a:pt x="19908" y="15677"/>
                  <a:pt x="15880" y="14632"/>
                  <a:pt x="15514" y="14632"/>
                </a:cubicBezTo>
                <a:cubicBezTo>
                  <a:pt x="15148" y="14632"/>
                  <a:pt x="15148" y="14632"/>
                  <a:pt x="15148" y="14632"/>
                </a:cubicBezTo>
                <a:cubicBezTo>
                  <a:pt x="14416" y="14632"/>
                  <a:pt x="13684" y="15329"/>
                  <a:pt x="12586" y="16374"/>
                </a:cubicBezTo>
                <a:cubicBezTo>
                  <a:pt x="11121" y="15677"/>
                  <a:pt x="8925" y="13935"/>
                  <a:pt x="7826" y="12890"/>
                </a:cubicBezTo>
                <a:cubicBezTo>
                  <a:pt x="6728" y="11845"/>
                  <a:pt x="5264" y="9755"/>
                  <a:pt x="4897" y="8361"/>
                </a:cubicBezTo>
                <a:cubicBezTo>
                  <a:pt x="6362" y="6968"/>
                  <a:pt x="7094" y="6271"/>
                  <a:pt x="7094" y="5923"/>
                </a:cubicBezTo>
                <a:cubicBezTo>
                  <a:pt x="7094" y="5574"/>
                  <a:pt x="6362" y="1045"/>
                  <a:pt x="5630" y="697"/>
                </a:cubicBezTo>
                <a:cubicBezTo>
                  <a:pt x="5630" y="697"/>
                  <a:pt x="5630" y="697"/>
                  <a:pt x="5630" y="697"/>
                </a:cubicBezTo>
                <a:cubicBezTo>
                  <a:pt x="4897" y="348"/>
                  <a:pt x="4165" y="0"/>
                  <a:pt x="3433" y="0"/>
                </a:cubicBezTo>
                <a:cubicBezTo>
                  <a:pt x="3067" y="0"/>
                  <a:pt x="3067" y="0"/>
                  <a:pt x="2701" y="348"/>
                </a:cubicBezTo>
                <a:cubicBezTo>
                  <a:pt x="2335" y="697"/>
                  <a:pt x="870" y="1394"/>
                  <a:pt x="138" y="2787"/>
                </a:cubicBezTo>
                <a:cubicBezTo>
                  <a:pt x="-228" y="3484"/>
                  <a:pt x="-228" y="10103"/>
                  <a:pt x="4897" y="16026"/>
                </a:cubicBezTo>
                <a:cubicBezTo>
                  <a:pt x="10389" y="21600"/>
                  <a:pt x="16613" y="21600"/>
                  <a:pt x="17711" y="21600"/>
                </a:cubicBezTo>
                <a:cubicBezTo>
                  <a:pt x="17711" y="21600"/>
                  <a:pt x="17711" y="21600"/>
                  <a:pt x="17711" y="21600"/>
                </a:cubicBezTo>
                <a:cubicBezTo>
                  <a:pt x="17711" y="21600"/>
                  <a:pt x="17711" y="21600"/>
                  <a:pt x="17711" y="21600"/>
                </a:cubicBezTo>
                <a:cubicBezTo>
                  <a:pt x="19175" y="21252"/>
                  <a:pt x="20274" y="19858"/>
                  <a:pt x="20640" y="19510"/>
                </a:cubicBezTo>
                <a:cubicBezTo>
                  <a:pt x="21372" y="18465"/>
                  <a:pt x="21006" y="17419"/>
                  <a:pt x="20640" y="16723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95" name="Triangle"/>
          <p:cNvSpPr/>
          <p:nvPr/>
        </p:nvSpPr>
        <p:spPr>
          <a:xfrm>
            <a:off x="5992812" y="1625600"/>
            <a:ext cx="214314" cy="952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0" y="0"/>
                </a:lnTo>
                <a:lnTo>
                  <a:pt x="10560" y="21600"/>
                </a:lnTo>
                <a:lnTo>
                  <a:pt x="21600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96" name="Shape"/>
          <p:cNvSpPr/>
          <p:nvPr/>
        </p:nvSpPr>
        <p:spPr>
          <a:xfrm>
            <a:off x="6143626" y="1638300"/>
            <a:ext cx="74614" cy="1301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cubicBezTo>
                  <a:pt x="0" y="10491"/>
                  <a:pt x="0" y="10491"/>
                  <a:pt x="0" y="10491"/>
                </a:cubicBezTo>
                <a:cubicBezTo>
                  <a:pt x="20520" y="21600"/>
                  <a:pt x="20520" y="21600"/>
                  <a:pt x="20520" y="21600"/>
                </a:cubicBezTo>
                <a:cubicBezTo>
                  <a:pt x="21600" y="20983"/>
                  <a:pt x="21600" y="20983"/>
                  <a:pt x="21600" y="20366"/>
                </a:cubicBezTo>
                <a:cubicBezTo>
                  <a:pt x="21600" y="617"/>
                  <a:pt x="21600" y="617"/>
                  <a:pt x="21600" y="617"/>
                </a:cubicBezTo>
                <a:cubicBezTo>
                  <a:pt x="21600" y="617"/>
                  <a:pt x="21600" y="0"/>
                  <a:pt x="216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97" name="Shape"/>
          <p:cNvSpPr/>
          <p:nvPr/>
        </p:nvSpPr>
        <p:spPr>
          <a:xfrm>
            <a:off x="5978526" y="1633538"/>
            <a:ext cx="74614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0" y="600"/>
                  <a:pt x="0" y="600"/>
                  <a:pt x="0" y="1200"/>
                </a:cubicBezTo>
                <a:cubicBezTo>
                  <a:pt x="0" y="20400"/>
                  <a:pt x="0" y="20400"/>
                  <a:pt x="0" y="20400"/>
                </a:cubicBezTo>
                <a:cubicBezTo>
                  <a:pt x="0" y="21000"/>
                  <a:pt x="0" y="21000"/>
                  <a:pt x="0" y="21600"/>
                </a:cubicBezTo>
                <a:cubicBezTo>
                  <a:pt x="21600" y="10800"/>
                  <a:pt x="21600" y="10800"/>
                  <a:pt x="21600" y="10800"/>
                </a:cubicBezTo>
                <a:lnTo>
                  <a:pt x="0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798" name="Shape"/>
          <p:cNvSpPr/>
          <p:nvPr/>
        </p:nvSpPr>
        <p:spPr>
          <a:xfrm>
            <a:off x="5992812" y="1712913"/>
            <a:ext cx="209551" cy="635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0260"/>
                </a:moveTo>
                <a:lnTo>
                  <a:pt x="7364" y="0"/>
                </a:lnTo>
                <a:lnTo>
                  <a:pt x="0" y="21600"/>
                </a:lnTo>
                <a:lnTo>
                  <a:pt x="21600" y="21600"/>
                </a:lnTo>
                <a:lnTo>
                  <a:pt x="14400" y="0"/>
                </a:lnTo>
                <a:lnTo>
                  <a:pt x="10800" y="1026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801" name="Group"/>
          <p:cNvGrpSpPr/>
          <p:nvPr/>
        </p:nvGrpSpPr>
        <p:grpSpPr>
          <a:xfrm>
            <a:off x="3092450" y="1625600"/>
            <a:ext cx="241301" cy="166689"/>
            <a:chOff x="0" y="0"/>
            <a:chExt cx="241300" cy="166687"/>
          </a:xfrm>
        </p:grpSpPr>
        <p:sp>
          <p:nvSpPr>
            <p:cNvPr id="1799" name="Shape"/>
            <p:cNvSpPr/>
            <p:nvPr/>
          </p:nvSpPr>
          <p:spPr>
            <a:xfrm>
              <a:off x="-1" y="-1"/>
              <a:ext cx="165101" cy="1666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636" y="0"/>
                  </a:moveTo>
                  <a:cubicBezTo>
                    <a:pt x="1964" y="0"/>
                    <a:pt x="1964" y="0"/>
                    <a:pt x="1964" y="0"/>
                  </a:cubicBezTo>
                  <a:cubicBezTo>
                    <a:pt x="982" y="0"/>
                    <a:pt x="0" y="982"/>
                    <a:pt x="0" y="1964"/>
                  </a:cubicBezTo>
                  <a:cubicBezTo>
                    <a:pt x="0" y="19636"/>
                    <a:pt x="0" y="19636"/>
                    <a:pt x="0" y="19636"/>
                  </a:cubicBezTo>
                  <a:cubicBezTo>
                    <a:pt x="0" y="20618"/>
                    <a:pt x="982" y="21600"/>
                    <a:pt x="1964" y="21600"/>
                  </a:cubicBezTo>
                  <a:cubicBezTo>
                    <a:pt x="19636" y="21600"/>
                    <a:pt x="19636" y="21600"/>
                    <a:pt x="19636" y="21600"/>
                  </a:cubicBezTo>
                  <a:cubicBezTo>
                    <a:pt x="20618" y="21600"/>
                    <a:pt x="21600" y="20618"/>
                    <a:pt x="21600" y="19636"/>
                  </a:cubicBezTo>
                  <a:cubicBezTo>
                    <a:pt x="21600" y="1964"/>
                    <a:pt x="21600" y="1964"/>
                    <a:pt x="21600" y="1964"/>
                  </a:cubicBezTo>
                  <a:cubicBezTo>
                    <a:pt x="21600" y="982"/>
                    <a:pt x="20618" y="0"/>
                    <a:pt x="19636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00" name="Shape"/>
            <p:cNvSpPr/>
            <p:nvPr/>
          </p:nvSpPr>
          <p:spPr>
            <a:xfrm>
              <a:off x="180975" y="26073"/>
              <a:ext cx="60325" cy="1145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780" extrusionOk="0">
                  <a:moveTo>
                    <a:pt x="17550" y="265"/>
                  </a:moveTo>
                  <a:cubicBezTo>
                    <a:pt x="6750" y="2965"/>
                    <a:pt x="6750" y="2965"/>
                    <a:pt x="6750" y="2965"/>
                  </a:cubicBezTo>
                  <a:cubicBezTo>
                    <a:pt x="5400" y="3640"/>
                    <a:pt x="2700" y="4315"/>
                    <a:pt x="0" y="4990"/>
                  </a:cubicBezTo>
                  <a:cubicBezTo>
                    <a:pt x="0" y="15115"/>
                    <a:pt x="0" y="15115"/>
                    <a:pt x="0" y="15115"/>
                  </a:cubicBezTo>
                  <a:cubicBezTo>
                    <a:pt x="2700" y="15790"/>
                    <a:pt x="5400" y="17140"/>
                    <a:pt x="6750" y="17815"/>
                  </a:cubicBezTo>
                  <a:cubicBezTo>
                    <a:pt x="17550" y="20515"/>
                    <a:pt x="17550" y="20515"/>
                    <a:pt x="17550" y="20515"/>
                  </a:cubicBezTo>
                  <a:cubicBezTo>
                    <a:pt x="18900" y="21190"/>
                    <a:pt x="21600" y="20515"/>
                    <a:pt x="21600" y="19165"/>
                  </a:cubicBezTo>
                  <a:cubicBezTo>
                    <a:pt x="21600" y="1615"/>
                    <a:pt x="21600" y="1615"/>
                    <a:pt x="21600" y="1615"/>
                  </a:cubicBezTo>
                  <a:cubicBezTo>
                    <a:pt x="21600" y="265"/>
                    <a:pt x="18900" y="-410"/>
                    <a:pt x="17550" y="265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804" name="Group"/>
          <p:cNvGrpSpPr/>
          <p:nvPr/>
        </p:nvGrpSpPr>
        <p:grpSpPr>
          <a:xfrm>
            <a:off x="6938963" y="1625600"/>
            <a:ext cx="241301" cy="241301"/>
            <a:chOff x="0" y="0"/>
            <a:chExt cx="241300" cy="241299"/>
          </a:xfrm>
        </p:grpSpPr>
        <p:sp>
          <p:nvSpPr>
            <p:cNvPr id="1802" name="Shape"/>
            <p:cNvSpPr/>
            <p:nvPr/>
          </p:nvSpPr>
          <p:spPr>
            <a:xfrm>
              <a:off x="60325" y="76200"/>
              <a:ext cx="180975" cy="1651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000" y="0"/>
                  </a:moveTo>
                  <a:cubicBezTo>
                    <a:pt x="16200" y="0"/>
                    <a:pt x="16200" y="0"/>
                    <a:pt x="16200" y="0"/>
                  </a:cubicBezTo>
                  <a:cubicBezTo>
                    <a:pt x="16200" y="1964"/>
                    <a:pt x="16200" y="1964"/>
                    <a:pt x="16200" y="1964"/>
                  </a:cubicBezTo>
                  <a:cubicBezTo>
                    <a:pt x="16200" y="4909"/>
                    <a:pt x="13500" y="7855"/>
                    <a:pt x="10800" y="7855"/>
                  </a:cubicBezTo>
                  <a:cubicBezTo>
                    <a:pt x="2700" y="7855"/>
                    <a:pt x="2700" y="7855"/>
                    <a:pt x="2700" y="7855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11782"/>
                    <a:pt x="0" y="11782"/>
                    <a:pt x="0" y="11782"/>
                  </a:cubicBezTo>
                  <a:cubicBezTo>
                    <a:pt x="0" y="13745"/>
                    <a:pt x="1800" y="15709"/>
                    <a:pt x="3600" y="15709"/>
                  </a:cubicBezTo>
                  <a:cubicBezTo>
                    <a:pt x="12600" y="15709"/>
                    <a:pt x="12600" y="15709"/>
                    <a:pt x="12600" y="15709"/>
                  </a:cubicBezTo>
                  <a:cubicBezTo>
                    <a:pt x="18000" y="21600"/>
                    <a:pt x="18000" y="21600"/>
                    <a:pt x="18000" y="21600"/>
                  </a:cubicBezTo>
                  <a:cubicBezTo>
                    <a:pt x="18000" y="15709"/>
                    <a:pt x="18000" y="15709"/>
                    <a:pt x="18000" y="15709"/>
                  </a:cubicBezTo>
                  <a:cubicBezTo>
                    <a:pt x="19800" y="15709"/>
                    <a:pt x="21600" y="13745"/>
                    <a:pt x="21600" y="11782"/>
                  </a:cubicBezTo>
                  <a:cubicBezTo>
                    <a:pt x="21600" y="3927"/>
                    <a:pt x="21600" y="3927"/>
                    <a:pt x="21600" y="3927"/>
                  </a:cubicBezTo>
                  <a:cubicBezTo>
                    <a:pt x="21600" y="1964"/>
                    <a:pt x="19800" y="0"/>
                    <a:pt x="18000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03" name="Shape"/>
            <p:cNvSpPr/>
            <p:nvPr/>
          </p:nvSpPr>
          <p:spPr>
            <a:xfrm>
              <a:off x="-1" y="0"/>
              <a:ext cx="180976" cy="1666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9000" y="15709"/>
                  </a:moveTo>
                  <a:cubicBezTo>
                    <a:pt x="18000" y="15709"/>
                    <a:pt x="18000" y="15709"/>
                    <a:pt x="18000" y="15709"/>
                  </a:cubicBezTo>
                  <a:cubicBezTo>
                    <a:pt x="19800" y="15709"/>
                    <a:pt x="21600" y="13745"/>
                    <a:pt x="21600" y="11782"/>
                  </a:cubicBezTo>
                  <a:cubicBezTo>
                    <a:pt x="21600" y="3927"/>
                    <a:pt x="21600" y="3927"/>
                    <a:pt x="21600" y="3927"/>
                  </a:cubicBezTo>
                  <a:cubicBezTo>
                    <a:pt x="21600" y="1964"/>
                    <a:pt x="19800" y="0"/>
                    <a:pt x="18000" y="0"/>
                  </a:cubicBezTo>
                  <a:cubicBezTo>
                    <a:pt x="3600" y="0"/>
                    <a:pt x="3600" y="0"/>
                    <a:pt x="3600" y="0"/>
                  </a:cubicBezTo>
                  <a:cubicBezTo>
                    <a:pt x="1800" y="0"/>
                    <a:pt x="0" y="1964"/>
                    <a:pt x="0" y="3927"/>
                  </a:cubicBezTo>
                  <a:cubicBezTo>
                    <a:pt x="0" y="11782"/>
                    <a:pt x="0" y="11782"/>
                    <a:pt x="0" y="11782"/>
                  </a:cubicBezTo>
                  <a:cubicBezTo>
                    <a:pt x="0" y="13745"/>
                    <a:pt x="1800" y="15709"/>
                    <a:pt x="3600" y="15709"/>
                  </a:cubicBezTo>
                  <a:cubicBezTo>
                    <a:pt x="3600" y="21600"/>
                    <a:pt x="3600" y="21600"/>
                    <a:pt x="3600" y="21600"/>
                  </a:cubicBezTo>
                  <a:lnTo>
                    <a:pt x="9000" y="15709"/>
                  </a:ln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805" name="Circle"/>
          <p:cNvSpPr/>
          <p:nvPr/>
        </p:nvSpPr>
        <p:spPr>
          <a:xfrm>
            <a:off x="5016501" y="1803400"/>
            <a:ext cx="63501" cy="63501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06" name="Shape"/>
          <p:cNvSpPr/>
          <p:nvPr/>
        </p:nvSpPr>
        <p:spPr>
          <a:xfrm>
            <a:off x="5019676" y="1709738"/>
            <a:ext cx="153989" cy="157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0" y="5657"/>
                  <a:pt x="0" y="5657"/>
                  <a:pt x="0" y="5657"/>
                </a:cubicBezTo>
                <a:cubicBezTo>
                  <a:pt x="4215" y="5657"/>
                  <a:pt x="7902" y="7714"/>
                  <a:pt x="11063" y="10286"/>
                </a:cubicBezTo>
                <a:cubicBezTo>
                  <a:pt x="13698" y="13371"/>
                  <a:pt x="15805" y="16971"/>
                  <a:pt x="15805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9771"/>
                  <a:pt x="11590" y="0"/>
                  <a:pt x="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07" name="Shape"/>
          <p:cNvSpPr/>
          <p:nvPr/>
        </p:nvSpPr>
        <p:spPr>
          <a:xfrm>
            <a:off x="5019676" y="1625600"/>
            <a:ext cx="236539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0" y="3712"/>
                  <a:pt x="0" y="3712"/>
                  <a:pt x="0" y="3712"/>
                </a:cubicBezTo>
                <a:cubicBezTo>
                  <a:pt x="9600" y="4050"/>
                  <a:pt x="17486" y="11813"/>
                  <a:pt x="17829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9787"/>
                  <a:pt x="11657" y="0"/>
                  <a:pt x="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08" name="Shape"/>
          <p:cNvSpPr/>
          <p:nvPr/>
        </p:nvSpPr>
        <p:spPr>
          <a:xfrm>
            <a:off x="6457951" y="1625600"/>
            <a:ext cx="24130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16200"/>
                </a:lnTo>
                <a:lnTo>
                  <a:pt x="5400" y="16200"/>
                </a:lnTo>
                <a:lnTo>
                  <a:pt x="5400" y="21600"/>
                </a:lnTo>
                <a:lnTo>
                  <a:pt x="12789" y="16200"/>
                </a:lnTo>
                <a:lnTo>
                  <a:pt x="21600" y="16200"/>
                </a:lnTo>
                <a:lnTo>
                  <a:pt x="21600" y="0"/>
                </a:lnTo>
                <a:lnTo>
                  <a:pt x="0" y="0"/>
                </a:lnTo>
                <a:close/>
                <a:moveTo>
                  <a:pt x="18900" y="13500"/>
                </a:moveTo>
                <a:lnTo>
                  <a:pt x="13500" y="13500"/>
                </a:lnTo>
                <a:lnTo>
                  <a:pt x="8100" y="17621"/>
                </a:lnTo>
                <a:lnTo>
                  <a:pt x="8100" y="13500"/>
                </a:lnTo>
                <a:lnTo>
                  <a:pt x="2700" y="13500"/>
                </a:lnTo>
                <a:lnTo>
                  <a:pt x="2700" y="2700"/>
                </a:lnTo>
                <a:lnTo>
                  <a:pt x="18900" y="2700"/>
                </a:lnTo>
                <a:lnTo>
                  <a:pt x="18900" y="135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09" name="Shape"/>
          <p:cNvSpPr/>
          <p:nvPr/>
        </p:nvSpPr>
        <p:spPr>
          <a:xfrm>
            <a:off x="3573462" y="1655763"/>
            <a:ext cx="241301" cy="2111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550" y="1543"/>
                </a:moveTo>
                <a:cubicBezTo>
                  <a:pt x="17550" y="3086"/>
                  <a:pt x="17550" y="3086"/>
                  <a:pt x="17550" y="3086"/>
                </a:cubicBezTo>
                <a:cubicBezTo>
                  <a:pt x="2700" y="7714"/>
                  <a:pt x="2700" y="7714"/>
                  <a:pt x="2700" y="7714"/>
                </a:cubicBezTo>
                <a:cubicBezTo>
                  <a:pt x="0" y="6171"/>
                  <a:pt x="0" y="6171"/>
                  <a:pt x="0" y="6171"/>
                </a:cubicBezTo>
                <a:cubicBezTo>
                  <a:pt x="0" y="15429"/>
                  <a:pt x="0" y="15429"/>
                  <a:pt x="0" y="15429"/>
                </a:cubicBezTo>
                <a:cubicBezTo>
                  <a:pt x="2700" y="13886"/>
                  <a:pt x="2700" y="13886"/>
                  <a:pt x="2700" y="13886"/>
                </a:cubicBezTo>
                <a:cubicBezTo>
                  <a:pt x="4387" y="14271"/>
                  <a:pt x="4387" y="14271"/>
                  <a:pt x="4387" y="14271"/>
                </a:cubicBezTo>
                <a:cubicBezTo>
                  <a:pt x="3712" y="16200"/>
                  <a:pt x="3712" y="16200"/>
                  <a:pt x="3712" y="16200"/>
                </a:cubicBezTo>
                <a:cubicBezTo>
                  <a:pt x="3712" y="17743"/>
                  <a:pt x="4387" y="18900"/>
                  <a:pt x="5400" y="19286"/>
                </a:cubicBezTo>
                <a:cubicBezTo>
                  <a:pt x="9450" y="20443"/>
                  <a:pt x="9450" y="20443"/>
                  <a:pt x="9450" y="20443"/>
                </a:cubicBezTo>
                <a:cubicBezTo>
                  <a:pt x="9450" y="20443"/>
                  <a:pt x="9787" y="20443"/>
                  <a:pt x="9787" y="20443"/>
                </a:cubicBezTo>
                <a:cubicBezTo>
                  <a:pt x="10800" y="20443"/>
                  <a:pt x="11475" y="19671"/>
                  <a:pt x="11813" y="18514"/>
                </a:cubicBezTo>
                <a:cubicBezTo>
                  <a:pt x="12150" y="16971"/>
                  <a:pt x="12150" y="16971"/>
                  <a:pt x="12150" y="16971"/>
                </a:cubicBezTo>
                <a:cubicBezTo>
                  <a:pt x="17550" y="18514"/>
                  <a:pt x="17550" y="18514"/>
                  <a:pt x="17550" y="18514"/>
                </a:cubicBezTo>
                <a:cubicBezTo>
                  <a:pt x="17550" y="20057"/>
                  <a:pt x="17550" y="20057"/>
                  <a:pt x="17550" y="20057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0"/>
                  <a:pt x="21600" y="0"/>
                  <a:pt x="21600" y="0"/>
                </a:cubicBezTo>
                <a:lnTo>
                  <a:pt x="17550" y="1543"/>
                </a:lnTo>
                <a:close/>
                <a:moveTo>
                  <a:pt x="10462" y="18129"/>
                </a:moveTo>
                <a:cubicBezTo>
                  <a:pt x="10462" y="18514"/>
                  <a:pt x="10125" y="18900"/>
                  <a:pt x="9787" y="18900"/>
                </a:cubicBezTo>
                <a:cubicBezTo>
                  <a:pt x="5737" y="17743"/>
                  <a:pt x="5737" y="17743"/>
                  <a:pt x="5737" y="17743"/>
                </a:cubicBezTo>
                <a:cubicBezTo>
                  <a:pt x="5400" y="17357"/>
                  <a:pt x="5062" y="16971"/>
                  <a:pt x="5062" y="16586"/>
                </a:cubicBezTo>
                <a:cubicBezTo>
                  <a:pt x="5737" y="14657"/>
                  <a:pt x="5737" y="14657"/>
                  <a:pt x="5737" y="14657"/>
                </a:cubicBezTo>
                <a:cubicBezTo>
                  <a:pt x="10800" y="16586"/>
                  <a:pt x="10800" y="16586"/>
                  <a:pt x="10800" y="16586"/>
                </a:cubicBezTo>
                <a:lnTo>
                  <a:pt x="10462" y="18129"/>
                </a:lnTo>
                <a:close/>
                <a:moveTo>
                  <a:pt x="17550" y="10800"/>
                </a:moveTo>
                <a:cubicBezTo>
                  <a:pt x="2700" y="10800"/>
                  <a:pt x="2700" y="10800"/>
                  <a:pt x="2700" y="10800"/>
                </a:cubicBezTo>
                <a:cubicBezTo>
                  <a:pt x="2700" y="9257"/>
                  <a:pt x="2700" y="9257"/>
                  <a:pt x="2700" y="9257"/>
                </a:cubicBezTo>
                <a:cubicBezTo>
                  <a:pt x="17550" y="4629"/>
                  <a:pt x="17550" y="4629"/>
                  <a:pt x="17550" y="4629"/>
                </a:cubicBezTo>
                <a:lnTo>
                  <a:pt x="17550" y="10800"/>
                </a:lnTo>
                <a:close/>
                <a:moveTo>
                  <a:pt x="20250" y="10800"/>
                </a:moveTo>
                <a:cubicBezTo>
                  <a:pt x="18900" y="10800"/>
                  <a:pt x="18900" y="10800"/>
                  <a:pt x="18900" y="10800"/>
                </a:cubicBezTo>
                <a:cubicBezTo>
                  <a:pt x="18900" y="3086"/>
                  <a:pt x="18900" y="3086"/>
                  <a:pt x="18900" y="3086"/>
                </a:cubicBezTo>
                <a:cubicBezTo>
                  <a:pt x="20250" y="3086"/>
                  <a:pt x="20250" y="3086"/>
                  <a:pt x="20250" y="3086"/>
                </a:cubicBezTo>
                <a:lnTo>
                  <a:pt x="20250" y="108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10" name="Shape"/>
          <p:cNvSpPr/>
          <p:nvPr/>
        </p:nvSpPr>
        <p:spPr>
          <a:xfrm>
            <a:off x="3724276" y="2166938"/>
            <a:ext cx="90489" cy="180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0"/>
                </a:moveTo>
                <a:cubicBezTo>
                  <a:pt x="7200" y="0"/>
                  <a:pt x="7200" y="0"/>
                  <a:pt x="7200" y="0"/>
                </a:cubicBezTo>
                <a:cubicBezTo>
                  <a:pt x="3600" y="0"/>
                  <a:pt x="0" y="1800"/>
                  <a:pt x="0" y="3600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3600" y="10800"/>
                  <a:pt x="3600" y="10800"/>
                  <a:pt x="3600" y="10800"/>
                </a:cubicBezTo>
                <a:cubicBezTo>
                  <a:pt x="3600" y="21600"/>
                  <a:pt x="3600" y="21600"/>
                  <a:pt x="3600" y="21600"/>
                </a:cubicBezTo>
                <a:cubicBezTo>
                  <a:pt x="18000" y="21600"/>
                  <a:pt x="18000" y="21600"/>
                  <a:pt x="18000" y="21600"/>
                </a:cubicBezTo>
                <a:cubicBezTo>
                  <a:pt x="18000" y="10800"/>
                  <a:pt x="18000" y="10800"/>
                  <a:pt x="18000" y="10800"/>
                </a:cubicBezTo>
                <a:cubicBezTo>
                  <a:pt x="21600" y="10800"/>
                  <a:pt x="21600" y="10800"/>
                  <a:pt x="21600" y="10800"/>
                </a:cubicBezTo>
                <a:cubicBezTo>
                  <a:pt x="21600" y="3600"/>
                  <a:pt x="21600" y="3600"/>
                  <a:pt x="21600" y="3600"/>
                </a:cubicBezTo>
                <a:cubicBezTo>
                  <a:pt x="21600" y="1800"/>
                  <a:pt x="18000" y="0"/>
                  <a:pt x="144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11" name="Circle"/>
          <p:cNvSpPr/>
          <p:nvPr/>
        </p:nvSpPr>
        <p:spPr>
          <a:xfrm>
            <a:off x="3746501" y="2106613"/>
            <a:ext cx="44451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815" name="Group"/>
          <p:cNvGrpSpPr/>
          <p:nvPr/>
        </p:nvGrpSpPr>
        <p:grpSpPr>
          <a:xfrm>
            <a:off x="5016501" y="2106613"/>
            <a:ext cx="239714" cy="241301"/>
            <a:chOff x="0" y="0"/>
            <a:chExt cx="239713" cy="241300"/>
          </a:xfrm>
        </p:grpSpPr>
        <p:sp>
          <p:nvSpPr>
            <p:cNvPr id="1812" name="Shape"/>
            <p:cNvSpPr/>
            <p:nvPr/>
          </p:nvSpPr>
          <p:spPr>
            <a:xfrm>
              <a:off x="0" y="0"/>
              <a:ext cx="239714" cy="2413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7213" y="12825"/>
                  </a:moveTo>
                  <a:cubicBezTo>
                    <a:pt x="18225" y="11475"/>
                    <a:pt x="18900" y="9787"/>
                    <a:pt x="18900" y="8100"/>
                  </a:cubicBezTo>
                  <a:cubicBezTo>
                    <a:pt x="18900" y="3712"/>
                    <a:pt x="15188" y="0"/>
                    <a:pt x="10800" y="0"/>
                  </a:cubicBezTo>
                  <a:cubicBezTo>
                    <a:pt x="8438" y="0"/>
                    <a:pt x="6413" y="1012"/>
                    <a:pt x="5063" y="2362"/>
                  </a:cubicBezTo>
                  <a:cubicBezTo>
                    <a:pt x="5063" y="2700"/>
                    <a:pt x="4725" y="2700"/>
                    <a:pt x="4725" y="2700"/>
                  </a:cubicBezTo>
                  <a:cubicBezTo>
                    <a:pt x="4725" y="2700"/>
                    <a:pt x="4725" y="2700"/>
                    <a:pt x="4388" y="3037"/>
                  </a:cubicBezTo>
                  <a:cubicBezTo>
                    <a:pt x="3713" y="4050"/>
                    <a:pt x="2700" y="6750"/>
                    <a:pt x="2700" y="6750"/>
                  </a:cubicBezTo>
                  <a:cubicBezTo>
                    <a:pt x="2700" y="7087"/>
                    <a:pt x="2700" y="7762"/>
                    <a:pt x="2700" y="8100"/>
                  </a:cubicBezTo>
                  <a:cubicBezTo>
                    <a:pt x="2700" y="9787"/>
                    <a:pt x="3375" y="11475"/>
                    <a:pt x="4388" y="12825"/>
                  </a:cubicBezTo>
                  <a:cubicBezTo>
                    <a:pt x="1688" y="14850"/>
                    <a:pt x="0" y="18225"/>
                    <a:pt x="0" y="21600"/>
                  </a:cubicBezTo>
                  <a:cubicBezTo>
                    <a:pt x="8100" y="21600"/>
                    <a:pt x="8100" y="21600"/>
                    <a:pt x="8100" y="21600"/>
                  </a:cubicBezTo>
                  <a:cubicBezTo>
                    <a:pt x="9450" y="17550"/>
                    <a:pt x="9450" y="17550"/>
                    <a:pt x="9450" y="17550"/>
                  </a:cubicBezTo>
                  <a:cubicBezTo>
                    <a:pt x="9450" y="16200"/>
                    <a:pt x="9450" y="16200"/>
                    <a:pt x="9450" y="16200"/>
                  </a:cubicBezTo>
                  <a:cubicBezTo>
                    <a:pt x="12150" y="16200"/>
                    <a:pt x="12150" y="16200"/>
                    <a:pt x="12150" y="16200"/>
                  </a:cubicBezTo>
                  <a:cubicBezTo>
                    <a:pt x="12150" y="17550"/>
                    <a:pt x="12150" y="17550"/>
                    <a:pt x="12150" y="17550"/>
                  </a:cubicBezTo>
                  <a:cubicBezTo>
                    <a:pt x="13500" y="21600"/>
                    <a:pt x="13500" y="21600"/>
                    <a:pt x="1350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18225"/>
                    <a:pt x="19913" y="14850"/>
                    <a:pt x="17213" y="12825"/>
                  </a:cubicBezTo>
                  <a:close/>
                  <a:moveTo>
                    <a:pt x="10800" y="14850"/>
                  </a:moveTo>
                  <a:cubicBezTo>
                    <a:pt x="7088" y="14850"/>
                    <a:pt x="4050" y="11813"/>
                    <a:pt x="4050" y="8100"/>
                  </a:cubicBezTo>
                  <a:cubicBezTo>
                    <a:pt x="4050" y="7425"/>
                    <a:pt x="4050" y="6750"/>
                    <a:pt x="4388" y="6412"/>
                  </a:cubicBezTo>
                  <a:cubicBezTo>
                    <a:pt x="6075" y="5400"/>
                    <a:pt x="7425" y="4050"/>
                    <a:pt x="8438" y="2362"/>
                  </a:cubicBezTo>
                  <a:cubicBezTo>
                    <a:pt x="9787" y="4387"/>
                    <a:pt x="12150" y="5400"/>
                    <a:pt x="14850" y="5400"/>
                  </a:cubicBezTo>
                  <a:cubicBezTo>
                    <a:pt x="15525" y="5400"/>
                    <a:pt x="16200" y="5400"/>
                    <a:pt x="16875" y="5400"/>
                  </a:cubicBezTo>
                  <a:cubicBezTo>
                    <a:pt x="17213" y="6075"/>
                    <a:pt x="17550" y="7087"/>
                    <a:pt x="17550" y="8100"/>
                  </a:cubicBezTo>
                  <a:cubicBezTo>
                    <a:pt x="17550" y="11813"/>
                    <a:pt x="14513" y="14850"/>
                    <a:pt x="10800" y="1485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13" name="Circle"/>
            <p:cNvSpPr/>
            <p:nvPr/>
          </p:nvSpPr>
          <p:spPr>
            <a:xfrm>
              <a:off x="77787" y="79375"/>
              <a:ext cx="26989" cy="26988"/>
            </a:xfrm>
            <a:prstGeom prst="ellipse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14" name="Circle"/>
            <p:cNvSpPr/>
            <p:nvPr/>
          </p:nvSpPr>
          <p:spPr>
            <a:xfrm>
              <a:off x="134937" y="79375"/>
              <a:ext cx="26989" cy="26988"/>
            </a:xfrm>
            <a:prstGeom prst="ellipse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grpSp>
        <p:nvGrpSpPr>
          <p:cNvPr id="1821" name="Group"/>
          <p:cNvGrpSpPr/>
          <p:nvPr/>
        </p:nvGrpSpPr>
        <p:grpSpPr>
          <a:xfrm>
            <a:off x="5511801" y="2106613"/>
            <a:ext cx="241301" cy="241301"/>
            <a:chOff x="0" y="0"/>
            <a:chExt cx="241300" cy="241300"/>
          </a:xfrm>
        </p:grpSpPr>
        <p:sp>
          <p:nvSpPr>
            <p:cNvPr id="1816" name="Shape"/>
            <p:cNvSpPr/>
            <p:nvPr/>
          </p:nvSpPr>
          <p:spPr>
            <a:xfrm>
              <a:off x="131762" y="165100"/>
              <a:ext cx="109538" cy="762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386" y="0"/>
                  </a:moveTo>
                  <a:cubicBezTo>
                    <a:pt x="8938" y="3240"/>
                    <a:pt x="2979" y="11880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1600" y="12960"/>
                    <a:pt x="19366" y="5400"/>
                    <a:pt x="16386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17" name="Shape"/>
            <p:cNvSpPr/>
            <p:nvPr/>
          </p:nvSpPr>
          <p:spPr>
            <a:xfrm>
              <a:off x="0" y="165100"/>
              <a:ext cx="109538" cy="762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214" y="0"/>
                  </a:moveTo>
                  <a:cubicBezTo>
                    <a:pt x="2234" y="5400"/>
                    <a:pt x="0" y="12960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18621" y="11880"/>
                    <a:pt x="12662" y="3240"/>
                    <a:pt x="5214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18" name="Shape"/>
            <p:cNvSpPr/>
            <p:nvPr/>
          </p:nvSpPr>
          <p:spPr>
            <a:xfrm>
              <a:off x="2014" y="0"/>
              <a:ext cx="237272" cy="1809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95" h="21600" extrusionOk="0">
                  <a:moveTo>
                    <a:pt x="17874" y="13500"/>
                  </a:moveTo>
                  <a:cubicBezTo>
                    <a:pt x="18202" y="14400"/>
                    <a:pt x="18856" y="15300"/>
                    <a:pt x="19511" y="15750"/>
                  </a:cubicBezTo>
                  <a:cubicBezTo>
                    <a:pt x="19838" y="15750"/>
                    <a:pt x="20165" y="16200"/>
                    <a:pt x="20492" y="16200"/>
                  </a:cubicBezTo>
                  <a:cubicBezTo>
                    <a:pt x="21147" y="13050"/>
                    <a:pt x="20165" y="9450"/>
                    <a:pt x="18202" y="8100"/>
                  </a:cubicBezTo>
                  <a:cubicBezTo>
                    <a:pt x="17874" y="8100"/>
                    <a:pt x="17874" y="7200"/>
                    <a:pt x="17547" y="6750"/>
                  </a:cubicBezTo>
                  <a:cubicBezTo>
                    <a:pt x="17547" y="6750"/>
                    <a:pt x="17547" y="6750"/>
                    <a:pt x="17547" y="6750"/>
                  </a:cubicBezTo>
                  <a:cubicBezTo>
                    <a:pt x="17547" y="6300"/>
                    <a:pt x="17220" y="5850"/>
                    <a:pt x="17220" y="5400"/>
                  </a:cubicBezTo>
                  <a:cubicBezTo>
                    <a:pt x="17220" y="5400"/>
                    <a:pt x="16892" y="4950"/>
                    <a:pt x="16892" y="4950"/>
                  </a:cubicBezTo>
                  <a:cubicBezTo>
                    <a:pt x="16892" y="4500"/>
                    <a:pt x="16565" y="4050"/>
                    <a:pt x="16238" y="3600"/>
                  </a:cubicBezTo>
                  <a:cubicBezTo>
                    <a:pt x="16238" y="3600"/>
                    <a:pt x="16238" y="3600"/>
                    <a:pt x="16238" y="3600"/>
                  </a:cubicBezTo>
                  <a:cubicBezTo>
                    <a:pt x="15583" y="2700"/>
                    <a:pt x="14929" y="2250"/>
                    <a:pt x="14274" y="1350"/>
                  </a:cubicBezTo>
                  <a:cubicBezTo>
                    <a:pt x="14274" y="1350"/>
                    <a:pt x="14274" y="1350"/>
                    <a:pt x="14274" y="1350"/>
                  </a:cubicBezTo>
                  <a:cubicBezTo>
                    <a:pt x="13947" y="1350"/>
                    <a:pt x="13620" y="900"/>
                    <a:pt x="13292" y="900"/>
                  </a:cubicBezTo>
                  <a:cubicBezTo>
                    <a:pt x="12965" y="900"/>
                    <a:pt x="12965" y="450"/>
                    <a:pt x="12965" y="450"/>
                  </a:cubicBezTo>
                  <a:cubicBezTo>
                    <a:pt x="12638" y="450"/>
                    <a:pt x="12311" y="450"/>
                    <a:pt x="11656" y="0"/>
                  </a:cubicBezTo>
                  <a:cubicBezTo>
                    <a:pt x="11656" y="0"/>
                    <a:pt x="11656" y="0"/>
                    <a:pt x="11656" y="0"/>
                  </a:cubicBezTo>
                  <a:cubicBezTo>
                    <a:pt x="11329" y="0"/>
                    <a:pt x="11002" y="0"/>
                    <a:pt x="10347" y="0"/>
                  </a:cubicBezTo>
                  <a:cubicBezTo>
                    <a:pt x="10347" y="0"/>
                    <a:pt x="10347" y="0"/>
                    <a:pt x="10347" y="0"/>
                  </a:cubicBezTo>
                  <a:cubicBezTo>
                    <a:pt x="10347" y="0"/>
                    <a:pt x="10347" y="0"/>
                    <a:pt x="10347" y="0"/>
                  </a:cubicBezTo>
                  <a:cubicBezTo>
                    <a:pt x="10347" y="0"/>
                    <a:pt x="10347" y="0"/>
                    <a:pt x="10347" y="0"/>
                  </a:cubicBezTo>
                  <a:cubicBezTo>
                    <a:pt x="10347" y="0"/>
                    <a:pt x="10347" y="0"/>
                    <a:pt x="10347" y="0"/>
                  </a:cubicBezTo>
                  <a:cubicBezTo>
                    <a:pt x="9692" y="0"/>
                    <a:pt x="9365" y="0"/>
                    <a:pt x="9038" y="0"/>
                  </a:cubicBezTo>
                  <a:cubicBezTo>
                    <a:pt x="9038" y="0"/>
                    <a:pt x="9038" y="0"/>
                    <a:pt x="9038" y="0"/>
                  </a:cubicBezTo>
                  <a:cubicBezTo>
                    <a:pt x="8383" y="450"/>
                    <a:pt x="8056" y="450"/>
                    <a:pt x="7729" y="450"/>
                  </a:cubicBezTo>
                  <a:cubicBezTo>
                    <a:pt x="7729" y="450"/>
                    <a:pt x="7729" y="900"/>
                    <a:pt x="7402" y="900"/>
                  </a:cubicBezTo>
                  <a:cubicBezTo>
                    <a:pt x="7074" y="900"/>
                    <a:pt x="6747" y="1350"/>
                    <a:pt x="6420" y="1350"/>
                  </a:cubicBezTo>
                  <a:cubicBezTo>
                    <a:pt x="6420" y="1350"/>
                    <a:pt x="6420" y="1350"/>
                    <a:pt x="6420" y="1350"/>
                  </a:cubicBezTo>
                  <a:cubicBezTo>
                    <a:pt x="5765" y="2250"/>
                    <a:pt x="5111" y="2700"/>
                    <a:pt x="4456" y="3600"/>
                  </a:cubicBezTo>
                  <a:cubicBezTo>
                    <a:pt x="4456" y="3600"/>
                    <a:pt x="4456" y="3600"/>
                    <a:pt x="4456" y="3600"/>
                  </a:cubicBezTo>
                  <a:cubicBezTo>
                    <a:pt x="4129" y="4050"/>
                    <a:pt x="3802" y="4500"/>
                    <a:pt x="3802" y="4950"/>
                  </a:cubicBezTo>
                  <a:cubicBezTo>
                    <a:pt x="3802" y="4950"/>
                    <a:pt x="3474" y="5400"/>
                    <a:pt x="3474" y="5400"/>
                  </a:cubicBezTo>
                  <a:cubicBezTo>
                    <a:pt x="3474" y="5850"/>
                    <a:pt x="3147" y="6300"/>
                    <a:pt x="3147" y="6750"/>
                  </a:cubicBezTo>
                  <a:cubicBezTo>
                    <a:pt x="3147" y="6750"/>
                    <a:pt x="3147" y="6750"/>
                    <a:pt x="3147" y="6750"/>
                  </a:cubicBezTo>
                  <a:cubicBezTo>
                    <a:pt x="2820" y="7200"/>
                    <a:pt x="2820" y="8100"/>
                    <a:pt x="2492" y="8100"/>
                  </a:cubicBezTo>
                  <a:cubicBezTo>
                    <a:pt x="529" y="9450"/>
                    <a:pt x="-453" y="13050"/>
                    <a:pt x="202" y="16200"/>
                  </a:cubicBezTo>
                  <a:cubicBezTo>
                    <a:pt x="529" y="16200"/>
                    <a:pt x="856" y="15750"/>
                    <a:pt x="1183" y="15750"/>
                  </a:cubicBezTo>
                  <a:cubicBezTo>
                    <a:pt x="1838" y="15300"/>
                    <a:pt x="2492" y="14400"/>
                    <a:pt x="2820" y="13500"/>
                  </a:cubicBezTo>
                  <a:cubicBezTo>
                    <a:pt x="3802" y="18450"/>
                    <a:pt x="6747" y="21600"/>
                    <a:pt x="10347" y="21600"/>
                  </a:cubicBezTo>
                  <a:cubicBezTo>
                    <a:pt x="13947" y="21600"/>
                    <a:pt x="16892" y="18450"/>
                    <a:pt x="17874" y="13500"/>
                  </a:cubicBezTo>
                  <a:close/>
                  <a:moveTo>
                    <a:pt x="10347" y="19800"/>
                  </a:moveTo>
                  <a:cubicBezTo>
                    <a:pt x="6747" y="19800"/>
                    <a:pt x="3802" y="15750"/>
                    <a:pt x="3802" y="10800"/>
                  </a:cubicBezTo>
                  <a:cubicBezTo>
                    <a:pt x="3802" y="10350"/>
                    <a:pt x="3802" y="9450"/>
                    <a:pt x="3802" y="9000"/>
                  </a:cubicBezTo>
                  <a:cubicBezTo>
                    <a:pt x="4129" y="9000"/>
                    <a:pt x="4129" y="9000"/>
                    <a:pt x="4456" y="9000"/>
                  </a:cubicBezTo>
                  <a:cubicBezTo>
                    <a:pt x="7402" y="9000"/>
                    <a:pt x="10020" y="5850"/>
                    <a:pt x="10347" y="1800"/>
                  </a:cubicBezTo>
                  <a:cubicBezTo>
                    <a:pt x="10347" y="1800"/>
                    <a:pt x="10347" y="1800"/>
                    <a:pt x="10347" y="1800"/>
                  </a:cubicBezTo>
                  <a:cubicBezTo>
                    <a:pt x="10347" y="1800"/>
                    <a:pt x="10347" y="1800"/>
                    <a:pt x="10347" y="1800"/>
                  </a:cubicBezTo>
                  <a:cubicBezTo>
                    <a:pt x="10674" y="5850"/>
                    <a:pt x="13292" y="9000"/>
                    <a:pt x="16238" y="9000"/>
                  </a:cubicBezTo>
                  <a:cubicBezTo>
                    <a:pt x="16565" y="9000"/>
                    <a:pt x="16565" y="9000"/>
                    <a:pt x="16892" y="9000"/>
                  </a:cubicBezTo>
                  <a:cubicBezTo>
                    <a:pt x="16892" y="9450"/>
                    <a:pt x="16892" y="10350"/>
                    <a:pt x="16892" y="10800"/>
                  </a:cubicBezTo>
                  <a:cubicBezTo>
                    <a:pt x="16892" y="15750"/>
                    <a:pt x="13947" y="19800"/>
                    <a:pt x="10347" y="1980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19" name="Circle"/>
            <p:cNvSpPr/>
            <p:nvPr/>
          </p:nvSpPr>
          <p:spPr>
            <a:xfrm>
              <a:off x="79375" y="79375"/>
              <a:ext cx="25400" cy="26988"/>
            </a:xfrm>
            <a:prstGeom prst="ellipse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20" name="Circle"/>
            <p:cNvSpPr/>
            <p:nvPr/>
          </p:nvSpPr>
          <p:spPr>
            <a:xfrm>
              <a:off x="134937" y="79375"/>
              <a:ext cx="26989" cy="26988"/>
            </a:xfrm>
            <a:prstGeom prst="ellipse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822" name="Circle"/>
          <p:cNvSpPr/>
          <p:nvPr/>
        </p:nvSpPr>
        <p:spPr>
          <a:xfrm>
            <a:off x="4227512" y="2106613"/>
            <a:ext cx="44451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23" name="Shape"/>
          <p:cNvSpPr/>
          <p:nvPr/>
        </p:nvSpPr>
        <p:spPr>
          <a:xfrm>
            <a:off x="4205287" y="2171700"/>
            <a:ext cx="88901" cy="1762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0"/>
                </a:moveTo>
                <a:cubicBezTo>
                  <a:pt x="10800" y="5055"/>
                  <a:pt x="10800" y="5055"/>
                  <a:pt x="10800" y="5055"/>
                </a:cubicBezTo>
                <a:cubicBezTo>
                  <a:pt x="5400" y="0"/>
                  <a:pt x="5400" y="0"/>
                  <a:pt x="5400" y="0"/>
                </a:cubicBezTo>
                <a:cubicBezTo>
                  <a:pt x="3600" y="0"/>
                  <a:pt x="1800" y="460"/>
                  <a:pt x="0" y="919"/>
                </a:cubicBezTo>
                <a:cubicBezTo>
                  <a:pt x="0" y="10570"/>
                  <a:pt x="0" y="10570"/>
                  <a:pt x="0" y="10570"/>
                </a:cubicBezTo>
                <a:cubicBezTo>
                  <a:pt x="5400" y="10570"/>
                  <a:pt x="5400" y="10570"/>
                  <a:pt x="5400" y="10570"/>
                </a:cubicBezTo>
                <a:cubicBezTo>
                  <a:pt x="7200" y="21600"/>
                  <a:pt x="7200" y="21600"/>
                  <a:pt x="7200" y="21600"/>
                </a:cubicBezTo>
                <a:cubicBezTo>
                  <a:pt x="14400" y="21600"/>
                  <a:pt x="14400" y="21600"/>
                  <a:pt x="14400" y="21600"/>
                </a:cubicBezTo>
                <a:cubicBezTo>
                  <a:pt x="16200" y="10570"/>
                  <a:pt x="16200" y="10570"/>
                  <a:pt x="16200" y="10570"/>
                </a:cubicBezTo>
                <a:cubicBezTo>
                  <a:pt x="21600" y="10570"/>
                  <a:pt x="21600" y="10570"/>
                  <a:pt x="21600" y="10570"/>
                </a:cubicBezTo>
                <a:cubicBezTo>
                  <a:pt x="21600" y="919"/>
                  <a:pt x="21600" y="919"/>
                  <a:pt x="21600" y="919"/>
                </a:cubicBezTo>
                <a:cubicBezTo>
                  <a:pt x="19800" y="460"/>
                  <a:pt x="18000" y="0"/>
                  <a:pt x="162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24" name="Shape"/>
          <p:cNvSpPr/>
          <p:nvPr/>
        </p:nvSpPr>
        <p:spPr>
          <a:xfrm>
            <a:off x="3100028" y="2106613"/>
            <a:ext cx="23372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43" h="21600" extrusionOk="0">
                <a:moveTo>
                  <a:pt x="21000" y="16538"/>
                </a:moveTo>
                <a:cubicBezTo>
                  <a:pt x="20314" y="15525"/>
                  <a:pt x="18257" y="14850"/>
                  <a:pt x="15857" y="13838"/>
                </a:cubicBezTo>
                <a:cubicBezTo>
                  <a:pt x="13800" y="13163"/>
                  <a:pt x="13457" y="12825"/>
                  <a:pt x="13457" y="12825"/>
                </a:cubicBezTo>
                <a:cubicBezTo>
                  <a:pt x="13457" y="10800"/>
                  <a:pt x="13457" y="10800"/>
                  <a:pt x="13457" y="10800"/>
                </a:cubicBezTo>
                <a:cubicBezTo>
                  <a:pt x="13457" y="10800"/>
                  <a:pt x="14143" y="10125"/>
                  <a:pt x="14486" y="8437"/>
                </a:cubicBezTo>
                <a:cubicBezTo>
                  <a:pt x="14829" y="8437"/>
                  <a:pt x="15514" y="7425"/>
                  <a:pt x="15514" y="7087"/>
                </a:cubicBezTo>
                <a:cubicBezTo>
                  <a:pt x="15514" y="6750"/>
                  <a:pt x="15514" y="5400"/>
                  <a:pt x="14829" y="5400"/>
                </a:cubicBezTo>
                <a:cubicBezTo>
                  <a:pt x="14829" y="4725"/>
                  <a:pt x="14829" y="3712"/>
                  <a:pt x="14829" y="3375"/>
                </a:cubicBezTo>
                <a:cubicBezTo>
                  <a:pt x="14829" y="1687"/>
                  <a:pt x="13114" y="0"/>
                  <a:pt x="10714" y="0"/>
                </a:cubicBezTo>
                <a:cubicBezTo>
                  <a:pt x="8314" y="0"/>
                  <a:pt x="6600" y="1687"/>
                  <a:pt x="6257" y="3375"/>
                </a:cubicBezTo>
                <a:cubicBezTo>
                  <a:pt x="6257" y="3712"/>
                  <a:pt x="6600" y="4725"/>
                  <a:pt x="6600" y="5400"/>
                </a:cubicBezTo>
                <a:cubicBezTo>
                  <a:pt x="5914" y="5400"/>
                  <a:pt x="5914" y="6750"/>
                  <a:pt x="5914" y="7087"/>
                </a:cubicBezTo>
                <a:cubicBezTo>
                  <a:pt x="5914" y="7425"/>
                  <a:pt x="6600" y="8437"/>
                  <a:pt x="6943" y="8437"/>
                </a:cubicBezTo>
                <a:cubicBezTo>
                  <a:pt x="7286" y="10125"/>
                  <a:pt x="7972" y="10800"/>
                  <a:pt x="7972" y="10800"/>
                </a:cubicBezTo>
                <a:cubicBezTo>
                  <a:pt x="7972" y="12825"/>
                  <a:pt x="7972" y="12825"/>
                  <a:pt x="7972" y="12825"/>
                </a:cubicBezTo>
                <a:cubicBezTo>
                  <a:pt x="7972" y="12825"/>
                  <a:pt x="7629" y="13163"/>
                  <a:pt x="5229" y="13838"/>
                </a:cubicBezTo>
                <a:cubicBezTo>
                  <a:pt x="3172" y="14850"/>
                  <a:pt x="1114" y="15525"/>
                  <a:pt x="429" y="16538"/>
                </a:cubicBezTo>
                <a:cubicBezTo>
                  <a:pt x="-257" y="17213"/>
                  <a:pt x="86" y="21600"/>
                  <a:pt x="86" y="21600"/>
                </a:cubicBezTo>
                <a:cubicBezTo>
                  <a:pt x="21343" y="21600"/>
                  <a:pt x="21343" y="21600"/>
                  <a:pt x="21343" y="21600"/>
                </a:cubicBezTo>
                <a:cubicBezTo>
                  <a:pt x="21343" y="21600"/>
                  <a:pt x="21343" y="17213"/>
                  <a:pt x="21000" y="16538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25" name="Shape"/>
          <p:cNvSpPr/>
          <p:nvPr/>
        </p:nvSpPr>
        <p:spPr>
          <a:xfrm>
            <a:off x="4565651" y="2212975"/>
            <a:ext cx="69350" cy="635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68" h="21600" extrusionOk="0">
                <a:moveTo>
                  <a:pt x="20463" y="21600"/>
                </a:moveTo>
                <a:cubicBezTo>
                  <a:pt x="20463" y="21600"/>
                  <a:pt x="21600" y="19059"/>
                  <a:pt x="20463" y="17788"/>
                </a:cubicBezTo>
                <a:cubicBezTo>
                  <a:pt x="20463" y="17788"/>
                  <a:pt x="18189" y="16518"/>
                  <a:pt x="15916" y="15247"/>
                </a:cubicBezTo>
                <a:cubicBezTo>
                  <a:pt x="13642" y="13976"/>
                  <a:pt x="13642" y="13976"/>
                  <a:pt x="13642" y="13976"/>
                </a:cubicBezTo>
                <a:cubicBezTo>
                  <a:pt x="13642" y="11435"/>
                  <a:pt x="13642" y="11435"/>
                  <a:pt x="13642" y="11435"/>
                </a:cubicBezTo>
                <a:cubicBezTo>
                  <a:pt x="13642" y="11435"/>
                  <a:pt x="13642" y="11435"/>
                  <a:pt x="13642" y="8894"/>
                </a:cubicBezTo>
                <a:cubicBezTo>
                  <a:pt x="14779" y="8894"/>
                  <a:pt x="14779" y="8894"/>
                  <a:pt x="14779" y="7624"/>
                </a:cubicBezTo>
                <a:cubicBezTo>
                  <a:pt x="14779" y="7624"/>
                  <a:pt x="14779" y="6353"/>
                  <a:pt x="14779" y="6353"/>
                </a:cubicBezTo>
                <a:cubicBezTo>
                  <a:pt x="14779" y="5082"/>
                  <a:pt x="14779" y="3812"/>
                  <a:pt x="14779" y="3812"/>
                </a:cubicBezTo>
                <a:cubicBezTo>
                  <a:pt x="14779" y="1271"/>
                  <a:pt x="12505" y="0"/>
                  <a:pt x="10232" y="0"/>
                </a:cubicBezTo>
                <a:cubicBezTo>
                  <a:pt x="7958" y="0"/>
                  <a:pt x="6821" y="1271"/>
                  <a:pt x="6821" y="3812"/>
                </a:cubicBezTo>
                <a:cubicBezTo>
                  <a:pt x="6821" y="3812"/>
                  <a:pt x="6821" y="5082"/>
                  <a:pt x="6821" y="6353"/>
                </a:cubicBezTo>
                <a:cubicBezTo>
                  <a:pt x="5684" y="6353"/>
                  <a:pt x="5684" y="7624"/>
                  <a:pt x="5684" y="7624"/>
                </a:cubicBezTo>
                <a:cubicBezTo>
                  <a:pt x="5684" y="8894"/>
                  <a:pt x="6821" y="8894"/>
                  <a:pt x="6821" y="8894"/>
                </a:cubicBezTo>
                <a:cubicBezTo>
                  <a:pt x="6821" y="11435"/>
                  <a:pt x="7958" y="11435"/>
                  <a:pt x="7958" y="11435"/>
                </a:cubicBezTo>
                <a:cubicBezTo>
                  <a:pt x="7958" y="13976"/>
                  <a:pt x="7958" y="13976"/>
                  <a:pt x="7958" y="13976"/>
                </a:cubicBezTo>
                <a:cubicBezTo>
                  <a:pt x="7958" y="13976"/>
                  <a:pt x="6821" y="13976"/>
                  <a:pt x="5684" y="15247"/>
                </a:cubicBezTo>
                <a:cubicBezTo>
                  <a:pt x="3411" y="16518"/>
                  <a:pt x="1137" y="17788"/>
                  <a:pt x="0" y="17788"/>
                </a:cubicBezTo>
                <a:cubicBezTo>
                  <a:pt x="0" y="19059"/>
                  <a:pt x="0" y="21600"/>
                  <a:pt x="0" y="21600"/>
                </a:cubicBezTo>
                <a:lnTo>
                  <a:pt x="20463" y="216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26" name="Rectangle"/>
          <p:cNvSpPr/>
          <p:nvPr/>
        </p:nvSpPr>
        <p:spPr>
          <a:xfrm>
            <a:off x="4656137" y="2212975"/>
            <a:ext cx="5873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27" name="Rectangle"/>
          <p:cNvSpPr/>
          <p:nvPr/>
        </p:nvSpPr>
        <p:spPr>
          <a:xfrm>
            <a:off x="4656137" y="2241550"/>
            <a:ext cx="88901" cy="1587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28" name="Rectangle"/>
          <p:cNvSpPr/>
          <p:nvPr/>
        </p:nvSpPr>
        <p:spPr>
          <a:xfrm>
            <a:off x="4656137" y="2271713"/>
            <a:ext cx="74614" cy="1587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29" name="Shape"/>
          <p:cNvSpPr/>
          <p:nvPr/>
        </p:nvSpPr>
        <p:spPr>
          <a:xfrm>
            <a:off x="4535487" y="2182813"/>
            <a:ext cx="239714" cy="1651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0"/>
                  <a:pt x="21600" y="0"/>
                  <a:pt x="21600" y="0"/>
                </a:cubicBezTo>
                <a:lnTo>
                  <a:pt x="0" y="0"/>
                </a:lnTo>
                <a:close/>
                <a:moveTo>
                  <a:pt x="20250" y="19636"/>
                </a:moveTo>
                <a:cubicBezTo>
                  <a:pt x="17550" y="19636"/>
                  <a:pt x="17550" y="19636"/>
                  <a:pt x="17550" y="19636"/>
                </a:cubicBezTo>
                <a:cubicBezTo>
                  <a:pt x="17550" y="19145"/>
                  <a:pt x="17550" y="19145"/>
                  <a:pt x="17550" y="18655"/>
                </a:cubicBezTo>
                <a:cubicBezTo>
                  <a:pt x="17550" y="17182"/>
                  <a:pt x="16538" y="15709"/>
                  <a:pt x="15525" y="15709"/>
                </a:cubicBezTo>
                <a:cubicBezTo>
                  <a:pt x="14513" y="15709"/>
                  <a:pt x="13500" y="17182"/>
                  <a:pt x="13500" y="18655"/>
                </a:cubicBezTo>
                <a:cubicBezTo>
                  <a:pt x="13500" y="19145"/>
                  <a:pt x="13500" y="19145"/>
                  <a:pt x="13500" y="19636"/>
                </a:cubicBezTo>
                <a:cubicBezTo>
                  <a:pt x="8100" y="19636"/>
                  <a:pt x="8100" y="19636"/>
                  <a:pt x="8100" y="19636"/>
                </a:cubicBezTo>
                <a:cubicBezTo>
                  <a:pt x="8100" y="19145"/>
                  <a:pt x="8100" y="19145"/>
                  <a:pt x="8100" y="18655"/>
                </a:cubicBezTo>
                <a:cubicBezTo>
                  <a:pt x="8100" y="17182"/>
                  <a:pt x="7088" y="15709"/>
                  <a:pt x="6075" y="15709"/>
                </a:cubicBezTo>
                <a:cubicBezTo>
                  <a:pt x="5063" y="15709"/>
                  <a:pt x="4050" y="17182"/>
                  <a:pt x="4050" y="18655"/>
                </a:cubicBezTo>
                <a:cubicBezTo>
                  <a:pt x="4050" y="19145"/>
                  <a:pt x="4050" y="19145"/>
                  <a:pt x="4050" y="19636"/>
                </a:cubicBezTo>
                <a:cubicBezTo>
                  <a:pt x="1350" y="19636"/>
                  <a:pt x="1350" y="19636"/>
                  <a:pt x="1350" y="19636"/>
                </a:cubicBezTo>
                <a:cubicBezTo>
                  <a:pt x="1350" y="1964"/>
                  <a:pt x="1350" y="1964"/>
                  <a:pt x="1350" y="1964"/>
                </a:cubicBezTo>
                <a:cubicBezTo>
                  <a:pt x="20250" y="1964"/>
                  <a:pt x="20250" y="1964"/>
                  <a:pt x="20250" y="1964"/>
                </a:cubicBezTo>
                <a:lnTo>
                  <a:pt x="20250" y="19636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30" name="Shape"/>
          <p:cNvSpPr/>
          <p:nvPr/>
        </p:nvSpPr>
        <p:spPr>
          <a:xfrm>
            <a:off x="5978526" y="2106613"/>
            <a:ext cx="149226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750"/>
                </a:moveTo>
                <a:cubicBezTo>
                  <a:pt x="21600" y="3037"/>
                  <a:pt x="16740" y="0"/>
                  <a:pt x="10800" y="0"/>
                </a:cubicBezTo>
                <a:cubicBezTo>
                  <a:pt x="4860" y="0"/>
                  <a:pt x="0" y="3037"/>
                  <a:pt x="0" y="6750"/>
                </a:cubicBezTo>
                <a:cubicBezTo>
                  <a:pt x="0" y="10125"/>
                  <a:pt x="3780" y="12825"/>
                  <a:pt x="8640" y="13500"/>
                </a:cubicBezTo>
                <a:cubicBezTo>
                  <a:pt x="8640" y="16200"/>
                  <a:pt x="8640" y="16200"/>
                  <a:pt x="8640" y="16200"/>
                </a:cubicBezTo>
                <a:cubicBezTo>
                  <a:pt x="4320" y="16200"/>
                  <a:pt x="4320" y="16200"/>
                  <a:pt x="4320" y="16200"/>
                </a:cubicBezTo>
                <a:cubicBezTo>
                  <a:pt x="4320" y="18900"/>
                  <a:pt x="4320" y="18900"/>
                  <a:pt x="4320" y="18900"/>
                </a:cubicBezTo>
                <a:cubicBezTo>
                  <a:pt x="8640" y="18900"/>
                  <a:pt x="8640" y="18900"/>
                  <a:pt x="8640" y="18900"/>
                </a:cubicBezTo>
                <a:cubicBezTo>
                  <a:pt x="8640" y="21600"/>
                  <a:pt x="8640" y="21600"/>
                  <a:pt x="8640" y="21600"/>
                </a:cubicBezTo>
                <a:cubicBezTo>
                  <a:pt x="12960" y="21600"/>
                  <a:pt x="12960" y="21600"/>
                  <a:pt x="12960" y="21600"/>
                </a:cubicBezTo>
                <a:cubicBezTo>
                  <a:pt x="12960" y="18900"/>
                  <a:pt x="12960" y="18900"/>
                  <a:pt x="12960" y="18900"/>
                </a:cubicBezTo>
                <a:cubicBezTo>
                  <a:pt x="17280" y="18900"/>
                  <a:pt x="17280" y="18900"/>
                  <a:pt x="17280" y="18900"/>
                </a:cubicBezTo>
                <a:cubicBezTo>
                  <a:pt x="17280" y="16200"/>
                  <a:pt x="17280" y="16200"/>
                  <a:pt x="17280" y="16200"/>
                </a:cubicBezTo>
                <a:cubicBezTo>
                  <a:pt x="12960" y="16200"/>
                  <a:pt x="12960" y="16200"/>
                  <a:pt x="12960" y="16200"/>
                </a:cubicBezTo>
                <a:cubicBezTo>
                  <a:pt x="12960" y="13500"/>
                  <a:pt x="12960" y="13500"/>
                  <a:pt x="12960" y="13500"/>
                </a:cubicBezTo>
                <a:cubicBezTo>
                  <a:pt x="17820" y="12825"/>
                  <a:pt x="21600" y="10125"/>
                  <a:pt x="21600" y="6750"/>
                </a:cubicBezTo>
                <a:close/>
                <a:moveTo>
                  <a:pt x="10800" y="10800"/>
                </a:moveTo>
                <a:cubicBezTo>
                  <a:pt x="7020" y="10800"/>
                  <a:pt x="4320" y="9112"/>
                  <a:pt x="4320" y="6750"/>
                </a:cubicBezTo>
                <a:cubicBezTo>
                  <a:pt x="4320" y="4387"/>
                  <a:pt x="7020" y="2700"/>
                  <a:pt x="10800" y="2700"/>
                </a:cubicBezTo>
                <a:cubicBezTo>
                  <a:pt x="14580" y="2700"/>
                  <a:pt x="17280" y="4387"/>
                  <a:pt x="17280" y="6750"/>
                </a:cubicBezTo>
                <a:cubicBezTo>
                  <a:pt x="17280" y="9112"/>
                  <a:pt x="14580" y="10800"/>
                  <a:pt x="10800" y="108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31" name="Shape"/>
          <p:cNvSpPr/>
          <p:nvPr/>
        </p:nvSpPr>
        <p:spPr>
          <a:xfrm>
            <a:off x="6473826" y="2122488"/>
            <a:ext cx="225426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520" y="0"/>
                </a:moveTo>
                <a:cubicBezTo>
                  <a:pt x="11520" y="2880"/>
                  <a:pt x="11520" y="2880"/>
                  <a:pt x="11520" y="2880"/>
                </a:cubicBezTo>
                <a:cubicBezTo>
                  <a:pt x="16560" y="2880"/>
                  <a:pt x="16560" y="2880"/>
                  <a:pt x="16560" y="2880"/>
                </a:cubicBezTo>
                <a:cubicBezTo>
                  <a:pt x="11160" y="8280"/>
                  <a:pt x="11160" y="8280"/>
                  <a:pt x="11160" y="8280"/>
                </a:cubicBezTo>
                <a:cubicBezTo>
                  <a:pt x="10080" y="7560"/>
                  <a:pt x="8640" y="7200"/>
                  <a:pt x="7200" y="7200"/>
                </a:cubicBezTo>
                <a:cubicBezTo>
                  <a:pt x="3240" y="7200"/>
                  <a:pt x="0" y="10440"/>
                  <a:pt x="0" y="14400"/>
                </a:cubicBezTo>
                <a:cubicBezTo>
                  <a:pt x="0" y="18360"/>
                  <a:pt x="3240" y="21600"/>
                  <a:pt x="7200" y="21600"/>
                </a:cubicBezTo>
                <a:cubicBezTo>
                  <a:pt x="11160" y="21600"/>
                  <a:pt x="14400" y="18360"/>
                  <a:pt x="14400" y="14400"/>
                </a:cubicBezTo>
                <a:cubicBezTo>
                  <a:pt x="14400" y="12960"/>
                  <a:pt x="14040" y="11520"/>
                  <a:pt x="13320" y="10440"/>
                </a:cubicBezTo>
                <a:cubicBezTo>
                  <a:pt x="18720" y="5040"/>
                  <a:pt x="18720" y="5040"/>
                  <a:pt x="18720" y="5040"/>
                </a:cubicBezTo>
                <a:cubicBezTo>
                  <a:pt x="18720" y="10080"/>
                  <a:pt x="18720" y="10080"/>
                  <a:pt x="18720" y="10080"/>
                </a:cubicBezTo>
                <a:cubicBezTo>
                  <a:pt x="21600" y="10080"/>
                  <a:pt x="21600" y="10080"/>
                  <a:pt x="21600" y="10080"/>
                </a:cubicBezTo>
                <a:cubicBezTo>
                  <a:pt x="21600" y="0"/>
                  <a:pt x="21600" y="0"/>
                  <a:pt x="21600" y="0"/>
                </a:cubicBezTo>
                <a:lnTo>
                  <a:pt x="11520" y="0"/>
                </a:lnTo>
                <a:close/>
                <a:moveTo>
                  <a:pt x="7200" y="18720"/>
                </a:moveTo>
                <a:cubicBezTo>
                  <a:pt x="4680" y="18720"/>
                  <a:pt x="2880" y="16920"/>
                  <a:pt x="2880" y="14400"/>
                </a:cubicBezTo>
                <a:cubicBezTo>
                  <a:pt x="2880" y="11880"/>
                  <a:pt x="4680" y="10080"/>
                  <a:pt x="7200" y="10080"/>
                </a:cubicBezTo>
                <a:cubicBezTo>
                  <a:pt x="9720" y="10080"/>
                  <a:pt x="11520" y="11880"/>
                  <a:pt x="11520" y="14400"/>
                </a:cubicBezTo>
                <a:cubicBezTo>
                  <a:pt x="11520" y="16920"/>
                  <a:pt x="9720" y="18720"/>
                  <a:pt x="7200" y="1872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32" name="Shape"/>
          <p:cNvSpPr/>
          <p:nvPr/>
        </p:nvSpPr>
        <p:spPr>
          <a:xfrm>
            <a:off x="7469188" y="2106613"/>
            <a:ext cx="192089" cy="1651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06" y="0"/>
                </a:moveTo>
                <a:cubicBezTo>
                  <a:pt x="0" y="0"/>
                  <a:pt x="0" y="0"/>
                  <a:pt x="0" y="0"/>
                </a:cubicBezTo>
                <a:cubicBezTo>
                  <a:pt x="6776" y="3927"/>
                  <a:pt x="6776" y="3927"/>
                  <a:pt x="6776" y="3927"/>
                </a:cubicBezTo>
                <a:cubicBezTo>
                  <a:pt x="18212" y="3927"/>
                  <a:pt x="18212" y="3927"/>
                  <a:pt x="18212" y="3927"/>
                </a:cubicBezTo>
                <a:cubicBezTo>
                  <a:pt x="18212" y="5891"/>
                  <a:pt x="18212" y="5891"/>
                  <a:pt x="18212" y="5891"/>
                </a:cubicBezTo>
                <a:cubicBezTo>
                  <a:pt x="10165" y="5891"/>
                  <a:pt x="10165" y="5891"/>
                  <a:pt x="10165" y="5891"/>
                </a:cubicBezTo>
                <a:cubicBezTo>
                  <a:pt x="12282" y="7364"/>
                  <a:pt x="12282" y="7364"/>
                  <a:pt x="12282" y="7364"/>
                </a:cubicBezTo>
                <a:cubicBezTo>
                  <a:pt x="13129" y="7855"/>
                  <a:pt x="13976" y="8836"/>
                  <a:pt x="14400" y="9818"/>
                </a:cubicBezTo>
                <a:cubicBezTo>
                  <a:pt x="18212" y="9818"/>
                  <a:pt x="18212" y="9818"/>
                  <a:pt x="18212" y="9818"/>
                </a:cubicBezTo>
                <a:cubicBezTo>
                  <a:pt x="18212" y="11782"/>
                  <a:pt x="18212" y="11782"/>
                  <a:pt x="18212" y="11782"/>
                </a:cubicBezTo>
                <a:cubicBezTo>
                  <a:pt x="14824" y="11782"/>
                  <a:pt x="14824" y="11782"/>
                  <a:pt x="14824" y="11782"/>
                </a:cubicBezTo>
                <a:cubicBezTo>
                  <a:pt x="14824" y="21600"/>
                  <a:pt x="14824" y="21600"/>
                  <a:pt x="14824" y="21600"/>
                </a:cubicBezTo>
                <a:cubicBezTo>
                  <a:pt x="19906" y="21600"/>
                  <a:pt x="19906" y="21600"/>
                  <a:pt x="19906" y="21600"/>
                </a:cubicBezTo>
                <a:cubicBezTo>
                  <a:pt x="20753" y="21600"/>
                  <a:pt x="21600" y="20618"/>
                  <a:pt x="21600" y="19636"/>
                </a:cubicBezTo>
                <a:cubicBezTo>
                  <a:pt x="21600" y="1964"/>
                  <a:pt x="21600" y="1964"/>
                  <a:pt x="21600" y="1964"/>
                </a:cubicBezTo>
                <a:cubicBezTo>
                  <a:pt x="21600" y="982"/>
                  <a:pt x="20753" y="0"/>
                  <a:pt x="19906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33" name="Shape"/>
          <p:cNvSpPr/>
          <p:nvPr/>
        </p:nvSpPr>
        <p:spPr>
          <a:xfrm>
            <a:off x="7435850" y="2111375"/>
            <a:ext cx="149226" cy="231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440" y="5923"/>
                </a:moveTo>
                <a:cubicBezTo>
                  <a:pt x="2160" y="348"/>
                  <a:pt x="2160" y="348"/>
                  <a:pt x="2160" y="348"/>
                </a:cubicBezTo>
                <a:cubicBezTo>
                  <a:pt x="1620" y="348"/>
                  <a:pt x="1620" y="0"/>
                  <a:pt x="1080" y="0"/>
                </a:cubicBezTo>
                <a:cubicBezTo>
                  <a:pt x="540" y="0"/>
                  <a:pt x="0" y="348"/>
                  <a:pt x="0" y="1045"/>
                </a:cubicBezTo>
                <a:cubicBezTo>
                  <a:pt x="0" y="13587"/>
                  <a:pt x="0" y="13587"/>
                  <a:pt x="0" y="13587"/>
                </a:cubicBezTo>
                <a:cubicBezTo>
                  <a:pt x="0" y="14284"/>
                  <a:pt x="1080" y="15329"/>
                  <a:pt x="2160" y="15677"/>
                </a:cubicBezTo>
                <a:cubicBezTo>
                  <a:pt x="19440" y="21252"/>
                  <a:pt x="19440" y="21252"/>
                  <a:pt x="19440" y="21252"/>
                </a:cubicBezTo>
                <a:cubicBezTo>
                  <a:pt x="19980" y="21252"/>
                  <a:pt x="19980" y="21600"/>
                  <a:pt x="20520" y="21600"/>
                </a:cubicBezTo>
                <a:cubicBezTo>
                  <a:pt x="21060" y="21600"/>
                  <a:pt x="21600" y="21252"/>
                  <a:pt x="21600" y="20555"/>
                </a:cubicBezTo>
                <a:cubicBezTo>
                  <a:pt x="21600" y="8013"/>
                  <a:pt x="21600" y="8013"/>
                  <a:pt x="21600" y="8013"/>
                </a:cubicBezTo>
                <a:cubicBezTo>
                  <a:pt x="21600" y="7316"/>
                  <a:pt x="20520" y="6271"/>
                  <a:pt x="19440" y="5923"/>
                </a:cubicBezTo>
                <a:close/>
                <a:moveTo>
                  <a:pt x="15120" y="14981"/>
                </a:moveTo>
                <a:cubicBezTo>
                  <a:pt x="14040" y="14981"/>
                  <a:pt x="12960" y="13935"/>
                  <a:pt x="12960" y="12890"/>
                </a:cubicBezTo>
                <a:cubicBezTo>
                  <a:pt x="12960" y="11845"/>
                  <a:pt x="14040" y="10800"/>
                  <a:pt x="15120" y="10800"/>
                </a:cubicBezTo>
                <a:cubicBezTo>
                  <a:pt x="16200" y="10800"/>
                  <a:pt x="17280" y="11845"/>
                  <a:pt x="17280" y="12890"/>
                </a:cubicBezTo>
                <a:cubicBezTo>
                  <a:pt x="17280" y="13935"/>
                  <a:pt x="16200" y="14981"/>
                  <a:pt x="15120" y="14981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34" name="Rectangle"/>
          <p:cNvSpPr/>
          <p:nvPr/>
        </p:nvSpPr>
        <p:spPr>
          <a:xfrm>
            <a:off x="8907463" y="2152650"/>
            <a:ext cx="30164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35" name="Rectangle"/>
          <p:cNvSpPr/>
          <p:nvPr/>
        </p:nvSpPr>
        <p:spPr>
          <a:xfrm>
            <a:off x="8907463" y="2182813"/>
            <a:ext cx="30164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36" name="Shape"/>
          <p:cNvSpPr/>
          <p:nvPr/>
        </p:nvSpPr>
        <p:spPr>
          <a:xfrm>
            <a:off x="8863013" y="2106613"/>
            <a:ext cx="239714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0"/>
                </a:moveTo>
                <a:cubicBezTo>
                  <a:pt x="1350" y="0"/>
                  <a:pt x="1350" y="0"/>
                  <a:pt x="1350" y="0"/>
                </a:cubicBezTo>
                <a:cubicBezTo>
                  <a:pt x="675" y="0"/>
                  <a:pt x="0" y="1200"/>
                  <a:pt x="0" y="2400"/>
                </a:cubicBezTo>
                <a:cubicBezTo>
                  <a:pt x="0" y="19200"/>
                  <a:pt x="0" y="19200"/>
                  <a:pt x="0" y="19200"/>
                </a:cubicBezTo>
                <a:cubicBezTo>
                  <a:pt x="0" y="20400"/>
                  <a:pt x="675" y="21600"/>
                  <a:pt x="1350" y="21600"/>
                </a:cubicBezTo>
                <a:cubicBezTo>
                  <a:pt x="20250" y="21600"/>
                  <a:pt x="20250" y="21600"/>
                  <a:pt x="20250" y="21600"/>
                </a:cubicBezTo>
                <a:cubicBezTo>
                  <a:pt x="20925" y="21600"/>
                  <a:pt x="21600" y="20400"/>
                  <a:pt x="21600" y="19200"/>
                </a:cubicBezTo>
                <a:cubicBezTo>
                  <a:pt x="21600" y="2400"/>
                  <a:pt x="21600" y="2400"/>
                  <a:pt x="21600" y="2400"/>
                </a:cubicBezTo>
                <a:cubicBezTo>
                  <a:pt x="21600" y="1200"/>
                  <a:pt x="20925" y="0"/>
                  <a:pt x="20250" y="0"/>
                </a:cubicBezTo>
                <a:close/>
                <a:moveTo>
                  <a:pt x="8100" y="16800"/>
                </a:moveTo>
                <a:cubicBezTo>
                  <a:pt x="2700" y="16800"/>
                  <a:pt x="2700" y="16800"/>
                  <a:pt x="2700" y="16800"/>
                </a:cubicBezTo>
                <a:cubicBezTo>
                  <a:pt x="2700" y="4800"/>
                  <a:pt x="2700" y="4800"/>
                  <a:pt x="2700" y="4800"/>
                </a:cubicBezTo>
                <a:cubicBezTo>
                  <a:pt x="8100" y="4800"/>
                  <a:pt x="8100" y="4800"/>
                  <a:pt x="8100" y="4800"/>
                </a:cubicBezTo>
                <a:lnTo>
                  <a:pt x="8100" y="16800"/>
                </a:lnTo>
                <a:close/>
                <a:moveTo>
                  <a:pt x="13500" y="16800"/>
                </a:moveTo>
                <a:cubicBezTo>
                  <a:pt x="9450" y="16800"/>
                  <a:pt x="9450" y="16800"/>
                  <a:pt x="9450" y="16800"/>
                </a:cubicBezTo>
                <a:cubicBezTo>
                  <a:pt x="9450" y="4800"/>
                  <a:pt x="9450" y="4800"/>
                  <a:pt x="9450" y="4800"/>
                </a:cubicBezTo>
                <a:cubicBezTo>
                  <a:pt x="10800" y="4800"/>
                  <a:pt x="10800" y="4800"/>
                  <a:pt x="10800" y="4800"/>
                </a:cubicBezTo>
                <a:cubicBezTo>
                  <a:pt x="10800" y="14400"/>
                  <a:pt x="10800" y="14400"/>
                  <a:pt x="10800" y="14400"/>
                </a:cubicBezTo>
                <a:cubicBezTo>
                  <a:pt x="12150" y="14400"/>
                  <a:pt x="12150" y="14400"/>
                  <a:pt x="12150" y="14400"/>
                </a:cubicBezTo>
                <a:cubicBezTo>
                  <a:pt x="12150" y="4800"/>
                  <a:pt x="12150" y="4800"/>
                  <a:pt x="12150" y="4800"/>
                </a:cubicBezTo>
                <a:cubicBezTo>
                  <a:pt x="13500" y="4800"/>
                  <a:pt x="13500" y="4800"/>
                  <a:pt x="13500" y="4800"/>
                </a:cubicBezTo>
                <a:lnTo>
                  <a:pt x="13500" y="16800"/>
                </a:lnTo>
                <a:close/>
                <a:moveTo>
                  <a:pt x="18900" y="12000"/>
                </a:moveTo>
                <a:cubicBezTo>
                  <a:pt x="17550" y="12000"/>
                  <a:pt x="17550" y="12000"/>
                  <a:pt x="17550" y="12000"/>
                </a:cubicBezTo>
                <a:cubicBezTo>
                  <a:pt x="17550" y="16800"/>
                  <a:pt x="17550" y="16800"/>
                  <a:pt x="17550" y="16800"/>
                </a:cubicBezTo>
                <a:cubicBezTo>
                  <a:pt x="16200" y="16800"/>
                  <a:pt x="16200" y="16800"/>
                  <a:pt x="16200" y="16800"/>
                </a:cubicBezTo>
                <a:cubicBezTo>
                  <a:pt x="16200" y="12000"/>
                  <a:pt x="16200" y="12000"/>
                  <a:pt x="16200" y="12000"/>
                </a:cubicBezTo>
                <a:cubicBezTo>
                  <a:pt x="14850" y="12000"/>
                  <a:pt x="14850" y="12000"/>
                  <a:pt x="14850" y="12000"/>
                </a:cubicBezTo>
                <a:cubicBezTo>
                  <a:pt x="14850" y="4800"/>
                  <a:pt x="14850" y="4800"/>
                  <a:pt x="14850" y="4800"/>
                </a:cubicBezTo>
                <a:cubicBezTo>
                  <a:pt x="16200" y="4800"/>
                  <a:pt x="16200" y="4800"/>
                  <a:pt x="16200" y="4800"/>
                </a:cubicBezTo>
                <a:cubicBezTo>
                  <a:pt x="16200" y="9600"/>
                  <a:pt x="16200" y="9600"/>
                  <a:pt x="16200" y="9600"/>
                </a:cubicBezTo>
                <a:cubicBezTo>
                  <a:pt x="17550" y="9600"/>
                  <a:pt x="17550" y="9600"/>
                  <a:pt x="17550" y="9600"/>
                </a:cubicBezTo>
                <a:cubicBezTo>
                  <a:pt x="17550" y="4800"/>
                  <a:pt x="17550" y="4800"/>
                  <a:pt x="17550" y="4800"/>
                </a:cubicBezTo>
                <a:cubicBezTo>
                  <a:pt x="18900" y="4800"/>
                  <a:pt x="18900" y="4800"/>
                  <a:pt x="18900" y="4800"/>
                </a:cubicBezTo>
                <a:lnTo>
                  <a:pt x="18900" y="120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37" name="Shape"/>
          <p:cNvSpPr/>
          <p:nvPr/>
        </p:nvSpPr>
        <p:spPr>
          <a:xfrm>
            <a:off x="9344025" y="2106613"/>
            <a:ext cx="239714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0"/>
                </a:moveTo>
                <a:cubicBezTo>
                  <a:pt x="1350" y="0"/>
                  <a:pt x="1350" y="0"/>
                  <a:pt x="1350" y="0"/>
                </a:cubicBezTo>
                <a:cubicBezTo>
                  <a:pt x="675" y="0"/>
                  <a:pt x="0" y="1200"/>
                  <a:pt x="0" y="2400"/>
                </a:cubicBezTo>
                <a:cubicBezTo>
                  <a:pt x="0" y="19200"/>
                  <a:pt x="0" y="19200"/>
                  <a:pt x="0" y="19200"/>
                </a:cubicBezTo>
                <a:cubicBezTo>
                  <a:pt x="0" y="20400"/>
                  <a:pt x="675" y="21600"/>
                  <a:pt x="1350" y="21600"/>
                </a:cubicBezTo>
                <a:cubicBezTo>
                  <a:pt x="20250" y="21600"/>
                  <a:pt x="20250" y="21600"/>
                  <a:pt x="20250" y="21600"/>
                </a:cubicBezTo>
                <a:cubicBezTo>
                  <a:pt x="20925" y="21600"/>
                  <a:pt x="21600" y="20400"/>
                  <a:pt x="21600" y="19200"/>
                </a:cubicBezTo>
                <a:cubicBezTo>
                  <a:pt x="21600" y="2400"/>
                  <a:pt x="21600" y="2400"/>
                  <a:pt x="21600" y="2400"/>
                </a:cubicBezTo>
                <a:cubicBezTo>
                  <a:pt x="21600" y="1200"/>
                  <a:pt x="20925" y="0"/>
                  <a:pt x="20250" y="0"/>
                </a:cubicBezTo>
                <a:close/>
                <a:moveTo>
                  <a:pt x="6750" y="7200"/>
                </a:moveTo>
                <a:cubicBezTo>
                  <a:pt x="4050" y="7200"/>
                  <a:pt x="4050" y="7200"/>
                  <a:pt x="4050" y="7200"/>
                </a:cubicBezTo>
                <a:cubicBezTo>
                  <a:pt x="4050" y="9600"/>
                  <a:pt x="4050" y="9600"/>
                  <a:pt x="4050" y="9600"/>
                </a:cubicBezTo>
                <a:cubicBezTo>
                  <a:pt x="6750" y="9600"/>
                  <a:pt x="6750" y="9600"/>
                  <a:pt x="6750" y="9600"/>
                </a:cubicBezTo>
                <a:cubicBezTo>
                  <a:pt x="6750" y="16800"/>
                  <a:pt x="6750" y="16800"/>
                  <a:pt x="6750" y="16800"/>
                </a:cubicBezTo>
                <a:cubicBezTo>
                  <a:pt x="2700" y="16800"/>
                  <a:pt x="2700" y="16800"/>
                  <a:pt x="2700" y="16800"/>
                </a:cubicBezTo>
                <a:cubicBezTo>
                  <a:pt x="2700" y="14400"/>
                  <a:pt x="2700" y="14400"/>
                  <a:pt x="2700" y="14400"/>
                </a:cubicBezTo>
                <a:cubicBezTo>
                  <a:pt x="5400" y="14400"/>
                  <a:pt x="5400" y="14400"/>
                  <a:pt x="5400" y="14400"/>
                </a:cubicBezTo>
                <a:cubicBezTo>
                  <a:pt x="5400" y="12000"/>
                  <a:pt x="5400" y="12000"/>
                  <a:pt x="5400" y="12000"/>
                </a:cubicBezTo>
                <a:cubicBezTo>
                  <a:pt x="2700" y="12000"/>
                  <a:pt x="2700" y="12000"/>
                  <a:pt x="2700" y="12000"/>
                </a:cubicBezTo>
                <a:cubicBezTo>
                  <a:pt x="2700" y="4800"/>
                  <a:pt x="2700" y="4800"/>
                  <a:pt x="2700" y="4800"/>
                </a:cubicBezTo>
                <a:cubicBezTo>
                  <a:pt x="6750" y="4800"/>
                  <a:pt x="6750" y="4800"/>
                  <a:pt x="6750" y="4800"/>
                </a:cubicBezTo>
                <a:lnTo>
                  <a:pt x="6750" y="7200"/>
                </a:lnTo>
                <a:close/>
                <a:moveTo>
                  <a:pt x="12150" y="7200"/>
                </a:moveTo>
                <a:cubicBezTo>
                  <a:pt x="9450" y="7200"/>
                  <a:pt x="9450" y="7200"/>
                  <a:pt x="9450" y="7200"/>
                </a:cubicBezTo>
                <a:cubicBezTo>
                  <a:pt x="9450" y="9600"/>
                  <a:pt x="9450" y="9600"/>
                  <a:pt x="9450" y="9600"/>
                </a:cubicBezTo>
                <a:cubicBezTo>
                  <a:pt x="12150" y="9600"/>
                  <a:pt x="12150" y="9600"/>
                  <a:pt x="12150" y="9600"/>
                </a:cubicBezTo>
                <a:cubicBezTo>
                  <a:pt x="12150" y="12000"/>
                  <a:pt x="12150" y="12000"/>
                  <a:pt x="12150" y="12000"/>
                </a:cubicBezTo>
                <a:cubicBezTo>
                  <a:pt x="9450" y="12000"/>
                  <a:pt x="9450" y="12000"/>
                  <a:pt x="9450" y="12000"/>
                </a:cubicBezTo>
                <a:cubicBezTo>
                  <a:pt x="9450" y="14400"/>
                  <a:pt x="9450" y="14400"/>
                  <a:pt x="9450" y="14400"/>
                </a:cubicBezTo>
                <a:cubicBezTo>
                  <a:pt x="12150" y="14400"/>
                  <a:pt x="12150" y="14400"/>
                  <a:pt x="12150" y="14400"/>
                </a:cubicBezTo>
                <a:cubicBezTo>
                  <a:pt x="12150" y="16800"/>
                  <a:pt x="12150" y="16800"/>
                  <a:pt x="12150" y="16800"/>
                </a:cubicBezTo>
                <a:cubicBezTo>
                  <a:pt x="8100" y="16800"/>
                  <a:pt x="8100" y="16800"/>
                  <a:pt x="8100" y="16800"/>
                </a:cubicBezTo>
                <a:cubicBezTo>
                  <a:pt x="8100" y="4800"/>
                  <a:pt x="8100" y="4800"/>
                  <a:pt x="8100" y="4800"/>
                </a:cubicBezTo>
                <a:cubicBezTo>
                  <a:pt x="12150" y="4800"/>
                  <a:pt x="12150" y="4800"/>
                  <a:pt x="12150" y="4800"/>
                </a:cubicBezTo>
                <a:lnTo>
                  <a:pt x="12150" y="7200"/>
                </a:lnTo>
                <a:close/>
                <a:moveTo>
                  <a:pt x="16200" y="16800"/>
                </a:moveTo>
                <a:cubicBezTo>
                  <a:pt x="13500" y="16800"/>
                  <a:pt x="13500" y="16800"/>
                  <a:pt x="13500" y="16800"/>
                </a:cubicBezTo>
                <a:cubicBezTo>
                  <a:pt x="13500" y="4800"/>
                  <a:pt x="13500" y="4800"/>
                  <a:pt x="13500" y="4800"/>
                </a:cubicBezTo>
                <a:cubicBezTo>
                  <a:pt x="14850" y="4800"/>
                  <a:pt x="14850" y="4800"/>
                  <a:pt x="14850" y="4800"/>
                </a:cubicBezTo>
                <a:cubicBezTo>
                  <a:pt x="14850" y="14400"/>
                  <a:pt x="14850" y="14400"/>
                  <a:pt x="14850" y="14400"/>
                </a:cubicBezTo>
                <a:cubicBezTo>
                  <a:pt x="16200" y="14400"/>
                  <a:pt x="16200" y="14400"/>
                  <a:pt x="16200" y="14400"/>
                </a:cubicBezTo>
                <a:lnTo>
                  <a:pt x="16200" y="16800"/>
                </a:lnTo>
                <a:close/>
                <a:moveTo>
                  <a:pt x="20250" y="16800"/>
                </a:moveTo>
                <a:cubicBezTo>
                  <a:pt x="17550" y="16800"/>
                  <a:pt x="17550" y="16800"/>
                  <a:pt x="17550" y="16800"/>
                </a:cubicBezTo>
                <a:cubicBezTo>
                  <a:pt x="17550" y="4800"/>
                  <a:pt x="17550" y="4800"/>
                  <a:pt x="17550" y="4800"/>
                </a:cubicBezTo>
                <a:cubicBezTo>
                  <a:pt x="18900" y="4800"/>
                  <a:pt x="18900" y="4800"/>
                  <a:pt x="18900" y="4800"/>
                </a:cubicBezTo>
                <a:cubicBezTo>
                  <a:pt x="18900" y="14400"/>
                  <a:pt x="18900" y="14400"/>
                  <a:pt x="18900" y="14400"/>
                </a:cubicBezTo>
                <a:cubicBezTo>
                  <a:pt x="20250" y="14400"/>
                  <a:pt x="20250" y="14400"/>
                  <a:pt x="20250" y="14400"/>
                </a:cubicBezTo>
                <a:lnTo>
                  <a:pt x="20250" y="168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38" name="Shape"/>
          <p:cNvSpPr/>
          <p:nvPr/>
        </p:nvSpPr>
        <p:spPr>
          <a:xfrm>
            <a:off x="2611438" y="2587625"/>
            <a:ext cx="241301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0"/>
                </a:moveTo>
                <a:cubicBezTo>
                  <a:pt x="1350" y="0"/>
                  <a:pt x="1350" y="0"/>
                  <a:pt x="1350" y="0"/>
                </a:cubicBezTo>
                <a:cubicBezTo>
                  <a:pt x="675" y="0"/>
                  <a:pt x="0" y="1200"/>
                  <a:pt x="0" y="2400"/>
                </a:cubicBezTo>
                <a:cubicBezTo>
                  <a:pt x="0" y="19200"/>
                  <a:pt x="0" y="19200"/>
                  <a:pt x="0" y="19200"/>
                </a:cubicBezTo>
                <a:cubicBezTo>
                  <a:pt x="0" y="20400"/>
                  <a:pt x="675" y="21600"/>
                  <a:pt x="1350" y="21600"/>
                </a:cubicBezTo>
                <a:cubicBezTo>
                  <a:pt x="20250" y="21600"/>
                  <a:pt x="20250" y="21600"/>
                  <a:pt x="20250" y="21600"/>
                </a:cubicBezTo>
                <a:cubicBezTo>
                  <a:pt x="20925" y="21600"/>
                  <a:pt x="21600" y="20400"/>
                  <a:pt x="21600" y="19200"/>
                </a:cubicBezTo>
                <a:cubicBezTo>
                  <a:pt x="21600" y="2400"/>
                  <a:pt x="21600" y="2400"/>
                  <a:pt x="21600" y="2400"/>
                </a:cubicBezTo>
                <a:cubicBezTo>
                  <a:pt x="21600" y="1200"/>
                  <a:pt x="20925" y="0"/>
                  <a:pt x="20250" y="0"/>
                </a:cubicBezTo>
                <a:close/>
                <a:moveTo>
                  <a:pt x="8100" y="16800"/>
                </a:moveTo>
                <a:cubicBezTo>
                  <a:pt x="6750" y="16800"/>
                  <a:pt x="6750" y="16800"/>
                  <a:pt x="6750" y="16800"/>
                </a:cubicBezTo>
                <a:cubicBezTo>
                  <a:pt x="4050" y="9000"/>
                  <a:pt x="4050" y="9000"/>
                  <a:pt x="4050" y="9000"/>
                </a:cubicBezTo>
                <a:cubicBezTo>
                  <a:pt x="4050" y="16800"/>
                  <a:pt x="4050" y="16800"/>
                  <a:pt x="4050" y="16800"/>
                </a:cubicBezTo>
                <a:cubicBezTo>
                  <a:pt x="2700" y="16800"/>
                  <a:pt x="2700" y="16800"/>
                  <a:pt x="2700" y="16800"/>
                </a:cubicBezTo>
                <a:cubicBezTo>
                  <a:pt x="2700" y="4800"/>
                  <a:pt x="2700" y="4800"/>
                  <a:pt x="2700" y="4800"/>
                </a:cubicBezTo>
                <a:cubicBezTo>
                  <a:pt x="4050" y="4800"/>
                  <a:pt x="4050" y="4800"/>
                  <a:pt x="4050" y="4800"/>
                </a:cubicBezTo>
                <a:cubicBezTo>
                  <a:pt x="6750" y="12600"/>
                  <a:pt x="6750" y="12600"/>
                  <a:pt x="6750" y="12600"/>
                </a:cubicBezTo>
                <a:cubicBezTo>
                  <a:pt x="6750" y="4800"/>
                  <a:pt x="6750" y="4800"/>
                  <a:pt x="6750" y="4800"/>
                </a:cubicBezTo>
                <a:cubicBezTo>
                  <a:pt x="8100" y="4800"/>
                  <a:pt x="8100" y="4800"/>
                  <a:pt x="8100" y="4800"/>
                </a:cubicBezTo>
                <a:lnTo>
                  <a:pt x="8100" y="16800"/>
                </a:lnTo>
                <a:close/>
                <a:moveTo>
                  <a:pt x="12150" y="7200"/>
                </a:moveTo>
                <a:cubicBezTo>
                  <a:pt x="10800" y="7200"/>
                  <a:pt x="10800" y="7200"/>
                  <a:pt x="10800" y="7200"/>
                </a:cubicBezTo>
                <a:cubicBezTo>
                  <a:pt x="10800" y="9600"/>
                  <a:pt x="10800" y="9600"/>
                  <a:pt x="10800" y="9600"/>
                </a:cubicBezTo>
                <a:cubicBezTo>
                  <a:pt x="12150" y="9600"/>
                  <a:pt x="12150" y="9600"/>
                  <a:pt x="12150" y="9600"/>
                </a:cubicBezTo>
                <a:cubicBezTo>
                  <a:pt x="12150" y="12000"/>
                  <a:pt x="12150" y="12000"/>
                  <a:pt x="12150" y="12000"/>
                </a:cubicBezTo>
                <a:cubicBezTo>
                  <a:pt x="10800" y="12000"/>
                  <a:pt x="10800" y="12000"/>
                  <a:pt x="10800" y="12000"/>
                </a:cubicBezTo>
                <a:cubicBezTo>
                  <a:pt x="10800" y="14400"/>
                  <a:pt x="10800" y="14400"/>
                  <a:pt x="10800" y="14400"/>
                </a:cubicBezTo>
                <a:cubicBezTo>
                  <a:pt x="12150" y="14400"/>
                  <a:pt x="12150" y="14400"/>
                  <a:pt x="12150" y="14400"/>
                </a:cubicBezTo>
                <a:cubicBezTo>
                  <a:pt x="12150" y="16800"/>
                  <a:pt x="12150" y="16800"/>
                  <a:pt x="12150" y="16800"/>
                </a:cubicBezTo>
                <a:cubicBezTo>
                  <a:pt x="9450" y="16800"/>
                  <a:pt x="9450" y="16800"/>
                  <a:pt x="9450" y="16800"/>
                </a:cubicBezTo>
                <a:cubicBezTo>
                  <a:pt x="9450" y="4800"/>
                  <a:pt x="9450" y="4800"/>
                  <a:pt x="9450" y="4800"/>
                </a:cubicBezTo>
                <a:cubicBezTo>
                  <a:pt x="12150" y="4800"/>
                  <a:pt x="12150" y="4800"/>
                  <a:pt x="12150" y="4800"/>
                </a:cubicBezTo>
                <a:lnTo>
                  <a:pt x="12150" y="7200"/>
                </a:lnTo>
                <a:close/>
                <a:moveTo>
                  <a:pt x="18900" y="16800"/>
                </a:moveTo>
                <a:cubicBezTo>
                  <a:pt x="17550" y="16800"/>
                  <a:pt x="17550" y="16800"/>
                  <a:pt x="17550" y="16800"/>
                </a:cubicBezTo>
                <a:cubicBezTo>
                  <a:pt x="16200" y="12000"/>
                  <a:pt x="16200" y="12000"/>
                  <a:pt x="16200" y="12000"/>
                </a:cubicBezTo>
                <a:cubicBezTo>
                  <a:pt x="14850" y="16800"/>
                  <a:pt x="14850" y="16800"/>
                  <a:pt x="14850" y="16800"/>
                </a:cubicBezTo>
                <a:cubicBezTo>
                  <a:pt x="13500" y="16800"/>
                  <a:pt x="13500" y="16800"/>
                  <a:pt x="13500" y="16800"/>
                </a:cubicBezTo>
                <a:cubicBezTo>
                  <a:pt x="13500" y="4800"/>
                  <a:pt x="13500" y="4800"/>
                  <a:pt x="13500" y="4800"/>
                </a:cubicBezTo>
                <a:cubicBezTo>
                  <a:pt x="14850" y="4800"/>
                  <a:pt x="14850" y="4800"/>
                  <a:pt x="14850" y="4800"/>
                </a:cubicBezTo>
                <a:cubicBezTo>
                  <a:pt x="14850" y="12000"/>
                  <a:pt x="14850" y="12000"/>
                  <a:pt x="14850" y="12000"/>
                </a:cubicBezTo>
                <a:cubicBezTo>
                  <a:pt x="16200" y="7200"/>
                  <a:pt x="16200" y="7200"/>
                  <a:pt x="16200" y="7200"/>
                </a:cubicBezTo>
                <a:cubicBezTo>
                  <a:pt x="17550" y="12000"/>
                  <a:pt x="17550" y="12000"/>
                  <a:pt x="17550" y="12000"/>
                </a:cubicBezTo>
                <a:cubicBezTo>
                  <a:pt x="17550" y="4800"/>
                  <a:pt x="17550" y="4800"/>
                  <a:pt x="17550" y="4800"/>
                </a:cubicBezTo>
                <a:cubicBezTo>
                  <a:pt x="18900" y="4800"/>
                  <a:pt x="18900" y="4800"/>
                  <a:pt x="18900" y="4800"/>
                </a:cubicBezTo>
                <a:lnTo>
                  <a:pt x="18900" y="168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843" name="Group"/>
          <p:cNvGrpSpPr/>
          <p:nvPr/>
        </p:nvGrpSpPr>
        <p:grpSpPr>
          <a:xfrm>
            <a:off x="3082608" y="2568575"/>
            <a:ext cx="245534" cy="184151"/>
            <a:chOff x="0" y="0"/>
            <a:chExt cx="245533" cy="184150"/>
          </a:xfrm>
        </p:grpSpPr>
        <p:sp>
          <p:nvSpPr>
            <p:cNvPr id="1839" name="Shape"/>
            <p:cNvSpPr/>
            <p:nvPr/>
          </p:nvSpPr>
          <p:spPr>
            <a:xfrm>
              <a:off x="-1" y="-1"/>
              <a:ext cx="245535" cy="1841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800"/>
                    <a:pt x="0" y="3600"/>
                  </a:cubicBezTo>
                  <a:cubicBezTo>
                    <a:pt x="0" y="18000"/>
                    <a:pt x="0" y="18000"/>
                    <a:pt x="0" y="18000"/>
                  </a:cubicBezTo>
                  <a:cubicBezTo>
                    <a:pt x="0" y="1980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19800"/>
                    <a:pt x="21600" y="18000"/>
                  </a:cubicBezTo>
                  <a:cubicBezTo>
                    <a:pt x="21600" y="3600"/>
                    <a:pt x="21600" y="3600"/>
                    <a:pt x="21600" y="3600"/>
                  </a:cubicBezTo>
                  <a:cubicBezTo>
                    <a:pt x="21600" y="1800"/>
                    <a:pt x="20250" y="0"/>
                    <a:pt x="18900" y="0"/>
                  </a:cubicBezTo>
                  <a:close/>
                  <a:moveTo>
                    <a:pt x="20250" y="18000"/>
                  </a:moveTo>
                  <a:cubicBezTo>
                    <a:pt x="20250" y="18900"/>
                    <a:pt x="19575" y="19800"/>
                    <a:pt x="18900" y="19800"/>
                  </a:cubicBezTo>
                  <a:cubicBezTo>
                    <a:pt x="2700" y="19800"/>
                    <a:pt x="2700" y="19800"/>
                    <a:pt x="2700" y="19800"/>
                  </a:cubicBezTo>
                  <a:cubicBezTo>
                    <a:pt x="2025" y="19800"/>
                    <a:pt x="1350" y="18900"/>
                    <a:pt x="1350" y="18000"/>
                  </a:cubicBezTo>
                  <a:cubicBezTo>
                    <a:pt x="1350" y="9000"/>
                    <a:pt x="1350" y="9000"/>
                    <a:pt x="1350" y="9000"/>
                  </a:cubicBezTo>
                  <a:cubicBezTo>
                    <a:pt x="20250" y="9000"/>
                    <a:pt x="20250" y="9000"/>
                    <a:pt x="20250" y="9000"/>
                  </a:cubicBezTo>
                  <a:lnTo>
                    <a:pt x="20250" y="18000"/>
                  </a:lnTo>
                  <a:close/>
                  <a:moveTo>
                    <a:pt x="20250" y="5400"/>
                  </a:moveTo>
                  <a:cubicBezTo>
                    <a:pt x="1350" y="5400"/>
                    <a:pt x="1350" y="5400"/>
                    <a:pt x="1350" y="5400"/>
                  </a:cubicBezTo>
                  <a:cubicBezTo>
                    <a:pt x="1350" y="3600"/>
                    <a:pt x="1350" y="3600"/>
                    <a:pt x="1350" y="3600"/>
                  </a:cubicBezTo>
                  <a:cubicBezTo>
                    <a:pt x="1350" y="2700"/>
                    <a:pt x="2025" y="1800"/>
                    <a:pt x="2700" y="1800"/>
                  </a:cubicBezTo>
                  <a:cubicBezTo>
                    <a:pt x="18900" y="1800"/>
                    <a:pt x="18900" y="1800"/>
                    <a:pt x="18900" y="1800"/>
                  </a:cubicBezTo>
                  <a:cubicBezTo>
                    <a:pt x="19575" y="1800"/>
                    <a:pt x="20250" y="2700"/>
                    <a:pt x="20250" y="3600"/>
                  </a:cubicBezTo>
                  <a:lnTo>
                    <a:pt x="20250" y="5400"/>
                  </a:ln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40" name="Rectangle"/>
            <p:cNvSpPr/>
            <p:nvPr/>
          </p:nvSpPr>
          <p:spPr>
            <a:xfrm>
              <a:off x="30691" y="92074"/>
              <a:ext cx="92076" cy="14539"/>
            </a:xfrm>
            <a:prstGeom prst="rect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41" name="Rectangle"/>
            <p:cNvSpPr/>
            <p:nvPr/>
          </p:nvSpPr>
          <p:spPr>
            <a:xfrm>
              <a:off x="30691" y="122766"/>
              <a:ext cx="30693" cy="14539"/>
            </a:xfrm>
            <a:prstGeom prst="rect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42" name="Rectangle"/>
            <p:cNvSpPr/>
            <p:nvPr/>
          </p:nvSpPr>
          <p:spPr>
            <a:xfrm>
              <a:off x="167996" y="92074"/>
              <a:ext cx="46846" cy="30693"/>
            </a:xfrm>
            <a:prstGeom prst="rect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844" name="Shape"/>
          <p:cNvSpPr/>
          <p:nvPr/>
        </p:nvSpPr>
        <p:spPr>
          <a:xfrm>
            <a:off x="8382000" y="2106613"/>
            <a:ext cx="23971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16200"/>
                </a:moveTo>
                <a:cubicBezTo>
                  <a:pt x="18900" y="6750"/>
                  <a:pt x="18900" y="6750"/>
                  <a:pt x="18900" y="6750"/>
                </a:cubicBezTo>
                <a:cubicBezTo>
                  <a:pt x="18900" y="6075"/>
                  <a:pt x="18225" y="5400"/>
                  <a:pt x="17550" y="5400"/>
                </a:cubicBezTo>
                <a:cubicBezTo>
                  <a:pt x="14850" y="5400"/>
                  <a:pt x="14850" y="5400"/>
                  <a:pt x="14850" y="5400"/>
                </a:cubicBezTo>
                <a:cubicBezTo>
                  <a:pt x="14850" y="4050"/>
                  <a:pt x="14850" y="4050"/>
                  <a:pt x="14850" y="4050"/>
                </a:cubicBezTo>
                <a:cubicBezTo>
                  <a:pt x="17550" y="4050"/>
                  <a:pt x="17550" y="4050"/>
                  <a:pt x="17550" y="4050"/>
                </a:cubicBezTo>
                <a:cubicBezTo>
                  <a:pt x="17550" y="0"/>
                  <a:pt x="17550" y="0"/>
                  <a:pt x="17550" y="0"/>
                </a:cubicBezTo>
                <a:cubicBezTo>
                  <a:pt x="9450" y="0"/>
                  <a:pt x="9450" y="0"/>
                  <a:pt x="9450" y="0"/>
                </a:cubicBezTo>
                <a:cubicBezTo>
                  <a:pt x="9450" y="4050"/>
                  <a:pt x="9450" y="4050"/>
                  <a:pt x="9450" y="4050"/>
                </a:cubicBezTo>
                <a:cubicBezTo>
                  <a:pt x="12488" y="4050"/>
                  <a:pt x="12488" y="4050"/>
                  <a:pt x="12488" y="4050"/>
                </a:cubicBezTo>
                <a:cubicBezTo>
                  <a:pt x="12488" y="5400"/>
                  <a:pt x="12488" y="5400"/>
                  <a:pt x="12488" y="5400"/>
                </a:cubicBezTo>
                <a:cubicBezTo>
                  <a:pt x="4050" y="5400"/>
                  <a:pt x="4050" y="5400"/>
                  <a:pt x="4050" y="5400"/>
                </a:cubicBezTo>
                <a:cubicBezTo>
                  <a:pt x="3375" y="5400"/>
                  <a:pt x="2700" y="6075"/>
                  <a:pt x="2700" y="6750"/>
                </a:cubicBezTo>
                <a:cubicBezTo>
                  <a:pt x="1350" y="16200"/>
                  <a:pt x="1350" y="16200"/>
                  <a:pt x="1350" y="16200"/>
                </a:cubicBezTo>
                <a:cubicBezTo>
                  <a:pt x="0" y="16200"/>
                  <a:pt x="0" y="16200"/>
                  <a:pt x="0" y="162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16200"/>
                  <a:pt x="21600" y="16200"/>
                  <a:pt x="21600" y="16200"/>
                </a:cubicBezTo>
                <a:lnTo>
                  <a:pt x="20250" y="16200"/>
                </a:lnTo>
                <a:close/>
                <a:moveTo>
                  <a:pt x="14850" y="8100"/>
                </a:moveTo>
                <a:cubicBezTo>
                  <a:pt x="16200" y="8100"/>
                  <a:pt x="16200" y="8100"/>
                  <a:pt x="16200" y="8100"/>
                </a:cubicBezTo>
                <a:cubicBezTo>
                  <a:pt x="16200" y="9450"/>
                  <a:pt x="16200" y="9450"/>
                  <a:pt x="16200" y="9450"/>
                </a:cubicBezTo>
                <a:cubicBezTo>
                  <a:pt x="14850" y="9450"/>
                  <a:pt x="14850" y="9450"/>
                  <a:pt x="14850" y="9450"/>
                </a:cubicBezTo>
                <a:lnTo>
                  <a:pt x="14850" y="8100"/>
                </a:lnTo>
                <a:close/>
                <a:moveTo>
                  <a:pt x="14850" y="10800"/>
                </a:moveTo>
                <a:cubicBezTo>
                  <a:pt x="16200" y="10800"/>
                  <a:pt x="16200" y="10800"/>
                  <a:pt x="16200" y="10800"/>
                </a:cubicBezTo>
                <a:cubicBezTo>
                  <a:pt x="16200" y="12150"/>
                  <a:pt x="16200" y="12150"/>
                  <a:pt x="16200" y="12150"/>
                </a:cubicBezTo>
                <a:cubicBezTo>
                  <a:pt x="14850" y="12150"/>
                  <a:pt x="14850" y="12150"/>
                  <a:pt x="14850" y="12150"/>
                </a:cubicBezTo>
                <a:lnTo>
                  <a:pt x="14850" y="10800"/>
                </a:lnTo>
                <a:close/>
                <a:moveTo>
                  <a:pt x="14850" y="13500"/>
                </a:moveTo>
                <a:cubicBezTo>
                  <a:pt x="16200" y="13500"/>
                  <a:pt x="16200" y="13500"/>
                  <a:pt x="16200" y="13500"/>
                </a:cubicBezTo>
                <a:cubicBezTo>
                  <a:pt x="16200" y="14850"/>
                  <a:pt x="16200" y="14850"/>
                  <a:pt x="16200" y="14850"/>
                </a:cubicBezTo>
                <a:cubicBezTo>
                  <a:pt x="14850" y="14850"/>
                  <a:pt x="14850" y="14850"/>
                  <a:pt x="14850" y="14850"/>
                </a:cubicBezTo>
                <a:lnTo>
                  <a:pt x="14850" y="13500"/>
                </a:lnTo>
                <a:close/>
                <a:moveTo>
                  <a:pt x="10800" y="2700"/>
                </a:moveTo>
                <a:cubicBezTo>
                  <a:pt x="10800" y="1350"/>
                  <a:pt x="10800" y="1350"/>
                  <a:pt x="10800" y="1350"/>
                </a:cubicBezTo>
                <a:cubicBezTo>
                  <a:pt x="16200" y="1350"/>
                  <a:pt x="16200" y="1350"/>
                  <a:pt x="16200" y="1350"/>
                </a:cubicBezTo>
                <a:cubicBezTo>
                  <a:pt x="16200" y="2700"/>
                  <a:pt x="16200" y="2700"/>
                  <a:pt x="16200" y="2700"/>
                </a:cubicBezTo>
                <a:lnTo>
                  <a:pt x="10800" y="2700"/>
                </a:lnTo>
                <a:close/>
                <a:moveTo>
                  <a:pt x="12150" y="8100"/>
                </a:moveTo>
                <a:cubicBezTo>
                  <a:pt x="13500" y="8100"/>
                  <a:pt x="13500" y="8100"/>
                  <a:pt x="13500" y="8100"/>
                </a:cubicBezTo>
                <a:cubicBezTo>
                  <a:pt x="13500" y="9450"/>
                  <a:pt x="13500" y="9450"/>
                  <a:pt x="13500" y="9450"/>
                </a:cubicBezTo>
                <a:cubicBezTo>
                  <a:pt x="12150" y="9450"/>
                  <a:pt x="12150" y="9450"/>
                  <a:pt x="12150" y="9450"/>
                </a:cubicBezTo>
                <a:lnTo>
                  <a:pt x="12150" y="8100"/>
                </a:lnTo>
                <a:close/>
                <a:moveTo>
                  <a:pt x="12150" y="10800"/>
                </a:moveTo>
                <a:cubicBezTo>
                  <a:pt x="13500" y="10800"/>
                  <a:pt x="13500" y="10800"/>
                  <a:pt x="13500" y="10800"/>
                </a:cubicBezTo>
                <a:cubicBezTo>
                  <a:pt x="13500" y="12150"/>
                  <a:pt x="13500" y="12150"/>
                  <a:pt x="13500" y="12150"/>
                </a:cubicBezTo>
                <a:cubicBezTo>
                  <a:pt x="12150" y="12150"/>
                  <a:pt x="12150" y="12150"/>
                  <a:pt x="12150" y="12150"/>
                </a:cubicBezTo>
                <a:lnTo>
                  <a:pt x="12150" y="10800"/>
                </a:lnTo>
                <a:close/>
                <a:moveTo>
                  <a:pt x="12150" y="13500"/>
                </a:moveTo>
                <a:cubicBezTo>
                  <a:pt x="13500" y="13500"/>
                  <a:pt x="13500" y="13500"/>
                  <a:pt x="13500" y="13500"/>
                </a:cubicBezTo>
                <a:cubicBezTo>
                  <a:pt x="13500" y="14850"/>
                  <a:pt x="13500" y="14850"/>
                  <a:pt x="13500" y="14850"/>
                </a:cubicBezTo>
                <a:cubicBezTo>
                  <a:pt x="12150" y="14850"/>
                  <a:pt x="12150" y="14850"/>
                  <a:pt x="12150" y="14850"/>
                </a:cubicBezTo>
                <a:lnTo>
                  <a:pt x="12150" y="13500"/>
                </a:lnTo>
                <a:close/>
                <a:moveTo>
                  <a:pt x="4050" y="8100"/>
                </a:moveTo>
                <a:cubicBezTo>
                  <a:pt x="9450" y="8100"/>
                  <a:pt x="9450" y="8100"/>
                  <a:pt x="9450" y="8100"/>
                </a:cubicBezTo>
                <a:cubicBezTo>
                  <a:pt x="9450" y="10800"/>
                  <a:pt x="9450" y="10800"/>
                  <a:pt x="9450" y="10800"/>
                </a:cubicBezTo>
                <a:cubicBezTo>
                  <a:pt x="4050" y="10800"/>
                  <a:pt x="4050" y="10800"/>
                  <a:pt x="4050" y="10800"/>
                </a:cubicBezTo>
                <a:lnTo>
                  <a:pt x="4050" y="8100"/>
                </a:lnTo>
                <a:close/>
                <a:moveTo>
                  <a:pt x="20250" y="18900"/>
                </a:moveTo>
                <a:cubicBezTo>
                  <a:pt x="1350" y="18900"/>
                  <a:pt x="1350" y="18900"/>
                  <a:pt x="1350" y="18900"/>
                </a:cubicBezTo>
                <a:cubicBezTo>
                  <a:pt x="1350" y="17550"/>
                  <a:pt x="1350" y="17550"/>
                  <a:pt x="1350" y="17550"/>
                </a:cubicBezTo>
                <a:cubicBezTo>
                  <a:pt x="20250" y="17550"/>
                  <a:pt x="20250" y="17550"/>
                  <a:pt x="20250" y="17550"/>
                </a:cubicBezTo>
                <a:lnTo>
                  <a:pt x="20250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45" name="Shape"/>
          <p:cNvSpPr/>
          <p:nvPr/>
        </p:nvSpPr>
        <p:spPr>
          <a:xfrm>
            <a:off x="6946900" y="2114550"/>
            <a:ext cx="233364" cy="233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419" y="17071"/>
                </a:moveTo>
                <a:cubicBezTo>
                  <a:pt x="16374" y="17071"/>
                  <a:pt x="15677" y="17768"/>
                  <a:pt x="15329" y="18813"/>
                </a:cubicBezTo>
                <a:cubicBezTo>
                  <a:pt x="8361" y="18813"/>
                  <a:pt x="8361" y="18813"/>
                  <a:pt x="8361" y="18813"/>
                </a:cubicBezTo>
                <a:cubicBezTo>
                  <a:pt x="8013" y="18116"/>
                  <a:pt x="7665" y="17768"/>
                  <a:pt x="7316" y="17419"/>
                </a:cubicBezTo>
                <a:cubicBezTo>
                  <a:pt x="8361" y="14632"/>
                  <a:pt x="8361" y="14632"/>
                  <a:pt x="8361" y="14632"/>
                </a:cubicBezTo>
                <a:cubicBezTo>
                  <a:pt x="19510" y="14632"/>
                  <a:pt x="19510" y="14632"/>
                  <a:pt x="19510" y="14632"/>
                </a:cubicBezTo>
                <a:cubicBezTo>
                  <a:pt x="21600" y="4877"/>
                  <a:pt x="21600" y="4877"/>
                  <a:pt x="21600" y="4877"/>
                </a:cubicBezTo>
                <a:cubicBezTo>
                  <a:pt x="3832" y="2439"/>
                  <a:pt x="3832" y="2439"/>
                  <a:pt x="3832" y="2439"/>
                </a:cubicBezTo>
                <a:cubicBezTo>
                  <a:pt x="2439" y="1742"/>
                  <a:pt x="2439" y="1742"/>
                  <a:pt x="2439" y="1742"/>
                </a:cubicBezTo>
                <a:cubicBezTo>
                  <a:pt x="2439" y="1394"/>
                  <a:pt x="2439" y="1394"/>
                  <a:pt x="2439" y="1394"/>
                </a:cubicBezTo>
                <a:cubicBezTo>
                  <a:pt x="2439" y="697"/>
                  <a:pt x="2090" y="0"/>
                  <a:pt x="1394" y="0"/>
                </a:cubicBezTo>
                <a:cubicBezTo>
                  <a:pt x="348" y="0"/>
                  <a:pt x="0" y="697"/>
                  <a:pt x="0" y="1394"/>
                </a:cubicBezTo>
                <a:cubicBezTo>
                  <a:pt x="0" y="2090"/>
                  <a:pt x="348" y="2787"/>
                  <a:pt x="1394" y="2787"/>
                </a:cubicBezTo>
                <a:cubicBezTo>
                  <a:pt x="1394" y="2787"/>
                  <a:pt x="1394" y="2787"/>
                  <a:pt x="1394" y="2787"/>
                </a:cubicBezTo>
                <a:cubicBezTo>
                  <a:pt x="3135" y="3832"/>
                  <a:pt x="3135" y="3832"/>
                  <a:pt x="3135" y="3832"/>
                </a:cubicBezTo>
                <a:cubicBezTo>
                  <a:pt x="5923" y="14632"/>
                  <a:pt x="5923" y="14632"/>
                  <a:pt x="5923" y="14632"/>
                </a:cubicBezTo>
                <a:cubicBezTo>
                  <a:pt x="6619" y="14632"/>
                  <a:pt x="6619" y="14632"/>
                  <a:pt x="6619" y="14632"/>
                </a:cubicBezTo>
                <a:cubicBezTo>
                  <a:pt x="5923" y="17071"/>
                  <a:pt x="5923" y="17071"/>
                  <a:pt x="5923" y="17071"/>
                </a:cubicBezTo>
                <a:cubicBezTo>
                  <a:pt x="5923" y="17071"/>
                  <a:pt x="5923" y="17071"/>
                  <a:pt x="5923" y="17071"/>
                </a:cubicBezTo>
                <a:cubicBezTo>
                  <a:pt x="4529" y="17071"/>
                  <a:pt x="3484" y="18116"/>
                  <a:pt x="3484" y="19161"/>
                </a:cubicBezTo>
                <a:cubicBezTo>
                  <a:pt x="3484" y="20555"/>
                  <a:pt x="4529" y="21600"/>
                  <a:pt x="5923" y="21600"/>
                </a:cubicBezTo>
                <a:cubicBezTo>
                  <a:pt x="6968" y="21600"/>
                  <a:pt x="7665" y="20903"/>
                  <a:pt x="8013" y="20206"/>
                </a:cubicBezTo>
                <a:cubicBezTo>
                  <a:pt x="15329" y="20206"/>
                  <a:pt x="15329" y="20206"/>
                  <a:pt x="15329" y="20206"/>
                </a:cubicBezTo>
                <a:cubicBezTo>
                  <a:pt x="15677" y="20903"/>
                  <a:pt x="16374" y="21600"/>
                  <a:pt x="17419" y="21600"/>
                </a:cubicBezTo>
                <a:cubicBezTo>
                  <a:pt x="18813" y="21600"/>
                  <a:pt x="19858" y="20555"/>
                  <a:pt x="19858" y="19161"/>
                </a:cubicBezTo>
                <a:cubicBezTo>
                  <a:pt x="19858" y="18116"/>
                  <a:pt x="18813" y="17071"/>
                  <a:pt x="17419" y="17071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46" name="Circle"/>
          <p:cNvSpPr/>
          <p:nvPr/>
        </p:nvSpPr>
        <p:spPr>
          <a:xfrm>
            <a:off x="3603626" y="2768600"/>
            <a:ext cx="60327" cy="60327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47" name="Circle"/>
          <p:cNvSpPr/>
          <p:nvPr/>
        </p:nvSpPr>
        <p:spPr>
          <a:xfrm>
            <a:off x="3738562" y="2768600"/>
            <a:ext cx="60327" cy="60327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48" name="Shape"/>
          <p:cNvSpPr/>
          <p:nvPr/>
        </p:nvSpPr>
        <p:spPr>
          <a:xfrm>
            <a:off x="3573462" y="2617788"/>
            <a:ext cx="241301" cy="1651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925" y="0"/>
                </a:moveTo>
                <a:cubicBezTo>
                  <a:pt x="7425" y="0"/>
                  <a:pt x="7425" y="0"/>
                  <a:pt x="7425" y="0"/>
                </a:cubicBezTo>
                <a:cubicBezTo>
                  <a:pt x="7087" y="0"/>
                  <a:pt x="6750" y="491"/>
                  <a:pt x="6750" y="982"/>
                </a:cubicBezTo>
                <a:cubicBezTo>
                  <a:pt x="6750" y="3927"/>
                  <a:pt x="6750" y="3927"/>
                  <a:pt x="6750" y="3927"/>
                </a:cubicBezTo>
                <a:cubicBezTo>
                  <a:pt x="3375" y="3927"/>
                  <a:pt x="3375" y="3927"/>
                  <a:pt x="3375" y="3927"/>
                </a:cubicBezTo>
                <a:cubicBezTo>
                  <a:pt x="3037" y="3927"/>
                  <a:pt x="2700" y="4418"/>
                  <a:pt x="2362" y="4909"/>
                </a:cubicBezTo>
                <a:cubicBezTo>
                  <a:pt x="337" y="10800"/>
                  <a:pt x="337" y="10800"/>
                  <a:pt x="337" y="10800"/>
                </a:cubicBezTo>
                <a:cubicBezTo>
                  <a:pt x="0" y="11291"/>
                  <a:pt x="0" y="12273"/>
                  <a:pt x="0" y="12764"/>
                </a:cubicBezTo>
                <a:cubicBezTo>
                  <a:pt x="0" y="18655"/>
                  <a:pt x="0" y="18655"/>
                  <a:pt x="0" y="18655"/>
                </a:cubicBezTo>
                <a:cubicBezTo>
                  <a:pt x="0" y="19145"/>
                  <a:pt x="337" y="20127"/>
                  <a:pt x="337" y="20127"/>
                </a:cubicBezTo>
                <a:cubicBezTo>
                  <a:pt x="1012" y="21109"/>
                  <a:pt x="1012" y="21109"/>
                  <a:pt x="1012" y="21109"/>
                </a:cubicBezTo>
                <a:cubicBezTo>
                  <a:pt x="1012" y="21109"/>
                  <a:pt x="1350" y="21600"/>
                  <a:pt x="1687" y="21600"/>
                </a:cubicBezTo>
                <a:cubicBezTo>
                  <a:pt x="2362" y="19145"/>
                  <a:pt x="3712" y="17673"/>
                  <a:pt x="5400" y="17673"/>
                </a:cubicBezTo>
                <a:cubicBezTo>
                  <a:pt x="7087" y="17673"/>
                  <a:pt x="8775" y="19145"/>
                  <a:pt x="9112" y="21600"/>
                </a:cubicBezTo>
                <a:cubicBezTo>
                  <a:pt x="13838" y="21600"/>
                  <a:pt x="13838" y="21600"/>
                  <a:pt x="13838" y="21600"/>
                </a:cubicBezTo>
                <a:cubicBezTo>
                  <a:pt x="14175" y="19145"/>
                  <a:pt x="15863" y="17673"/>
                  <a:pt x="17550" y="17673"/>
                </a:cubicBezTo>
                <a:cubicBezTo>
                  <a:pt x="19238" y="17673"/>
                  <a:pt x="20588" y="19145"/>
                  <a:pt x="21263" y="21600"/>
                </a:cubicBezTo>
                <a:cubicBezTo>
                  <a:pt x="21600" y="21109"/>
                  <a:pt x="21600" y="21109"/>
                  <a:pt x="21600" y="20618"/>
                </a:cubicBezTo>
                <a:cubicBezTo>
                  <a:pt x="21600" y="982"/>
                  <a:pt x="21600" y="982"/>
                  <a:pt x="21600" y="982"/>
                </a:cubicBezTo>
                <a:cubicBezTo>
                  <a:pt x="21600" y="491"/>
                  <a:pt x="21263" y="0"/>
                  <a:pt x="20925" y="0"/>
                </a:cubicBezTo>
                <a:close/>
                <a:moveTo>
                  <a:pt x="6750" y="11782"/>
                </a:moveTo>
                <a:cubicBezTo>
                  <a:pt x="2700" y="11782"/>
                  <a:pt x="2700" y="11782"/>
                  <a:pt x="2700" y="11782"/>
                </a:cubicBezTo>
                <a:cubicBezTo>
                  <a:pt x="4050" y="5891"/>
                  <a:pt x="4050" y="5891"/>
                  <a:pt x="4050" y="5891"/>
                </a:cubicBezTo>
                <a:cubicBezTo>
                  <a:pt x="6750" y="5891"/>
                  <a:pt x="6750" y="5891"/>
                  <a:pt x="6750" y="5891"/>
                </a:cubicBezTo>
                <a:lnTo>
                  <a:pt x="6750" y="1178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49" name="Shape"/>
          <p:cNvSpPr/>
          <p:nvPr/>
        </p:nvSpPr>
        <p:spPr>
          <a:xfrm>
            <a:off x="7900988" y="2106613"/>
            <a:ext cx="23971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0800" y="20250"/>
                </a:moveTo>
                <a:cubicBezTo>
                  <a:pt x="5738" y="20250"/>
                  <a:pt x="1350" y="15863"/>
                  <a:pt x="1350" y="10800"/>
                </a:cubicBezTo>
                <a:cubicBezTo>
                  <a:pt x="1350" y="5737"/>
                  <a:pt x="5738" y="1350"/>
                  <a:pt x="10800" y="1350"/>
                </a:cubicBezTo>
                <a:cubicBezTo>
                  <a:pt x="15863" y="1350"/>
                  <a:pt x="20250" y="5737"/>
                  <a:pt x="20250" y="10800"/>
                </a:cubicBezTo>
                <a:cubicBezTo>
                  <a:pt x="20250" y="15863"/>
                  <a:pt x="15863" y="20250"/>
                  <a:pt x="10800" y="202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50" name="Shape"/>
          <p:cNvSpPr/>
          <p:nvPr/>
        </p:nvSpPr>
        <p:spPr>
          <a:xfrm>
            <a:off x="7931150" y="2136775"/>
            <a:ext cx="179389" cy="180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950" y="0"/>
                  <a:pt x="0" y="4950"/>
                  <a:pt x="0" y="10800"/>
                </a:cubicBezTo>
                <a:cubicBezTo>
                  <a:pt x="0" y="16650"/>
                  <a:pt x="4950" y="21600"/>
                  <a:pt x="10800" y="21600"/>
                </a:cubicBezTo>
                <a:cubicBezTo>
                  <a:pt x="16650" y="21600"/>
                  <a:pt x="21600" y="16650"/>
                  <a:pt x="21600" y="10800"/>
                </a:cubicBezTo>
                <a:cubicBezTo>
                  <a:pt x="21600" y="4950"/>
                  <a:pt x="16650" y="0"/>
                  <a:pt x="10800" y="0"/>
                </a:cubicBezTo>
                <a:close/>
                <a:moveTo>
                  <a:pt x="12150" y="12150"/>
                </a:moveTo>
                <a:cubicBezTo>
                  <a:pt x="10350" y="12150"/>
                  <a:pt x="10350" y="12150"/>
                  <a:pt x="10350" y="12150"/>
                </a:cubicBezTo>
                <a:cubicBezTo>
                  <a:pt x="10350" y="16200"/>
                  <a:pt x="10350" y="16200"/>
                  <a:pt x="10350" y="16200"/>
                </a:cubicBezTo>
                <a:cubicBezTo>
                  <a:pt x="7200" y="16200"/>
                  <a:pt x="7200" y="16200"/>
                  <a:pt x="7200" y="16200"/>
                </a:cubicBezTo>
                <a:cubicBezTo>
                  <a:pt x="7200" y="4050"/>
                  <a:pt x="7200" y="4050"/>
                  <a:pt x="7200" y="4050"/>
                </a:cubicBezTo>
                <a:cubicBezTo>
                  <a:pt x="12150" y="4050"/>
                  <a:pt x="12150" y="4050"/>
                  <a:pt x="12150" y="4050"/>
                </a:cubicBezTo>
                <a:cubicBezTo>
                  <a:pt x="14850" y="4050"/>
                  <a:pt x="16650" y="5400"/>
                  <a:pt x="16650" y="8100"/>
                </a:cubicBezTo>
                <a:cubicBezTo>
                  <a:pt x="16650" y="10800"/>
                  <a:pt x="14850" y="12150"/>
                  <a:pt x="12150" y="121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51" name="Shape"/>
          <p:cNvSpPr/>
          <p:nvPr/>
        </p:nvSpPr>
        <p:spPr>
          <a:xfrm>
            <a:off x="8016875" y="2193925"/>
            <a:ext cx="23814" cy="222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60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3600" y="21600"/>
                  <a:pt x="3600" y="21600"/>
                  <a:pt x="3600" y="21600"/>
                </a:cubicBezTo>
                <a:cubicBezTo>
                  <a:pt x="14400" y="21600"/>
                  <a:pt x="21600" y="21600"/>
                  <a:pt x="21600" y="10800"/>
                </a:cubicBezTo>
                <a:cubicBezTo>
                  <a:pt x="21600" y="0"/>
                  <a:pt x="14400" y="0"/>
                  <a:pt x="36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857" name="Group"/>
          <p:cNvGrpSpPr/>
          <p:nvPr/>
        </p:nvGrpSpPr>
        <p:grpSpPr>
          <a:xfrm>
            <a:off x="4054476" y="2609850"/>
            <a:ext cx="239714" cy="219076"/>
            <a:chOff x="0" y="0"/>
            <a:chExt cx="239713" cy="219075"/>
          </a:xfrm>
        </p:grpSpPr>
        <p:sp>
          <p:nvSpPr>
            <p:cNvPr id="1852" name="Square"/>
            <p:cNvSpPr/>
            <p:nvPr/>
          </p:nvSpPr>
          <p:spPr>
            <a:xfrm>
              <a:off x="15875" y="173037"/>
              <a:ext cx="44451" cy="46039"/>
            </a:xfrm>
            <a:prstGeom prst="rect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53" name="Rectangle"/>
            <p:cNvSpPr/>
            <p:nvPr/>
          </p:nvSpPr>
          <p:spPr>
            <a:xfrm>
              <a:off x="74612" y="142875"/>
              <a:ext cx="46039" cy="76200"/>
            </a:xfrm>
            <a:prstGeom prst="rect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54" name="Rectangle"/>
            <p:cNvSpPr/>
            <p:nvPr/>
          </p:nvSpPr>
          <p:spPr>
            <a:xfrm>
              <a:off x="134937" y="112712"/>
              <a:ext cx="46039" cy="106363"/>
            </a:xfrm>
            <a:prstGeom prst="rect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55" name="Rectangle"/>
            <p:cNvSpPr/>
            <p:nvPr/>
          </p:nvSpPr>
          <p:spPr>
            <a:xfrm>
              <a:off x="195262" y="82550"/>
              <a:ext cx="44451" cy="136525"/>
            </a:xfrm>
            <a:prstGeom prst="rect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56" name="Shape"/>
            <p:cNvSpPr/>
            <p:nvPr/>
          </p:nvSpPr>
          <p:spPr>
            <a:xfrm>
              <a:off x="0" y="-1"/>
              <a:ext cx="239714" cy="1428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596" y="5280"/>
                  </a:moveTo>
                  <a:lnTo>
                    <a:pt x="14591" y="5280"/>
                  </a:lnTo>
                  <a:lnTo>
                    <a:pt x="9441" y="11520"/>
                  </a:lnTo>
                  <a:lnTo>
                    <a:pt x="6723" y="9120"/>
                  </a:lnTo>
                  <a:lnTo>
                    <a:pt x="0" y="18720"/>
                  </a:lnTo>
                  <a:lnTo>
                    <a:pt x="0" y="21600"/>
                  </a:lnTo>
                  <a:lnTo>
                    <a:pt x="6723" y="12000"/>
                  </a:lnTo>
                  <a:lnTo>
                    <a:pt x="9441" y="14160"/>
                  </a:lnTo>
                  <a:lnTo>
                    <a:pt x="15306" y="7440"/>
                  </a:lnTo>
                  <a:lnTo>
                    <a:pt x="19311" y="7440"/>
                  </a:lnTo>
                  <a:lnTo>
                    <a:pt x="21600" y="3600"/>
                  </a:lnTo>
                  <a:lnTo>
                    <a:pt x="21600" y="0"/>
                  </a:lnTo>
                  <a:lnTo>
                    <a:pt x="18596" y="5280"/>
                  </a:ln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858" name="Shape"/>
          <p:cNvSpPr/>
          <p:nvPr/>
        </p:nvSpPr>
        <p:spPr>
          <a:xfrm>
            <a:off x="4535487" y="2587625"/>
            <a:ext cx="23971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72" y="5400"/>
                </a:moveTo>
                <a:lnTo>
                  <a:pt x="10872" y="0"/>
                </a:lnTo>
                <a:lnTo>
                  <a:pt x="1287" y="0"/>
                </a:lnTo>
                <a:lnTo>
                  <a:pt x="1287" y="20179"/>
                </a:lnTo>
                <a:lnTo>
                  <a:pt x="0" y="20179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5400"/>
                </a:lnTo>
                <a:lnTo>
                  <a:pt x="10872" y="5400"/>
                </a:lnTo>
                <a:close/>
                <a:moveTo>
                  <a:pt x="8154" y="20179"/>
                </a:moveTo>
                <a:lnTo>
                  <a:pt x="4005" y="20179"/>
                </a:lnTo>
                <a:lnTo>
                  <a:pt x="4005" y="17479"/>
                </a:lnTo>
                <a:lnTo>
                  <a:pt x="8154" y="17479"/>
                </a:lnTo>
                <a:lnTo>
                  <a:pt x="8154" y="20179"/>
                </a:lnTo>
                <a:close/>
                <a:moveTo>
                  <a:pt x="9441" y="14779"/>
                </a:moveTo>
                <a:lnTo>
                  <a:pt x="2718" y="14779"/>
                </a:lnTo>
                <a:lnTo>
                  <a:pt x="2718" y="13500"/>
                </a:lnTo>
                <a:lnTo>
                  <a:pt x="9441" y="13500"/>
                </a:lnTo>
                <a:lnTo>
                  <a:pt x="9441" y="14779"/>
                </a:lnTo>
                <a:close/>
                <a:moveTo>
                  <a:pt x="9441" y="12079"/>
                </a:moveTo>
                <a:lnTo>
                  <a:pt x="2718" y="12079"/>
                </a:lnTo>
                <a:lnTo>
                  <a:pt x="2718" y="10800"/>
                </a:lnTo>
                <a:lnTo>
                  <a:pt x="9441" y="10800"/>
                </a:lnTo>
                <a:lnTo>
                  <a:pt x="9441" y="12079"/>
                </a:lnTo>
                <a:close/>
                <a:moveTo>
                  <a:pt x="9441" y="9379"/>
                </a:moveTo>
                <a:lnTo>
                  <a:pt x="2718" y="9379"/>
                </a:lnTo>
                <a:lnTo>
                  <a:pt x="2718" y="8100"/>
                </a:lnTo>
                <a:lnTo>
                  <a:pt x="9441" y="8100"/>
                </a:lnTo>
                <a:lnTo>
                  <a:pt x="9441" y="9379"/>
                </a:lnTo>
                <a:close/>
                <a:moveTo>
                  <a:pt x="9441" y="6679"/>
                </a:moveTo>
                <a:lnTo>
                  <a:pt x="2718" y="6679"/>
                </a:lnTo>
                <a:lnTo>
                  <a:pt x="2718" y="5400"/>
                </a:lnTo>
                <a:lnTo>
                  <a:pt x="9441" y="5400"/>
                </a:lnTo>
                <a:lnTo>
                  <a:pt x="9441" y="6679"/>
                </a:lnTo>
                <a:close/>
                <a:moveTo>
                  <a:pt x="9441" y="4121"/>
                </a:moveTo>
                <a:lnTo>
                  <a:pt x="2718" y="4121"/>
                </a:lnTo>
                <a:lnTo>
                  <a:pt x="2718" y="2700"/>
                </a:lnTo>
                <a:lnTo>
                  <a:pt x="9441" y="2700"/>
                </a:lnTo>
                <a:lnTo>
                  <a:pt x="9441" y="4121"/>
                </a:lnTo>
                <a:close/>
                <a:moveTo>
                  <a:pt x="16164" y="18900"/>
                </a:moveTo>
                <a:lnTo>
                  <a:pt x="13589" y="18900"/>
                </a:lnTo>
                <a:lnTo>
                  <a:pt x="13589" y="16200"/>
                </a:lnTo>
                <a:lnTo>
                  <a:pt x="16164" y="16200"/>
                </a:lnTo>
                <a:lnTo>
                  <a:pt x="16164" y="18900"/>
                </a:lnTo>
                <a:close/>
                <a:moveTo>
                  <a:pt x="16164" y="14779"/>
                </a:moveTo>
                <a:lnTo>
                  <a:pt x="13589" y="14779"/>
                </a:lnTo>
                <a:lnTo>
                  <a:pt x="13589" y="12079"/>
                </a:lnTo>
                <a:lnTo>
                  <a:pt x="16164" y="12079"/>
                </a:lnTo>
                <a:lnTo>
                  <a:pt x="16164" y="14779"/>
                </a:lnTo>
                <a:close/>
                <a:moveTo>
                  <a:pt x="16164" y="10800"/>
                </a:moveTo>
                <a:lnTo>
                  <a:pt x="13589" y="10800"/>
                </a:lnTo>
                <a:lnTo>
                  <a:pt x="13589" y="8100"/>
                </a:lnTo>
                <a:lnTo>
                  <a:pt x="16164" y="8100"/>
                </a:lnTo>
                <a:lnTo>
                  <a:pt x="16164" y="10800"/>
                </a:lnTo>
                <a:close/>
                <a:moveTo>
                  <a:pt x="20313" y="18900"/>
                </a:moveTo>
                <a:lnTo>
                  <a:pt x="17595" y="18900"/>
                </a:lnTo>
                <a:lnTo>
                  <a:pt x="17595" y="16200"/>
                </a:lnTo>
                <a:lnTo>
                  <a:pt x="20313" y="16200"/>
                </a:lnTo>
                <a:lnTo>
                  <a:pt x="20313" y="18900"/>
                </a:lnTo>
                <a:close/>
                <a:moveTo>
                  <a:pt x="20313" y="14779"/>
                </a:moveTo>
                <a:lnTo>
                  <a:pt x="17595" y="14779"/>
                </a:lnTo>
                <a:lnTo>
                  <a:pt x="17595" y="12079"/>
                </a:lnTo>
                <a:lnTo>
                  <a:pt x="20313" y="12079"/>
                </a:lnTo>
                <a:lnTo>
                  <a:pt x="20313" y="14779"/>
                </a:lnTo>
                <a:close/>
                <a:moveTo>
                  <a:pt x="20313" y="10800"/>
                </a:moveTo>
                <a:lnTo>
                  <a:pt x="17595" y="10800"/>
                </a:lnTo>
                <a:lnTo>
                  <a:pt x="17595" y="8100"/>
                </a:lnTo>
                <a:lnTo>
                  <a:pt x="20313" y="8100"/>
                </a:lnTo>
                <a:lnTo>
                  <a:pt x="20313" y="108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59" name="Shape"/>
          <p:cNvSpPr/>
          <p:nvPr/>
        </p:nvSpPr>
        <p:spPr>
          <a:xfrm>
            <a:off x="7029450" y="2587625"/>
            <a:ext cx="16510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909" y="0"/>
                  <a:pt x="0" y="3375"/>
                  <a:pt x="0" y="7425"/>
                </a:cubicBezTo>
                <a:cubicBezTo>
                  <a:pt x="0" y="12150"/>
                  <a:pt x="7364" y="15863"/>
                  <a:pt x="10800" y="21600"/>
                </a:cubicBezTo>
                <a:cubicBezTo>
                  <a:pt x="14236" y="15863"/>
                  <a:pt x="21600" y="12150"/>
                  <a:pt x="21600" y="7425"/>
                </a:cubicBezTo>
                <a:cubicBezTo>
                  <a:pt x="21600" y="3375"/>
                  <a:pt x="16691" y="0"/>
                  <a:pt x="10800" y="0"/>
                </a:cubicBezTo>
                <a:close/>
                <a:moveTo>
                  <a:pt x="1964" y="5737"/>
                </a:moveTo>
                <a:cubicBezTo>
                  <a:pt x="8836" y="5737"/>
                  <a:pt x="8836" y="5737"/>
                  <a:pt x="8836" y="5737"/>
                </a:cubicBezTo>
                <a:cubicBezTo>
                  <a:pt x="10800" y="1350"/>
                  <a:pt x="10800" y="1350"/>
                  <a:pt x="10800" y="1350"/>
                </a:cubicBezTo>
                <a:cubicBezTo>
                  <a:pt x="12764" y="5737"/>
                  <a:pt x="12764" y="5737"/>
                  <a:pt x="12764" y="5737"/>
                </a:cubicBezTo>
                <a:cubicBezTo>
                  <a:pt x="19636" y="5737"/>
                  <a:pt x="19636" y="5737"/>
                  <a:pt x="19636" y="5737"/>
                </a:cubicBezTo>
                <a:cubicBezTo>
                  <a:pt x="14236" y="8437"/>
                  <a:pt x="14236" y="8437"/>
                  <a:pt x="14236" y="8437"/>
                </a:cubicBezTo>
                <a:cubicBezTo>
                  <a:pt x="17182" y="12825"/>
                  <a:pt x="17182" y="12825"/>
                  <a:pt x="17182" y="12825"/>
                </a:cubicBezTo>
                <a:cubicBezTo>
                  <a:pt x="10800" y="10125"/>
                  <a:pt x="10800" y="10125"/>
                  <a:pt x="10800" y="10125"/>
                </a:cubicBezTo>
                <a:cubicBezTo>
                  <a:pt x="4418" y="12825"/>
                  <a:pt x="4418" y="12825"/>
                  <a:pt x="4418" y="12825"/>
                </a:cubicBezTo>
                <a:cubicBezTo>
                  <a:pt x="7364" y="8437"/>
                  <a:pt x="7364" y="8437"/>
                  <a:pt x="7364" y="8437"/>
                </a:cubicBezTo>
                <a:lnTo>
                  <a:pt x="1964" y="5737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862" name="Group"/>
          <p:cNvGrpSpPr/>
          <p:nvPr/>
        </p:nvGrpSpPr>
        <p:grpSpPr>
          <a:xfrm>
            <a:off x="5496317" y="2588190"/>
            <a:ext cx="240910" cy="240737"/>
            <a:chOff x="0" y="0"/>
            <a:chExt cx="240908" cy="240735"/>
          </a:xfrm>
        </p:grpSpPr>
        <p:sp>
          <p:nvSpPr>
            <p:cNvPr id="1860" name="Shape"/>
            <p:cNvSpPr/>
            <p:nvPr/>
          </p:nvSpPr>
          <p:spPr>
            <a:xfrm>
              <a:off x="23420" y="112147"/>
              <a:ext cx="217489" cy="1285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4524" y="14612"/>
                  </a:moveTo>
                  <a:cubicBezTo>
                    <a:pt x="13779" y="11435"/>
                    <a:pt x="11545" y="5082"/>
                    <a:pt x="9310" y="0"/>
                  </a:cubicBezTo>
                  <a:cubicBezTo>
                    <a:pt x="9310" y="0"/>
                    <a:pt x="6331" y="0"/>
                    <a:pt x="6331" y="0"/>
                  </a:cubicBezTo>
                  <a:cubicBezTo>
                    <a:pt x="8193" y="3812"/>
                    <a:pt x="10055" y="9529"/>
                    <a:pt x="10800" y="13976"/>
                  </a:cubicBezTo>
                  <a:cubicBezTo>
                    <a:pt x="5959" y="14612"/>
                    <a:pt x="1862" y="17153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20110" y="17788"/>
                    <a:pt x="17876" y="15247"/>
                    <a:pt x="14524" y="14612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61" name="Shape"/>
            <p:cNvSpPr/>
            <p:nvPr/>
          </p:nvSpPr>
          <p:spPr>
            <a:xfrm>
              <a:off x="-1" y="0"/>
              <a:ext cx="161535" cy="1645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33" h="21120" extrusionOk="0">
                  <a:moveTo>
                    <a:pt x="4933" y="9600"/>
                  </a:moveTo>
                  <a:cubicBezTo>
                    <a:pt x="3460" y="12000"/>
                    <a:pt x="2969" y="14880"/>
                    <a:pt x="5424" y="21120"/>
                  </a:cubicBezTo>
                  <a:cubicBezTo>
                    <a:pt x="5424" y="17760"/>
                    <a:pt x="7878" y="12960"/>
                    <a:pt x="9351" y="11520"/>
                  </a:cubicBezTo>
                  <a:cubicBezTo>
                    <a:pt x="11315" y="11520"/>
                    <a:pt x="13278" y="13440"/>
                    <a:pt x="13278" y="13440"/>
                  </a:cubicBezTo>
                  <a:cubicBezTo>
                    <a:pt x="13278" y="11520"/>
                    <a:pt x="12788" y="10560"/>
                    <a:pt x="12297" y="9120"/>
                  </a:cubicBezTo>
                  <a:cubicBezTo>
                    <a:pt x="15242" y="9120"/>
                    <a:pt x="19660" y="9600"/>
                    <a:pt x="21133" y="13440"/>
                  </a:cubicBezTo>
                  <a:cubicBezTo>
                    <a:pt x="19169" y="7680"/>
                    <a:pt x="15242" y="5760"/>
                    <a:pt x="13278" y="5760"/>
                  </a:cubicBezTo>
                  <a:cubicBezTo>
                    <a:pt x="15242" y="3840"/>
                    <a:pt x="15242" y="3840"/>
                    <a:pt x="19169" y="3840"/>
                  </a:cubicBezTo>
                  <a:cubicBezTo>
                    <a:pt x="13278" y="-480"/>
                    <a:pt x="9351" y="2880"/>
                    <a:pt x="7878" y="4800"/>
                  </a:cubicBezTo>
                  <a:cubicBezTo>
                    <a:pt x="7388" y="3360"/>
                    <a:pt x="7388" y="1440"/>
                    <a:pt x="7388" y="0"/>
                  </a:cubicBezTo>
                  <a:cubicBezTo>
                    <a:pt x="7388" y="0"/>
                    <a:pt x="5424" y="1920"/>
                    <a:pt x="4933" y="4320"/>
                  </a:cubicBezTo>
                  <a:cubicBezTo>
                    <a:pt x="2478" y="3840"/>
                    <a:pt x="24" y="1920"/>
                    <a:pt x="24" y="1920"/>
                  </a:cubicBezTo>
                  <a:cubicBezTo>
                    <a:pt x="1006" y="2880"/>
                    <a:pt x="1988" y="5760"/>
                    <a:pt x="2969" y="6240"/>
                  </a:cubicBezTo>
                  <a:cubicBezTo>
                    <a:pt x="-467" y="8640"/>
                    <a:pt x="24" y="15360"/>
                    <a:pt x="24" y="15360"/>
                  </a:cubicBezTo>
                  <a:cubicBezTo>
                    <a:pt x="1988" y="12000"/>
                    <a:pt x="2969" y="10080"/>
                    <a:pt x="4933" y="960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863" name="Shape"/>
          <p:cNvSpPr/>
          <p:nvPr/>
        </p:nvSpPr>
        <p:spPr>
          <a:xfrm>
            <a:off x="5978526" y="2587625"/>
            <a:ext cx="23971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479"/>
                </a:moveTo>
                <a:lnTo>
                  <a:pt x="14877" y="10800"/>
                </a:lnTo>
                <a:lnTo>
                  <a:pt x="18882" y="10800"/>
                </a:lnTo>
                <a:lnTo>
                  <a:pt x="13446" y="5400"/>
                </a:lnTo>
                <a:lnTo>
                  <a:pt x="16164" y="5400"/>
                </a:lnTo>
                <a:lnTo>
                  <a:pt x="10728" y="0"/>
                </a:lnTo>
                <a:lnTo>
                  <a:pt x="5293" y="5400"/>
                </a:lnTo>
                <a:lnTo>
                  <a:pt x="8011" y="5400"/>
                </a:lnTo>
                <a:lnTo>
                  <a:pt x="2575" y="10800"/>
                </a:lnTo>
                <a:lnTo>
                  <a:pt x="6723" y="10800"/>
                </a:lnTo>
                <a:lnTo>
                  <a:pt x="0" y="17479"/>
                </a:lnTo>
                <a:lnTo>
                  <a:pt x="8011" y="17479"/>
                </a:lnTo>
                <a:lnTo>
                  <a:pt x="8011" y="21600"/>
                </a:lnTo>
                <a:lnTo>
                  <a:pt x="13446" y="21600"/>
                </a:lnTo>
                <a:lnTo>
                  <a:pt x="13446" y="17479"/>
                </a:lnTo>
                <a:lnTo>
                  <a:pt x="21600" y="17479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64" name="Shape"/>
          <p:cNvSpPr/>
          <p:nvPr/>
        </p:nvSpPr>
        <p:spPr>
          <a:xfrm>
            <a:off x="6457951" y="2587625"/>
            <a:ext cx="24130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5737"/>
                </a:moveTo>
                <a:cubicBezTo>
                  <a:pt x="18900" y="5400"/>
                  <a:pt x="18900" y="5400"/>
                  <a:pt x="18900" y="5400"/>
                </a:cubicBezTo>
                <a:cubicBezTo>
                  <a:pt x="18900" y="3375"/>
                  <a:pt x="17213" y="1687"/>
                  <a:pt x="15188" y="1350"/>
                </a:cubicBezTo>
                <a:cubicBezTo>
                  <a:pt x="14513" y="675"/>
                  <a:pt x="13500" y="0"/>
                  <a:pt x="12150" y="0"/>
                </a:cubicBezTo>
                <a:cubicBezTo>
                  <a:pt x="10800" y="0"/>
                  <a:pt x="9450" y="675"/>
                  <a:pt x="8775" y="2025"/>
                </a:cubicBezTo>
                <a:cubicBezTo>
                  <a:pt x="8100" y="1687"/>
                  <a:pt x="7425" y="1350"/>
                  <a:pt x="6750" y="1350"/>
                </a:cubicBezTo>
                <a:cubicBezTo>
                  <a:pt x="4387" y="1350"/>
                  <a:pt x="2700" y="3037"/>
                  <a:pt x="2700" y="5400"/>
                </a:cubicBezTo>
                <a:cubicBezTo>
                  <a:pt x="2700" y="5400"/>
                  <a:pt x="2700" y="5400"/>
                  <a:pt x="2700" y="5737"/>
                </a:cubicBezTo>
                <a:cubicBezTo>
                  <a:pt x="1012" y="6075"/>
                  <a:pt x="0" y="7762"/>
                  <a:pt x="0" y="9450"/>
                </a:cubicBezTo>
                <a:cubicBezTo>
                  <a:pt x="0" y="11813"/>
                  <a:pt x="1687" y="13500"/>
                  <a:pt x="4050" y="13500"/>
                </a:cubicBezTo>
                <a:cubicBezTo>
                  <a:pt x="4725" y="13500"/>
                  <a:pt x="5400" y="13163"/>
                  <a:pt x="6075" y="12825"/>
                </a:cubicBezTo>
                <a:cubicBezTo>
                  <a:pt x="6750" y="13163"/>
                  <a:pt x="7425" y="13500"/>
                  <a:pt x="8100" y="13500"/>
                </a:cubicBezTo>
                <a:cubicBezTo>
                  <a:pt x="8437" y="13500"/>
                  <a:pt x="9112" y="13500"/>
                  <a:pt x="9450" y="13163"/>
                </a:cubicBezTo>
                <a:cubicBezTo>
                  <a:pt x="9450" y="20250"/>
                  <a:pt x="9450" y="20250"/>
                  <a:pt x="9450" y="20250"/>
                </a:cubicBezTo>
                <a:cubicBezTo>
                  <a:pt x="8100" y="20250"/>
                  <a:pt x="8100" y="20250"/>
                  <a:pt x="8100" y="20250"/>
                </a:cubicBezTo>
                <a:cubicBezTo>
                  <a:pt x="8100" y="21600"/>
                  <a:pt x="8100" y="21600"/>
                  <a:pt x="8100" y="21600"/>
                </a:cubicBezTo>
                <a:cubicBezTo>
                  <a:pt x="13500" y="21600"/>
                  <a:pt x="13500" y="21600"/>
                  <a:pt x="13500" y="21600"/>
                </a:cubicBezTo>
                <a:cubicBezTo>
                  <a:pt x="13500" y="20250"/>
                  <a:pt x="13500" y="20250"/>
                  <a:pt x="13500" y="20250"/>
                </a:cubicBezTo>
                <a:cubicBezTo>
                  <a:pt x="12150" y="20250"/>
                  <a:pt x="12150" y="20250"/>
                  <a:pt x="12150" y="20250"/>
                </a:cubicBezTo>
                <a:cubicBezTo>
                  <a:pt x="12150" y="13500"/>
                  <a:pt x="12150" y="13500"/>
                  <a:pt x="12150" y="13500"/>
                </a:cubicBezTo>
                <a:cubicBezTo>
                  <a:pt x="12488" y="13500"/>
                  <a:pt x="12488" y="13500"/>
                  <a:pt x="12825" y="13500"/>
                </a:cubicBezTo>
                <a:cubicBezTo>
                  <a:pt x="13163" y="13500"/>
                  <a:pt x="13163" y="13500"/>
                  <a:pt x="13500" y="13500"/>
                </a:cubicBezTo>
                <a:cubicBezTo>
                  <a:pt x="14175" y="13500"/>
                  <a:pt x="14850" y="13163"/>
                  <a:pt x="15525" y="12825"/>
                </a:cubicBezTo>
                <a:cubicBezTo>
                  <a:pt x="16200" y="13163"/>
                  <a:pt x="16875" y="13500"/>
                  <a:pt x="17550" y="13500"/>
                </a:cubicBezTo>
                <a:cubicBezTo>
                  <a:pt x="19913" y="13500"/>
                  <a:pt x="21600" y="11813"/>
                  <a:pt x="21600" y="9450"/>
                </a:cubicBezTo>
                <a:cubicBezTo>
                  <a:pt x="21600" y="7762"/>
                  <a:pt x="20588" y="6075"/>
                  <a:pt x="18900" y="5737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65" name="Shape"/>
          <p:cNvSpPr/>
          <p:nvPr/>
        </p:nvSpPr>
        <p:spPr>
          <a:xfrm>
            <a:off x="5016501" y="2614613"/>
            <a:ext cx="231776" cy="214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753" y="5600"/>
                </a:moveTo>
                <a:lnTo>
                  <a:pt x="17753" y="320"/>
                </a:lnTo>
                <a:lnTo>
                  <a:pt x="15090" y="320"/>
                </a:lnTo>
                <a:lnTo>
                  <a:pt x="15090" y="3360"/>
                </a:lnTo>
                <a:lnTo>
                  <a:pt x="10800" y="0"/>
                </a:lnTo>
                <a:lnTo>
                  <a:pt x="0" y="8960"/>
                </a:lnTo>
                <a:lnTo>
                  <a:pt x="1775" y="11360"/>
                </a:lnTo>
                <a:lnTo>
                  <a:pt x="2811" y="10560"/>
                </a:lnTo>
                <a:lnTo>
                  <a:pt x="2811" y="21600"/>
                </a:lnTo>
                <a:lnTo>
                  <a:pt x="18937" y="21600"/>
                </a:lnTo>
                <a:lnTo>
                  <a:pt x="18937" y="10560"/>
                </a:lnTo>
                <a:lnTo>
                  <a:pt x="19973" y="11360"/>
                </a:lnTo>
                <a:lnTo>
                  <a:pt x="21600" y="8960"/>
                </a:lnTo>
                <a:lnTo>
                  <a:pt x="17753" y="5600"/>
                </a:lnTo>
                <a:close/>
                <a:moveTo>
                  <a:pt x="17162" y="20000"/>
                </a:moveTo>
                <a:lnTo>
                  <a:pt x="13611" y="20000"/>
                </a:lnTo>
                <a:lnTo>
                  <a:pt x="13611" y="13600"/>
                </a:lnTo>
                <a:lnTo>
                  <a:pt x="7989" y="13600"/>
                </a:lnTo>
                <a:lnTo>
                  <a:pt x="7989" y="20000"/>
                </a:lnTo>
                <a:lnTo>
                  <a:pt x="4586" y="20000"/>
                </a:lnTo>
                <a:lnTo>
                  <a:pt x="4586" y="9440"/>
                </a:lnTo>
                <a:lnTo>
                  <a:pt x="10800" y="4160"/>
                </a:lnTo>
                <a:lnTo>
                  <a:pt x="17162" y="9440"/>
                </a:lnTo>
                <a:lnTo>
                  <a:pt x="17162" y="200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66" name="Shape"/>
          <p:cNvSpPr/>
          <p:nvPr/>
        </p:nvSpPr>
        <p:spPr>
          <a:xfrm>
            <a:off x="7494588" y="2587625"/>
            <a:ext cx="166689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6382" y="0"/>
                  <a:pt x="0" y="1350"/>
                  <a:pt x="0" y="6750"/>
                </a:cubicBezTo>
                <a:cubicBezTo>
                  <a:pt x="0" y="9450"/>
                  <a:pt x="8836" y="18900"/>
                  <a:pt x="10800" y="21600"/>
                </a:cubicBezTo>
                <a:cubicBezTo>
                  <a:pt x="12764" y="18900"/>
                  <a:pt x="21600" y="9450"/>
                  <a:pt x="21600" y="6750"/>
                </a:cubicBezTo>
                <a:cubicBezTo>
                  <a:pt x="21600" y="1350"/>
                  <a:pt x="15218" y="0"/>
                  <a:pt x="10800" y="0"/>
                </a:cubicBezTo>
                <a:close/>
                <a:moveTo>
                  <a:pt x="10800" y="9112"/>
                </a:moveTo>
                <a:cubicBezTo>
                  <a:pt x="8836" y="9112"/>
                  <a:pt x="7364" y="8100"/>
                  <a:pt x="7364" y="6750"/>
                </a:cubicBezTo>
                <a:cubicBezTo>
                  <a:pt x="7364" y="5400"/>
                  <a:pt x="8836" y="4387"/>
                  <a:pt x="10800" y="4387"/>
                </a:cubicBezTo>
                <a:cubicBezTo>
                  <a:pt x="12764" y="4387"/>
                  <a:pt x="14236" y="5400"/>
                  <a:pt x="14236" y="6750"/>
                </a:cubicBezTo>
                <a:cubicBezTo>
                  <a:pt x="14236" y="8100"/>
                  <a:pt x="12764" y="9112"/>
                  <a:pt x="10800" y="9112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67" name="Shape"/>
          <p:cNvSpPr/>
          <p:nvPr/>
        </p:nvSpPr>
        <p:spPr>
          <a:xfrm>
            <a:off x="9344025" y="4030662"/>
            <a:ext cx="239714" cy="1793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8100"/>
                </a:moveTo>
                <a:cubicBezTo>
                  <a:pt x="18900" y="8100"/>
                  <a:pt x="18900" y="8100"/>
                  <a:pt x="18900" y="8100"/>
                </a:cubicBezTo>
                <a:cubicBezTo>
                  <a:pt x="18900" y="3600"/>
                  <a:pt x="16200" y="0"/>
                  <a:pt x="12825" y="0"/>
                </a:cubicBezTo>
                <a:cubicBezTo>
                  <a:pt x="10463" y="0"/>
                  <a:pt x="8775" y="1800"/>
                  <a:pt x="7425" y="4050"/>
                </a:cubicBezTo>
                <a:cubicBezTo>
                  <a:pt x="7088" y="3600"/>
                  <a:pt x="6750" y="3600"/>
                  <a:pt x="6075" y="3600"/>
                </a:cubicBezTo>
                <a:cubicBezTo>
                  <a:pt x="4050" y="3600"/>
                  <a:pt x="2700" y="5400"/>
                  <a:pt x="2700" y="8100"/>
                </a:cubicBezTo>
                <a:cubicBezTo>
                  <a:pt x="2700" y="8100"/>
                  <a:pt x="2700" y="8100"/>
                  <a:pt x="2700" y="8100"/>
                </a:cubicBezTo>
                <a:cubicBezTo>
                  <a:pt x="1013" y="9450"/>
                  <a:pt x="0" y="11700"/>
                  <a:pt x="0" y="14400"/>
                </a:cubicBezTo>
                <a:cubicBezTo>
                  <a:pt x="0" y="18450"/>
                  <a:pt x="2363" y="21600"/>
                  <a:pt x="5400" y="21600"/>
                </a:cubicBezTo>
                <a:cubicBezTo>
                  <a:pt x="6750" y="21600"/>
                  <a:pt x="6750" y="21600"/>
                  <a:pt x="6750" y="21600"/>
                </a:cubicBezTo>
                <a:cubicBezTo>
                  <a:pt x="6750" y="19800"/>
                  <a:pt x="6750" y="19800"/>
                  <a:pt x="6750" y="19800"/>
                </a:cubicBezTo>
                <a:cubicBezTo>
                  <a:pt x="5400" y="19800"/>
                  <a:pt x="5400" y="19800"/>
                  <a:pt x="5400" y="19800"/>
                </a:cubicBezTo>
                <a:cubicBezTo>
                  <a:pt x="3038" y="19800"/>
                  <a:pt x="1350" y="17550"/>
                  <a:pt x="1350" y="14400"/>
                </a:cubicBezTo>
                <a:cubicBezTo>
                  <a:pt x="1350" y="12600"/>
                  <a:pt x="2025" y="10800"/>
                  <a:pt x="3375" y="9900"/>
                </a:cubicBezTo>
                <a:cubicBezTo>
                  <a:pt x="4050" y="9450"/>
                  <a:pt x="4050" y="9450"/>
                  <a:pt x="4050" y="9450"/>
                </a:cubicBezTo>
                <a:cubicBezTo>
                  <a:pt x="4050" y="8100"/>
                  <a:pt x="4050" y="8100"/>
                  <a:pt x="4050" y="8100"/>
                </a:cubicBezTo>
                <a:cubicBezTo>
                  <a:pt x="4050" y="8100"/>
                  <a:pt x="4050" y="8100"/>
                  <a:pt x="4050" y="8100"/>
                </a:cubicBezTo>
                <a:cubicBezTo>
                  <a:pt x="4050" y="6750"/>
                  <a:pt x="5063" y="5400"/>
                  <a:pt x="6075" y="5400"/>
                </a:cubicBezTo>
                <a:cubicBezTo>
                  <a:pt x="6413" y="5400"/>
                  <a:pt x="6750" y="5400"/>
                  <a:pt x="7088" y="5850"/>
                </a:cubicBezTo>
                <a:cubicBezTo>
                  <a:pt x="8100" y="6300"/>
                  <a:pt x="8100" y="6300"/>
                  <a:pt x="8100" y="6300"/>
                </a:cubicBezTo>
                <a:cubicBezTo>
                  <a:pt x="8775" y="4950"/>
                  <a:pt x="8775" y="4950"/>
                  <a:pt x="8775" y="4950"/>
                </a:cubicBezTo>
                <a:cubicBezTo>
                  <a:pt x="9450" y="3150"/>
                  <a:pt x="11138" y="1800"/>
                  <a:pt x="12825" y="1800"/>
                </a:cubicBezTo>
                <a:cubicBezTo>
                  <a:pt x="15525" y="1800"/>
                  <a:pt x="17550" y="4500"/>
                  <a:pt x="17550" y="8100"/>
                </a:cubicBezTo>
                <a:cubicBezTo>
                  <a:pt x="17550" y="8100"/>
                  <a:pt x="17550" y="8100"/>
                  <a:pt x="17550" y="8100"/>
                </a:cubicBezTo>
                <a:cubicBezTo>
                  <a:pt x="17550" y="9450"/>
                  <a:pt x="17550" y="9450"/>
                  <a:pt x="17550" y="9450"/>
                </a:cubicBezTo>
                <a:cubicBezTo>
                  <a:pt x="18225" y="9900"/>
                  <a:pt x="18225" y="9900"/>
                  <a:pt x="18225" y="9900"/>
                </a:cubicBezTo>
                <a:cubicBezTo>
                  <a:pt x="19575" y="10800"/>
                  <a:pt x="20250" y="12600"/>
                  <a:pt x="20250" y="14400"/>
                </a:cubicBezTo>
                <a:cubicBezTo>
                  <a:pt x="20250" y="17550"/>
                  <a:pt x="18562" y="19800"/>
                  <a:pt x="16200" y="19800"/>
                </a:cubicBezTo>
                <a:cubicBezTo>
                  <a:pt x="14850" y="19800"/>
                  <a:pt x="14850" y="19800"/>
                  <a:pt x="14850" y="19800"/>
                </a:cubicBezTo>
                <a:cubicBezTo>
                  <a:pt x="14850" y="21600"/>
                  <a:pt x="14850" y="21600"/>
                  <a:pt x="14850" y="21600"/>
                </a:cubicBezTo>
                <a:cubicBezTo>
                  <a:pt x="16200" y="21600"/>
                  <a:pt x="16200" y="21600"/>
                  <a:pt x="16200" y="21600"/>
                </a:cubicBezTo>
                <a:cubicBezTo>
                  <a:pt x="19238" y="21600"/>
                  <a:pt x="21600" y="18450"/>
                  <a:pt x="21600" y="14400"/>
                </a:cubicBezTo>
                <a:cubicBezTo>
                  <a:pt x="21600" y="11700"/>
                  <a:pt x="20587" y="9450"/>
                  <a:pt x="18900" y="81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68" name="Shape"/>
          <p:cNvSpPr/>
          <p:nvPr/>
        </p:nvSpPr>
        <p:spPr>
          <a:xfrm>
            <a:off x="9418638" y="4105276"/>
            <a:ext cx="90489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611" y="0"/>
                </a:moveTo>
                <a:lnTo>
                  <a:pt x="0" y="9656"/>
                </a:lnTo>
                <a:lnTo>
                  <a:pt x="7200" y="9656"/>
                </a:lnTo>
                <a:lnTo>
                  <a:pt x="7200" y="21600"/>
                </a:lnTo>
                <a:lnTo>
                  <a:pt x="14400" y="21600"/>
                </a:lnTo>
                <a:lnTo>
                  <a:pt x="14400" y="9656"/>
                </a:lnTo>
                <a:lnTo>
                  <a:pt x="21600" y="9656"/>
                </a:lnTo>
                <a:lnTo>
                  <a:pt x="10611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69" name="Shape"/>
          <p:cNvSpPr/>
          <p:nvPr/>
        </p:nvSpPr>
        <p:spPr>
          <a:xfrm>
            <a:off x="8937625" y="4105276"/>
            <a:ext cx="90489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0"/>
                </a:moveTo>
                <a:lnTo>
                  <a:pt x="7200" y="0"/>
                </a:lnTo>
                <a:lnTo>
                  <a:pt x="7200" y="11944"/>
                </a:lnTo>
                <a:lnTo>
                  <a:pt x="0" y="11944"/>
                </a:lnTo>
                <a:lnTo>
                  <a:pt x="10611" y="21600"/>
                </a:lnTo>
                <a:lnTo>
                  <a:pt x="21600" y="11944"/>
                </a:lnTo>
                <a:lnTo>
                  <a:pt x="14400" y="11944"/>
                </a:lnTo>
                <a:lnTo>
                  <a:pt x="14400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70" name="Shape"/>
          <p:cNvSpPr/>
          <p:nvPr/>
        </p:nvSpPr>
        <p:spPr>
          <a:xfrm>
            <a:off x="8863013" y="4030662"/>
            <a:ext cx="239714" cy="1793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8100"/>
                </a:moveTo>
                <a:cubicBezTo>
                  <a:pt x="18900" y="8100"/>
                  <a:pt x="18900" y="8100"/>
                  <a:pt x="18900" y="8100"/>
                </a:cubicBezTo>
                <a:cubicBezTo>
                  <a:pt x="18900" y="3600"/>
                  <a:pt x="16200" y="0"/>
                  <a:pt x="12825" y="0"/>
                </a:cubicBezTo>
                <a:cubicBezTo>
                  <a:pt x="10463" y="0"/>
                  <a:pt x="8775" y="1800"/>
                  <a:pt x="7425" y="4050"/>
                </a:cubicBezTo>
                <a:cubicBezTo>
                  <a:pt x="7088" y="3600"/>
                  <a:pt x="6750" y="3600"/>
                  <a:pt x="6075" y="3600"/>
                </a:cubicBezTo>
                <a:cubicBezTo>
                  <a:pt x="4050" y="3600"/>
                  <a:pt x="2700" y="5400"/>
                  <a:pt x="2700" y="8100"/>
                </a:cubicBezTo>
                <a:cubicBezTo>
                  <a:pt x="2700" y="8100"/>
                  <a:pt x="2700" y="8100"/>
                  <a:pt x="2700" y="8100"/>
                </a:cubicBezTo>
                <a:cubicBezTo>
                  <a:pt x="1013" y="9450"/>
                  <a:pt x="0" y="11700"/>
                  <a:pt x="0" y="14400"/>
                </a:cubicBezTo>
                <a:cubicBezTo>
                  <a:pt x="0" y="18450"/>
                  <a:pt x="2363" y="21600"/>
                  <a:pt x="5400" y="21600"/>
                </a:cubicBezTo>
                <a:cubicBezTo>
                  <a:pt x="5400" y="19800"/>
                  <a:pt x="5400" y="19800"/>
                  <a:pt x="5400" y="19800"/>
                </a:cubicBezTo>
                <a:cubicBezTo>
                  <a:pt x="3038" y="19800"/>
                  <a:pt x="1350" y="17550"/>
                  <a:pt x="1350" y="14400"/>
                </a:cubicBezTo>
                <a:cubicBezTo>
                  <a:pt x="1350" y="12600"/>
                  <a:pt x="2025" y="10800"/>
                  <a:pt x="3375" y="9900"/>
                </a:cubicBezTo>
                <a:cubicBezTo>
                  <a:pt x="4050" y="9450"/>
                  <a:pt x="4050" y="9450"/>
                  <a:pt x="4050" y="9450"/>
                </a:cubicBezTo>
                <a:cubicBezTo>
                  <a:pt x="4050" y="8100"/>
                  <a:pt x="4050" y="8100"/>
                  <a:pt x="4050" y="8100"/>
                </a:cubicBezTo>
                <a:cubicBezTo>
                  <a:pt x="4050" y="8100"/>
                  <a:pt x="4050" y="8100"/>
                  <a:pt x="4050" y="8100"/>
                </a:cubicBezTo>
                <a:cubicBezTo>
                  <a:pt x="4050" y="6750"/>
                  <a:pt x="5063" y="5400"/>
                  <a:pt x="6075" y="5400"/>
                </a:cubicBezTo>
                <a:cubicBezTo>
                  <a:pt x="6413" y="5400"/>
                  <a:pt x="6750" y="5400"/>
                  <a:pt x="7088" y="5850"/>
                </a:cubicBezTo>
                <a:cubicBezTo>
                  <a:pt x="8100" y="6300"/>
                  <a:pt x="8100" y="6300"/>
                  <a:pt x="8100" y="6300"/>
                </a:cubicBezTo>
                <a:cubicBezTo>
                  <a:pt x="8775" y="4950"/>
                  <a:pt x="8775" y="4950"/>
                  <a:pt x="8775" y="4950"/>
                </a:cubicBezTo>
                <a:cubicBezTo>
                  <a:pt x="9450" y="3150"/>
                  <a:pt x="11138" y="1800"/>
                  <a:pt x="12825" y="1800"/>
                </a:cubicBezTo>
                <a:cubicBezTo>
                  <a:pt x="15525" y="1800"/>
                  <a:pt x="17550" y="4500"/>
                  <a:pt x="17550" y="8100"/>
                </a:cubicBezTo>
                <a:cubicBezTo>
                  <a:pt x="17550" y="8100"/>
                  <a:pt x="17550" y="8100"/>
                  <a:pt x="17550" y="8100"/>
                </a:cubicBezTo>
                <a:cubicBezTo>
                  <a:pt x="17550" y="9450"/>
                  <a:pt x="17550" y="9450"/>
                  <a:pt x="17550" y="9450"/>
                </a:cubicBezTo>
                <a:cubicBezTo>
                  <a:pt x="18225" y="9900"/>
                  <a:pt x="18225" y="9900"/>
                  <a:pt x="18225" y="9900"/>
                </a:cubicBezTo>
                <a:cubicBezTo>
                  <a:pt x="19575" y="10800"/>
                  <a:pt x="20250" y="12600"/>
                  <a:pt x="20250" y="14400"/>
                </a:cubicBezTo>
                <a:cubicBezTo>
                  <a:pt x="20250" y="17550"/>
                  <a:pt x="18562" y="19800"/>
                  <a:pt x="16200" y="19800"/>
                </a:cubicBezTo>
                <a:cubicBezTo>
                  <a:pt x="16200" y="21600"/>
                  <a:pt x="16200" y="21600"/>
                  <a:pt x="16200" y="21600"/>
                </a:cubicBezTo>
                <a:cubicBezTo>
                  <a:pt x="19238" y="21600"/>
                  <a:pt x="21600" y="18450"/>
                  <a:pt x="21600" y="14400"/>
                </a:cubicBezTo>
                <a:cubicBezTo>
                  <a:pt x="21600" y="11700"/>
                  <a:pt x="20587" y="9450"/>
                  <a:pt x="18900" y="81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71" name="Shape"/>
          <p:cNvSpPr/>
          <p:nvPr/>
        </p:nvSpPr>
        <p:spPr>
          <a:xfrm>
            <a:off x="2611438" y="4540251"/>
            <a:ext cx="241301" cy="2111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150" y="0"/>
                </a:moveTo>
                <a:cubicBezTo>
                  <a:pt x="7425" y="0"/>
                  <a:pt x="3375" y="3857"/>
                  <a:pt x="2700" y="9257"/>
                </a:cubicBezTo>
                <a:cubicBezTo>
                  <a:pt x="0" y="9257"/>
                  <a:pt x="0" y="9257"/>
                  <a:pt x="0" y="9257"/>
                </a:cubicBezTo>
                <a:cubicBezTo>
                  <a:pt x="4050" y="15429"/>
                  <a:pt x="4050" y="15429"/>
                  <a:pt x="4050" y="15429"/>
                </a:cubicBezTo>
                <a:cubicBezTo>
                  <a:pt x="8100" y="9257"/>
                  <a:pt x="8100" y="9257"/>
                  <a:pt x="8100" y="9257"/>
                </a:cubicBezTo>
                <a:cubicBezTo>
                  <a:pt x="5400" y="9257"/>
                  <a:pt x="5400" y="9257"/>
                  <a:pt x="5400" y="9257"/>
                </a:cubicBezTo>
                <a:cubicBezTo>
                  <a:pt x="6075" y="5786"/>
                  <a:pt x="8775" y="3086"/>
                  <a:pt x="12150" y="3086"/>
                </a:cubicBezTo>
                <a:cubicBezTo>
                  <a:pt x="15863" y="3086"/>
                  <a:pt x="18900" y="6557"/>
                  <a:pt x="18900" y="10800"/>
                </a:cubicBezTo>
                <a:cubicBezTo>
                  <a:pt x="18900" y="15043"/>
                  <a:pt x="15863" y="18514"/>
                  <a:pt x="12150" y="18514"/>
                </a:cubicBezTo>
                <a:cubicBezTo>
                  <a:pt x="12150" y="21600"/>
                  <a:pt x="12150" y="21600"/>
                  <a:pt x="12150" y="21600"/>
                </a:cubicBezTo>
                <a:cubicBezTo>
                  <a:pt x="17213" y="21600"/>
                  <a:pt x="21600" y="16586"/>
                  <a:pt x="21600" y="10800"/>
                </a:cubicBezTo>
                <a:cubicBezTo>
                  <a:pt x="21600" y="5014"/>
                  <a:pt x="17213" y="0"/>
                  <a:pt x="1215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72" name="Shape"/>
          <p:cNvSpPr/>
          <p:nvPr/>
        </p:nvSpPr>
        <p:spPr>
          <a:xfrm>
            <a:off x="7961313" y="4105276"/>
            <a:ext cx="120651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0"/>
                </a:moveTo>
                <a:lnTo>
                  <a:pt x="5400" y="0"/>
                </a:lnTo>
                <a:lnTo>
                  <a:pt x="5400" y="9164"/>
                </a:lnTo>
                <a:lnTo>
                  <a:pt x="0" y="9164"/>
                </a:lnTo>
                <a:lnTo>
                  <a:pt x="10800" y="21600"/>
                </a:lnTo>
                <a:lnTo>
                  <a:pt x="21600" y="9164"/>
                </a:lnTo>
                <a:lnTo>
                  <a:pt x="16200" y="9164"/>
                </a:lnTo>
                <a:lnTo>
                  <a:pt x="16200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73" name="Shape"/>
          <p:cNvSpPr/>
          <p:nvPr/>
        </p:nvSpPr>
        <p:spPr>
          <a:xfrm>
            <a:off x="7900988" y="4030662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0800" y="18900"/>
                </a:moveTo>
                <a:cubicBezTo>
                  <a:pt x="6413" y="18900"/>
                  <a:pt x="2700" y="15188"/>
                  <a:pt x="2700" y="10800"/>
                </a:cubicBezTo>
                <a:cubicBezTo>
                  <a:pt x="2700" y="6413"/>
                  <a:pt x="6413" y="2700"/>
                  <a:pt x="10800" y="2700"/>
                </a:cubicBezTo>
                <a:cubicBezTo>
                  <a:pt x="15188" y="2700"/>
                  <a:pt x="18900" y="6413"/>
                  <a:pt x="18900" y="10800"/>
                </a:cubicBezTo>
                <a:cubicBezTo>
                  <a:pt x="18900" y="15188"/>
                  <a:pt x="15188" y="18900"/>
                  <a:pt x="10800" y="189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74" name="Shape"/>
          <p:cNvSpPr/>
          <p:nvPr/>
        </p:nvSpPr>
        <p:spPr>
          <a:xfrm>
            <a:off x="8442325" y="4089401"/>
            <a:ext cx="119064" cy="1063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2251"/>
                </a:moveTo>
                <a:lnTo>
                  <a:pt x="5472" y="12251"/>
                </a:lnTo>
                <a:lnTo>
                  <a:pt x="5472" y="21600"/>
                </a:lnTo>
                <a:lnTo>
                  <a:pt x="16128" y="21600"/>
                </a:lnTo>
                <a:lnTo>
                  <a:pt x="16128" y="12251"/>
                </a:lnTo>
                <a:lnTo>
                  <a:pt x="21600" y="12251"/>
                </a:lnTo>
                <a:lnTo>
                  <a:pt x="10944" y="0"/>
                </a:lnTo>
                <a:lnTo>
                  <a:pt x="0" y="12251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75" name="Shape"/>
          <p:cNvSpPr/>
          <p:nvPr/>
        </p:nvSpPr>
        <p:spPr>
          <a:xfrm>
            <a:off x="8382000" y="4030662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0800" y="18900"/>
                </a:moveTo>
                <a:cubicBezTo>
                  <a:pt x="6413" y="18900"/>
                  <a:pt x="2700" y="15188"/>
                  <a:pt x="2700" y="10800"/>
                </a:cubicBezTo>
                <a:cubicBezTo>
                  <a:pt x="2700" y="6413"/>
                  <a:pt x="6413" y="2700"/>
                  <a:pt x="10800" y="2700"/>
                </a:cubicBezTo>
                <a:cubicBezTo>
                  <a:pt x="15188" y="2700"/>
                  <a:pt x="18900" y="6413"/>
                  <a:pt x="18900" y="10800"/>
                </a:cubicBezTo>
                <a:cubicBezTo>
                  <a:pt x="18900" y="15188"/>
                  <a:pt x="15188" y="18900"/>
                  <a:pt x="10800" y="189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76" name="Shape"/>
          <p:cNvSpPr/>
          <p:nvPr/>
        </p:nvSpPr>
        <p:spPr>
          <a:xfrm>
            <a:off x="8382000" y="4510087"/>
            <a:ext cx="20955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727" y="0"/>
                </a:lnTo>
                <a:close/>
                <a:moveTo>
                  <a:pt x="18491" y="18900"/>
                </a:moveTo>
                <a:lnTo>
                  <a:pt x="3109" y="18900"/>
                </a:lnTo>
                <a:lnTo>
                  <a:pt x="3109" y="2700"/>
                </a:lnTo>
                <a:lnTo>
                  <a:pt x="13091" y="2700"/>
                </a:lnTo>
                <a:lnTo>
                  <a:pt x="18491" y="7389"/>
                </a:lnTo>
                <a:lnTo>
                  <a:pt x="18491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77" name="Shape"/>
          <p:cNvSpPr/>
          <p:nvPr/>
        </p:nvSpPr>
        <p:spPr>
          <a:xfrm>
            <a:off x="8426450" y="4556126"/>
            <a:ext cx="104776" cy="1492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343" y="0"/>
                </a:moveTo>
                <a:cubicBezTo>
                  <a:pt x="9257" y="540"/>
                  <a:pt x="9257" y="540"/>
                  <a:pt x="9257" y="540"/>
                </a:cubicBezTo>
                <a:cubicBezTo>
                  <a:pt x="9257" y="15660"/>
                  <a:pt x="9257" y="15660"/>
                  <a:pt x="9257" y="15660"/>
                </a:cubicBezTo>
                <a:cubicBezTo>
                  <a:pt x="8486" y="15120"/>
                  <a:pt x="6943" y="15120"/>
                  <a:pt x="6171" y="15120"/>
                </a:cubicBezTo>
                <a:cubicBezTo>
                  <a:pt x="3086" y="15120"/>
                  <a:pt x="0" y="16740"/>
                  <a:pt x="0" y="18360"/>
                </a:cubicBezTo>
                <a:cubicBezTo>
                  <a:pt x="0" y="19980"/>
                  <a:pt x="3086" y="21600"/>
                  <a:pt x="6171" y="21600"/>
                </a:cubicBezTo>
                <a:cubicBezTo>
                  <a:pt x="6943" y="21600"/>
                  <a:pt x="8486" y="21600"/>
                  <a:pt x="9257" y="21060"/>
                </a:cubicBezTo>
                <a:cubicBezTo>
                  <a:pt x="10800" y="20520"/>
                  <a:pt x="12343" y="19440"/>
                  <a:pt x="12343" y="18360"/>
                </a:cubicBezTo>
                <a:cubicBezTo>
                  <a:pt x="12343" y="6480"/>
                  <a:pt x="12343" y="6480"/>
                  <a:pt x="12343" y="6480"/>
                </a:cubicBezTo>
                <a:cubicBezTo>
                  <a:pt x="18514" y="6480"/>
                  <a:pt x="21600" y="10800"/>
                  <a:pt x="21600" y="12960"/>
                </a:cubicBezTo>
                <a:cubicBezTo>
                  <a:pt x="21600" y="4320"/>
                  <a:pt x="15429" y="2160"/>
                  <a:pt x="12343" y="2160"/>
                </a:cubicBezTo>
                <a:lnTo>
                  <a:pt x="12343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78" name="Shape"/>
          <p:cNvSpPr/>
          <p:nvPr/>
        </p:nvSpPr>
        <p:spPr>
          <a:xfrm>
            <a:off x="2611438" y="5051426"/>
            <a:ext cx="241301" cy="1809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21" y="3600"/>
                </a:moveTo>
                <a:lnTo>
                  <a:pt x="7105" y="0"/>
                </a:ln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3600"/>
                </a:lnTo>
                <a:lnTo>
                  <a:pt x="9521" y="36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79" name="Shape"/>
          <p:cNvSpPr/>
          <p:nvPr/>
        </p:nvSpPr>
        <p:spPr>
          <a:xfrm>
            <a:off x="3092450" y="4510087"/>
            <a:ext cx="19526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224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224" y="0"/>
                </a:lnTo>
                <a:close/>
                <a:moveTo>
                  <a:pt x="18263" y="18900"/>
                </a:moveTo>
                <a:lnTo>
                  <a:pt x="3337" y="18900"/>
                </a:lnTo>
                <a:lnTo>
                  <a:pt x="3337" y="2700"/>
                </a:lnTo>
                <a:lnTo>
                  <a:pt x="12468" y="2700"/>
                </a:lnTo>
                <a:lnTo>
                  <a:pt x="13346" y="3411"/>
                </a:lnTo>
                <a:lnTo>
                  <a:pt x="13346" y="6821"/>
                </a:lnTo>
                <a:lnTo>
                  <a:pt x="17561" y="6821"/>
                </a:lnTo>
                <a:lnTo>
                  <a:pt x="18263" y="7389"/>
                </a:lnTo>
                <a:lnTo>
                  <a:pt x="18263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80" name="Shape"/>
          <p:cNvSpPr/>
          <p:nvPr/>
        </p:nvSpPr>
        <p:spPr>
          <a:xfrm>
            <a:off x="5016501" y="4510087"/>
            <a:ext cx="20955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727" y="0"/>
                </a:lnTo>
                <a:close/>
                <a:moveTo>
                  <a:pt x="18491" y="18900"/>
                </a:moveTo>
                <a:lnTo>
                  <a:pt x="3109" y="18900"/>
                </a:lnTo>
                <a:lnTo>
                  <a:pt x="3109" y="2700"/>
                </a:lnTo>
                <a:lnTo>
                  <a:pt x="13091" y="2700"/>
                </a:lnTo>
                <a:lnTo>
                  <a:pt x="18491" y="7389"/>
                </a:lnTo>
                <a:lnTo>
                  <a:pt x="18491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81" name="Rectangle"/>
          <p:cNvSpPr/>
          <p:nvPr/>
        </p:nvSpPr>
        <p:spPr>
          <a:xfrm>
            <a:off x="5076826" y="4616451"/>
            <a:ext cx="88901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82" name="Rectangle"/>
          <p:cNvSpPr/>
          <p:nvPr/>
        </p:nvSpPr>
        <p:spPr>
          <a:xfrm>
            <a:off x="5076826" y="4586287"/>
            <a:ext cx="5873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83" name="Rectangle"/>
          <p:cNvSpPr/>
          <p:nvPr/>
        </p:nvSpPr>
        <p:spPr>
          <a:xfrm>
            <a:off x="5076826" y="4646612"/>
            <a:ext cx="88901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84" name="Rectangle"/>
          <p:cNvSpPr/>
          <p:nvPr/>
        </p:nvSpPr>
        <p:spPr>
          <a:xfrm>
            <a:off x="5076826" y="4675187"/>
            <a:ext cx="88901" cy="1587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890" name="Group"/>
          <p:cNvGrpSpPr/>
          <p:nvPr/>
        </p:nvGrpSpPr>
        <p:grpSpPr>
          <a:xfrm>
            <a:off x="3573462" y="4510087"/>
            <a:ext cx="225427" cy="241302"/>
            <a:chOff x="0" y="0"/>
            <a:chExt cx="225426" cy="241301"/>
          </a:xfrm>
        </p:grpSpPr>
        <p:sp>
          <p:nvSpPr>
            <p:cNvPr id="1885" name="Shape"/>
            <p:cNvSpPr/>
            <p:nvPr/>
          </p:nvSpPr>
          <p:spPr>
            <a:xfrm>
              <a:off x="134937" y="90488"/>
              <a:ext cx="90489" cy="1508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500" y="0"/>
                    <a:pt x="0" y="2700"/>
                    <a:pt x="0" y="6480"/>
                  </a:cubicBezTo>
                  <a:cubicBezTo>
                    <a:pt x="0" y="8640"/>
                    <a:pt x="1800" y="10260"/>
                    <a:pt x="3600" y="11340"/>
                  </a:cubicBezTo>
                  <a:cubicBezTo>
                    <a:pt x="3600" y="21600"/>
                    <a:pt x="3600" y="21600"/>
                    <a:pt x="3600" y="21600"/>
                  </a:cubicBezTo>
                  <a:cubicBezTo>
                    <a:pt x="10800" y="17280"/>
                    <a:pt x="10800" y="17280"/>
                    <a:pt x="10800" y="17280"/>
                  </a:cubicBezTo>
                  <a:cubicBezTo>
                    <a:pt x="18000" y="21600"/>
                    <a:pt x="18000" y="21600"/>
                    <a:pt x="18000" y="21600"/>
                  </a:cubicBezTo>
                  <a:cubicBezTo>
                    <a:pt x="18000" y="11340"/>
                    <a:pt x="18000" y="11340"/>
                    <a:pt x="18000" y="11340"/>
                  </a:cubicBezTo>
                  <a:cubicBezTo>
                    <a:pt x="19800" y="10260"/>
                    <a:pt x="21600" y="8640"/>
                    <a:pt x="21600" y="6480"/>
                  </a:cubicBezTo>
                  <a:cubicBezTo>
                    <a:pt x="21600" y="2700"/>
                    <a:pt x="17100" y="0"/>
                    <a:pt x="10800" y="0"/>
                  </a:cubicBezTo>
                  <a:close/>
                  <a:moveTo>
                    <a:pt x="10800" y="10800"/>
                  </a:moveTo>
                  <a:cubicBezTo>
                    <a:pt x="7200" y="10800"/>
                    <a:pt x="3600" y="8640"/>
                    <a:pt x="3600" y="6480"/>
                  </a:cubicBezTo>
                  <a:cubicBezTo>
                    <a:pt x="3600" y="4320"/>
                    <a:pt x="7200" y="2160"/>
                    <a:pt x="10800" y="2160"/>
                  </a:cubicBezTo>
                  <a:cubicBezTo>
                    <a:pt x="14400" y="2160"/>
                    <a:pt x="18000" y="4320"/>
                    <a:pt x="18000" y="6480"/>
                  </a:cubicBezTo>
                  <a:cubicBezTo>
                    <a:pt x="18000" y="8640"/>
                    <a:pt x="14400" y="10800"/>
                    <a:pt x="10800" y="1080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86" name="Shape"/>
            <p:cNvSpPr/>
            <p:nvPr/>
          </p:nvSpPr>
          <p:spPr>
            <a:xfrm>
              <a:off x="-1" y="-1"/>
              <a:ext cx="195264" cy="2413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1239" y="18900"/>
                  </a:moveTo>
                  <a:lnTo>
                    <a:pt x="3337" y="18900"/>
                  </a:lnTo>
                  <a:lnTo>
                    <a:pt x="3337" y="2700"/>
                  </a:lnTo>
                  <a:lnTo>
                    <a:pt x="12468" y="2700"/>
                  </a:lnTo>
                  <a:lnTo>
                    <a:pt x="17561" y="6821"/>
                  </a:lnTo>
                  <a:lnTo>
                    <a:pt x="21600" y="6821"/>
                  </a:lnTo>
                  <a:lnTo>
                    <a:pt x="21600" y="6111"/>
                  </a:lnTo>
                  <a:lnTo>
                    <a:pt x="14224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14224" y="21600"/>
                  </a:lnTo>
                  <a:lnTo>
                    <a:pt x="11239" y="18900"/>
                  </a:ln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87" name="Rectangle"/>
            <p:cNvSpPr/>
            <p:nvPr/>
          </p:nvSpPr>
          <p:spPr>
            <a:xfrm>
              <a:off x="46037" y="76199"/>
              <a:ext cx="74614" cy="14289"/>
            </a:xfrm>
            <a:prstGeom prst="rect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88" name="Rectangle"/>
            <p:cNvSpPr/>
            <p:nvPr/>
          </p:nvSpPr>
          <p:spPr>
            <a:xfrm>
              <a:off x="46037" y="106362"/>
              <a:ext cx="74614" cy="14289"/>
            </a:xfrm>
            <a:prstGeom prst="rect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889" name="Rectangle"/>
            <p:cNvSpPr/>
            <p:nvPr/>
          </p:nvSpPr>
          <p:spPr>
            <a:xfrm>
              <a:off x="46037" y="136525"/>
              <a:ext cx="74614" cy="14288"/>
            </a:xfrm>
            <a:prstGeom prst="rect">
              <a:avLst/>
            </a:pr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891" name="Shape"/>
          <p:cNvSpPr/>
          <p:nvPr/>
        </p:nvSpPr>
        <p:spPr>
          <a:xfrm>
            <a:off x="5497512" y="4510087"/>
            <a:ext cx="20955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727" y="0"/>
                </a:lnTo>
                <a:close/>
                <a:moveTo>
                  <a:pt x="18491" y="18900"/>
                </a:moveTo>
                <a:lnTo>
                  <a:pt x="3109" y="18900"/>
                </a:lnTo>
                <a:lnTo>
                  <a:pt x="3109" y="2700"/>
                </a:lnTo>
                <a:lnTo>
                  <a:pt x="13091" y="2700"/>
                </a:lnTo>
                <a:lnTo>
                  <a:pt x="18491" y="7389"/>
                </a:lnTo>
                <a:lnTo>
                  <a:pt x="18491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92" name="Shape"/>
          <p:cNvSpPr/>
          <p:nvPr/>
        </p:nvSpPr>
        <p:spPr>
          <a:xfrm>
            <a:off x="5541962" y="4619626"/>
            <a:ext cx="120651" cy="793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958" y="3888"/>
                </a:moveTo>
                <a:lnTo>
                  <a:pt x="0" y="16416"/>
                </a:lnTo>
                <a:lnTo>
                  <a:pt x="0" y="21600"/>
                </a:lnTo>
                <a:lnTo>
                  <a:pt x="7958" y="9072"/>
                </a:lnTo>
                <a:lnTo>
                  <a:pt x="13358" y="17280"/>
                </a:lnTo>
                <a:lnTo>
                  <a:pt x="21600" y="5184"/>
                </a:lnTo>
                <a:lnTo>
                  <a:pt x="21600" y="0"/>
                </a:lnTo>
                <a:lnTo>
                  <a:pt x="13358" y="12096"/>
                </a:lnTo>
                <a:lnTo>
                  <a:pt x="7958" y="3888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93" name="Shape"/>
          <p:cNvSpPr/>
          <p:nvPr/>
        </p:nvSpPr>
        <p:spPr>
          <a:xfrm>
            <a:off x="5978526" y="4510087"/>
            <a:ext cx="20955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564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564" y="0"/>
                </a:lnTo>
                <a:close/>
                <a:moveTo>
                  <a:pt x="18491" y="18900"/>
                </a:moveTo>
                <a:lnTo>
                  <a:pt x="2945" y="18900"/>
                </a:lnTo>
                <a:lnTo>
                  <a:pt x="2945" y="2700"/>
                </a:lnTo>
                <a:lnTo>
                  <a:pt x="13091" y="2700"/>
                </a:lnTo>
                <a:lnTo>
                  <a:pt x="18491" y="7389"/>
                </a:lnTo>
                <a:lnTo>
                  <a:pt x="18491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94" name="Shape"/>
          <p:cNvSpPr/>
          <p:nvPr/>
        </p:nvSpPr>
        <p:spPr>
          <a:xfrm>
            <a:off x="6022976" y="4600576"/>
            <a:ext cx="120651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1600"/>
                </a:moveTo>
                <a:lnTo>
                  <a:pt x="21600" y="21600"/>
                </a:lnTo>
                <a:lnTo>
                  <a:pt x="21600" y="0"/>
                </a:lnTo>
                <a:lnTo>
                  <a:pt x="0" y="0"/>
                </a:lnTo>
                <a:lnTo>
                  <a:pt x="0" y="21600"/>
                </a:lnTo>
                <a:close/>
                <a:moveTo>
                  <a:pt x="10800" y="3273"/>
                </a:moveTo>
                <a:lnTo>
                  <a:pt x="18758" y="3273"/>
                </a:lnTo>
                <a:lnTo>
                  <a:pt x="18758" y="9491"/>
                </a:lnTo>
                <a:lnTo>
                  <a:pt x="10800" y="9491"/>
                </a:lnTo>
                <a:lnTo>
                  <a:pt x="10800" y="3273"/>
                </a:lnTo>
                <a:close/>
                <a:moveTo>
                  <a:pt x="10800" y="12436"/>
                </a:moveTo>
                <a:lnTo>
                  <a:pt x="18758" y="12436"/>
                </a:lnTo>
                <a:lnTo>
                  <a:pt x="18758" y="18655"/>
                </a:lnTo>
                <a:lnTo>
                  <a:pt x="10800" y="18655"/>
                </a:lnTo>
                <a:lnTo>
                  <a:pt x="10800" y="12436"/>
                </a:lnTo>
                <a:close/>
                <a:moveTo>
                  <a:pt x="2558" y="3273"/>
                </a:moveTo>
                <a:lnTo>
                  <a:pt x="7958" y="3273"/>
                </a:lnTo>
                <a:lnTo>
                  <a:pt x="7958" y="9491"/>
                </a:lnTo>
                <a:lnTo>
                  <a:pt x="2558" y="9491"/>
                </a:lnTo>
                <a:lnTo>
                  <a:pt x="2558" y="3273"/>
                </a:lnTo>
                <a:close/>
                <a:moveTo>
                  <a:pt x="2558" y="12436"/>
                </a:moveTo>
                <a:lnTo>
                  <a:pt x="7958" y="12436"/>
                </a:lnTo>
                <a:lnTo>
                  <a:pt x="7958" y="18655"/>
                </a:lnTo>
                <a:lnTo>
                  <a:pt x="2558" y="18655"/>
                </a:lnTo>
                <a:lnTo>
                  <a:pt x="2558" y="12436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95" name="Shape"/>
          <p:cNvSpPr/>
          <p:nvPr/>
        </p:nvSpPr>
        <p:spPr>
          <a:xfrm>
            <a:off x="6457951" y="4510087"/>
            <a:ext cx="211139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61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617" y="0"/>
                </a:lnTo>
                <a:close/>
                <a:moveTo>
                  <a:pt x="18514" y="18900"/>
                </a:moveTo>
                <a:lnTo>
                  <a:pt x="3086" y="18900"/>
                </a:lnTo>
                <a:lnTo>
                  <a:pt x="3086" y="2700"/>
                </a:lnTo>
                <a:lnTo>
                  <a:pt x="13155" y="2700"/>
                </a:lnTo>
                <a:lnTo>
                  <a:pt x="18514" y="7389"/>
                </a:lnTo>
                <a:lnTo>
                  <a:pt x="18514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96" name="Circle"/>
          <p:cNvSpPr/>
          <p:nvPr/>
        </p:nvSpPr>
        <p:spPr>
          <a:xfrm>
            <a:off x="6503988" y="4586287"/>
            <a:ext cx="44451" cy="44451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97" name="Shape"/>
          <p:cNvSpPr/>
          <p:nvPr/>
        </p:nvSpPr>
        <p:spPr>
          <a:xfrm>
            <a:off x="6503988" y="4600576"/>
            <a:ext cx="119064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72" y="12436"/>
                </a:moveTo>
                <a:lnTo>
                  <a:pt x="0" y="21600"/>
                </a:lnTo>
                <a:lnTo>
                  <a:pt x="21600" y="21600"/>
                </a:lnTo>
                <a:lnTo>
                  <a:pt x="16416" y="0"/>
                </a:lnTo>
                <a:lnTo>
                  <a:pt x="10944" y="18655"/>
                </a:lnTo>
                <a:lnTo>
                  <a:pt x="5472" y="12436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98" name="Shape"/>
          <p:cNvSpPr/>
          <p:nvPr/>
        </p:nvSpPr>
        <p:spPr>
          <a:xfrm>
            <a:off x="6938963" y="4510087"/>
            <a:ext cx="211139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61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617" y="0"/>
                </a:lnTo>
                <a:close/>
                <a:moveTo>
                  <a:pt x="18514" y="18900"/>
                </a:moveTo>
                <a:lnTo>
                  <a:pt x="3086" y="18900"/>
                </a:lnTo>
                <a:lnTo>
                  <a:pt x="3086" y="2700"/>
                </a:lnTo>
                <a:lnTo>
                  <a:pt x="13155" y="2700"/>
                </a:lnTo>
                <a:lnTo>
                  <a:pt x="18514" y="7389"/>
                </a:lnTo>
                <a:lnTo>
                  <a:pt x="18514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899" name="Triangle"/>
          <p:cNvSpPr/>
          <p:nvPr/>
        </p:nvSpPr>
        <p:spPr>
          <a:xfrm>
            <a:off x="7015163" y="4600576"/>
            <a:ext cx="77789" cy="904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1600"/>
                </a:moveTo>
                <a:lnTo>
                  <a:pt x="21600" y="10989"/>
                </a:lnTo>
                <a:lnTo>
                  <a:pt x="0" y="0"/>
                </a:lnTo>
                <a:lnTo>
                  <a:pt x="0" y="216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00" name="Shape"/>
          <p:cNvSpPr/>
          <p:nvPr/>
        </p:nvSpPr>
        <p:spPr>
          <a:xfrm>
            <a:off x="7419975" y="4510087"/>
            <a:ext cx="211139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61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617" y="0"/>
                </a:lnTo>
                <a:close/>
                <a:moveTo>
                  <a:pt x="18514" y="18900"/>
                </a:moveTo>
                <a:lnTo>
                  <a:pt x="3086" y="18900"/>
                </a:lnTo>
                <a:lnTo>
                  <a:pt x="3086" y="2700"/>
                </a:lnTo>
                <a:lnTo>
                  <a:pt x="13155" y="2700"/>
                </a:lnTo>
                <a:lnTo>
                  <a:pt x="18514" y="7389"/>
                </a:lnTo>
                <a:lnTo>
                  <a:pt x="18514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01" name="Shape"/>
          <p:cNvSpPr/>
          <p:nvPr/>
        </p:nvSpPr>
        <p:spPr>
          <a:xfrm>
            <a:off x="7466013" y="4600576"/>
            <a:ext cx="44451" cy="904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0989"/>
                </a:moveTo>
                <a:lnTo>
                  <a:pt x="21600" y="21600"/>
                </a:lnTo>
                <a:lnTo>
                  <a:pt x="21600" y="17053"/>
                </a:lnTo>
                <a:lnTo>
                  <a:pt x="10800" y="10989"/>
                </a:lnTo>
                <a:lnTo>
                  <a:pt x="21600" y="5305"/>
                </a:lnTo>
                <a:lnTo>
                  <a:pt x="21600" y="0"/>
                </a:lnTo>
                <a:lnTo>
                  <a:pt x="5400" y="7958"/>
                </a:lnTo>
                <a:lnTo>
                  <a:pt x="0" y="10989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02" name="Shape"/>
          <p:cNvSpPr/>
          <p:nvPr/>
        </p:nvSpPr>
        <p:spPr>
          <a:xfrm>
            <a:off x="7540625" y="4600576"/>
            <a:ext cx="44451" cy="904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4547"/>
                </a:moveTo>
                <a:lnTo>
                  <a:pt x="10800" y="10989"/>
                </a:lnTo>
                <a:lnTo>
                  <a:pt x="0" y="16295"/>
                </a:lnTo>
                <a:lnTo>
                  <a:pt x="0" y="21600"/>
                </a:lnTo>
                <a:lnTo>
                  <a:pt x="16200" y="12505"/>
                </a:lnTo>
                <a:lnTo>
                  <a:pt x="21600" y="10989"/>
                </a:lnTo>
                <a:lnTo>
                  <a:pt x="0" y="0"/>
                </a:lnTo>
                <a:lnTo>
                  <a:pt x="0" y="4547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03" name="Shape"/>
          <p:cNvSpPr/>
          <p:nvPr/>
        </p:nvSpPr>
        <p:spPr>
          <a:xfrm>
            <a:off x="7900988" y="4510087"/>
            <a:ext cx="20955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727" y="0"/>
                </a:lnTo>
                <a:close/>
                <a:moveTo>
                  <a:pt x="18655" y="18900"/>
                </a:moveTo>
                <a:lnTo>
                  <a:pt x="3109" y="18900"/>
                </a:lnTo>
                <a:lnTo>
                  <a:pt x="3109" y="2700"/>
                </a:lnTo>
                <a:lnTo>
                  <a:pt x="13091" y="2700"/>
                </a:lnTo>
                <a:lnTo>
                  <a:pt x="18655" y="7389"/>
                </a:lnTo>
                <a:lnTo>
                  <a:pt x="18655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04" name="Square"/>
          <p:cNvSpPr/>
          <p:nvPr/>
        </p:nvSpPr>
        <p:spPr>
          <a:xfrm>
            <a:off x="7945438" y="4675187"/>
            <a:ext cx="30164" cy="30164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05" name="Rectangle"/>
          <p:cNvSpPr/>
          <p:nvPr/>
        </p:nvSpPr>
        <p:spPr>
          <a:xfrm>
            <a:off x="7991475" y="4600576"/>
            <a:ext cx="30164" cy="10477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06" name="Rectangle"/>
          <p:cNvSpPr/>
          <p:nvPr/>
        </p:nvSpPr>
        <p:spPr>
          <a:xfrm>
            <a:off x="8035925" y="4646612"/>
            <a:ext cx="30164" cy="5873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07" name="Shape"/>
          <p:cNvSpPr/>
          <p:nvPr/>
        </p:nvSpPr>
        <p:spPr>
          <a:xfrm>
            <a:off x="4565651" y="4510087"/>
            <a:ext cx="20955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727" y="0"/>
                </a:lnTo>
                <a:close/>
                <a:moveTo>
                  <a:pt x="18491" y="18900"/>
                </a:moveTo>
                <a:lnTo>
                  <a:pt x="3109" y="18900"/>
                </a:lnTo>
                <a:lnTo>
                  <a:pt x="3109" y="2700"/>
                </a:lnTo>
                <a:lnTo>
                  <a:pt x="6218" y="2700"/>
                </a:lnTo>
                <a:lnTo>
                  <a:pt x="6218" y="14779"/>
                </a:lnTo>
                <a:lnTo>
                  <a:pt x="9327" y="10800"/>
                </a:lnTo>
                <a:lnTo>
                  <a:pt x="12436" y="14779"/>
                </a:lnTo>
                <a:lnTo>
                  <a:pt x="12436" y="2700"/>
                </a:lnTo>
                <a:lnTo>
                  <a:pt x="13091" y="2700"/>
                </a:lnTo>
                <a:lnTo>
                  <a:pt x="18491" y="7389"/>
                </a:lnTo>
                <a:lnTo>
                  <a:pt x="18491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08" name="Shape"/>
          <p:cNvSpPr/>
          <p:nvPr/>
        </p:nvSpPr>
        <p:spPr>
          <a:xfrm>
            <a:off x="4054476" y="4510087"/>
            <a:ext cx="211139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61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6111"/>
                </a:lnTo>
                <a:lnTo>
                  <a:pt x="14617" y="0"/>
                </a:lnTo>
                <a:close/>
                <a:moveTo>
                  <a:pt x="9257" y="10800"/>
                </a:moveTo>
                <a:lnTo>
                  <a:pt x="10719" y="10800"/>
                </a:lnTo>
                <a:lnTo>
                  <a:pt x="10719" y="9521"/>
                </a:lnTo>
                <a:lnTo>
                  <a:pt x="9257" y="9521"/>
                </a:lnTo>
                <a:lnTo>
                  <a:pt x="9257" y="8100"/>
                </a:lnTo>
                <a:lnTo>
                  <a:pt x="10719" y="8100"/>
                </a:lnTo>
                <a:lnTo>
                  <a:pt x="10719" y="6821"/>
                </a:lnTo>
                <a:lnTo>
                  <a:pt x="9257" y="6821"/>
                </a:lnTo>
                <a:lnTo>
                  <a:pt x="9257" y="5400"/>
                </a:lnTo>
                <a:lnTo>
                  <a:pt x="10719" y="5400"/>
                </a:lnTo>
                <a:lnTo>
                  <a:pt x="10719" y="4121"/>
                </a:lnTo>
                <a:lnTo>
                  <a:pt x="9257" y="4121"/>
                </a:lnTo>
                <a:lnTo>
                  <a:pt x="9257" y="2700"/>
                </a:lnTo>
                <a:lnTo>
                  <a:pt x="10719" y="2700"/>
                </a:lnTo>
                <a:lnTo>
                  <a:pt x="10719" y="4121"/>
                </a:lnTo>
                <a:lnTo>
                  <a:pt x="12343" y="4121"/>
                </a:lnTo>
                <a:lnTo>
                  <a:pt x="12343" y="5400"/>
                </a:lnTo>
                <a:lnTo>
                  <a:pt x="10719" y="5400"/>
                </a:lnTo>
                <a:lnTo>
                  <a:pt x="10719" y="6821"/>
                </a:lnTo>
                <a:lnTo>
                  <a:pt x="12343" y="6821"/>
                </a:lnTo>
                <a:lnTo>
                  <a:pt x="12343" y="8100"/>
                </a:lnTo>
                <a:lnTo>
                  <a:pt x="10719" y="8100"/>
                </a:lnTo>
                <a:lnTo>
                  <a:pt x="10719" y="9521"/>
                </a:lnTo>
                <a:lnTo>
                  <a:pt x="12343" y="9521"/>
                </a:lnTo>
                <a:lnTo>
                  <a:pt x="12343" y="10800"/>
                </a:lnTo>
                <a:lnTo>
                  <a:pt x="10719" y="10800"/>
                </a:lnTo>
                <a:lnTo>
                  <a:pt x="10719" y="12221"/>
                </a:lnTo>
                <a:lnTo>
                  <a:pt x="12343" y="12221"/>
                </a:lnTo>
                <a:lnTo>
                  <a:pt x="12343" y="13500"/>
                </a:lnTo>
                <a:lnTo>
                  <a:pt x="10719" y="13500"/>
                </a:lnTo>
                <a:lnTo>
                  <a:pt x="10719" y="12221"/>
                </a:lnTo>
                <a:lnTo>
                  <a:pt x="9257" y="12221"/>
                </a:lnTo>
                <a:lnTo>
                  <a:pt x="9257" y="10800"/>
                </a:lnTo>
                <a:close/>
                <a:moveTo>
                  <a:pt x="6171" y="18900"/>
                </a:moveTo>
                <a:lnTo>
                  <a:pt x="3086" y="18900"/>
                </a:lnTo>
                <a:lnTo>
                  <a:pt x="3086" y="2700"/>
                </a:lnTo>
                <a:lnTo>
                  <a:pt x="7633" y="2700"/>
                </a:lnTo>
                <a:lnTo>
                  <a:pt x="7633" y="13500"/>
                </a:lnTo>
                <a:lnTo>
                  <a:pt x="6171" y="13500"/>
                </a:lnTo>
                <a:lnTo>
                  <a:pt x="6171" y="18900"/>
                </a:lnTo>
                <a:close/>
                <a:moveTo>
                  <a:pt x="13805" y="20179"/>
                </a:moveTo>
                <a:lnTo>
                  <a:pt x="7633" y="20179"/>
                </a:lnTo>
                <a:lnTo>
                  <a:pt x="7633" y="14779"/>
                </a:lnTo>
                <a:lnTo>
                  <a:pt x="13805" y="14779"/>
                </a:lnTo>
                <a:lnTo>
                  <a:pt x="13805" y="20179"/>
                </a:lnTo>
                <a:close/>
                <a:moveTo>
                  <a:pt x="18514" y="18900"/>
                </a:moveTo>
                <a:lnTo>
                  <a:pt x="15429" y="18900"/>
                </a:lnTo>
                <a:lnTo>
                  <a:pt x="15429" y="13500"/>
                </a:lnTo>
                <a:lnTo>
                  <a:pt x="13805" y="13500"/>
                </a:lnTo>
                <a:lnTo>
                  <a:pt x="13805" y="3411"/>
                </a:lnTo>
                <a:lnTo>
                  <a:pt x="18514" y="7389"/>
                </a:lnTo>
                <a:lnTo>
                  <a:pt x="18514" y="189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09" name="Rectangle"/>
          <p:cNvSpPr/>
          <p:nvPr/>
        </p:nvSpPr>
        <p:spPr>
          <a:xfrm>
            <a:off x="4144962" y="4691062"/>
            <a:ext cx="30164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912" name="Group"/>
          <p:cNvGrpSpPr/>
          <p:nvPr/>
        </p:nvGrpSpPr>
        <p:grpSpPr>
          <a:xfrm>
            <a:off x="4565651" y="4991101"/>
            <a:ext cx="209551" cy="241301"/>
            <a:chOff x="0" y="0"/>
            <a:chExt cx="209550" cy="241299"/>
          </a:xfrm>
        </p:grpSpPr>
        <p:sp>
          <p:nvSpPr>
            <p:cNvPr id="1910" name="Shape"/>
            <p:cNvSpPr/>
            <p:nvPr/>
          </p:nvSpPr>
          <p:spPr>
            <a:xfrm>
              <a:off x="44450" y="-1"/>
              <a:ext cx="120650" cy="603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0"/>
                  </a:moveTo>
                  <a:cubicBezTo>
                    <a:pt x="16200" y="10800"/>
                    <a:pt x="16200" y="10800"/>
                    <a:pt x="16200" y="10800"/>
                  </a:cubicBezTo>
                  <a:cubicBezTo>
                    <a:pt x="16200" y="5400"/>
                    <a:pt x="13500" y="0"/>
                    <a:pt x="10800" y="0"/>
                  </a:cubicBezTo>
                  <a:cubicBezTo>
                    <a:pt x="8100" y="0"/>
                    <a:pt x="5400" y="5400"/>
                    <a:pt x="5400" y="10800"/>
                  </a:cubicBezTo>
                  <a:cubicBezTo>
                    <a:pt x="0" y="10800"/>
                    <a:pt x="0" y="10800"/>
                    <a:pt x="0" y="10800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lnTo>
                    <a:pt x="21600" y="10800"/>
                  </a:lnTo>
                  <a:close/>
                  <a:moveTo>
                    <a:pt x="10800" y="16200"/>
                  </a:moveTo>
                  <a:cubicBezTo>
                    <a:pt x="9450" y="16200"/>
                    <a:pt x="8100" y="13500"/>
                    <a:pt x="8100" y="10800"/>
                  </a:cubicBezTo>
                  <a:cubicBezTo>
                    <a:pt x="8100" y="8100"/>
                    <a:pt x="9450" y="5400"/>
                    <a:pt x="10800" y="5400"/>
                  </a:cubicBezTo>
                  <a:cubicBezTo>
                    <a:pt x="12150" y="5400"/>
                    <a:pt x="13500" y="8100"/>
                    <a:pt x="13500" y="10800"/>
                  </a:cubicBezTo>
                  <a:cubicBezTo>
                    <a:pt x="13500" y="13500"/>
                    <a:pt x="12150" y="16200"/>
                    <a:pt x="10800" y="1620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911" name="Shape"/>
            <p:cNvSpPr/>
            <p:nvPr/>
          </p:nvSpPr>
          <p:spPr>
            <a:xfrm>
              <a:off x="0" y="30162"/>
              <a:ext cx="209550" cy="2111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491" y="0"/>
                  </a:moveTo>
                  <a:lnTo>
                    <a:pt x="18491" y="4710"/>
                  </a:lnTo>
                  <a:lnTo>
                    <a:pt x="3109" y="4710"/>
                  </a:lnTo>
                  <a:lnTo>
                    <a:pt x="3109" y="0"/>
                  </a:lnTo>
                  <a:lnTo>
                    <a:pt x="0" y="0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1600" y="0"/>
                  </a:lnTo>
                  <a:lnTo>
                    <a:pt x="18491" y="0"/>
                  </a:lnTo>
                  <a:close/>
                  <a:moveTo>
                    <a:pt x="9982" y="18027"/>
                  </a:moveTo>
                  <a:lnTo>
                    <a:pt x="8836" y="17377"/>
                  </a:lnTo>
                  <a:lnTo>
                    <a:pt x="4582" y="12668"/>
                  </a:lnTo>
                  <a:lnTo>
                    <a:pt x="6873" y="10719"/>
                  </a:lnTo>
                  <a:lnTo>
                    <a:pt x="9982" y="13805"/>
                  </a:lnTo>
                  <a:lnTo>
                    <a:pt x="16200" y="7633"/>
                  </a:lnTo>
                  <a:lnTo>
                    <a:pt x="18491" y="10069"/>
                  </a:lnTo>
                  <a:lnTo>
                    <a:pt x="9982" y="18027"/>
                  </a:ln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913" name="Shape"/>
          <p:cNvSpPr/>
          <p:nvPr/>
        </p:nvSpPr>
        <p:spPr>
          <a:xfrm>
            <a:off x="3573712" y="4991346"/>
            <a:ext cx="227658" cy="21089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72" h="21255" extrusionOk="0">
                <a:moveTo>
                  <a:pt x="20238" y="413"/>
                </a:moveTo>
                <a:cubicBezTo>
                  <a:pt x="19193" y="-345"/>
                  <a:pt x="18148" y="34"/>
                  <a:pt x="17451" y="792"/>
                </a:cubicBezTo>
                <a:cubicBezTo>
                  <a:pt x="6999" y="14434"/>
                  <a:pt x="6999" y="14434"/>
                  <a:pt x="6999" y="14434"/>
                </a:cubicBezTo>
                <a:cubicBezTo>
                  <a:pt x="3515" y="10266"/>
                  <a:pt x="3515" y="10266"/>
                  <a:pt x="3515" y="10266"/>
                </a:cubicBezTo>
                <a:cubicBezTo>
                  <a:pt x="2818" y="9508"/>
                  <a:pt x="1773" y="9508"/>
                  <a:pt x="728" y="9887"/>
                </a:cubicBezTo>
                <a:cubicBezTo>
                  <a:pt x="31" y="10644"/>
                  <a:pt x="-317" y="11781"/>
                  <a:pt x="380" y="12918"/>
                </a:cubicBezTo>
                <a:cubicBezTo>
                  <a:pt x="7348" y="21255"/>
                  <a:pt x="7348" y="21255"/>
                  <a:pt x="7348" y="21255"/>
                </a:cubicBezTo>
                <a:cubicBezTo>
                  <a:pt x="20586" y="3066"/>
                  <a:pt x="20586" y="3066"/>
                  <a:pt x="20586" y="3066"/>
                </a:cubicBezTo>
                <a:cubicBezTo>
                  <a:pt x="21283" y="2308"/>
                  <a:pt x="21283" y="1171"/>
                  <a:pt x="20238" y="413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14" name="Shape"/>
          <p:cNvSpPr/>
          <p:nvPr/>
        </p:nvSpPr>
        <p:spPr>
          <a:xfrm>
            <a:off x="4065587" y="4991101"/>
            <a:ext cx="228601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440"/>
                </a:moveTo>
                <a:cubicBezTo>
                  <a:pt x="20184" y="0"/>
                  <a:pt x="20184" y="0"/>
                  <a:pt x="20184" y="0"/>
                </a:cubicBezTo>
                <a:cubicBezTo>
                  <a:pt x="16643" y="3960"/>
                  <a:pt x="16643" y="3960"/>
                  <a:pt x="16643" y="3960"/>
                </a:cubicBezTo>
                <a:cubicBezTo>
                  <a:pt x="14872" y="2520"/>
                  <a:pt x="12393" y="1440"/>
                  <a:pt x="9915" y="1440"/>
                </a:cubicBezTo>
                <a:cubicBezTo>
                  <a:pt x="4249" y="1440"/>
                  <a:pt x="0" y="5760"/>
                  <a:pt x="0" y="11520"/>
                </a:cubicBezTo>
                <a:cubicBezTo>
                  <a:pt x="0" y="16920"/>
                  <a:pt x="4249" y="21600"/>
                  <a:pt x="9915" y="21600"/>
                </a:cubicBezTo>
                <a:cubicBezTo>
                  <a:pt x="15226" y="21600"/>
                  <a:pt x="19830" y="16920"/>
                  <a:pt x="19830" y="11520"/>
                </a:cubicBezTo>
                <a:cubicBezTo>
                  <a:pt x="19830" y="9360"/>
                  <a:pt x="19121" y="7560"/>
                  <a:pt x="18059" y="6120"/>
                </a:cubicBezTo>
                <a:lnTo>
                  <a:pt x="21600" y="1440"/>
                </a:lnTo>
                <a:close/>
                <a:moveTo>
                  <a:pt x="18413" y="11520"/>
                </a:moveTo>
                <a:cubicBezTo>
                  <a:pt x="18413" y="16200"/>
                  <a:pt x="14518" y="20160"/>
                  <a:pt x="9915" y="20160"/>
                </a:cubicBezTo>
                <a:cubicBezTo>
                  <a:pt x="4957" y="20160"/>
                  <a:pt x="1416" y="16200"/>
                  <a:pt x="1416" y="11520"/>
                </a:cubicBezTo>
                <a:cubicBezTo>
                  <a:pt x="1416" y="6840"/>
                  <a:pt x="4957" y="2880"/>
                  <a:pt x="9915" y="2880"/>
                </a:cubicBezTo>
                <a:cubicBezTo>
                  <a:pt x="12039" y="2880"/>
                  <a:pt x="14164" y="3600"/>
                  <a:pt x="15580" y="5040"/>
                </a:cubicBezTo>
                <a:cubicBezTo>
                  <a:pt x="9561" y="12240"/>
                  <a:pt x="9561" y="12240"/>
                  <a:pt x="9561" y="12240"/>
                </a:cubicBezTo>
                <a:cubicBezTo>
                  <a:pt x="4957" y="7560"/>
                  <a:pt x="4957" y="7560"/>
                  <a:pt x="4957" y="7560"/>
                </a:cubicBezTo>
                <a:cubicBezTo>
                  <a:pt x="3541" y="10800"/>
                  <a:pt x="3541" y="10800"/>
                  <a:pt x="3541" y="10800"/>
                </a:cubicBezTo>
                <a:cubicBezTo>
                  <a:pt x="8144" y="16200"/>
                  <a:pt x="8144" y="16200"/>
                  <a:pt x="8144" y="16200"/>
                </a:cubicBezTo>
                <a:cubicBezTo>
                  <a:pt x="9207" y="17640"/>
                  <a:pt x="9207" y="17640"/>
                  <a:pt x="9207" y="17640"/>
                </a:cubicBezTo>
                <a:cubicBezTo>
                  <a:pt x="10269" y="16200"/>
                  <a:pt x="10269" y="16200"/>
                  <a:pt x="10269" y="16200"/>
                </a:cubicBezTo>
                <a:cubicBezTo>
                  <a:pt x="17351" y="7200"/>
                  <a:pt x="17351" y="7200"/>
                  <a:pt x="17351" y="7200"/>
                </a:cubicBezTo>
                <a:cubicBezTo>
                  <a:pt x="18059" y="8640"/>
                  <a:pt x="18413" y="10080"/>
                  <a:pt x="18413" y="1152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15" name="Shape"/>
          <p:cNvSpPr/>
          <p:nvPr/>
        </p:nvSpPr>
        <p:spPr>
          <a:xfrm>
            <a:off x="5527676" y="5021262"/>
            <a:ext cx="209551" cy="2111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0" y="0"/>
                </a:lnTo>
                <a:close/>
                <a:moveTo>
                  <a:pt x="20127" y="19976"/>
                </a:moveTo>
                <a:lnTo>
                  <a:pt x="1473" y="19976"/>
                </a:lnTo>
                <a:lnTo>
                  <a:pt x="1473" y="1624"/>
                </a:lnTo>
                <a:lnTo>
                  <a:pt x="20127" y="1624"/>
                </a:lnTo>
                <a:lnTo>
                  <a:pt x="20127" y="19976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16" name="Shape"/>
          <p:cNvSpPr/>
          <p:nvPr/>
        </p:nvSpPr>
        <p:spPr>
          <a:xfrm>
            <a:off x="5572126" y="5067301"/>
            <a:ext cx="127001" cy="127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780" y="21600"/>
                </a:moveTo>
                <a:lnTo>
                  <a:pt x="10800" y="14580"/>
                </a:lnTo>
                <a:lnTo>
                  <a:pt x="17820" y="21600"/>
                </a:lnTo>
                <a:lnTo>
                  <a:pt x="21600" y="17820"/>
                </a:lnTo>
                <a:lnTo>
                  <a:pt x="14580" y="10800"/>
                </a:lnTo>
                <a:lnTo>
                  <a:pt x="21600" y="3780"/>
                </a:lnTo>
                <a:lnTo>
                  <a:pt x="17820" y="0"/>
                </a:lnTo>
                <a:lnTo>
                  <a:pt x="10800" y="7020"/>
                </a:lnTo>
                <a:lnTo>
                  <a:pt x="3780" y="0"/>
                </a:lnTo>
                <a:lnTo>
                  <a:pt x="0" y="3780"/>
                </a:lnTo>
                <a:lnTo>
                  <a:pt x="7020" y="10800"/>
                </a:lnTo>
                <a:lnTo>
                  <a:pt x="0" y="17820"/>
                </a:lnTo>
                <a:lnTo>
                  <a:pt x="3780" y="216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17" name="Shape"/>
          <p:cNvSpPr/>
          <p:nvPr/>
        </p:nvSpPr>
        <p:spPr>
          <a:xfrm>
            <a:off x="5076826" y="4991101"/>
            <a:ext cx="208615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extrusionOk="0">
                <a:moveTo>
                  <a:pt x="0" y="5400"/>
                </a:moveTo>
                <a:cubicBezTo>
                  <a:pt x="0" y="16200"/>
                  <a:pt x="0" y="16200"/>
                  <a:pt x="0" y="16200"/>
                </a:cubicBezTo>
                <a:cubicBezTo>
                  <a:pt x="0" y="18563"/>
                  <a:pt x="0" y="21600"/>
                  <a:pt x="4629" y="21600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14271" y="21600"/>
                  <a:pt x="15043" y="19913"/>
                  <a:pt x="15429" y="18225"/>
                </a:cubicBezTo>
                <a:cubicBezTo>
                  <a:pt x="21214" y="11813"/>
                  <a:pt x="21214" y="11813"/>
                  <a:pt x="21214" y="11813"/>
                </a:cubicBezTo>
                <a:cubicBezTo>
                  <a:pt x="21600" y="11138"/>
                  <a:pt x="21600" y="10462"/>
                  <a:pt x="21214" y="9787"/>
                </a:cubicBezTo>
                <a:cubicBezTo>
                  <a:pt x="20829" y="9787"/>
                  <a:pt x="20057" y="8775"/>
                  <a:pt x="18514" y="8775"/>
                </a:cubicBezTo>
                <a:cubicBezTo>
                  <a:pt x="17743" y="8775"/>
                  <a:pt x="16971" y="9112"/>
                  <a:pt x="15814" y="9787"/>
                </a:cubicBezTo>
                <a:cubicBezTo>
                  <a:pt x="13886" y="11475"/>
                  <a:pt x="13886" y="11475"/>
                  <a:pt x="13886" y="11475"/>
                </a:cubicBezTo>
                <a:cubicBezTo>
                  <a:pt x="13886" y="2700"/>
                  <a:pt x="13886" y="2700"/>
                  <a:pt x="13886" y="2700"/>
                </a:cubicBezTo>
                <a:cubicBezTo>
                  <a:pt x="13886" y="2025"/>
                  <a:pt x="13114" y="1350"/>
                  <a:pt x="12343" y="1350"/>
                </a:cubicBezTo>
                <a:cubicBezTo>
                  <a:pt x="10800" y="1350"/>
                  <a:pt x="10800" y="1350"/>
                  <a:pt x="10800" y="1350"/>
                </a:cubicBezTo>
                <a:cubicBezTo>
                  <a:pt x="10800" y="675"/>
                  <a:pt x="10029" y="0"/>
                  <a:pt x="9257" y="0"/>
                </a:cubicBezTo>
                <a:cubicBezTo>
                  <a:pt x="7714" y="0"/>
                  <a:pt x="7714" y="0"/>
                  <a:pt x="7714" y="0"/>
                </a:cubicBezTo>
                <a:cubicBezTo>
                  <a:pt x="6943" y="0"/>
                  <a:pt x="6171" y="675"/>
                  <a:pt x="6171" y="1350"/>
                </a:cubicBezTo>
                <a:cubicBezTo>
                  <a:pt x="4629" y="1350"/>
                  <a:pt x="4629" y="1350"/>
                  <a:pt x="4629" y="1350"/>
                </a:cubicBezTo>
                <a:cubicBezTo>
                  <a:pt x="3857" y="1350"/>
                  <a:pt x="3086" y="2025"/>
                  <a:pt x="3086" y="2700"/>
                </a:cubicBezTo>
                <a:cubicBezTo>
                  <a:pt x="3086" y="4050"/>
                  <a:pt x="3086" y="4050"/>
                  <a:pt x="3086" y="4050"/>
                </a:cubicBezTo>
                <a:cubicBezTo>
                  <a:pt x="1543" y="4050"/>
                  <a:pt x="1543" y="4050"/>
                  <a:pt x="1543" y="4050"/>
                </a:cubicBezTo>
                <a:cubicBezTo>
                  <a:pt x="771" y="4050"/>
                  <a:pt x="0" y="4725"/>
                  <a:pt x="0" y="5400"/>
                </a:cubicBezTo>
                <a:close/>
                <a:moveTo>
                  <a:pt x="1543" y="5400"/>
                </a:moveTo>
                <a:cubicBezTo>
                  <a:pt x="3086" y="5400"/>
                  <a:pt x="3086" y="5400"/>
                  <a:pt x="3086" y="5400"/>
                </a:cubicBezTo>
                <a:cubicBezTo>
                  <a:pt x="3086" y="6750"/>
                  <a:pt x="3086" y="6750"/>
                  <a:pt x="3086" y="6750"/>
                </a:cubicBezTo>
                <a:cubicBezTo>
                  <a:pt x="3086" y="10800"/>
                  <a:pt x="3086" y="10800"/>
                  <a:pt x="3086" y="10800"/>
                </a:cubicBezTo>
                <a:cubicBezTo>
                  <a:pt x="4629" y="10800"/>
                  <a:pt x="4629" y="10800"/>
                  <a:pt x="4629" y="10800"/>
                </a:cubicBezTo>
                <a:cubicBezTo>
                  <a:pt x="4629" y="4050"/>
                  <a:pt x="4629" y="4050"/>
                  <a:pt x="4629" y="4050"/>
                </a:cubicBezTo>
                <a:cubicBezTo>
                  <a:pt x="4629" y="2700"/>
                  <a:pt x="4629" y="2700"/>
                  <a:pt x="4629" y="2700"/>
                </a:cubicBezTo>
                <a:cubicBezTo>
                  <a:pt x="6171" y="2700"/>
                  <a:pt x="6171" y="2700"/>
                  <a:pt x="6171" y="2700"/>
                </a:cubicBezTo>
                <a:cubicBezTo>
                  <a:pt x="6171" y="4050"/>
                  <a:pt x="6171" y="4050"/>
                  <a:pt x="6171" y="4050"/>
                </a:cubicBezTo>
                <a:cubicBezTo>
                  <a:pt x="6171" y="10800"/>
                  <a:pt x="6171" y="10800"/>
                  <a:pt x="6171" y="10800"/>
                </a:cubicBezTo>
                <a:cubicBezTo>
                  <a:pt x="7714" y="10800"/>
                  <a:pt x="7714" y="10800"/>
                  <a:pt x="7714" y="10800"/>
                </a:cubicBezTo>
                <a:cubicBezTo>
                  <a:pt x="7714" y="2700"/>
                  <a:pt x="7714" y="2700"/>
                  <a:pt x="7714" y="2700"/>
                </a:cubicBezTo>
                <a:cubicBezTo>
                  <a:pt x="7714" y="1350"/>
                  <a:pt x="7714" y="1350"/>
                  <a:pt x="7714" y="1350"/>
                </a:cubicBezTo>
                <a:cubicBezTo>
                  <a:pt x="9257" y="1350"/>
                  <a:pt x="9257" y="1350"/>
                  <a:pt x="9257" y="1350"/>
                </a:cubicBezTo>
                <a:cubicBezTo>
                  <a:pt x="9257" y="2700"/>
                  <a:pt x="9257" y="2700"/>
                  <a:pt x="9257" y="2700"/>
                </a:cubicBezTo>
                <a:cubicBezTo>
                  <a:pt x="9257" y="10800"/>
                  <a:pt x="9257" y="10800"/>
                  <a:pt x="9257" y="10800"/>
                </a:cubicBezTo>
                <a:cubicBezTo>
                  <a:pt x="10800" y="10800"/>
                  <a:pt x="10800" y="10800"/>
                  <a:pt x="10800" y="10800"/>
                </a:cubicBezTo>
                <a:cubicBezTo>
                  <a:pt x="10800" y="5400"/>
                  <a:pt x="10800" y="5400"/>
                  <a:pt x="10800" y="5400"/>
                </a:cubicBezTo>
                <a:cubicBezTo>
                  <a:pt x="10800" y="4050"/>
                  <a:pt x="10800" y="4050"/>
                  <a:pt x="10800" y="4050"/>
                </a:cubicBezTo>
                <a:cubicBezTo>
                  <a:pt x="10800" y="2700"/>
                  <a:pt x="10800" y="2700"/>
                  <a:pt x="10800" y="2700"/>
                </a:cubicBezTo>
                <a:cubicBezTo>
                  <a:pt x="12343" y="2700"/>
                  <a:pt x="12343" y="2700"/>
                  <a:pt x="12343" y="2700"/>
                </a:cubicBezTo>
                <a:cubicBezTo>
                  <a:pt x="12343" y="4050"/>
                  <a:pt x="12343" y="4050"/>
                  <a:pt x="12343" y="4050"/>
                </a:cubicBezTo>
                <a:cubicBezTo>
                  <a:pt x="12343" y="5400"/>
                  <a:pt x="12343" y="5400"/>
                  <a:pt x="12343" y="5400"/>
                </a:cubicBezTo>
                <a:cubicBezTo>
                  <a:pt x="12343" y="13500"/>
                  <a:pt x="12343" y="13500"/>
                  <a:pt x="12343" y="13500"/>
                </a:cubicBezTo>
                <a:cubicBezTo>
                  <a:pt x="13886" y="13500"/>
                  <a:pt x="13886" y="13500"/>
                  <a:pt x="13886" y="13500"/>
                </a:cubicBezTo>
                <a:cubicBezTo>
                  <a:pt x="13886" y="13500"/>
                  <a:pt x="13886" y="13500"/>
                  <a:pt x="13886" y="13500"/>
                </a:cubicBezTo>
                <a:cubicBezTo>
                  <a:pt x="13886" y="13500"/>
                  <a:pt x="15429" y="12150"/>
                  <a:pt x="16971" y="10800"/>
                </a:cubicBezTo>
                <a:cubicBezTo>
                  <a:pt x="17357" y="10462"/>
                  <a:pt x="18129" y="10125"/>
                  <a:pt x="18514" y="10125"/>
                </a:cubicBezTo>
                <a:cubicBezTo>
                  <a:pt x="19286" y="10125"/>
                  <a:pt x="20057" y="10800"/>
                  <a:pt x="20057" y="10800"/>
                </a:cubicBezTo>
                <a:cubicBezTo>
                  <a:pt x="13886" y="17550"/>
                  <a:pt x="13886" y="17550"/>
                  <a:pt x="13886" y="17550"/>
                </a:cubicBezTo>
                <a:cubicBezTo>
                  <a:pt x="13886" y="17550"/>
                  <a:pt x="13886" y="17550"/>
                  <a:pt x="13886" y="17550"/>
                </a:cubicBezTo>
                <a:cubicBezTo>
                  <a:pt x="13886" y="17550"/>
                  <a:pt x="13886" y="17550"/>
                  <a:pt x="13886" y="17550"/>
                </a:cubicBezTo>
                <a:cubicBezTo>
                  <a:pt x="13886" y="19238"/>
                  <a:pt x="13500" y="20250"/>
                  <a:pt x="10800" y="20250"/>
                </a:cubicBezTo>
                <a:cubicBezTo>
                  <a:pt x="7714" y="20250"/>
                  <a:pt x="7714" y="20250"/>
                  <a:pt x="4629" y="20250"/>
                </a:cubicBezTo>
                <a:cubicBezTo>
                  <a:pt x="1543" y="20250"/>
                  <a:pt x="1543" y="18900"/>
                  <a:pt x="1543" y="16200"/>
                </a:cubicBezTo>
                <a:cubicBezTo>
                  <a:pt x="1543" y="14175"/>
                  <a:pt x="1543" y="9112"/>
                  <a:pt x="1543" y="6750"/>
                </a:cubicBezTo>
                <a:lnTo>
                  <a:pt x="1543" y="54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18" name="Shape"/>
          <p:cNvSpPr/>
          <p:nvPr/>
        </p:nvSpPr>
        <p:spPr>
          <a:xfrm>
            <a:off x="8877300" y="4525962"/>
            <a:ext cx="225426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680" y="0"/>
                  <a:pt x="0" y="4680"/>
                  <a:pt x="0" y="10800"/>
                </a:cubicBezTo>
                <a:cubicBezTo>
                  <a:pt x="0" y="16920"/>
                  <a:pt x="4680" y="21600"/>
                  <a:pt x="10800" y="21600"/>
                </a:cubicBezTo>
                <a:cubicBezTo>
                  <a:pt x="16920" y="21600"/>
                  <a:pt x="21600" y="16920"/>
                  <a:pt x="21600" y="10800"/>
                </a:cubicBezTo>
                <a:cubicBezTo>
                  <a:pt x="21600" y="4680"/>
                  <a:pt x="16920" y="0"/>
                  <a:pt x="10800" y="0"/>
                </a:cubicBezTo>
                <a:close/>
                <a:moveTo>
                  <a:pt x="11520" y="15840"/>
                </a:moveTo>
                <a:cubicBezTo>
                  <a:pt x="11520" y="12960"/>
                  <a:pt x="11520" y="12960"/>
                  <a:pt x="11520" y="12960"/>
                </a:cubicBezTo>
                <a:cubicBezTo>
                  <a:pt x="7200" y="11520"/>
                  <a:pt x="5760" y="12960"/>
                  <a:pt x="4320" y="15840"/>
                </a:cubicBezTo>
                <a:cubicBezTo>
                  <a:pt x="4320" y="8640"/>
                  <a:pt x="8640" y="7200"/>
                  <a:pt x="11520" y="7200"/>
                </a:cubicBezTo>
                <a:cubicBezTo>
                  <a:pt x="11520" y="4320"/>
                  <a:pt x="11520" y="4320"/>
                  <a:pt x="11520" y="4320"/>
                </a:cubicBezTo>
                <a:cubicBezTo>
                  <a:pt x="17280" y="10080"/>
                  <a:pt x="17280" y="10080"/>
                  <a:pt x="17280" y="10080"/>
                </a:cubicBezTo>
                <a:lnTo>
                  <a:pt x="11520" y="1584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19" name="Shape"/>
          <p:cNvSpPr/>
          <p:nvPr/>
        </p:nvSpPr>
        <p:spPr>
          <a:xfrm>
            <a:off x="9358313" y="4525962"/>
            <a:ext cx="225426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680" y="0"/>
                  <a:pt x="0" y="4680"/>
                  <a:pt x="0" y="10800"/>
                </a:cubicBezTo>
                <a:cubicBezTo>
                  <a:pt x="0" y="16920"/>
                  <a:pt x="4680" y="21600"/>
                  <a:pt x="10800" y="21600"/>
                </a:cubicBezTo>
                <a:cubicBezTo>
                  <a:pt x="16920" y="21600"/>
                  <a:pt x="21600" y="16920"/>
                  <a:pt x="21600" y="10800"/>
                </a:cubicBezTo>
                <a:cubicBezTo>
                  <a:pt x="21600" y="4680"/>
                  <a:pt x="16920" y="0"/>
                  <a:pt x="10800" y="0"/>
                </a:cubicBezTo>
                <a:close/>
                <a:moveTo>
                  <a:pt x="10800" y="20160"/>
                </a:moveTo>
                <a:cubicBezTo>
                  <a:pt x="5760" y="20160"/>
                  <a:pt x="1440" y="15840"/>
                  <a:pt x="1440" y="10800"/>
                </a:cubicBezTo>
                <a:cubicBezTo>
                  <a:pt x="1440" y="5760"/>
                  <a:pt x="5760" y="1440"/>
                  <a:pt x="10800" y="1440"/>
                </a:cubicBezTo>
                <a:cubicBezTo>
                  <a:pt x="15840" y="1440"/>
                  <a:pt x="20160" y="5760"/>
                  <a:pt x="20160" y="10800"/>
                </a:cubicBezTo>
                <a:cubicBezTo>
                  <a:pt x="20160" y="15840"/>
                  <a:pt x="15840" y="20160"/>
                  <a:pt x="10800" y="2016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20" name="Shape"/>
          <p:cNvSpPr/>
          <p:nvPr/>
        </p:nvSpPr>
        <p:spPr>
          <a:xfrm>
            <a:off x="9402763" y="4570412"/>
            <a:ext cx="136526" cy="1206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000" y="5400"/>
                </a:moveTo>
                <a:cubicBezTo>
                  <a:pt x="7200" y="5400"/>
                  <a:pt x="0" y="8100"/>
                  <a:pt x="0" y="21600"/>
                </a:cubicBezTo>
                <a:cubicBezTo>
                  <a:pt x="2400" y="16200"/>
                  <a:pt x="4800" y="13500"/>
                  <a:pt x="12000" y="16200"/>
                </a:cubicBezTo>
                <a:cubicBezTo>
                  <a:pt x="12000" y="21600"/>
                  <a:pt x="12000" y="21600"/>
                  <a:pt x="12000" y="21600"/>
                </a:cubicBezTo>
                <a:cubicBezTo>
                  <a:pt x="21600" y="10800"/>
                  <a:pt x="21600" y="10800"/>
                  <a:pt x="21600" y="10800"/>
                </a:cubicBezTo>
                <a:cubicBezTo>
                  <a:pt x="12000" y="0"/>
                  <a:pt x="12000" y="0"/>
                  <a:pt x="12000" y="0"/>
                </a:cubicBezTo>
                <a:lnTo>
                  <a:pt x="12000" y="54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21" name="Shape"/>
          <p:cNvSpPr/>
          <p:nvPr/>
        </p:nvSpPr>
        <p:spPr>
          <a:xfrm>
            <a:off x="3092450" y="4991101"/>
            <a:ext cx="24130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9450" y="2700"/>
                </a:moveTo>
                <a:cubicBezTo>
                  <a:pt x="12150" y="2700"/>
                  <a:pt x="12150" y="2700"/>
                  <a:pt x="12150" y="2700"/>
                </a:cubicBezTo>
                <a:cubicBezTo>
                  <a:pt x="12150" y="9450"/>
                  <a:pt x="12150" y="9450"/>
                  <a:pt x="12150" y="9450"/>
                </a:cubicBezTo>
                <a:cubicBezTo>
                  <a:pt x="9450" y="9450"/>
                  <a:pt x="9450" y="9450"/>
                  <a:pt x="9450" y="9450"/>
                </a:cubicBezTo>
                <a:lnTo>
                  <a:pt x="9450" y="2700"/>
                </a:lnTo>
                <a:close/>
                <a:moveTo>
                  <a:pt x="10800" y="17888"/>
                </a:moveTo>
                <a:cubicBezTo>
                  <a:pt x="6750" y="17888"/>
                  <a:pt x="3712" y="14850"/>
                  <a:pt x="3712" y="10800"/>
                </a:cubicBezTo>
                <a:cubicBezTo>
                  <a:pt x="3712" y="8100"/>
                  <a:pt x="5400" y="5400"/>
                  <a:pt x="8100" y="4387"/>
                </a:cubicBezTo>
                <a:cubicBezTo>
                  <a:pt x="8100" y="4050"/>
                  <a:pt x="8100" y="4050"/>
                  <a:pt x="8100" y="4050"/>
                </a:cubicBezTo>
                <a:cubicBezTo>
                  <a:pt x="8100" y="6750"/>
                  <a:pt x="8100" y="6750"/>
                  <a:pt x="8100" y="6750"/>
                </a:cubicBezTo>
                <a:cubicBezTo>
                  <a:pt x="6750" y="7425"/>
                  <a:pt x="5737" y="9112"/>
                  <a:pt x="5737" y="10800"/>
                </a:cubicBezTo>
                <a:cubicBezTo>
                  <a:pt x="5737" y="13500"/>
                  <a:pt x="8100" y="15863"/>
                  <a:pt x="10800" y="15863"/>
                </a:cubicBezTo>
                <a:cubicBezTo>
                  <a:pt x="13500" y="15863"/>
                  <a:pt x="15863" y="13500"/>
                  <a:pt x="15863" y="10800"/>
                </a:cubicBezTo>
                <a:cubicBezTo>
                  <a:pt x="15863" y="9112"/>
                  <a:pt x="14850" y="7425"/>
                  <a:pt x="13500" y="6750"/>
                </a:cubicBezTo>
                <a:cubicBezTo>
                  <a:pt x="13500" y="4050"/>
                  <a:pt x="13500" y="4050"/>
                  <a:pt x="13500" y="4050"/>
                </a:cubicBezTo>
                <a:cubicBezTo>
                  <a:pt x="13500" y="4387"/>
                  <a:pt x="13500" y="4387"/>
                  <a:pt x="13500" y="4387"/>
                </a:cubicBezTo>
                <a:cubicBezTo>
                  <a:pt x="16200" y="5400"/>
                  <a:pt x="17888" y="8100"/>
                  <a:pt x="17888" y="10800"/>
                </a:cubicBezTo>
                <a:cubicBezTo>
                  <a:pt x="17888" y="14850"/>
                  <a:pt x="14850" y="17888"/>
                  <a:pt x="10800" y="17888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22" name="Shape"/>
          <p:cNvSpPr/>
          <p:nvPr/>
        </p:nvSpPr>
        <p:spPr>
          <a:xfrm>
            <a:off x="5978526" y="5067301"/>
            <a:ext cx="165101" cy="1651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8836"/>
                </a:moveTo>
                <a:cubicBezTo>
                  <a:pt x="17182" y="8836"/>
                  <a:pt x="17182" y="8836"/>
                  <a:pt x="17182" y="8836"/>
                </a:cubicBezTo>
                <a:cubicBezTo>
                  <a:pt x="17182" y="8345"/>
                  <a:pt x="17182" y="7364"/>
                  <a:pt x="16691" y="6873"/>
                </a:cubicBezTo>
                <a:cubicBezTo>
                  <a:pt x="18655" y="4909"/>
                  <a:pt x="18655" y="4909"/>
                  <a:pt x="18655" y="4909"/>
                </a:cubicBezTo>
                <a:cubicBezTo>
                  <a:pt x="19145" y="4418"/>
                  <a:pt x="19145" y="3927"/>
                  <a:pt x="18655" y="3436"/>
                </a:cubicBezTo>
                <a:cubicBezTo>
                  <a:pt x="17673" y="2455"/>
                  <a:pt x="17673" y="2455"/>
                  <a:pt x="17673" y="2455"/>
                </a:cubicBezTo>
                <a:cubicBezTo>
                  <a:pt x="17182" y="1964"/>
                  <a:pt x="16691" y="1964"/>
                  <a:pt x="16200" y="2455"/>
                </a:cubicBezTo>
                <a:cubicBezTo>
                  <a:pt x="14236" y="4418"/>
                  <a:pt x="14236" y="4418"/>
                  <a:pt x="14236" y="4418"/>
                </a:cubicBezTo>
                <a:cubicBezTo>
                  <a:pt x="13745" y="4418"/>
                  <a:pt x="12764" y="3927"/>
                  <a:pt x="12273" y="3927"/>
                </a:cubicBezTo>
                <a:cubicBezTo>
                  <a:pt x="12273" y="982"/>
                  <a:pt x="12273" y="982"/>
                  <a:pt x="12273" y="982"/>
                </a:cubicBezTo>
                <a:cubicBezTo>
                  <a:pt x="12273" y="491"/>
                  <a:pt x="11782" y="0"/>
                  <a:pt x="11291" y="0"/>
                </a:cubicBezTo>
                <a:cubicBezTo>
                  <a:pt x="9818" y="0"/>
                  <a:pt x="9818" y="0"/>
                  <a:pt x="9818" y="0"/>
                </a:cubicBezTo>
                <a:cubicBezTo>
                  <a:pt x="9327" y="0"/>
                  <a:pt x="8836" y="491"/>
                  <a:pt x="8836" y="982"/>
                </a:cubicBezTo>
                <a:cubicBezTo>
                  <a:pt x="8836" y="3927"/>
                  <a:pt x="8836" y="3927"/>
                  <a:pt x="8836" y="3927"/>
                </a:cubicBezTo>
                <a:cubicBezTo>
                  <a:pt x="7855" y="3927"/>
                  <a:pt x="7364" y="4418"/>
                  <a:pt x="6873" y="4418"/>
                </a:cubicBezTo>
                <a:cubicBezTo>
                  <a:pt x="4909" y="2945"/>
                  <a:pt x="4909" y="2945"/>
                  <a:pt x="4909" y="2945"/>
                </a:cubicBezTo>
                <a:cubicBezTo>
                  <a:pt x="4418" y="2455"/>
                  <a:pt x="3927" y="2455"/>
                  <a:pt x="3436" y="2945"/>
                </a:cubicBezTo>
                <a:cubicBezTo>
                  <a:pt x="2455" y="3927"/>
                  <a:pt x="2455" y="3927"/>
                  <a:pt x="2455" y="3927"/>
                </a:cubicBezTo>
                <a:cubicBezTo>
                  <a:pt x="1964" y="4418"/>
                  <a:pt x="1964" y="4909"/>
                  <a:pt x="2455" y="5400"/>
                </a:cubicBezTo>
                <a:cubicBezTo>
                  <a:pt x="4418" y="7364"/>
                  <a:pt x="4418" y="7364"/>
                  <a:pt x="4418" y="7364"/>
                </a:cubicBezTo>
                <a:cubicBezTo>
                  <a:pt x="3927" y="7855"/>
                  <a:pt x="3436" y="8345"/>
                  <a:pt x="3436" y="9327"/>
                </a:cubicBezTo>
                <a:cubicBezTo>
                  <a:pt x="982" y="9327"/>
                  <a:pt x="982" y="9327"/>
                  <a:pt x="982" y="9327"/>
                </a:cubicBezTo>
                <a:cubicBezTo>
                  <a:pt x="491" y="9327"/>
                  <a:pt x="0" y="9818"/>
                  <a:pt x="0" y="10309"/>
                </a:cubicBezTo>
                <a:cubicBezTo>
                  <a:pt x="0" y="11782"/>
                  <a:pt x="0" y="11782"/>
                  <a:pt x="0" y="11782"/>
                </a:cubicBezTo>
                <a:cubicBezTo>
                  <a:pt x="0" y="12273"/>
                  <a:pt x="491" y="12764"/>
                  <a:pt x="982" y="12764"/>
                </a:cubicBezTo>
                <a:cubicBezTo>
                  <a:pt x="3436" y="12764"/>
                  <a:pt x="3436" y="12764"/>
                  <a:pt x="3436" y="12764"/>
                </a:cubicBezTo>
                <a:cubicBezTo>
                  <a:pt x="3927" y="13745"/>
                  <a:pt x="3927" y="14236"/>
                  <a:pt x="4418" y="14727"/>
                </a:cubicBezTo>
                <a:cubicBezTo>
                  <a:pt x="2945" y="16691"/>
                  <a:pt x="2945" y="16691"/>
                  <a:pt x="2945" y="16691"/>
                </a:cubicBezTo>
                <a:cubicBezTo>
                  <a:pt x="2455" y="17182"/>
                  <a:pt x="2455" y="17673"/>
                  <a:pt x="2945" y="18164"/>
                </a:cubicBezTo>
                <a:cubicBezTo>
                  <a:pt x="3927" y="19145"/>
                  <a:pt x="3927" y="19145"/>
                  <a:pt x="3927" y="19145"/>
                </a:cubicBezTo>
                <a:cubicBezTo>
                  <a:pt x="4418" y="19636"/>
                  <a:pt x="4909" y="19636"/>
                  <a:pt x="5400" y="19145"/>
                </a:cubicBezTo>
                <a:cubicBezTo>
                  <a:pt x="7364" y="17182"/>
                  <a:pt x="7364" y="17182"/>
                  <a:pt x="7364" y="17182"/>
                </a:cubicBezTo>
                <a:cubicBezTo>
                  <a:pt x="7855" y="17673"/>
                  <a:pt x="8836" y="17673"/>
                  <a:pt x="9327" y="17673"/>
                </a:cubicBezTo>
                <a:cubicBezTo>
                  <a:pt x="9327" y="20618"/>
                  <a:pt x="9327" y="20618"/>
                  <a:pt x="9327" y="20618"/>
                </a:cubicBezTo>
                <a:cubicBezTo>
                  <a:pt x="9327" y="21109"/>
                  <a:pt x="9818" y="21600"/>
                  <a:pt x="10309" y="21600"/>
                </a:cubicBezTo>
                <a:cubicBezTo>
                  <a:pt x="11782" y="21600"/>
                  <a:pt x="11782" y="21600"/>
                  <a:pt x="11782" y="21600"/>
                </a:cubicBezTo>
                <a:cubicBezTo>
                  <a:pt x="12273" y="21600"/>
                  <a:pt x="12764" y="21109"/>
                  <a:pt x="12764" y="20618"/>
                </a:cubicBezTo>
                <a:cubicBezTo>
                  <a:pt x="12764" y="17673"/>
                  <a:pt x="12764" y="17673"/>
                  <a:pt x="12764" y="17673"/>
                </a:cubicBezTo>
                <a:cubicBezTo>
                  <a:pt x="13745" y="17182"/>
                  <a:pt x="14236" y="17182"/>
                  <a:pt x="14727" y="16691"/>
                </a:cubicBezTo>
                <a:cubicBezTo>
                  <a:pt x="16691" y="18655"/>
                  <a:pt x="16691" y="18655"/>
                  <a:pt x="16691" y="18655"/>
                </a:cubicBezTo>
                <a:cubicBezTo>
                  <a:pt x="17182" y="19145"/>
                  <a:pt x="17673" y="19145"/>
                  <a:pt x="18164" y="18655"/>
                </a:cubicBezTo>
                <a:cubicBezTo>
                  <a:pt x="19145" y="17673"/>
                  <a:pt x="19145" y="17673"/>
                  <a:pt x="19145" y="17673"/>
                </a:cubicBezTo>
                <a:cubicBezTo>
                  <a:pt x="19636" y="17182"/>
                  <a:pt x="19636" y="16691"/>
                  <a:pt x="19145" y="16200"/>
                </a:cubicBezTo>
                <a:cubicBezTo>
                  <a:pt x="17182" y="13745"/>
                  <a:pt x="17182" y="13745"/>
                  <a:pt x="17182" y="13745"/>
                </a:cubicBezTo>
                <a:cubicBezTo>
                  <a:pt x="17182" y="13255"/>
                  <a:pt x="17182" y="12764"/>
                  <a:pt x="17673" y="12273"/>
                </a:cubicBezTo>
                <a:cubicBezTo>
                  <a:pt x="20618" y="12273"/>
                  <a:pt x="20618" y="12273"/>
                  <a:pt x="20618" y="12273"/>
                </a:cubicBezTo>
                <a:cubicBezTo>
                  <a:pt x="21109" y="12273"/>
                  <a:pt x="21600" y="11782"/>
                  <a:pt x="21600" y="11291"/>
                </a:cubicBezTo>
                <a:cubicBezTo>
                  <a:pt x="21600" y="9818"/>
                  <a:pt x="21600" y="9818"/>
                  <a:pt x="21600" y="9818"/>
                </a:cubicBezTo>
                <a:cubicBezTo>
                  <a:pt x="21600" y="9327"/>
                  <a:pt x="21109" y="8836"/>
                  <a:pt x="20618" y="8836"/>
                </a:cubicBezTo>
                <a:close/>
                <a:moveTo>
                  <a:pt x="10309" y="13745"/>
                </a:moveTo>
                <a:cubicBezTo>
                  <a:pt x="8836" y="13745"/>
                  <a:pt x="7364" y="12273"/>
                  <a:pt x="7364" y="10800"/>
                </a:cubicBezTo>
                <a:cubicBezTo>
                  <a:pt x="7364" y="9327"/>
                  <a:pt x="8836" y="7855"/>
                  <a:pt x="10309" y="7855"/>
                </a:cubicBezTo>
                <a:cubicBezTo>
                  <a:pt x="12273" y="7855"/>
                  <a:pt x="13745" y="9327"/>
                  <a:pt x="13745" y="10800"/>
                </a:cubicBezTo>
                <a:cubicBezTo>
                  <a:pt x="13745" y="12273"/>
                  <a:pt x="12273" y="13745"/>
                  <a:pt x="10309" y="13745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23" name="Shape"/>
          <p:cNvSpPr/>
          <p:nvPr/>
        </p:nvSpPr>
        <p:spPr>
          <a:xfrm>
            <a:off x="6113462" y="4991101"/>
            <a:ext cx="104776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8486"/>
                </a:moveTo>
                <a:cubicBezTo>
                  <a:pt x="17743" y="8486"/>
                  <a:pt x="17743" y="8486"/>
                  <a:pt x="17743" y="8486"/>
                </a:cubicBezTo>
                <a:cubicBezTo>
                  <a:pt x="16971" y="8486"/>
                  <a:pt x="16971" y="7714"/>
                  <a:pt x="16971" y="6943"/>
                </a:cubicBezTo>
                <a:cubicBezTo>
                  <a:pt x="18514" y="5400"/>
                  <a:pt x="18514" y="5400"/>
                  <a:pt x="18514" y="5400"/>
                </a:cubicBezTo>
                <a:cubicBezTo>
                  <a:pt x="19286" y="4629"/>
                  <a:pt x="19286" y="3857"/>
                  <a:pt x="18514" y="3086"/>
                </a:cubicBezTo>
                <a:cubicBezTo>
                  <a:pt x="17743" y="2314"/>
                  <a:pt x="17743" y="2314"/>
                  <a:pt x="17743" y="2314"/>
                </a:cubicBezTo>
                <a:cubicBezTo>
                  <a:pt x="16971" y="2314"/>
                  <a:pt x="16200" y="2314"/>
                  <a:pt x="16200" y="2314"/>
                </a:cubicBezTo>
                <a:cubicBezTo>
                  <a:pt x="13886" y="4629"/>
                  <a:pt x="13886" y="4629"/>
                  <a:pt x="13886" y="4629"/>
                </a:cubicBezTo>
                <a:cubicBezTo>
                  <a:pt x="13886" y="3857"/>
                  <a:pt x="13114" y="3857"/>
                  <a:pt x="12343" y="3857"/>
                </a:cubicBezTo>
                <a:cubicBezTo>
                  <a:pt x="12343" y="1543"/>
                  <a:pt x="12343" y="1543"/>
                  <a:pt x="12343" y="1543"/>
                </a:cubicBezTo>
                <a:cubicBezTo>
                  <a:pt x="12343" y="771"/>
                  <a:pt x="11571" y="0"/>
                  <a:pt x="10800" y="0"/>
                </a:cubicBezTo>
                <a:cubicBezTo>
                  <a:pt x="10029" y="0"/>
                  <a:pt x="10029" y="0"/>
                  <a:pt x="10029" y="0"/>
                </a:cubicBezTo>
                <a:cubicBezTo>
                  <a:pt x="9257" y="0"/>
                  <a:pt x="8486" y="771"/>
                  <a:pt x="8486" y="1543"/>
                </a:cubicBezTo>
                <a:cubicBezTo>
                  <a:pt x="8486" y="3857"/>
                  <a:pt x="8486" y="3857"/>
                  <a:pt x="8486" y="3857"/>
                </a:cubicBezTo>
                <a:cubicBezTo>
                  <a:pt x="7714" y="3857"/>
                  <a:pt x="7714" y="4629"/>
                  <a:pt x="6943" y="4629"/>
                </a:cubicBezTo>
                <a:cubicBezTo>
                  <a:pt x="5400" y="3086"/>
                  <a:pt x="5400" y="3086"/>
                  <a:pt x="5400" y="3086"/>
                </a:cubicBezTo>
                <a:cubicBezTo>
                  <a:pt x="4629" y="2314"/>
                  <a:pt x="3857" y="2314"/>
                  <a:pt x="3086" y="3086"/>
                </a:cubicBezTo>
                <a:cubicBezTo>
                  <a:pt x="2314" y="3857"/>
                  <a:pt x="2314" y="3857"/>
                  <a:pt x="2314" y="3857"/>
                </a:cubicBezTo>
                <a:cubicBezTo>
                  <a:pt x="2314" y="4629"/>
                  <a:pt x="2314" y="5400"/>
                  <a:pt x="2314" y="5400"/>
                </a:cubicBezTo>
                <a:cubicBezTo>
                  <a:pt x="4629" y="6943"/>
                  <a:pt x="4629" y="6943"/>
                  <a:pt x="4629" y="6943"/>
                </a:cubicBezTo>
                <a:cubicBezTo>
                  <a:pt x="3857" y="7714"/>
                  <a:pt x="3857" y="8486"/>
                  <a:pt x="3086" y="9257"/>
                </a:cubicBezTo>
                <a:cubicBezTo>
                  <a:pt x="1543" y="9257"/>
                  <a:pt x="1543" y="9257"/>
                  <a:pt x="1543" y="9257"/>
                </a:cubicBezTo>
                <a:cubicBezTo>
                  <a:pt x="771" y="9257"/>
                  <a:pt x="0" y="10029"/>
                  <a:pt x="0" y="10800"/>
                </a:cubicBezTo>
                <a:cubicBezTo>
                  <a:pt x="0" y="11571"/>
                  <a:pt x="0" y="11571"/>
                  <a:pt x="0" y="11571"/>
                </a:cubicBezTo>
                <a:cubicBezTo>
                  <a:pt x="0" y="12343"/>
                  <a:pt x="771" y="13114"/>
                  <a:pt x="1543" y="13114"/>
                </a:cubicBezTo>
                <a:cubicBezTo>
                  <a:pt x="3857" y="13114"/>
                  <a:pt x="3857" y="13114"/>
                  <a:pt x="3857" y="13114"/>
                </a:cubicBezTo>
                <a:cubicBezTo>
                  <a:pt x="3857" y="13886"/>
                  <a:pt x="3857" y="14657"/>
                  <a:pt x="4629" y="14657"/>
                </a:cubicBezTo>
                <a:cubicBezTo>
                  <a:pt x="3086" y="16200"/>
                  <a:pt x="3086" y="16200"/>
                  <a:pt x="3086" y="16200"/>
                </a:cubicBezTo>
                <a:cubicBezTo>
                  <a:pt x="2314" y="16971"/>
                  <a:pt x="2314" y="17743"/>
                  <a:pt x="3086" y="18514"/>
                </a:cubicBezTo>
                <a:cubicBezTo>
                  <a:pt x="3857" y="19286"/>
                  <a:pt x="3857" y="19286"/>
                  <a:pt x="3857" y="19286"/>
                </a:cubicBezTo>
                <a:cubicBezTo>
                  <a:pt x="4629" y="19286"/>
                  <a:pt x="5400" y="19286"/>
                  <a:pt x="5400" y="19286"/>
                </a:cubicBezTo>
                <a:cubicBezTo>
                  <a:pt x="6943" y="16971"/>
                  <a:pt x="6943" y="16971"/>
                  <a:pt x="6943" y="16971"/>
                </a:cubicBezTo>
                <a:cubicBezTo>
                  <a:pt x="7714" y="17743"/>
                  <a:pt x="8486" y="17743"/>
                  <a:pt x="9257" y="17743"/>
                </a:cubicBezTo>
                <a:cubicBezTo>
                  <a:pt x="9257" y="20057"/>
                  <a:pt x="9257" y="20057"/>
                  <a:pt x="9257" y="20057"/>
                </a:cubicBezTo>
                <a:cubicBezTo>
                  <a:pt x="9257" y="20829"/>
                  <a:pt x="10029" y="21600"/>
                  <a:pt x="10800" y="21600"/>
                </a:cubicBezTo>
                <a:cubicBezTo>
                  <a:pt x="11571" y="21600"/>
                  <a:pt x="11571" y="21600"/>
                  <a:pt x="11571" y="21600"/>
                </a:cubicBezTo>
                <a:cubicBezTo>
                  <a:pt x="12343" y="21600"/>
                  <a:pt x="13114" y="20829"/>
                  <a:pt x="13114" y="20057"/>
                </a:cubicBezTo>
                <a:cubicBezTo>
                  <a:pt x="13114" y="17743"/>
                  <a:pt x="13114" y="17743"/>
                  <a:pt x="13114" y="17743"/>
                </a:cubicBezTo>
                <a:cubicBezTo>
                  <a:pt x="13886" y="17743"/>
                  <a:pt x="13886" y="16971"/>
                  <a:pt x="14657" y="16971"/>
                </a:cubicBezTo>
                <a:cubicBezTo>
                  <a:pt x="16200" y="18514"/>
                  <a:pt x="16200" y="18514"/>
                  <a:pt x="16200" y="18514"/>
                </a:cubicBezTo>
                <a:cubicBezTo>
                  <a:pt x="16971" y="19286"/>
                  <a:pt x="17743" y="19286"/>
                  <a:pt x="18514" y="18514"/>
                </a:cubicBezTo>
                <a:cubicBezTo>
                  <a:pt x="19286" y="17743"/>
                  <a:pt x="19286" y="17743"/>
                  <a:pt x="19286" y="17743"/>
                </a:cubicBezTo>
                <a:cubicBezTo>
                  <a:pt x="19286" y="16971"/>
                  <a:pt x="19286" y="16200"/>
                  <a:pt x="19286" y="16200"/>
                </a:cubicBezTo>
                <a:cubicBezTo>
                  <a:pt x="16971" y="13886"/>
                  <a:pt x="16971" y="13886"/>
                  <a:pt x="16971" y="13886"/>
                </a:cubicBezTo>
                <a:cubicBezTo>
                  <a:pt x="16971" y="13114"/>
                  <a:pt x="17743" y="13114"/>
                  <a:pt x="17743" y="12343"/>
                </a:cubicBezTo>
                <a:cubicBezTo>
                  <a:pt x="20057" y="12343"/>
                  <a:pt x="20057" y="12343"/>
                  <a:pt x="20057" y="12343"/>
                </a:cubicBezTo>
                <a:cubicBezTo>
                  <a:pt x="20829" y="12343"/>
                  <a:pt x="21600" y="11571"/>
                  <a:pt x="21600" y="10800"/>
                </a:cubicBezTo>
                <a:cubicBezTo>
                  <a:pt x="21600" y="10029"/>
                  <a:pt x="21600" y="10029"/>
                  <a:pt x="21600" y="10029"/>
                </a:cubicBezTo>
                <a:cubicBezTo>
                  <a:pt x="21600" y="9257"/>
                  <a:pt x="20829" y="8486"/>
                  <a:pt x="20057" y="8486"/>
                </a:cubicBezTo>
                <a:close/>
                <a:moveTo>
                  <a:pt x="10800" y="13886"/>
                </a:moveTo>
                <a:cubicBezTo>
                  <a:pt x="8486" y="13886"/>
                  <a:pt x="7714" y="12343"/>
                  <a:pt x="7714" y="10800"/>
                </a:cubicBezTo>
                <a:cubicBezTo>
                  <a:pt x="7714" y="9257"/>
                  <a:pt x="8486" y="7714"/>
                  <a:pt x="10800" y="7714"/>
                </a:cubicBezTo>
                <a:cubicBezTo>
                  <a:pt x="12343" y="7714"/>
                  <a:pt x="13886" y="9257"/>
                  <a:pt x="13886" y="10800"/>
                </a:cubicBezTo>
                <a:cubicBezTo>
                  <a:pt x="13886" y="12343"/>
                  <a:pt x="12343" y="13886"/>
                  <a:pt x="10800" y="13886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24" name="Shape"/>
          <p:cNvSpPr/>
          <p:nvPr/>
        </p:nvSpPr>
        <p:spPr>
          <a:xfrm>
            <a:off x="6950075" y="5089526"/>
            <a:ext cx="49214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452" y="5236"/>
                </a:moveTo>
                <a:lnTo>
                  <a:pt x="10452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13239" y="0"/>
                </a:lnTo>
                <a:lnTo>
                  <a:pt x="0" y="1309"/>
                </a:lnTo>
                <a:lnTo>
                  <a:pt x="2090" y="6218"/>
                </a:lnTo>
                <a:lnTo>
                  <a:pt x="10452" y="5236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25" name="Shape"/>
          <p:cNvSpPr/>
          <p:nvPr/>
        </p:nvSpPr>
        <p:spPr>
          <a:xfrm>
            <a:off x="7026275" y="5089526"/>
            <a:ext cx="77789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82" y="21600"/>
                </a:moveTo>
                <a:lnTo>
                  <a:pt x="9257" y="21600"/>
                </a:lnTo>
                <a:lnTo>
                  <a:pt x="21600" y="4582"/>
                </a:lnTo>
                <a:lnTo>
                  <a:pt x="21600" y="0"/>
                </a:lnTo>
                <a:lnTo>
                  <a:pt x="0" y="0"/>
                </a:lnTo>
                <a:lnTo>
                  <a:pt x="0" y="5236"/>
                </a:lnTo>
                <a:lnTo>
                  <a:pt x="13224" y="5236"/>
                </a:lnTo>
                <a:lnTo>
                  <a:pt x="882" y="216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26" name="Shape"/>
          <p:cNvSpPr/>
          <p:nvPr/>
        </p:nvSpPr>
        <p:spPr>
          <a:xfrm>
            <a:off x="6908800" y="4991101"/>
            <a:ext cx="225426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720" y="2700"/>
                </a:moveTo>
                <a:cubicBezTo>
                  <a:pt x="18720" y="675"/>
                  <a:pt x="18720" y="675"/>
                  <a:pt x="18720" y="675"/>
                </a:cubicBezTo>
                <a:cubicBezTo>
                  <a:pt x="18720" y="337"/>
                  <a:pt x="18360" y="0"/>
                  <a:pt x="18000" y="0"/>
                </a:cubicBezTo>
                <a:cubicBezTo>
                  <a:pt x="15120" y="0"/>
                  <a:pt x="15120" y="0"/>
                  <a:pt x="15120" y="0"/>
                </a:cubicBezTo>
                <a:cubicBezTo>
                  <a:pt x="14760" y="0"/>
                  <a:pt x="14400" y="337"/>
                  <a:pt x="14400" y="675"/>
                </a:cubicBezTo>
                <a:cubicBezTo>
                  <a:pt x="14400" y="2700"/>
                  <a:pt x="14400" y="2700"/>
                  <a:pt x="14400" y="2700"/>
                </a:cubicBezTo>
                <a:cubicBezTo>
                  <a:pt x="7200" y="2700"/>
                  <a:pt x="7200" y="2700"/>
                  <a:pt x="7200" y="2700"/>
                </a:cubicBezTo>
                <a:cubicBezTo>
                  <a:pt x="7200" y="675"/>
                  <a:pt x="7200" y="675"/>
                  <a:pt x="7200" y="675"/>
                </a:cubicBezTo>
                <a:cubicBezTo>
                  <a:pt x="7200" y="337"/>
                  <a:pt x="6840" y="0"/>
                  <a:pt x="6480" y="0"/>
                </a:cubicBezTo>
                <a:cubicBezTo>
                  <a:pt x="3600" y="0"/>
                  <a:pt x="3600" y="0"/>
                  <a:pt x="3600" y="0"/>
                </a:cubicBezTo>
                <a:cubicBezTo>
                  <a:pt x="3240" y="0"/>
                  <a:pt x="2880" y="337"/>
                  <a:pt x="2880" y="675"/>
                </a:cubicBezTo>
                <a:cubicBezTo>
                  <a:pt x="2880" y="2700"/>
                  <a:pt x="2880" y="2700"/>
                  <a:pt x="2880" y="2700"/>
                </a:cubicBezTo>
                <a:cubicBezTo>
                  <a:pt x="0" y="2700"/>
                  <a:pt x="0" y="2700"/>
                  <a:pt x="0" y="27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2700"/>
                  <a:pt x="21600" y="2700"/>
                  <a:pt x="21600" y="2700"/>
                </a:cubicBezTo>
                <a:lnTo>
                  <a:pt x="18720" y="2700"/>
                </a:lnTo>
                <a:close/>
                <a:moveTo>
                  <a:pt x="15840" y="1350"/>
                </a:moveTo>
                <a:cubicBezTo>
                  <a:pt x="17280" y="1350"/>
                  <a:pt x="17280" y="1350"/>
                  <a:pt x="17280" y="1350"/>
                </a:cubicBezTo>
                <a:cubicBezTo>
                  <a:pt x="17280" y="4050"/>
                  <a:pt x="17280" y="4050"/>
                  <a:pt x="17280" y="4050"/>
                </a:cubicBezTo>
                <a:cubicBezTo>
                  <a:pt x="15840" y="4050"/>
                  <a:pt x="15840" y="4050"/>
                  <a:pt x="15840" y="4050"/>
                </a:cubicBezTo>
                <a:lnTo>
                  <a:pt x="15840" y="1350"/>
                </a:lnTo>
                <a:close/>
                <a:moveTo>
                  <a:pt x="4320" y="1350"/>
                </a:moveTo>
                <a:cubicBezTo>
                  <a:pt x="5760" y="1350"/>
                  <a:pt x="5760" y="1350"/>
                  <a:pt x="5760" y="1350"/>
                </a:cubicBezTo>
                <a:cubicBezTo>
                  <a:pt x="5760" y="4050"/>
                  <a:pt x="5760" y="4050"/>
                  <a:pt x="5760" y="4050"/>
                </a:cubicBezTo>
                <a:cubicBezTo>
                  <a:pt x="4320" y="4050"/>
                  <a:pt x="4320" y="4050"/>
                  <a:pt x="4320" y="4050"/>
                </a:cubicBezTo>
                <a:lnTo>
                  <a:pt x="4320" y="1350"/>
                </a:lnTo>
                <a:close/>
                <a:moveTo>
                  <a:pt x="20160" y="20250"/>
                </a:moveTo>
                <a:cubicBezTo>
                  <a:pt x="1440" y="20250"/>
                  <a:pt x="1440" y="20250"/>
                  <a:pt x="1440" y="20250"/>
                </a:cubicBezTo>
                <a:cubicBezTo>
                  <a:pt x="1440" y="6750"/>
                  <a:pt x="1440" y="6750"/>
                  <a:pt x="1440" y="6750"/>
                </a:cubicBezTo>
                <a:cubicBezTo>
                  <a:pt x="20160" y="6750"/>
                  <a:pt x="20160" y="6750"/>
                  <a:pt x="20160" y="6750"/>
                </a:cubicBezTo>
                <a:lnTo>
                  <a:pt x="20160" y="2025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27" name="Shape"/>
          <p:cNvSpPr/>
          <p:nvPr/>
        </p:nvSpPr>
        <p:spPr>
          <a:xfrm>
            <a:off x="6457951" y="4991101"/>
            <a:ext cx="173039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91" y="2025"/>
                </a:moveTo>
                <a:cubicBezTo>
                  <a:pt x="21600" y="2025"/>
                  <a:pt x="21600" y="2025"/>
                  <a:pt x="21600" y="2025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025"/>
                  <a:pt x="0" y="2025"/>
                  <a:pt x="0" y="2025"/>
                </a:cubicBezTo>
                <a:cubicBezTo>
                  <a:pt x="1878" y="2025"/>
                  <a:pt x="1878" y="2025"/>
                  <a:pt x="1878" y="2025"/>
                </a:cubicBezTo>
                <a:cubicBezTo>
                  <a:pt x="2348" y="6075"/>
                  <a:pt x="4226" y="8775"/>
                  <a:pt x="7983" y="9787"/>
                </a:cubicBezTo>
                <a:cubicBezTo>
                  <a:pt x="7983" y="12150"/>
                  <a:pt x="7983" y="12150"/>
                  <a:pt x="7983" y="12150"/>
                </a:cubicBezTo>
                <a:cubicBezTo>
                  <a:pt x="4226" y="12825"/>
                  <a:pt x="2348" y="15525"/>
                  <a:pt x="1878" y="19575"/>
                </a:cubicBezTo>
                <a:cubicBezTo>
                  <a:pt x="0" y="19575"/>
                  <a:pt x="0" y="19575"/>
                  <a:pt x="0" y="19575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19575"/>
                  <a:pt x="21600" y="19575"/>
                  <a:pt x="21600" y="19575"/>
                </a:cubicBezTo>
                <a:cubicBezTo>
                  <a:pt x="20191" y="19575"/>
                  <a:pt x="20191" y="19575"/>
                  <a:pt x="20191" y="19575"/>
                </a:cubicBezTo>
                <a:cubicBezTo>
                  <a:pt x="19722" y="15525"/>
                  <a:pt x="17843" y="12825"/>
                  <a:pt x="14087" y="12150"/>
                </a:cubicBezTo>
                <a:cubicBezTo>
                  <a:pt x="14087" y="9787"/>
                  <a:pt x="14087" y="9787"/>
                  <a:pt x="14087" y="9787"/>
                </a:cubicBezTo>
                <a:cubicBezTo>
                  <a:pt x="17843" y="8775"/>
                  <a:pt x="19722" y="6075"/>
                  <a:pt x="20191" y="2025"/>
                </a:cubicBezTo>
                <a:close/>
                <a:moveTo>
                  <a:pt x="13148" y="12825"/>
                </a:moveTo>
                <a:cubicBezTo>
                  <a:pt x="17374" y="13500"/>
                  <a:pt x="18313" y="16538"/>
                  <a:pt x="18783" y="19575"/>
                </a:cubicBezTo>
                <a:cubicBezTo>
                  <a:pt x="17374" y="19575"/>
                  <a:pt x="17374" y="19575"/>
                  <a:pt x="17374" y="19575"/>
                </a:cubicBezTo>
                <a:cubicBezTo>
                  <a:pt x="14557" y="17213"/>
                  <a:pt x="14557" y="17213"/>
                  <a:pt x="14557" y="17213"/>
                </a:cubicBezTo>
                <a:cubicBezTo>
                  <a:pt x="11270" y="14513"/>
                  <a:pt x="11270" y="14513"/>
                  <a:pt x="11270" y="14513"/>
                </a:cubicBezTo>
                <a:cubicBezTo>
                  <a:pt x="7983" y="17213"/>
                  <a:pt x="7983" y="17213"/>
                  <a:pt x="7983" y="17213"/>
                </a:cubicBezTo>
                <a:cubicBezTo>
                  <a:pt x="5165" y="19575"/>
                  <a:pt x="5165" y="19575"/>
                  <a:pt x="5165" y="19575"/>
                </a:cubicBezTo>
                <a:cubicBezTo>
                  <a:pt x="3287" y="19575"/>
                  <a:pt x="3287" y="19575"/>
                  <a:pt x="3287" y="19575"/>
                </a:cubicBezTo>
                <a:cubicBezTo>
                  <a:pt x="3757" y="16538"/>
                  <a:pt x="4696" y="13500"/>
                  <a:pt x="8922" y="12825"/>
                </a:cubicBezTo>
                <a:cubicBezTo>
                  <a:pt x="9391" y="12825"/>
                  <a:pt x="9391" y="12825"/>
                  <a:pt x="9391" y="12825"/>
                </a:cubicBezTo>
                <a:cubicBezTo>
                  <a:pt x="9391" y="8775"/>
                  <a:pt x="9391" y="8775"/>
                  <a:pt x="9391" y="8775"/>
                </a:cubicBezTo>
                <a:cubicBezTo>
                  <a:pt x="8922" y="8775"/>
                  <a:pt x="8922" y="8775"/>
                  <a:pt x="8922" y="8775"/>
                </a:cubicBezTo>
                <a:cubicBezTo>
                  <a:pt x="4696" y="8100"/>
                  <a:pt x="3757" y="5062"/>
                  <a:pt x="3287" y="2025"/>
                </a:cubicBezTo>
                <a:cubicBezTo>
                  <a:pt x="18783" y="2025"/>
                  <a:pt x="18783" y="2025"/>
                  <a:pt x="18783" y="2025"/>
                </a:cubicBezTo>
                <a:cubicBezTo>
                  <a:pt x="18313" y="5062"/>
                  <a:pt x="17374" y="8100"/>
                  <a:pt x="13148" y="8775"/>
                </a:cubicBezTo>
                <a:cubicBezTo>
                  <a:pt x="12678" y="8775"/>
                  <a:pt x="12678" y="8775"/>
                  <a:pt x="12678" y="8775"/>
                </a:cubicBezTo>
                <a:cubicBezTo>
                  <a:pt x="12678" y="12825"/>
                  <a:pt x="12678" y="12825"/>
                  <a:pt x="12678" y="12825"/>
                </a:cubicBezTo>
                <a:lnTo>
                  <a:pt x="13148" y="12825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28" name="Shape"/>
          <p:cNvSpPr/>
          <p:nvPr/>
        </p:nvSpPr>
        <p:spPr>
          <a:xfrm>
            <a:off x="6523038" y="5062537"/>
            <a:ext cx="52389" cy="30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0" y="0"/>
                </a:lnTo>
                <a:lnTo>
                  <a:pt x="5891" y="11368"/>
                </a:lnTo>
                <a:lnTo>
                  <a:pt x="10473" y="21600"/>
                </a:lnTo>
                <a:lnTo>
                  <a:pt x="15055" y="11368"/>
                </a:lnTo>
                <a:lnTo>
                  <a:pt x="21600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29" name="Shape"/>
          <p:cNvSpPr/>
          <p:nvPr/>
        </p:nvSpPr>
        <p:spPr>
          <a:xfrm>
            <a:off x="7419975" y="5051426"/>
            <a:ext cx="241301" cy="1206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7958"/>
                </a:moveTo>
                <a:lnTo>
                  <a:pt x="6679" y="7958"/>
                </a:lnTo>
                <a:lnTo>
                  <a:pt x="6679" y="0"/>
                </a:lnTo>
                <a:lnTo>
                  <a:pt x="0" y="10800"/>
                </a:lnTo>
                <a:lnTo>
                  <a:pt x="6679" y="21600"/>
                </a:lnTo>
                <a:lnTo>
                  <a:pt x="6679" y="13358"/>
                </a:lnTo>
                <a:lnTo>
                  <a:pt x="21600" y="13358"/>
                </a:lnTo>
                <a:lnTo>
                  <a:pt x="21600" y="7958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30" name="Shape"/>
          <p:cNvSpPr/>
          <p:nvPr/>
        </p:nvSpPr>
        <p:spPr>
          <a:xfrm>
            <a:off x="8502650" y="4991101"/>
            <a:ext cx="11906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6821"/>
                </a:moveTo>
                <a:lnTo>
                  <a:pt x="10656" y="0"/>
                </a:lnTo>
                <a:lnTo>
                  <a:pt x="0" y="6821"/>
                </a:lnTo>
                <a:lnTo>
                  <a:pt x="8064" y="6821"/>
                </a:lnTo>
                <a:lnTo>
                  <a:pt x="8064" y="21600"/>
                </a:lnTo>
                <a:lnTo>
                  <a:pt x="13536" y="21600"/>
                </a:lnTo>
                <a:lnTo>
                  <a:pt x="13536" y="6821"/>
                </a:lnTo>
                <a:lnTo>
                  <a:pt x="21600" y="6821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31" name="Shape"/>
          <p:cNvSpPr/>
          <p:nvPr/>
        </p:nvSpPr>
        <p:spPr>
          <a:xfrm>
            <a:off x="7900988" y="5051426"/>
            <a:ext cx="239714" cy="1206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800"/>
                </a:moveTo>
                <a:lnTo>
                  <a:pt x="14877" y="0"/>
                </a:lnTo>
                <a:lnTo>
                  <a:pt x="14877" y="7958"/>
                </a:lnTo>
                <a:lnTo>
                  <a:pt x="0" y="7958"/>
                </a:lnTo>
                <a:lnTo>
                  <a:pt x="0" y="13358"/>
                </a:lnTo>
                <a:lnTo>
                  <a:pt x="14877" y="13358"/>
                </a:lnTo>
                <a:lnTo>
                  <a:pt x="14877" y="21600"/>
                </a:lnTo>
                <a:lnTo>
                  <a:pt x="21600" y="108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32" name="Shape"/>
          <p:cNvSpPr/>
          <p:nvPr/>
        </p:nvSpPr>
        <p:spPr>
          <a:xfrm>
            <a:off x="8982075" y="4991101"/>
            <a:ext cx="120651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642" y="14779"/>
                </a:moveTo>
                <a:lnTo>
                  <a:pt x="13642" y="0"/>
                </a:lnTo>
                <a:lnTo>
                  <a:pt x="8242" y="0"/>
                </a:lnTo>
                <a:lnTo>
                  <a:pt x="8242" y="14779"/>
                </a:lnTo>
                <a:lnTo>
                  <a:pt x="0" y="14779"/>
                </a:lnTo>
                <a:lnTo>
                  <a:pt x="10800" y="21600"/>
                </a:lnTo>
                <a:lnTo>
                  <a:pt x="21600" y="14779"/>
                </a:lnTo>
                <a:lnTo>
                  <a:pt x="13642" y="14779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33" name="Shape"/>
          <p:cNvSpPr/>
          <p:nvPr/>
        </p:nvSpPr>
        <p:spPr>
          <a:xfrm>
            <a:off x="5497512" y="5472112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125"/>
                </a:moveTo>
                <a:cubicBezTo>
                  <a:pt x="21263" y="4388"/>
                  <a:pt x="16538" y="0"/>
                  <a:pt x="10800" y="0"/>
                </a:cubicBezTo>
                <a:cubicBezTo>
                  <a:pt x="5738" y="0"/>
                  <a:pt x="1350" y="3713"/>
                  <a:pt x="338" y="8438"/>
                </a:cubicBezTo>
                <a:cubicBezTo>
                  <a:pt x="0" y="9113"/>
                  <a:pt x="0" y="9787"/>
                  <a:pt x="0" y="10800"/>
                </a:cubicBezTo>
                <a:cubicBezTo>
                  <a:pt x="0" y="11138"/>
                  <a:pt x="0" y="11475"/>
                  <a:pt x="0" y="12150"/>
                </a:cubicBezTo>
                <a:cubicBezTo>
                  <a:pt x="675" y="17550"/>
                  <a:pt x="5400" y="21600"/>
                  <a:pt x="10800" y="21600"/>
                </a:cubicBezTo>
                <a:cubicBezTo>
                  <a:pt x="15525" y="21600"/>
                  <a:pt x="19238" y="18562"/>
                  <a:pt x="20925" y="14513"/>
                </a:cubicBezTo>
                <a:cubicBezTo>
                  <a:pt x="21263" y="13500"/>
                  <a:pt x="21600" y="12150"/>
                  <a:pt x="21600" y="10800"/>
                </a:cubicBezTo>
                <a:cubicBezTo>
                  <a:pt x="21600" y="10463"/>
                  <a:pt x="21600" y="10463"/>
                  <a:pt x="21600" y="10125"/>
                </a:cubicBezTo>
                <a:close/>
                <a:moveTo>
                  <a:pt x="6075" y="12150"/>
                </a:moveTo>
                <a:cubicBezTo>
                  <a:pt x="5063" y="12150"/>
                  <a:pt x="4050" y="11138"/>
                  <a:pt x="4050" y="10125"/>
                </a:cubicBezTo>
                <a:cubicBezTo>
                  <a:pt x="4050" y="9113"/>
                  <a:pt x="5063" y="8100"/>
                  <a:pt x="6075" y="8100"/>
                </a:cubicBezTo>
                <a:cubicBezTo>
                  <a:pt x="7088" y="8100"/>
                  <a:pt x="8100" y="9113"/>
                  <a:pt x="8100" y="10125"/>
                </a:cubicBezTo>
                <a:cubicBezTo>
                  <a:pt x="8100" y="11138"/>
                  <a:pt x="7088" y="12150"/>
                  <a:pt x="6075" y="12150"/>
                </a:cubicBezTo>
                <a:close/>
                <a:moveTo>
                  <a:pt x="19913" y="12825"/>
                </a:moveTo>
                <a:cubicBezTo>
                  <a:pt x="18900" y="14513"/>
                  <a:pt x="17213" y="15188"/>
                  <a:pt x="15525" y="15188"/>
                </a:cubicBezTo>
                <a:cubicBezTo>
                  <a:pt x="13500" y="15188"/>
                  <a:pt x="11475" y="13838"/>
                  <a:pt x="11475" y="10463"/>
                </a:cubicBezTo>
                <a:cubicBezTo>
                  <a:pt x="11475" y="6413"/>
                  <a:pt x="8775" y="4050"/>
                  <a:pt x="6075" y="4050"/>
                </a:cubicBezTo>
                <a:cubicBezTo>
                  <a:pt x="5063" y="4050"/>
                  <a:pt x="4388" y="4388"/>
                  <a:pt x="3713" y="4725"/>
                </a:cubicBezTo>
                <a:cubicBezTo>
                  <a:pt x="5400" y="2700"/>
                  <a:pt x="8100" y="1350"/>
                  <a:pt x="10800" y="1350"/>
                </a:cubicBezTo>
                <a:cubicBezTo>
                  <a:pt x="15863" y="1350"/>
                  <a:pt x="20250" y="5738"/>
                  <a:pt x="20250" y="10800"/>
                </a:cubicBezTo>
                <a:cubicBezTo>
                  <a:pt x="20250" y="11475"/>
                  <a:pt x="20250" y="12150"/>
                  <a:pt x="19913" y="12825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34" name="Circle"/>
          <p:cNvSpPr/>
          <p:nvPr/>
        </p:nvSpPr>
        <p:spPr>
          <a:xfrm>
            <a:off x="5646737" y="5576887"/>
            <a:ext cx="46039" cy="4603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35" name="Shape"/>
          <p:cNvSpPr/>
          <p:nvPr/>
        </p:nvSpPr>
        <p:spPr>
          <a:xfrm>
            <a:off x="2683819" y="6434137"/>
            <a:ext cx="168921" cy="16734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80" h="21480" extrusionOk="0">
                <a:moveTo>
                  <a:pt x="14760" y="2400"/>
                </a:moveTo>
                <a:cubicBezTo>
                  <a:pt x="12840" y="2880"/>
                  <a:pt x="9960" y="4800"/>
                  <a:pt x="8520" y="6240"/>
                </a:cubicBezTo>
                <a:cubicBezTo>
                  <a:pt x="360" y="14400"/>
                  <a:pt x="360" y="14400"/>
                  <a:pt x="360" y="14400"/>
                </a:cubicBezTo>
                <a:cubicBezTo>
                  <a:pt x="-120" y="14880"/>
                  <a:pt x="-120" y="16320"/>
                  <a:pt x="360" y="16800"/>
                </a:cubicBezTo>
                <a:cubicBezTo>
                  <a:pt x="4680" y="21120"/>
                  <a:pt x="4680" y="21120"/>
                  <a:pt x="4680" y="21120"/>
                </a:cubicBezTo>
                <a:cubicBezTo>
                  <a:pt x="5160" y="21600"/>
                  <a:pt x="6600" y="21600"/>
                  <a:pt x="7080" y="21120"/>
                </a:cubicBezTo>
                <a:cubicBezTo>
                  <a:pt x="15240" y="12960"/>
                  <a:pt x="15240" y="12960"/>
                  <a:pt x="15240" y="12960"/>
                </a:cubicBezTo>
                <a:cubicBezTo>
                  <a:pt x="16680" y="11520"/>
                  <a:pt x="18600" y="8640"/>
                  <a:pt x="19080" y="6720"/>
                </a:cubicBezTo>
                <a:cubicBezTo>
                  <a:pt x="21480" y="0"/>
                  <a:pt x="21480" y="0"/>
                  <a:pt x="21480" y="0"/>
                </a:cubicBezTo>
                <a:lnTo>
                  <a:pt x="14760" y="2400"/>
                </a:lnTo>
                <a:close/>
                <a:moveTo>
                  <a:pt x="9480" y="16320"/>
                </a:moveTo>
                <a:cubicBezTo>
                  <a:pt x="8040" y="17280"/>
                  <a:pt x="6120" y="17280"/>
                  <a:pt x="5160" y="16320"/>
                </a:cubicBezTo>
                <a:cubicBezTo>
                  <a:pt x="4200" y="15360"/>
                  <a:pt x="4200" y="13440"/>
                  <a:pt x="5160" y="12000"/>
                </a:cubicBezTo>
                <a:cubicBezTo>
                  <a:pt x="6120" y="11040"/>
                  <a:pt x="8040" y="11040"/>
                  <a:pt x="9480" y="12000"/>
                </a:cubicBezTo>
                <a:cubicBezTo>
                  <a:pt x="10440" y="13440"/>
                  <a:pt x="10440" y="15360"/>
                  <a:pt x="9480" y="16320"/>
                </a:cubicBezTo>
                <a:close/>
                <a:moveTo>
                  <a:pt x="14760" y="11040"/>
                </a:moveTo>
                <a:cubicBezTo>
                  <a:pt x="13800" y="12000"/>
                  <a:pt x="11880" y="12000"/>
                  <a:pt x="10440" y="11040"/>
                </a:cubicBezTo>
                <a:cubicBezTo>
                  <a:pt x="9480" y="9600"/>
                  <a:pt x="9480" y="7680"/>
                  <a:pt x="10440" y="6720"/>
                </a:cubicBezTo>
                <a:cubicBezTo>
                  <a:pt x="11880" y="5760"/>
                  <a:pt x="13800" y="5760"/>
                  <a:pt x="14760" y="6720"/>
                </a:cubicBezTo>
                <a:cubicBezTo>
                  <a:pt x="15720" y="7680"/>
                  <a:pt x="15720" y="9600"/>
                  <a:pt x="14760" y="1104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36" name="Shape"/>
          <p:cNvSpPr/>
          <p:nvPr/>
        </p:nvSpPr>
        <p:spPr>
          <a:xfrm>
            <a:off x="2620320" y="6503632"/>
            <a:ext cx="78431" cy="667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43" h="20179" extrusionOk="0">
                <a:moveTo>
                  <a:pt x="6943" y="18473"/>
                </a:moveTo>
                <a:cubicBezTo>
                  <a:pt x="21343" y="2558"/>
                  <a:pt x="21343" y="2558"/>
                  <a:pt x="21343" y="2558"/>
                </a:cubicBezTo>
                <a:cubicBezTo>
                  <a:pt x="18257" y="-853"/>
                  <a:pt x="13114" y="-853"/>
                  <a:pt x="10029" y="2558"/>
                </a:cubicBezTo>
                <a:cubicBezTo>
                  <a:pt x="772" y="12789"/>
                  <a:pt x="772" y="12789"/>
                  <a:pt x="772" y="12789"/>
                </a:cubicBezTo>
                <a:cubicBezTo>
                  <a:pt x="-257" y="13926"/>
                  <a:pt x="-257" y="17336"/>
                  <a:pt x="772" y="18473"/>
                </a:cubicBezTo>
                <a:cubicBezTo>
                  <a:pt x="2829" y="20747"/>
                  <a:pt x="4886" y="20747"/>
                  <a:pt x="6943" y="18473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37" name="Shape"/>
          <p:cNvSpPr/>
          <p:nvPr/>
        </p:nvSpPr>
        <p:spPr>
          <a:xfrm>
            <a:off x="2714918" y="6588125"/>
            <a:ext cx="66739" cy="768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179" h="21343" extrusionOk="0">
                <a:moveTo>
                  <a:pt x="1706" y="14400"/>
                </a:moveTo>
                <a:cubicBezTo>
                  <a:pt x="-568" y="16457"/>
                  <a:pt x="-568" y="18514"/>
                  <a:pt x="1706" y="20571"/>
                </a:cubicBezTo>
                <a:cubicBezTo>
                  <a:pt x="2843" y="21600"/>
                  <a:pt x="6253" y="21600"/>
                  <a:pt x="7390" y="20571"/>
                </a:cubicBezTo>
                <a:cubicBezTo>
                  <a:pt x="17621" y="11314"/>
                  <a:pt x="17621" y="11314"/>
                  <a:pt x="17621" y="11314"/>
                </a:cubicBezTo>
                <a:cubicBezTo>
                  <a:pt x="21032" y="8229"/>
                  <a:pt x="21032" y="3086"/>
                  <a:pt x="17621" y="0"/>
                </a:cubicBezTo>
                <a:lnTo>
                  <a:pt x="1706" y="144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38" name="Shape"/>
          <p:cNvSpPr/>
          <p:nvPr/>
        </p:nvSpPr>
        <p:spPr>
          <a:xfrm>
            <a:off x="2669526" y="6577013"/>
            <a:ext cx="40338" cy="403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09" h="21109" extrusionOk="0">
                <a:moveTo>
                  <a:pt x="1473" y="3927"/>
                </a:moveTo>
                <a:cubicBezTo>
                  <a:pt x="-491" y="3927"/>
                  <a:pt x="-491" y="7855"/>
                  <a:pt x="1473" y="7855"/>
                </a:cubicBezTo>
                <a:cubicBezTo>
                  <a:pt x="13254" y="19636"/>
                  <a:pt x="13254" y="19636"/>
                  <a:pt x="13254" y="19636"/>
                </a:cubicBezTo>
                <a:cubicBezTo>
                  <a:pt x="13254" y="21600"/>
                  <a:pt x="17182" y="21600"/>
                  <a:pt x="17182" y="19636"/>
                </a:cubicBezTo>
                <a:cubicBezTo>
                  <a:pt x="21109" y="17673"/>
                  <a:pt x="21109" y="17673"/>
                  <a:pt x="21109" y="17673"/>
                </a:cubicBezTo>
                <a:cubicBezTo>
                  <a:pt x="3436" y="0"/>
                  <a:pt x="3436" y="0"/>
                  <a:pt x="3436" y="0"/>
                </a:cubicBezTo>
                <a:lnTo>
                  <a:pt x="1473" y="3927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39" name="Shape"/>
          <p:cNvSpPr/>
          <p:nvPr/>
        </p:nvSpPr>
        <p:spPr>
          <a:xfrm>
            <a:off x="2611438" y="6611196"/>
            <a:ext cx="63988" cy="6265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8138" h="18138" extrusionOk="0">
                <a:moveTo>
                  <a:pt x="0" y="18138"/>
                </a:moveTo>
                <a:cubicBezTo>
                  <a:pt x="8640" y="13818"/>
                  <a:pt x="21600" y="5178"/>
                  <a:pt x="17280" y="858"/>
                </a:cubicBezTo>
                <a:cubicBezTo>
                  <a:pt x="12960" y="-3462"/>
                  <a:pt x="4320" y="9498"/>
                  <a:pt x="0" y="18138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40" name="Shape"/>
          <p:cNvSpPr/>
          <p:nvPr/>
        </p:nvSpPr>
        <p:spPr>
          <a:xfrm>
            <a:off x="2641600" y="5536876"/>
            <a:ext cx="211139" cy="1749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353" extrusionOk="0">
                <a:moveTo>
                  <a:pt x="10800" y="1076"/>
                </a:moveTo>
                <a:cubicBezTo>
                  <a:pt x="2700" y="-2247"/>
                  <a:pt x="0" y="2738"/>
                  <a:pt x="0" y="7722"/>
                </a:cubicBezTo>
                <a:cubicBezTo>
                  <a:pt x="0" y="12707"/>
                  <a:pt x="5400" y="19353"/>
                  <a:pt x="7714" y="19353"/>
                </a:cubicBezTo>
                <a:cubicBezTo>
                  <a:pt x="10800" y="19353"/>
                  <a:pt x="10800" y="17691"/>
                  <a:pt x="10800" y="17691"/>
                </a:cubicBezTo>
                <a:cubicBezTo>
                  <a:pt x="10800" y="17691"/>
                  <a:pt x="10800" y="19353"/>
                  <a:pt x="13886" y="19353"/>
                </a:cubicBezTo>
                <a:cubicBezTo>
                  <a:pt x="16200" y="19353"/>
                  <a:pt x="21600" y="12707"/>
                  <a:pt x="21600" y="7722"/>
                </a:cubicBezTo>
                <a:cubicBezTo>
                  <a:pt x="21600" y="2738"/>
                  <a:pt x="18900" y="-2247"/>
                  <a:pt x="10800" y="1076"/>
                </a:cubicBezTo>
                <a:close/>
                <a:moveTo>
                  <a:pt x="4629" y="14368"/>
                </a:moveTo>
                <a:cubicBezTo>
                  <a:pt x="0" y="7722"/>
                  <a:pt x="4629" y="2738"/>
                  <a:pt x="4629" y="2738"/>
                </a:cubicBezTo>
                <a:cubicBezTo>
                  <a:pt x="7714" y="2738"/>
                  <a:pt x="7714" y="2738"/>
                  <a:pt x="7714" y="2738"/>
                </a:cubicBezTo>
                <a:cubicBezTo>
                  <a:pt x="7714" y="2738"/>
                  <a:pt x="4629" y="6061"/>
                  <a:pt x="4629" y="14368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41" name="Shape"/>
          <p:cNvSpPr/>
          <p:nvPr/>
        </p:nvSpPr>
        <p:spPr>
          <a:xfrm>
            <a:off x="2687638" y="5472112"/>
            <a:ext cx="60326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6200" y="10800"/>
                  <a:pt x="10800" y="0"/>
                  <a:pt x="10800" y="0"/>
                </a:cubicBezTo>
                <a:cubicBezTo>
                  <a:pt x="0" y="0"/>
                  <a:pt x="0" y="0"/>
                  <a:pt x="0" y="0"/>
                </a:cubicBezTo>
                <a:cubicBezTo>
                  <a:pt x="16200" y="21600"/>
                  <a:pt x="16200" y="21600"/>
                  <a:pt x="16200" y="21600"/>
                </a:cubicBezTo>
                <a:lnTo>
                  <a:pt x="21600" y="216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42" name="Shape"/>
          <p:cNvSpPr/>
          <p:nvPr/>
        </p:nvSpPr>
        <p:spPr>
          <a:xfrm>
            <a:off x="2747963" y="5472112"/>
            <a:ext cx="74614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cubicBezTo>
                  <a:pt x="21600" y="0"/>
                  <a:pt x="0" y="0"/>
                  <a:pt x="0" y="21600"/>
                </a:cubicBezTo>
                <a:cubicBezTo>
                  <a:pt x="0" y="21600"/>
                  <a:pt x="21600" y="21600"/>
                  <a:pt x="216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43" name="Shape"/>
          <p:cNvSpPr/>
          <p:nvPr/>
        </p:nvSpPr>
        <p:spPr>
          <a:xfrm>
            <a:off x="5016501" y="5472112"/>
            <a:ext cx="20955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514" y="20250"/>
                </a:moveTo>
                <a:cubicBezTo>
                  <a:pt x="17357" y="20250"/>
                  <a:pt x="17357" y="20250"/>
                  <a:pt x="17357" y="20250"/>
                </a:cubicBezTo>
                <a:cubicBezTo>
                  <a:pt x="20057" y="18900"/>
                  <a:pt x="21600" y="16200"/>
                  <a:pt x="21600" y="13500"/>
                </a:cubicBezTo>
                <a:cubicBezTo>
                  <a:pt x="21600" y="9787"/>
                  <a:pt x="18514" y="6413"/>
                  <a:pt x="14657" y="5738"/>
                </a:cubicBezTo>
                <a:cubicBezTo>
                  <a:pt x="16200" y="2700"/>
                  <a:pt x="16200" y="2700"/>
                  <a:pt x="16200" y="2700"/>
                </a:cubicBezTo>
                <a:cubicBezTo>
                  <a:pt x="16586" y="2363"/>
                  <a:pt x="16586" y="2025"/>
                  <a:pt x="16200" y="1688"/>
                </a:cubicBezTo>
                <a:cubicBezTo>
                  <a:pt x="11957" y="0"/>
                  <a:pt x="11957" y="0"/>
                  <a:pt x="11957" y="0"/>
                </a:cubicBezTo>
                <a:cubicBezTo>
                  <a:pt x="11571" y="0"/>
                  <a:pt x="11571" y="0"/>
                  <a:pt x="11186" y="0"/>
                </a:cubicBezTo>
                <a:cubicBezTo>
                  <a:pt x="11186" y="0"/>
                  <a:pt x="10800" y="338"/>
                  <a:pt x="10800" y="338"/>
                </a:cubicBezTo>
                <a:cubicBezTo>
                  <a:pt x="5786" y="8438"/>
                  <a:pt x="5786" y="8438"/>
                  <a:pt x="5786" y="8438"/>
                </a:cubicBezTo>
                <a:cubicBezTo>
                  <a:pt x="5400" y="9450"/>
                  <a:pt x="5786" y="10125"/>
                  <a:pt x="6557" y="10463"/>
                </a:cubicBezTo>
                <a:cubicBezTo>
                  <a:pt x="5786" y="11813"/>
                  <a:pt x="5786" y="11813"/>
                  <a:pt x="5786" y="11813"/>
                </a:cubicBezTo>
                <a:cubicBezTo>
                  <a:pt x="8486" y="12825"/>
                  <a:pt x="8486" y="12825"/>
                  <a:pt x="8486" y="12825"/>
                </a:cubicBezTo>
                <a:cubicBezTo>
                  <a:pt x="9257" y="11813"/>
                  <a:pt x="9257" y="11813"/>
                  <a:pt x="9257" y="11813"/>
                </a:cubicBezTo>
                <a:cubicBezTo>
                  <a:pt x="9257" y="11813"/>
                  <a:pt x="9257" y="11813"/>
                  <a:pt x="9257" y="11813"/>
                </a:cubicBezTo>
                <a:cubicBezTo>
                  <a:pt x="10029" y="11813"/>
                  <a:pt x="11186" y="11813"/>
                  <a:pt x="11571" y="10800"/>
                </a:cubicBezTo>
                <a:cubicBezTo>
                  <a:pt x="13114" y="8100"/>
                  <a:pt x="13114" y="8100"/>
                  <a:pt x="13114" y="8100"/>
                </a:cubicBezTo>
                <a:cubicBezTo>
                  <a:pt x="16200" y="8438"/>
                  <a:pt x="18514" y="10800"/>
                  <a:pt x="18514" y="13500"/>
                </a:cubicBezTo>
                <a:cubicBezTo>
                  <a:pt x="18514" y="16538"/>
                  <a:pt x="15814" y="18900"/>
                  <a:pt x="12343" y="18900"/>
                </a:cubicBezTo>
                <a:cubicBezTo>
                  <a:pt x="10800" y="18900"/>
                  <a:pt x="8871" y="18225"/>
                  <a:pt x="7714" y="17550"/>
                </a:cubicBezTo>
                <a:cubicBezTo>
                  <a:pt x="7714" y="16875"/>
                  <a:pt x="7714" y="16875"/>
                  <a:pt x="7714" y="16875"/>
                </a:cubicBezTo>
                <a:cubicBezTo>
                  <a:pt x="7714" y="16538"/>
                  <a:pt x="8100" y="16200"/>
                  <a:pt x="8486" y="16200"/>
                </a:cubicBezTo>
                <a:cubicBezTo>
                  <a:pt x="12343" y="16200"/>
                  <a:pt x="12343" y="16200"/>
                  <a:pt x="12343" y="16200"/>
                </a:cubicBezTo>
                <a:cubicBezTo>
                  <a:pt x="12343" y="14850"/>
                  <a:pt x="12343" y="14850"/>
                  <a:pt x="12343" y="14850"/>
                </a:cubicBezTo>
                <a:cubicBezTo>
                  <a:pt x="6557" y="14850"/>
                  <a:pt x="6557" y="14850"/>
                  <a:pt x="6557" y="14850"/>
                </a:cubicBezTo>
                <a:cubicBezTo>
                  <a:pt x="3086" y="14850"/>
                  <a:pt x="3086" y="14850"/>
                  <a:pt x="3086" y="14850"/>
                </a:cubicBezTo>
                <a:cubicBezTo>
                  <a:pt x="0" y="14850"/>
                  <a:pt x="0" y="14850"/>
                  <a:pt x="0" y="14850"/>
                </a:cubicBezTo>
                <a:cubicBezTo>
                  <a:pt x="0" y="16200"/>
                  <a:pt x="0" y="16200"/>
                  <a:pt x="0" y="16200"/>
                </a:cubicBezTo>
                <a:cubicBezTo>
                  <a:pt x="3471" y="16200"/>
                  <a:pt x="3471" y="16200"/>
                  <a:pt x="3471" y="16200"/>
                </a:cubicBezTo>
                <a:cubicBezTo>
                  <a:pt x="3857" y="16200"/>
                  <a:pt x="3857" y="16200"/>
                  <a:pt x="3857" y="16200"/>
                </a:cubicBezTo>
                <a:cubicBezTo>
                  <a:pt x="4243" y="16200"/>
                  <a:pt x="4629" y="16538"/>
                  <a:pt x="4629" y="16875"/>
                </a:cubicBezTo>
                <a:cubicBezTo>
                  <a:pt x="4629" y="17550"/>
                  <a:pt x="4629" y="17550"/>
                  <a:pt x="4629" y="17550"/>
                </a:cubicBezTo>
                <a:cubicBezTo>
                  <a:pt x="4629" y="20250"/>
                  <a:pt x="4629" y="20250"/>
                  <a:pt x="4629" y="20250"/>
                </a:cubicBezTo>
                <a:cubicBezTo>
                  <a:pt x="3086" y="20250"/>
                  <a:pt x="1543" y="20250"/>
                  <a:pt x="1543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20250"/>
                  <a:pt x="20057" y="20250"/>
                  <a:pt x="18514" y="20250"/>
                </a:cubicBezTo>
                <a:close/>
                <a:moveTo>
                  <a:pt x="13114" y="1688"/>
                </a:moveTo>
                <a:cubicBezTo>
                  <a:pt x="12729" y="2025"/>
                  <a:pt x="12729" y="2025"/>
                  <a:pt x="12729" y="2363"/>
                </a:cubicBezTo>
                <a:cubicBezTo>
                  <a:pt x="9257" y="8100"/>
                  <a:pt x="9257" y="8100"/>
                  <a:pt x="9257" y="8100"/>
                </a:cubicBezTo>
                <a:cubicBezTo>
                  <a:pt x="7714" y="7425"/>
                  <a:pt x="7714" y="7425"/>
                  <a:pt x="7714" y="7425"/>
                </a:cubicBezTo>
                <a:cubicBezTo>
                  <a:pt x="7714" y="7425"/>
                  <a:pt x="7714" y="7425"/>
                  <a:pt x="7714" y="7425"/>
                </a:cubicBezTo>
                <a:cubicBezTo>
                  <a:pt x="11186" y="1688"/>
                  <a:pt x="11186" y="1688"/>
                  <a:pt x="11186" y="1688"/>
                </a:cubicBezTo>
                <a:cubicBezTo>
                  <a:pt x="11186" y="1688"/>
                  <a:pt x="11571" y="1350"/>
                  <a:pt x="11571" y="1350"/>
                </a:cubicBezTo>
                <a:cubicBezTo>
                  <a:pt x="11957" y="1350"/>
                  <a:pt x="11957" y="1350"/>
                  <a:pt x="12343" y="1350"/>
                </a:cubicBezTo>
                <a:cubicBezTo>
                  <a:pt x="13114" y="1688"/>
                  <a:pt x="13114" y="1688"/>
                  <a:pt x="13114" y="1688"/>
                </a:cubicBezTo>
                <a:cubicBezTo>
                  <a:pt x="13114" y="1688"/>
                  <a:pt x="13114" y="1688"/>
                  <a:pt x="13114" y="1688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44" name="Shape"/>
          <p:cNvSpPr/>
          <p:nvPr/>
        </p:nvSpPr>
        <p:spPr>
          <a:xfrm>
            <a:off x="5030787" y="6013451"/>
            <a:ext cx="211139" cy="1793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829" y="9000"/>
                </a:moveTo>
                <a:cubicBezTo>
                  <a:pt x="19671" y="9000"/>
                  <a:pt x="19671" y="9000"/>
                  <a:pt x="19671" y="9000"/>
                </a:cubicBezTo>
                <a:cubicBezTo>
                  <a:pt x="18900" y="7200"/>
                  <a:pt x="18900" y="7200"/>
                  <a:pt x="18900" y="7200"/>
                </a:cubicBezTo>
                <a:cubicBezTo>
                  <a:pt x="20829" y="7200"/>
                  <a:pt x="20829" y="7200"/>
                  <a:pt x="20829" y="7200"/>
                </a:cubicBezTo>
                <a:cubicBezTo>
                  <a:pt x="21214" y="7200"/>
                  <a:pt x="21600" y="6750"/>
                  <a:pt x="21600" y="6300"/>
                </a:cubicBezTo>
                <a:cubicBezTo>
                  <a:pt x="21600" y="5850"/>
                  <a:pt x="21214" y="5400"/>
                  <a:pt x="20829" y="5400"/>
                </a:cubicBezTo>
                <a:cubicBezTo>
                  <a:pt x="18514" y="5400"/>
                  <a:pt x="18514" y="5400"/>
                  <a:pt x="18514" y="5400"/>
                </a:cubicBezTo>
                <a:cubicBezTo>
                  <a:pt x="17357" y="1800"/>
                  <a:pt x="17357" y="1800"/>
                  <a:pt x="17357" y="1800"/>
                </a:cubicBezTo>
                <a:cubicBezTo>
                  <a:pt x="17357" y="900"/>
                  <a:pt x="16200" y="0"/>
                  <a:pt x="15429" y="0"/>
                </a:cubicBezTo>
                <a:cubicBezTo>
                  <a:pt x="6171" y="0"/>
                  <a:pt x="6171" y="0"/>
                  <a:pt x="6171" y="0"/>
                </a:cubicBezTo>
                <a:cubicBezTo>
                  <a:pt x="5400" y="0"/>
                  <a:pt x="4243" y="900"/>
                  <a:pt x="4243" y="1800"/>
                </a:cubicBezTo>
                <a:cubicBezTo>
                  <a:pt x="3086" y="5400"/>
                  <a:pt x="3086" y="5400"/>
                  <a:pt x="3086" y="5400"/>
                </a:cubicBezTo>
                <a:cubicBezTo>
                  <a:pt x="771" y="5400"/>
                  <a:pt x="771" y="5400"/>
                  <a:pt x="771" y="5400"/>
                </a:cubicBezTo>
                <a:cubicBezTo>
                  <a:pt x="386" y="5400"/>
                  <a:pt x="0" y="5850"/>
                  <a:pt x="0" y="6300"/>
                </a:cubicBezTo>
                <a:cubicBezTo>
                  <a:pt x="0" y="6750"/>
                  <a:pt x="386" y="7200"/>
                  <a:pt x="771" y="7200"/>
                </a:cubicBezTo>
                <a:cubicBezTo>
                  <a:pt x="2700" y="7200"/>
                  <a:pt x="2700" y="7200"/>
                  <a:pt x="2700" y="7200"/>
                </a:cubicBezTo>
                <a:cubicBezTo>
                  <a:pt x="1929" y="9000"/>
                  <a:pt x="1929" y="9000"/>
                  <a:pt x="1929" y="9000"/>
                </a:cubicBezTo>
                <a:cubicBezTo>
                  <a:pt x="771" y="9000"/>
                  <a:pt x="771" y="9000"/>
                  <a:pt x="771" y="9000"/>
                </a:cubicBezTo>
                <a:cubicBezTo>
                  <a:pt x="386" y="9000"/>
                  <a:pt x="0" y="9450"/>
                  <a:pt x="0" y="9900"/>
                </a:cubicBezTo>
                <a:cubicBezTo>
                  <a:pt x="0" y="15300"/>
                  <a:pt x="0" y="15300"/>
                  <a:pt x="0" y="15300"/>
                </a:cubicBezTo>
                <a:cubicBezTo>
                  <a:pt x="0" y="15750"/>
                  <a:pt x="386" y="16200"/>
                  <a:pt x="771" y="16200"/>
                </a:cubicBezTo>
                <a:cubicBezTo>
                  <a:pt x="1543" y="16200"/>
                  <a:pt x="1543" y="16200"/>
                  <a:pt x="1543" y="16200"/>
                </a:cubicBezTo>
                <a:cubicBezTo>
                  <a:pt x="1543" y="19800"/>
                  <a:pt x="1543" y="19800"/>
                  <a:pt x="1543" y="19800"/>
                </a:cubicBezTo>
                <a:cubicBezTo>
                  <a:pt x="1543" y="20700"/>
                  <a:pt x="2314" y="21600"/>
                  <a:pt x="3086" y="21600"/>
                </a:cubicBezTo>
                <a:cubicBezTo>
                  <a:pt x="4629" y="21600"/>
                  <a:pt x="4629" y="21600"/>
                  <a:pt x="4629" y="21600"/>
                </a:cubicBezTo>
                <a:cubicBezTo>
                  <a:pt x="5400" y="21600"/>
                  <a:pt x="6171" y="20700"/>
                  <a:pt x="6171" y="19800"/>
                </a:cubicBezTo>
                <a:cubicBezTo>
                  <a:pt x="6171" y="16200"/>
                  <a:pt x="6171" y="16200"/>
                  <a:pt x="6171" y="16200"/>
                </a:cubicBezTo>
                <a:cubicBezTo>
                  <a:pt x="15429" y="16200"/>
                  <a:pt x="15429" y="16200"/>
                  <a:pt x="15429" y="16200"/>
                </a:cubicBezTo>
                <a:cubicBezTo>
                  <a:pt x="15429" y="19800"/>
                  <a:pt x="15429" y="19800"/>
                  <a:pt x="15429" y="19800"/>
                </a:cubicBezTo>
                <a:cubicBezTo>
                  <a:pt x="15429" y="20700"/>
                  <a:pt x="16200" y="21600"/>
                  <a:pt x="16971" y="21600"/>
                </a:cubicBezTo>
                <a:cubicBezTo>
                  <a:pt x="18514" y="21600"/>
                  <a:pt x="18514" y="21600"/>
                  <a:pt x="18514" y="21600"/>
                </a:cubicBezTo>
                <a:cubicBezTo>
                  <a:pt x="19286" y="21600"/>
                  <a:pt x="20057" y="20700"/>
                  <a:pt x="20057" y="19800"/>
                </a:cubicBezTo>
                <a:cubicBezTo>
                  <a:pt x="20057" y="16200"/>
                  <a:pt x="20057" y="16200"/>
                  <a:pt x="20057" y="16200"/>
                </a:cubicBezTo>
                <a:cubicBezTo>
                  <a:pt x="20829" y="16200"/>
                  <a:pt x="20829" y="16200"/>
                  <a:pt x="20829" y="16200"/>
                </a:cubicBezTo>
                <a:cubicBezTo>
                  <a:pt x="21214" y="16200"/>
                  <a:pt x="21600" y="15750"/>
                  <a:pt x="21600" y="15300"/>
                </a:cubicBezTo>
                <a:cubicBezTo>
                  <a:pt x="21600" y="9900"/>
                  <a:pt x="21600" y="9900"/>
                  <a:pt x="21600" y="9900"/>
                </a:cubicBezTo>
                <a:cubicBezTo>
                  <a:pt x="21600" y="9450"/>
                  <a:pt x="21214" y="9000"/>
                  <a:pt x="20829" y="9000"/>
                </a:cubicBezTo>
                <a:close/>
                <a:moveTo>
                  <a:pt x="5786" y="2250"/>
                </a:moveTo>
                <a:cubicBezTo>
                  <a:pt x="5786" y="2250"/>
                  <a:pt x="6171" y="1800"/>
                  <a:pt x="6171" y="1800"/>
                </a:cubicBezTo>
                <a:cubicBezTo>
                  <a:pt x="9257" y="1800"/>
                  <a:pt x="9257" y="1800"/>
                  <a:pt x="9257" y="1800"/>
                </a:cubicBezTo>
                <a:cubicBezTo>
                  <a:pt x="9257" y="2700"/>
                  <a:pt x="9257" y="2700"/>
                  <a:pt x="9257" y="2700"/>
                </a:cubicBezTo>
                <a:cubicBezTo>
                  <a:pt x="9257" y="3150"/>
                  <a:pt x="9643" y="3600"/>
                  <a:pt x="10029" y="3600"/>
                </a:cubicBezTo>
                <a:cubicBezTo>
                  <a:pt x="11571" y="3600"/>
                  <a:pt x="11571" y="3600"/>
                  <a:pt x="11571" y="3600"/>
                </a:cubicBezTo>
                <a:cubicBezTo>
                  <a:pt x="11957" y="3600"/>
                  <a:pt x="12343" y="3150"/>
                  <a:pt x="12343" y="2700"/>
                </a:cubicBezTo>
                <a:cubicBezTo>
                  <a:pt x="12343" y="1800"/>
                  <a:pt x="12343" y="1800"/>
                  <a:pt x="12343" y="1800"/>
                </a:cubicBezTo>
                <a:cubicBezTo>
                  <a:pt x="15429" y="1800"/>
                  <a:pt x="15429" y="1800"/>
                  <a:pt x="15429" y="1800"/>
                </a:cubicBezTo>
                <a:cubicBezTo>
                  <a:pt x="15429" y="1800"/>
                  <a:pt x="15814" y="2250"/>
                  <a:pt x="15814" y="2250"/>
                </a:cubicBezTo>
                <a:cubicBezTo>
                  <a:pt x="17743" y="9000"/>
                  <a:pt x="17743" y="9000"/>
                  <a:pt x="17743" y="9000"/>
                </a:cubicBezTo>
                <a:cubicBezTo>
                  <a:pt x="3857" y="9000"/>
                  <a:pt x="3857" y="9000"/>
                  <a:pt x="3857" y="9000"/>
                </a:cubicBezTo>
                <a:lnTo>
                  <a:pt x="5786" y="2250"/>
                </a:lnTo>
                <a:close/>
                <a:moveTo>
                  <a:pt x="4629" y="14400"/>
                </a:moveTo>
                <a:cubicBezTo>
                  <a:pt x="3857" y="14400"/>
                  <a:pt x="3086" y="13500"/>
                  <a:pt x="3086" y="12600"/>
                </a:cubicBezTo>
                <a:cubicBezTo>
                  <a:pt x="3086" y="11700"/>
                  <a:pt x="3857" y="10800"/>
                  <a:pt x="4629" y="10800"/>
                </a:cubicBezTo>
                <a:cubicBezTo>
                  <a:pt x="5400" y="10800"/>
                  <a:pt x="6171" y="11700"/>
                  <a:pt x="6171" y="12600"/>
                </a:cubicBezTo>
                <a:cubicBezTo>
                  <a:pt x="6171" y="13500"/>
                  <a:pt x="5400" y="14400"/>
                  <a:pt x="4629" y="14400"/>
                </a:cubicBezTo>
                <a:close/>
                <a:moveTo>
                  <a:pt x="13886" y="14400"/>
                </a:moveTo>
                <a:cubicBezTo>
                  <a:pt x="7714" y="14400"/>
                  <a:pt x="7714" y="14400"/>
                  <a:pt x="7714" y="14400"/>
                </a:cubicBezTo>
                <a:cubicBezTo>
                  <a:pt x="7714" y="12600"/>
                  <a:pt x="7714" y="12600"/>
                  <a:pt x="7714" y="12600"/>
                </a:cubicBezTo>
                <a:cubicBezTo>
                  <a:pt x="13886" y="12600"/>
                  <a:pt x="13886" y="12600"/>
                  <a:pt x="13886" y="12600"/>
                </a:cubicBezTo>
                <a:lnTo>
                  <a:pt x="13886" y="14400"/>
                </a:lnTo>
                <a:close/>
                <a:moveTo>
                  <a:pt x="16971" y="14400"/>
                </a:moveTo>
                <a:cubicBezTo>
                  <a:pt x="16200" y="14400"/>
                  <a:pt x="15429" y="13500"/>
                  <a:pt x="15429" y="12600"/>
                </a:cubicBezTo>
                <a:cubicBezTo>
                  <a:pt x="15429" y="11700"/>
                  <a:pt x="16200" y="10800"/>
                  <a:pt x="16971" y="10800"/>
                </a:cubicBezTo>
                <a:cubicBezTo>
                  <a:pt x="17743" y="10800"/>
                  <a:pt x="18514" y="11700"/>
                  <a:pt x="18514" y="12600"/>
                </a:cubicBezTo>
                <a:cubicBezTo>
                  <a:pt x="18514" y="13500"/>
                  <a:pt x="17743" y="14400"/>
                  <a:pt x="16971" y="144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45" name="Shape"/>
          <p:cNvSpPr/>
          <p:nvPr/>
        </p:nvSpPr>
        <p:spPr>
          <a:xfrm>
            <a:off x="5722937" y="6027737"/>
            <a:ext cx="14289" cy="46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16200" y="21600"/>
                  <a:pt x="21600" y="19800"/>
                  <a:pt x="21600" y="18000"/>
                </a:cubicBezTo>
                <a:cubicBezTo>
                  <a:pt x="21600" y="3600"/>
                  <a:pt x="21600" y="3600"/>
                  <a:pt x="21600" y="3600"/>
                </a:cubicBezTo>
                <a:cubicBezTo>
                  <a:pt x="21600" y="1800"/>
                  <a:pt x="16200" y="0"/>
                  <a:pt x="108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46" name="Shape"/>
          <p:cNvSpPr/>
          <p:nvPr/>
        </p:nvSpPr>
        <p:spPr>
          <a:xfrm>
            <a:off x="5527676" y="5967412"/>
            <a:ext cx="179389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0"/>
                </a:moveTo>
                <a:cubicBezTo>
                  <a:pt x="5400" y="0"/>
                  <a:pt x="5400" y="0"/>
                  <a:pt x="5400" y="0"/>
                </a:cubicBezTo>
                <a:cubicBezTo>
                  <a:pt x="2250" y="0"/>
                  <a:pt x="0" y="1800"/>
                  <a:pt x="0" y="4320"/>
                </a:cubicBezTo>
                <a:cubicBezTo>
                  <a:pt x="0" y="17280"/>
                  <a:pt x="0" y="17280"/>
                  <a:pt x="0" y="17280"/>
                </a:cubicBezTo>
                <a:cubicBezTo>
                  <a:pt x="0" y="18000"/>
                  <a:pt x="900" y="18720"/>
                  <a:pt x="1800" y="18720"/>
                </a:cubicBezTo>
                <a:cubicBezTo>
                  <a:pt x="1800" y="20160"/>
                  <a:pt x="1800" y="20160"/>
                  <a:pt x="1800" y="20160"/>
                </a:cubicBezTo>
                <a:cubicBezTo>
                  <a:pt x="1800" y="20880"/>
                  <a:pt x="2700" y="21600"/>
                  <a:pt x="3600" y="21600"/>
                </a:cubicBezTo>
                <a:cubicBezTo>
                  <a:pt x="5400" y="21600"/>
                  <a:pt x="5400" y="21600"/>
                  <a:pt x="5400" y="21600"/>
                </a:cubicBezTo>
                <a:cubicBezTo>
                  <a:pt x="6300" y="21600"/>
                  <a:pt x="7200" y="20880"/>
                  <a:pt x="7200" y="20160"/>
                </a:cubicBezTo>
                <a:cubicBezTo>
                  <a:pt x="7200" y="18720"/>
                  <a:pt x="7200" y="18720"/>
                  <a:pt x="7200" y="18720"/>
                </a:cubicBezTo>
                <a:cubicBezTo>
                  <a:pt x="14400" y="18720"/>
                  <a:pt x="14400" y="18720"/>
                  <a:pt x="14400" y="18720"/>
                </a:cubicBezTo>
                <a:cubicBezTo>
                  <a:pt x="14400" y="20160"/>
                  <a:pt x="14400" y="20160"/>
                  <a:pt x="14400" y="20160"/>
                </a:cubicBezTo>
                <a:cubicBezTo>
                  <a:pt x="14400" y="20880"/>
                  <a:pt x="15300" y="21600"/>
                  <a:pt x="16200" y="21600"/>
                </a:cubicBezTo>
                <a:cubicBezTo>
                  <a:pt x="18000" y="21600"/>
                  <a:pt x="18000" y="21600"/>
                  <a:pt x="18000" y="21600"/>
                </a:cubicBezTo>
                <a:cubicBezTo>
                  <a:pt x="18900" y="21600"/>
                  <a:pt x="19800" y="20880"/>
                  <a:pt x="19800" y="20160"/>
                </a:cubicBezTo>
                <a:cubicBezTo>
                  <a:pt x="19800" y="18720"/>
                  <a:pt x="19800" y="18720"/>
                  <a:pt x="19800" y="18720"/>
                </a:cubicBezTo>
                <a:cubicBezTo>
                  <a:pt x="20700" y="18720"/>
                  <a:pt x="21600" y="18000"/>
                  <a:pt x="21600" y="17280"/>
                </a:cubicBezTo>
                <a:cubicBezTo>
                  <a:pt x="21600" y="4320"/>
                  <a:pt x="21600" y="4320"/>
                  <a:pt x="21600" y="4320"/>
                </a:cubicBezTo>
                <a:cubicBezTo>
                  <a:pt x="21600" y="1800"/>
                  <a:pt x="19350" y="0"/>
                  <a:pt x="16200" y="0"/>
                </a:cubicBezTo>
                <a:close/>
                <a:moveTo>
                  <a:pt x="7200" y="1440"/>
                </a:moveTo>
                <a:cubicBezTo>
                  <a:pt x="14400" y="1440"/>
                  <a:pt x="14400" y="1440"/>
                  <a:pt x="14400" y="1440"/>
                </a:cubicBezTo>
                <a:cubicBezTo>
                  <a:pt x="14400" y="2880"/>
                  <a:pt x="14400" y="2880"/>
                  <a:pt x="14400" y="2880"/>
                </a:cubicBezTo>
                <a:cubicBezTo>
                  <a:pt x="7200" y="2880"/>
                  <a:pt x="7200" y="2880"/>
                  <a:pt x="7200" y="2880"/>
                </a:cubicBezTo>
                <a:lnTo>
                  <a:pt x="7200" y="1440"/>
                </a:lnTo>
                <a:close/>
                <a:moveTo>
                  <a:pt x="3600" y="17280"/>
                </a:moveTo>
                <a:cubicBezTo>
                  <a:pt x="2700" y="17280"/>
                  <a:pt x="1800" y="16560"/>
                  <a:pt x="1800" y="15840"/>
                </a:cubicBezTo>
                <a:cubicBezTo>
                  <a:pt x="1800" y="15120"/>
                  <a:pt x="2700" y="14400"/>
                  <a:pt x="3600" y="14400"/>
                </a:cubicBezTo>
                <a:cubicBezTo>
                  <a:pt x="4500" y="14400"/>
                  <a:pt x="5400" y="15120"/>
                  <a:pt x="5400" y="15840"/>
                </a:cubicBezTo>
                <a:cubicBezTo>
                  <a:pt x="5400" y="16560"/>
                  <a:pt x="4500" y="17280"/>
                  <a:pt x="3600" y="17280"/>
                </a:cubicBezTo>
                <a:close/>
                <a:moveTo>
                  <a:pt x="18000" y="17280"/>
                </a:moveTo>
                <a:cubicBezTo>
                  <a:pt x="17100" y="17280"/>
                  <a:pt x="16200" y="16560"/>
                  <a:pt x="16200" y="15840"/>
                </a:cubicBezTo>
                <a:cubicBezTo>
                  <a:pt x="16200" y="15120"/>
                  <a:pt x="17100" y="14400"/>
                  <a:pt x="18000" y="14400"/>
                </a:cubicBezTo>
                <a:cubicBezTo>
                  <a:pt x="18900" y="14400"/>
                  <a:pt x="19800" y="15120"/>
                  <a:pt x="19800" y="15840"/>
                </a:cubicBezTo>
                <a:cubicBezTo>
                  <a:pt x="19800" y="16560"/>
                  <a:pt x="18900" y="17280"/>
                  <a:pt x="18000" y="17280"/>
                </a:cubicBezTo>
                <a:close/>
                <a:moveTo>
                  <a:pt x="19800" y="12960"/>
                </a:moveTo>
                <a:cubicBezTo>
                  <a:pt x="1800" y="12960"/>
                  <a:pt x="1800" y="12960"/>
                  <a:pt x="1800" y="12960"/>
                </a:cubicBezTo>
                <a:cubicBezTo>
                  <a:pt x="1800" y="4320"/>
                  <a:pt x="1800" y="4320"/>
                  <a:pt x="1800" y="4320"/>
                </a:cubicBezTo>
                <a:cubicBezTo>
                  <a:pt x="19800" y="4320"/>
                  <a:pt x="19800" y="4320"/>
                  <a:pt x="19800" y="4320"/>
                </a:cubicBezTo>
                <a:lnTo>
                  <a:pt x="19800" y="1296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47" name="Shape"/>
          <p:cNvSpPr/>
          <p:nvPr/>
        </p:nvSpPr>
        <p:spPr>
          <a:xfrm>
            <a:off x="5497512" y="6027737"/>
            <a:ext cx="14289" cy="46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3600"/>
                </a:moveTo>
                <a:cubicBezTo>
                  <a:pt x="0" y="18000"/>
                  <a:pt x="0" y="18000"/>
                  <a:pt x="0" y="18000"/>
                </a:cubicBezTo>
                <a:cubicBezTo>
                  <a:pt x="0" y="19800"/>
                  <a:pt x="5400" y="21600"/>
                  <a:pt x="1080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10800" y="0"/>
                  <a:pt x="10800" y="0"/>
                  <a:pt x="10800" y="0"/>
                </a:cubicBezTo>
                <a:cubicBezTo>
                  <a:pt x="5400" y="0"/>
                  <a:pt x="0" y="1800"/>
                  <a:pt x="0" y="36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48" name="Shape"/>
          <p:cNvSpPr/>
          <p:nvPr/>
        </p:nvSpPr>
        <p:spPr>
          <a:xfrm>
            <a:off x="6007101" y="5953126"/>
            <a:ext cx="175585" cy="1793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31" h="21600" extrusionOk="0">
                <a:moveTo>
                  <a:pt x="21140" y="17550"/>
                </a:moveTo>
                <a:cubicBezTo>
                  <a:pt x="18383" y="3150"/>
                  <a:pt x="18383" y="3150"/>
                  <a:pt x="18383" y="3150"/>
                </a:cubicBezTo>
                <a:cubicBezTo>
                  <a:pt x="17923" y="1350"/>
                  <a:pt x="16085" y="0"/>
                  <a:pt x="14247" y="0"/>
                </a:cubicBezTo>
                <a:cubicBezTo>
                  <a:pt x="6894" y="0"/>
                  <a:pt x="6894" y="0"/>
                  <a:pt x="6894" y="0"/>
                </a:cubicBezTo>
                <a:cubicBezTo>
                  <a:pt x="5055" y="0"/>
                  <a:pt x="3217" y="1350"/>
                  <a:pt x="3217" y="3150"/>
                </a:cubicBezTo>
                <a:cubicBezTo>
                  <a:pt x="0" y="17550"/>
                  <a:pt x="0" y="17550"/>
                  <a:pt x="0" y="17550"/>
                </a:cubicBezTo>
                <a:cubicBezTo>
                  <a:pt x="0" y="18450"/>
                  <a:pt x="0" y="19800"/>
                  <a:pt x="919" y="20250"/>
                </a:cubicBezTo>
                <a:cubicBezTo>
                  <a:pt x="1379" y="21150"/>
                  <a:pt x="2298" y="21600"/>
                  <a:pt x="3217" y="21600"/>
                </a:cubicBezTo>
                <a:cubicBezTo>
                  <a:pt x="5515" y="21600"/>
                  <a:pt x="5515" y="21600"/>
                  <a:pt x="5515" y="21600"/>
                </a:cubicBezTo>
                <a:cubicBezTo>
                  <a:pt x="8272" y="21600"/>
                  <a:pt x="8272" y="21600"/>
                  <a:pt x="8272" y="21600"/>
                </a:cubicBezTo>
                <a:cubicBezTo>
                  <a:pt x="12868" y="21600"/>
                  <a:pt x="12868" y="21600"/>
                  <a:pt x="12868" y="21600"/>
                </a:cubicBezTo>
                <a:cubicBezTo>
                  <a:pt x="16085" y="21600"/>
                  <a:pt x="16085" y="21600"/>
                  <a:pt x="16085" y="21600"/>
                </a:cubicBezTo>
                <a:cubicBezTo>
                  <a:pt x="17923" y="21600"/>
                  <a:pt x="17923" y="21600"/>
                  <a:pt x="17923" y="21600"/>
                </a:cubicBezTo>
                <a:cubicBezTo>
                  <a:pt x="19302" y="21600"/>
                  <a:pt x="20221" y="21150"/>
                  <a:pt x="20681" y="20250"/>
                </a:cubicBezTo>
                <a:cubicBezTo>
                  <a:pt x="21140" y="19800"/>
                  <a:pt x="21600" y="18450"/>
                  <a:pt x="21140" y="17550"/>
                </a:cubicBezTo>
                <a:close/>
                <a:moveTo>
                  <a:pt x="8732" y="1800"/>
                </a:moveTo>
                <a:cubicBezTo>
                  <a:pt x="12409" y="1800"/>
                  <a:pt x="12409" y="1800"/>
                  <a:pt x="12409" y="1800"/>
                </a:cubicBezTo>
                <a:cubicBezTo>
                  <a:pt x="12409" y="3600"/>
                  <a:pt x="12409" y="3600"/>
                  <a:pt x="12409" y="3600"/>
                </a:cubicBezTo>
                <a:cubicBezTo>
                  <a:pt x="8732" y="3600"/>
                  <a:pt x="8732" y="3600"/>
                  <a:pt x="8732" y="3600"/>
                </a:cubicBezTo>
                <a:lnTo>
                  <a:pt x="8732" y="1800"/>
                </a:lnTo>
                <a:close/>
                <a:moveTo>
                  <a:pt x="3217" y="10800"/>
                </a:moveTo>
                <a:cubicBezTo>
                  <a:pt x="4596" y="5400"/>
                  <a:pt x="4596" y="5400"/>
                  <a:pt x="4596" y="5400"/>
                </a:cubicBezTo>
                <a:cubicBezTo>
                  <a:pt x="17004" y="5400"/>
                  <a:pt x="17004" y="5400"/>
                  <a:pt x="17004" y="5400"/>
                </a:cubicBezTo>
                <a:cubicBezTo>
                  <a:pt x="17923" y="10800"/>
                  <a:pt x="17923" y="10800"/>
                  <a:pt x="17923" y="10800"/>
                </a:cubicBezTo>
                <a:cubicBezTo>
                  <a:pt x="18843" y="14400"/>
                  <a:pt x="18843" y="14400"/>
                  <a:pt x="18843" y="14400"/>
                </a:cubicBezTo>
                <a:cubicBezTo>
                  <a:pt x="2757" y="14400"/>
                  <a:pt x="2757" y="14400"/>
                  <a:pt x="2757" y="14400"/>
                </a:cubicBezTo>
                <a:lnTo>
                  <a:pt x="3217" y="10800"/>
                </a:lnTo>
                <a:close/>
                <a:moveTo>
                  <a:pt x="6894" y="19800"/>
                </a:moveTo>
                <a:cubicBezTo>
                  <a:pt x="5974" y="19800"/>
                  <a:pt x="5055" y="18900"/>
                  <a:pt x="5055" y="18000"/>
                </a:cubicBezTo>
                <a:cubicBezTo>
                  <a:pt x="5055" y="17100"/>
                  <a:pt x="5974" y="16200"/>
                  <a:pt x="6894" y="16200"/>
                </a:cubicBezTo>
                <a:cubicBezTo>
                  <a:pt x="8272" y="16200"/>
                  <a:pt x="8732" y="17100"/>
                  <a:pt x="8732" y="18000"/>
                </a:cubicBezTo>
                <a:cubicBezTo>
                  <a:pt x="8732" y="18900"/>
                  <a:pt x="8272" y="19800"/>
                  <a:pt x="6894" y="19800"/>
                </a:cubicBezTo>
                <a:close/>
                <a:moveTo>
                  <a:pt x="14247" y="19800"/>
                </a:moveTo>
                <a:cubicBezTo>
                  <a:pt x="13328" y="19800"/>
                  <a:pt x="12409" y="18900"/>
                  <a:pt x="12409" y="18000"/>
                </a:cubicBezTo>
                <a:cubicBezTo>
                  <a:pt x="12409" y="17100"/>
                  <a:pt x="13328" y="16200"/>
                  <a:pt x="14247" y="16200"/>
                </a:cubicBezTo>
                <a:cubicBezTo>
                  <a:pt x="15626" y="16200"/>
                  <a:pt x="16085" y="17100"/>
                  <a:pt x="16085" y="18000"/>
                </a:cubicBezTo>
                <a:cubicBezTo>
                  <a:pt x="16085" y="18900"/>
                  <a:pt x="15626" y="19800"/>
                  <a:pt x="14247" y="198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49" name="Shape"/>
          <p:cNvSpPr/>
          <p:nvPr/>
        </p:nvSpPr>
        <p:spPr>
          <a:xfrm>
            <a:off x="6026151" y="6148387"/>
            <a:ext cx="139701" cy="444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82" y="0"/>
                </a:moveTo>
                <a:lnTo>
                  <a:pt x="15709" y="6943"/>
                </a:lnTo>
                <a:lnTo>
                  <a:pt x="5891" y="6943"/>
                </a:lnTo>
                <a:lnTo>
                  <a:pt x="7118" y="0"/>
                </a:lnTo>
                <a:lnTo>
                  <a:pt x="2945" y="0"/>
                </a:lnTo>
                <a:lnTo>
                  <a:pt x="0" y="21600"/>
                </a:lnTo>
                <a:lnTo>
                  <a:pt x="3436" y="21600"/>
                </a:lnTo>
                <a:lnTo>
                  <a:pt x="4664" y="14657"/>
                </a:lnTo>
                <a:lnTo>
                  <a:pt x="16936" y="14657"/>
                </a:lnTo>
                <a:lnTo>
                  <a:pt x="17427" y="21600"/>
                </a:lnTo>
                <a:lnTo>
                  <a:pt x="21600" y="21600"/>
                </a:lnTo>
                <a:lnTo>
                  <a:pt x="18164" y="0"/>
                </a:lnTo>
                <a:lnTo>
                  <a:pt x="14482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50" name="Shape"/>
          <p:cNvSpPr/>
          <p:nvPr/>
        </p:nvSpPr>
        <p:spPr>
          <a:xfrm>
            <a:off x="6457951" y="6013451"/>
            <a:ext cx="241301" cy="1190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5400"/>
                </a:moveTo>
                <a:cubicBezTo>
                  <a:pt x="15863" y="5400"/>
                  <a:pt x="13838" y="5400"/>
                  <a:pt x="13500" y="6075"/>
                </a:cubicBezTo>
                <a:cubicBezTo>
                  <a:pt x="13500" y="8100"/>
                  <a:pt x="13500" y="8100"/>
                  <a:pt x="13500" y="8100"/>
                </a:cubicBezTo>
                <a:cubicBezTo>
                  <a:pt x="12150" y="8100"/>
                  <a:pt x="12150" y="8100"/>
                  <a:pt x="12150" y="8100"/>
                </a:cubicBezTo>
                <a:cubicBezTo>
                  <a:pt x="12150" y="1350"/>
                  <a:pt x="12150" y="1350"/>
                  <a:pt x="12150" y="1350"/>
                </a:cubicBezTo>
                <a:cubicBezTo>
                  <a:pt x="12150" y="675"/>
                  <a:pt x="11813" y="0"/>
                  <a:pt x="11475" y="0"/>
                </a:cubicBezTo>
                <a:cubicBezTo>
                  <a:pt x="11138" y="0"/>
                  <a:pt x="10800" y="675"/>
                  <a:pt x="10800" y="1350"/>
                </a:cubicBezTo>
                <a:cubicBezTo>
                  <a:pt x="10800" y="8100"/>
                  <a:pt x="10800" y="8100"/>
                  <a:pt x="10800" y="8100"/>
                </a:cubicBezTo>
                <a:cubicBezTo>
                  <a:pt x="9450" y="8100"/>
                  <a:pt x="9450" y="8100"/>
                  <a:pt x="9450" y="8100"/>
                </a:cubicBezTo>
                <a:cubicBezTo>
                  <a:pt x="8100" y="10800"/>
                  <a:pt x="8100" y="10800"/>
                  <a:pt x="8100" y="10800"/>
                </a:cubicBezTo>
                <a:cubicBezTo>
                  <a:pt x="4050" y="10800"/>
                  <a:pt x="4050" y="10800"/>
                  <a:pt x="4050" y="10800"/>
                </a:cubicBezTo>
                <a:cubicBezTo>
                  <a:pt x="3712" y="9450"/>
                  <a:pt x="3037" y="8100"/>
                  <a:pt x="2025" y="8100"/>
                </a:cubicBezTo>
                <a:cubicBezTo>
                  <a:pt x="1012" y="8100"/>
                  <a:pt x="0" y="10125"/>
                  <a:pt x="0" y="12150"/>
                </a:cubicBezTo>
                <a:cubicBezTo>
                  <a:pt x="0" y="14175"/>
                  <a:pt x="1012" y="16200"/>
                  <a:pt x="2025" y="16200"/>
                </a:cubicBezTo>
                <a:cubicBezTo>
                  <a:pt x="2700" y="16200"/>
                  <a:pt x="3375" y="15525"/>
                  <a:pt x="3712" y="14175"/>
                </a:cubicBezTo>
                <a:cubicBezTo>
                  <a:pt x="9450" y="21600"/>
                  <a:pt x="9450" y="21600"/>
                  <a:pt x="9450" y="21600"/>
                </a:cubicBezTo>
                <a:cubicBezTo>
                  <a:pt x="13500" y="21600"/>
                  <a:pt x="13500" y="21600"/>
                  <a:pt x="13500" y="21600"/>
                </a:cubicBezTo>
                <a:cubicBezTo>
                  <a:pt x="20925" y="21600"/>
                  <a:pt x="20925" y="21600"/>
                  <a:pt x="20925" y="21600"/>
                </a:cubicBezTo>
                <a:cubicBezTo>
                  <a:pt x="21263" y="20250"/>
                  <a:pt x="21600" y="18225"/>
                  <a:pt x="21600" y="16200"/>
                </a:cubicBezTo>
                <a:cubicBezTo>
                  <a:pt x="21600" y="10125"/>
                  <a:pt x="19238" y="5400"/>
                  <a:pt x="16200" y="5400"/>
                </a:cubicBezTo>
                <a:close/>
                <a:moveTo>
                  <a:pt x="2025" y="13500"/>
                </a:moveTo>
                <a:cubicBezTo>
                  <a:pt x="1687" y="13500"/>
                  <a:pt x="1350" y="12825"/>
                  <a:pt x="1350" y="12150"/>
                </a:cubicBezTo>
                <a:cubicBezTo>
                  <a:pt x="1350" y="11475"/>
                  <a:pt x="1687" y="10800"/>
                  <a:pt x="2025" y="10800"/>
                </a:cubicBezTo>
                <a:cubicBezTo>
                  <a:pt x="2362" y="10800"/>
                  <a:pt x="2700" y="11475"/>
                  <a:pt x="2700" y="12150"/>
                </a:cubicBezTo>
                <a:cubicBezTo>
                  <a:pt x="2700" y="12825"/>
                  <a:pt x="2362" y="13500"/>
                  <a:pt x="2025" y="13500"/>
                </a:cubicBezTo>
                <a:close/>
                <a:moveTo>
                  <a:pt x="13500" y="16200"/>
                </a:moveTo>
                <a:cubicBezTo>
                  <a:pt x="12150" y="16200"/>
                  <a:pt x="12150" y="16200"/>
                  <a:pt x="12150" y="16200"/>
                </a:cubicBezTo>
                <a:cubicBezTo>
                  <a:pt x="12150" y="10800"/>
                  <a:pt x="12150" y="10800"/>
                  <a:pt x="12150" y="10800"/>
                </a:cubicBezTo>
                <a:cubicBezTo>
                  <a:pt x="13500" y="10800"/>
                  <a:pt x="13500" y="10800"/>
                  <a:pt x="13500" y="10800"/>
                </a:cubicBezTo>
                <a:lnTo>
                  <a:pt x="13500" y="16200"/>
                </a:lnTo>
                <a:close/>
                <a:moveTo>
                  <a:pt x="19913" y="18900"/>
                </a:moveTo>
                <a:cubicBezTo>
                  <a:pt x="14850" y="18900"/>
                  <a:pt x="14850" y="18900"/>
                  <a:pt x="14850" y="18900"/>
                </a:cubicBezTo>
                <a:cubicBezTo>
                  <a:pt x="14850" y="8100"/>
                  <a:pt x="14850" y="8100"/>
                  <a:pt x="14850" y="8100"/>
                </a:cubicBezTo>
                <a:cubicBezTo>
                  <a:pt x="15525" y="8100"/>
                  <a:pt x="15863" y="8100"/>
                  <a:pt x="16200" y="8100"/>
                </a:cubicBezTo>
                <a:cubicBezTo>
                  <a:pt x="18563" y="8100"/>
                  <a:pt x="20250" y="11475"/>
                  <a:pt x="20250" y="16200"/>
                </a:cubicBezTo>
                <a:cubicBezTo>
                  <a:pt x="20250" y="16875"/>
                  <a:pt x="20250" y="18225"/>
                  <a:pt x="19913" y="189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51" name="Shape"/>
          <p:cNvSpPr/>
          <p:nvPr/>
        </p:nvSpPr>
        <p:spPr>
          <a:xfrm>
            <a:off x="6457951" y="5983287"/>
            <a:ext cx="106364" cy="30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086" y="21600"/>
                </a:moveTo>
                <a:cubicBezTo>
                  <a:pt x="20057" y="21600"/>
                  <a:pt x="20057" y="21600"/>
                  <a:pt x="20057" y="21600"/>
                </a:cubicBezTo>
                <a:cubicBezTo>
                  <a:pt x="20829" y="21600"/>
                  <a:pt x="21600" y="21600"/>
                  <a:pt x="21600" y="18900"/>
                </a:cubicBezTo>
                <a:cubicBezTo>
                  <a:pt x="21600" y="16200"/>
                  <a:pt x="21600" y="13500"/>
                  <a:pt x="20829" y="13500"/>
                </a:cubicBezTo>
                <a:cubicBezTo>
                  <a:pt x="17743" y="0"/>
                  <a:pt x="17743" y="0"/>
                  <a:pt x="17743" y="0"/>
                </a:cubicBezTo>
                <a:cubicBezTo>
                  <a:pt x="3086" y="0"/>
                  <a:pt x="3086" y="0"/>
                  <a:pt x="3086" y="0"/>
                </a:cubicBezTo>
                <a:cubicBezTo>
                  <a:pt x="1543" y="0"/>
                  <a:pt x="0" y="5400"/>
                  <a:pt x="0" y="10800"/>
                </a:cubicBezTo>
                <a:cubicBezTo>
                  <a:pt x="0" y="16200"/>
                  <a:pt x="1543" y="21600"/>
                  <a:pt x="3086" y="216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52" name="Shape"/>
          <p:cNvSpPr/>
          <p:nvPr/>
        </p:nvSpPr>
        <p:spPr>
          <a:xfrm>
            <a:off x="6594475" y="5983287"/>
            <a:ext cx="104776" cy="30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857" y="21600"/>
                </a:moveTo>
                <a:cubicBezTo>
                  <a:pt x="18514" y="21600"/>
                  <a:pt x="18514" y="21600"/>
                  <a:pt x="18514" y="21600"/>
                </a:cubicBezTo>
                <a:cubicBezTo>
                  <a:pt x="20057" y="21600"/>
                  <a:pt x="21600" y="16200"/>
                  <a:pt x="21600" y="10800"/>
                </a:cubicBezTo>
                <a:cubicBezTo>
                  <a:pt x="21600" y="5400"/>
                  <a:pt x="20057" y="0"/>
                  <a:pt x="18514" y="0"/>
                </a:cubicBezTo>
                <a:cubicBezTo>
                  <a:pt x="1543" y="0"/>
                  <a:pt x="1543" y="0"/>
                  <a:pt x="1543" y="0"/>
                </a:cubicBezTo>
                <a:cubicBezTo>
                  <a:pt x="771" y="0"/>
                  <a:pt x="0" y="0"/>
                  <a:pt x="0" y="2700"/>
                </a:cubicBezTo>
                <a:cubicBezTo>
                  <a:pt x="0" y="5400"/>
                  <a:pt x="0" y="8100"/>
                  <a:pt x="771" y="8100"/>
                </a:cubicBezTo>
                <a:lnTo>
                  <a:pt x="3857" y="216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53" name="Shape"/>
          <p:cNvSpPr/>
          <p:nvPr/>
        </p:nvSpPr>
        <p:spPr>
          <a:xfrm>
            <a:off x="6548438" y="6148387"/>
            <a:ext cx="150814" cy="30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440" y="0"/>
                </a:moveTo>
                <a:cubicBezTo>
                  <a:pt x="2160" y="0"/>
                  <a:pt x="2160" y="0"/>
                  <a:pt x="2160" y="0"/>
                </a:cubicBezTo>
                <a:cubicBezTo>
                  <a:pt x="1080" y="0"/>
                  <a:pt x="0" y="5400"/>
                  <a:pt x="0" y="10800"/>
                </a:cubicBezTo>
                <a:cubicBezTo>
                  <a:pt x="0" y="16200"/>
                  <a:pt x="1080" y="21600"/>
                  <a:pt x="2160" y="21600"/>
                </a:cubicBezTo>
                <a:cubicBezTo>
                  <a:pt x="19440" y="21600"/>
                  <a:pt x="19440" y="21600"/>
                  <a:pt x="19440" y="21600"/>
                </a:cubicBezTo>
                <a:cubicBezTo>
                  <a:pt x="20520" y="21600"/>
                  <a:pt x="21600" y="16200"/>
                  <a:pt x="21600" y="10800"/>
                </a:cubicBezTo>
                <a:cubicBezTo>
                  <a:pt x="21600" y="5400"/>
                  <a:pt x="20520" y="0"/>
                  <a:pt x="1944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54" name="Shape"/>
          <p:cNvSpPr/>
          <p:nvPr/>
        </p:nvSpPr>
        <p:spPr>
          <a:xfrm>
            <a:off x="6938963" y="6156358"/>
            <a:ext cx="241301" cy="374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7550" extrusionOk="0">
                <a:moveTo>
                  <a:pt x="16538" y="6750"/>
                </a:moveTo>
                <a:cubicBezTo>
                  <a:pt x="15525" y="12150"/>
                  <a:pt x="14513" y="12150"/>
                  <a:pt x="13500" y="6750"/>
                </a:cubicBezTo>
                <a:cubicBezTo>
                  <a:pt x="11813" y="-2250"/>
                  <a:pt x="10125" y="-2250"/>
                  <a:pt x="8437" y="6750"/>
                </a:cubicBezTo>
                <a:cubicBezTo>
                  <a:pt x="7425" y="12150"/>
                  <a:pt x="6412" y="12150"/>
                  <a:pt x="5400" y="6750"/>
                </a:cubicBezTo>
                <a:cubicBezTo>
                  <a:pt x="3712" y="-2250"/>
                  <a:pt x="2025" y="-2250"/>
                  <a:pt x="337" y="6750"/>
                </a:cubicBezTo>
                <a:cubicBezTo>
                  <a:pt x="337" y="6750"/>
                  <a:pt x="0" y="6750"/>
                  <a:pt x="0" y="6750"/>
                </a:cubicBezTo>
                <a:cubicBezTo>
                  <a:pt x="0" y="15750"/>
                  <a:pt x="0" y="15750"/>
                  <a:pt x="0" y="15750"/>
                </a:cubicBezTo>
                <a:cubicBezTo>
                  <a:pt x="337" y="13950"/>
                  <a:pt x="675" y="13950"/>
                  <a:pt x="1350" y="10350"/>
                </a:cubicBezTo>
                <a:cubicBezTo>
                  <a:pt x="2362" y="4950"/>
                  <a:pt x="3375" y="4950"/>
                  <a:pt x="4387" y="10350"/>
                </a:cubicBezTo>
                <a:cubicBezTo>
                  <a:pt x="6075" y="19350"/>
                  <a:pt x="7762" y="19350"/>
                  <a:pt x="9450" y="10350"/>
                </a:cubicBezTo>
                <a:cubicBezTo>
                  <a:pt x="10462" y="4950"/>
                  <a:pt x="11475" y="4950"/>
                  <a:pt x="12488" y="10350"/>
                </a:cubicBezTo>
                <a:cubicBezTo>
                  <a:pt x="13163" y="15750"/>
                  <a:pt x="14175" y="17550"/>
                  <a:pt x="14850" y="17550"/>
                </a:cubicBezTo>
                <a:cubicBezTo>
                  <a:pt x="15863" y="17550"/>
                  <a:pt x="16538" y="15750"/>
                  <a:pt x="17550" y="10350"/>
                </a:cubicBezTo>
                <a:cubicBezTo>
                  <a:pt x="18563" y="4950"/>
                  <a:pt x="19575" y="4950"/>
                  <a:pt x="20588" y="10350"/>
                </a:cubicBezTo>
                <a:cubicBezTo>
                  <a:pt x="20925" y="12150"/>
                  <a:pt x="21263" y="13950"/>
                  <a:pt x="21600" y="15750"/>
                </a:cubicBezTo>
                <a:cubicBezTo>
                  <a:pt x="21600" y="6750"/>
                  <a:pt x="21600" y="6750"/>
                  <a:pt x="21600" y="6750"/>
                </a:cubicBezTo>
                <a:cubicBezTo>
                  <a:pt x="21600" y="6750"/>
                  <a:pt x="21600" y="6750"/>
                  <a:pt x="21600" y="6750"/>
                </a:cubicBezTo>
                <a:cubicBezTo>
                  <a:pt x="19913" y="-2250"/>
                  <a:pt x="18225" y="-2250"/>
                  <a:pt x="16538" y="67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55" name="Shape"/>
          <p:cNvSpPr/>
          <p:nvPr/>
        </p:nvSpPr>
        <p:spPr>
          <a:xfrm>
            <a:off x="6938963" y="5953126"/>
            <a:ext cx="241301" cy="1946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192" extrusionOk="0">
                <a:moveTo>
                  <a:pt x="21600" y="18747"/>
                </a:moveTo>
                <a:cubicBezTo>
                  <a:pt x="19913" y="16709"/>
                  <a:pt x="18225" y="16709"/>
                  <a:pt x="16538" y="18747"/>
                </a:cubicBezTo>
                <a:cubicBezTo>
                  <a:pt x="16538" y="18747"/>
                  <a:pt x="16200" y="18747"/>
                  <a:pt x="16200" y="18747"/>
                </a:cubicBezTo>
                <a:cubicBezTo>
                  <a:pt x="16200" y="14672"/>
                  <a:pt x="16200" y="14672"/>
                  <a:pt x="16200" y="14672"/>
                </a:cubicBezTo>
                <a:cubicBezTo>
                  <a:pt x="18225" y="12226"/>
                  <a:pt x="18225" y="12226"/>
                  <a:pt x="18225" y="12226"/>
                </a:cubicBezTo>
                <a:cubicBezTo>
                  <a:pt x="18225" y="12226"/>
                  <a:pt x="18225" y="11819"/>
                  <a:pt x="18225" y="11411"/>
                </a:cubicBezTo>
                <a:cubicBezTo>
                  <a:pt x="18225" y="11411"/>
                  <a:pt x="18225" y="11004"/>
                  <a:pt x="17888" y="11004"/>
                </a:cubicBezTo>
                <a:cubicBezTo>
                  <a:pt x="16200" y="10189"/>
                  <a:pt x="16200" y="10189"/>
                  <a:pt x="16200" y="10189"/>
                </a:cubicBezTo>
                <a:cubicBezTo>
                  <a:pt x="16200" y="9781"/>
                  <a:pt x="16200" y="9781"/>
                  <a:pt x="16200" y="9781"/>
                </a:cubicBezTo>
                <a:cubicBezTo>
                  <a:pt x="16200" y="6521"/>
                  <a:pt x="16200" y="6521"/>
                  <a:pt x="16200" y="6521"/>
                </a:cubicBezTo>
                <a:cubicBezTo>
                  <a:pt x="16200" y="4891"/>
                  <a:pt x="16200" y="4891"/>
                  <a:pt x="16200" y="4891"/>
                </a:cubicBezTo>
                <a:cubicBezTo>
                  <a:pt x="14850" y="4891"/>
                  <a:pt x="14850" y="4891"/>
                  <a:pt x="14850" y="4891"/>
                </a:cubicBezTo>
                <a:cubicBezTo>
                  <a:pt x="14850" y="3260"/>
                  <a:pt x="14850" y="3260"/>
                  <a:pt x="14850" y="3260"/>
                </a:cubicBezTo>
                <a:cubicBezTo>
                  <a:pt x="13500" y="3260"/>
                  <a:pt x="13500" y="3260"/>
                  <a:pt x="13500" y="3260"/>
                </a:cubicBezTo>
                <a:cubicBezTo>
                  <a:pt x="12150" y="3260"/>
                  <a:pt x="12150" y="3260"/>
                  <a:pt x="12150" y="3260"/>
                </a:cubicBezTo>
                <a:cubicBezTo>
                  <a:pt x="12150" y="815"/>
                  <a:pt x="12150" y="815"/>
                  <a:pt x="12150" y="815"/>
                </a:cubicBezTo>
                <a:cubicBezTo>
                  <a:pt x="12150" y="408"/>
                  <a:pt x="11813" y="0"/>
                  <a:pt x="11475" y="0"/>
                </a:cubicBezTo>
                <a:cubicBezTo>
                  <a:pt x="10125" y="0"/>
                  <a:pt x="10125" y="0"/>
                  <a:pt x="10125" y="0"/>
                </a:cubicBezTo>
                <a:cubicBezTo>
                  <a:pt x="9787" y="0"/>
                  <a:pt x="9450" y="408"/>
                  <a:pt x="9450" y="815"/>
                </a:cubicBezTo>
                <a:cubicBezTo>
                  <a:pt x="9450" y="3260"/>
                  <a:pt x="9450" y="3260"/>
                  <a:pt x="9450" y="3260"/>
                </a:cubicBezTo>
                <a:cubicBezTo>
                  <a:pt x="8100" y="3260"/>
                  <a:pt x="8100" y="3260"/>
                  <a:pt x="8100" y="3260"/>
                </a:cubicBezTo>
                <a:cubicBezTo>
                  <a:pt x="6750" y="3260"/>
                  <a:pt x="6750" y="3260"/>
                  <a:pt x="6750" y="3260"/>
                </a:cubicBezTo>
                <a:cubicBezTo>
                  <a:pt x="6750" y="4891"/>
                  <a:pt x="6750" y="4891"/>
                  <a:pt x="6750" y="4891"/>
                </a:cubicBezTo>
                <a:cubicBezTo>
                  <a:pt x="5400" y="4891"/>
                  <a:pt x="5400" y="4891"/>
                  <a:pt x="5400" y="4891"/>
                </a:cubicBezTo>
                <a:cubicBezTo>
                  <a:pt x="5400" y="6521"/>
                  <a:pt x="5400" y="6521"/>
                  <a:pt x="5400" y="6521"/>
                </a:cubicBezTo>
                <a:cubicBezTo>
                  <a:pt x="5400" y="9781"/>
                  <a:pt x="5400" y="9781"/>
                  <a:pt x="5400" y="9781"/>
                </a:cubicBezTo>
                <a:cubicBezTo>
                  <a:pt x="5400" y="10189"/>
                  <a:pt x="5400" y="10189"/>
                  <a:pt x="5400" y="10189"/>
                </a:cubicBezTo>
                <a:cubicBezTo>
                  <a:pt x="3712" y="11004"/>
                  <a:pt x="3712" y="11004"/>
                  <a:pt x="3712" y="11004"/>
                </a:cubicBezTo>
                <a:cubicBezTo>
                  <a:pt x="3375" y="11004"/>
                  <a:pt x="3375" y="11411"/>
                  <a:pt x="3375" y="11411"/>
                </a:cubicBezTo>
                <a:cubicBezTo>
                  <a:pt x="3375" y="11819"/>
                  <a:pt x="3375" y="12226"/>
                  <a:pt x="3375" y="12226"/>
                </a:cubicBezTo>
                <a:cubicBezTo>
                  <a:pt x="5400" y="14672"/>
                  <a:pt x="5400" y="14672"/>
                  <a:pt x="5400" y="14672"/>
                </a:cubicBezTo>
                <a:cubicBezTo>
                  <a:pt x="5400" y="18747"/>
                  <a:pt x="5400" y="18747"/>
                  <a:pt x="5400" y="18747"/>
                </a:cubicBezTo>
                <a:cubicBezTo>
                  <a:pt x="5400" y="18747"/>
                  <a:pt x="5400" y="18747"/>
                  <a:pt x="5400" y="18747"/>
                </a:cubicBezTo>
                <a:cubicBezTo>
                  <a:pt x="3712" y="16709"/>
                  <a:pt x="2025" y="16709"/>
                  <a:pt x="337" y="18747"/>
                </a:cubicBezTo>
                <a:cubicBezTo>
                  <a:pt x="337" y="18747"/>
                  <a:pt x="0" y="18747"/>
                  <a:pt x="0" y="18747"/>
                </a:cubicBezTo>
                <a:cubicBezTo>
                  <a:pt x="0" y="20785"/>
                  <a:pt x="0" y="20785"/>
                  <a:pt x="0" y="20785"/>
                </a:cubicBezTo>
                <a:cubicBezTo>
                  <a:pt x="337" y="20377"/>
                  <a:pt x="675" y="20377"/>
                  <a:pt x="1350" y="19562"/>
                </a:cubicBezTo>
                <a:cubicBezTo>
                  <a:pt x="2362" y="18340"/>
                  <a:pt x="3375" y="18340"/>
                  <a:pt x="4387" y="19562"/>
                </a:cubicBezTo>
                <a:cubicBezTo>
                  <a:pt x="6075" y="21600"/>
                  <a:pt x="7762" y="21600"/>
                  <a:pt x="9450" y="19562"/>
                </a:cubicBezTo>
                <a:cubicBezTo>
                  <a:pt x="9450" y="19562"/>
                  <a:pt x="9450" y="19562"/>
                  <a:pt x="9450" y="19562"/>
                </a:cubicBezTo>
                <a:cubicBezTo>
                  <a:pt x="10462" y="18340"/>
                  <a:pt x="11475" y="18340"/>
                  <a:pt x="12150" y="19562"/>
                </a:cubicBezTo>
                <a:cubicBezTo>
                  <a:pt x="12488" y="19562"/>
                  <a:pt x="12488" y="19562"/>
                  <a:pt x="12488" y="19562"/>
                </a:cubicBezTo>
                <a:cubicBezTo>
                  <a:pt x="13163" y="20785"/>
                  <a:pt x="14175" y="21192"/>
                  <a:pt x="14850" y="21192"/>
                </a:cubicBezTo>
                <a:cubicBezTo>
                  <a:pt x="15863" y="21192"/>
                  <a:pt x="16538" y="20785"/>
                  <a:pt x="17550" y="19562"/>
                </a:cubicBezTo>
                <a:cubicBezTo>
                  <a:pt x="18563" y="18340"/>
                  <a:pt x="19575" y="18340"/>
                  <a:pt x="20588" y="19562"/>
                </a:cubicBezTo>
                <a:cubicBezTo>
                  <a:pt x="20925" y="19970"/>
                  <a:pt x="21263" y="20377"/>
                  <a:pt x="21600" y="20785"/>
                </a:cubicBezTo>
                <a:cubicBezTo>
                  <a:pt x="21600" y="18747"/>
                  <a:pt x="21600" y="18747"/>
                  <a:pt x="21600" y="18747"/>
                </a:cubicBezTo>
                <a:cubicBezTo>
                  <a:pt x="21600" y="18747"/>
                  <a:pt x="21600" y="18747"/>
                  <a:pt x="21600" y="18747"/>
                </a:cubicBezTo>
                <a:close/>
                <a:moveTo>
                  <a:pt x="14850" y="9781"/>
                </a:moveTo>
                <a:cubicBezTo>
                  <a:pt x="10800" y="8151"/>
                  <a:pt x="10800" y="8151"/>
                  <a:pt x="10800" y="8151"/>
                </a:cubicBezTo>
                <a:cubicBezTo>
                  <a:pt x="6750" y="9781"/>
                  <a:pt x="6750" y="9781"/>
                  <a:pt x="6750" y="9781"/>
                </a:cubicBezTo>
                <a:cubicBezTo>
                  <a:pt x="6750" y="6521"/>
                  <a:pt x="6750" y="6521"/>
                  <a:pt x="6750" y="6521"/>
                </a:cubicBezTo>
                <a:cubicBezTo>
                  <a:pt x="8100" y="6521"/>
                  <a:pt x="8100" y="6521"/>
                  <a:pt x="8100" y="6521"/>
                </a:cubicBezTo>
                <a:cubicBezTo>
                  <a:pt x="8100" y="4891"/>
                  <a:pt x="8100" y="4891"/>
                  <a:pt x="8100" y="4891"/>
                </a:cubicBezTo>
                <a:cubicBezTo>
                  <a:pt x="13500" y="4891"/>
                  <a:pt x="13500" y="4891"/>
                  <a:pt x="13500" y="4891"/>
                </a:cubicBezTo>
                <a:cubicBezTo>
                  <a:pt x="13500" y="6521"/>
                  <a:pt x="13500" y="6521"/>
                  <a:pt x="13500" y="6521"/>
                </a:cubicBezTo>
                <a:cubicBezTo>
                  <a:pt x="14850" y="6521"/>
                  <a:pt x="14850" y="6521"/>
                  <a:pt x="14850" y="6521"/>
                </a:cubicBezTo>
                <a:lnTo>
                  <a:pt x="14850" y="9781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56" name="Shape"/>
          <p:cNvSpPr/>
          <p:nvPr/>
        </p:nvSpPr>
        <p:spPr>
          <a:xfrm>
            <a:off x="7900988" y="6013451"/>
            <a:ext cx="239714" cy="1793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875" y="9000"/>
                </a:moveTo>
                <a:cubicBezTo>
                  <a:pt x="16538" y="9000"/>
                  <a:pt x="15863" y="9000"/>
                  <a:pt x="15525" y="9450"/>
                </a:cubicBezTo>
                <a:cubicBezTo>
                  <a:pt x="14850" y="7200"/>
                  <a:pt x="14850" y="7200"/>
                  <a:pt x="14850" y="7200"/>
                </a:cubicBezTo>
                <a:cubicBezTo>
                  <a:pt x="16538" y="1800"/>
                  <a:pt x="16538" y="1800"/>
                  <a:pt x="16538" y="1800"/>
                </a:cubicBezTo>
                <a:cubicBezTo>
                  <a:pt x="16875" y="1350"/>
                  <a:pt x="16875" y="1350"/>
                  <a:pt x="16875" y="1350"/>
                </a:cubicBezTo>
                <a:cubicBezTo>
                  <a:pt x="16875" y="900"/>
                  <a:pt x="16875" y="450"/>
                  <a:pt x="16875" y="450"/>
                </a:cubicBezTo>
                <a:cubicBezTo>
                  <a:pt x="16538" y="0"/>
                  <a:pt x="16538" y="0"/>
                  <a:pt x="16200" y="0"/>
                </a:cubicBezTo>
                <a:cubicBezTo>
                  <a:pt x="15863" y="0"/>
                  <a:pt x="15863" y="0"/>
                  <a:pt x="15863" y="0"/>
                </a:cubicBezTo>
                <a:cubicBezTo>
                  <a:pt x="12825" y="0"/>
                  <a:pt x="12825" y="0"/>
                  <a:pt x="12825" y="0"/>
                </a:cubicBezTo>
                <a:cubicBezTo>
                  <a:pt x="12488" y="0"/>
                  <a:pt x="12150" y="450"/>
                  <a:pt x="12150" y="900"/>
                </a:cubicBezTo>
                <a:cubicBezTo>
                  <a:pt x="12150" y="1350"/>
                  <a:pt x="12488" y="1800"/>
                  <a:pt x="12825" y="1800"/>
                </a:cubicBezTo>
                <a:cubicBezTo>
                  <a:pt x="15188" y="1800"/>
                  <a:pt x="15188" y="1800"/>
                  <a:pt x="15188" y="1800"/>
                </a:cubicBezTo>
                <a:cubicBezTo>
                  <a:pt x="13838" y="5400"/>
                  <a:pt x="13838" y="5400"/>
                  <a:pt x="13838" y="5400"/>
                </a:cubicBezTo>
                <a:cubicBezTo>
                  <a:pt x="6750" y="5400"/>
                  <a:pt x="6750" y="5400"/>
                  <a:pt x="6750" y="5400"/>
                </a:cubicBezTo>
                <a:cubicBezTo>
                  <a:pt x="6413" y="5400"/>
                  <a:pt x="6075" y="5850"/>
                  <a:pt x="6075" y="5850"/>
                </a:cubicBezTo>
                <a:cubicBezTo>
                  <a:pt x="5400" y="9000"/>
                  <a:pt x="5400" y="9000"/>
                  <a:pt x="5400" y="9000"/>
                </a:cubicBezTo>
                <a:cubicBezTo>
                  <a:pt x="5063" y="9000"/>
                  <a:pt x="5063" y="9000"/>
                  <a:pt x="4725" y="9000"/>
                </a:cubicBezTo>
                <a:cubicBezTo>
                  <a:pt x="2025" y="9000"/>
                  <a:pt x="0" y="11700"/>
                  <a:pt x="0" y="15300"/>
                </a:cubicBezTo>
                <a:cubicBezTo>
                  <a:pt x="0" y="18900"/>
                  <a:pt x="2025" y="21600"/>
                  <a:pt x="4725" y="21600"/>
                </a:cubicBezTo>
                <a:cubicBezTo>
                  <a:pt x="7425" y="21600"/>
                  <a:pt x="9450" y="18900"/>
                  <a:pt x="9450" y="15300"/>
                </a:cubicBezTo>
                <a:cubicBezTo>
                  <a:pt x="9450" y="12600"/>
                  <a:pt x="8438" y="10350"/>
                  <a:pt x="6750" y="9450"/>
                </a:cubicBezTo>
                <a:cubicBezTo>
                  <a:pt x="7088" y="8550"/>
                  <a:pt x="7088" y="8550"/>
                  <a:pt x="7088" y="8550"/>
                </a:cubicBezTo>
                <a:cubicBezTo>
                  <a:pt x="7088" y="7650"/>
                  <a:pt x="7763" y="7200"/>
                  <a:pt x="8100" y="7200"/>
                </a:cubicBezTo>
                <a:cubicBezTo>
                  <a:pt x="13163" y="7200"/>
                  <a:pt x="13163" y="7200"/>
                  <a:pt x="13163" y="7200"/>
                </a:cubicBezTo>
                <a:cubicBezTo>
                  <a:pt x="13163" y="7650"/>
                  <a:pt x="13163" y="7650"/>
                  <a:pt x="13163" y="7650"/>
                </a:cubicBezTo>
                <a:cubicBezTo>
                  <a:pt x="13838" y="9450"/>
                  <a:pt x="13838" y="9450"/>
                  <a:pt x="13838" y="9450"/>
                </a:cubicBezTo>
                <a:cubicBezTo>
                  <a:pt x="14175" y="9900"/>
                  <a:pt x="14175" y="9900"/>
                  <a:pt x="14175" y="9900"/>
                </a:cubicBezTo>
                <a:cubicBezTo>
                  <a:pt x="12825" y="11250"/>
                  <a:pt x="12150" y="13050"/>
                  <a:pt x="12150" y="15300"/>
                </a:cubicBezTo>
                <a:cubicBezTo>
                  <a:pt x="12150" y="18900"/>
                  <a:pt x="14175" y="21600"/>
                  <a:pt x="16875" y="21600"/>
                </a:cubicBezTo>
                <a:cubicBezTo>
                  <a:pt x="19575" y="21600"/>
                  <a:pt x="21600" y="18900"/>
                  <a:pt x="21600" y="15300"/>
                </a:cubicBezTo>
                <a:cubicBezTo>
                  <a:pt x="21600" y="11700"/>
                  <a:pt x="19575" y="9000"/>
                  <a:pt x="16875" y="9000"/>
                </a:cubicBezTo>
                <a:close/>
                <a:moveTo>
                  <a:pt x="8100" y="15300"/>
                </a:moveTo>
                <a:cubicBezTo>
                  <a:pt x="8100" y="18000"/>
                  <a:pt x="6750" y="19800"/>
                  <a:pt x="4725" y="19800"/>
                </a:cubicBezTo>
                <a:cubicBezTo>
                  <a:pt x="2700" y="19800"/>
                  <a:pt x="1350" y="18000"/>
                  <a:pt x="1350" y="15300"/>
                </a:cubicBezTo>
                <a:cubicBezTo>
                  <a:pt x="1350" y="12600"/>
                  <a:pt x="2700" y="10800"/>
                  <a:pt x="4725" y="10800"/>
                </a:cubicBezTo>
                <a:cubicBezTo>
                  <a:pt x="4725" y="10800"/>
                  <a:pt x="4725" y="10800"/>
                  <a:pt x="5063" y="10800"/>
                </a:cubicBezTo>
                <a:cubicBezTo>
                  <a:pt x="4388" y="13500"/>
                  <a:pt x="4388" y="13500"/>
                  <a:pt x="4388" y="13500"/>
                </a:cubicBezTo>
                <a:cubicBezTo>
                  <a:pt x="4050" y="13950"/>
                  <a:pt x="4388" y="14400"/>
                  <a:pt x="4725" y="14850"/>
                </a:cubicBezTo>
                <a:cubicBezTo>
                  <a:pt x="4725" y="14850"/>
                  <a:pt x="5063" y="14850"/>
                  <a:pt x="5063" y="14850"/>
                </a:cubicBezTo>
                <a:cubicBezTo>
                  <a:pt x="5400" y="14400"/>
                  <a:pt x="5400" y="14400"/>
                  <a:pt x="5400" y="13950"/>
                </a:cubicBezTo>
                <a:cubicBezTo>
                  <a:pt x="6075" y="11250"/>
                  <a:pt x="6075" y="11250"/>
                  <a:pt x="6075" y="11250"/>
                </a:cubicBezTo>
                <a:cubicBezTo>
                  <a:pt x="7425" y="12150"/>
                  <a:pt x="8100" y="13500"/>
                  <a:pt x="8100" y="15300"/>
                </a:cubicBezTo>
                <a:close/>
                <a:moveTo>
                  <a:pt x="16875" y="19800"/>
                </a:moveTo>
                <a:cubicBezTo>
                  <a:pt x="14850" y="19800"/>
                  <a:pt x="13500" y="18000"/>
                  <a:pt x="13500" y="15300"/>
                </a:cubicBezTo>
                <a:cubicBezTo>
                  <a:pt x="13500" y="13950"/>
                  <a:pt x="14175" y="12600"/>
                  <a:pt x="14850" y="11700"/>
                </a:cubicBezTo>
                <a:cubicBezTo>
                  <a:pt x="16538" y="15750"/>
                  <a:pt x="16538" y="15750"/>
                  <a:pt x="16538" y="15750"/>
                </a:cubicBezTo>
                <a:cubicBezTo>
                  <a:pt x="16875" y="16200"/>
                  <a:pt x="17213" y="16650"/>
                  <a:pt x="17550" y="16200"/>
                </a:cubicBezTo>
                <a:cubicBezTo>
                  <a:pt x="17550" y="16200"/>
                  <a:pt x="17550" y="16200"/>
                  <a:pt x="17550" y="16200"/>
                </a:cubicBezTo>
                <a:cubicBezTo>
                  <a:pt x="17550" y="16200"/>
                  <a:pt x="17888" y="15750"/>
                  <a:pt x="17888" y="15750"/>
                </a:cubicBezTo>
                <a:cubicBezTo>
                  <a:pt x="17888" y="15300"/>
                  <a:pt x="17888" y="15300"/>
                  <a:pt x="17888" y="14850"/>
                </a:cubicBezTo>
                <a:cubicBezTo>
                  <a:pt x="16200" y="10800"/>
                  <a:pt x="16200" y="10800"/>
                  <a:pt x="16200" y="10800"/>
                </a:cubicBezTo>
                <a:cubicBezTo>
                  <a:pt x="16538" y="10800"/>
                  <a:pt x="16538" y="10800"/>
                  <a:pt x="16875" y="10800"/>
                </a:cubicBezTo>
                <a:cubicBezTo>
                  <a:pt x="18900" y="10800"/>
                  <a:pt x="20250" y="12600"/>
                  <a:pt x="20250" y="15300"/>
                </a:cubicBezTo>
                <a:cubicBezTo>
                  <a:pt x="20250" y="18000"/>
                  <a:pt x="18900" y="19800"/>
                  <a:pt x="16875" y="198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57" name="Shape"/>
          <p:cNvSpPr/>
          <p:nvPr/>
        </p:nvSpPr>
        <p:spPr>
          <a:xfrm>
            <a:off x="7945438" y="6027737"/>
            <a:ext cx="57151" cy="158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880" y="21600"/>
                </a:moveTo>
                <a:cubicBezTo>
                  <a:pt x="11520" y="21600"/>
                  <a:pt x="11520" y="21600"/>
                  <a:pt x="11520" y="21600"/>
                </a:cubicBezTo>
                <a:cubicBezTo>
                  <a:pt x="15840" y="21600"/>
                  <a:pt x="18720" y="16200"/>
                  <a:pt x="21600" y="5400"/>
                </a:cubicBezTo>
                <a:cubicBezTo>
                  <a:pt x="21600" y="5400"/>
                  <a:pt x="21600" y="5400"/>
                  <a:pt x="21600" y="5400"/>
                </a:cubicBezTo>
                <a:cubicBezTo>
                  <a:pt x="21600" y="0"/>
                  <a:pt x="20160" y="0"/>
                  <a:pt x="20160" y="0"/>
                </a:cubicBezTo>
                <a:cubicBezTo>
                  <a:pt x="2880" y="0"/>
                  <a:pt x="2880" y="0"/>
                  <a:pt x="2880" y="0"/>
                </a:cubicBezTo>
                <a:cubicBezTo>
                  <a:pt x="1440" y="0"/>
                  <a:pt x="0" y="5400"/>
                  <a:pt x="0" y="10800"/>
                </a:cubicBezTo>
                <a:cubicBezTo>
                  <a:pt x="0" y="16200"/>
                  <a:pt x="1440" y="21600"/>
                  <a:pt x="2880" y="216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58" name="Shape"/>
          <p:cNvSpPr/>
          <p:nvPr/>
        </p:nvSpPr>
        <p:spPr>
          <a:xfrm>
            <a:off x="8382000" y="5953126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877" y="0"/>
                </a:moveTo>
                <a:lnTo>
                  <a:pt x="6723" y="0"/>
                </a:lnTo>
                <a:lnTo>
                  <a:pt x="0" y="21600"/>
                </a:lnTo>
                <a:lnTo>
                  <a:pt x="21600" y="21600"/>
                </a:lnTo>
                <a:lnTo>
                  <a:pt x="14877" y="0"/>
                </a:lnTo>
                <a:close/>
                <a:moveTo>
                  <a:pt x="12159" y="20313"/>
                </a:moveTo>
                <a:lnTo>
                  <a:pt x="9441" y="20313"/>
                </a:lnTo>
                <a:lnTo>
                  <a:pt x="9441" y="16164"/>
                </a:lnTo>
                <a:lnTo>
                  <a:pt x="12159" y="16164"/>
                </a:lnTo>
                <a:lnTo>
                  <a:pt x="12159" y="20313"/>
                </a:lnTo>
                <a:close/>
                <a:moveTo>
                  <a:pt x="12159" y="13446"/>
                </a:moveTo>
                <a:lnTo>
                  <a:pt x="9441" y="13446"/>
                </a:lnTo>
                <a:lnTo>
                  <a:pt x="9441" y="9441"/>
                </a:lnTo>
                <a:lnTo>
                  <a:pt x="12159" y="9441"/>
                </a:lnTo>
                <a:lnTo>
                  <a:pt x="12159" y="13446"/>
                </a:lnTo>
                <a:close/>
                <a:moveTo>
                  <a:pt x="12159" y="6723"/>
                </a:moveTo>
                <a:lnTo>
                  <a:pt x="9441" y="6723"/>
                </a:lnTo>
                <a:lnTo>
                  <a:pt x="9441" y="2718"/>
                </a:lnTo>
                <a:lnTo>
                  <a:pt x="12159" y="2718"/>
                </a:lnTo>
                <a:lnTo>
                  <a:pt x="12159" y="6723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59" name="Shape"/>
          <p:cNvSpPr/>
          <p:nvPr/>
        </p:nvSpPr>
        <p:spPr>
          <a:xfrm>
            <a:off x="8997950" y="5997576"/>
            <a:ext cx="90489" cy="1206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00" y="2700"/>
                </a:moveTo>
                <a:cubicBezTo>
                  <a:pt x="5400" y="2700"/>
                  <a:pt x="5400" y="2700"/>
                  <a:pt x="5400" y="2700"/>
                </a:cubicBezTo>
                <a:cubicBezTo>
                  <a:pt x="6300" y="2700"/>
                  <a:pt x="7200" y="3375"/>
                  <a:pt x="7200" y="4050"/>
                </a:cubicBezTo>
                <a:cubicBezTo>
                  <a:pt x="7200" y="10800"/>
                  <a:pt x="7200" y="10800"/>
                  <a:pt x="7200" y="10800"/>
                </a:cubicBezTo>
                <a:cubicBezTo>
                  <a:pt x="7200" y="16200"/>
                  <a:pt x="7200" y="16200"/>
                  <a:pt x="7200" y="16200"/>
                </a:cubicBezTo>
                <a:cubicBezTo>
                  <a:pt x="7200" y="18900"/>
                  <a:pt x="10800" y="21600"/>
                  <a:pt x="14400" y="21600"/>
                </a:cubicBezTo>
                <a:cubicBezTo>
                  <a:pt x="19800" y="21600"/>
                  <a:pt x="19800" y="21600"/>
                  <a:pt x="19800" y="21600"/>
                </a:cubicBezTo>
                <a:cubicBezTo>
                  <a:pt x="20700" y="21600"/>
                  <a:pt x="20700" y="21600"/>
                  <a:pt x="21600" y="20925"/>
                </a:cubicBezTo>
                <a:cubicBezTo>
                  <a:pt x="21600" y="20250"/>
                  <a:pt x="21600" y="20250"/>
                  <a:pt x="21600" y="19575"/>
                </a:cubicBezTo>
                <a:cubicBezTo>
                  <a:pt x="14400" y="10800"/>
                  <a:pt x="14400" y="10800"/>
                  <a:pt x="14400" y="10800"/>
                </a:cubicBezTo>
                <a:cubicBezTo>
                  <a:pt x="14400" y="5400"/>
                  <a:pt x="14400" y="5400"/>
                  <a:pt x="14400" y="5400"/>
                </a:cubicBezTo>
                <a:cubicBezTo>
                  <a:pt x="14400" y="2700"/>
                  <a:pt x="10800" y="0"/>
                  <a:pt x="7200" y="0"/>
                </a:cubicBezTo>
                <a:cubicBezTo>
                  <a:pt x="1800" y="0"/>
                  <a:pt x="1800" y="0"/>
                  <a:pt x="1800" y="0"/>
                </a:cubicBezTo>
                <a:cubicBezTo>
                  <a:pt x="900" y="0"/>
                  <a:pt x="0" y="675"/>
                  <a:pt x="0" y="1350"/>
                </a:cubicBezTo>
                <a:cubicBezTo>
                  <a:pt x="0" y="2025"/>
                  <a:pt x="900" y="2700"/>
                  <a:pt x="1800" y="27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60" name="Shape"/>
          <p:cNvSpPr/>
          <p:nvPr/>
        </p:nvSpPr>
        <p:spPr>
          <a:xfrm>
            <a:off x="9072563" y="6013451"/>
            <a:ext cx="30164" cy="444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0"/>
                </a:moveTo>
                <a:cubicBezTo>
                  <a:pt x="8100" y="0"/>
                  <a:pt x="0" y="5400"/>
                  <a:pt x="0" y="10800"/>
                </a:cubicBezTo>
                <a:cubicBezTo>
                  <a:pt x="0" y="16200"/>
                  <a:pt x="8100" y="21600"/>
                  <a:pt x="1620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0"/>
                  <a:pt x="21600" y="0"/>
                  <a:pt x="21600" y="0"/>
                </a:cubicBezTo>
                <a:lnTo>
                  <a:pt x="16200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61" name="Circle"/>
          <p:cNvSpPr/>
          <p:nvPr/>
        </p:nvSpPr>
        <p:spPr>
          <a:xfrm>
            <a:off x="9042400" y="6132512"/>
            <a:ext cx="60327" cy="60327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62" name="Shape"/>
          <p:cNvSpPr/>
          <p:nvPr/>
        </p:nvSpPr>
        <p:spPr>
          <a:xfrm>
            <a:off x="8874125" y="6162676"/>
            <a:ext cx="60326" cy="30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16200" y="21600"/>
                  <a:pt x="21600" y="10800"/>
                  <a:pt x="2160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0800"/>
                  <a:pt x="5400" y="21600"/>
                  <a:pt x="10800" y="216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63" name="Shape"/>
          <p:cNvSpPr/>
          <p:nvPr/>
        </p:nvSpPr>
        <p:spPr>
          <a:xfrm>
            <a:off x="8863013" y="6057901"/>
            <a:ext cx="173039" cy="904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617" y="18000"/>
                </a:moveTo>
                <a:cubicBezTo>
                  <a:pt x="13148" y="18000"/>
                  <a:pt x="12678" y="17100"/>
                  <a:pt x="13148" y="16200"/>
                </a:cubicBezTo>
                <a:cubicBezTo>
                  <a:pt x="16904" y="7200"/>
                  <a:pt x="16904" y="7200"/>
                  <a:pt x="16904" y="7200"/>
                </a:cubicBezTo>
                <a:cubicBezTo>
                  <a:pt x="16904" y="3600"/>
                  <a:pt x="15026" y="0"/>
                  <a:pt x="13148" y="0"/>
                </a:cubicBezTo>
                <a:cubicBezTo>
                  <a:pt x="3757" y="0"/>
                  <a:pt x="3757" y="0"/>
                  <a:pt x="3757" y="0"/>
                </a:cubicBezTo>
                <a:cubicBezTo>
                  <a:pt x="2817" y="0"/>
                  <a:pt x="1878" y="1800"/>
                  <a:pt x="1878" y="3600"/>
                </a:cubicBezTo>
                <a:cubicBezTo>
                  <a:pt x="1878" y="5400"/>
                  <a:pt x="2817" y="7200"/>
                  <a:pt x="3757" y="7200"/>
                </a:cubicBezTo>
                <a:cubicBezTo>
                  <a:pt x="5165" y="7200"/>
                  <a:pt x="6104" y="7200"/>
                  <a:pt x="7043" y="7200"/>
                </a:cubicBezTo>
                <a:cubicBezTo>
                  <a:pt x="3287" y="9900"/>
                  <a:pt x="939" y="15300"/>
                  <a:pt x="0" y="18900"/>
                </a:cubicBezTo>
                <a:cubicBezTo>
                  <a:pt x="0" y="19800"/>
                  <a:pt x="0" y="19800"/>
                  <a:pt x="0" y="20700"/>
                </a:cubicBezTo>
                <a:cubicBezTo>
                  <a:pt x="470" y="21600"/>
                  <a:pt x="470" y="21600"/>
                  <a:pt x="939" y="21600"/>
                </a:cubicBezTo>
                <a:cubicBezTo>
                  <a:pt x="1878" y="21600"/>
                  <a:pt x="1878" y="21600"/>
                  <a:pt x="1878" y="21600"/>
                </a:cubicBezTo>
                <a:cubicBezTo>
                  <a:pt x="8452" y="21600"/>
                  <a:pt x="8452" y="21600"/>
                  <a:pt x="8452" y="21600"/>
                </a:cubicBezTo>
                <a:cubicBezTo>
                  <a:pt x="19252" y="21600"/>
                  <a:pt x="19252" y="21600"/>
                  <a:pt x="19252" y="21600"/>
                </a:cubicBezTo>
                <a:cubicBezTo>
                  <a:pt x="19722" y="21600"/>
                  <a:pt x="20661" y="20700"/>
                  <a:pt x="20661" y="20700"/>
                </a:cubicBezTo>
                <a:cubicBezTo>
                  <a:pt x="21600" y="18900"/>
                  <a:pt x="21600" y="18900"/>
                  <a:pt x="21600" y="18900"/>
                </a:cubicBezTo>
                <a:cubicBezTo>
                  <a:pt x="21600" y="18900"/>
                  <a:pt x="21600" y="18000"/>
                  <a:pt x="21130" y="18000"/>
                </a:cubicBezTo>
                <a:lnTo>
                  <a:pt x="13617" y="180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64" name="Shape"/>
          <p:cNvSpPr/>
          <p:nvPr/>
        </p:nvSpPr>
        <p:spPr>
          <a:xfrm>
            <a:off x="9358313" y="5953126"/>
            <a:ext cx="225426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40" y="13500"/>
                </a:moveTo>
                <a:cubicBezTo>
                  <a:pt x="12960" y="7763"/>
                  <a:pt x="12960" y="7763"/>
                  <a:pt x="12960" y="7763"/>
                </a:cubicBezTo>
                <a:cubicBezTo>
                  <a:pt x="12960" y="4050"/>
                  <a:pt x="12960" y="4050"/>
                  <a:pt x="12960" y="4050"/>
                </a:cubicBezTo>
                <a:cubicBezTo>
                  <a:pt x="12960" y="3038"/>
                  <a:pt x="11880" y="0"/>
                  <a:pt x="10800" y="0"/>
                </a:cubicBezTo>
                <a:cubicBezTo>
                  <a:pt x="9720" y="0"/>
                  <a:pt x="8640" y="3038"/>
                  <a:pt x="8640" y="4050"/>
                </a:cubicBezTo>
                <a:cubicBezTo>
                  <a:pt x="8640" y="7763"/>
                  <a:pt x="8640" y="7763"/>
                  <a:pt x="8640" y="7763"/>
                </a:cubicBezTo>
                <a:cubicBezTo>
                  <a:pt x="360" y="13500"/>
                  <a:pt x="360" y="13500"/>
                  <a:pt x="360" y="13500"/>
                </a:cubicBezTo>
                <a:cubicBezTo>
                  <a:pt x="0" y="13500"/>
                  <a:pt x="0" y="13838"/>
                  <a:pt x="0" y="14175"/>
                </a:cubicBezTo>
                <a:cubicBezTo>
                  <a:pt x="0" y="14175"/>
                  <a:pt x="0" y="14175"/>
                  <a:pt x="0" y="14175"/>
                </a:cubicBezTo>
                <a:cubicBezTo>
                  <a:pt x="0" y="14513"/>
                  <a:pt x="0" y="14513"/>
                  <a:pt x="360" y="14850"/>
                </a:cubicBezTo>
                <a:cubicBezTo>
                  <a:pt x="360" y="14850"/>
                  <a:pt x="720" y="14850"/>
                  <a:pt x="720" y="14850"/>
                </a:cubicBezTo>
                <a:cubicBezTo>
                  <a:pt x="8640" y="12825"/>
                  <a:pt x="8640" y="12825"/>
                  <a:pt x="8640" y="12825"/>
                </a:cubicBezTo>
                <a:cubicBezTo>
                  <a:pt x="8640" y="14175"/>
                  <a:pt x="8640" y="14175"/>
                  <a:pt x="8640" y="14175"/>
                </a:cubicBezTo>
                <a:cubicBezTo>
                  <a:pt x="8640" y="18562"/>
                  <a:pt x="8640" y="18562"/>
                  <a:pt x="8640" y="18562"/>
                </a:cubicBezTo>
                <a:cubicBezTo>
                  <a:pt x="6120" y="20250"/>
                  <a:pt x="6120" y="20250"/>
                  <a:pt x="6120" y="20250"/>
                </a:cubicBezTo>
                <a:cubicBezTo>
                  <a:pt x="5760" y="20250"/>
                  <a:pt x="5760" y="20587"/>
                  <a:pt x="5760" y="20925"/>
                </a:cubicBezTo>
                <a:cubicBezTo>
                  <a:pt x="5760" y="20925"/>
                  <a:pt x="5760" y="20925"/>
                  <a:pt x="5760" y="20925"/>
                </a:cubicBezTo>
                <a:cubicBezTo>
                  <a:pt x="5760" y="21263"/>
                  <a:pt x="5760" y="21263"/>
                  <a:pt x="6120" y="21600"/>
                </a:cubicBezTo>
                <a:cubicBezTo>
                  <a:pt x="6120" y="21600"/>
                  <a:pt x="6480" y="21600"/>
                  <a:pt x="6840" y="21600"/>
                </a:cubicBezTo>
                <a:cubicBezTo>
                  <a:pt x="10800" y="20250"/>
                  <a:pt x="10800" y="20250"/>
                  <a:pt x="10800" y="20250"/>
                </a:cubicBezTo>
                <a:cubicBezTo>
                  <a:pt x="14760" y="21600"/>
                  <a:pt x="14760" y="21600"/>
                  <a:pt x="14760" y="21600"/>
                </a:cubicBezTo>
                <a:cubicBezTo>
                  <a:pt x="15120" y="21600"/>
                  <a:pt x="15480" y="21600"/>
                  <a:pt x="15480" y="21600"/>
                </a:cubicBezTo>
                <a:cubicBezTo>
                  <a:pt x="15840" y="21263"/>
                  <a:pt x="15840" y="21263"/>
                  <a:pt x="15840" y="20925"/>
                </a:cubicBezTo>
                <a:cubicBezTo>
                  <a:pt x="15840" y="20925"/>
                  <a:pt x="15840" y="20925"/>
                  <a:pt x="15840" y="20925"/>
                </a:cubicBezTo>
                <a:cubicBezTo>
                  <a:pt x="15840" y="20587"/>
                  <a:pt x="15840" y="20250"/>
                  <a:pt x="15480" y="20250"/>
                </a:cubicBezTo>
                <a:cubicBezTo>
                  <a:pt x="12960" y="18562"/>
                  <a:pt x="12960" y="18562"/>
                  <a:pt x="12960" y="18562"/>
                </a:cubicBezTo>
                <a:cubicBezTo>
                  <a:pt x="12960" y="14175"/>
                  <a:pt x="12960" y="14175"/>
                  <a:pt x="12960" y="14175"/>
                </a:cubicBezTo>
                <a:cubicBezTo>
                  <a:pt x="12960" y="12825"/>
                  <a:pt x="12960" y="12825"/>
                  <a:pt x="12960" y="12825"/>
                </a:cubicBezTo>
                <a:cubicBezTo>
                  <a:pt x="20880" y="14850"/>
                  <a:pt x="20880" y="14850"/>
                  <a:pt x="20880" y="14850"/>
                </a:cubicBezTo>
                <a:cubicBezTo>
                  <a:pt x="20880" y="14850"/>
                  <a:pt x="21240" y="14850"/>
                  <a:pt x="21240" y="14850"/>
                </a:cubicBezTo>
                <a:cubicBezTo>
                  <a:pt x="21600" y="14513"/>
                  <a:pt x="21600" y="14513"/>
                  <a:pt x="21600" y="14175"/>
                </a:cubicBezTo>
                <a:cubicBezTo>
                  <a:pt x="21600" y="14175"/>
                  <a:pt x="21600" y="14175"/>
                  <a:pt x="21600" y="14175"/>
                </a:cubicBezTo>
                <a:cubicBezTo>
                  <a:pt x="21600" y="13838"/>
                  <a:pt x="21600" y="13500"/>
                  <a:pt x="21240" y="135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65" name="Shape"/>
          <p:cNvSpPr/>
          <p:nvPr/>
        </p:nvSpPr>
        <p:spPr>
          <a:xfrm>
            <a:off x="7435850" y="5953126"/>
            <a:ext cx="20955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514" y="0"/>
                </a:moveTo>
                <a:cubicBezTo>
                  <a:pt x="3086" y="0"/>
                  <a:pt x="3086" y="0"/>
                  <a:pt x="3086" y="0"/>
                </a:cubicBezTo>
                <a:cubicBezTo>
                  <a:pt x="1543" y="0"/>
                  <a:pt x="0" y="1350"/>
                  <a:pt x="0" y="2700"/>
                </a:cubicBezTo>
                <a:cubicBezTo>
                  <a:pt x="0" y="13500"/>
                  <a:pt x="0" y="13500"/>
                  <a:pt x="0" y="13500"/>
                </a:cubicBezTo>
                <a:cubicBezTo>
                  <a:pt x="0" y="14175"/>
                  <a:pt x="0" y="14175"/>
                  <a:pt x="0" y="14175"/>
                </a:cubicBezTo>
                <a:cubicBezTo>
                  <a:pt x="0" y="14513"/>
                  <a:pt x="386" y="14850"/>
                  <a:pt x="771" y="14850"/>
                </a:cubicBezTo>
                <a:cubicBezTo>
                  <a:pt x="1543" y="14850"/>
                  <a:pt x="1543" y="14850"/>
                  <a:pt x="1543" y="14850"/>
                </a:cubicBezTo>
                <a:cubicBezTo>
                  <a:pt x="1543" y="18225"/>
                  <a:pt x="1543" y="18225"/>
                  <a:pt x="1543" y="18225"/>
                </a:cubicBezTo>
                <a:cubicBezTo>
                  <a:pt x="1543" y="18562"/>
                  <a:pt x="1929" y="18900"/>
                  <a:pt x="2314" y="18900"/>
                </a:cubicBezTo>
                <a:cubicBezTo>
                  <a:pt x="3086" y="18900"/>
                  <a:pt x="3086" y="18900"/>
                  <a:pt x="3086" y="18900"/>
                </a:cubicBezTo>
                <a:cubicBezTo>
                  <a:pt x="3086" y="20250"/>
                  <a:pt x="3086" y="20250"/>
                  <a:pt x="3086" y="20250"/>
                </a:cubicBezTo>
                <a:cubicBezTo>
                  <a:pt x="3086" y="20925"/>
                  <a:pt x="3857" y="21600"/>
                  <a:pt x="4629" y="21600"/>
                </a:cubicBezTo>
                <a:cubicBezTo>
                  <a:pt x="6171" y="21600"/>
                  <a:pt x="6171" y="21600"/>
                  <a:pt x="6171" y="21600"/>
                </a:cubicBezTo>
                <a:cubicBezTo>
                  <a:pt x="6943" y="21600"/>
                  <a:pt x="7714" y="20925"/>
                  <a:pt x="7714" y="20250"/>
                </a:cubicBezTo>
                <a:cubicBezTo>
                  <a:pt x="7714" y="18900"/>
                  <a:pt x="7714" y="18900"/>
                  <a:pt x="7714" y="18900"/>
                </a:cubicBezTo>
                <a:cubicBezTo>
                  <a:pt x="13886" y="18900"/>
                  <a:pt x="13886" y="18900"/>
                  <a:pt x="13886" y="18900"/>
                </a:cubicBezTo>
                <a:cubicBezTo>
                  <a:pt x="13886" y="20250"/>
                  <a:pt x="13886" y="20250"/>
                  <a:pt x="13886" y="20250"/>
                </a:cubicBezTo>
                <a:cubicBezTo>
                  <a:pt x="13886" y="20925"/>
                  <a:pt x="14657" y="21600"/>
                  <a:pt x="15429" y="21600"/>
                </a:cubicBezTo>
                <a:cubicBezTo>
                  <a:pt x="16971" y="21600"/>
                  <a:pt x="16971" y="21600"/>
                  <a:pt x="16971" y="21600"/>
                </a:cubicBezTo>
                <a:cubicBezTo>
                  <a:pt x="17743" y="21600"/>
                  <a:pt x="18514" y="20925"/>
                  <a:pt x="18514" y="20250"/>
                </a:cubicBezTo>
                <a:cubicBezTo>
                  <a:pt x="18514" y="18900"/>
                  <a:pt x="18514" y="18900"/>
                  <a:pt x="18514" y="18900"/>
                </a:cubicBezTo>
                <a:cubicBezTo>
                  <a:pt x="19286" y="18900"/>
                  <a:pt x="19286" y="18900"/>
                  <a:pt x="19286" y="18900"/>
                </a:cubicBezTo>
                <a:cubicBezTo>
                  <a:pt x="19671" y="18900"/>
                  <a:pt x="20057" y="18562"/>
                  <a:pt x="20057" y="18225"/>
                </a:cubicBezTo>
                <a:cubicBezTo>
                  <a:pt x="20057" y="14850"/>
                  <a:pt x="20057" y="14850"/>
                  <a:pt x="20057" y="14850"/>
                </a:cubicBezTo>
                <a:cubicBezTo>
                  <a:pt x="20829" y="14850"/>
                  <a:pt x="20829" y="14850"/>
                  <a:pt x="20829" y="14850"/>
                </a:cubicBezTo>
                <a:cubicBezTo>
                  <a:pt x="21214" y="14850"/>
                  <a:pt x="21600" y="14513"/>
                  <a:pt x="21600" y="14175"/>
                </a:cubicBezTo>
                <a:cubicBezTo>
                  <a:pt x="21600" y="13500"/>
                  <a:pt x="21600" y="13500"/>
                  <a:pt x="21600" y="135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0057" y="0"/>
                  <a:pt x="18514" y="0"/>
                </a:cubicBezTo>
                <a:close/>
                <a:moveTo>
                  <a:pt x="15429" y="5400"/>
                </a:moveTo>
                <a:cubicBezTo>
                  <a:pt x="16200" y="5400"/>
                  <a:pt x="16971" y="6075"/>
                  <a:pt x="16971" y="6750"/>
                </a:cubicBezTo>
                <a:cubicBezTo>
                  <a:pt x="16971" y="9450"/>
                  <a:pt x="16971" y="9450"/>
                  <a:pt x="16971" y="9450"/>
                </a:cubicBezTo>
                <a:cubicBezTo>
                  <a:pt x="4629" y="9450"/>
                  <a:pt x="4629" y="9450"/>
                  <a:pt x="4629" y="9450"/>
                </a:cubicBezTo>
                <a:cubicBezTo>
                  <a:pt x="4629" y="6750"/>
                  <a:pt x="4629" y="6750"/>
                  <a:pt x="4629" y="6750"/>
                </a:cubicBezTo>
                <a:cubicBezTo>
                  <a:pt x="4629" y="6075"/>
                  <a:pt x="5400" y="5400"/>
                  <a:pt x="6171" y="5400"/>
                </a:cubicBezTo>
                <a:lnTo>
                  <a:pt x="15429" y="5400"/>
                </a:lnTo>
                <a:close/>
                <a:moveTo>
                  <a:pt x="6171" y="16200"/>
                </a:moveTo>
                <a:cubicBezTo>
                  <a:pt x="4629" y="16200"/>
                  <a:pt x="4629" y="16200"/>
                  <a:pt x="4629" y="16200"/>
                </a:cubicBezTo>
                <a:cubicBezTo>
                  <a:pt x="3857" y="16200"/>
                  <a:pt x="3086" y="15525"/>
                  <a:pt x="3086" y="14850"/>
                </a:cubicBezTo>
                <a:cubicBezTo>
                  <a:pt x="3086" y="14175"/>
                  <a:pt x="3857" y="13500"/>
                  <a:pt x="4629" y="13500"/>
                </a:cubicBezTo>
                <a:cubicBezTo>
                  <a:pt x="6171" y="13500"/>
                  <a:pt x="6171" y="13500"/>
                  <a:pt x="6171" y="13500"/>
                </a:cubicBezTo>
                <a:cubicBezTo>
                  <a:pt x="6943" y="13500"/>
                  <a:pt x="7714" y="14175"/>
                  <a:pt x="7714" y="14850"/>
                </a:cubicBezTo>
                <a:cubicBezTo>
                  <a:pt x="7714" y="15525"/>
                  <a:pt x="6943" y="16200"/>
                  <a:pt x="6171" y="16200"/>
                </a:cubicBezTo>
                <a:close/>
                <a:moveTo>
                  <a:pt x="16971" y="16200"/>
                </a:moveTo>
                <a:cubicBezTo>
                  <a:pt x="15429" y="16200"/>
                  <a:pt x="15429" y="16200"/>
                  <a:pt x="15429" y="16200"/>
                </a:cubicBezTo>
                <a:cubicBezTo>
                  <a:pt x="14657" y="16200"/>
                  <a:pt x="13886" y="15525"/>
                  <a:pt x="13886" y="14850"/>
                </a:cubicBezTo>
                <a:cubicBezTo>
                  <a:pt x="13886" y="14175"/>
                  <a:pt x="14657" y="13500"/>
                  <a:pt x="15429" y="13500"/>
                </a:cubicBezTo>
                <a:cubicBezTo>
                  <a:pt x="16971" y="13500"/>
                  <a:pt x="16971" y="13500"/>
                  <a:pt x="16971" y="13500"/>
                </a:cubicBezTo>
                <a:cubicBezTo>
                  <a:pt x="17743" y="13500"/>
                  <a:pt x="18514" y="14175"/>
                  <a:pt x="18514" y="14850"/>
                </a:cubicBezTo>
                <a:cubicBezTo>
                  <a:pt x="18514" y="15525"/>
                  <a:pt x="17743" y="16200"/>
                  <a:pt x="16971" y="162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1968" name="Group"/>
          <p:cNvGrpSpPr/>
          <p:nvPr/>
        </p:nvGrpSpPr>
        <p:grpSpPr>
          <a:xfrm>
            <a:off x="9344025" y="4991101"/>
            <a:ext cx="239714" cy="180976"/>
            <a:chOff x="0" y="0"/>
            <a:chExt cx="239713" cy="180975"/>
          </a:xfrm>
        </p:grpSpPr>
        <p:sp>
          <p:nvSpPr>
            <p:cNvPr id="1966" name="Shape"/>
            <p:cNvSpPr/>
            <p:nvPr/>
          </p:nvSpPr>
          <p:spPr>
            <a:xfrm>
              <a:off x="0" y="150812"/>
              <a:ext cx="239714" cy="301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250" y="0"/>
                  </a:moveTo>
                  <a:cubicBezTo>
                    <a:pt x="1350" y="0"/>
                    <a:pt x="1350" y="0"/>
                    <a:pt x="1350" y="0"/>
                  </a:cubicBezTo>
                  <a:cubicBezTo>
                    <a:pt x="675" y="0"/>
                    <a:pt x="0" y="5400"/>
                    <a:pt x="0" y="10800"/>
                  </a:cubicBezTo>
                  <a:cubicBezTo>
                    <a:pt x="0" y="16200"/>
                    <a:pt x="675" y="21600"/>
                    <a:pt x="1350" y="21600"/>
                  </a:cubicBezTo>
                  <a:cubicBezTo>
                    <a:pt x="20250" y="21600"/>
                    <a:pt x="20250" y="21600"/>
                    <a:pt x="20250" y="21600"/>
                  </a:cubicBezTo>
                  <a:cubicBezTo>
                    <a:pt x="20925" y="21600"/>
                    <a:pt x="21600" y="16200"/>
                    <a:pt x="21600" y="10800"/>
                  </a:cubicBezTo>
                  <a:cubicBezTo>
                    <a:pt x="21600" y="5400"/>
                    <a:pt x="20925" y="0"/>
                    <a:pt x="20250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1967" name="Shape"/>
            <p:cNvSpPr/>
            <p:nvPr/>
          </p:nvSpPr>
          <p:spPr>
            <a:xfrm>
              <a:off x="44450" y="-1"/>
              <a:ext cx="195264" cy="1349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3323" y="21600"/>
                  </a:moveTo>
                  <a:cubicBezTo>
                    <a:pt x="13292" y="21600"/>
                    <a:pt x="13292" y="21600"/>
                    <a:pt x="13292" y="21600"/>
                  </a:cubicBezTo>
                  <a:cubicBezTo>
                    <a:pt x="14954" y="21600"/>
                    <a:pt x="16615" y="19200"/>
                    <a:pt x="16615" y="16800"/>
                  </a:cubicBezTo>
                  <a:cubicBezTo>
                    <a:pt x="19523" y="16800"/>
                    <a:pt x="21600" y="13800"/>
                    <a:pt x="21600" y="9600"/>
                  </a:cubicBezTo>
                  <a:cubicBezTo>
                    <a:pt x="21600" y="5400"/>
                    <a:pt x="19523" y="2400"/>
                    <a:pt x="16615" y="2400"/>
                  </a:cubicBezTo>
                  <a:cubicBezTo>
                    <a:pt x="16615" y="0"/>
                    <a:pt x="16615" y="0"/>
                    <a:pt x="1661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6800"/>
                    <a:pt x="0" y="16800"/>
                    <a:pt x="0" y="16800"/>
                  </a:cubicBezTo>
                  <a:cubicBezTo>
                    <a:pt x="0" y="19200"/>
                    <a:pt x="1662" y="21600"/>
                    <a:pt x="3323" y="21600"/>
                  </a:cubicBezTo>
                  <a:close/>
                  <a:moveTo>
                    <a:pt x="19938" y="9600"/>
                  </a:moveTo>
                  <a:cubicBezTo>
                    <a:pt x="19938" y="12000"/>
                    <a:pt x="18277" y="14400"/>
                    <a:pt x="16615" y="14400"/>
                  </a:cubicBezTo>
                  <a:cubicBezTo>
                    <a:pt x="16615" y="4800"/>
                    <a:pt x="16615" y="4800"/>
                    <a:pt x="16615" y="4800"/>
                  </a:cubicBezTo>
                  <a:cubicBezTo>
                    <a:pt x="18277" y="4800"/>
                    <a:pt x="19938" y="7200"/>
                    <a:pt x="19938" y="9600"/>
                  </a:cubicBezTo>
                  <a:close/>
                  <a:moveTo>
                    <a:pt x="1662" y="2400"/>
                  </a:moveTo>
                  <a:cubicBezTo>
                    <a:pt x="3323" y="2400"/>
                    <a:pt x="3323" y="2400"/>
                    <a:pt x="3323" y="2400"/>
                  </a:cubicBezTo>
                  <a:cubicBezTo>
                    <a:pt x="3323" y="19200"/>
                    <a:pt x="3323" y="19200"/>
                    <a:pt x="3323" y="19200"/>
                  </a:cubicBezTo>
                  <a:cubicBezTo>
                    <a:pt x="2492" y="19200"/>
                    <a:pt x="1662" y="18000"/>
                    <a:pt x="1662" y="16800"/>
                  </a:cubicBezTo>
                  <a:lnTo>
                    <a:pt x="1662" y="2400"/>
                  </a:ln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1969" name="Shape"/>
          <p:cNvSpPr/>
          <p:nvPr/>
        </p:nvSpPr>
        <p:spPr>
          <a:xfrm>
            <a:off x="3573462" y="5546726"/>
            <a:ext cx="241301" cy="1651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479" y="0"/>
                </a:moveTo>
                <a:lnTo>
                  <a:pt x="17479" y="2077"/>
                </a:lnTo>
                <a:lnTo>
                  <a:pt x="20179" y="2077"/>
                </a:lnTo>
                <a:lnTo>
                  <a:pt x="20179" y="19731"/>
                </a:lnTo>
                <a:lnTo>
                  <a:pt x="13500" y="19731"/>
                </a:lnTo>
                <a:lnTo>
                  <a:pt x="13500" y="13915"/>
                </a:lnTo>
                <a:lnTo>
                  <a:pt x="8100" y="13915"/>
                </a:lnTo>
                <a:lnTo>
                  <a:pt x="8100" y="19731"/>
                </a:lnTo>
                <a:lnTo>
                  <a:pt x="1421" y="19731"/>
                </a:lnTo>
                <a:lnTo>
                  <a:pt x="1421" y="2077"/>
                </a:lnTo>
                <a:lnTo>
                  <a:pt x="4121" y="2077"/>
                </a:lnTo>
                <a:lnTo>
                  <a:pt x="4121" y="0"/>
                </a:ln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17479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70" name="Shape"/>
          <p:cNvSpPr/>
          <p:nvPr/>
        </p:nvSpPr>
        <p:spPr>
          <a:xfrm>
            <a:off x="3633787" y="5472112"/>
            <a:ext cx="120651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8655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0" y="0"/>
                </a:lnTo>
                <a:lnTo>
                  <a:pt x="0" y="18655"/>
                </a:lnTo>
                <a:close/>
                <a:moveTo>
                  <a:pt x="7958" y="2945"/>
                </a:moveTo>
                <a:lnTo>
                  <a:pt x="7958" y="9164"/>
                </a:lnTo>
                <a:lnTo>
                  <a:pt x="13358" y="9164"/>
                </a:lnTo>
                <a:lnTo>
                  <a:pt x="13358" y="2945"/>
                </a:lnTo>
                <a:lnTo>
                  <a:pt x="16200" y="2945"/>
                </a:lnTo>
                <a:lnTo>
                  <a:pt x="16200" y="18655"/>
                </a:lnTo>
                <a:lnTo>
                  <a:pt x="13358" y="18655"/>
                </a:lnTo>
                <a:lnTo>
                  <a:pt x="13358" y="12436"/>
                </a:lnTo>
                <a:lnTo>
                  <a:pt x="7958" y="12436"/>
                </a:lnTo>
                <a:lnTo>
                  <a:pt x="7958" y="18655"/>
                </a:lnTo>
                <a:lnTo>
                  <a:pt x="5400" y="18655"/>
                </a:lnTo>
                <a:lnTo>
                  <a:pt x="5400" y="2945"/>
                </a:lnTo>
                <a:lnTo>
                  <a:pt x="7958" y="2945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71" name="Rectangle"/>
          <p:cNvSpPr/>
          <p:nvPr/>
        </p:nvSpPr>
        <p:spPr>
          <a:xfrm>
            <a:off x="3603626" y="5607051"/>
            <a:ext cx="44451" cy="30164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72" name="Rectangle"/>
          <p:cNvSpPr/>
          <p:nvPr/>
        </p:nvSpPr>
        <p:spPr>
          <a:xfrm>
            <a:off x="3603626" y="5653087"/>
            <a:ext cx="44451" cy="2857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73" name="Rectangle"/>
          <p:cNvSpPr/>
          <p:nvPr/>
        </p:nvSpPr>
        <p:spPr>
          <a:xfrm>
            <a:off x="3738562" y="5607051"/>
            <a:ext cx="46039" cy="30164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74" name="Rectangle"/>
          <p:cNvSpPr/>
          <p:nvPr/>
        </p:nvSpPr>
        <p:spPr>
          <a:xfrm>
            <a:off x="3738562" y="5653087"/>
            <a:ext cx="46039" cy="2857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75" name="Rectangle"/>
          <p:cNvSpPr/>
          <p:nvPr/>
        </p:nvSpPr>
        <p:spPr>
          <a:xfrm>
            <a:off x="3663951" y="5607051"/>
            <a:ext cx="60326" cy="30164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76" name="Shape"/>
          <p:cNvSpPr/>
          <p:nvPr/>
        </p:nvSpPr>
        <p:spPr>
          <a:xfrm>
            <a:off x="4535487" y="5516562"/>
            <a:ext cx="239714" cy="1952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4985"/>
                </a:moveTo>
                <a:cubicBezTo>
                  <a:pt x="15525" y="4985"/>
                  <a:pt x="15525" y="4985"/>
                  <a:pt x="15525" y="4985"/>
                </a:cubicBezTo>
                <a:cubicBezTo>
                  <a:pt x="15188" y="1662"/>
                  <a:pt x="15188" y="1662"/>
                  <a:pt x="15188" y="1662"/>
                </a:cubicBezTo>
                <a:cubicBezTo>
                  <a:pt x="14850" y="831"/>
                  <a:pt x="14175" y="0"/>
                  <a:pt x="13500" y="0"/>
                </a:cubicBezTo>
                <a:cubicBezTo>
                  <a:pt x="8100" y="0"/>
                  <a:pt x="8100" y="0"/>
                  <a:pt x="8100" y="0"/>
                </a:cubicBezTo>
                <a:cubicBezTo>
                  <a:pt x="7425" y="0"/>
                  <a:pt x="6750" y="831"/>
                  <a:pt x="6413" y="1662"/>
                </a:cubicBezTo>
                <a:cubicBezTo>
                  <a:pt x="6075" y="4985"/>
                  <a:pt x="6075" y="4985"/>
                  <a:pt x="6075" y="4985"/>
                </a:cubicBezTo>
                <a:cubicBezTo>
                  <a:pt x="2700" y="4985"/>
                  <a:pt x="2700" y="4985"/>
                  <a:pt x="2700" y="4985"/>
                </a:cubicBezTo>
                <a:cubicBezTo>
                  <a:pt x="1350" y="4985"/>
                  <a:pt x="0" y="6646"/>
                  <a:pt x="0" y="8308"/>
                </a:cubicBezTo>
                <a:cubicBezTo>
                  <a:pt x="0" y="18277"/>
                  <a:pt x="0" y="18277"/>
                  <a:pt x="0" y="18277"/>
                </a:cubicBezTo>
                <a:cubicBezTo>
                  <a:pt x="0" y="19938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19938"/>
                  <a:pt x="21600" y="18277"/>
                </a:cubicBezTo>
                <a:cubicBezTo>
                  <a:pt x="21600" y="8308"/>
                  <a:pt x="21600" y="8308"/>
                  <a:pt x="21600" y="8308"/>
                </a:cubicBezTo>
                <a:cubicBezTo>
                  <a:pt x="21600" y="6646"/>
                  <a:pt x="20250" y="4985"/>
                  <a:pt x="18900" y="4985"/>
                </a:cubicBezTo>
                <a:close/>
                <a:moveTo>
                  <a:pt x="7763" y="2077"/>
                </a:moveTo>
                <a:cubicBezTo>
                  <a:pt x="8100" y="1662"/>
                  <a:pt x="8100" y="1662"/>
                  <a:pt x="8100" y="1662"/>
                </a:cubicBezTo>
                <a:cubicBezTo>
                  <a:pt x="13500" y="1662"/>
                  <a:pt x="13500" y="1662"/>
                  <a:pt x="13500" y="1662"/>
                </a:cubicBezTo>
                <a:cubicBezTo>
                  <a:pt x="13838" y="2077"/>
                  <a:pt x="13838" y="2077"/>
                  <a:pt x="13838" y="2077"/>
                </a:cubicBezTo>
                <a:cubicBezTo>
                  <a:pt x="14175" y="4985"/>
                  <a:pt x="14175" y="4985"/>
                  <a:pt x="14175" y="4985"/>
                </a:cubicBezTo>
                <a:cubicBezTo>
                  <a:pt x="7425" y="4985"/>
                  <a:pt x="7425" y="4985"/>
                  <a:pt x="7425" y="4985"/>
                </a:cubicBezTo>
                <a:lnTo>
                  <a:pt x="7763" y="2077"/>
                </a:lnTo>
                <a:close/>
                <a:moveTo>
                  <a:pt x="14850" y="14954"/>
                </a:moveTo>
                <a:cubicBezTo>
                  <a:pt x="12150" y="14954"/>
                  <a:pt x="12150" y="14954"/>
                  <a:pt x="12150" y="14954"/>
                </a:cubicBezTo>
                <a:cubicBezTo>
                  <a:pt x="12150" y="18277"/>
                  <a:pt x="12150" y="18277"/>
                  <a:pt x="12150" y="18277"/>
                </a:cubicBezTo>
                <a:cubicBezTo>
                  <a:pt x="9450" y="18277"/>
                  <a:pt x="9450" y="18277"/>
                  <a:pt x="9450" y="18277"/>
                </a:cubicBezTo>
                <a:cubicBezTo>
                  <a:pt x="9450" y="14954"/>
                  <a:pt x="9450" y="14954"/>
                  <a:pt x="9450" y="14954"/>
                </a:cubicBezTo>
                <a:cubicBezTo>
                  <a:pt x="6750" y="14954"/>
                  <a:pt x="6750" y="14954"/>
                  <a:pt x="6750" y="14954"/>
                </a:cubicBezTo>
                <a:cubicBezTo>
                  <a:pt x="6750" y="11631"/>
                  <a:pt x="6750" y="11631"/>
                  <a:pt x="6750" y="11631"/>
                </a:cubicBezTo>
                <a:cubicBezTo>
                  <a:pt x="9450" y="11631"/>
                  <a:pt x="9450" y="11631"/>
                  <a:pt x="9450" y="11631"/>
                </a:cubicBezTo>
                <a:cubicBezTo>
                  <a:pt x="9450" y="8308"/>
                  <a:pt x="9450" y="8308"/>
                  <a:pt x="9450" y="8308"/>
                </a:cubicBezTo>
                <a:cubicBezTo>
                  <a:pt x="12150" y="8308"/>
                  <a:pt x="12150" y="8308"/>
                  <a:pt x="12150" y="8308"/>
                </a:cubicBezTo>
                <a:cubicBezTo>
                  <a:pt x="12150" y="11631"/>
                  <a:pt x="12150" y="11631"/>
                  <a:pt x="12150" y="11631"/>
                </a:cubicBezTo>
                <a:cubicBezTo>
                  <a:pt x="14850" y="11631"/>
                  <a:pt x="14850" y="11631"/>
                  <a:pt x="14850" y="11631"/>
                </a:cubicBezTo>
                <a:lnTo>
                  <a:pt x="14850" y="14954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77" name="Shape"/>
          <p:cNvSpPr/>
          <p:nvPr/>
        </p:nvSpPr>
        <p:spPr>
          <a:xfrm>
            <a:off x="8412163" y="5472112"/>
            <a:ext cx="209551" cy="1428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11368"/>
                </a:moveTo>
                <a:cubicBezTo>
                  <a:pt x="20057" y="10800"/>
                  <a:pt x="20057" y="9663"/>
                  <a:pt x="20057" y="9095"/>
                </a:cubicBezTo>
                <a:cubicBezTo>
                  <a:pt x="20057" y="3979"/>
                  <a:pt x="17357" y="0"/>
                  <a:pt x="13886" y="0"/>
                </a:cubicBezTo>
                <a:cubicBezTo>
                  <a:pt x="11571" y="0"/>
                  <a:pt x="9257" y="2274"/>
                  <a:pt x="8486" y="5116"/>
                </a:cubicBezTo>
                <a:cubicBezTo>
                  <a:pt x="8100" y="4547"/>
                  <a:pt x="7329" y="4547"/>
                  <a:pt x="6943" y="4547"/>
                </a:cubicBezTo>
                <a:cubicBezTo>
                  <a:pt x="5014" y="4547"/>
                  <a:pt x="3086" y="6821"/>
                  <a:pt x="3086" y="10232"/>
                </a:cubicBezTo>
                <a:cubicBezTo>
                  <a:pt x="1157" y="11368"/>
                  <a:pt x="0" y="13642"/>
                  <a:pt x="0" y="15916"/>
                </a:cubicBezTo>
                <a:cubicBezTo>
                  <a:pt x="0" y="15916"/>
                  <a:pt x="0" y="15916"/>
                  <a:pt x="0" y="15916"/>
                </a:cubicBezTo>
                <a:cubicBezTo>
                  <a:pt x="1157" y="14779"/>
                  <a:pt x="2314" y="13642"/>
                  <a:pt x="3857" y="13642"/>
                </a:cubicBezTo>
                <a:cubicBezTo>
                  <a:pt x="4243" y="13642"/>
                  <a:pt x="4243" y="13642"/>
                  <a:pt x="4629" y="13642"/>
                </a:cubicBezTo>
                <a:cubicBezTo>
                  <a:pt x="6171" y="10800"/>
                  <a:pt x="8486" y="9095"/>
                  <a:pt x="10800" y="9095"/>
                </a:cubicBezTo>
                <a:cubicBezTo>
                  <a:pt x="15043" y="9095"/>
                  <a:pt x="18514" y="14211"/>
                  <a:pt x="18514" y="20463"/>
                </a:cubicBezTo>
                <a:cubicBezTo>
                  <a:pt x="18514" y="21032"/>
                  <a:pt x="18514" y="21032"/>
                  <a:pt x="18514" y="21600"/>
                </a:cubicBezTo>
                <a:cubicBezTo>
                  <a:pt x="18514" y="21600"/>
                  <a:pt x="18514" y="21600"/>
                  <a:pt x="18514" y="21600"/>
                </a:cubicBezTo>
                <a:cubicBezTo>
                  <a:pt x="20443" y="20463"/>
                  <a:pt x="21600" y="18189"/>
                  <a:pt x="21600" y="15916"/>
                </a:cubicBezTo>
                <a:cubicBezTo>
                  <a:pt x="21600" y="14211"/>
                  <a:pt x="20829" y="12505"/>
                  <a:pt x="20057" y="11368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78" name="Shape"/>
          <p:cNvSpPr/>
          <p:nvPr/>
        </p:nvSpPr>
        <p:spPr>
          <a:xfrm>
            <a:off x="8382000" y="5562601"/>
            <a:ext cx="209551" cy="1492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10800"/>
                </a:moveTo>
                <a:cubicBezTo>
                  <a:pt x="20057" y="10260"/>
                  <a:pt x="20057" y="9180"/>
                  <a:pt x="20057" y="8640"/>
                </a:cubicBezTo>
                <a:cubicBezTo>
                  <a:pt x="20057" y="3780"/>
                  <a:pt x="17357" y="0"/>
                  <a:pt x="13886" y="0"/>
                </a:cubicBezTo>
                <a:cubicBezTo>
                  <a:pt x="11571" y="0"/>
                  <a:pt x="9257" y="2160"/>
                  <a:pt x="8486" y="4860"/>
                </a:cubicBezTo>
                <a:cubicBezTo>
                  <a:pt x="8100" y="4320"/>
                  <a:pt x="7329" y="4320"/>
                  <a:pt x="6943" y="4320"/>
                </a:cubicBezTo>
                <a:cubicBezTo>
                  <a:pt x="5014" y="4320"/>
                  <a:pt x="3086" y="6480"/>
                  <a:pt x="3086" y="9720"/>
                </a:cubicBezTo>
                <a:cubicBezTo>
                  <a:pt x="1157" y="10800"/>
                  <a:pt x="0" y="12960"/>
                  <a:pt x="0" y="15120"/>
                </a:cubicBezTo>
                <a:cubicBezTo>
                  <a:pt x="0" y="18900"/>
                  <a:pt x="2700" y="21600"/>
                  <a:pt x="6171" y="21600"/>
                </a:cubicBezTo>
                <a:cubicBezTo>
                  <a:pt x="15429" y="21600"/>
                  <a:pt x="15429" y="21600"/>
                  <a:pt x="15429" y="21600"/>
                </a:cubicBezTo>
                <a:cubicBezTo>
                  <a:pt x="18900" y="21600"/>
                  <a:pt x="21600" y="18900"/>
                  <a:pt x="21600" y="15120"/>
                </a:cubicBezTo>
                <a:cubicBezTo>
                  <a:pt x="21600" y="13500"/>
                  <a:pt x="20829" y="11880"/>
                  <a:pt x="20057" y="108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79" name="Shape"/>
          <p:cNvSpPr/>
          <p:nvPr/>
        </p:nvSpPr>
        <p:spPr>
          <a:xfrm>
            <a:off x="8877300" y="5472112"/>
            <a:ext cx="211139" cy="1508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10800"/>
                </a:moveTo>
                <a:cubicBezTo>
                  <a:pt x="20057" y="10260"/>
                  <a:pt x="20057" y="9180"/>
                  <a:pt x="20057" y="8640"/>
                </a:cubicBezTo>
                <a:cubicBezTo>
                  <a:pt x="20057" y="3780"/>
                  <a:pt x="17357" y="0"/>
                  <a:pt x="13886" y="0"/>
                </a:cubicBezTo>
                <a:cubicBezTo>
                  <a:pt x="11571" y="0"/>
                  <a:pt x="9257" y="2160"/>
                  <a:pt x="8486" y="4860"/>
                </a:cubicBezTo>
                <a:cubicBezTo>
                  <a:pt x="8100" y="4320"/>
                  <a:pt x="7329" y="4320"/>
                  <a:pt x="6943" y="4320"/>
                </a:cubicBezTo>
                <a:cubicBezTo>
                  <a:pt x="5014" y="4320"/>
                  <a:pt x="3086" y="6480"/>
                  <a:pt x="3086" y="9720"/>
                </a:cubicBezTo>
                <a:cubicBezTo>
                  <a:pt x="1157" y="10800"/>
                  <a:pt x="0" y="12960"/>
                  <a:pt x="0" y="15120"/>
                </a:cubicBezTo>
                <a:cubicBezTo>
                  <a:pt x="0" y="18900"/>
                  <a:pt x="2700" y="21600"/>
                  <a:pt x="6171" y="21600"/>
                </a:cubicBezTo>
                <a:cubicBezTo>
                  <a:pt x="15429" y="21600"/>
                  <a:pt x="15429" y="21600"/>
                  <a:pt x="15429" y="21600"/>
                </a:cubicBezTo>
                <a:cubicBezTo>
                  <a:pt x="18900" y="21600"/>
                  <a:pt x="21600" y="18900"/>
                  <a:pt x="21600" y="15120"/>
                </a:cubicBezTo>
                <a:cubicBezTo>
                  <a:pt x="21600" y="13500"/>
                  <a:pt x="20829" y="11880"/>
                  <a:pt x="20057" y="108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80" name="Shape"/>
          <p:cNvSpPr/>
          <p:nvPr/>
        </p:nvSpPr>
        <p:spPr>
          <a:xfrm>
            <a:off x="9358313" y="5472112"/>
            <a:ext cx="211139" cy="1508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10800"/>
                </a:moveTo>
                <a:cubicBezTo>
                  <a:pt x="20057" y="10260"/>
                  <a:pt x="20057" y="9180"/>
                  <a:pt x="20057" y="8640"/>
                </a:cubicBezTo>
                <a:cubicBezTo>
                  <a:pt x="20057" y="3780"/>
                  <a:pt x="17357" y="0"/>
                  <a:pt x="13886" y="0"/>
                </a:cubicBezTo>
                <a:cubicBezTo>
                  <a:pt x="11571" y="0"/>
                  <a:pt x="9257" y="2160"/>
                  <a:pt x="8486" y="4860"/>
                </a:cubicBezTo>
                <a:cubicBezTo>
                  <a:pt x="8100" y="4320"/>
                  <a:pt x="7329" y="4320"/>
                  <a:pt x="6943" y="4320"/>
                </a:cubicBezTo>
                <a:cubicBezTo>
                  <a:pt x="5014" y="4320"/>
                  <a:pt x="3086" y="6480"/>
                  <a:pt x="3086" y="9720"/>
                </a:cubicBezTo>
                <a:cubicBezTo>
                  <a:pt x="1157" y="10800"/>
                  <a:pt x="0" y="12960"/>
                  <a:pt x="0" y="15120"/>
                </a:cubicBezTo>
                <a:cubicBezTo>
                  <a:pt x="0" y="18900"/>
                  <a:pt x="2700" y="21600"/>
                  <a:pt x="6171" y="21600"/>
                </a:cubicBezTo>
                <a:cubicBezTo>
                  <a:pt x="15429" y="21600"/>
                  <a:pt x="15429" y="21600"/>
                  <a:pt x="15429" y="21600"/>
                </a:cubicBezTo>
                <a:cubicBezTo>
                  <a:pt x="18900" y="21600"/>
                  <a:pt x="21600" y="18900"/>
                  <a:pt x="21600" y="15120"/>
                </a:cubicBezTo>
                <a:cubicBezTo>
                  <a:pt x="21600" y="13500"/>
                  <a:pt x="20829" y="11880"/>
                  <a:pt x="20057" y="108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81" name="Shape"/>
          <p:cNvSpPr/>
          <p:nvPr/>
        </p:nvSpPr>
        <p:spPr>
          <a:xfrm>
            <a:off x="9388475" y="5637212"/>
            <a:ext cx="30164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4850"/>
                </a:moveTo>
                <a:cubicBezTo>
                  <a:pt x="0" y="18900"/>
                  <a:pt x="5400" y="21600"/>
                  <a:pt x="10800" y="21600"/>
                </a:cubicBezTo>
                <a:cubicBezTo>
                  <a:pt x="16200" y="21600"/>
                  <a:pt x="21600" y="18900"/>
                  <a:pt x="21600" y="14850"/>
                </a:cubicBezTo>
                <a:cubicBezTo>
                  <a:pt x="21600" y="10800"/>
                  <a:pt x="10800" y="0"/>
                  <a:pt x="10800" y="0"/>
                </a:cubicBezTo>
                <a:cubicBezTo>
                  <a:pt x="10800" y="0"/>
                  <a:pt x="0" y="10800"/>
                  <a:pt x="0" y="148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82" name="Shape"/>
          <p:cNvSpPr/>
          <p:nvPr/>
        </p:nvSpPr>
        <p:spPr>
          <a:xfrm>
            <a:off x="9448800" y="5653087"/>
            <a:ext cx="30164" cy="587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4850"/>
                </a:moveTo>
                <a:cubicBezTo>
                  <a:pt x="0" y="18900"/>
                  <a:pt x="5400" y="21600"/>
                  <a:pt x="10800" y="21600"/>
                </a:cubicBezTo>
                <a:cubicBezTo>
                  <a:pt x="16200" y="21600"/>
                  <a:pt x="21600" y="18900"/>
                  <a:pt x="21600" y="14850"/>
                </a:cubicBezTo>
                <a:cubicBezTo>
                  <a:pt x="21600" y="10800"/>
                  <a:pt x="10800" y="0"/>
                  <a:pt x="10800" y="0"/>
                </a:cubicBezTo>
                <a:cubicBezTo>
                  <a:pt x="10800" y="0"/>
                  <a:pt x="0" y="10800"/>
                  <a:pt x="0" y="148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83" name="Shape"/>
          <p:cNvSpPr/>
          <p:nvPr/>
        </p:nvSpPr>
        <p:spPr>
          <a:xfrm>
            <a:off x="9509125" y="5637212"/>
            <a:ext cx="30164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4850"/>
                </a:moveTo>
                <a:cubicBezTo>
                  <a:pt x="0" y="18900"/>
                  <a:pt x="5400" y="21600"/>
                  <a:pt x="10800" y="21600"/>
                </a:cubicBezTo>
                <a:cubicBezTo>
                  <a:pt x="16200" y="21600"/>
                  <a:pt x="21600" y="18900"/>
                  <a:pt x="21600" y="14850"/>
                </a:cubicBezTo>
                <a:cubicBezTo>
                  <a:pt x="21600" y="10800"/>
                  <a:pt x="10800" y="0"/>
                  <a:pt x="10800" y="0"/>
                </a:cubicBezTo>
                <a:cubicBezTo>
                  <a:pt x="10800" y="0"/>
                  <a:pt x="0" y="10800"/>
                  <a:pt x="0" y="148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84" name="Shape"/>
          <p:cNvSpPr/>
          <p:nvPr/>
        </p:nvSpPr>
        <p:spPr>
          <a:xfrm>
            <a:off x="7458982" y="5500008"/>
            <a:ext cx="23587" cy="2449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057" h="20829" extrusionOk="0">
                <a:moveTo>
                  <a:pt x="11572" y="20829"/>
                </a:moveTo>
                <a:cubicBezTo>
                  <a:pt x="11572" y="20829"/>
                  <a:pt x="17743" y="20829"/>
                  <a:pt x="17743" y="20829"/>
                </a:cubicBezTo>
                <a:cubicBezTo>
                  <a:pt x="20829" y="17743"/>
                  <a:pt x="20829" y="14658"/>
                  <a:pt x="17743" y="11572"/>
                </a:cubicBezTo>
                <a:cubicBezTo>
                  <a:pt x="11572" y="2315"/>
                  <a:pt x="11572" y="2315"/>
                  <a:pt x="11572" y="2315"/>
                </a:cubicBezTo>
                <a:cubicBezTo>
                  <a:pt x="8486" y="-771"/>
                  <a:pt x="5400" y="-771"/>
                  <a:pt x="2315" y="2315"/>
                </a:cubicBezTo>
                <a:cubicBezTo>
                  <a:pt x="-771" y="5400"/>
                  <a:pt x="-771" y="8486"/>
                  <a:pt x="2315" y="11572"/>
                </a:cubicBezTo>
                <a:lnTo>
                  <a:pt x="11572" y="20829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85" name="Shape"/>
          <p:cNvSpPr/>
          <p:nvPr/>
        </p:nvSpPr>
        <p:spPr>
          <a:xfrm>
            <a:off x="7419975" y="5576887"/>
            <a:ext cx="30164" cy="158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0800"/>
                </a:moveTo>
                <a:cubicBezTo>
                  <a:pt x="21600" y="5400"/>
                  <a:pt x="18900" y="0"/>
                  <a:pt x="16200" y="0"/>
                </a:cubicBezTo>
                <a:cubicBezTo>
                  <a:pt x="5400" y="0"/>
                  <a:pt x="5400" y="0"/>
                  <a:pt x="5400" y="0"/>
                </a:cubicBezTo>
                <a:cubicBezTo>
                  <a:pt x="2700" y="0"/>
                  <a:pt x="0" y="5400"/>
                  <a:pt x="0" y="10800"/>
                </a:cubicBezTo>
                <a:cubicBezTo>
                  <a:pt x="0" y="16200"/>
                  <a:pt x="2700" y="21600"/>
                  <a:pt x="5400" y="21600"/>
                </a:cubicBezTo>
                <a:cubicBezTo>
                  <a:pt x="16200" y="21600"/>
                  <a:pt x="16200" y="21600"/>
                  <a:pt x="16200" y="21600"/>
                </a:cubicBezTo>
                <a:cubicBezTo>
                  <a:pt x="18900" y="21600"/>
                  <a:pt x="21600" y="16200"/>
                  <a:pt x="21600" y="108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86" name="Shape"/>
          <p:cNvSpPr/>
          <p:nvPr/>
        </p:nvSpPr>
        <p:spPr>
          <a:xfrm>
            <a:off x="7447870" y="5649290"/>
            <a:ext cx="24494" cy="250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829" h="20057" extrusionOk="0">
                <a:moveTo>
                  <a:pt x="11572" y="2315"/>
                </a:moveTo>
                <a:cubicBezTo>
                  <a:pt x="2315" y="8486"/>
                  <a:pt x="2315" y="8486"/>
                  <a:pt x="2315" y="8486"/>
                </a:cubicBezTo>
                <a:cubicBezTo>
                  <a:pt x="-771" y="11572"/>
                  <a:pt x="-771" y="14658"/>
                  <a:pt x="2315" y="17743"/>
                </a:cubicBezTo>
                <a:cubicBezTo>
                  <a:pt x="5400" y="20829"/>
                  <a:pt x="8486" y="20829"/>
                  <a:pt x="11572" y="17743"/>
                </a:cubicBezTo>
                <a:cubicBezTo>
                  <a:pt x="20829" y="8486"/>
                  <a:pt x="20829" y="8486"/>
                  <a:pt x="20829" y="8486"/>
                </a:cubicBezTo>
                <a:cubicBezTo>
                  <a:pt x="20829" y="8486"/>
                  <a:pt x="20829" y="2315"/>
                  <a:pt x="20829" y="2315"/>
                </a:cubicBezTo>
                <a:cubicBezTo>
                  <a:pt x="17743" y="-771"/>
                  <a:pt x="14658" y="-771"/>
                  <a:pt x="11572" y="2315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87" name="Shape"/>
          <p:cNvSpPr/>
          <p:nvPr/>
        </p:nvSpPr>
        <p:spPr>
          <a:xfrm>
            <a:off x="7524750" y="5681662"/>
            <a:ext cx="15876" cy="30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5400" y="0"/>
                  <a:pt x="0" y="2700"/>
                  <a:pt x="0" y="5400"/>
                </a:cubicBezTo>
                <a:cubicBezTo>
                  <a:pt x="0" y="16200"/>
                  <a:pt x="0" y="16200"/>
                  <a:pt x="0" y="16200"/>
                </a:cubicBezTo>
                <a:cubicBezTo>
                  <a:pt x="0" y="18900"/>
                  <a:pt x="5400" y="21600"/>
                  <a:pt x="10800" y="21600"/>
                </a:cubicBezTo>
                <a:cubicBezTo>
                  <a:pt x="16200" y="21600"/>
                  <a:pt x="21600" y="18900"/>
                  <a:pt x="21600" y="16200"/>
                </a:cubicBezTo>
                <a:cubicBezTo>
                  <a:pt x="21600" y="5400"/>
                  <a:pt x="21600" y="5400"/>
                  <a:pt x="21600" y="5400"/>
                </a:cubicBezTo>
                <a:cubicBezTo>
                  <a:pt x="21600" y="2700"/>
                  <a:pt x="16200" y="0"/>
                  <a:pt x="108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88" name="Shape"/>
          <p:cNvSpPr/>
          <p:nvPr/>
        </p:nvSpPr>
        <p:spPr>
          <a:xfrm>
            <a:off x="7540625" y="5472112"/>
            <a:ext cx="14289" cy="30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16200" y="21600"/>
                  <a:pt x="21600" y="18900"/>
                  <a:pt x="21600" y="16200"/>
                </a:cubicBezTo>
                <a:cubicBezTo>
                  <a:pt x="21600" y="5400"/>
                  <a:pt x="21600" y="5400"/>
                  <a:pt x="21600" y="5400"/>
                </a:cubicBezTo>
                <a:cubicBezTo>
                  <a:pt x="21600" y="2700"/>
                  <a:pt x="16200" y="0"/>
                  <a:pt x="10800" y="0"/>
                </a:cubicBezTo>
                <a:cubicBezTo>
                  <a:pt x="5400" y="0"/>
                  <a:pt x="0" y="2700"/>
                  <a:pt x="0" y="5400"/>
                </a:cubicBezTo>
                <a:cubicBezTo>
                  <a:pt x="0" y="16200"/>
                  <a:pt x="0" y="16200"/>
                  <a:pt x="0" y="16200"/>
                </a:cubicBezTo>
                <a:cubicBezTo>
                  <a:pt x="0" y="18900"/>
                  <a:pt x="5400" y="21600"/>
                  <a:pt x="10800" y="216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89" name="Shape"/>
          <p:cNvSpPr/>
          <p:nvPr/>
        </p:nvSpPr>
        <p:spPr>
          <a:xfrm>
            <a:off x="7597151" y="5659437"/>
            <a:ext cx="25062" cy="26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057" h="20829" extrusionOk="0">
                <a:moveTo>
                  <a:pt x="8486" y="0"/>
                </a:moveTo>
                <a:cubicBezTo>
                  <a:pt x="8486" y="0"/>
                  <a:pt x="2315" y="0"/>
                  <a:pt x="2315" y="0"/>
                </a:cubicBezTo>
                <a:cubicBezTo>
                  <a:pt x="-771" y="3086"/>
                  <a:pt x="-771" y="6171"/>
                  <a:pt x="2315" y="9257"/>
                </a:cubicBezTo>
                <a:cubicBezTo>
                  <a:pt x="8486" y="18514"/>
                  <a:pt x="8486" y="18514"/>
                  <a:pt x="8486" y="18514"/>
                </a:cubicBezTo>
                <a:cubicBezTo>
                  <a:pt x="11572" y="21600"/>
                  <a:pt x="14658" y="21600"/>
                  <a:pt x="17743" y="18514"/>
                </a:cubicBezTo>
                <a:cubicBezTo>
                  <a:pt x="20829" y="15429"/>
                  <a:pt x="20829" y="12343"/>
                  <a:pt x="17743" y="9257"/>
                </a:cubicBezTo>
                <a:lnTo>
                  <a:pt x="8486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90" name="Shape"/>
          <p:cNvSpPr/>
          <p:nvPr/>
        </p:nvSpPr>
        <p:spPr>
          <a:xfrm>
            <a:off x="7631113" y="5592762"/>
            <a:ext cx="30164" cy="14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0"/>
                </a:moveTo>
                <a:cubicBezTo>
                  <a:pt x="5400" y="0"/>
                  <a:pt x="5400" y="0"/>
                  <a:pt x="5400" y="0"/>
                </a:cubicBezTo>
                <a:cubicBezTo>
                  <a:pt x="2700" y="0"/>
                  <a:pt x="0" y="5400"/>
                  <a:pt x="0" y="10800"/>
                </a:cubicBezTo>
                <a:cubicBezTo>
                  <a:pt x="0" y="16200"/>
                  <a:pt x="2700" y="21600"/>
                  <a:pt x="5400" y="21600"/>
                </a:cubicBezTo>
                <a:cubicBezTo>
                  <a:pt x="16200" y="21600"/>
                  <a:pt x="16200" y="21600"/>
                  <a:pt x="16200" y="21600"/>
                </a:cubicBezTo>
                <a:cubicBezTo>
                  <a:pt x="18900" y="21600"/>
                  <a:pt x="21600" y="16200"/>
                  <a:pt x="21600" y="10800"/>
                </a:cubicBezTo>
                <a:cubicBezTo>
                  <a:pt x="21600" y="5400"/>
                  <a:pt x="18900" y="0"/>
                  <a:pt x="162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91" name="Shape"/>
          <p:cNvSpPr/>
          <p:nvPr/>
        </p:nvSpPr>
        <p:spPr>
          <a:xfrm>
            <a:off x="7607300" y="5511120"/>
            <a:ext cx="26025" cy="235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829" h="20057" extrusionOk="0">
                <a:moveTo>
                  <a:pt x="9257" y="17743"/>
                </a:moveTo>
                <a:cubicBezTo>
                  <a:pt x="18514" y="11572"/>
                  <a:pt x="18514" y="11572"/>
                  <a:pt x="18514" y="11572"/>
                </a:cubicBezTo>
                <a:cubicBezTo>
                  <a:pt x="21600" y="8486"/>
                  <a:pt x="21600" y="5400"/>
                  <a:pt x="18514" y="2315"/>
                </a:cubicBezTo>
                <a:cubicBezTo>
                  <a:pt x="15429" y="-771"/>
                  <a:pt x="12343" y="-771"/>
                  <a:pt x="9257" y="2315"/>
                </a:cubicBezTo>
                <a:cubicBezTo>
                  <a:pt x="0" y="11572"/>
                  <a:pt x="0" y="11572"/>
                  <a:pt x="0" y="11572"/>
                </a:cubicBezTo>
                <a:cubicBezTo>
                  <a:pt x="0" y="11572"/>
                  <a:pt x="0" y="17743"/>
                  <a:pt x="0" y="17743"/>
                </a:cubicBezTo>
                <a:cubicBezTo>
                  <a:pt x="3086" y="20829"/>
                  <a:pt x="6171" y="20829"/>
                  <a:pt x="9257" y="17743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92" name="Circle"/>
          <p:cNvSpPr/>
          <p:nvPr/>
        </p:nvSpPr>
        <p:spPr>
          <a:xfrm>
            <a:off x="7466013" y="5516562"/>
            <a:ext cx="149227" cy="150815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93" name="Shape"/>
          <p:cNvSpPr/>
          <p:nvPr/>
        </p:nvSpPr>
        <p:spPr>
          <a:xfrm>
            <a:off x="7975600" y="5472112"/>
            <a:ext cx="15876" cy="30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cubicBezTo>
                  <a:pt x="16200" y="21600"/>
                  <a:pt x="21600" y="18900"/>
                  <a:pt x="21600" y="16200"/>
                </a:cubicBezTo>
                <a:cubicBezTo>
                  <a:pt x="21600" y="5400"/>
                  <a:pt x="21600" y="5400"/>
                  <a:pt x="21600" y="5400"/>
                </a:cubicBezTo>
                <a:cubicBezTo>
                  <a:pt x="21600" y="2700"/>
                  <a:pt x="16200" y="0"/>
                  <a:pt x="10800" y="0"/>
                </a:cubicBezTo>
                <a:cubicBezTo>
                  <a:pt x="5400" y="0"/>
                  <a:pt x="0" y="2700"/>
                  <a:pt x="0" y="5400"/>
                </a:cubicBezTo>
                <a:cubicBezTo>
                  <a:pt x="0" y="16200"/>
                  <a:pt x="0" y="16200"/>
                  <a:pt x="0" y="16200"/>
                </a:cubicBezTo>
                <a:cubicBezTo>
                  <a:pt x="0" y="18900"/>
                  <a:pt x="5400" y="21600"/>
                  <a:pt x="10800" y="216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94" name="Shape"/>
          <p:cNvSpPr/>
          <p:nvPr/>
        </p:nvSpPr>
        <p:spPr>
          <a:xfrm>
            <a:off x="7920945" y="5502276"/>
            <a:ext cx="23586" cy="2449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057" h="20829" extrusionOk="0">
                <a:moveTo>
                  <a:pt x="8486" y="18514"/>
                </a:moveTo>
                <a:cubicBezTo>
                  <a:pt x="11572" y="21600"/>
                  <a:pt x="14658" y="21600"/>
                  <a:pt x="17743" y="18514"/>
                </a:cubicBezTo>
                <a:cubicBezTo>
                  <a:pt x="20829" y="15429"/>
                  <a:pt x="20829" y="12343"/>
                  <a:pt x="17743" y="9257"/>
                </a:cubicBezTo>
                <a:cubicBezTo>
                  <a:pt x="8486" y="0"/>
                  <a:pt x="8486" y="0"/>
                  <a:pt x="8486" y="0"/>
                </a:cubicBezTo>
                <a:cubicBezTo>
                  <a:pt x="8486" y="0"/>
                  <a:pt x="2315" y="0"/>
                  <a:pt x="2315" y="0"/>
                </a:cubicBezTo>
                <a:cubicBezTo>
                  <a:pt x="-771" y="3086"/>
                  <a:pt x="-771" y="6171"/>
                  <a:pt x="2315" y="9257"/>
                </a:cubicBezTo>
                <a:lnTo>
                  <a:pt x="8486" y="18514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95" name="Shape"/>
          <p:cNvSpPr/>
          <p:nvPr/>
        </p:nvSpPr>
        <p:spPr>
          <a:xfrm>
            <a:off x="7900988" y="5562601"/>
            <a:ext cx="30164" cy="142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0"/>
                </a:moveTo>
                <a:cubicBezTo>
                  <a:pt x="5400" y="0"/>
                  <a:pt x="5400" y="0"/>
                  <a:pt x="5400" y="0"/>
                </a:cubicBezTo>
                <a:cubicBezTo>
                  <a:pt x="2700" y="0"/>
                  <a:pt x="0" y="5400"/>
                  <a:pt x="0" y="10800"/>
                </a:cubicBezTo>
                <a:cubicBezTo>
                  <a:pt x="0" y="16200"/>
                  <a:pt x="2700" y="21600"/>
                  <a:pt x="5400" y="21600"/>
                </a:cubicBezTo>
                <a:cubicBezTo>
                  <a:pt x="16200" y="21600"/>
                  <a:pt x="16200" y="21600"/>
                  <a:pt x="16200" y="21600"/>
                </a:cubicBezTo>
                <a:cubicBezTo>
                  <a:pt x="18900" y="21600"/>
                  <a:pt x="21600" y="16200"/>
                  <a:pt x="21600" y="10800"/>
                </a:cubicBezTo>
                <a:cubicBezTo>
                  <a:pt x="21600" y="5400"/>
                  <a:pt x="18900" y="0"/>
                  <a:pt x="162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96" name="Shape"/>
          <p:cNvSpPr/>
          <p:nvPr/>
        </p:nvSpPr>
        <p:spPr>
          <a:xfrm>
            <a:off x="8025776" y="5492070"/>
            <a:ext cx="26025" cy="235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829" h="20057" extrusionOk="0">
                <a:moveTo>
                  <a:pt x="11572" y="17743"/>
                </a:moveTo>
                <a:cubicBezTo>
                  <a:pt x="20829" y="8486"/>
                  <a:pt x="20829" y="8486"/>
                  <a:pt x="20829" y="8486"/>
                </a:cubicBezTo>
                <a:cubicBezTo>
                  <a:pt x="20829" y="8486"/>
                  <a:pt x="20829" y="2315"/>
                  <a:pt x="20829" y="2315"/>
                </a:cubicBezTo>
                <a:cubicBezTo>
                  <a:pt x="20829" y="2315"/>
                  <a:pt x="20829" y="2315"/>
                  <a:pt x="20829" y="2315"/>
                </a:cubicBezTo>
                <a:cubicBezTo>
                  <a:pt x="17743" y="-771"/>
                  <a:pt x="11572" y="-771"/>
                  <a:pt x="11572" y="2315"/>
                </a:cubicBezTo>
                <a:cubicBezTo>
                  <a:pt x="2315" y="8486"/>
                  <a:pt x="2315" y="8486"/>
                  <a:pt x="2315" y="8486"/>
                </a:cubicBezTo>
                <a:cubicBezTo>
                  <a:pt x="-771" y="11572"/>
                  <a:pt x="-771" y="14658"/>
                  <a:pt x="2315" y="17743"/>
                </a:cubicBezTo>
                <a:cubicBezTo>
                  <a:pt x="5400" y="20829"/>
                  <a:pt x="8486" y="20829"/>
                  <a:pt x="11572" y="17743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97" name="Shape"/>
          <p:cNvSpPr/>
          <p:nvPr/>
        </p:nvSpPr>
        <p:spPr>
          <a:xfrm>
            <a:off x="7945438" y="5516562"/>
            <a:ext cx="87314" cy="714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148" y="15916"/>
                </a:moveTo>
                <a:cubicBezTo>
                  <a:pt x="14087" y="15916"/>
                  <a:pt x="14087" y="15916"/>
                  <a:pt x="14087" y="15916"/>
                </a:cubicBezTo>
                <a:cubicBezTo>
                  <a:pt x="15965" y="12505"/>
                  <a:pt x="18783" y="10232"/>
                  <a:pt x="21600" y="9095"/>
                </a:cubicBezTo>
                <a:cubicBezTo>
                  <a:pt x="20661" y="3411"/>
                  <a:pt x="15965" y="0"/>
                  <a:pt x="11270" y="0"/>
                </a:cubicBezTo>
                <a:cubicBezTo>
                  <a:pt x="4696" y="0"/>
                  <a:pt x="0" y="5684"/>
                  <a:pt x="0" y="13642"/>
                </a:cubicBezTo>
                <a:cubicBezTo>
                  <a:pt x="0" y="17053"/>
                  <a:pt x="939" y="19326"/>
                  <a:pt x="1878" y="21600"/>
                </a:cubicBezTo>
                <a:cubicBezTo>
                  <a:pt x="4696" y="18189"/>
                  <a:pt x="8452" y="15916"/>
                  <a:pt x="13148" y="15916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98" name="Shape"/>
          <p:cNvSpPr/>
          <p:nvPr/>
        </p:nvSpPr>
        <p:spPr>
          <a:xfrm>
            <a:off x="7931150" y="5562601"/>
            <a:ext cx="209551" cy="1492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10800"/>
                </a:moveTo>
                <a:cubicBezTo>
                  <a:pt x="20057" y="10260"/>
                  <a:pt x="20057" y="9180"/>
                  <a:pt x="20057" y="8640"/>
                </a:cubicBezTo>
                <a:cubicBezTo>
                  <a:pt x="20057" y="3780"/>
                  <a:pt x="17357" y="0"/>
                  <a:pt x="13886" y="0"/>
                </a:cubicBezTo>
                <a:cubicBezTo>
                  <a:pt x="11571" y="0"/>
                  <a:pt x="9257" y="2160"/>
                  <a:pt x="8486" y="4860"/>
                </a:cubicBezTo>
                <a:cubicBezTo>
                  <a:pt x="8100" y="4320"/>
                  <a:pt x="7329" y="4320"/>
                  <a:pt x="6943" y="4320"/>
                </a:cubicBezTo>
                <a:cubicBezTo>
                  <a:pt x="5014" y="4320"/>
                  <a:pt x="3086" y="6480"/>
                  <a:pt x="3086" y="9720"/>
                </a:cubicBezTo>
                <a:cubicBezTo>
                  <a:pt x="1157" y="10800"/>
                  <a:pt x="0" y="12960"/>
                  <a:pt x="0" y="15120"/>
                </a:cubicBezTo>
                <a:cubicBezTo>
                  <a:pt x="0" y="18900"/>
                  <a:pt x="2700" y="21600"/>
                  <a:pt x="6171" y="21600"/>
                </a:cubicBezTo>
                <a:cubicBezTo>
                  <a:pt x="15429" y="21600"/>
                  <a:pt x="15429" y="21600"/>
                  <a:pt x="15429" y="21600"/>
                </a:cubicBezTo>
                <a:cubicBezTo>
                  <a:pt x="18900" y="21600"/>
                  <a:pt x="21600" y="18900"/>
                  <a:pt x="21600" y="15120"/>
                </a:cubicBezTo>
                <a:cubicBezTo>
                  <a:pt x="21600" y="13500"/>
                  <a:pt x="20829" y="11880"/>
                  <a:pt x="20057" y="108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1999" name="Shape"/>
          <p:cNvSpPr/>
          <p:nvPr/>
        </p:nvSpPr>
        <p:spPr>
          <a:xfrm>
            <a:off x="2641600" y="5953126"/>
            <a:ext cx="211139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6750"/>
                </a:moveTo>
                <a:cubicBezTo>
                  <a:pt x="20057" y="6413"/>
                  <a:pt x="20057" y="5738"/>
                  <a:pt x="20057" y="5400"/>
                </a:cubicBezTo>
                <a:cubicBezTo>
                  <a:pt x="20057" y="2363"/>
                  <a:pt x="17357" y="0"/>
                  <a:pt x="13886" y="0"/>
                </a:cubicBezTo>
                <a:cubicBezTo>
                  <a:pt x="11571" y="0"/>
                  <a:pt x="9257" y="1350"/>
                  <a:pt x="8486" y="3038"/>
                </a:cubicBezTo>
                <a:cubicBezTo>
                  <a:pt x="8100" y="2700"/>
                  <a:pt x="7329" y="2700"/>
                  <a:pt x="6943" y="2700"/>
                </a:cubicBezTo>
                <a:cubicBezTo>
                  <a:pt x="5014" y="2700"/>
                  <a:pt x="3086" y="4050"/>
                  <a:pt x="3086" y="6075"/>
                </a:cubicBezTo>
                <a:cubicBezTo>
                  <a:pt x="1157" y="6750"/>
                  <a:pt x="0" y="8100"/>
                  <a:pt x="0" y="9450"/>
                </a:cubicBezTo>
                <a:cubicBezTo>
                  <a:pt x="0" y="11813"/>
                  <a:pt x="2700" y="13500"/>
                  <a:pt x="6171" y="13500"/>
                </a:cubicBezTo>
                <a:cubicBezTo>
                  <a:pt x="6943" y="13500"/>
                  <a:pt x="6943" y="13500"/>
                  <a:pt x="6943" y="13500"/>
                </a:cubicBezTo>
                <a:cubicBezTo>
                  <a:pt x="4629" y="16200"/>
                  <a:pt x="4629" y="16200"/>
                  <a:pt x="4629" y="16200"/>
                </a:cubicBezTo>
                <a:cubicBezTo>
                  <a:pt x="8486" y="16200"/>
                  <a:pt x="8486" y="16200"/>
                  <a:pt x="8486" y="16200"/>
                </a:cubicBezTo>
                <a:cubicBezTo>
                  <a:pt x="4629" y="21600"/>
                  <a:pt x="4629" y="21600"/>
                  <a:pt x="4629" y="21600"/>
                </a:cubicBezTo>
                <a:cubicBezTo>
                  <a:pt x="13886" y="14850"/>
                  <a:pt x="13886" y="14850"/>
                  <a:pt x="13886" y="14850"/>
                </a:cubicBezTo>
                <a:cubicBezTo>
                  <a:pt x="9257" y="14850"/>
                  <a:pt x="9257" y="14850"/>
                  <a:pt x="9257" y="14850"/>
                </a:cubicBezTo>
                <a:cubicBezTo>
                  <a:pt x="10800" y="13500"/>
                  <a:pt x="10800" y="13500"/>
                  <a:pt x="10800" y="13500"/>
                </a:cubicBezTo>
                <a:cubicBezTo>
                  <a:pt x="15429" y="13500"/>
                  <a:pt x="15429" y="13500"/>
                  <a:pt x="15429" y="13500"/>
                </a:cubicBezTo>
                <a:cubicBezTo>
                  <a:pt x="18900" y="13500"/>
                  <a:pt x="21600" y="11813"/>
                  <a:pt x="21600" y="9450"/>
                </a:cubicBezTo>
                <a:cubicBezTo>
                  <a:pt x="21600" y="8438"/>
                  <a:pt x="20829" y="7425"/>
                  <a:pt x="20057" y="67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00" name="Shape"/>
          <p:cNvSpPr/>
          <p:nvPr/>
        </p:nvSpPr>
        <p:spPr>
          <a:xfrm>
            <a:off x="3092450" y="5953126"/>
            <a:ext cx="211139" cy="1492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10800"/>
                </a:moveTo>
                <a:cubicBezTo>
                  <a:pt x="20057" y="10260"/>
                  <a:pt x="20057" y="9180"/>
                  <a:pt x="20057" y="8640"/>
                </a:cubicBezTo>
                <a:cubicBezTo>
                  <a:pt x="20057" y="3780"/>
                  <a:pt x="17357" y="0"/>
                  <a:pt x="13886" y="0"/>
                </a:cubicBezTo>
                <a:cubicBezTo>
                  <a:pt x="11571" y="0"/>
                  <a:pt x="9257" y="2160"/>
                  <a:pt x="8486" y="4860"/>
                </a:cubicBezTo>
                <a:cubicBezTo>
                  <a:pt x="8100" y="4320"/>
                  <a:pt x="7329" y="4320"/>
                  <a:pt x="6943" y="4320"/>
                </a:cubicBezTo>
                <a:cubicBezTo>
                  <a:pt x="5014" y="4320"/>
                  <a:pt x="3086" y="6480"/>
                  <a:pt x="3086" y="9720"/>
                </a:cubicBezTo>
                <a:cubicBezTo>
                  <a:pt x="1157" y="10800"/>
                  <a:pt x="0" y="12960"/>
                  <a:pt x="0" y="15120"/>
                </a:cubicBezTo>
                <a:cubicBezTo>
                  <a:pt x="0" y="18900"/>
                  <a:pt x="2700" y="21600"/>
                  <a:pt x="6171" y="21600"/>
                </a:cubicBezTo>
                <a:cubicBezTo>
                  <a:pt x="15429" y="21600"/>
                  <a:pt x="15429" y="21600"/>
                  <a:pt x="15429" y="21600"/>
                </a:cubicBezTo>
                <a:cubicBezTo>
                  <a:pt x="18900" y="21600"/>
                  <a:pt x="21600" y="18900"/>
                  <a:pt x="21600" y="15120"/>
                </a:cubicBezTo>
                <a:cubicBezTo>
                  <a:pt x="21600" y="13500"/>
                  <a:pt x="20829" y="11880"/>
                  <a:pt x="20057" y="108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01" name="Circle"/>
          <p:cNvSpPr/>
          <p:nvPr/>
        </p:nvSpPr>
        <p:spPr>
          <a:xfrm>
            <a:off x="3092450" y="6118226"/>
            <a:ext cx="15877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02" name="Circle"/>
          <p:cNvSpPr/>
          <p:nvPr/>
        </p:nvSpPr>
        <p:spPr>
          <a:xfrm>
            <a:off x="3138488" y="6118226"/>
            <a:ext cx="14289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03" name="Circle"/>
          <p:cNvSpPr/>
          <p:nvPr/>
        </p:nvSpPr>
        <p:spPr>
          <a:xfrm>
            <a:off x="3182938" y="6118226"/>
            <a:ext cx="15877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04" name="Circle"/>
          <p:cNvSpPr/>
          <p:nvPr/>
        </p:nvSpPr>
        <p:spPr>
          <a:xfrm>
            <a:off x="3227388" y="6118226"/>
            <a:ext cx="15877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05" name="Circle"/>
          <p:cNvSpPr/>
          <p:nvPr/>
        </p:nvSpPr>
        <p:spPr>
          <a:xfrm>
            <a:off x="3122613" y="6148387"/>
            <a:ext cx="15877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06" name="Circle"/>
          <p:cNvSpPr/>
          <p:nvPr/>
        </p:nvSpPr>
        <p:spPr>
          <a:xfrm>
            <a:off x="3168650" y="6148387"/>
            <a:ext cx="14289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07" name="Circle"/>
          <p:cNvSpPr/>
          <p:nvPr/>
        </p:nvSpPr>
        <p:spPr>
          <a:xfrm>
            <a:off x="3213100" y="6148387"/>
            <a:ext cx="14289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08" name="Circle"/>
          <p:cNvSpPr/>
          <p:nvPr/>
        </p:nvSpPr>
        <p:spPr>
          <a:xfrm>
            <a:off x="3257551" y="6148387"/>
            <a:ext cx="15877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09" name="Circle"/>
          <p:cNvSpPr/>
          <p:nvPr/>
        </p:nvSpPr>
        <p:spPr>
          <a:xfrm>
            <a:off x="3092450" y="6178551"/>
            <a:ext cx="15877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10" name="Circle"/>
          <p:cNvSpPr/>
          <p:nvPr/>
        </p:nvSpPr>
        <p:spPr>
          <a:xfrm>
            <a:off x="3138488" y="6178551"/>
            <a:ext cx="14289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11" name="Circle"/>
          <p:cNvSpPr/>
          <p:nvPr/>
        </p:nvSpPr>
        <p:spPr>
          <a:xfrm>
            <a:off x="3182938" y="6178551"/>
            <a:ext cx="15877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12" name="Circle"/>
          <p:cNvSpPr/>
          <p:nvPr/>
        </p:nvSpPr>
        <p:spPr>
          <a:xfrm>
            <a:off x="3227388" y="6178551"/>
            <a:ext cx="15877" cy="14289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13" name="Shape"/>
          <p:cNvSpPr/>
          <p:nvPr/>
        </p:nvSpPr>
        <p:spPr>
          <a:xfrm>
            <a:off x="3573462" y="5953126"/>
            <a:ext cx="211139" cy="1492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10800"/>
                </a:moveTo>
                <a:cubicBezTo>
                  <a:pt x="20057" y="10260"/>
                  <a:pt x="20057" y="9180"/>
                  <a:pt x="20057" y="8640"/>
                </a:cubicBezTo>
                <a:cubicBezTo>
                  <a:pt x="20057" y="3780"/>
                  <a:pt x="17357" y="0"/>
                  <a:pt x="13886" y="0"/>
                </a:cubicBezTo>
                <a:cubicBezTo>
                  <a:pt x="11571" y="0"/>
                  <a:pt x="9257" y="2160"/>
                  <a:pt x="8486" y="4860"/>
                </a:cubicBezTo>
                <a:cubicBezTo>
                  <a:pt x="8100" y="4320"/>
                  <a:pt x="7329" y="4320"/>
                  <a:pt x="6943" y="4320"/>
                </a:cubicBezTo>
                <a:cubicBezTo>
                  <a:pt x="5014" y="4320"/>
                  <a:pt x="3086" y="6480"/>
                  <a:pt x="3086" y="9720"/>
                </a:cubicBezTo>
                <a:cubicBezTo>
                  <a:pt x="1157" y="10800"/>
                  <a:pt x="0" y="12960"/>
                  <a:pt x="0" y="15120"/>
                </a:cubicBezTo>
                <a:cubicBezTo>
                  <a:pt x="0" y="18900"/>
                  <a:pt x="2700" y="21600"/>
                  <a:pt x="6171" y="21600"/>
                </a:cubicBezTo>
                <a:cubicBezTo>
                  <a:pt x="15429" y="21600"/>
                  <a:pt x="15429" y="21600"/>
                  <a:pt x="15429" y="21600"/>
                </a:cubicBezTo>
                <a:cubicBezTo>
                  <a:pt x="18900" y="21600"/>
                  <a:pt x="21600" y="18900"/>
                  <a:pt x="21600" y="15120"/>
                </a:cubicBezTo>
                <a:cubicBezTo>
                  <a:pt x="21600" y="13500"/>
                  <a:pt x="20829" y="11880"/>
                  <a:pt x="20057" y="108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14" name="Circle"/>
          <p:cNvSpPr/>
          <p:nvPr/>
        </p:nvSpPr>
        <p:spPr>
          <a:xfrm>
            <a:off x="3573462" y="6148387"/>
            <a:ext cx="46039" cy="44451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15" name="Circle"/>
          <p:cNvSpPr/>
          <p:nvPr/>
        </p:nvSpPr>
        <p:spPr>
          <a:xfrm>
            <a:off x="3648076" y="6118226"/>
            <a:ext cx="46039" cy="44451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16" name="Circle"/>
          <p:cNvSpPr/>
          <p:nvPr/>
        </p:nvSpPr>
        <p:spPr>
          <a:xfrm>
            <a:off x="3724276" y="6148387"/>
            <a:ext cx="44451" cy="44451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17" name="Shape"/>
          <p:cNvSpPr/>
          <p:nvPr/>
        </p:nvSpPr>
        <p:spPr>
          <a:xfrm>
            <a:off x="4098926" y="5953126"/>
            <a:ext cx="12065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11475"/>
                </a:moveTo>
                <a:cubicBezTo>
                  <a:pt x="16200" y="9450"/>
                  <a:pt x="16200" y="9450"/>
                  <a:pt x="16200" y="9450"/>
                </a:cubicBezTo>
                <a:cubicBezTo>
                  <a:pt x="16200" y="2700"/>
                  <a:pt x="16200" y="2700"/>
                  <a:pt x="16200" y="2700"/>
                </a:cubicBezTo>
                <a:cubicBezTo>
                  <a:pt x="16200" y="1350"/>
                  <a:pt x="13500" y="0"/>
                  <a:pt x="10800" y="0"/>
                </a:cubicBezTo>
                <a:cubicBezTo>
                  <a:pt x="8100" y="0"/>
                  <a:pt x="5400" y="1350"/>
                  <a:pt x="5400" y="2700"/>
                </a:cubicBezTo>
                <a:cubicBezTo>
                  <a:pt x="5400" y="9450"/>
                  <a:pt x="5400" y="9450"/>
                  <a:pt x="5400" y="9450"/>
                </a:cubicBezTo>
                <a:cubicBezTo>
                  <a:pt x="5400" y="11475"/>
                  <a:pt x="5400" y="11475"/>
                  <a:pt x="5400" y="11475"/>
                </a:cubicBezTo>
                <a:cubicBezTo>
                  <a:pt x="2025" y="12488"/>
                  <a:pt x="0" y="14175"/>
                  <a:pt x="0" y="16200"/>
                </a:cubicBezTo>
                <a:cubicBezTo>
                  <a:pt x="0" y="19238"/>
                  <a:pt x="4725" y="21600"/>
                  <a:pt x="10800" y="21600"/>
                </a:cubicBezTo>
                <a:cubicBezTo>
                  <a:pt x="16875" y="21600"/>
                  <a:pt x="21600" y="19238"/>
                  <a:pt x="21600" y="16200"/>
                </a:cubicBezTo>
                <a:cubicBezTo>
                  <a:pt x="21600" y="14175"/>
                  <a:pt x="19575" y="12488"/>
                  <a:pt x="16200" y="11475"/>
                </a:cubicBezTo>
                <a:close/>
                <a:moveTo>
                  <a:pt x="8100" y="8100"/>
                </a:moveTo>
                <a:cubicBezTo>
                  <a:pt x="10800" y="8100"/>
                  <a:pt x="10800" y="8100"/>
                  <a:pt x="10800" y="8100"/>
                </a:cubicBezTo>
                <a:cubicBezTo>
                  <a:pt x="10800" y="6750"/>
                  <a:pt x="10800" y="6750"/>
                  <a:pt x="10800" y="6750"/>
                </a:cubicBezTo>
                <a:cubicBezTo>
                  <a:pt x="8100" y="6750"/>
                  <a:pt x="8100" y="6750"/>
                  <a:pt x="8100" y="6750"/>
                </a:cubicBezTo>
                <a:cubicBezTo>
                  <a:pt x="8100" y="5400"/>
                  <a:pt x="8100" y="5400"/>
                  <a:pt x="8100" y="5400"/>
                </a:cubicBezTo>
                <a:cubicBezTo>
                  <a:pt x="10800" y="5400"/>
                  <a:pt x="10800" y="5400"/>
                  <a:pt x="10800" y="5400"/>
                </a:cubicBezTo>
                <a:cubicBezTo>
                  <a:pt x="10800" y="4050"/>
                  <a:pt x="10800" y="4050"/>
                  <a:pt x="10800" y="4050"/>
                </a:cubicBezTo>
                <a:cubicBezTo>
                  <a:pt x="8100" y="4050"/>
                  <a:pt x="8100" y="4050"/>
                  <a:pt x="8100" y="4050"/>
                </a:cubicBezTo>
                <a:cubicBezTo>
                  <a:pt x="8100" y="2700"/>
                  <a:pt x="8100" y="2700"/>
                  <a:pt x="8100" y="2700"/>
                </a:cubicBezTo>
                <a:cubicBezTo>
                  <a:pt x="8100" y="2025"/>
                  <a:pt x="9450" y="1350"/>
                  <a:pt x="10800" y="1350"/>
                </a:cubicBezTo>
                <a:cubicBezTo>
                  <a:pt x="12150" y="1350"/>
                  <a:pt x="13500" y="2025"/>
                  <a:pt x="13500" y="2700"/>
                </a:cubicBezTo>
                <a:cubicBezTo>
                  <a:pt x="13500" y="9450"/>
                  <a:pt x="13500" y="9450"/>
                  <a:pt x="13500" y="9450"/>
                </a:cubicBezTo>
                <a:cubicBezTo>
                  <a:pt x="8100" y="9450"/>
                  <a:pt x="8100" y="9450"/>
                  <a:pt x="8100" y="9450"/>
                </a:cubicBezTo>
                <a:lnTo>
                  <a:pt x="8100" y="8100"/>
                </a:lnTo>
                <a:close/>
                <a:moveTo>
                  <a:pt x="10800" y="20250"/>
                </a:moveTo>
                <a:cubicBezTo>
                  <a:pt x="6075" y="20250"/>
                  <a:pt x="2700" y="18562"/>
                  <a:pt x="2700" y="16200"/>
                </a:cubicBezTo>
                <a:cubicBezTo>
                  <a:pt x="2700" y="15863"/>
                  <a:pt x="2700" y="15863"/>
                  <a:pt x="2700" y="15525"/>
                </a:cubicBezTo>
                <a:cubicBezTo>
                  <a:pt x="3375" y="17550"/>
                  <a:pt x="6750" y="18900"/>
                  <a:pt x="10800" y="18900"/>
                </a:cubicBezTo>
                <a:cubicBezTo>
                  <a:pt x="14850" y="18900"/>
                  <a:pt x="18225" y="17550"/>
                  <a:pt x="18900" y="15525"/>
                </a:cubicBezTo>
                <a:cubicBezTo>
                  <a:pt x="18900" y="15863"/>
                  <a:pt x="18900" y="15863"/>
                  <a:pt x="18900" y="16200"/>
                </a:cubicBezTo>
                <a:cubicBezTo>
                  <a:pt x="18900" y="18562"/>
                  <a:pt x="15525" y="20250"/>
                  <a:pt x="10800" y="202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18" name="Shape"/>
          <p:cNvSpPr/>
          <p:nvPr/>
        </p:nvSpPr>
        <p:spPr>
          <a:xfrm>
            <a:off x="4549776" y="5953126"/>
            <a:ext cx="225426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520" y="1350"/>
                </a:moveTo>
                <a:cubicBezTo>
                  <a:pt x="11520" y="675"/>
                  <a:pt x="11520" y="675"/>
                  <a:pt x="11520" y="675"/>
                </a:cubicBezTo>
                <a:cubicBezTo>
                  <a:pt x="11520" y="338"/>
                  <a:pt x="11160" y="0"/>
                  <a:pt x="10800" y="0"/>
                </a:cubicBezTo>
                <a:cubicBezTo>
                  <a:pt x="10440" y="0"/>
                  <a:pt x="10080" y="338"/>
                  <a:pt x="10080" y="675"/>
                </a:cubicBezTo>
                <a:cubicBezTo>
                  <a:pt x="10080" y="1350"/>
                  <a:pt x="10080" y="1350"/>
                  <a:pt x="10080" y="1350"/>
                </a:cubicBezTo>
                <a:cubicBezTo>
                  <a:pt x="4320" y="1688"/>
                  <a:pt x="0" y="6075"/>
                  <a:pt x="0" y="11475"/>
                </a:cubicBezTo>
                <a:cubicBezTo>
                  <a:pt x="0" y="11813"/>
                  <a:pt x="0" y="11813"/>
                  <a:pt x="0" y="12150"/>
                </a:cubicBezTo>
                <a:cubicBezTo>
                  <a:pt x="0" y="12150"/>
                  <a:pt x="0" y="12150"/>
                  <a:pt x="0" y="12150"/>
                </a:cubicBezTo>
                <a:cubicBezTo>
                  <a:pt x="360" y="10463"/>
                  <a:pt x="1800" y="9450"/>
                  <a:pt x="3600" y="9450"/>
                </a:cubicBezTo>
                <a:cubicBezTo>
                  <a:pt x="5400" y="9450"/>
                  <a:pt x="6840" y="10463"/>
                  <a:pt x="7200" y="12150"/>
                </a:cubicBezTo>
                <a:cubicBezTo>
                  <a:pt x="7200" y="12150"/>
                  <a:pt x="7200" y="12150"/>
                  <a:pt x="7200" y="12150"/>
                </a:cubicBezTo>
                <a:cubicBezTo>
                  <a:pt x="7560" y="10800"/>
                  <a:pt x="8640" y="9787"/>
                  <a:pt x="10080" y="9450"/>
                </a:cubicBezTo>
                <a:cubicBezTo>
                  <a:pt x="10080" y="16875"/>
                  <a:pt x="10080" y="16875"/>
                  <a:pt x="10080" y="16875"/>
                </a:cubicBezTo>
                <a:cubicBezTo>
                  <a:pt x="10080" y="20250"/>
                  <a:pt x="9360" y="20250"/>
                  <a:pt x="7920" y="20250"/>
                </a:cubicBezTo>
                <a:cubicBezTo>
                  <a:pt x="5760" y="20250"/>
                  <a:pt x="5760" y="19575"/>
                  <a:pt x="5760" y="18225"/>
                </a:cubicBezTo>
                <a:cubicBezTo>
                  <a:pt x="5760" y="17888"/>
                  <a:pt x="5400" y="17550"/>
                  <a:pt x="5040" y="17550"/>
                </a:cubicBezTo>
                <a:cubicBezTo>
                  <a:pt x="4680" y="17550"/>
                  <a:pt x="4320" y="17888"/>
                  <a:pt x="4320" y="18225"/>
                </a:cubicBezTo>
                <a:cubicBezTo>
                  <a:pt x="4320" y="19575"/>
                  <a:pt x="4320" y="21600"/>
                  <a:pt x="7920" y="21600"/>
                </a:cubicBezTo>
                <a:cubicBezTo>
                  <a:pt x="9720" y="21600"/>
                  <a:pt x="11520" y="21263"/>
                  <a:pt x="11520" y="16875"/>
                </a:cubicBezTo>
                <a:cubicBezTo>
                  <a:pt x="11520" y="9450"/>
                  <a:pt x="11520" y="9450"/>
                  <a:pt x="11520" y="9450"/>
                </a:cubicBezTo>
                <a:cubicBezTo>
                  <a:pt x="12960" y="9787"/>
                  <a:pt x="14040" y="10800"/>
                  <a:pt x="14400" y="12150"/>
                </a:cubicBezTo>
                <a:cubicBezTo>
                  <a:pt x="14400" y="12150"/>
                  <a:pt x="14400" y="12150"/>
                  <a:pt x="14400" y="12150"/>
                </a:cubicBezTo>
                <a:cubicBezTo>
                  <a:pt x="14760" y="10463"/>
                  <a:pt x="16200" y="9450"/>
                  <a:pt x="18000" y="9450"/>
                </a:cubicBezTo>
                <a:cubicBezTo>
                  <a:pt x="19800" y="9450"/>
                  <a:pt x="21240" y="10463"/>
                  <a:pt x="21600" y="12150"/>
                </a:cubicBezTo>
                <a:cubicBezTo>
                  <a:pt x="21600" y="12150"/>
                  <a:pt x="21600" y="12150"/>
                  <a:pt x="21600" y="12150"/>
                </a:cubicBezTo>
                <a:cubicBezTo>
                  <a:pt x="21600" y="11813"/>
                  <a:pt x="21600" y="11813"/>
                  <a:pt x="21600" y="11475"/>
                </a:cubicBezTo>
                <a:cubicBezTo>
                  <a:pt x="21600" y="6075"/>
                  <a:pt x="17280" y="1688"/>
                  <a:pt x="11520" y="13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19" name="Shape"/>
          <p:cNvSpPr/>
          <p:nvPr/>
        </p:nvSpPr>
        <p:spPr>
          <a:xfrm>
            <a:off x="4054476" y="5546726"/>
            <a:ext cx="30164" cy="1651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3927"/>
                </a:moveTo>
                <a:cubicBezTo>
                  <a:pt x="0" y="17673"/>
                  <a:pt x="0" y="17673"/>
                  <a:pt x="0" y="17673"/>
                </a:cubicBezTo>
                <a:cubicBezTo>
                  <a:pt x="0" y="19636"/>
                  <a:pt x="10800" y="21600"/>
                  <a:pt x="21600" y="21600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10800" y="0"/>
                  <a:pt x="0" y="1964"/>
                  <a:pt x="0" y="3927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20" name="Shape"/>
          <p:cNvSpPr/>
          <p:nvPr/>
        </p:nvSpPr>
        <p:spPr>
          <a:xfrm>
            <a:off x="4098926" y="5502276"/>
            <a:ext cx="150814" cy="2095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280" y="1543"/>
                </a:moveTo>
                <a:cubicBezTo>
                  <a:pt x="17280" y="771"/>
                  <a:pt x="16200" y="0"/>
                  <a:pt x="15120" y="0"/>
                </a:cubicBezTo>
                <a:cubicBezTo>
                  <a:pt x="6480" y="0"/>
                  <a:pt x="6480" y="0"/>
                  <a:pt x="6480" y="0"/>
                </a:cubicBezTo>
                <a:cubicBezTo>
                  <a:pt x="5400" y="0"/>
                  <a:pt x="4320" y="771"/>
                  <a:pt x="4320" y="1543"/>
                </a:cubicBezTo>
                <a:cubicBezTo>
                  <a:pt x="4320" y="4629"/>
                  <a:pt x="4320" y="4629"/>
                  <a:pt x="4320" y="4629"/>
                </a:cubicBezTo>
                <a:cubicBezTo>
                  <a:pt x="0" y="4629"/>
                  <a:pt x="0" y="4629"/>
                  <a:pt x="0" y="4629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4629"/>
                  <a:pt x="21600" y="4629"/>
                  <a:pt x="21600" y="4629"/>
                </a:cubicBezTo>
                <a:cubicBezTo>
                  <a:pt x="17280" y="4629"/>
                  <a:pt x="17280" y="4629"/>
                  <a:pt x="17280" y="4629"/>
                </a:cubicBezTo>
                <a:lnTo>
                  <a:pt x="17280" y="1543"/>
                </a:lnTo>
                <a:close/>
                <a:moveTo>
                  <a:pt x="15120" y="4629"/>
                </a:moveTo>
                <a:cubicBezTo>
                  <a:pt x="6480" y="4629"/>
                  <a:pt x="6480" y="4629"/>
                  <a:pt x="6480" y="4629"/>
                </a:cubicBezTo>
                <a:cubicBezTo>
                  <a:pt x="6480" y="1543"/>
                  <a:pt x="6480" y="1543"/>
                  <a:pt x="6480" y="1543"/>
                </a:cubicBezTo>
                <a:cubicBezTo>
                  <a:pt x="15120" y="1543"/>
                  <a:pt x="15120" y="1543"/>
                  <a:pt x="15120" y="1543"/>
                </a:cubicBezTo>
                <a:lnTo>
                  <a:pt x="15120" y="4629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21" name="Shape"/>
          <p:cNvSpPr/>
          <p:nvPr/>
        </p:nvSpPr>
        <p:spPr>
          <a:xfrm>
            <a:off x="4265612" y="5546726"/>
            <a:ext cx="28576" cy="1651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cubicBezTo>
                  <a:pt x="0" y="21600"/>
                  <a:pt x="0" y="21600"/>
                  <a:pt x="0" y="21600"/>
                </a:cubicBezTo>
                <a:cubicBezTo>
                  <a:pt x="10800" y="21600"/>
                  <a:pt x="21600" y="19636"/>
                  <a:pt x="21600" y="17673"/>
                </a:cubicBezTo>
                <a:cubicBezTo>
                  <a:pt x="21600" y="3927"/>
                  <a:pt x="21600" y="3927"/>
                  <a:pt x="21600" y="3927"/>
                </a:cubicBezTo>
                <a:cubicBezTo>
                  <a:pt x="21600" y="1964"/>
                  <a:pt x="10800" y="0"/>
                  <a:pt x="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22" name="Shape"/>
          <p:cNvSpPr/>
          <p:nvPr/>
        </p:nvSpPr>
        <p:spPr>
          <a:xfrm>
            <a:off x="7419975" y="739776"/>
            <a:ext cx="241301" cy="16507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7825" extrusionOk="0">
                <a:moveTo>
                  <a:pt x="19238" y="8151"/>
                </a:moveTo>
                <a:cubicBezTo>
                  <a:pt x="20250" y="7743"/>
                  <a:pt x="21263" y="7336"/>
                  <a:pt x="21600" y="6113"/>
                </a:cubicBezTo>
                <a:cubicBezTo>
                  <a:pt x="20925" y="6521"/>
                  <a:pt x="19575" y="6928"/>
                  <a:pt x="18900" y="6521"/>
                </a:cubicBezTo>
                <a:cubicBezTo>
                  <a:pt x="18900" y="6521"/>
                  <a:pt x="18900" y="6113"/>
                  <a:pt x="18900" y="6113"/>
                </a:cubicBezTo>
                <a:cubicBezTo>
                  <a:pt x="18225" y="3668"/>
                  <a:pt x="16200" y="1630"/>
                  <a:pt x="14175" y="1630"/>
                </a:cubicBezTo>
                <a:cubicBezTo>
                  <a:pt x="14513" y="1630"/>
                  <a:pt x="14513" y="1630"/>
                  <a:pt x="14850" y="1630"/>
                </a:cubicBezTo>
                <a:cubicBezTo>
                  <a:pt x="14850" y="1223"/>
                  <a:pt x="16200" y="1223"/>
                  <a:pt x="16200" y="408"/>
                </a:cubicBezTo>
                <a:cubicBezTo>
                  <a:pt x="15863" y="0"/>
                  <a:pt x="14175" y="815"/>
                  <a:pt x="14175" y="815"/>
                </a:cubicBezTo>
                <a:cubicBezTo>
                  <a:pt x="14513" y="815"/>
                  <a:pt x="15188" y="408"/>
                  <a:pt x="15188" y="0"/>
                </a:cubicBezTo>
                <a:cubicBezTo>
                  <a:pt x="14513" y="0"/>
                  <a:pt x="13838" y="408"/>
                  <a:pt x="13500" y="815"/>
                </a:cubicBezTo>
                <a:cubicBezTo>
                  <a:pt x="13500" y="815"/>
                  <a:pt x="13838" y="408"/>
                  <a:pt x="13838" y="0"/>
                </a:cubicBezTo>
                <a:cubicBezTo>
                  <a:pt x="12150" y="1223"/>
                  <a:pt x="11138" y="4075"/>
                  <a:pt x="10462" y="6521"/>
                </a:cubicBezTo>
                <a:cubicBezTo>
                  <a:pt x="9787" y="5706"/>
                  <a:pt x="9112" y="5298"/>
                  <a:pt x="8775" y="4891"/>
                </a:cubicBezTo>
                <a:cubicBezTo>
                  <a:pt x="7425" y="4075"/>
                  <a:pt x="5737" y="3260"/>
                  <a:pt x="3375" y="2038"/>
                </a:cubicBezTo>
                <a:cubicBezTo>
                  <a:pt x="3037" y="2853"/>
                  <a:pt x="3712" y="4483"/>
                  <a:pt x="5062" y="5298"/>
                </a:cubicBezTo>
                <a:cubicBezTo>
                  <a:pt x="4725" y="5298"/>
                  <a:pt x="4050" y="5298"/>
                  <a:pt x="3712" y="5298"/>
                </a:cubicBezTo>
                <a:cubicBezTo>
                  <a:pt x="4050" y="6521"/>
                  <a:pt x="4387" y="7336"/>
                  <a:pt x="6075" y="8151"/>
                </a:cubicBezTo>
                <a:cubicBezTo>
                  <a:pt x="5400" y="8151"/>
                  <a:pt x="5062" y="8151"/>
                  <a:pt x="4725" y="8558"/>
                </a:cubicBezTo>
                <a:cubicBezTo>
                  <a:pt x="5062" y="9374"/>
                  <a:pt x="5737" y="10596"/>
                  <a:pt x="7425" y="10189"/>
                </a:cubicBezTo>
                <a:cubicBezTo>
                  <a:pt x="5737" y="11004"/>
                  <a:pt x="6750" y="12634"/>
                  <a:pt x="8100" y="12634"/>
                </a:cubicBezTo>
                <a:cubicBezTo>
                  <a:pt x="5737" y="15487"/>
                  <a:pt x="2025" y="15079"/>
                  <a:pt x="0" y="12634"/>
                </a:cubicBezTo>
                <a:cubicBezTo>
                  <a:pt x="5400" y="21600"/>
                  <a:pt x="17213" y="17932"/>
                  <a:pt x="18900" y="9374"/>
                </a:cubicBezTo>
                <a:cubicBezTo>
                  <a:pt x="20250" y="9374"/>
                  <a:pt x="21263" y="8966"/>
                  <a:pt x="21600" y="8151"/>
                </a:cubicBezTo>
                <a:cubicBezTo>
                  <a:pt x="20925" y="8558"/>
                  <a:pt x="19575" y="8151"/>
                  <a:pt x="19238" y="8151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23" name="Shape"/>
          <p:cNvSpPr/>
          <p:nvPr/>
        </p:nvSpPr>
        <p:spPr>
          <a:xfrm>
            <a:off x="7961313" y="665162"/>
            <a:ext cx="179389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000" y="16200"/>
                </a:moveTo>
                <a:cubicBezTo>
                  <a:pt x="10800" y="16200"/>
                  <a:pt x="10800" y="16200"/>
                  <a:pt x="10800" y="16200"/>
                </a:cubicBezTo>
                <a:cubicBezTo>
                  <a:pt x="9900" y="16200"/>
                  <a:pt x="9000" y="15863"/>
                  <a:pt x="8550" y="15525"/>
                </a:cubicBezTo>
                <a:cubicBezTo>
                  <a:pt x="7650" y="14850"/>
                  <a:pt x="7200" y="14175"/>
                  <a:pt x="7200" y="13500"/>
                </a:cubicBezTo>
                <a:cubicBezTo>
                  <a:pt x="7200" y="11475"/>
                  <a:pt x="7200" y="11475"/>
                  <a:pt x="7200" y="11475"/>
                </a:cubicBezTo>
                <a:cubicBezTo>
                  <a:pt x="17550" y="11475"/>
                  <a:pt x="17550" y="11475"/>
                  <a:pt x="17550" y="11475"/>
                </a:cubicBezTo>
                <a:cubicBezTo>
                  <a:pt x="18450" y="11475"/>
                  <a:pt x="19350" y="11475"/>
                  <a:pt x="19800" y="10800"/>
                </a:cubicBezTo>
                <a:cubicBezTo>
                  <a:pt x="20700" y="10463"/>
                  <a:pt x="20700" y="9787"/>
                  <a:pt x="20700" y="9113"/>
                </a:cubicBezTo>
                <a:cubicBezTo>
                  <a:pt x="20700" y="8438"/>
                  <a:pt x="20700" y="7763"/>
                  <a:pt x="19800" y="7425"/>
                </a:cubicBezTo>
                <a:cubicBezTo>
                  <a:pt x="19350" y="6750"/>
                  <a:pt x="18450" y="6750"/>
                  <a:pt x="17550" y="6750"/>
                </a:cubicBezTo>
                <a:cubicBezTo>
                  <a:pt x="7200" y="6750"/>
                  <a:pt x="7200" y="6750"/>
                  <a:pt x="7200" y="6750"/>
                </a:cubicBezTo>
                <a:cubicBezTo>
                  <a:pt x="7200" y="2700"/>
                  <a:pt x="7200" y="2700"/>
                  <a:pt x="7200" y="2700"/>
                </a:cubicBezTo>
                <a:cubicBezTo>
                  <a:pt x="7200" y="2025"/>
                  <a:pt x="7200" y="1350"/>
                  <a:pt x="6300" y="675"/>
                </a:cubicBezTo>
                <a:cubicBezTo>
                  <a:pt x="5400" y="338"/>
                  <a:pt x="4950" y="0"/>
                  <a:pt x="3600" y="0"/>
                </a:cubicBezTo>
                <a:cubicBezTo>
                  <a:pt x="2700" y="0"/>
                  <a:pt x="1800" y="338"/>
                  <a:pt x="1350" y="675"/>
                </a:cubicBezTo>
                <a:cubicBezTo>
                  <a:pt x="450" y="1350"/>
                  <a:pt x="0" y="2025"/>
                  <a:pt x="0" y="2700"/>
                </a:cubicBezTo>
                <a:cubicBezTo>
                  <a:pt x="0" y="13500"/>
                  <a:pt x="0" y="13500"/>
                  <a:pt x="0" y="13500"/>
                </a:cubicBezTo>
                <a:cubicBezTo>
                  <a:pt x="0" y="15863"/>
                  <a:pt x="1350" y="17550"/>
                  <a:pt x="3150" y="19238"/>
                </a:cubicBezTo>
                <a:cubicBezTo>
                  <a:pt x="5400" y="20925"/>
                  <a:pt x="8100" y="21600"/>
                  <a:pt x="10800" y="21600"/>
                </a:cubicBezTo>
                <a:cubicBezTo>
                  <a:pt x="18000" y="21600"/>
                  <a:pt x="18000" y="21600"/>
                  <a:pt x="18000" y="21600"/>
                </a:cubicBezTo>
                <a:cubicBezTo>
                  <a:pt x="18900" y="21600"/>
                  <a:pt x="19800" y="21263"/>
                  <a:pt x="20700" y="20925"/>
                </a:cubicBezTo>
                <a:cubicBezTo>
                  <a:pt x="21150" y="20250"/>
                  <a:pt x="21600" y="19575"/>
                  <a:pt x="21600" y="18900"/>
                </a:cubicBezTo>
                <a:cubicBezTo>
                  <a:pt x="21600" y="18225"/>
                  <a:pt x="21150" y="17550"/>
                  <a:pt x="20700" y="16875"/>
                </a:cubicBezTo>
                <a:cubicBezTo>
                  <a:pt x="19800" y="16538"/>
                  <a:pt x="18900" y="16200"/>
                  <a:pt x="18000" y="162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24" name="Shape"/>
          <p:cNvSpPr/>
          <p:nvPr/>
        </p:nvSpPr>
        <p:spPr>
          <a:xfrm>
            <a:off x="3573462" y="1146175"/>
            <a:ext cx="2413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588" y="12488"/>
                </a:moveTo>
                <a:cubicBezTo>
                  <a:pt x="20925" y="11813"/>
                  <a:pt x="20925" y="11475"/>
                  <a:pt x="20925" y="10800"/>
                </a:cubicBezTo>
                <a:cubicBezTo>
                  <a:pt x="20925" y="5400"/>
                  <a:pt x="16200" y="675"/>
                  <a:pt x="10800" y="675"/>
                </a:cubicBezTo>
                <a:cubicBezTo>
                  <a:pt x="10125" y="675"/>
                  <a:pt x="9787" y="675"/>
                  <a:pt x="9112" y="1013"/>
                </a:cubicBezTo>
                <a:cubicBezTo>
                  <a:pt x="8437" y="338"/>
                  <a:pt x="7087" y="0"/>
                  <a:pt x="6075" y="0"/>
                </a:cubicBezTo>
                <a:cubicBezTo>
                  <a:pt x="2700" y="0"/>
                  <a:pt x="0" y="2700"/>
                  <a:pt x="0" y="6075"/>
                </a:cubicBezTo>
                <a:cubicBezTo>
                  <a:pt x="0" y="7088"/>
                  <a:pt x="337" y="8438"/>
                  <a:pt x="1012" y="9113"/>
                </a:cubicBezTo>
                <a:cubicBezTo>
                  <a:pt x="675" y="9787"/>
                  <a:pt x="675" y="10125"/>
                  <a:pt x="675" y="10800"/>
                </a:cubicBezTo>
                <a:cubicBezTo>
                  <a:pt x="675" y="16200"/>
                  <a:pt x="5400" y="20925"/>
                  <a:pt x="10800" y="20925"/>
                </a:cubicBezTo>
                <a:cubicBezTo>
                  <a:pt x="11475" y="20925"/>
                  <a:pt x="11813" y="20925"/>
                  <a:pt x="12488" y="20587"/>
                </a:cubicBezTo>
                <a:cubicBezTo>
                  <a:pt x="13163" y="21263"/>
                  <a:pt x="14513" y="21600"/>
                  <a:pt x="15525" y="21600"/>
                </a:cubicBezTo>
                <a:cubicBezTo>
                  <a:pt x="18900" y="21600"/>
                  <a:pt x="21600" y="18900"/>
                  <a:pt x="21600" y="15525"/>
                </a:cubicBezTo>
                <a:cubicBezTo>
                  <a:pt x="21600" y="14513"/>
                  <a:pt x="21263" y="13163"/>
                  <a:pt x="20588" y="12488"/>
                </a:cubicBezTo>
                <a:close/>
                <a:moveTo>
                  <a:pt x="15525" y="15525"/>
                </a:moveTo>
                <a:cubicBezTo>
                  <a:pt x="15188" y="15863"/>
                  <a:pt x="14513" y="16538"/>
                  <a:pt x="13838" y="16875"/>
                </a:cubicBezTo>
                <a:cubicBezTo>
                  <a:pt x="12825" y="17213"/>
                  <a:pt x="11813" y="17213"/>
                  <a:pt x="10800" y="17213"/>
                </a:cubicBezTo>
                <a:cubicBezTo>
                  <a:pt x="9450" y="17213"/>
                  <a:pt x="8437" y="17213"/>
                  <a:pt x="7425" y="16538"/>
                </a:cubicBezTo>
                <a:cubicBezTo>
                  <a:pt x="6750" y="16200"/>
                  <a:pt x="6412" y="15863"/>
                  <a:pt x="6075" y="15188"/>
                </a:cubicBezTo>
                <a:cubicBezTo>
                  <a:pt x="5737" y="14513"/>
                  <a:pt x="5400" y="14175"/>
                  <a:pt x="5400" y="13500"/>
                </a:cubicBezTo>
                <a:cubicBezTo>
                  <a:pt x="5400" y="13163"/>
                  <a:pt x="5400" y="12825"/>
                  <a:pt x="5737" y="12825"/>
                </a:cubicBezTo>
                <a:cubicBezTo>
                  <a:pt x="6075" y="12488"/>
                  <a:pt x="6412" y="12488"/>
                  <a:pt x="6750" y="12488"/>
                </a:cubicBezTo>
                <a:cubicBezTo>
                  <a:pt x="7087" y="12488"/>
                  <a:pt x="7087" y="12488"/>
                  <a:pt x="7425" y="12825"/>
                </a:cubicBezTo>
                <a:cubicBezTo>
                  <a:pt x="7762" y="12825"/>
                  <a:pt x="7762" y="13163"/>
                  <a:pt x="8100" y="13500"/>
                </a:cubicBezTo>
                <a:cubicBezTo>
                  <a:pt x="8100" y="13838"/>
                  <a:pt x="8437" y="14175"/>
                  <a:pt x="8437" y="14513"/>
                </a:cubicBezTo>
                <a:cubicBezTo>
                  <a:pt x="8775" y="14850"/>
                  <a:pt x="9112" y="14850"/>
                  <a:pt x="9450" y="15188"/>
                </a:cubicBezTo>
                <a:cubicBezTo>
                  <a:pt x="9787" y="15188"/>
                  <a:pt x="10125" y="15188"/>
                  <a:pt x="10800" y="15188"/>
                </a:cubicBezTo>
                <a:cubicBezTo>
                  <a:pt x="11475" y="15188"/>
                  <a:pt x="12150" y="15188"/>
                  <a:pt x="12825" y="14850"/>
                </a:cubicBezTo>
                <a:cubicBezTo>
                  <a:pt x="13163" y="14513"/>
                  <a:pt x="13500" y="14175"/>
                  <a:pt x="13500" y="13500"/>
                </a:cubicBezTo>
                <a:cubicBezTo>
                  <a:pt x="13500" y="13163"/>
                  <a:pt x="13163" y="12825"/>
                  <a:pt x="13163" y="12488"/>
                </a:cubicBezTo>
                <a:cubicBezTo>
                  <a:pt x="12825" y="12488"/>
                  <a:pt x="12488" y="12150"/>
                  <a:pt x="11813" y="12150"/>
                </a:cubicBezTo>
                <a:cubicBezTo>
                  <a:pt x="11475" y="11813"/>
                  <a:pt x="11138" y="11813"/>
                  <a:pt x="10125" y="11475"/>
                </a:cubicBezTo>
                <a:cubicBezTo>
                  <a:pt x="9450" y="11475"/>
                  <a:pt x="8437" y="11138"/>
                  <a:pt x="7762" y="10800"/>
                </a:cubicBezTo>
                <a:cubicBezTo>
                  <a:pt x="7087" y="10463"/>
                  <a:pt x="6750" y="10125"/>
                  <a:pt x="6412" y="9787"/>
                </a:cubicBezTo>
                <a:cubicBezTo>
                  <a:pt x="5737" y="9113"/>
                  <a:pt x="5737" y="8438"/>
                  <a:pt x="5737" y="7763"/>
                </a:cubicBezTo>
                <a:cubicBezTo>
                  <a:pt x="5737" y="7088"/>
                  <a:pt x="5737" y="6413"/>
                  <a:pt x="6412" y="6075"/>
                </a:cubicBezTo>
                <a:cubicBezTo>
                  <a:pt x="6750" y="5400"/>
                  <a:pt x="7425" y="5063"/>
                  <a:pt x="8100" y="4725"/>
                </a:cubicBezTo>
                <a:cubicBezTo>
                  <a:pt x="8775" y="4388"/>
                  <a:pt x="9787" y="4388"/>
                  <a:pt x="10800" y="4388"/>
                </a:cubicBezTo>
                <a:cubicBezTo>
                  <a:pt x="11475" y="4388"/>
                  <a:pt x="12150" y="4388"/>
                  <a:pt x="12825" y="4725"/>
                </a:cubicBezTo>
                <a:cubicBezTo>
                  <a:pt x="13500" y="4725"/>
                  <a:pt x="14175" y="5063"/>
                  <a:pt x="14513" y="5400"/>
                </a:cubicBezTo>
                <a:cubicBezTo>
                  <a:pt x="14850" y="5738"/>
                  <a:pt x="15188" y="6075"/>
                  <a:pt x="15188" y="6413"/>
                </a:cubicBezTo>
                <a:cubicBezTo>
                  <a:pt x="15525" y="6750"/>
                  <a:pt x="15525" y="7088"/>
                  <a:pt x="15525" y="7425"/>
                </a:cubicBezTo>
                <a:cubicBezTo>
                  <a:pt x="15525" y="7763"/>
                  <a:pt x="15525" y="8100"/>
                  <a:pt x="15188" y="8100"/>
                </a:cubicBezTo>
                <a:cubicBezTo>
                  <a:pt x="14850" y="8438"/>
                  <a:pt x="14850" y="8775"/>
                  <a:pt x="14513" y="8775"/>
                </a:cubicBezTo>
                <a:cubicBezTo>
                  <a:pt x="14175" y="8775"/>
                  <a:pt x="13838" y="8438"/>
                  <a:pt x="13500" y="8438"/>
                </a:cubicBezTo>
                <a:cubicBezTo>
                  <a:pt x="13500" y="8100"/>
                  <a:pt x="13163" y="8100"/>
                  <a:pt x="13163" y="7763"/>
                </a:cubicBezTo>
                <a:cubicBezTo>
                  <a:pt x="12825" y="7088"/>
                  <a:pt x="12488" y="6750"/>
                  <a:pt x="12150" y="6413"/>
                </a:cubicBezTo>
                <a:cubicBezTo>
                  <a:pt x="11813" y="6413"/>
                  <a:pt x="11475" y="6075"/>
                  <a:pt x="10462" y="6075"/>
                </a:cubicBezTo>
                <a:cubicBezTo>
                  <a:pt x="9787" y="6075"/>
                  <a:pt x="9450" y="6413"/>
                  <a:pt x="8775" y="6750"/>
                </a:cubicBezTo>
                <a:cubicBezTo>
                  <a:pt x="8437" y="6750"/>
                  <a:pt x="8437" y="7088"/>
                  <a:pt x="8437" y="7763"/>
                </a:cubicBezTo>
                <a:cubicBezTo>
                  <a:pt x="8437" y="7763"/>
                  <a:pt x="8437" y="8100"/>
                  <a:pt x="8437" y="8100"/>
                </a:cubicBezTo>
                <a:cubicBezTo>
                  <a:pt x="8775" y="8438"/>
                  <a:pt x="8775" y="8438"/>
                  <a:pt x="9112" y="8775"/>
                </a:cubicBezTo>
                <a:cubicBezTo>
                  <a:pt x="9450" y="8775"/>
                  <a:pt x="9450" y="8775"/>
                  <a:pt x="9787" y="9113"/>
                </a:cubicBezTo>
                <a:cubicBezTo>
                  <a:pt x="10125" y="9113"/>
                  <a:pt x="10462" y="9113"/>
                  <a:pt x="11138" y="9450"/>
                </a:cubicBezTo>
                <a:cubicBezTo>
                  <a:pt x="11813" y="9450"/>
                  <a:pt x="12488" y="9787"/>
                  <a:pt x="13163" y="9787"/>
                </a:cubicBezTo>
                <a:cubicBezTo>
                  <a:pt x="13838" y="10125"/>
                  <a:pt x="14513" y="10463"/>
                  <a:pt x="14850" y="10463"/>
                </a:cubicBezTo>
                <a:cubicBezTo>
                  <a:pt x="15188" y="10800"/>
                  <a:pt x="15525" y="11138"/>
                  <a:pt x="15863" y="11813"/>
                </a:cubicBezTo>
                <a:cubicBezTo>
                  <a:pt x="16200" y="12150"/>
                  <a:pt x="16200" y="12825"/>
                  <a:pt x="16200" y="13163"/>
                </a:cubicBezTo>
                <a:cubicBezTo>
                  <a:pt x="16200" y="14175"/>
                  <a:pt x="15863" y="14850"/>
                  <a:pt x="15525" y="15525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25" name="Shape"/>
          <p:cNvSpPr/>
          <p:nvPr/>
        </p:nvSpPr>
        <p:spPr>
          <a:xfrm>
            <a:off x="8863013" y="665162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13" y="0"/>
                </a:moveTo>
                <a:cubicBezTo>
                  <a:pt x="1688" y="0"/>
                  <a:pt x="1688" y="0"/>
                  <a:pt x="1688" y="0"/>
                </a:cubicBezTo>
                <a:cubicBezTo>
                  <a:pt x="675" y="0"/>
                  <a:pt x="0" y="675"/>
                  <a:pt x="0" y="1688"/>
                </a:cubicBezTo>
                <a:cubicBezTo>
                  <a:pt x="0" y="19913"/>
                  <a:pt x="0" y="19913"/>
                  <a:pt x="0" y="19913"/>
                </a:cubicBezTo>
                <a:cubicBezTo>
                  <a:pt x="0" y="20925"/>
                  <a:pt x="675" y="21600"/>
                  <a:pt x="1688" y="21600"/>
                </a:cubicBezTo>
                <a:cubicBezTo>
                  <a:pt x="19913" y="21600"/>
                  <a:pt x="19913" y="21600"/>
                  <a:pt x="19913" y="21600"/>
                </a:cubicBezTo>
                <a:cubicBezTo>
                  <a:pt x="20925" y="21600"/>
                  <a:pt x="21600" y="20925"/>
                  <a:pt x="21600" y="19913"/>
                </a:cubicBezTo>
                <a:cubicBezTo>
                  <a:pt x="21600" y="1688"/>
                  <a:pt x="21600" y="1688"/>
                  <a:pt x="21600" y="1688"/>
                </a:cubicBezTo>
                <a:cubicBezTo>
                  <a:pt x="21600" y="675"/>
                  <a:pt x="20925" y="0"/>
                  <a:pt x="19913" y="0"/>
                </a:cubicBezTo>
                <a:close/>
                <a:moveTo>
                  <a:pt x="6413" y="18225"/>
                </a:moveTo>
                <a:cubicBezTo>
                  <a:pt x="3375" y="18225"/>
                  <a:pt x="3375" y="18225"/>
                  <a:pt x="3375" y="18225"/>
                </a:cubicBezTo>
                <a:cubicBezTo>
                  <a:pt x="3375" y="8438"/>
                  <a:pt x="3375" y="8438"/>
                  <a:pt x="3375" y="8438"/>
                </a:cubicBezTo>
                <a:cubicBezTo>
                  <a:pt x="6413" y="8438"/>
                  <a:pt x="6413" y="8438"/>
                  <a:pt x="6413" y="8438"/>
                </a:cubicBezTo>
                <a:lnTo>
                  <a:pt x="6413" y="18225"/>
                </a:lnTo>
                <a:close/>
                <a:moveTo>
                  <a:pt x="5063" y="7088"/>
                </a:moveTo>
                <a:cubicBezTo>
                  <a:pt x="5063" y="7088"/>
                  <a:pt x="5063" y="7088"/>
                  <a:pt x="5063" y="7088"/>
                </a:cubicBezTo>
                <a:cubicBezTo>
                  <a:pt x="3713" y="7088"/>
                  <a:pt x="3038" y="6413"/>
                  <a:pt x="3038" y="5400"/>
                </a:cubicBezTo>
                <a:cubicBezTo>
                  <a:pt x="3038" y="4388"/>
                  <a:pt x="3713" y="3713"/>
                  <a:pt x="5063" y="3713"/>
                </a:cubicBezTo>
                <a:cubicBezTo>
                  <a:pt x="6075" y="3713"/>
                  <a:pt x="6750" y="4388"/>
                  <a:pt x="6750" y="5400"/>
                </a:cubicBezTo>
                <a:cubicBezTo>
                  <a:pt x="6750" y="6413"/>
                  <a:pt x="6075" y="7088"/>
                  <a:pt x="5063" y="7088"/>
                </a:cubicBezTo>
                <a:close/>
                <a:moveTo>
                  <a:pt x="18225" y="18225"/>
                </a:moveTo>
                <a:cubicBezTo>
                  <a:pt x="15188" y="18225"/>
                  <a:pt x="15188" y="18225"/>
                  <a:pt x="15188" y="18225"/>
                </a:cubicBezTo>
                <a:cubicBezTo>
                  <a:pt x="15188" y="12825"/>
                  <a:pt x="15188" y="12825"/>
                  <a:pt x="15188" y="12825"/>
                </a:cubicBezTo>
                <a:cubicBezTo>
                  <a:pt x="15188" y="11475"/>
                  <a:pt x="14513" y="10800"/>
                  <a:pt x="13500" y="10800"/>
                </a:cubicBezTo>
                <a:cubicBezTo>
                  <a:pt x="12488" y="10800"/>
                  <a:pt x="11813" y="11138"/>
                  <a:pt x="11813" y="11813"/>
                </a:cubicBezTo>
                <a:cubicBezTo>
                  <a:pt x="11475" y="12150"/>
                  <a:pt x="11475" y="12488"/>
                  <a:pt x="11475" y="12488"/>
                </a:cubicBezTo>
                <a:cubicBezTo>
                  <a:pt x="11475" y="18225"/>
                  <a:pt x="11475" y="18225"/>
                  <a:pt x="11475" y="18225"/>
                </a:cubicBezTo>
                <a:cubicBezTo>
                  <a:pt x="8438" y="18225"/>
                  <a:pt x="8438" y="18225"/>
                  <a:pt x="8438" y="18225"/>
                </a:cubicBezTo>
                <a:cubicBezTo>
                  <a:pt x="8438" y="18225"/>
                  <a:pt x="8438" y="9113"/>
                  <a:pt x="8438" y="8438"/>
                </a:cubicBezTo>
                <a:cubicBezTo>
                  <a:pt x="11475" y="8438"/>
                  <a:pt x="11475" y="8438"/>
                  <a:pt x="11475" y="8438"/>
                </a:cubicBezTo>
                <a:cubicBezTo>
                  <a:pt x="11475" y="9787"/>
                  <a:pt x="11475" y="9787"/>
                  <a:pt x="11475" y="9787"/>
                </a:cubicBezTo>
                <a:cubicBezTo>
                  <a:pt x="12150" y="9113"/>
                  <a:pt x="12825" y="8100"/>
                  <a:pt x="14513" y="8100"/>
                </a:cubicBezTo>
                <a:cubicBezTo>
                  <a:pt x="16538" y="8100"/>
                  <a:pt x="18225" y="9450"/>
                  <a:pt x="18225" y="12488"/>
                </a:cubicBezTo>
                <a:lnTo>
                  <a:pt x="18225" y="18225"/>
                </a:lnTo>
                <a:close/>
                <a:moveTo>
                  <a:pt x="11475" y="9787"/>
                </a:moveTo>
                <a:cubicBezTo>
                  <a:pt x="11475" y="9787"/>
                  <a:pt x="11475" y="9787"/>
                  <a:pt x="11475" y="9787"/>
                </a:cubicBezTo>
                <a:cubicBezTo>
                  <a:pt x="11475" y="9787"/>
                  <a:pt x="11475" y="9787"/>
                  <a:pt x="11475" y="9787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26" name="Shape"/>
          <p:cNvSpPr/>
          <p:nvPr/>
        </p:nvSpPr>
        <p:spPr>
          <a:xfrm>
            <a:off x="8382000" y="665162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3713"/>
                </a:moveTo>
                <a:cubicBezTo>
                  <a:pt x="21600" y="1688"/>
                  <a:pt x="19913" y="0"/>
                  <a:pt x="17888" y="0"/>
                </a:cubicBezTo>
                <a:cubicBezTo>
                  <a:pt x="3713" y="0"/>
                  <a:pt x="3713" y="0"/>
                  <a:pt x="3713" y="0"/>
                </a:cubicBezTo>
                <a:cubicBezTo>
                  <a:pt x="1688" y="0"/>
                  <a:pt x="0" y="1688"/>
                  <a:pt x="0" y="3713"/>
                </a:cubicBezTo>
                <a:cubicBezTo>
                  <a:pt x="0" y="17888"/>
                  <a:pt x="0" y="17888"/>
                  <a:pt x="0" y="17888"/>
                </a:cubicBezTo>
                <a:cubicBezTo>
                  <a:pt x="0" y="19913"/>
                  <a:pt x="1688" y="21600"/>
                  <a:pt x="3713" y="21600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10800" y="13500"/>
                  <a:pt x="10800" y="13500"/>
                  <a:pt x="10800" y="13500"/>
                </a:cubicBezTo>
                <a:cubicBezTo>
                  <a:pt x="8100" y="13500"/>
                  <a:pt x="8100" y="13500"/>
                  <a:pt x="8100" y="13500"/>
                </a:cubicBezTo>
                <a:cubicBezTo>
                  <a:pt x="8100" y="9787"/>
                  <a:pt x="8100" y="9787"/>
                  <a:pt x="8100" y="9787"/>
                </a:cubicBezTo>
                <a:cubicBezTo>
                  <a:pt x="10800" y="9787"/>
                  <a:pt x="10800" y="9787"/>
                  <a:pt x="10800" y="9787"/>
                </a:cubicBezTo>
                <a:cubicBezTo>
                  <a:pt x="10800" y="8438"/>
                  <a:pt x="10800" y="8438"/>
                  <a:pt x="10800" y="8438"/>
                </a:cubicBezTo>
                <a:cubicBezTo>
                  <a:pt x="10800" y="6075"/>
                  <a:pt x="12488" y="3713"/>
                  <a:pt x="14850" y="3713"/>
                </a:cubicBezTo>
                <a:cubicBezTo>
                  <a:pt x="17888" y="3713"/>
                  <a:pt x="17888" y="3713"/>
                  <a:pt x="17888" y="3713"/>
                </a:cubicBezTo>
                <a:cubicBezTo>
                  <a:pt x="17888" y="7425"/>
                  <a:pt x="17888" y="7425"/>
                  <a:pt x="17888" y="7425"/>
                </a:cubicBezTo>
                <a:cubicBezTo>
                  <a:pt x="14850" y="7425"/>
                  <a:pt x="14850" y="7425"/>
                  <a:pt x="14850" y="7425"/>
                </a:cubicBezTo>
                <a:cubicBezTo>
                  <a:pt x="14513" y="7425"/>
                  <a:pt x="14175" y="7763"/>
                  <a:pt x="14175" y="8438"/>
                </a:cubicBezTo>
                <a:cubicBezTo>
                  <a:pt x="14175" y="9787"/>
                  <a:pt x="14175" y="9787"/>
                  <a:pt x="14175" y="9787"/>
                </a:cubicBezTo>
                <a:cubicBezTo>
                  <a:pt x="17888" y="9787"/>
                  <a:pt x="17888" y="9787"/>
                  <a:pt x="17888" y="9787"/>
                </a:cubicBezTo>
                <a:cubicBezTo>
                  <a:pt x="17888" y="13500"/>
                  <a:pt x="17888" y="13500"/>
                  <a:pt x="17888" y="13500"/>
                </a:cubicBezTo>
                <a:cubicBezTo>
                  <a:pt x="14175" y="13500"/>
                  <a:pt x="14175" y="13500"/>
                  <a:pt x="14175" y="13500"/>
                </a:cubicBezTo>
                <a:cubicBezTo>
                  <a:pt x="14175" y="21600"/>
                  <a:pt x="14175" y="21600"/>
                  <a:pt x="14175" y="21600"/>
                </a:cubicBezTo>
                <a:cubicBezTo>
                  <a:pt x="17888" y="21600"/>
                  <a:pt x="17888" y="21600"/>
                  <a:pt x="17888" y="21600"/>
                </a:cubicBezTo>
                <a:cubicBezTo>
                  <a:pt x="19913" y="21600"/>
                  <a:pt x="21600" y="19913"/>
                  <a:pt x="21600" y="17888"/>
                </a:cubicBezTo>
                <a:lnTo>
                  <a:pt x="21600" y="3713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27" name="Shape"/>
          <p:cNvSpPr/>
          <p:nvPr/>
        </p:nvSpPr>
        <p:spPr>
          <a:xfrm>
            <a:off x="3092450" y="1171575"/>
            <a:ext cx="241301" cy="214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479" y="8320"/>
                </a:moveTo>
                <a:lnTo>
                  <a:pt x="11084" y="3840"/>
                </a:lnTo>
                <a:lnTo>
                  <a:pt x="15205" y="0"/>
                </a:lnTo>
                <a:lnTo>
                  <a:pt x="21600" y="4640"/>
                </a:lnTo>
                <a:lnTo>
                  <a:pt x="17479" y="8320"/>
                </a:lnTo>
                <a:close/>
                <a:moveTo>
                  <a:pt x="15205" y="16640"/>
                </a:moveTo>
                <a:lnTo>
                  <a:pt x="21174" y="12480"/>
                </a:lnTo>
                <a:lnTo>
                  <a:pt x="17479" y="9120"/>
                </a:lnTo>
                <a:lnTo>
                  <a:pt x="11511" y="13280"/>
                </a:lnTo>
                <a:lnTo>
                  <a:pt x="15205" y="16640"/>
                </a:lnTo>
                <a:close/>
                <a:moveTo>
                  <a:pt x="10089" y="13280"/>
                </a:moveTo>
                <a:lnTo>
                  <a:pt x="4121" y="9120"/>
                </a:lnTo>
                <a:lnTo>
                  <a:pt x="426" y="12480"/>
                </a:lnTo>
                <a:lnTo>
                  <a:pt x="6395" y="16640"/>
                </a:lnTo>
                <a:lnTo>
                  <a:pt x="10089" y="13280"/>
                </a:lnTo>
                <a:close/>
                <a:moveTo>
                  <a:pt x="4405" y="16000"/>
                </a:moveTo>
                <a:lnTo>
                  <a:pt x="4405" y="17440"/>
                </a:lnTo>
                <a:lnTo>
                  <a:pt x="10516" y="21600"/>
                </a:lnTo>
                <a:lnTo>
                  <a:pt x="10516" y="13600"/>
                </a:lnTo>
                <a:lnTo>
                  <a:pt x="6395" y="17440"/>
                </a:lnTo>
                <a:lnTo>
                  <a:pt x="4405" y="16000"/>
                </a:lnTo>
                <a:close/>
                <a:moveTo>
                  <a:pt x="17195" y="16000"/>
                </a:moveTo>
                <a:lnTo>
                  <a:pt x="15205" y="17440"/>
                </a:lnTo>
                <a:lnTo>
                  <a:pt x="11084" y="13600"/>
                </a:lnTo>
                <a:lnTo>
                  <a:pt x="11084" y="21600"/>
                </a:lnTo>
                <a:lnTo>
                  <a:pt x="17195" y="17440"/>
                </a:lnTo>
                <a:lnTo>
                  <a:pt x="17195" y="16000"/>
                </a:lnTo>
                <a:close/>
                <a:moveTo>
                  <a:pt x="10516" y="3840"/>
                </a:moveTo>
                <a:lnTo>
                  <a:pt x="6395" y="0"/>
                </a:lnTo>
                <a:lnTo>
                  <a:pt x="0" y="4640"/>
                </a:lnTo>
                <a:lnTo>
                  <a:pt x="4121" y="8320"/>
                </a:lnTo>
                <a:lnTo>
                  <a:pt x="10516" y="384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28" name="Shape"/>
          <p:cNvSpPr/>
          <p:nvPr/>
        </p:nvSpPr>
        <p:spPr>
          <a:xfrm>
            <a:off x="9344025" y="665162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725" y="0"/>
                  <a:pt x="0" y="4725"/>
                  <a:pt x="0" y="10800"/>
                </a:cubicBezTo>
                <a:cubicBezTo>
                  <a:pt x="0" y="16875"/>
                  <a:pt x="4725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  <a:moveTo>
                  <a:pt x="17550" y="5738"/>
                </a:moveTo>
                <a:cubicBezTo>
                  <a:pt x="18562" y="7088"/>
                  <a:pt x="19238" y="8438"/>
                  <a:pt x="19238" y="10463"/>
                </a:cubicBezTo>
                <a:cubicBezTo>
                  <a:pt x="17888" y="10125"/>
                  <a:pt x="16875" y="10125"/>
                  <a:pt x="15863" y="10125"/>
                </a:cubicBezTo>
                <a:cubicBezTo>
                  <a:pt x="15863" y="10125"/>
                  <a:pt x="15863" y="10125"/>
                  <a:pt x="15863" y="10125"/>
                </a:cubicBezTo>
                <a:cubicBezTo>
                  <a:pt x="15863" y="10125"/>
                  <a:pt x="15863" y="10125"/>
                  <a:pt x="15863" y="10125"/>
                </a:cubicBezTo>
                <a:cubicBezTo>
                  <a:pt x="14850" y="10125"/>
                  <a:pt x="14175" y="10125"/>
                  <a:pt x="13163" y="10125"/>
                </a:cubicBezTo>
                <a:cubicBezTo>
                  <a:pt x="13163" y="9787"/>
                  <a:pt x="12825" y="9450"/>
                  <a:pt x="12825" y="8775"/>
                </a:cubicBezTo>
                <a:cubicBezTo>
                  <a:pt x="14513" y="8100"/>
                  <a:pt x="16200" y="7088"/>
                  <a:pt x="17550" y="5738"/>
                </a:cubicBezTo>
                <a:close/>
                <a:moveTo>
                  <a:pt x="10800" y="2363"/>
                </a:moveTo>
                <a:cubicBezTo>
                  <a:pt x="12825" y="2363"/>
                  <a:pt x="14513" y="3038"/>
                  <a:pt x="16200" y="4388"/>
                </a:cubicBezTo>
                <a:cubicBezTo>
                  <a:pt x="14850" y="5400"/>
                  <a:pt x="13500" y="6413"/>
                  <a:pt x="11813" y="7088"/>
                </a:cubicBezTo>
                <a:cubicBezTo>
                  <a:pt x="10800" y="5063"/>
                  <a:pt x="9787" y="3375"/>
                  <a:pt x="9113" y="2700"/>
                </a:cubicBezTo>
                <a:cubicBezTo>
                  <a:pt x="9450" y="2363"/>
                  <a:pt x="10125" y="2363"/>
                  <a:pt x="10800" y="2363"/>
                </a:cubicBezTo>
                <a:close/>
                <a:moveTo>
                  <a:pt x="7088" y="3375"/>
                </a:moveTo>
                <a:cubicBezTo>
                  <a:pt x="7763" y="4050"/>
                  <a:pt x="8775" y="5400"/>
                  <a:pt x="10125" y="7763"/>
                </a:cubicBezTo>
                <a:cubicBezTo>
                  <a:pt x="7425" y="8438"/>
                  <a:pt x="5063" y="8775"/>
                  <a:pt x="3375" y="8775"/>
                </a:cubicBezTo>
                <a:cubicBezTo>
                  <a:pt x="3375" y="8775"/>
                  <a:pt x="3375" y="8775"/>
                  <a:pt x="3375" y="8775"/>
                </a:cubicBezTo>
                <a:cubicBezTo>
                  <a:pt x="3375" y="8775"/>
                  <a:pt x="3375" y="8775"/>
                  <a:pt x="3375" y="8775"/>
                </a:cubicBezTo>
                <a:cubicBezTo>
                  <a:pt x="3038" y="8775"/>
                  <a:pt x="2700" y="8775"/>
                  <a:pt x="2700" y="8775"/>
                </a:cubicBezTo>
                <a:cubicBezTo>
                  <a:pt x="3375" y="6413"/>
                  <a:pt x="4725" y="4388"/>
                  <a:pt x="7088" y="3375"/>
                </a:cubicBezTo>
                <a:close/>
                <a:moveTo>
                  <a:pt x="2363" y="10800"/>
                </a:moveTo>
                <a:cubicBezTo>
                  <a:pt x="2363" y="10800"/>
                  <a:pt x="2363" y="10800"/>
                  <a:pt x="2363" y="10800"/>
                </a:cubicBezTo>
                <a:cubicBezTo>
                  <a:pt x="2700" y="10800"/>
                  <a:pt x="3038" y="10800"/>
                  <a:pt x="3375" y="10800"/>
                </a:cubicBezTo>
                <a:cubicBezTo>
                  <a:pt x="3375" y="10800"/>
                  <a:pt x="3375" y="10800"/>
                  <a:pt x="3375" y="10800"/>
                </a:cubicBezTo>
                <a:cubicBezTo>
                  <a:pt x="5063" y="10800"/>
                  <a:pt x="8100" y="10463"/>
                  <a:pt x="10800" y="9450"/>
                </a:cubicBezTo>
                <a:cubicBezTo>
                  <a:pt x="11138" y="9787"/>
                  <a:pt x="11138" y="10463"/>
                  <a:pt x="11475" y="10800"/>
                </a:cubicBezTo>
                <a:cubicBezTo>
                  <a:pt x="9450" y="11475"/>
                  <a:pt x="7763" y="12488"/>
                  <a:pt x="6750" y="13500"/>
                </a:cubicBezTo>
                <a:cubicBezTo>
                  <a:pt x="5400" y="14513"/>
                  <a:pt x="4725" y="15525"/>
                  <a:pt x="4388" y="16200"/>
                </a:cubicBezTo>
                <a:cubicBezTo>
                  <a:pt x="3038" y="14850"/>
                  <a:pt x="2363" y="12825"/>
                  <a:pt x="2363" y="10800"/>
                </a:cubicBezTo>
                <a:close/>
                <a:moveTo>
                  <a:pt x="10800" y="19238"/>
                </a:moveTo>
                <a:cubicBezTo>
                  <a:pt x="8775" y="19238"/>
                  <a:pt x="7088" y="18562"/>
                  <a:pt x="5738" y="17550"/>
                </a:cubicBezTo>
                <a:cubicBezTo>
                  <a:pt x="6075" y="17213"/>
                  <a:pt x="6750" y="16200"/>
                  <a:pt x="7763" y="15188"/>
                </a:cubicBezTo>
                <a:cubicBezTo>
                  <a:pt x="8775" y="14175"/>
                  <a:pt x="10125" y="13163"/>
                  <a:pt x="12150" y="12488"/>
                </a:cubicBezTo>
                <a:cubicBezTo>
                  <a:pt x="12825" y="14175"/>
                  <a:pt x="13500" y="16200"/>
                  <a:pt x="13838" y="18562"/>
                </a:cubicBezTo>
                <a:cubicBezTo>
                  <a:pt x="12825" y="18900"/>
                  <a:pt x="11813" y="19238"/>
                  <a:pt x="10800" y="19238"/>
                </a:cubicBezTo>
                <a:close/>
                <a:moveTo>
                  <a:pt x="15525" y="17888"/>
                </a:moveTo>
                <a:cubicBezTo>
                  <a:pt x="15188" y="15525"/>
                  <a:pt x="14513" y="13838"/>
                  <a:pt x="14175" y="12150"/>
                </a:cubicBezTo>
                <a:cubicBezTo>
                  <a:pt x="14513" y="12150"/>
                  <a:pt x="15188" y="11813"/>
                  <a:pt x="15863" y="11813"/>
                </a:cubicBezTo>
                <a:cubicBezTo>
                  <a:pt x="15863" y="11813"/>
                  <a:pt x="15863" y="11813"/>
                  <a:pt x="15863" y="11813"/>
                </a:cubicBezTo>
                <a:cubicBezTo>
                  <a:pt x="15863" y="11813"/>
                  <a:pt x="15863" y="11813"/>
                  <a:pt x="15863" y="11813"/>
                </a:cubicBezTo>
                <a:cubicBezTo>
                  <a:pt x="15863" y="11813"/>
                  <a:pt x="15863" y="11813"/>
                  <a:pt x="15863" y="11813"/>
                </a:cubicBezTo>
                <a:cubicBezTo>
                  <a:pt x="16875" y="11813"/>
                  <a:pt x="17888" y="12150"/>
                  <a:pt x="19238" y="12488"/>
                </a:cubicBezTo>
                <a:cubicBezTo>
                  <a:pt x="18562" y="14513"/>
                  <a:pt x="17213" y="16538"/>
                  <a:pt x="15525" y="17888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29" name="Shape"/>
          <p:cNvSpPr/>
          <p:nvPr/>
        </p:nvSpPr>
        <p:spPr>
          <a:xfrm>
            <a:off x="8382000" y="2587625"/>
            <a:ext cx="23971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718" y="18900"/>
                </a:lnTo>
                <a:lnTo>
                  <a:pt x="10872" y="21600"/>
                </a:lnTo>
                <a:lnTo>
                  <a:pt x="18882" y="18900"/>
                </a:lnTo>
                <a:lnTo>
                  <a:pt x="21600" y="0"/>
                </a:lnTo>
                <a:lnTo>
                  <a:pt x="0" y="0"/>
                </a:lnTo>
                <a:close/>
                <a:moveTo>
                  <a:pt x="17309" y="5400"/>
                </a:moveTo>
                <a:lnTo>
                  <a:pt x="7725" y="5400"/>
                </a:lnTo>
                <a:lnTo>
                  <a:pt x="8154" y="8100"/>
                </a:lnTo>
                <a:lnTo>
                  <a:pt x="16879" y="8100"/>
                </a:lnTo>
                <a:lnTo>
                  <a:pt x="16164" y="16200"/>
                </a:lnTo>
                <a:lnTo>
                  <a:pt x="10872" y="17479"/>
                </a:lnTo>
                <a:lnTo>
                  <a:pt x="5436" y="16200"/>
                </a:lnTo>
                <a:lnTo>
                  <a:pt x="5007" y="12079"/>
                </a:lnTo>
                <a:lnTo>
                  <a:pt x="8154" y="12079"/>
                </a:lnTo>
                <a:lnTo>
                  <a:pt x="8440" y="14068"/>
                </a:lnTo>
                <a:lnTo>
                  <a:pt x="10872" y="14779"/>
                </a:lnTo>
                <a:lnTo>
                  <a:pt x="13446" y="14068"/>
                </a:lnTo>
                <a:lnTo>
                  <a:pt x="13875" y="10800"/>
                </a:lnTo>
                <a:lnTo>
                  <a:pt x="4721" y="10800"/>
                </a:lnTo>
                <a:lnTo>
                  <a:pt x="4005" y="2700"/>
                </a:lnTo>
                <a:lnTo>
                  <a:pt x="17595" y="2700"/>
                </a:lnTo>
                <a:lnTo>
                  <a:pt x="17309" y="54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30" name="Shape"/>
          <p:cNvSpPr/>
          <p:nvPr/>
        </p:nvSpPr>
        <p:spPr>
          <a:xfrm>
            <a:off x="2611438" y="3068638"/>
            <a:ext cx="2413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2718"/>
                </a:lnTo>
                <a:lnTo>
                  <a:pt x="18900" y="0"/>
                </a:lnTo>
                <a:close/>
                <a:moveTo>
                  <a:pt x="5400" y="0"/>
                </a:moveTo>
                <a:lnTo>
                  <a:pt x="16200" y="0"/>
                </a:lnTo>
                <a:lnTo>
                  <a:pt x="16200" y="6723"/>
                </a:lnTo>
                <a:lnTo>
                  <a:pt x="5400" y="6723"/>
                </a:lnTo>
                <a:lnTo>
                  <a:pt x="5400" y="0"/>
                </a:lnTo>
                <a:close/>
                <a:moveTo>
                  <a:pt x="2700" y="20313"/>
                </a:moveTo>
                <a:lnTo>
                  <a:pt x="2700" y="12159"/>
                </a:lnTo>
                <a:lnTo>
                  <a:pt x="17479" y="12159"/>
                </a:lnTo>
                <a:lnTo>
                  <a:pt x="17479" y="20313"/>
                </a:lnTo>
                <a:lnTo>
                  <a:pt x="2700" y="20313"/>
                </a:lnTo>
                <a:close/>
                <a:moveTo>
                  <a:pt x="20179" y="18882"/>
                </a:moveTo>
                <a:lnTo>
                  <a:pt x="18900" y="18882"/>
                </a:lnTo>
                <a:lnTo>
                  <a:pt x="18900" y="17595"/>
                </a:lnTo>
                <a:lnTo>
                  <a:pt x="20179" y="17595"/>
                </a:lnTo>
                <a:lnTo>
                  <a:pt x="20179" y="1888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31" name="Rectangle"/>
          <p:cNvSpPr/>
          <p:nvPr/>
        </p:nvSpPr>
        <p:spPr>
          <a:xfrm>
            <a:off x="2747963" y="3082925"/>
            <a:ext cx="30164" cy="4603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32" name="Rectangle"/>
          <p:cNvSpPr/>
          <p:nvPr/>
        </p:nvSpPr>
        <p:spPr>
          <a:xfrm>
            <a:off x="2671763" y="3263901"/>
            <a:ext cx="106364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33" name="Rectangle"/>
          <p:cNvSpPr/>
          <p:nvPr/>
        </p:nvSpPr>
        <p:spPr>
          <a:xfrm>
            <a:off x="2671763" y="3233738"/>
            <a:ext cx="76201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34" name="Circle"/>
          <p:cNvSpPr/>
          <p:nvPr/>
        </p:nvSpPr>
        <p:spPr>
          <a:xfrm>
            <a:off x="9380538" y="2614613"/>
            <a:ext cx="22227" cy="22227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35" name="Circle"/>
          <p:cNvSpPr/>
          <p:nvPr/>
        </p:nvSpPr>
        <p:spPr>
          <a:xfrm>
            <a:off x="9410700" y="2614613"/>
            <a:ext cx="22227" cy="22227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36" name="Circle"/>
          <p:cNvSpPr/>
          <p:nvPr/>
        </p:nvSpPr>
        <p:spPr>
          <a:xfrm>
            <a:off x="9440863" y="2614613"/>
            <a:ext cx="22227" cy="22227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37" name="Shape"/>
          <p:cNvSpPr/>
          <p:nvPr/>
        </p:nvSpPr>
        <p:spPr>
          <a:xfrm>
            <a:off x="9344025" y="2587625"/>
            <a:ext cx="23971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4050"/>
                </a:moveTo>
                <a:cubicBezTo>
                  <a:pt x="17550" y="4050"/>
                  <a:pt x="17550" y="4050"/>
                  <a:pt x="17550" y="4050"/>
                </a:cubicBezTo>
                <a:cubicBezTo>
                  <a:pt x="17550" y="2700"/>
                  <a:pt x="17550" y="2700"/>
                  <a:pt x="17550" y="2700"/>
                </a:cubicBezTo>
                <a:cubicBezTo>
                  <a:pt x="17550" y="1350"/>
                  <a:pt x="16200" y="0"/>
                  <a:pt x="14850" y="0"/>
                </a:cubicBezTo>
                <a:cubicBezTo>
                  <a:pt x="2700" y="0"/>
                  <a:pt x="2700" y="0"/>
                  <a:pt x="2700" y="0"/>
                </a:cubicBezTo>
                <a:cubicBezTo>
                  <a:pt x="1350" y="0"/>
                  <a:pt x="0" y="1350"/>
                  <a:pt x="0" y="2700"/>
                </a:cubicBezTo>
                <a:cubicBezTo>
                  <a:pt x="0" y="14850"/>
                  <a:pt x="0" y="14850"/>
                  <a:pt x="0" y="14850"/>
                </a:cubicBezTo>
                <a:cubicBezTo>
                  <a:pt x="0" y="16200"/>
                  <a:pt x="1350" y="17550"/>
                  <a:pt x="2700" y="17550"/>
                </a:cubicBezTo>
                <a:cubicBezTo>
                  <a:pt x="4050" y="17550"/>
                  <a:pt x="4050" y="17550"/>
                  <a:pt x="4050" y="17550"/>
                </a:cubicBezTo>
                <a:cubicBezTo>
                  <a:pt x="4050" y="18900"/>
                  <a:pt x="4050" y="18900"/>
                  <a:pt x="4050" y="18900"/>
                </a:cubicBezTo>
                <a:cubicBezTo>
                  <a:pt x="4050" y="20250"/>
                  <a:pt x="5400" y="21600"/>
                  <a:pt x="675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250"/>
                  <a:pt x="21600" y="18900"/>
                </a:cubicBezTo>
                <a:cubicBezTo>
                  <a:pt x="21600" y="6750"/>
                  <a:pt x="21600" y="6750"/>
                  <a:pt x="21600" y="6750"/>
                </a:cubicBezTo>
                <a:cubicBezTo>
                  <a:pt x="21600" y="5400"/>
                  <a:pt x="20250" y="4050"/>
                  <a:pt x="18900" y="4050"/>
                </a:cubicBezTo>
                <a:close/>
                <a:moveTo>
                  <a:pt x="1350" y="2700"/>
                </a:moveTo>
                <a:cubicBezTo>
                  <a:pt x="1350" y="2025"/>
                  <a:pt x="2025" y="1350"/>
                  <a:pt x="2700" y="1350"/>
                </a:cubicBezTo>
                <a:cubicBezTo>
                  <a:pt x="14850" y="1350"/>
                  <a:pt x="14850" y="1350"/>
                  <a:pt x="14850" y="1350"/>
                </a:cubicBezTo>
                <a:cubicBezTo>
                  <a:pt x="15525" y="1350"/>
                  <a:pt x="16200" y="2025"/>
                  <a:pt x="16200" y="2700"/>
                </a:cubicBezTo>
                <a:cubicBezTo>
                  <a:pt x="16200" y="5400"/>
                  <a:pt x="16200" y="5400"/>
                  <a:pt x="16200" y="5400"/>
                </a:cubicBezTo>
                <a:cubicBezTo>
                  <a:pt x="1350" y="5400"/>
                  <a:pt x="1350" y="5400"/>
                  <a:pt x="1350" y="5400"/>
                </a:cubicBezTo>
                <a:lnTo>
                  <a:pt x="1350" y="2700"/>
                </a:lnTo>
                <a:close/>
                <a:moveTo>
                  <a:pt x="2700" y="16200"/>
                </a:moveTo>
                <a:cubicBezTo>
                  <a:pt x="2025" y="16200"/>
                  <a:pt x="1350" y="15525"/>
                  <a:pt x="1350" y="14850"/>
                </a:cubicBezTo>
                <a:cubicBezTo>
                  <a:pt x="1350" y="6750"/>
                  <a:pt x="1350" y="6750"/>
                  <a:pt x="1350" y="6750"/>
                </a:cubicBezTo>
                <a:cubicBezTo>
                  <a:pt x="16200" y="6750"/>
                  <a:pt x="16200" y="6750"/>
                  <a:pt x="16200" y="6750"/>
                </a:cubicBezTo>
                <a:cubicBezTo>
                  <a:pt x="16200" y="14850"/>
                  <a:pt x="16200" y="14850"/>
                  <a:pt x="16200" y="14850"/>
                </a:cubicBezTo>
                <a:cubicBezTo>
                  <a:pt x="16200" y="15525"/>
                  <a:pt x="15525" y="16200"/>
                  <a:pt x="14850" y="16200"/>
                </a:cubicBezTo>
                <a:lnTo>
                  <a:pt x="2700" y="16200"/>
                </a:lnTo>
                <a:close/>
                <a:moveTo>
                  <a:pt x="20250" y="18900"/>
                </a:moveTo>
                <a:cubicBezTo>
                  <a:pt x="20250" y="19575"/>
                  <a:pt x="19575" y="20250"/>
                  <a:pt x="18900" y="20250"/>
                </a:cubicBezTo>
                <a:cubicBezTo>
                  <a:pt x="6750" y="20250"/>
                  <a:pt x="6750" y="20250"/>
                  <a:pt x="6750" y="20250"/>
                </a:cubicBezTo>
                <a:cubicBezTo>
                  <a:pt x="6075" y="20250"/>
                  <a:pt x="5400" y="19575"/>
                  <a:pt x="5400" y="18900"/>
                </a:cubicBezTo>
                <a:cubicBezTo>
                  <a:pt x="5400" y="17550"/>
                  <a:pt x="5400" y="17550"/>
                  <a:pt x="5400" y="17550"/>
                </a:cubicBezTo>
                <a:cubicBezTo>
                  <a:pt x="14850" y="17550"/>
                  <a:pt x="14850" y="17550"/>
                  <a:pt x="14850" y="17550"/>
                </a:cubicBezTo>
                <a:cubicBezTo>
                  <a:pt x="16200" y="17550"/>
                  <a:pt x="17550" y="16200"/>
                  <a:pt x="17550" y="14850"/>
                </a:cubicBezTo>
                <a:cubicBezTo>
                  <a:pt x="17550" y="9450"/>
                  <a:pt x="17550" y="9450"/>
                  <a:pt x="17550" y="9450"/>
                </a:cubicBezTo>
                <a:cubicBezTo>
                  <a:pt x="20250" y="9450"/>
                  <a:pt x="20250" y="9450"/>
                  <a:pt x="20250" y="9450"/>
                </a:cubicBezTo>
                <a:lnTo>
                  <a:pt x="20250" y="18900"/>
                </a:lnTo>
                <a:close/>
                <a:moveTo>
                  <a:pt x="20250" y="8100"/>
                </a:moveTo>
                <a:cubicBezTo>
                  <a:pt x="17550" y="8100"/>
                  <a:pt x="17550" y="8100"/>
                  <a:pt x="17550" y="8100"/>
                </a:cubicBezTo>
                <a:cubicBezTo>
                  <a:pt x="17550" y="5400"/>
                  <a:pt x="17550" y="5400"/>
                  <a:pt x="17550" y="5400"/>
                </a:cubicBezTo>
                <a:cubicBezTo>
                  <a:pt x="18900" y="5400"/>
                  <a:pt x="18900" y="5400"/>
                  <a:pt x="18900" y="5400"/>
                </a:cubicBezTo>
                <a:cubicBezTo>
                  <a:pt x="19575" y="5400"/>
                  <a:pt x="20250" y="6075"/>
                  <a:pt x="20250" y="6750"/>
                </a:cubicBezTo>
                <a:lnTo>
                  <a:pt x="20250" y="81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38" name="Shape"/>
          <p:cNvSpPr/>
          <p:nvPr/>
        </p:nvSpPr>
        <p:spPr>
          <a:xfrm>
            <a:off x="8863013" y="2587625"/>
            <a:ext cx="239714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2718" y="18900"/>
                </a:lnTo>
                <a:lnTo>
                  <a:pt x="10728" y="21600"/>
                </a:lnTo>
                <a:lnTo>
                  <a:pt x="18882" y="18900"/>
                </a:lnTo>
                <a:lnTo>
                  <a:pt x="21600" y="0"/>
                </a:lnTo>
                <a:lnTo>
                  <a:pt x="0" y="0"/>
                </a:lnTo>
                <a:close/>
                <a:moveTo>
                  <a:pt x="17595" y="5400"/>
                </a:moveTo>
                <a:lnTo>
                  <a:pt x="12159" y="8100"/>
                </a:lnTo>
                <a:lnTo>
                  <a:pt x="16879" y="8100"/>
                </a:lnTo>
                <a:lnTo>
                  <a:pt x="16164" y="16200"/>
                </a:lnTo>
                <a:lnTo>
                  <a:pt x="10728" y="17479"/>
                </a:lnTo>
                <a:lnTo>
                  <a:pt x="5436" y="16200"/>
                </a:lnTo>
                <a:lnTo>
                  <a:pt x="5007" y="12079"/>
                </a:lnTo>
                <a:lnTo>
                  <a:pt x="8154" y="12079"/>
                </a:lnTo>
                <a:lnTo>
                  <a:pt x="8440" y="14068"/>
                </a:lnTo>
                <a:lnTo>
                  <a:pt x="10728" y="14779"/>
                </a:lnTo>
                <a:lnTo>
                  <a:pt x="13446" y="14068"/>
                </a:lnTo>
                <a:lnTo>
                  <a:pt x="13875" y="10800"/>
                </a:lnTo>
                <a:lnTo>
                  <a:pt x="4721" y="10800"/>
                </a:lnTo>
                <a:lnTo>
                  <a:pt x="4721" y="8811"/>
                </a:lnTo>
                <a:lnTo>
                  <a:pt x="6437" y="8100"/>
                </a:lnTo>
                <a:lnTo>
                  <a:pt x="11873" y="5400"/>
                </a:lnTo>
                <a:lnTo>
                  <a:pt x="4291" y="5400"/>
                </a:lnTo>
                <a:lnTo>
                  <a:pt x="4005" y="2700"/>
                </a:lnTo>
                <a:lnTo>
                  <a:pt x="17595" y="2700"/>
                </a:lnTo>
                <a:lnTo>
                  <a:pt x="17595" y="54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39" name="Shape"/>
          <p:cNvSpPr/>
          <p:nvPr/>
        </p:nvSpPr>
        <p:spPr>
          <a:xfrm>
            <a:off x="4535487" y="3068638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250" y="1688"/>
                </a:moveTo>
                <a:cubicBezTo>
                  <a:pt x="18562" y="675"/>
                  <a:pt x="14850" y="0"/>
                  <a:pt x="10800" y="0"/>
                </a:cubicBezTo>
                <a:cubicBezTo>
                  <a:pt x="6750" y="0"/>
                  <a:pt x="3038" y="675"/>
                  <a:pt x="1350" y="1688"/>
                </a:cubicBezTo>
                <a:cubicBezTo>
                  <a:pt x="338" y="2363"/>
                  <a:pt x="0" y="2700"/>
                  <a:pt x="0" y="3375"/>
                </a:cubicBezTo>
                <a:cubicBezTo>
                  <a:pt x="0" y="18225"/>
                  <a:pt x="0" y="18225"/>
                  <a:pt x="0" y="18225"/>
                </a:cubicBezTo>
                <a:cubicBezTo>
                  <a:pt x="0" y="18900"/>
                  <a:pt x="338" y="19238"/>
                  <a:pt x="1350" y="19913"/>
                </a:cubicBezTo>
                <a:cubicBezTo>
                  <a:pt x="3038" y="20925"/>
                  <a:pt x="6750" y="21600"/>
                  <a:pt x="10800" y="21600"/>
                </a:cubicBezTo>
                <a:cubicBezTo>
                  <a:pt x="14850" y="21600"/>
                  <a:pt x="18562" y="20925"/>
                  <a:pt x="20250" y="19913"/>
                </a:cubicBezTo>
                <a:cubicBezTo>
                  <a:pt x="21263" y="19238"/>
                  <a:pt x="21600" y="18900"/>
                  <a:pt x="21600" y="18225"/>
                </a:cubicBezTo>
                <a:cubicBezTo>
                  <a:pt x="21600" y="3375"/>
                  <a:pt x="21600" y="3375"/>
                  <a:pt x="21600" y="3375"/>
                </a:cubicBezTo>
                <a:cubicBezTo>
                  <a:pt x="21600" y="2700"/>
                  <a:pt x="21263" y="2363"/>
                  <a:pt x="20250" y="1688"/>
                </a:cubicBezTo>
                <a:close/>
                <a:moveTo>
                  <a:pt x="10800" y="1350"/>
                </a:moveTo>
                <a:cubicBezTo>
                  <a:pt x="16538" y="1350"/>
                  <a:pt x="19575" y="2700"/>
                  <a:pt x="20250" y="3375"/>
                </a:cubicBezTo>
                <a:cubicBezTo>
                  <a:pt x="19575" y="4050"/>
                  <a:pt x="16538" y="5400"/>
                  <a:pt x="10800" y="5400"/>
                </a:cubicBezTo>
                <a:cubicBezTo>
                  <a:pt x="5063" y="5400"/>
                  <a:pt x="2025" y="4050"/>
                  <a:pt x="1350" y="3375"/>
                </a:cubicBezTo>
                <a:cubicBezTo>
                  <a:pt x="2025" y="2700"/>
                  <a:pt x="5063" y="1350"/>
                  <a:pt x="10800" y="1350"/>
                </a:cubicBezTo>
                <a:close/>
                <a:moveTo>
                  <a:pt x="10800" y="6750"/>
                </a:moveTo>
                <a:cubicBezTo>
                  <a:pt x="14850" y="6750"/>
                  <a:pt x="18562" y="6075"/>
                  <a:pt x="20250" y="5063"/>
                </a:cubicBezTo>
                <a:cubicBezTo>
                  <a:pt x="20250" y="8100"/>
                  <a:pt x="20250" y="8100"/>
                  <a:pt x="20250" y="8100"/>
                </a:cubicBezTo>
                <a:cubicBezTo>
                  <a:pt x="20250" y="8100"/>
                  <a:pt x="20250" y="8100"/>
                  <a:pt x="20250" y="8100"/>
                </a:cubicBezTo>
                <a:cubicBezTo>
                  <a:pt x="19575" y="8775"/>
                  <a:pt x="16538" y="10125"/>
                  <a:pt x="10800" y="10125"/>
                </a:cubicBezTo>
                <a:cubicBezTo>
                  <a:pt x="5063" y="10125"/>
                  <a:pt x="2025" y="8775"/>
                  <a:pt x="1350" y="8100"/>
                </a:cubicBezTo>
                <a:cubicBezTo>
                  <a:pt x="1350" y="8100"/>
                  <a:pt x="1350" y="8100"/>
                  <a:pt x="1350" y="8100"/>
                </a:cubicBezTo>
                <a:cubicBezTo>
                  <a:pt x="1350" y="5063"/>
                  <a:pt x="1350" y="5063"/>
                  <a:pt x="1350" y="5063"/>
                </a:cubicBezTo>
                <a:cubicBezTo>
                  <a:pt x="3038" y="6075"/>
                  <a:pt x="6750" y="6750"/>
                  <a:pt x="10800" y="6750"/>
                </a:cubicBezTo>
                <a:close/>
                <a:moveTo>
                  <a:pt x="20250" y="18225"/>
                </a:moveTo>
                <a:cubicBezTo>
                  <a:pt x="20250" y="18225"/>
                  <a:pt x="20250" y="18225"/>
                  <a:pt x="20250" y="18225"/>
                </a:cubicBezTo>
                <a:cubicBezTo>
                  <a:pt x="19575" y="18900"/>
                  <a:pt x="16538" y="20250"/>
                  <a:pt x="10800" y="20250"/>
                </a:cubicBezTo>
                <a:cubicBezTo>
                  <a:pt x="5063" y="20250"/>
                  <a:pt x="2025" y="18900"/>
                  <a:pt x="1350" y="18225"/>
                </a:cubicBezTo>
                <a:cubicBezTo>
                  <a:pt x="1350" y="18225"/>
                  <a:pt x="1350" y="18225"/>
                  <a:pt x="1350" y="18225"/>
                </a:cubicBezTo>
                <a:cubicBezTo>
                  <a:pt x="1350" y="14513"/>
                  <a:pt x="1350" y="14513"/>
                  <a:pt x="1350" y="14513"/>
                </a:cubicBezTo>
                <a:cubicBezTo>
                  <a:pt x="3038" y="15525"/>
                  <a:pt x="6750" y="16200"/>
                  <a:pt x="10800" y="16200"/>
                </a:cubicBezTo>
                <a:cubicBezTo>
                  <a:pt x="14850" y="16200"/>
                  <a:pt x="18562" y="15525"/>
                  <a:pt x="20250" y="14513"/>
                </a:cubicBezTo>
                <a:lnTo>
                  <a:pt x="20250" y="18225"/>
                </a:lnTo>
                <a:close/>
                <a:moveTo>
                  <a:pt x="20250" y="12825"/>
                </a:moveTo>
                <a:cubicBezTo>
                  <a:pt x="20250" y="12825"/>
                  <a:pt x="20250" y="12825"/>
                  <a:pt x="20250" y="12825"/>
                </a:cubicBezTo>
                <a:cubicBezTo>
                  <a:pt x="19575" y="13500"/>
                  <a:pt x="16538" y="14850"/>
                  <a:pt x="10800" y="14850"/>
                </a:cubicBezTo>
                <a:cubicBezTo>
                  <a:pt x="5063" y="14850"/>
                  <a:pt x="2025" y="13500"/>
                  <a:pt x="1350" y="12825"/>
                </a:cubicBezTo>
                <a:cubicBezTo>
                  <a:pt x="1350" y="12825"/>
                  <a:pt x="1350" y="12825"/>
                  <a:pt x="1350" y="12825"/>
                </a:cubicBezTo>
                <a:cubicBezTo>
                  <a:pt x="1350" y="9787"/>
                  <a:pt x="1350" y="9787"/>
                  <a:pt x="1350" y="9787"/>
                </a:cubicBezTo>
                <a:cubicBezTo>
                  <a:pt x="3038" y="10800"/>
                  <a:pt x="6750" y="11475"/>
                  <a:pt x="10800" y="11475"/>
                </a:cubicBezTo>
                <a:cubicBezTo>
                  <a:pt x="14850" y="11475"/>
                  <a:pt x="18562" y="10800"/>
                  <a:pt x="20250" y="9787"/>
                </a:cubicBezTo>
                <a:lnTo>
                  <a:pt x="20250" y="12825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40" name="Shape"/>
          <p:cNvSpPr/>
          <p:nvPr/>
        </p:nvSpPr>
        <p:spPr>
          <a:xfrm>
            <a:off x="3092450" y="3068638"/>
            <a:ext cx="2413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0" y="0"/>
                </a:lnTo>
                <a:close/>
                <a:moveTo>
                  <a:pt x="8100" y="2718"/>
                </a:moveTo>
                <a:lnTo>
                  <a:pt x="9521" y="2718"/>
                </a:lnTo>
                <a:lnTo>
                  <a:pt x="9521" y="4005"/>
                </a:lnTo>
                <a:lnTo>
                  <a:pt x="8100" y="4005"/>
                </a:lnTo>
                <a:lnTo>
                  <a:pt x="8100" y="2718"/>
                </a:lnTo>
                <a:close/>
                <a:moveTo>
                  <a:pt x="5400" y="2718"/>
                </a:moveTo>
                <a:lnTo>
                  <a:pt x="6821" y="2718"/>
                </a:lnTo>
                <a:lnTo>
                  <a:pt x="6821" y="4005"/>
                </a:lnTo>
                <a:lnTo>
                  <a:pt x="5400" y="4005"/>
                </a:lnTo>
                <a:lnTo>
                  <a:pt x="5400" y="2718"/>
                </a:lnTo>
                <a:close/>
                <a:moveTo>
                  <a:pt x="2700" y="2718"/>
                </a:moveTo>
                <a:lnTo>
                  <a:pt x="4121" y="2718"/>
                </a:lnTo>
                <a:lnTo>
                  <a:pt x="4121" y="4005"/>
                </a:lnTo>
                <a:lnTo>
                  <a:pt x="2700" y="4005"/>
                </a:lnTo>
                <a:lnTo>
                  <a:pt x="2700" y="2718"/>
                </a:lnTo>
                <a:close/>
                <a:moveTo>
                  <a:pt x="18900" y="18882"/>
                </a:moveTo>
                <a:lnTo>
                  <a:pt x="2700" y="18882"/>
                </a:lnTo>
                <a:lnTo>
                  <a:pt x="2700" y="5436"/>
                </a:lnTo>
                <a:lnTo>
                  <a:pt x="18900" y="5436"/>
                </a:lnTo>
                <a:lnTo>
                  <a:pt x="18900" y="1888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41" name="Shape"/>
          <p:cNvSpPr/>
          <p:nvPr/>
        </p:nvSpPr>
        <p:spPr>
          <a:xfrm>
            <a:off x="3573462" y="3068638"/>
            <a:ext cx="2413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0" y="0"/>
                </a:lnTo>
                <a:close/>
                <a:moveTo>
                  <a:pt x="8100" y="2718"/>
                </a:moveTo>
                <a:lnTo>
                  <a:pt x="9379" y="2718"/>
                </a:lnTo>
                <a:lnTo>
                  <a:pt x="9379" y="4005"/>
                </a:lnTo>
                <a:lnTo>
                  <a:pt x="8100" y="4005"/>
                </a:lnTo>
                <a:lnTo>
                  <a:pt x="8100" y="2718"/>
                </a:lnTo>
                <a:close/>
                <a:moveTo>
                  <a:pt x="5400" y="2718"/>
                </a:moveTo>
                <a:lnTo>
                  <a:pt x="6679" y="2718"/>
                </a:lnTo>
                <a:lnTo>
                  <a:pt x="6679" y="4005"/>
                </a:lnTo>
                <a:lnTo>
                  <a:pt x="5400" y="4005"/>
                </a:lnTo>
                <a:lnTo>
                  <a:pt x="5400" y="2718"/>
                </a:lnTo>
                <a:close/>
                <a:moveTo>
                  <a:pt x="2700" y="2718"/>
                </a:moveTo>
                <a:lnTo>
                  <a:pt x="4121" y="2718"/>
                </a:lnTo>
                <a:lnTo>
                  <a:pt x="4121" y="4005"/>
                </a:lnTo>
                <a:lnTo>
                  <a:pt x="2700" y="4005"/>
                </a:lnTo>
                <a:lnTo>
                  <a:pt x="2700" y="2718"/>
                </a:lnTo>
                <a:close/>
                <a:moveTo>
                  <a:pt x="18900" y="18882"/>
                </a:moveTo>
                <a:lnTo>
                  <a:pt x="2700" y="18882"/>
                </a:lnTo>
                <a:lnTo>
                  <a:pt x="2700" y="5436"/>
                </a:lnTo>
                <a:lnTo>
                  <a:pt x="18900" y="5436"/>
                </a:lnTo>
                <a:lnTo>
                  <a:pt x="18900" y="1888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42" name="Shape"/>
          <p:cNvSpPr/>
          <p:nvPr/>
        </p:nvSpPr>
        <p:spPr>
          <a:xfrm>
            <a:off x="3633787" y="3159125"/>
            <a:ext cx="120651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9164"/>
                </a:moveTo>
                <a:lnTo>
                  <a:pt x="16200" y="9164"/>
                </a:lnTo>
                <a:lnTo>
                  <a:pt x="16200" y="0"/>
                </a:lnTo>
                <a:lnTo>
                  <a:pt x="5400" y="0"/>
                </a:lnTo>
                <a:lnTo>
                  <a:pt x="5400" y="9164"/>
                </a:lnTo>
                <a:lnTo>
                  <a:pt x="0" y="9164"/>
                </a:lnTo>
                <a:lnTo>
                  <a:pt x="10800" y="21600"/>
                </a:lnTo>
                <a:lnTo>
                  <a:pt x="21600" y="9164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43" name="Shape"/>
          <p:cNvSpPr/>
          <p:nvPr/>
        </p:nvSpPr>
        <p:spPr>
          <a:xfrm>
            <a:off x="4054476" y="3068638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0" y="0"/>
                </a:lnTo>
                <a:close/>
                <a:moveTo>
                  <a:pt x="8154" y="2718"/>
                </a:moveTo>
                <a:lnTo>
                  <a:pt x="9441" y="2718"/>
                </a:lnTo>
                <a:lnTo>
                  <a:pt x="9441" y="4005"/>
                </a:lnTo>
                <a:lnTo>
                  <a:pt x="8154" y="4005"/>
                </a:lnTo>
                <a:lnTo>
                  <a:pt x="8154" y="2718"/>
                </a:lnTo>
                <a:close/>
                <a:moveTo>
                  <a:pt x="5436" y="2718"/>
                </a:moveTo>
                <a:lnTo>
                  <a:pt x="6723" y="2718"/>
                </a:lnTo>
                <a:lnTo>
                  <a:pt x="6723" y="4005"/>
                </a:lnTo>
                <a:lnTo>
                  <a:pt x="5436" y="4005"/>
                </a:lnTo>
                <a:lnTo>
                  <a:pt x="5436" y="2718"/>
                </a:lnTo>
                <a:close/>
                <a:moveTo>
                  <a:pt x="2718" y="2718"/>
                </a:moveTo>
                <a:lnTo>
                  <a:pt x="4005" y="2718"/>
                </a:lnTo>
                <a:lnTo>
                  <a:pt x="4005" y="4005"/>
                </a:lnTo>
                <a:lnTo>
                  <a:pt x="2718" y="4005"/>
                </a:lnTo>
                <a:lnTo>
                  <a:pt x="2718" y="2718"/>
                </a:lnTo>
                <a:close/>
                <a:moveTo>
                  <a:pt x="19025" y="18882"/>
                </a:moveTo>
                <a:lnTo>
                  <a:pt x="2718" y="18882"/>
                </a:lnTo>
                <a:lnTo>
                  <a:pt x="2718" y="5436"/>
                </a:lnTo>
                <a:lnTo>
                  <a:pt x="19025" y="5436"/>
                </a:lnTo>
                <a:lnTo>
                  <a:pt x="19025" y="1888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44" name="Shape"/>
          <p:cNvSpPr/>
          <p:nvPr/>
        </p:nvSpPr>
        <p:spPr>
          <a:xfrm>
            <a:off x="4114801" y="3159125"/>
            <a:ext cx="120651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5400" y="21600"/>
                </a:moveTo>
                <a:lnTo>
                  <a:pt x="16200" y="21600"/>
                </a:lnTo>
                <a:lnTo>
                  <a:pt x="16200" y="12436"/>
                </a:lnTo>
                <a:lnTo>
                  <a:pt x="21600" y="12436"/>
                </a:lnTo>
                <a:lnTo>
                  <a:pt x="10800" y="0"/>
                </a:lnTo>
                <a:lnTo>
                  <a:pt x="0" y="12436"/>
                </a:lnTo>
                <a:lnTo>
                  <a:pt x="5400" y="12436"/>
                </a:lnTo>
                <a:lnTo>
                  <a:pt x="5400" y="216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45" name="Shape"/>
          <p:cNvSpPr/>
          <p:nvPr/>
        </p:nvSpPr>
        <p:spPr>
          <a:xfrm>
            <a:off x="7900988" y="2587625"/>
            <a:ext cx="228601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892" y="720"/>
                </a:moveTo>
                <a:cubicBezTo>
                  <a:pt x="20184" y="360"/>
                  <a:pt x="19475" y="0"/>
                  <a:pt x="18413" y="0"/>
                </a:cubicBezTo>
                <a:cubicBezTo>
                  <a:pt x="8852" y="0"/>
                  <a:pt x="8852" y="0"/>
                  <a:pt x="8852" y="0"/>
                </a:cubicBezTo>
                <a:cubicBezTo>
                  <a:pt x="5666" y="0"/>
                  <a:pt x="3541" y="2520"/>
                  <a:pt x="3541" y="4320"/>
                </a:cubicBezTo>
                <a:cubicBezTo>
                  <a:pt x="3541" y="14400"/>
                  <a:pt x="3541" y="14400"/>
                  <a:pt x="3541" y="14400"/>
                </a:cubicBezTo>
                <a:cubicBezTo>
                  <a:pt x="3541" y="14760"/>
                  <a:pt x="3187" y="15120"/>
                  <a:pt x="3187" y="15840"/>
                </a:cubicBezTo>
                <a:cubicBezTo>
                  <a:pt x="2833" y="15840"/>
                  <a:pt x="2833" y="15840"/>
                  <a:pt x="2833" y="15840"/>
                </a:cubicBezTo>
                <a:cubicBezTo>
                  <a:pt x="1062" y="15840"/>
                  <a:pt x="0" y="17280"/>
                  <a:pt x="0" y="18720"/>
                </a:cubicBezTo>
                <a:cubicBezTo>
                  <a:pt x="0" y="20160"/>
                  <a:pt x="1062" y="21600"/>
                  <a:pt x="2833" y="21600"/>
                </a:cubicBezTo>
                <a:cubicBezTo>
                  <a:pt x="13456" y="21600"/>
                  <a:pt x="13456" y="21600"/>
                  <a:pt x="13456" y="21600"/>
                </a:cubicBezTo>
                <a:cubicBezTo>
                  <a:pt x="15934" y="21600"/>
                  <a:pt x="16289" y="14400"/>
                  <a:pt x="16289" y="14400"/>
                </a:cubicBezTo>
                <a:cubicBezTo>
                  <a:pt x="16289" y="5760"/>
                  <a:pt x="16289" y="5760"/>
                  <a:pt x="16289" y="5760"/>
                </a:cubicBezTo>
                <a:cubicBezTo>
                  <a:pt x="18413" y="5760"/>
                  <a:pt x="18413" y="5760"/>
                  <a:pt x="18413" y="5760"/>
                </a:cubicBezTo>
                <a:cubicBezTo>
                  <a:pt x="20184" y="5760"/>
                  <a:pt x="21600" y="4320"/>
                  <a:pt x="21600" y="2880"/>
                </a:cubicBezTo>
                <a:cubicBezTo>
                  <a:pt x="21600" y="1800"/>
                  <a:pt x="21246" y="1440"/>
                  <a:pt x="20892" y="720"/>
                </a:cubicBezTo>
                <a:close/>
                <a:moveTo>
                  <a:pt x="14872" y="3960"/>
                </a:moveTo>
                <a:cubicBezTo>
                  <a:pt x="14872" y="3960"/>
                  <a:pt x="14872" y="4320"/>
                  <a:pt x="14872" y="4320"/>
                </a:cubicBezTo>
                <a:cubicBezTo>
                  <a:pt x="14872" y="14400"/>
                  <a:pt x="14872" y="14400"/>
                  <a:pt x="14872" y="14400"/>
                </a:cubicBezTo>
                <a:cubicBezTo>
                  <a:pt x="14872" y="16200"/>
                  <a:pt x="14164" y="19800"/>
                  <a:pt x="13456" y="20160"/>
                </a:cubicBezTo>
                <a:cubicBezTo>
                  <a:pt x="2833" y="20160"/>
                  <a:pt x="2833" y="20160"/>
                  <a:pt x="2833" y="20160"/>
                </a:cubicBezTo>
                <a:cubicBezTo>
                  <a:pt x="2479" y="20160"/>
                  <a:pt x="2125" y="20160"/>
                  <a:pt x="2125" y="19800"/>
                </a:cubicBezTo>
                <a:cubicBezTo>
                  <a:pt x="1416" y="19440"/>
                  <a:pt x="1416" y="19080"/>
                  <a:pt x="1416" y="18720"/>
                </a:cubicBezTo>
                <a:cubicBezTo>
                  <a:pt x="1416" y="18360"/>
                  <a:pt x="1770" y="17640"/>
                  <a:pt x="2125" y="17280"/>
                </a:cubicBezTo>
                <a:cubicBezTo>
                  <a:pt x="2479" y="17280"/>
                  <a:pt x="2479" y="17280"/>
                  <a:pt x="2833" y="17280"/>
                </a:cubicBezTo>
                <a:cubicBezTo>
                  <a:pt x="12039" y="17280"/>
                  <a:pt x="12039" y="17280"/>
                  <a:pt x="12039" y="17280"/>
                </a:cubicBezTo>
                <a:cubicBezTo>
                  <a:pt x="12393" y="17280"/>
                  <a:pt x="12748" y="16920"/>
                  <a:pt x="12748" y="16560"/>
                </a:cubicBezTo>
                <a:cubicBezTo>
                  <a:pt x="12748" y="16200"/>
                  <a:pt x="12393" y="15840"/>
                  <a:pt x="12039" y="15840"/>
                </a:cubicBezTo>
                <a:cubicBezTo>
                  <a:pt x="4603" y="15840"/>
                  <a:pt x="4603" y="15840"/>
                  <a:pt x="4603" y="15840"/>
                </a:cubicBezTo>
                <a:cubicBezTo>
                  <a:pt x="4957" y="15480"/>
                  <a:pt x="4957" y="14760"/>
                  <a:pt x="4957" y="14400"/>
                </a:cubicBezTo>
                <a:cubicBezTo>
                  <a:pt x="4957" y="4320"/>
                  <a:pt x="4957" y="4320"/>
                  <a:pt x="4957" y="4320"/>
                </a:cubicBezTo>
                <a:cubicBezTo>
                  <a:pt x="4957" y="3240"/>
                  <a:pt x="6374" y="1440"/>
                  <a:pt x="8852" y="1440"/>
                </a:cubicBezTo>
                <a:cubicBezTo>
                  <a:pt x="15226" y="1440"/>
                  <a:pt x="15226" y="1440"/>
                  <a:pt x="15226" y="1440"/>
                </a:cubicBezTo>
                <a:cubicBezTo>
                  <a:pt x="14872" y="2160"/>
                  <a:pt x="14872" y="3240"/>
                  <a:pt x="14872" y="3960"/>
                </a:cubicBezTo>
                <a:close/>
                <a:moveTo>
                  <a:pt x="19830" y="3960"/>
                </a:moveTo>
                <a:cubicBezTo>
                  <a:pt x="19475" y="3960"/>
                  <a:pt x="19121" y="4320"/>
                  <a:pt x="18413" y="4320"/>
                </a:cubicBezTo>
                <a:cubicBezTo>
                  <a:pt x="16289" y="4320"/>
                  <a:pt x="16289" y="4320"/>
                  <a:pt x="16289" y="4320"/>
                </a:cubicBezTo>
                <a:cubicBezTo>
                  <a:pt x="16289" y="4320"/>
                  <a:pt x="16289" y="3960"/>
                  <a:pt x="16289" y="3600"/>
                </a:cubicBezTo>
                <a:cubicBezTo>
                  <a:pt x="16289" y="2880"/>
                  <a:pt x="16289" y="2160"/>
                  <a:pt x="16643" y="1800"/>
                </a:cubicBezTo>
                <a:cubicBezTo>
                  <a:pt x="16997" y="1440"/>
                  <a:pt x="17351" y="1440"/>
                  <a:pt x="18059" y="1440"/>
                </a:cubicBezTo>
                <a:cubicBezTo>
                  <a:pt x="18413" y="1440"/>
                  <a:pt x="18413" y="1440"/>
                  <a:pt x="18413" y="1440"/>
                </a:cubicBezTo>
                <a:cubicBezTo>
                  <a:pt x="19475" y="1440"/>
                  <a:pt x="20184" y="1800"/>
                  <a:pt x="20184" y="2880"/>
                </a:cubicBezTo>
                <a:cubicBezTo>
                  <a:pt x="20184" y="3240"/>
                  <a:pt x="19830" y="3600"/>
                  <a:pt x="19830" y="396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46" name="Shape"/>
          <p:cNvSpPr/>
          <p:nvPr/>
        </p:nvSpPr>
        <p:spPr>
          <a:xfrm>
            <a:off x="5978526" y="3068638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0" y="0"/>
                </a:lnTo>
                <a:close/>
                <a:moveTo>
                  <a:pt x="20170" y="20313"/>
                </a:moveTo>
                <a:lnTo>
                  <a:pt x="1287" y="20313"/>
                </a:lnTo>
                <a:lnTo>
                  <a:pt x="1287" y="1287"/>
                </a:lnTo>
                <a:lnTo>
                  <a:pt x="20170" y="1287"/>
                </a:lnTo>
                <a:lnTo>
                  <a:pt x="20170" y="20313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47" name="Rectangle"/>
          <p:cNvSpPr/>
          <p:nvPr/>
        </p:nvSpPr>
        <p:spPr>
          <a:xfrm>
            <a:off x="6007101" y="3098800"/>
            <a:ext cx="180976" cy="149226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48" name="Shape"/>
          <p:cNvSpPr/>
          <p:nvPr/>
        </p:nvSpPr>
        <p:spPr>
          <a:xfrm>
            <a:off x="6457951" y="3098800"/>
            <a:ext cx="241301" cy="2095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0" y="0"/>
                </a:lnTo>
                <a:close/>
                <a:moveTo>
                  <a:pt x="20179" y="20127"/>
                </a:moveTo>
                <a:lnTo>
                  <a:pt x="4121" y="20127"/>
                </a:lnTo>
                <a:lnTo>
                  <a:pt x="4121" y="1473"/>
                </a:lnTo>
                <a:lnTo>
                  <a:pt x="20179" y="1473"/>
                </a:lnTo>
                <a:lnTo>
                  <a:pt x="20179" y="20127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49" name="Shape"/>
          <p:cNvSpPr/>
          <p:nvPr/>
        </p:nvSpPr>
        <p:spPr>
          <a:xfrm>
            <a:off x="6529388" y="3128963"/>
            <a:ext cx="123826" cy="1492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582" y="21600"/>
                </a:moveTo>
                <a:cubicBezTo>
                  <a:pt x="6545" y="21600"/>
                  <a:pt x="7855" y="20520"/>
                  <a:pt x="8509" y="19440"/>
                </a:cubicBezTo>
                <a:cubicBezTo>
                  <a:pt x="8509" y="17820"/>
                  <a:pt x="8509" y="17820"/>
                  <a:pt x="8509" y="17820"/>
                </a:cubicBezTo>
                <a:cubicBezTo>
                  <a:pt x="8509" y="17820"/>
                  <a:pt x="8509" y="17820"/>
                  <a:pt x="8509" y="17820"/>
                </a:cubicBezTo>
                <a:cubicBezTo>
                  <a:pt x="8509" y="6480"/>
                  <a:pt x="8509" y="6480"/>
                  <a:pt x="8509" y="6480"/>
                </a:cubicBezTo>
                <a:cubicBezTo>
                  <a:pt x="18982" y="4320"/>
                  <a:pt x="18982" y="4320"/>
                  <a:pt x="18982" y="4320"/>
                </a:cubicBezTo>
                <a:cubicBezTo>
                  <a:pt x="18982" y="11340"/>
                  <a:pt x="18982" y="11340"/>
                  <a:pt x="18982" y="11340"/>
                </a:cubicBezTo>
                <a:cubicBezTo>
                  <a:pt x="18327" y="11340"/>
                  <a:pt x="18327" y="11340"/>
                  <a:pt x="17673" y="11340"/>
                </a:cubicBezTo>
                <a:cubicBezTo>
                  <a:pt x="15055" y="11340"/>
                  <a:pt x="13091" y="12960"/>
                  <a:pt x="13091" y="14040"/>
                </a:cubicBezTo>
                <a:cubicBezTo>
                  <a:pt x="13091" y="15660"/>
                  <a:pt x="15055" y="17280"/>
                  <a:pt x="17673" y="17280"/>
                </a:cubicBezTo>
                <a:cubicBezTo>
                  <a:pt x="19636" y="17280"/>
                  <a:pt x="20945" y="16740"/>
                  <a:pt x="21600" y="15660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18982" y="0"/>
                  <a:pt x="18982" y="0"/>
                  <a:pt x="18982" y="0"/>
                </a:cubicBezTo>
                <a:cubicBezTo>
                  <a:pt x="8509" y="2160"/>
                  <a:pt x="8509" y="2160"/>
                  <a:pt x="8509" y="2160"/>
                </a:cubicBezTo>
                <a:cubicBezTo>
                  <a:pt x="5891" y="2700"/>
                  <a:pt x="5891" y="2700"/>
                  <a:pt x="5891" y="2700"/>
                </a:cubicBezTo>
                <a:cubicBezTo>
                  <a:pt x="5891" y="16200"/>
                  <a:pt x="5891" y="16200"/>
                  <a:pt x="5891" y="16200"/>
                </a:cubicBezTo>
                <a:cubicBezTo>
                  <a:pt x="5236" y="16200"/>
                  <a:pt x="4582" y="15660"/>
                  <a:pt x="4582" y="15660"/>
                </a:cubicBezTo>
                <a:cubicBezTo>
                  <a:pt x="1964" y="15660"/>
                  <a:pt x="0" y="17280"/>
                  <a:pt x="0" y="18900"/>
                </a:cubicBezTo>
                <a:cubicBezTo>
                  <a:pt x="0" y="20520"/>
                  <a:pt x="1964" y="21600"/>
                  <a:pt x="4582" y="216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50" name="Shape"/>
          <p:cNvSpPr/>
          <p:nvPr/>
        </p:nvSpPr>
        <p:spPr>
          <a:xfrm>
            <a:off x="5102226" y="3121025"/>
            <a:ext cx="76201" cy="74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0"/>
                </a:moveTo>
                <a:cubicBezTo>
                  <a:pt x="4320" y="0"/>
                  <a:pt x="0" y="5400"/>
                  <a:pt x="0" y="10800"/>
                </a:cubicBezTo>
                <a:cubicBezTo>
                  <a:pt x="0" y="17280"/>
                  <a:pt x="4320" y="21600"/>
                  <a:pt x="10800" y="21600"/>
                </a:cubicBezTo>
                <a:cubicBezTo>
                  <a:pt x="17280" y="21600"/>
                  <a:pt x="21600" y="17280"/>
                  <a:pt x="21600" y="10800"/>
                </a:cubicBezTo>
                <a:cubicBezTo>
                  <a:pt x="21600" y="5400"/>
                  <a:pt x="17280" y="0"/>
                  <a:pt x="10800" y="0"/>
                </a:cubicBezTo>
                <a:close/>
                <a:moveTo>
                  <a:pt x="7560" y="17280"/>
                </a:moveTo>
                <a:cubicBezTo>
                  <a:pt x="6480" y="16200"/>
                  <a:pt x="5400" y="14040"/>
                  <a:pt x="5400" y="11880"/>
                </a:cubicBezTo>
                <a:cubicBezTo>
                  <a:pt x="5400" y="8640"/>
                  <a:pt x="8640" y="5400"/>
                  <a:pt x="11880" y="5400"/>
                </a:cubicBezTo>
                <a:cubicBezTo>
                  <a:pt x="14040" y="5400"/>
                  <a:pt x="16200" y="6480"/>
                  <a:pt x="17280" y="8640"/>
                </a:cubicBezTo>
                <a:cubicBezTo>
                  <a:pt x="11880" y="8640"/>
                  <a:pt x="8640" y="11880"/>
                  <a:pt x="7560" y="1728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51" name="Shape"/>
          <p:cNvSpPr/>
          <p:nvPr/>
        </p:nvSpPr>
        <p:spPr>
          <a:xfrm>
            <a:off x="5016501" y="3068638"/>
            <a:ext cx="209551" cy="1651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1964"/>
                </a:moveTo>
                <a:cubicBezTo>
                  <a:pt x="18514" y="1964"/>
                  <a:pt x="18514" y="1964"/>
                  <a:pt x="18514" y="1964"/>
                </a:cubicBezTo>
                <a:cubicBezTo>
                  <a:pt x="18514" y="0"/>
                  <a:pt x="18514" y="0"/>
                  <a:pt x="18514" y="0"/>
                </a:cubicBezTo>
                <a:cubicBezTo>
                  <a:pt x="16971" y="0"/>
                  <a:pt x="16971" y="0"/>
                  <a:pt x="16971" y="0"/>
                </a:cubicBezTo>
                <a:cubicBezTo>
                  <a:pt x="16971" y="1964"/>
                  <a:pt x="16971" y="1964"/>
                  <a:pt x="16971" y="1964"/>
                </a:cubicBezTo>
                <a:cubicBezTo>
                  <a:pt x="9257" y="1964"/>
                  <a:pt x="9257" y="1964"/>
                  <a:pt x="9257" y="1964"/>
                </a:cubicBezTo>
                <a:cubicBezTo>
                  <a:pt x="9257" y="982"/>
                  <a:pt x="8486" y="0"/>
                  <a:pt x="7714" y="0"/>
                </a:cubicBezTo>
                <a:cubicBezTo>
                  <a:pt x="4629" y="0"/>
                  <a:pt x="4629" y="0"/>
                  <a:pt x="4629" y="0"/>
                </a:cubicBezTo>
                <a:cubicBezTo>
                  <a:pt x="3857" y="0"/>
                  <a:pt x="3086" y="982"/>
                  <a:pt x="3086" y="1964"/>
                </a:cubicBezTo>
                <a:cubicBezTo>
                  <a:pt x="1543" y="1964"/>
                  <a:pt x="1543" y="1964"/>
                  <a:pt x="1543" y="1964"/>
                </a:cubicBezTo>
                <a:cubicBezTo>
                  <a:pt x="771" y="1964"/>
                  <a:pt x="0" y="2945"/>
                  <a:pt x="0" y="3927"/>
                </a:cubicBezTo>
                <a:cubicBezTo>
                  <a:pt x="0" y="19636"/>
                  <a:pt x="0" y="19636"/>
                  <a:pt x="0" y="19636"/>
                </a:cubicBezTo>
                <a:cubicBezTo>
                  <a:pt x="0" y="20618"/>
                  <a:pt x="771" y="21600"/>
                  <a:pt x="1543" y="21600"/>
                </a:cubicBezTo>
                <a:cubicBezTo>
                  <a:pt x="20057" y="21600"/>
                  <a:pt x="20057" y="21600"/>
                  <a:pt x="20057" y="21600"/>
                </a:cubicBezTo>
                <a:cubicBezTo>
                  <a:pt x="20829" y="21600"/>
                  <a:pt x="21600" y="20618"/>
                  <a:pt x="21600" y="19636"/>
                </a:cubicBezTo>
                <a:cubicBezTo>
                  <a:pt x="21600" y="3927"/>
                  <a:pt x="21600" y="3927"/>
                  <a:pt x="21600" y="3927"/>
                </a:cubicBezTo>
                <a:cubicBezTo>
                  <a:pt x="21600" y="2945"/>
                  <a:pt x="20829" y="1964"/>
                  <a:pt x="20057" y="1964"/>
                </a:cubicBezTo>
                <a:close/>
                <a:moveTo>
                  <a:pt x="3857" y="8345"/>
                </a:moveTo>
                <a:cubicBezTo>
                  <a:pt x="3086" y="8345"/>
                  <a:pt x="2700" y="7855"/>
                  <a:pt x="2700" y="7364"/>
                </a:cubicBezTo>
                <a:cubicBezTo>
                  <a:pt x="2700" y="6382"/>
                  <a:pt x="3086" y="5891"/>
                  <a:pt x="3857" y="5891"/>
                </a:cubicBezTo>
                <a:cubicBezTo>
                  <a:pt x="4243" y="5891"/>
                  <a:pt x="4629" y="6382"/>
                  <a:pt x="4629" y="7364"/>
                </a:cubicBezTo>
                <a:cubicBezTo>
                  <a:pt x="4629" y="7855"/>
                  <a:pt x="4243" y="8345"/>
                  <a:pt x="3857" y="8345"/>
                </a:cubicBezTo>
                <a:close/>
                <a:moveTo>
                  <a:pt x="12729" y="19636"/>
                </a:moveTo>
                <a:cubicBezTo>
                  <a:pt x="9643" y="19636"/>
                  <a:pt x="6943" y="16200"/>
                  <a:pt x="6943" y="11782"/>
                </a:cubicBezTo>
                <a:cubicBezTo>
                  <a:pt x="6943" y="7855"/>
                  <a:pt x="9643" y="4418"/>
                  <a:pt x="12729" y="4418"/>
                </a:cubicBezTo>
                <a:cubicBezTo>
                  <a:pt x="15814" y="4418"/>
                  <a:pt x="18514" y="7855"/>
                  <a:pt x="18514" y="11782"/>
                </a:cubicBezTo>
                <a:cubicBezTo>
                  <a:pt x="18514" y="16200"/>
                  <a:pt x="15814" y="19636"/>
                  <a:pt x="12729" y="19636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52" name="Shape"/>
          <p:cNvSpPr/>
          <p:nvPr/>
        </p:nvSpPr>
        <p:spPr>
          <a:xfrm>
            <a:off x="4175126" y="3650100"/>
            <a:ext cx="110835" cy="1258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40" h="20633" extrusionOk="0">
                <a:moveTo>
                  <a:pt x="20160" y="9282"/>
                </a:moveTo>
                <a:cubicBezTo>
                  <a:pt x="14400" y="6197"/>
                  <a:pt x="14400" y="6197"/>
                  <a:pt x="14400" y="6197"/>
                </a:cubicBezTo>
                <a:cubicBezTo>
                  <a:pt x="12960" y="4962"/>
                  <a:pt x="10800" y="4345"/>
                  <a:pt x="9360" y="3728"/>
                </a:cubicBezTo>
                <a:cubicBezTo>
                  <a:pt x="2880" y="642"/>
                  <a:pt x="2880" y="642"/>
                  <a:pt x="2880" y="642"/>
                </a:cubicBezTo>
                <a:cubicBezTo>
                  <a:pt x="1440" y="-592"/>
                  <a:pt x="0" y="25"/>
                  <a:pt x="0" y="1877"/>
                </a:cubicBezTo>
                <a:cubicBezTo>
                  <a:pt x="0" y="19157"/>
                  <a:pt x="0" y="19157"/>
                  <a:pt x="0" y="19157"/>
                </a:cubicBezTo>
                <a:cubicBezTo>
                  <a:pt x="0" y="20391"/>
                  <a:pt x="1440" y="21008"/>
                  <a:pt x="2880" y="20391"/>
                </a:cubicBezTo>
                <a:cubicBezTo>
                  <a:pt x="8640" y="17305"/>
                  <a:pt x="8640" y="17305"/>
                  <a:pt x="8640" y="17305"/>
                </a:cubicBezTo>
                <a:cubicBezTo>
                  <a:pt x="10080" y="16071"/>
                  <a:pt x="12960" y="15454"/>
                  <a:pt x="13680" y="14837"/>
                </a:cubicBezTo>
                <a:cubicBezTo>
                  <a:pt x="20160" y="11751"/>
                  <a:pt x="20160" y="11751"/>
                  <a:pt x="20160" y="11751"/>
                </a:cubicBezTo>
                <a:cubicBezTo>
                  <a:pt x="21600" y="10517"/>
                  <a:pt x="21600" y="9899"/>
                  <a:pt x="20160" y="9282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53" name="Shape"/>
          <p:cNvSpPr/>
          <p:nvPr/>
        </p:nvSpPr>
        <p:spPr>
          <a:xfrm>
            <a:off x="3170519" y="3650100"/>
            <a:ext cx="177521" cy="1258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75" h="20633" extrusionOk="0">
                <a:moveTo>
                  <a:pt x="20025" y="642"/>
                </a:moveTo>
                <a:cubicBezTo>
                  <a:pt x="16425" y="3728"/>
                  <a:pt x="16425" y="3728"/>
                  <a:pt x="16425" y="3728"/>
                </a:cubicBezTo>
                <a:cubicBezTo>
                  <a:pt x="15525" y="4345"/>
                  <a:pt x="14175" y="4962"/>
                  <a:pt x="13275" y="6197"/>
                </a:cubicBezTo>
                <a:cubicBezTo>
                  <a:pt x="12375" y="6814"/>
                  <a:pt x="12375" y="6814"/>
                  <a:pt x="12375" y="6814"/>
                </a:cubicBezTo>
                <a:cubicBezTo>
                  <a:pt x="12375" y="1877"/>
                  <a:pt x="12375" y="1877"/>
                  <a:pt x="12375" y="1877"/>
                </a:cubicBezTo>
                <a:cubicBezTo>
                  <a:pt x="12375" y="25"/>
                  <a:pt x="11925" y="-592"/>
                  <a:pt x="11025" y="642"/>
                </a:cubicBezTo>
                <a:cubicBezTo>
                  <a:pt x="7425" y="3728"/>
                  <a:pt x="7425" y="3728"/>
                  <a:pt x="7425" y="3728"/>
                </a:cubicBezTo>
                <a:cubicBezTo>
                  <a:pt x="6525" y="4345"/>
                  <a:pt x="5175" y="4962"/>
                  <a:pt x="4275" y="6197"/>
                </a:cubicBezTo>
                <a:cubicBezTo>
                  <a:pt x="675" y="9282"/>
                  <a:pt x="675" y="9282"/>
                  <a:pt x="675" y="9282"/>
                </a:cubicBezTo>
                <a:cubicBezTo>
                  <a:pt x="-225" y="9899"/>
                  <a:pt x="-225" y="10517"/>
                  <a:pt x="675" y="11751"/>
                </a:cubicBezTo>
                <a:cubicBezTo>
                  <a:pt x="4275" y="14837"/>
                  <a:pt x="4275" y="14837"/>
                  <a:pt x="4275" y="14837"/>
                </a:cubicBezTo>
                <a:cubicBezTo>
                  <a:pt x="5175" y="15454"/>
                  <a:pt x="6525" y="16071"/>
                  <a:pt x="7425" y="17305"/>
                </a:cubicBezTo>
                <a:cubicBezTo>
                  <a:pt x="11025" y="20391"/>
                  <a:pt x="11025" y="20391"/>
                  <a:pt x="11025" y="20391"/>
                </a:cubicBezTo>
                <a:cubicBezTo>
                  <a:pt x="11925" y="21008"/>
                  <a:pt x="12375" y="20391"/>
                  <a:pt x="12375" y="19157"/>
                </a:cubicBezTo>
                <a:cubicBezTo>
                  <a:pt x="12375" y="14219"/>
                  <a:pt x="12375" y="14219"/>
                  <a:pt x="12375" y="14219"/>
                </a:cubicBezTo>
                <a:cubicBezTo>
                  <a:pt x="13275" y="14837"/>
                  <a:pt x="13275" y="14837"/>
                  <a:pt x="13275" y="14837"/>
                </a:cubicBezTo>
                <a:cubicBezTo>
                  <a:pt x="14175" y="15454"/>
                  <a:pt x="15975" y="16071"/>
                  <a:pt x="16425" y="17305"/>
                </a:cubicBezTo>
                <a:cubicBezTo>
                  <a:pt x="20025" y="20391"/>
                  <a:pt x="20025" y="20391"/>
                  <a:pt x="20025" y="20391"/>
                </a:cubicBezTo>
                <a:cubicBezTo>
                  <a:pt x="20925" y="21008"/>
                  <a:pt x="21375" y="20391"/>
                  <a:pt x="21375" y="19157"/>
                </a:cubicBezTo>
                <a:cubicBezTo>
                  <a:pt x="21375" y="1877"/>
                  <a:pt x="21375" y="1877"/>
                  <a:pt x="21375" y="1877"/>
                </a:cubicBezTo>
                <a:cubicBezTo>
                  <a:pt x="21375" y="25"/>
                  <a:pt x="20925" y="-592"/>
                  <a:pt x="20025" y="642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54" name="Shape"/>
          <p:cNvSpPr/>
          <p:nvPr/>
        </p:nvSpPr>
        <p:spPr>
          <a:xfrm>
            <a:off x="4625976" y="3653511"/>
            <a:ext cx="185452" cy="1243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84" h="20633" extrusionOk="0">
                <a:moveTo>
                  <a:pt x="20736" y="8882"/>
                </a:moveTo>
                <a:cubicBezTo>
                  <a:pt x="16848" y="5796"/>
                  <a:pt x="16848" y="5796"/>
                  <a:pt x="16848" y="5796"/>
                </a:cubicBezTo>
                <a:cubicBezTo>
                  <a:pt x="16416" y="5179"/>
                  <a:pt x="14688" y="4562"/>
                  <a:pt x="14256" y="3328"/>
                </a:cubicBezTo>
                <a:cubicBezTo>
                  <a:pt x="10368" y="242"/>
                  <a:pt x="10368" y="242"/>
                  <a:pt x="10368" y="242"/>
                </a:cubicBezTo>
                <a:cubicBezTo>
                  <a:pt x="9504" y="-375"/>
                  <a:pt x="8640" y="242"/>
                  <a:pt x="8640" y="1476"/>
                </a:cubicBezTo>
                <a:cubicBezTo>
                  <a:pt x="8640" y="6414"/>
                  <a:pt x="8640" y="6414"/>
                  <a:pt x="8640" y="6414"/>
                </a:cubicBezTo>
                <a:cubicBezTo>
                  <a:pt x="8208" y="5796"/>
                  <a:pt x="8208" y="5796"/>
                  <a:pt x="8208" y="5796"/>
                </a:cubicBezTo>
                <a:cubicBezTo>
                  <a:pt x="7344" y="5179"/>
                  <a:pt x="6048" y="4562"/>
                  <a:pt x="5184" y="3328"/>
                </a:cubicBezTo>
                <a:cubicBezTo>
                  <a:pt x="1296" y="242"/>
                  <a:pt x="1296" y="242"/>
                  <a:pt x="1296" y="242"/>
                </a:cubicBezTo>
                <a:cubicBezTo>
                  <a:pt x="432" y="-375"/>
                  <a:pt x="0" y="242"/>
                  <a:pt x="0" y="1476"/>
                </a:cubicBezTo>
                <a:cubicBezTo>
                  <a:pt x="0" y="7648"/>
                  <a:pt x="0" y="7648"/>
                  <a:pt x="0" y="7648"/>
                </a:cubicBezTo>
                <a:cubicBezTo>
                  <a:pt x="0" y="9499"/>
                  <a:pt x="0" y="11351"/>
                  <a:pt x="0" y="12585"/>
                </a:cubicBezTo>
                <a:cubicBezTo>
                  <a:pt x="0" y="18756"/>
                  <a:pt x="0" y="18756"/>
                  <a:pt x="0" y="18756"/>
                </a:cubicBezTo>
                <a:cubicBezTo>
                  <a:pt x="0" y="20608"/>
                  <a:pt x="864" y="21225"/>
                  <a:pt x="1296" y="19991"/>
                </a:cubicBezTo>
                <a:cubicBezTo>
                  <a:pt x="5184" y="16905"/>
                  <a:pt x="5184" y="16905"/>
                  <a:pt x="5184" y="16905"/>
                </a:cubicBezTo>
                <a:cubicBezTo>
                  <a:pt x="6048" y="16288"/>
                  <a:pt x="7344" y="15671"/>
                  <a:pt x="8208" y="14436"/>
                </a:cubicBezTo>
                <a:cubicBezTo>
                  <a:pt x="8640" y="13819"/>
                  <a:pt x="8640" y="13819"/>
                  <a:pt x="8640" y="13819"/>
                </a:cubicBezTo>
                <a:cubicBezTo>
                  <a:pt x="8640" y="18756"/>
                  <a:pt x="8640" y="18756"/>
                  <a:pt x="8640" y="18756"/>
                </a:cubicBezTo>
                <a:cubicBezTo>
                  <a:pt x="8640" y="20608"/>
                  <a:pt x="9504" y="21225"/>
                  <a:pt x="10368" y="19991"/>
                </a:cubicBezTo>
                <a:cubicBezTo>
                  <a:pt x="13824" y="16905"/>
                  <a:pt x="13824" y="16905"/>
                  <a:pt x="13824" y="16905"/>
                </a:cubicBezTo>
                <a:cubicBezTo>
                  <a:pt x="14688" y="16288"/>
                  <a:pt x="15984" y="15671"/>
                  <a:pt x="16848" y="14436"/>
                </a:cubicBezTo>
                <a:cubicBezTo>
                  <a:pt x="20736" y="11351"/>
                  <a:pt x="20736" y="11351"/>
                  <a:pt x="20736" y="11351"/>
                </a:cubicBezTo>
                <a:cubicBezTo>
                  <a:pt x="21600" y="10734"/>
                  <a:pt x="21600" y="10116"/>
                  <a:pt x="20736" y="8882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55" name="Shape"/>
          <p:cNvSpPr/>
          <p:nvPr/>
        </p:nvSpPr>
        <p:spPr>
          <a:xfrm>
            <a:off x="2732088" y="3653511"/>
            <a:ext cx="120651" cy="1243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633" extrusionOk="0">
                <a:moveTo>
                  <a:pt x="19575" y="242"/>
                </a:moveTo>
                <a:cubicBezTo>
                  <a:pt x="13500" y="3328"/>
                  <a:pt x="13500" y="3328"/>
                  <a:pt x="13500" y="3328"/>
                </a:cubicBezTo>
                <a:cubicBezTo>
                  <a:pt x="12150" y="4562"/>
                  <a:pt x="10125" y="5179"/>
                  <a:pt x="8775" y="5796"/>
                </a:cubicBezTo>
                <a:cubicBezTo>
                  <a:pt x="5400" y="8265"/>
                  <a:pt x="5400" y="8265"/>
                  <a:pt x="5400" y="8265"/>
                </a:cubicBezTo>
                <a:cubicBezTo>
                  <a:pt x="5400" y="2094"/>
                  <a:pt x="5400" y="2094"/>
                  <a:pt x="5400" y="2094"/>
                </a:cubicBezTo>
                <a:cubicBezTo>
                  <a:pt x="5400" y="1476"/>
                  <a:pt x="4725" y="859"/>
                  <a:pt x="4050" y="859"/>
                </a:cubicBezTo>
                <a:cubicBezTo>
                  <a:pt x="1350" y="859"/>
                  <a:pt x="1350" y="859"/>
                  <a:pt x="1350" y="859"/>
                </a:cubicBezTo>
                <a:cubicBezTo>
                  <a:pt x="675" y="859"/>
                  <a:pt x="0" y="1476"/>
                  <a:pt x="0" y="2094"/>
                </a:cubicBezTo>
                <a:cubicBezTo>
                  <a:pt x="0" y="18756"/>
                  <a:pt x="0" y="18756"/>
                  <a:pt x="0" y="18756"/>
                </a:cubicBezTo>
                <a:cubicBezTo>
                  <a:pt x="0" y="19374"/>
                  <a:pt x="675" y="19991"/>
                  <a:pt x="1350" y="19991"/>
                </a:cubicBezTo>
                <a:cubicBezTo>
                  <a:pt x="4050" y="19991"/>
                  <a:pt x="4050" y="19991"/>
                  <a:pt x="4050" y="19991"/>
                </a:cubicBezTo>
                <a:cubicBezTo>
                  <a:pt x="4725" y="19991"/>
                  <a:pt x="5400" y="19374"/>
                  <a:pt x="5400" y="18756"/>
                </a:cubicBezTo>
                <a:cubicBezTo>
                  <a:pt x="5400" y="12585"/>
                  <a:pt x="5400" y="12585"/>
                  <a:pt x="5400" y="12585"/>
                </a:cubicBezTo>
                <a:cubicBezTo>
                  <a:pt x="8775" y="14436"/>
                  <a:pt x="8775" y="14436"/>
                  <a:pt x="8775" y="14436"/>
                </a:cubicBezTo>
                <a:cubicBezTo>
                  <a:pt x="10125" y="15671"/>
                  <a:pt x="12150" y="16288"/>
                  <a:pt x="13500" y="16905"/>
                </a:cubicBezTo>
                <a:cubicBezTo>
                  <a:pt x="19575" y="19991"/>
                  <a:pt x="19575" y="19991"/>
                  <a:pt x="19575" y="19991"/>
                </a:cubicBezTo>
                <a:cubicBezTo>
                  <a:pt x="20250" y="21225"/>
                  <a:pt x="21600" y="20608"/>
                  <a:pt x="21600" y="18756"/>
                </a:cubicBezTo>
                <a:cubicBezTo>
                  <a:pt x="21600" y="1476"/>
                  <a:pt x="21600" y="1476"/>
                  <a:pt x="21600" y="1476"/>
                </a:cubicBezTo>
                <a:cubicBezTo>
                  <a:pt x="21600" y="242"/>
                  <a:pt x="20250" y="-375"/>
                  <a:pt x="19575" y="242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56" name="Shape"/>
          <p:cNvSpPr/>
          <p:nvPr/>
        </p:nvSpPr>
        <p:spPr>
          <a:xfrm>
            <a:off x="5135562" y="3650100"/>
            <a:ext cx="120651" cy="1258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633" extrusionOk="0">
                <a:moveTo>
                  <a:pt x="20250" y="642"/>
                </a:moveTo>
                <a:cubicBezTo>
                  <a:pt x="17550" y="642"/>
                  <a:pt x="17550" y="642"/>
                  <a:pt x="17550" y="642"/>
                </a:cubicBezTo>
                <a:cubicBezTo>
                  <a:pt x="16875" y="642"/>
                  <a:pt x="16200" y="1259"/>
                  <a:pt x="16200" y="1877"/>
                </a:cubicBezTo>
                <a:cubicBezTo>
                  <a:pt x="16200" y="8048"/>
                  <a:pt x="16200" y="8048"/>
                  <a:pt x="16200" y="8048"/>
                </a:cubicBezTo>
                <a:cubicBezTo>
                  <a:pt x="12825" y="6197"/>
                  <a:pt x="12825" y="6197"/>
                  <a:pt x="12825" y="6197"/>
                </a:cubicBezTo>
                <a:cubicBezTo>
                  <a:pt x="11475" y="4962"/>
                  <a:pt x="9450" y="4345"/>
                  <a:pt x="8100" y="3728"/>
                </a:cubicBezTo>
                <a:cubicBezTo>
                  <a:pt x="2025" y="642"/>
                  <a:pt x="2025" y="642"/>
                  <a:pt x="2025" y="642"/>
                </a:cubicBezTo>
                <a:cubicBezTo>
                  <a:pt x="675" y="-592"/>
                  <a:pt x="0" y="25"/>
                  <a:pt x="0" y="1877"/>
                </a:cubicBezTo>
                <a:cubicBezTo>
                  <a:pt x="0" y="19157"/>
                  <a:pt x="0" y="19157"/>
                  <a:pt x="0" y="19157"/>
                </a:cubicBezTo>
                <a:cubicBezTo>
                  <a:pt x="0" y="20391"/>
                  <a:pt x="675" y="21008"/>
                  <a:pt x="2025" y="20391"/>
                </a:cubicBezTo>
                <a:cubicBezTo>
                  <a:pt x="8100" y="17305"/>
                  <a:pt x="8100" y="17305"/>
                  <a:pt x="8100" y="17305"/>
                </a:cubicBezTo>
                <a:cubicBezTo>
                  <a:pt x="9450" y="16071"/>
                  <a:pt x="11475" y="15454"/>
                  <a:pt x="12825" y="14837"/>
                </a:cubicBezTo>
                <a:cubicBezTo>
                  <a:pt x="16200" y="12368"/>
                  <a:pt x="16200" y="12368"/>
                  <a:pt x="16200" y="12368"/>
                </a:cubicBezTo>
                <a:cubicBezTo>
                  <a:pt x="16200" y="19157"/>
                  <a:pt x="16200" y="19157"/>
                  <a:pt x="16200" y="19157"/>
                </a:cubicBezTo>
                <a:cubicBezTo>
                  <a:pt x="16200" y="19774"/>
                  <a:pt x="16875" y="20391"/>
                  <a:pt x="17550" y="20391"/>
                </a:cubicBezTo>
                <a:cubicBezTo>
                  <a:pt x="20250" y="20391"/>
                  <a:pt x="20250" y="20391"/>
                  <a:pt x="20250" y="20391"/>
                </a:cubicBezTo>
                <a:cubicBezTo>
                  <a:pt x="20925" y="20391"/>
                  <a:pt x="21600" y="19774"/>
                  <a:pt x="21600" y="19157"/>
                </a:cubicBezTo>
                <a:cubicBezTo>
                  <a:pt x="21600" y="1877"/>
                  <a:pt x="21600" y="1877"/>
                  <a:pt x="21600" y="1877"/>
                </a:cubicBezTo>
                <a:cubicBezTo>
                  <a:pt x="21600" y="1259"/>
                  <a:pt x="20925" y="642"/>
                  <a:pt x="20250" y="642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57" name="Shape"/>
          <p:cNvSpPr/>
          <p:nvPr/>
        </p:nvSpPr>
        <p:spPr>
          <a:xfrm>
            <a:off x="3678237" y="3654426"/>
            <a:ext cx="46039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0"/>
                </a:moveTo>
                <a:cubicBezTo>
                  <a:pt x="7200" y="0"/>
                  <a:pt x="7200" y="0"/>
                  <a:pt x="7200" y="0"/>
                </a:cubicBezTo>
                <a:cubicBezTo>
                  <a:pt x="3600" y="0"/>
                  <a:pt x="0" y="1200"/>
                  <a:pt x="0" y="2400"/>
                </a:cubicBezTo>
                <a:cubicBezTo>
                  <a:pt x="0" y="19200"/>
                  <a:pt x="0" y="19200"/>
                  <a:pt x="0" y="19200"/>
                </a:cubicBezTo>
                <a:cubicBezTo>
                  <a:pt x="0" y="20400"/>
                  <a:pt x="3600" y="21600"/>
                  <a:pt x="7200" y="21600"/>
                </a:cubicBezTo>
                <a:cubicBezTo>
                  <a:pt x="14400" y="21600"/>
                  <a:pt x="14400" y="21600"/>
                  <a:pt x="14400" y="21600"/>
                </a:cubicBezTo>
                <a:cubicBezTo>
                  <a:pt x="18000" y="21600"/>
                  <a:pt x="21600" y="20400"/>
                  <a:pt x="21600" y="19200"/>
                </a:cubicBezTo>
                <a:cubicBezTo>
                  <a:pt x="21600" y="2400"/>
                  <a:pt x="21600" y="2400"/>
                  <a:pt x="21600" y="2400"/>
                </a:cubicBezTo>
                <a:cubicBezTo>
                  <a:pt x="21600" y="1200"/>
                  <a:pt x="18000" y="0"/>
                  <a:pt x="144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58" name="Shape"/>
          <p:cNvSpPr/>
          <p:nvPr/>
        </p:nvSpPr>
        <p:spPr>
          <a:xfrm>
            <a:off x="3754437" y="3654426"/>
            <a:ext cx="44451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400" y="0"/>
                </a:moveTo>
                <a:cubicBezTo>
                  <a:pt x="7200" y="0"/>
                  <a:pt x="7200" y="0"/>
                  <a:pt x="7200" y="0"/>
                </a:cubicBezTo>
                <a:cubicBezTo>
                  <a:pt x="3600" y="0"/>
                  <a:pt x="0" y="1200"/>
                  <a:pt x="0" y="2400"/>
                </a:cubicBezTo>
                <a:cubicBezTo>
                  <a:pt x="0" y="19200"/>
                  <a:pt x="0" y="19200"/>
                  <a:pt x="0" y="19200"/>
                </a:cubicBezTo>
                <a:cubicBezTo>
                  <a:pt x="0" y="20400"/>
                  <a:pt x="3600" y="21600"/>
                  <a:pt x="7200" y="21600"/>
                </a:cubicBezTo>
                <a:cubicBezTo>
                  <a:pt x="14400" y="21600"/>
                  <a:pt x="14400" y="21600"/>
                  <a:pt x="14400" y="21600"/>
                </a:cubicBezTo>
                <a:cubicBezTo>
                  <a:pt x="18000" y="21600"/>
                  <a:pt x="21600" y="20400"/>
                  <a:pt x="21600" y="19200"/>
                </a:cubicBezTo>
                <a:cubicBezTo>
                  <a:pt x="21600" y="2400"/>
                  <a:pt x="21600" y="2400"/>
                  <a:pt x="21600" y="2400"/>
                </a:cubicBezTo>
                <a:cubicBezTo>
                  <a:pt x="21600" y="1200"/>
                  <a:pt x="18000" y="0"/>
                  <a:pt x="144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59" name="Shape"/>
          <p:cNvSpPr/>
          <p:nvPr/>
        </p:nvSpPr>
        <p:spPr>
          <a:xfrm>
            <a:off x="6938963" y="3069573"/>
            <a:ext cx="241301" cy="20861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04" extrusionOk="0">
                <a:moveTo>
                  <a:pt x="20250" y="4533"/>
                </a:moveTo>
                <a:cubicBezTo>
                  <a:pt x="12825" y="4533"/>
                  <a:pt x="12825" y="4533"/>
                  <a:pt x="12825" y="4533"/>
                </a:cubicBezTo>
                <a:cubicBezTo>
                  <a:pt x="15863" y="1061"/>
                  <a:pt x="15863" y="1061"/>
                  <a:pt x="15863" y="1061"/>
                </a:cubicBezTo>
                <a:cubicBezTo>
                  <a:pt x="15863" y="1061"/>
                  <a:pt x="15863" y="290"/>
                  <a:pt x="15863" y="290"/>
                </a:cubicBezTo>
                <a:cubicBezTo>
                  <a:pt x="15525" y="-96"/>
                  <a:pt x="15188" y="-96"/>
                  <a:pt x="14850" y="290"/>
                </a:cubicBezTo>
                <a:cubicBezTo>
                  <a:pt x="10800" y="4533"/>
                  <a:pt x="10800" y="4533"/>
                  <a:pt x="10800" y="4533"/>
                </a:cubicBezTo>
                <a:cubicBezTo>
                  <a:pt x="10125" y="4533"/>
                  <a:pt x="10125" y="4533"/>
                  <a:pt x="10125" y="4533"/>
                </a:cubicBezTo>
                <a:cubicBezTo>
                  <a:pt x="6075" y="290"/>
                  <a:pt x="6075" y="290"/>
                  <a:pt x="6075" y="290"/>
                </a:cubicBezTo>
                <a:cubicBezTo>
                  <a:pt x="6075" y="-96"/>
                  <a:pt x="5400" y="-96"/>
                  <a:pt x="5062" y="290"/>
                </a:cubicBezTo>
                <a:cubicBezTo>
                  <a:pt x="5062" y="290"/>
                  <a:pt x="5062" y="1061"/>
                  <a:pt x="5062" y="1061"/>
                </a:cubicBezTo>
                <a:cubicBezTo>
                  <a:pt x="8100" y="4533"/>
                  <a:pt x="8100" y="4533"/>
                  <a:pt x="8100" y="4533"/>
                </a:cubicBezTo>
                <a:cubicBezTo>
                  <a:pt x="1350" y="4533"/>
                  <a:pt x="1350" y="4533"/>
                  <a:pt x="1350" y="4533"/>
                </a:cubicBezTo>
                <a:cubicBezTo>
                  <a:pt x="675" y="4533"/>
                  <a:pt x="0" y="5304"/>
                  <a:pt x="0" y="6075"/>
                </a:cubicBezTo>
                <a:cubicBezTo>
                  <a:pt x="0" y="19961"/>
                  <a:pt x="0" y="19961"/>
                  <a:pt x="0" y="19961"/>
                </a:cubicBezTo>
                <a:cubicBezTo>
                  <a:pt x="0" y="20733"/>
                  <a:pt x="675" y="21504"/>
                  <a:pt x="1350" y="21504"/>
                </a:cubicBezTo>
                <a:cubicBezTo>
                  <a:pt x="20250" y="21504"/>
                  <a:pt x="20250" y="21504"/>
                  <a:pt x="20250" y="21504"/>
                </a:cubicBezTo>
                <a:cubicBezTo>
                  <a:pt x="20925" y="21504"/>
                  <a:pt x="21600" y="20733"/>
                  <a:pt x="21600" y="19961"/>
                </a:cubicBezTo>
                <a:cubicBezTo>
                  <a:pt x="21600" y="6075"/>
                  <a:pt x="21600" y="6075"/>
                  <a:pt x="21600" y="6075"/>
                </a:cubicBezTo>
                <a:cubicBezTo>
                  <a:pt x="21600" y="5304"/>
                  <a:pt x="20925" y="4533"/>
                  <a:pt x="20250" y="4533"/>
                </a:cubicBezTo>
                <a:close/>
                <a:moveTo>
                  <a:pt x="14850" y="18418"/>
                </a:moveTo>
                <a:cubicBezTo>
                  <a:pt x="2700" y="18418"/>
                  <a:pt x="2700" y="18418"/>
                  <a:pt x="2700" y="18418"/>
                </a:cubicBezTo>
                <a:cubicBezTo>
                  <a:pt x="2700" y="7618"/>
                  <a:pt x="2700" y="7618"/>
                  <a:pt x="2700" y="7618"/>
                </a:cubicBezTo>
                <a:cubicBezTo>
                  <a:pt x="14850" y="7618"/>
                  <a:pt x="14850" y="7618"/>
                  <a:pt x="14850" y="7618"/>
                </a:cubicBezTo>
                <a:lnTo>
                  <a:pt x="14850" y="18418"/>
                </a:lnTo>
                <a:close/>
                <a:moveTo>
                  <a:pt x="18900" y="13790"/>
                </a:moveTo>
                <a:cubicBezTo>
                  <a:pt x="17550" y="13790"/>
                  <a:pt x="17550" y="13790"/>
                  <a:pt x="17550" y="13790"/>
                </a:cubicBezTo>
                <a:cubicBezTo>
                  <a:pt x="17550" y="12247"/>
                  <a:pt x="17550" y="12247"/>
                  <a:pt x="17550" y="12247"/>
                </a:cubicBezTo>
                <a:cubicBezTo>
                  <a:pt x="18900" y="12247"/>
                  <a:pt x="18900" y="12247"/>
                  <a:pt x="18900" y="12247"/>
                </a:cubicBezTo>
                <a:lnTo>
                  <a:pt x="18900" y="13790"/>
                </a:lnTo>
                <a:close/>
                <a:moveTo>
                  <a:pt x="18900" y="10704"/>
                </a:moveTo>
                <a:cubicBezTo>
                  <a:pt x="17550" y="10704"/>
                  <a:pt x="17550" y="10704"/>
                  <a:pt x="17550" y="10704"/>
                </a:cubicBezTo>
                <a:cubicBezTo>
                  <a:pt x="17550" y="9161"/>
                  <a:pt x="17550" y="9161"/>
                  <a:pt x="17550" y="9161"/>
                </a:cubicBezTo>
                <a:cubicBezTo>
                  <a:pt x="18900" y="9161"/>
                  <a:pt x="18900" y="9161"/>
                  <a:pt x="18900" y="9161"/>
                </a:cubicBezTo>
                <a:lnTo>
                  <a:pt x="18900" y="10704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60" name="Shape"/>
          <p:cNvSpPr/>
          <p:nvPr/>
        </p:nvSpPr>
        <p:spPr>
          <a:xfrm>
            <a:off x="7494588" y="3219450"/>
            <a:ext cx="76201" cy="444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close/>
                <a:moveTo>
                  <a:pt x="8550" y="13886"/>
                </a:moveTo>
                <a:lnTo>
                  <a:pt x="4500" y="13886"/>
                </a:lnTo>
                <a:lnTo>
                  <a:pt x="4500" y="6943"/>
                </a:lnTo>
                <a:lnTo>
                  <a:pt x="8550" y="6943"/>
                </a:lnTo>
                <a:lnTo>
                  <a:pt x="8550" y="13886"/>
                </a:lnTo>
                <a:close/>
                <a:moveTo>
                  <a:pt x="17100" y="13886"/>
                </a:moveTo>
                <a:lnTo>
                  <a:pt x="13050" y="13886"/>
                </a:lnTo>
                <a:lnTo>
                  <a:pt x="13050" y="6943"/>
                </a:lnTo>
                <a:lnTo>
                  <a:pt x="17100" y="6943"/>
                </a:lnTo>
                <a:lnTo>
                  <a:pt x="17100" y="13886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61" name="Shape"/>
          <p:cNvSpPr/>
          <p:nvPr/>
        </p:nvSpPr>
        <p:spPr>
          <a:xfrm>
            <a:off x="7419975" y="3128963"/>
            <a:ext cx="241301" cy="1793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63" y="9900"/>
                </a:moveTo>
                <a:cubicBezTo>
                  <a:pt x="20925" y="9900"/>
                  <a:pt x="20925" y="9900"/>
                  <a:pt x="20588" y="9900"/>
                </a:cubicBezTo>
                <a:cubicBezTo>
                  <a:pt x="18900" y="10800"/>
                  <a:pt x="18900" y="10800"/>
                  <a:pt x="18900" y="10800"/>
                </a:cubicBezTo>
                <a:cubicBezTo>
                  <a:pt x="18900" y="7200"/>
                  <a:pt x="18900" y="7200"/>
                  <a:pt x="18900" y="7200"/>
                </a:cubicBezTo>
                <a:cubicBezTo>
                  <a:pt x="18900" y="6300"/>
                  <a:pt x="18225" y="5400"/>
                  <a:pt x="17550" y="5400"/>
                </a:cubicBezTo>
                <a:cubicBezTo>
                  <a:pt x="13500" y="5400"/>
                  <a:pt x="13500" y="5400"/>
                  <a:pt x="13500" y="5400"/>
                </a:cubicBezTo>
                <a:cubicBezTo>
                  <a:pt x="13500" y="3600"/>
                  <a:pt x="13500" y="3600"/>
                  <a:pt x="13500" y="3600"/>
                </a:cubicBezTo>
                <a:cubicBezTo>
                  <a:pt x="9450" y="1800"/>
                  <a:pt x="9450" y="1800"/>
                  <a:pt x="9450" y="1800"/>
                </a:cubicBezTo>
                <a:cubicBezTo>
                  <a:pt x="1350" y="1800"/>
                  <a:pt x="1350" y="1800"/>
                  <a:pt x="1350" y="1800"/>
                </a:cubicBezTo>
                <a:cubicBezTo>
                  <a:pt x="1350" y="900"/>
                  <a:pt x="1350" y="900"/>
                  <a:pt x="1350" y="900"/>
                </a:cubicBezTo>
                <a:cubicBezTo>
                  <a:pt x="1350" y="450"/>
                  <a:pt x="1012" y="0"/>
                  <a:pt x="675" y="0"/>
                </a:cubicBezTo>
                <a:cubicBezTo>
                  <a:pt x="337" y="0"/>
                  <a:pt x="0" y="450"/>
                  <a:pt x="0" y="900"/>
                </a:cubicBezTo>
                <a:cubicBezTo>
                  <a:pt x="0" y="6300"/>
                  <a:pt x="0" y="6300"/>
                  <a:pt x="0" y="6300"/>
                </a:cubicBezTo>
                <a:cubicBezTo>
                  <a:pt x="0" y="7200"/>
                  <a:pt x="337" y="7200"/>
                  <a:pt x="675" y="7200"/>
                </a:cubicBezTo>
                <a:cubicBezTo>
                  <a:pt x="1012" y="7200"/>
                  <a:pt x="1350" y="7200"/>
                  <a:pt x="1350" y="6300"/>
                </a:cubicBezTo>
                <a:cubicBezTo>
                  <a:pt x="1350" y="5400"/>
                  <a:pt x="1350" y="5400"/>
                  <a:pt x="1350" y="5400"/>
                </a:cubicBezTo>
                <a:cubicBezTo>
                  <a:pt x="4050" y="5400"/>
                  <a:pt x="4050" y="5400"/>
                  <a:pt x="4050" y="5400"/>
                </a:cubicBezTo>
                <a:cubicBezTo>
                  <a:pt x="3375" y="5400"/>
                  <a:pt x="2700" y="6300"/>
                  <a:pt x="2700" y="7200"/>
                </a:cubicBezTo>
                <a:cubicBezTo>
                  <a:pt x="2700" y="19800"/>
                  <a:pt x="2700" y="19800"/>
                  <a:pt x="2700" y="19800"/>
                </a:cubicBezTo>
                <a:cubicBezTo>
                  <a:pt x="2700" y="20700"/>
                  <a:pt x="3037" y="21150"/>
                  <a:pt x="3375" y="21600"/>
                </a:cubicBezTo>
                <a:cubicBezTo>
                  <a:pt x="18225" y="21600"/>
                  <a:pt x="18225" y="21600"/>
                  <a:pt x="18225" y="21600"/>
                </a:cubicBezTo>
                <a:cubicBezTo>
                  <a:pt x="18563" y="21150"/>
                  <a:pt x="18900" y="20700"/>
                  <a:pt x="18900" y="19800"/>
                </a:cubicBezTo>
                <a:cubicBezTo>
                  <a:pt x="18900" y="16200"/>
                  <a:pt x="18900" y="16200"/>
                  <a:pt x="18900" y="16200"/>
                </a:cubicBezTo>
                <a:cubicBezTo>
                  <a:pt x="20588" y="17550"/>
                  <a:pt x="20588" y="17550"/>
                  <a:pt x="20588" y="17550"/>
                </a:cubicBezTo>
                <a:cubicBezTo>
                  <a:pt x="20925" y="17550"/>
                  <a:pt x="20925" y="17550"/>
                  <a:pt x="21263" y="17550"/>
                </a:cubicBezTo>
                <a:cubicBezTo>
                  <a:pt x="21600" y="17550"/>
                  <a:pt x="21600" y="17100"/>
                  <a:pt x="21600" y="16650"/>
                </a:cubicBezTo>
                <a:cubicBezTo>
                  <a:pt x="21600" y="10800"/>
                  <a:pt x="21600" y="10800"/>
                  <a:pt x="21600" y="10800"/>
                </a:cubicBezTo>
                <a:cubicBezTo>
                  <a:pt x="21600" y="10350"/>
                  <a:pt x="21600" y="9900"/>
                  <a:pt x="21263" y="9900"/>
                </a:cubicBezTo>
                <a:close/>
                <a:moveTo>
                  <a:pt x="14850" y="18000"/>
                </a:moveTo>
                <a:cubicBezTo>
                  <a:pt x="5400" y="18000"/>
                  <a:pt x="5400" y="18000"/>
                  <a:pt x="5400" y="18000"/>
                </a:cubicBezTo>
                <a:cubicBezTo>
                  <a:pt x="5400" y="9000"/>
                  <a:pt x="5400" y="9000"/>
                  <a:pt x="5400" y="9000"/>
                </a:cubicBezTo>
                <a:cubicBezTo>
                  <a:pt x="14850" y="9000"/>
                  <a:pt x="14850" y="9000"/>
                  <a:pt x="14850" y="9000"/>
                </a:cubicBezTo>
                <a:lnTo>
                  <a:pt x="14850" y="180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62" name="Shape"/>
          <p:cNvSpPr/>
          <p:nvPr/>
        </p:nvSpPr>
        <p:spPr>
          <a:xfrm>
            <a:off x="5572126" y="3164601"/>
            <a:ext cx="94976" cy="938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85" h="20590" extrusionOk="0">
                <a:moveTo>
                  <a:pt x="3323" y="20264"/>
                </a:moveTo>
                <a:cubicBezTo>
                  <a:pt x="19938" y="11957"/>
                  <a:pt x="19938" y="11957"/>
                  <a:pt x="19938" y="11957"/>
                </a:cubicBezTo>
                <a:cubicBezTo>
                  <a:pt x="21600" y="11126"/>
                  <a:pt x="21600" y="9464"/>
                  <a:pt x="19938" y="8633"/>
                </a:cubicBezTo>
                <a:cubicBezTo>
                  <a:pt x="3323" y="326"/>
                  <a:pt x="3323" y="326"/>
                  <a:pt x="3323" y="326"/>
                </a:cubicBezTo>
                <a:cubicBezTo>
                  <a:pt x="1662" y="-505"/>
                  <a:pt x="0" y="326"/>
                  <a:pt x="0" y="1987"/>
                </a:cubicBezTo>
                <a:cubicBezTo>
                  <a:pt x="0" y="18603"/>
                  <a:pt x="0" y="18603"/>
                  <a:pt x="0" y="18603"/>
                </a:cubicBezTo>
                <a:cubicBezTo>
                  <a:pt x="0" y="20264"/>
                  <a:pt x="1662" y="21095"/>
                  <a:pt x="3323" y="20264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63" name="Shape"/>
          <p:cNvSpPr/>
          <p:nvPr/>
        </p:nvSpPr>
        <p:spPr>
          <a:xfrm>
            <a:off x="5497512" y="3068638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575" y="0"/>
                </a:moveTo>
                <a:cubicBezTo>
                  <a:pt x="2025" y="0"/>
                  <a:pt x="2025" y="0"/>
                  <a:pt x="2025" y="0"/>
                </a:cubicBezTo>
                <a:cubicBezTo>
                  <a:pt x="1013" y="0"/>
                  <a:pt x="0" y="1013"/>
                  <a:pt x="0" y="2025"/>
                </a:cubicBezTo>
                <a:cubicBezTo>
                  <a:pt x="0" y="19575"/>
                  <a:pt x="0" y="19575"/>
                  <a:pt x="0" y="19575"/>
                </a:cubicBezTo>
                <a:cubicBezTo>
                  <a:pt x="0" y="20587"/>
                  <a:pt x="1013" y="21600"/>
                  <a:pt x="2025" y="21600"/>
                </a:cubicBezTo>
                <a:cubicBezTo>
                  <a:pt x="19575" y="21600"/>
                  <a:pt x="19575" y="21600"/>
                  <a:pt x="19575" y="21600"/>
                </a:cubicBezTo>
                <a:cubicBezTo>
                  <a:pt x="20587" y="21600"/>
                  <a:pt x="21600" y="20587"/>
                  <a:pt x="21600" y="19575"/>
                </a:cubicBezTo>
                <a:cubicBezTo>
                  <a:pt x="21600" y="2025"/>
                  <a:pt x="21600" y="2025"/>
                  <a:pt x="21600" y="2025"/>
                </a:cubicBezTo>
                <a:cubicBezTo>
                  <a:pt x="21600" y="1013"/>
                  <a:pt x="20587" y="0"/>
                  <a:pt x="19575" y="0"/>
                </a:cubicBezTo>
                <a:close/>
                <a:moveTo>
                  <a:pt x="13500" y="1350"/>
                </a:moveTo>
                <a:cubicBezTo>
                  <a:pt x="14850" y="4050"/>
                  <a:pt x="14850" y="4050"/>
                  <a:pt x="14850" y="4050"/>
                </a:cubicBezTo>
                <a:cubicBezTo>
                  <a:pt x="12150" y="4050"/>
                  <a:pt x="12150" y="4050"/>
                  <a:pt x="12150" y="4050"/>
                </a:cubicBezTo>
                <a:cubicBezTo>
                  <a:pt x="10800" y="1350"/>
                  <a:pt x="10800" y="1350"/>
                  <a:pt x="10800" y="1350"/>
                </a:cubicBezTo>
                <a:lnTo>
                  <a:pt x="13500" y="1350"/>
                </a:lnTo>
                <a:close/>
                <a:moveTo>
                  <a:pt x="8100" y="1350"/>
                </a:moveTo>
                <a:cubicBezTo>
                  <a:pt x="9450" y="4050"/>
                  <a:pt x="9450" y="4050"/>
                  <a:pt x="9450" y="4050"/>
                </a:cubicBezTo>
                <a:cubicBezTo>
                  <a:pt x="6750" y="4050"/>
                  <a:pt x="6750" y="4050"/>
                  <a:pt x="6750" y="4050"/>
                </a:cubicBezTo>
                <a:cubicBezTo>
                  <a:pt x="5400" y="1350"/>
                  <a:pt x="5400" y="1350"/>
                  <a:pt x="5400" y="1350"/>
                </a:cubicBezTo>
                <a:lnTo>
                  <a:pt x="8100" y="1350"/>
                </a:lnTo>
                <a:close/>
                <a:moveTo>
                  <a:pt x="1350" y="2025"/>
                </a:moveTo>
                <a:cubicBezTo>
                  <a:pt x="1350" y="1688"/>
                  <a:pt x="1688" y="1350"/>
                  <a:pt x="2025" y="1350"/>
                </a:cubicBezTo>
                <a:cubicBezTo>
                  <a:pt x="2700" y="1350"/>
                  <a:pt x="2700" y="1350"/>
                  <a:pt x="2700" y="1350"/>
                </a:cubicBezTo>
                <a:cubicBezTo>
                  <a:pt x="4050" y="4050"/>
                  <a:pt x="4050" y="4050"/>
                  <a:pt x="4050" y="4050"/>
                </a:cubicBezTo>
                <a:cubicBezTo>
                  <a:pt x="1350" y="4050"/>
                  <a:pt x="1350" y="4050"/>
                  <a:pt x="1350" y="4050"/>
                </a:cubicBezTo>
                <a:lnTo>
                  <a:pt x="1350" y="2025"/>
                </a:lnTo>
                <a:close/>
                <a:moveTo>
                  <a:pt x="20250" y="19575"/>
                </a:moveTo>
                <a:cubicBezTo>
                  <a:pt x="20250" y="19913"/>
                  <a:pt x="19913" y="20250"/>
                  <a:pt x="19575" y="20250"/>
                </a:cubicBezTo>
                <a:cubicBezTo>
                  <a:pt x="2025" y="20250"/>
                  <a:pt x="2025" y="20250"/>
                  <a:pt x="2025" y="20250"/>
                </a:cubicBezTo>
                <a:cubicBezTo>
                  <a:pt x="1688" y="20250"/>
                  <a:pt x="1350" y="19913"/>
                  <a:pt x="1350" y="19575"/>
                </a:cubicBezTo>
                <a:cubicBezTo>
                  <a:pt x="1350" y="5400"/>
                  <a:pt x="1350" y="5400"/>
                  <a:pt x="1350" y="5400"/>
                </a:cubicBezTo>
                <a:cubicBezTo>
                  <a:pt x="20250" y="5400"/>
                  <a:pt x="20250" y="5400"/>
                  <a:pt x="20250" y="5400"/>
                </a:cubicBezTo>
                <a:lnTo>
                  <a:pt x="20250" y="19575"/>
                </a:lnTo>
                <a:close/>
                <a:moveTo>
                  <a:pt x="17550" y="4050"/>
                </a:moveTo>
                <a:cubicBezTo>
                  <a:pt x="16200" y="1350"/>
                  <a:pt x="16200" y="1350"/>
                  <a:pt x="16200" y="1350"/>
                </a:cubicBezTo>
                <a:cubicBezTo>
                  <a:pt x="18900" y="1350"/>
                  <a:pt x="18900" y="1350"/>
                  <a:pt x="18900" y="1350"/>
                </a:cubicBezTo>
                <a:cubicBezTo>
                  <a:pt x="20250" y="4050"/>
                  <a:pt x="20250" y="4050"/>
                  <a:pt x="20250" y="4050"/>
                </a:cubicBezTo>
                <a:lnTo>
                  <a:pt x="17550" y="405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64" name="Shape"/>
          <p:cNvSpPr/>
          <p:nvPr/>
        </p:nvSpPr>
        <p:spPr>
          <a:xfrm>
            <a:off x="8863013" y="3068638"/>
            <a:ext cx="20955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0"/>
                </a:moveTo>
                <a:cubicBezTo>
                  <a:pt x="1543" y="0"/>
                  <a:pt x="1543" y="0"/>
                  <a:pt x="1543" y="0"/>
                </a:cubicBezTo>
                <a:cubicBezTo>
                  <a:pt x="771" y="0"/>
                  <a:pt x="0" y="675"/>
                  <a:pt x="0" y="1350"/>
                </a:cubicBezTo>
                <a:cubicBezTo>
                  <a:pt x="0" y="20250"/>
                  <a:pt x="0" y="20250"/>
                  <a:pt x="0" y="20250"/>
                </a:cubicBezTo>
                <a:cubicBezTo>
                  <a:pt x="0" y="20925"/>
                  <a:pt x="771" y="21600"/>
                  <a:pt x="1543" y="21600"/>
                </a:cubicBezTo>
                <a:cubicBezTo>
                  <a:pt x="20057" y="21600"/>
                  <a:pt x="20057" y="21600"/>
                  <a:pt x="20057" y="21600"/>
                </a:cubicBezTo>
                <a:cubicBezTo>
                  <a:pt x="20829" y="21600"/>
                  <a:pt x="21600" y="20925"/>
                  <a:pt x="21600" y="20250"/>
                </a:cubicBezTo>
                <a:cubicBezTo>
                  <a:pt x="21600" y="1350"/>
                  <a:pt x="21600" y="1350"/>
                  <a:pt x="21600" y="1350"/>
                </a:cubicBezTo>
                <a:cubicBezTo>
                  <a:pt x="21600" y="675"/>
                  <a:pt x="20829" y="0"/>
                  <a:pt x="20057" y="0"/>
                </a:cubicBezTo>
                <a:close/>
                <a:moveTo>
                  <a:pt x="2314" y="1350"/>
                </a:moveTo>
                <a:cubicBezTo>
                  <a:pt x="2700" y="1350"/>
                  <a:pt x="3086" y="1688"/>
                  <a:pt x="3086" y="2025"/>
                </a:cubicBezTo>
                <a:cubicBezTo>
                  <a:pt x="3086" y="2363"/>
                  <a:pt x="2700" y="2700"/>
                  <a:pt x="2314" y="2700"/>
                </a:cubicBezTo>
                <a:cubicBezTo>
                  <a:pt x="1929" y="2700"/>
                  <a:pt x="1543" y="2363"/>
                  <a:pt x="1543" y="2025"/>
                </a:cubicBezTo>
                <a:cubicBezTo>
                  <a:pt x="1543" y="1688"/>
                  <a:pt x="1929" y="1350"/>
                  <a:pt x="2314" y="1350"/>
                </a:cubicBezTo>
                <a:close/>
                <a:moveTo>
                  <a:pt x="10800" y="16200"/>
                </a:moveTo>
                <a:cubicBezTo>
                  <a:pt x="10800" y="16200"/>
                  <a:pt x="10800" y="16200"/>
                  <a:pt x="10414" y="16200"/>
                </a:cubicBezTo>
                <a:cubicBezTo>
                  <a:pt x="8871" y="18562"/>
                  <a:pt x="8486" y="19238"/>
                  <a:pt x="8486" y="19238"/>
                </a:cubicBezTo>
                <a:cubicBezTo>
                  <a:pt x="7329" y="19913"/>
                  <a:pt x="6171" y="20587"/>
                  <a:pt x="5400" y="20587"/>
                </a:cubicBezTo>
                <a:cubicBezTo>
                  <a:pt x="4243" y="20587"/>
                  <a:pt x="3471" y="20250"/>
                  <a:pt x="2700" y="19575"/>
                </a:cubicBezTo>
                <a:cubicBezTo>
                  <a:pt x="1929" y="18900"/>
                  <a:pt x="1543" y="18225"/>
                  <a:pt x="1543" y="17213"/>
                </a:cubicBezTo>
                <a:cubicBezTo>
                  <a:pt x="1543" y="16200"/>
                  <a:pt x="1929" y="15188"/>
                  <a:pt x="2700" y="14513"/>
                </a:cubicBezTo>
                <a:cubicBezTo>
                  <a:pt x="3086" y="14175"/>
                  <a:pt x="3857" y="13838"/>
                  <a:pt x="4629" y="13500"/>
                </a:cubicBezTo>
                <a:cubicBezTo>
                  <a:pt x="3857" y="12488"/>
                  <a:pt x="3086" y="10800"/>
                  <a:pt x="3086" y="9450"/>
                </a:cubicBezTo>
                <a:cubicBezTo>
                  <a:pt x="3086" y="5738"/>
                  <a:pt x="6557" y="2700"/>
                  <a:pt x="10800" y="2700"/>
                </a:cubicBezTo>
                <a:cubicBezTo>
                  <a:pt x="15043" y="2700"/>
                  <a:pt x="18514" y="5738"/>
                  <a:pt x="18514" y="9450"/>
                </a:cubicBezTo>
                <a:cubicBezTo>
                  <a:pt x="18514" y="13163"/>
                  <a:pt x="15043" y="16200"/>
                  <a:pt x="10800" y="16200"/>
                </a:cubicBezTo>
                <a:close/>
                <a:moveTo>
                  <a:pt x="20057" y="19575"/>
                </a:moveTo>
                <a:cubicBezTo>
                  <a:pt x="20057" y="19913"/>
                  <a:pt x="19671" y="20250"/>
                  <a:pt x="19286" y="20250"/>
                </a:cubicBezTo>
                <a:cubicBezTo>
                  <a:pt x="18900" y="20250"/>
                  <a:pt x="18514" y="19913"/>
                  <a:pt x="18514" y="19575"/>
                </a:cubicBezTo>
                <a:cubicBezTo>
                  <a:pt x="18514" y="18225"/>
                  <a:pt x="18514" y="18225"/>
                  <a:pt x="18514" y="18225"/>
                </a:cubicBezTo>
                <a:cubicBezTo>
                  <a:pt x="18514" y="17888"/>
                  <a:pt x="18900" y="17550"/>
                  <a:pt x="19286" y="17550"/>
                </a:cubicBezTo>
                <a:cubicBezTo>
                  <a:pt x="19671" y="17550"/>
                  <a:pt x="20057" y="17888"/>
                  <a:pt x="20057" y="18225"/>
                </a:cubicBezTo>
                <a:lnTo>
                  <a:pt x="20057" y="19575"/>
                </a:lnTo>
                <a:close/>
                <a:moveTo>
                  <a:pt x="19286" y="2700"/>
                </a:moveTo>
                <a:cubicBezTo>
                  <a:pt x="18900" y="2700"/>
                  <a:pt x="18514" y="2363"/>
                  <a:pt x="18514" y="2025"/>
                </a:cubicBezTo>
                <a:cubicBezTo>
                  <a:pt x="18514" y="1688"/>
                  <a:pt x="18900" y="1350"/>
                  <a:pt x="19286" y="1350"/>
                </a:cubicBezTo>
                <a:cubicBezTo>
                  <a:pt x="19671" y="1350"/>
                  <a:pt x="20057" y="1688"/>
                  <a:pt x="20057" y="2025"/>
                </a:cubicBezTo>
                <a:cubicBezTo>
                  <a:pt x="20057" y="2363"/>
                  <a:pt x="19671" y="2700"/>
                  <a:pt x="19286" y="27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65" name="Circle"/>
          <p:cNvSpPr/>
          <p:nvPr/>
        </p:nvSpPr>
        <p:spPr>
          <a:xfrm>
            <a:off x="8953500" y="3159125"/>
            <a:ext cx="28577" cy="30165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66" name="Shape"/>
          <p:cNvSpPr/>
          <p:nvPr/>
        </p:nvSpPr>
        <p:spPr>
          <a:xfrm>
            <a:off x="8896350" y="3214688"/>
            <a:ext cx="63501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329" y="0"/>
                </a:moveTo>
                <a:cubicBezTo>
                  <a:pt x="11435" y="4050"/>
                  <a:pt x="5082" y="8100"/>
                  <a:pt x="2541" y="10800"/>
                </a:cubicBezTo>
                <a:cubicBezTo>
                  <a:pt x="1271" y="12150"/>
                  <a:pt x="0" y="13500"/>
                  <a:pt x="0" y="16200"/>
                </a:cubicBezTo>
                <a:cubicBezTo>
                  <a:pt x="0" y="17550"/>
                  <a:pt x="1271" y="18900"/>
                  <a:pt x="1271" y="20250"/>
                </a:cubicBezTo>
                <a:cubicBezTo>
                  <a:pt x="2541" y="21600"/>
                  <a:pt x="3812" y="21600"/>
                  <a:pt x="6353" y="21600"/>
                </a:cubicBezTo>
                <a:cubicBezTo>
                  <a:pt x="7624" y="21600"/>
                  <a:pt x="10165" y="21600"/>
                  <a:pt x="11435" y="18900"/>
                </a:cubicBezTo>
                <a:cubicBezTo>
                  <a:pt x="12706" y="17550"/>
                  <a:pt x="16518" y="10800"/>
                  <a:pt x="21600" y="1350"/>
                </a:cubicBezTo>
                <a:cubicBezTo>
                  <a:pt x="21600" y="1350"/>
                  <a:pt x="21600" y="0"/>
                  <a:pt x="20329" y="0"/>
                </a:cubicBezTo>
                <a:cubicBezTo>
                  <a:pt x="20329" y="0"/>
                  <a:pt x="20329" y="0"/>
                  <a:pt x="20329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67" name="Shape"/>
          <p:cNvSpPr/>
          <p:nvPr/>
        </p:nvSpPr>
        <p:spPr>
          <a:xfrm>
            <a:off x="7900988" y="3068638"/>
            <a:ext cx="239714" cy="225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7189"/>
                </a:moveTo>
                <a:lnTo>
                  <a:pt x="21600" y="0"/>
                </a:lnTo>
                <a:lnTo>
                  <a:pt x="0" y="0"/>
                </a:lnTo>
                <a:lnTo>
                  <a:pt x="0" y="17189"/>
                </a:lnTo>
                <a:lnTo>
                  <a:pt x="8154" y="17189"/>
                </a:lnTo>
                <a:lnTo>
                  <a:pt x="8154" y="20079"/>
                </a:lnTo>
                <a:lnTo>
                  <a:pt x="2718" y="20079"/>
                </a:lnTo>
                <a:lnTo>
                  <a:pt x="2718" y="21600"/>
                </a:lnTo>
                <a:lnTo>
                  <a:pt x="18882" y="21600"/>
                </a:lnTo>
                <a:lnTo>
                  <a:pt x="18882" y="20079"/>
                </a:lnTo>
                <a:lnTo>
                  <a:pt x="13589" y="20079"/>
                </a:lnTo>
                <a:lnTo>
                  <a:pt x="13589" y="17189"/>
                </a:lnTo>
                <a:lnTo>
                  <a:pt x="21600" y="17189"/>
                </a:lnTo>
                <a:close/>
                <a:moveTo>
                  <a:pt x="1287" y="15820"/>
                </a:moveTo>
                <a:lnTo>
                  <a:pt x="1287" y="1369"/>
                </a:lnTo>
                <a:lnTo>
                  <a:pt x="20313" y="1369"/>
                </a:lnTo>
                <a:lnTo>
                  <a:pt x="20313" y="15820"/>
                </a:lnTo>
                <a:lnTo>
                  <a:pt x="1287" y="1582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68" name="Shape"/>
          <p:cNvSpPr/>
          <p:nvPr/>
        </p:nvSpPr>
        <p:spPr>
          <a:xfrm>
            <a:off x="8382000" y="3068638"/>
            <a:ext cx="149226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280" y="0"/>
                </a:moveTo>
                <a:cubicBezTo>
                  <a:pt x="4320" y="0"/>
                  <a:pt x="4320" y="0"/>
                  <a:pt x="4320" y="0"/>
                </a:cubicBezTo>
                <a:cubicBezTo>
                  <a:pt x="2160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2160" y="21600"/>
                  <a:pt x="4320" y="21600"/>
                </a:cubicBezTo>
                <a:cubicBezTo>
                  <a:pt x="17280" y="21600"/>
                  <a:pt x="17280" y="21600"/>
                  <a:pt x="17280" y="21600"/>
                </a:cubicBezTo>
                <a:cubicBezTo>
                  <a:pt x="19440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19440" y="0"/>
                  <a:pt x="17280" y="0"/>
                </a:cubicBezTo>
                <a:close/>
                <a:moveTo>
                  <a:pt x="10800" y="18562"/>
                </a:moveTo>
                <a:cubicBezTo>
                  <a:pt x="7560" y="18562"/>
                  <a:pt x="4860" y="16875"/>
                  <a:pt x="4860" y="14850"/>
                </a:cubicBezTo>
                <a:cubicBezTo>
                  <a:pt x="4860" y="12825"/>
                  <a:pt x="7560" y="11138"/>
                  <a:pt x="10800" y="11138"/>
                </a:cubicBezTo>
                <a:cubicBezTo>
                  <a:pt x="14040" y="11138"/>
                  <a:pt x="16740" y="12825"/>
                  <a:pt x="16740" y="14850"/>
                </a:cubicBezTo>
                <a:cubicBezTo>
                  <a:pt x="16740" y="16875"/>
                  <a:pt x="14040" y="18562"/>
                  <a:pt x="10800" y="18562"/>
                </a:cubicBezTo>
                <a:close/>
                <a:moveTo>
                  <a:pt x="17280" y="9450"/>
                </a:moveTo>
                <a:cubicBezTo>
                  <a:pt x="4320" y="9450"/>
                  <a:pt x="4320" y="9450"/>
                  <a:pt x="4320" y="9450"/>
                </a:cubicBezTo>
                <a:cubicBezTo>
                  <a:pt x="4320" y="2700"/>
                  <a:pt x="4320" y="2700"/>
                  <a:pt x="4320" y="2700"/>
                </a:cubicBezTo>
                <a:cubicBezTo>
                  <a:pt x="17280" y="2700"/>
                  <a:pt x="17280" y="2700"/>
                  <a:pt x="17280" y="2700"/>
                </a:cubicBezTo>
                <a:lnTo>
                  <a:pt x="17280" y="945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69" name="Circle"/>
          <p:cNvSpPr/>
          <p:nvPr/>
        </p:nvSpPr>
        <p:spPr>
          <a:xfrm>
            <a:off x="8434388" y="3211513"/>
            <a:ext cx="44451" cy="44451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70" name="Shape"/>
          <p:cNvSpPr/>
          <p:nvPr/>
        </p:nvSpPr>
        <p:spPr>
          <a:xfrm>
            <a:off x="9344025" y="3128963"/>
            <a:ext cx="239714" cy="1793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595" y="0"/>
                </a:moveTo>
                <a:lnTo>
                  <a:pt x="4005" y="0"/>
                </a:lnTo>
                <a:lnTo>
                  <a:pt x="0" y="12616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12616"/>
                </a:lnTo>
                <a:lnTo>
                  <a:pt x="17595" y="0"/>
                </a:lnTo>
                <a:close/>
                <a:moveTo>
                  <a:pt x="20313" y="19880"/>
                </a:moveTo>
                <a:lnTo>
                  <a:pt x="1287" y="19880"/>
                </a:lnTo>
                <a:lnTo>
                  <a:pt x="1287" y="14336"/>
                </a:lnTo>
                <a:lnTo>
                  <a:pt x="20313" y="14336"/>
                </a:lnTo>
                <a:lnTo>
                  <a:pt x="20313" y="1988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71" name="Square"/>
          <p:cNvSpPr/>
          <p:nvPr/>
        </p:nvSpPr>
        <p:spPr>
          <a:xfrm>
            <a:off x="9539288" y="3263901"/>
            <a:ext cx="14289" cy="142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72" name="Shape"/>
          <p:cNvSpPr/>
          <p:nvPr/>
        </p:nvSpPr>
        <p:spPr>
          <a:xfrm>
            <a:off x="5497512" y="3654426"/>
            <a:ext cx="239714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313" y="7115"/>
                </a:moveTo>
                <a:lnTo>
                  <a:pt x="20313" y="0"/>
                </a:lnTo>
                <a:lnTo>
                  <a:pt x="0" y="0"/>
                </a:lnTo>
                <a:lnTo>
                  <a:pt x="0" y="21600"/>
                </a:lnTo>
                <a:lnTo>
                  <a:pt x="20313" y="21600"/>
                </a:lnTo>
                <a:lnTo>
                  <a:pt x="20313" y="16772"/>
                </a:lnTo>
                <a:lnTo>
                  <a:pt x="21600" y="16772"/>
                </a:lnTo>
                <a:lnTo>
                  <a:pt x="21600" y="7115"/>
                </a:lnTo>
                <a:lnTo>
                  <a:pt x="20313" y="7115"/>
                </a:lnTo>
                <a:close/>
                <a:moveTo>
                  <a:pt x="17595" y="16772"/>
                </a:moveTo>
                <a:lnTo>
                  <a:pt x="2718" y="16772"/>
                </a:lnTo>
                <a:lnTo>
                  <a:pt x="2718" y="4828"/>
                </a:lnTo>
                <a:lnTo>
                  <a:pt x="17595" y="4828"/>
                </a:lnTo>
                <a:lnTo>
                  <a:pt x="17595" y="1677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73" name="Shape"/>
          <p:cNvSpPr/>
          <p:nvPr/>
        </p:nvSpPr>
        <p:spPr>
          <a:xfrm>
            <a:off x="5978526" y="3654426"/>
            <a:ext cx="239714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70" y="7115"/>
                </a:moveTo>
                <a:lnTo>
                  <a:pt x="20170" y="0"/>
                </a:lnTo>
                <a:lnTo>
                  <a:pt x="0" y="0"/>
                </a:lnTo>
                <a:lnTo>
                  <a:pt x="0" y="21600"/>
                </a:lnTo>
                <a:lnTo>
                  <a:pt x="20170" y="21600"/>
                </a:lnTo>
                <a:lnTo>
                  <a:pt x="20170" y="16772"/>
                </a:lnTo>
                <a:lnTo>
                  <a:pt x="21600" y="16772"/>
                </a:lnTo>
                <a:lnTo>
                  <a:pt x="21600" y="7115"/>
                </a:lnTo>
                <a:lnTo>
                  <a:pt x="20170" y="7115"/>
                </a:lnTo>
                <a:close/>
                <a:moveTo>
                  <a:pt x="17595" y="16772"/>
                </a:moveTo>
                <a:lnTo>
                  <a:pt x="2575" y="16772"/>
                </a:lnTo>
                <a:lnTo>
                  <a:pt x="2575" y="4828"/>
                </a:lnTo>
                <a:lnTo>
                  <a:pt x="17595" y="4828"/>
                </a:lnTo>
                <a:lnTo>
                  <a:pt x="17595" y="1677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74" name="Shape"/>
          <p:cNvSpPr/>
          <p:nvPr/>
        </p:nvSpPr>
        <p:spPr>
          <a:xfrm>
            <a:off x="6022976" y="3698876"/>
            <a:ext cx="90489" cy="46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611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10611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75" name="Shape"/>
          <p:cNvSpPr/>
          <p:nvPr/>
        </p:nvSpPr>
        <p:spPr>
          <a:xfrm>
            <a:off x="6457951" y="3654426"/>
            <a:ext cx="241301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79" y="7115"/>
                </a:moveTo>
                <a:lnTo>
                  <a:pt x="20179" y="0"/>
                </a:lnTo>
                <a:lnTo>
                  <a:pt x="0" y="0"/>
                </a:lnTo>
                <a:lnTo>
                  <a:pt x="0" y="21600"/>
                </a:lnTo>
                <a:lnTo>
                  <a:pt x="20179" y="21600"/>
                </a:lnTo>
                <a:lnTo>
                  <a:pt x="20179" y="16772"/>
                </a:lnTo>
                <a:lnTo>
                  <a:pt x="21600" y="16772"/>
                </a:lnTo>
                <a:lnTo>
                  <a:pt x="21600" y="7115"/>
                </a:lnTo>
                <a:lnTo>
                  <a:pt x="20179" y="7115"/>
                </a:lnTo>
                <a:close/>
                <a:moveTo>
                  <a:pt x="17479" y="16772"/>
                </a:moveTo>
                <a:lnTo>
                  <a:pt x="2700" y="16772"/>
                </a:lnTo>
                <a:lnTo>
                  <a:pt x="2700" y="4828"/>
                </a:lnTo>
                <a:lnTo>
                  <a:pt x="17479" y="4828"/>
                </a:lnTo>
                <a:lnTo>
                  <a:pt x="17479" y="1677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76" name="Rectangle"/>
          <p:cNvSpPr/>
          <p:nvPr/>
        </p:nvSpPr>
        <p:spPr>
          <a:xfrm>
            <a:off x="6503988" y="3698876"/>
            <a:ext cx="134939" cy="4603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77" name="Shape"/>
          <p:cNvSpPr/>
          <p:nvPr/>
        </p:nvSpPr>
        <p:spPr>
          <a:xfrm>
            <a:off x="6938963" y="3654426"/>
            <a:ext cx="241301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79" y="7115"/>
                </a:moveTo>
                <a:lnTo>
                  <a:pt x="20179" y="0"/>
                </a:lnTo>
                <a:lnTo>
                  <a:pt x="0" y="0"/>
                </a:lnTo>
                <a:lnTo>
                  <a:pt x="0" y="21600"/>
                </a:lnTo>
                <a:lnTo>
                  <a:pt x="20179" y="21600"/>
                </a:lnTo>
                <a:lnTo>
                  <a:pt x="20179" y="16772"/>
                </a:lnTo>
                <a:lnTo>
                  <a:pt x="21600" y="16772"/>
                </a:lnTo>
                <a:lnTo>
                  <a:pt x="21600" y="7115"/>
                </a:lnTo>
                <a:lnTo>
                  <a:pt x="20179" y="7115"/>
                </a:lnTo>
                <a:close/>
                <a:moveTo>
                  <a:pt x="17479" y="16772"/>
                </a:moveTo>
                <a:lnTo>
                  <a:pt x="2700" y="16772"/>
                </a:lnTo>
                <a:lnTo>
                  <a:pt x="2700" y="4828"/>
                </a:lnTo>
                <a:lnTo>
                  <a:pt x="17479" y="4828"/>
                </a:lnTo>
                <a:lnTo>
                  <a:pt x="17479" y="1677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78" name="Shape"/>
          <p:cNvSpPr/>
          <p:nvPr/>
        </p:nvSpPr>
        <p:spPr>
          <a:xfrm>
            <a:off x="6985000" y="3698876"/>
            <a:ext cx="134939" cy="46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944" y="21600"/>
                </a:moveTo>
                <a:lnTo>
                  <a:pt x="21600" y="0"/>
                </a:lnTo>
                <a:lnTo>
                  <a:pt x="11944" y="7448"/>
                </a:lnTo>
                <a:lnTo>
                  <a:pt x="9402" y="0"/>
                </a:lnTo>
                <a:lnTo>
                  <a:pt x="0" y="21600"/>
                </a:lnTo>
                <a:lnTo>
                  <a:pt x="9402" y="14152"/>
                </a:lnTo>
                <a:lnTo>
                  <a:pt x="11944" y="216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79" name="Shape"/>
          <p:cNvSpPr/>
          <p:nvPr/>
        </p:nvSpPr>
        <p:spPr>
          <a:xfrm>
            <a:off x="8382000" y="3549651"/>
            <a:ext cx="3016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350"/>
                </a:moveTo>
                <a:cubicBezTo>
                  <a:pt x="0" y="20250"/>
                  <a:pt x="0" y="20250"/>
                  <a:pt x="0" y="20250"/>
                </a:cubicBezTo>
                <a:cubicBezTo>
                  <a:pt x="0" y="20925"/>
                  <a:pt x="5400" y="21600"/>
                  <a:pt x="1080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10800" y="0"/>
                  <a:pt x="10800" y="0"/>
                  <a:pt x="10800" y="0"/>
                </a:cubicBezTo>
                <a:cubicBezTo>
                  <a:pt x="5400" y="0"/>
                  <a:pt x="0" y="675"/>
                  <a:pt x="0" y="135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80" name="Shape"/>
          <p:cNvSpPr/>
          <p:nvPr/>
        </p:nvSpPr>
        <p:spPr>
          <a:xfrm>
            <a:off x="8426450" y="3549651"/>
            <a:ext cx="1651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lnTo>
                  <a:pt x="0" y="0"/>
                </a:lnTo>
                <a:close/>
                <a:moveTo>
                  <a:pt x="15785" y="8154"/>
                </a:moveTo>
                <a:lnTo>
                  <a:pt x="7892" y="8154"/>
                </a:lnTo>
                <a:lnTo>
                  <a:pt x="7892" y="4005"/>
                </a:lnTo>
                <a:lnTo>
                  <a:pt x="15785" y="4005"/>
                </a:lnTo>
                <a:lnTo>
                  <a:pt x="15785" y="8154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81" name="Shape"/>
          <p:cNvSpPr/>
          <p:nvPr/>
        </p:nvSpPr>
        <p:spPr>
          <a:xfrm>
            <a:off x="7900988" y="3552826"/>
            <a:ext cx="225426" cy="24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60" y="0"/>
                </a:moveTo>
                <a:cubicBezTo>
                  <a:pt x="2880" y="0"/>
                  <a:pt x="2880" y="0"/>
                  <a:pt x="2880" y="0"/>
                </a:cubicBezTo>
                <a:cubicBezTo>
                  <a:pt x="2160" y="0"/>
                  <a:pt x="1440" y="675"/>
                  <a:pt x="1440" y="1350"/>
                </a:cubicBezTo>
                <a:cubicBezTo>
                  <a:pt x="1440" y="4050"/>
                  <a:pt x="1440" y="4050"/>
                  <a:pt x="1440" y="4050"/>
                </a:cubicBezTo>
                <a:cubicBezTo>
                  <a:pt x="3600" y="4050"/>
                  <a:pt x="3600" y="4050"/>
                  <a:pt x="3600" y="4050"/>
                </a:cubicBezTo>
                <a:cubicBezTo>
                  <a:pt x="3960" y="4050"/>
                  <a:pt x="4320" y="4387"/>
                  <a:pt x="4320" y="4725"/>
                </a:cubicBezTo>
                <a:cubicBezTo>
                  <a:pt x="4320" y="5062"/>
                  <a:pt x="3960" y="5400"/>
                  <a:pt x="3600" y="5400"/>
                </a:cubicBezTo>
                <a:cubicBezTo>
                  <a:pt x="720" y="5400"/>
                  <a:pt x="720" y="5400"/>
                  <a:pt x="720" y="5400"/>
                </a:cubicBezTo>
                <a:cubicBezTo>
                  <a:pt x="360" y="5400"/>
                  <a:pt x="0" y="5737"/>
                  <a:pt x="0" y="6075"/>
                </a:cubicBezTo>
                <a:cubicBezTo>
                  <a:pt x="0" y="6412"/>
                  <a:pt x="360" y="6750"/>
                  <a:pt x="720" y="6750"/>
                </a:cubicBezTo>
                <a:cubicBezTo>
                  <a:pt x="1440" y="6750"/>
                  <a:pt x="1440" y="6750"/>
                  <a:pt x="1440" y="6750"/>
                </a:cubicBezTo>
                <a:cubicBezTo>
                  <a:pt x="1440" y="9450"/>
                  <a:pt x="1440" y="9450"/>
                  <a:pt x="1440" y="9450"/>
                </a:cubicBezTo>
                <a:cubicBezTo>
                  <a:pt x="3600" y="9450"/>
                  <a:pt x="3600" y="9450"/>
                  <a:pt x="3600" y="9450"/>
                </a:cubicBezTo>
                <a:cubicBezTo>
                  <a:pt x="3960" y="9450"/>
                  <a:pt x="4320" y="9787"/>
                  <a:pt x="4320" y="10125"/>
                </a:cubicBezTo>
                <a:cubicBezTo>
                  <a:pt x="4320" y="10462"/>
                  <a:pt x="3960" y="10800"/>
                  <a:pt x="3600" y="10800"/>
                </a:cubicBezTo>
                <a:cubicBezTo>
                  <a:pt x="720" y="10800"/>
                  <a:pt x="720" y="10800"/>
                  <a:pt x="720" y="10800"/>
                </a:cubicBezTo>
                <a:cubicBezTo>
                  <a:pt x="360" y="10800"/>
                  <a:pt x="0" y="11138"/>
                  <a:pt x="0" y="11475"/>
                </a:cubicBezTo>
                <a:cubicBezTo>
                  <a:pt x="0" y="11813"/>
                  <a:pt x="360" y="12150"/>
                  <a:pt x="720" y="12150"/>
                </a:cubicBezTo>
                <a:cubicBezTo>
                  <a:pt x="1440" y="12150"/>
                  <a:pt x="1440" y="12150"/>
                  <a:pt x="1440" y="12150"/>
                </a:cubicBezTo>
                <a:cubicBezTo>
                  <a:pt x="1440" y="14850"/>
                  <a:pt x="1440" y="14850"/>
                  <a:pt x="1440" y="14850"/>
                </a:cubicBezTo>
                <a:cubicBezTo>
                  <a:pt x="3600" y="14850"/>
                  <a:pt x="3600" y="14850"/>
                  <a:pt x="3600" y="14850"/>
                </a:cubicBezTo>
                <a:cubicBezTo>
                  <a:pt x="3960" y="14850"/>
                  <a:pt x="4320" y="15188"/>
                  <a:pt x="4320" y="15525"/>
                </a:cubicBezTo>
                <a:cubicBezTo>
                  <a:pt x="4320" y="15863"/>
                  <a:pt x="3960" y="16200"/>
                  <a:pt x="3600" y="16200"/>
                </a:cubicBezTo>
                <a:cubicBezTo>
                  <a:pt x="720" y="16200"/>
                  <a:pt x="720" y="16200"/>
                  <a:pt x="720" y="16200"/>
                </a:cubicBezTo>
                <a:cubicBezTo>
                  <a:pt x="360" y="16200"/>
                  <a:pt x="0" y="16538"/>
                  <a:pt x="0" y="16875"/>
                </a:cubicBezTo>
                <a:cubicBezTo>
                  <a:pt x="0" y="17213"/>
                  <a:pt x="360" y="17550"/>
                  <a:pt x="720" y="17550"/>
                </a:cubicBezTo>
                <a:cubicBezTo>
                  <a:pt x="1440" y="17550"/>
                  <a:pt x="1440" y="17550"/>
                  <a:pt x="1440" y="17550"/>
                </a:cubicBezTo>
                <a:cubicBezTo>
                  <a:pt x="1440" y="20250"/>
                  <a:pt x="1440" y="20250"/>
                  <a:pt x="1440" y="20250"/>
                </a:cubicBezTo>
                <a:cubicBezTo>
                  <a:pt x="1440" y="20925"/>
                  <a:pt x="2160" y="21600"/>
                  <a:pt x="2880" y="21600"/>
                </a:cubicBezTo>
                <a:cubicBezTo>
                  <a:pt x="20160" y="21600"/>
                  <a:pt x="20160" y="21600"/>
                  <a:pt x="20160" y="21600"/>
                </a:cubicBezTo>
                <a:cubicBezTo>
                  <a:pt x="20880" y="21600"/>
                  <a:pt x="21600" y="20925"/>
                  <a:pt x="21600" y="20250"/>
                </a:cubicBezTo>
                <a:cubicBezTo>
                  <a:pt x="21600" y="1350"/>
                  <a:pt x="21600" y="1350"/>
                  <a:pt x="21600" y="1350"/>
                </a:cubicBezTo>
                <a:cubicBezTo>
                  <a:pt x="21600" y="675"/>
                  <a:pt x="20880" y="0"/>
                  <a:pt x="20160" y="0"/>
                </a:cubicBezTo>
                <a:close/>
                <a:moveTo>
                  <a:pt x="17280" y="9450"/>
                </a:moveTo>
                <a:cubicBezTo>
                  <a:pt x="8640" y="9450"/>
                  <a:pt x="8640" y="9450"/>
                  <a:pt x="8640" y="9450"/>
                </a:cubicBezTo>
                <a:cubicBezTo>
                  <a:pt x="8640" y="4050"/>
                  <a:pt x="8640" y="4050"/>
                  <a:pt x="8640" y="4050"/>
                </a:cubicBezTo>
                <a:cubicBezTo>
                  <a:pt x="17280" y="4050"/>
                  <a:pt x="17280" y="4050"/>
                  <a:pt x="17280" y="4050"/>
                </a:cubicBezTo>
                <a:lnTo>
                  <a:pt x="17280" y="945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82" name="Shape"/>
          <p:cNvSpPr/>
          <p:nvPr/>
        </p:nvSpPr>
        <p:spPr>
          <a:xfrm>
            <a:off x="7435850" y="3549651"/>
            <a:ext cx="225426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60" y="0"/>
                </a:moveTo>
                <a:cubicBezTo>
                  <a:pt x="1440" y="0"/>
                  <a:pt x="1440" y="0"/>
                  <a:pt x="1440" y="0"/>
                </a:cubicBezTo>
                <a:cubicBezTo>
                  <a:pt x="720" y="0"/>
                  <a:pt x="0" y="675"/>
                  <a:pt x="0" y="135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19575"/>
                  <a:pt x="720" y="20250"/>
                  <a:pt x="1440" y="20250"/>
                </a:cubicBezTo>
                <a:cubicBezTo>
                  <a:pt x="2880" y="20250"/>
                  <a:pt x="2880" y="20250"/>
                  <a:pt x="2880" y="20250"/>
                </a:cubicBezTo>
                <a:cubicBezTo>
                  <a:pt x="2880" y="20925"/>
                  <a:pt x="3600" y="21600"/>
                  <a:pt x="4320" y="21600"/>
                </a:cubicBezTo>
                <a:cubicBezTo>
                  <a:pt x="5040" y="21600"/>
                  <a:pt x="5760" y="20925"/>
                  <a:pt x="5760" y="20250"/>
                </a:cubicBezTo>
                <a:cubicBezTo>
                  <a:pt x="15840" y="20250"/>
                  <a:pt x="15840" y="20250"/>
                  <a:pt x="15840" y="20250"/>
                </a:cubicBezTo>
                <a:cubicBezTo>
                  <a:pt x="15840" y="20925"/>
                  <a:pt x="16560" y="21600"/>
                  <a:pt x="17280" y="21600"/>
                </a:cubicBezTo>
                <a:cubicBezTo>
                  <a:pt x="18000" y="21600"/>
                  <a:pt x="18720" y="20925"/>
                  <a:pt x="18720" y="20250"/>
                </a:cubicBezTo>
                <a:cubicBezTo>
                  <a:pt x="20160" y="20250"/>
                  <a:pt x="20160" y="20250"/>
                  <a:pt x="20160" y="20250"/>
                </a:cubicBezTo>
                <a:cubicBezTo>
                  <a:pt x="20880" y="20250"/>
                  <a:pt x="21600" y="19575"/>
                  <a:pt x="21600" y="18900"/>
                </a:cubicBezTo>
                <a:cubicBezTo>
                  <a:pt x="21600" y="1350"/>
                  <a:pt x="21600" y="1350"/>
                  <a:pt x="21600" y="1350"/>
                </a:cubicBezTo>
                <a:cubicBezTo>
                  <a:pt x="21600" y="675"/>
                  <a:pt x="20880" y="0"/>
                  <a:pt x="20160" y="0"/>
                </a:cubicBezTo>
                <a:close/>
                <a:moveTo>
                  <a:pt x="18720" y="17550"/>
                </a:moveTo>
                <a:cubicBezTo>
                  <a:pt x="2880" y="17550"/>
                  <a:pt x="2880" y="17550"/>
                  <a:pt x="2880" y="17550"/>
                </a:cubicBezTo>
                <a:cubicBezTo>
                  <a:pt x="2880" y="10800"/>
                  <a:pt x="2880" y="10800"/>
                  <a:pt x="2880" y="10800"/>
                </a:cubicBezTo>
                <a:cubicBezTo>
                  <a:pt x="18720" y="10800"/>
                  <a:pt x="18720" y="10800"/>
                  <a:pt x="18720" y="10800"/>
                </a:cubicBezTo>
                <a:lnTo>
                  <a:pt x="18720" y="17550"/>
                </a:lnTo>
                <a:close/>
                <a:moveTo>
                  <a:pt x="18720" y="9450"/>
                </a:moveTo>
                <a:cubicBezTo>
                  <a:pt x="2880" y="9450"/>
                  <a:pt x="2880" y="9450"/>
                  <a:pt x="2880" y="9450"/>
                </a:cubicBezTo>
                <a:cubicBezTo>
                  <a:pt x="2880" y="2700"/>
                  <a:pt x="2880" y="2700"/>
                  <a:pt x="2880" y="2700"/>
                </a:cubicBezTo>
                <a:cubicBezTo>
                  <a:pt x="18720" y="2700"/>
                  <a:pt x="18720" y="2700"/>
                  <a:pt x="18720" y="2700"/>
                </a:cubicBezTo>
                <a:lnTo>
                  <a:pt x="18720" y="945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83" name="Shape"/>
          <p:cNvSpPr/>
          <p:nvPr/>
        </p:nvSpPr>
        <p:spPr>
          <a:xfrm>
            <a:off x="7480300" y="3684587"/>
            <a:ext cx="134939" cy="444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close/>
                <a:moveTo>
                  <a:pt x="14485" y="14657"/>
                </a:moveTo>
                <a:lnTo>
                  <a:pt x="7115" y="14657"/>
                </a:lnTo>
                <a:lnTo>
                  <a:pt x="7115" y="6943"/>
                </a:lnTo>
                <a:lnTo>
                  <a:pt x="14485" y="6943"/>
                </a:lnTo>
                <a:lnTo>
                  <a:pt x="14485" y="14657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84" name="Shape"/>
          <p:cNvSpPr/>
          <p:nvPr/>
        </p:nvSpPr>
        <p:spPr>
          <a:xfrm>
            <a:off x="7480300" y="3594101"/>
            <a:ext cx="134939" cy="460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close/>
                <a:moveTo>
                  <a:pt x="14485" y="14152"/>
                </a:moveTo>
                <a:lnTo>
                  <a:pt x="7115" y="14152"/>
                </a:lnTo>
                <a:lnTo>
                  <a:pt x="7115" y="7448"/>
                </a:lnTo>
                <a:lnTo>
                  <a:pt x="14485" y="7448"/>
                </a:lnTo>
                <a:lnTo>
                  <a:pt x="14485" y="14152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85" name="Shape"/>
          <p:cNvSpPr/>
          <p:nvPr/>
        </p:nvSpPr>
        <p:spPr>
          <a:xfrm>
            <a:off x="8863013" y="3594101"/>
            <a:ext cx="239714" cy="1952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4985"/>
                </a:moveTo>
                <a:cubicBezTo>
                  <a:pt x="10800" y="831"/>
                  <a:pt x="3375" y="0"/>
                  <a:pt x="0" y="0"/>
                </a:cubicBezTo>
                <a:cubicBezTo>
                  <a:pt x="0" y="18277"/>
                  <a:pt x="0" y="18277"/>
                  <a:pt x="0" y="18277"/>
                </a:cubicBezTo>
                <a:cubicBezTo>
                  <a:pt x="675" y="18277"/>
                  <a:pt x="675" y="18277"/>
                  <a:pt x="675" y="18277"/>
                </a:cubicBezTo>
                <a:cubicBezTo>
                  <a:pt x="1013" y="18277"/>
                  <a:pt x="1013" y="18277"/>
                  <a:pt x="1350" y="18277"/>
                </a:cubicBezTo>
                <a:cubicBezTo>
                  <a:pt x="1350" y="19938"/>
                  <a:pt x="1350" y="19938"/>
                  <a:pt x="1350" y="19938"/>
                </a:cubicBezTo>
                <a:cubicBezTo>
                  <a:pt x="4050" y="19938"/>
                  <a:pt x="9450" y="19108"/>
                  <a:pt x="9450" y="21600"/>
                </a:cubicBezTo>
                <a:cubicBezTo>
                  <a:pt x="12150" y="21600"/>
                  <a:pt x="12150" y="21600"/>
                  <a:pt x="12150" y="21600"/>
                </a:cubicBezTo>
                <a:cubicBezTo>
                  <a:pt x="12150" y="19108"/>
                  <a:pt x="17550" y="19938"/>
                  <a:pt x="20250" y="19938"/>
                </a:cubicBezTo>
                <a:cubicBezTo>
                  <a:pt x="20250" y="18277"/>
                  <a:pt x="20250" y="18277"/>
                  <a:pt x="20250" y="18277"/>
                </a:cubicBezTo>
                <a:cubicBezTo>
                  <a:pt x="20587" y="18277"/>
                  <a:pt x="20587" y="18277"/>
                  <a:pt x="20925" y="18277"/>
                </a:cubicBezTo>
                <a:cubicBezTo>
                  <a:pt x="21600" y="18277"/>
                  <a:pt x="21600" y="18277"/>
                  <a:pt x="21600" y="18277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18225" y="0"/>
                  <a:pt x="10800" y="831"/>
                  <a:pt x="10800" y="4985"/>
                </a:cubicBezTo>
                <a:close/>
                <a:moveTo>
                  <a:pt x="9450" y="17446"/>
                </a:moveTo>
                <a:cubicBezTo>
                  <a:pt x="7425" y="15785"/>
                  <a:pt x="3713" y="15785"/>
                  <a:pt x="1350" y="15785"/>
                </a:cubicBezTo>
                <a:cubicBezTo>
                  <a:pt x="1350" y="1662"/>
                  <a:pt x="1350" y="1662"/>
                  <a:pt x="1350" y="1662"/>
                </a:cubicBezTo>
                <a:cubicBezTo>
                  <a:pt x="2025" y="1662"/>
                  <a:pt x="2700" y="1662"/>
                  <a:pt x="3038" y="1662"/>
                </a:cubicBezTo>
                <a:cubicBezTo>
                  <a:pt x="3375" y="1662"/>
                  <a:pt x="3375" y="1662"/>
                  <a:pt x="3375" y="1662"/>
                </a:cubicBezTo>
                <a:cubicBezTo>
                  <a:pt x="3713" y="1662"/>
                  <a:pt x="3713" y="1662"/>
                  <a:pt x="3713" y="1662"/>
                </a:cubicBezTo>
                <a:cubicBezTo>
                  <a:pt x="6413" y="2077"/>
                  <a:pt x="9113" y="2908"/>
                  <a:pt x="9450" y="4569"/>
                </a:cubicBezTo>
                <a:cubicBezTo>
                  <a:pt x="9450" y="4985"/>
                  <a:pt x="9450" y="4985"/>
                  <a:pt x="9450" y="4985"/>
                </a:cubicBezTo>
                <a:lnTo>
                  <a:pt x="9450" y="17446"/>
                </a:lnTo>
                <a:close/>
                <a:moveTo>
                  <a:pt x="20250" y="15785"/>
                </a:moveTo>
                <a:cubicBezTo>
                  <a:pt x="17888" y="15785"/>
                  <a:pt x="14175" y="15785"/>
                  <a:pt x="12150" y="17446"/>
                </a:cubicBezTo>
                <a:cubicBezTo>
                  <a:pt x="12150" y="4985"/>
                  <a:pt x="12150" y="4985"/>
                  <a:pt x="12150" y="4985"/>
                </a:cubicBezTo>
                <a:cubicBezTo>
                  <a:pt x="12150" y="3738"/>
                  <a:pt x="13500" y="1662"/>
                  <a:pt x="20250" y="1662"/>
                </a:cubicBezTo>
                <a:lnTo>
                  <a:pt x="20250" y="15785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86" name="Shape"/>
          <p:cNvSpPr/>
          <p:nvPr/>
        </p:nvSpPr>
        <p:spPr>
          <a:xfrm>
            <a:off x="9344025" y="3549651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595" y="13446"/>
                </a:moveTo>
                <a:lnTo>
                  <a:pt x="17595" y="9441"/>
                </a:lnTo>
                <a:lnTo>
                  <a:pt x="12159" y="9441"/>
                </a:lnTo>
                <a:lnTo>
                  <a:pt x="12159" y="8154"/>
                </a:lnTo>
                <a:lnTo>
                  <a:pt x="16164" y="8154"/>
                </a:lnTo>
                <a:lnTo>
                  <a:pt x="16164" y="0"/>
                </a:lnTo>
                <a:lnTo>
                  <a:pt x="6723" y="0"/>
                </a:lnTo>
                <a:lnTo>
                  <a:pt x="6723" y="8154"/>
                </a:lnTo>
                <a:lnTo>
                  <a:pt x="10728" y="8154"/>
                </a:lnTo>
                <a:lnTo>
                  <a:pt x="10728" y="9441"/>
                </a:lnTo>
                <a:lnTo>
                  <a:pt x="4005" y="9441"/>
                </a:lnTo>
                <a:lnTo>
                  <a:pt x="4005" y="13446"/>
                </a:lnTo>
                <a:lnTo>
                  <a:pt x="0" y="13446"/>
                </a:lnTo>
                <a:lnTo>
                  <a:pt x="0" y="21600"/>
                </a:lnTo>
                <a:lnTo>
                  <a:pt x="9441" y="21600"/>
                </a:lnTo>
                <a:lnTo>
                  <a:pt x="9441" y="13446"/>
                </a:lnTo>
                <a:lnTo>
                  <a:pt x="5293" y="13446"/>
                </a:lnTo>
                <a:lnTo>
                  <a:pt x="5293" y="10728"/>
                </a:lnTo>
                <a:lnTo>
                  <a:pt x="16164" y="10728"/>
                </a:lnTo>
                <a:lnTo>
                  <a:pt x="16164" y="13446"/>
                </a:lnTo>
                <a:lnTo>
                  <a:pt x="12159" y="13446"/>
                </a:lnTo>
                <a:lnTo>
                  <a:pt x="12159" y="21600"/>
                </a:lnTo>
                <a:lnTo>
                  <a:pt x="21600" y="21600"/>
                </a:lnTo>
                <a:lnTo>
                  <a:pt x="21600" y="13446"/>
                </a:lnTo>
                <a:lnTo>
                  <a:pt x="17595" y="13446"/>
                </a:lnTo>
                <a:close/>
                <a:moveTo>
                  <a:pt x="8011" y="14877"/>
                </a:moveTo>
                <a:lnTo>
                  <a:pt x="8011" y="16164"/>
                </a:lnTo>
                <a:lnTo>
                  <a:pt x="1287" y="16164"/>
                </a:lnTo>
                <a:lnTo>
                  <a:pt x="1287" y="14877"/>
                </a:lnTo>
                <a:lnTo>
                  <a:pt x="8011" y="14877"/>
                </a:lnTo>
                <a:close/>
                <a:moveTo>
                  <a:pt x="8011" y="2718"/>
                </a:moveTo>
                <a:lnTo>
                  <a:pt x="8011" y="1287"/>
                </a:lnTo>
                <a:lnTo>
                  <a:pt x="14877" y="1287"/>
                </a:lnTo>
                <a:lnTo>
                  <a:pt x="14877" y="2718"/>
                </a:lnTo>
                <a:lnTo>
                  <a:pt x="8011" y="2718"/>
                </a:lnTo>
                <a:close/>
                <a:moveTo>
                  <a:pt x="20313" y="16164"/>
                </a:moveTo>
                <a:lnTo>
                  <a:pt x="13446" y="16164"/>
                </a:lnTo>
                <a:lnTo>
                  <a:pt x="13446" y="14877"/>
                </a:lnTo>
                <a:lnTo>
                  <a:pt x="20313" y="14877"/>
                </a:lnTo>
                <a:lnTo>
                  <a:pt x="20313" y="16164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87" name="Shape"/>
          <p:cNvSpPr/>
          <p:nvPr/>
        </p:nvSpPr>
        <p:spPr>
          <a:xfrm>
            <a:off x="3573462" y="4030662"/>
            <a:ext cx="241301" cy="587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925" y="0"/>
                </a:moveTo>
                <a:cubicBezTo>
                  <a:pt x="675" y="0"/>
                  <a:pt x="675" y="0"/>
                  <a:pt x="675" y="0"/>
                </a:cubicBezTo>
                <a:cubicBezTo>
                  <a:pt x="337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337" y="21600"/>
                  <a:pt x="675" y="21600"/>
                </a:cubicBezTo>
                <a:cubicBezTo>
                  <a:pt x="20925" y="21600"/>
                  <a:pt x="20925" y="21600"/>
                  <a:pt x="20925" y="21600"/>
                </a:cubicBezTo>
                <a:cubicBezTo>
                  <a:pt x="21263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1263" y="0"/>
                  <a:pt x="20925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88" name="Shape"/>
          <p:cNvSpPr/>
          <p:nvPr/>
        </p:nvSpPr>
        <p:spPr>
          <a:xfrm>
            <a:off x="3573462" y="4119562"/>
            <a:ext cx="241301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925" y="0"/>
                </a:moveTo>
                <a:cubicBezTo>
                  <a:pt x="675" y="0"/>
                  <a:pt x="675" y="0"/>
                  <a:pt x="675" y="0"/>
                </a:cubicBezTo>
                <a:cubicBezTo>
                  <a:pt x="337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337" y="21600"/>
                  <a:pt x="675" y="21600"/>
                </a:cubicBezTo>
                <a:cubicBezTo>
                  <a:pt x="20925" y="21600"/>
                  <a:pt x="20925" y="21600"/>
                  <a:pt x="20925" y="21600"/>
                </a:cubicBezTo>
                <a:cubicBezTo>
                  <a:pt x="21263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1263" y="0"/>
                  <a:pt x="20925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89" name="Shape"/>
          <p:cNvSpPr/>
          <p:nvPr/>
        </p:nvSpPr>
        <p:spPr>
          <a:xfrm>
            <a:off x="3573462" y="4210051"/>
            <a:ext cx="241301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925" y="0"/>
                </a:moveTo>
                <a:cubicBezTo>
                  <a:pt x="675" y="0"/>
                  <a:pt x="675" y="0"/>
                  <a:pt x="675" y="0"/>
                </a:cubicBezTo>
                <a:cubicBezTo>
                  <a:pt x="337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337" y="21600"/>
                  <a:pt x="675" y="21600"/>
                </a:cubicBezTo>
                <a:cubicBezTo>
                  <a:pt x="20925" y="21600"/>
                  <a:pt x="20925" y="21600"/>
                  <a:pt x="20925" y="21600"/>
                </a:cubicBezTo>
                <a:cubicBezTo>
                  <a:pt x="21263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1263" y="0"/>
                  <a:pt x="20925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90" name="Shape"/>
          <p:cNvSpPr/>
          <p:nvPr/>
        </p:nvSpPr>
        <p:spPr>
          <a:xfrm>
            <a:off x="2611438" y="4030662"/>
            <a:ext cx="60326" cy="587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cubicBezTo>
                  <a:pt x="2700" y="0"/>
                  <a:pt x="2700" y="0"/>
                  <a:pt x="2700" y="0"/>
                </a:cubicBezTo>
                <a:cubicBezTo>
                  <a:pt x="1350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0250" y="0"/>
                  <a:pt x="189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91" name="Shape"/>
          <p:cNvSpPr/>
          <p:nvPr/>
        </p:nvSpPr>
        <p:spPr>
          <a:xfrm>
            <a:off x="2611438" y="4119562"/>
            <a:ext cx="60326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cubicBezTo>
                  <a:pt x="2700" y="0"/>
                  <a:pt x="2700" y="0"/>
                  <a:pt x="2700" y="0"/>
                </a:cubicBezTo>
                <a:cubicBezTo>
                  <a:pt x="1350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0250" y="0"/>
                  <a:pt x="189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92" name="Shape"/>
          <p:cNvSpPr/>
          <p:nvPr/>
        </p:nvSpPr>
        <p:spPr>
          <a:xfrm>
            <a:off x="2611438" y="4210051"/>
            <a:ext cx="60326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cubicBezTo>
                  <a:pt x="2700" y="0"/>
                  <a:pt x="2700" y="0"/>
                  <a:pt x="2700" y="0"/>
                </a:cubicBezTo>
                <a:cubicBezTo>
                  <a:pt x="1350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0250" y="0"/>
                  <a:pt x="189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93" name="Shape"/>
          <p:cNvSpPr/>
          <p:nvPr/>
        </p:nvSpPr>
        <p:spPr>
          <a:xfrm>
            <a:off x="2701925" y="4030662"/>
            <a:ext cx="60326" cy="587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cubicBezTo>
                  <a:pt x="2700" y="0"/>
                  <a:pt x="2700" y="0"/>
                  <a:pt x="2700" y="0"/>
                </a:cubicBezTo>
                <a:cubicBezTo>
                  <a:pt x="1350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0250" y="0"/>
                  <a:pt x="189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94" name="Shape"/>
          <p:cNvSpPr/>
          <p:nvPr/>
        </p:nvSpPr>
        <p:spPr>
          <a:xfrm>
            <a:off x="2701925" y="4119562"/>
            <a:ext cx="60326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cubicBezTo>
                  <a:pt x="2700" y="0"/>
                  <a:pt x="2700" y="0"/>
                  <a:pt x="2700" y="0"/>
                </a:cubicBezTo>
                <a:cubicBezTo>
                  <a:pt x="1350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0250" y="0"/>
                  <a:pt x="189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95" name="Shape"/>
          <p:cNvSpPr/>
          <p:nvPr/>
        </p:nvSpPr>
        <p:spPr>
          <a:xfrm>
            <a:off x="2701925" y="4210051"/>
            <a:ext cx="60326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cubicBezTo>
                  <a:pt x="2700" y="0"/>
                  <a:pt x="2700" y="0"/>
                  <a:pt x="2700" y="0"/>
                </a:cubicBezTo>
                <a:cubicBezTo>
                  <a:pt x="1350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0250" y="0"/>
                  <a:pt x="189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96" name="Shape"/>
          <p:cNvSpPr/>
          <p:nvPr/>
        </p:nvSpPr>
        <p:spPr>
          <a:xfrm>
            <a:off x="2792413" y="4030662"/>
            <a:ext cx="60326" cy="587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cubicBezTo>
                  <a:pt x="2700" y="0"/>
                  <a:pt x="2700" y="0"/>
                  <a:pt x="2700" y="0"/>
                </a:cubicBezTo>
                <a:cubicBezTo>
                  <a:pt x="1350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0250" y="0"/>
                  <a:pt x="189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97" name="Shape"/>
          <p:cNvSpPr/>
          <p:nvPr/>
        </p:nvSpPr>
        <p:spPr>
          <a:xfrm>
            <a:off x="2792413" y="4119562"/>
            <a:ext cx="60326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cubicBezTo>
                  <a:pt x="2700" y="0"/>
                  <a:pt x="2700" y="0"/>
                  <a:pt x="2700" y="0"/>
                </a:cubicBezTo>
                <a:cubicBezTo>
                  <a:pt x="1350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0250" y="0"/>
                  <a:pt x="189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098" name="Shape"/>
          <p:cNvSpPr/>
          <p:nvPr/>
        </p:nvSpPr>
        <p:spPr>
          <a:xfrm>
            <a:off x="2792413" y="4210051"/>
            <a:ext cx="60326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00" y="0"/>
                </a:moveTo>
                <a:cubicBezTo>
                  <a:pt x="2700" y="0"/>
                  <a:pt x="2700" y="0"/>
                  <a:pt x="2700" y="0"/>
                </a:cubicBezTo>
                <a:cubicBezTo>
                  <a:pt x="1350" y="0"/>
                  <a:pt x="0" y="1350"/>
                  <a:pt x="0" y="27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250"/>
                  <a:pt x="21600" y="18900"/>
                </a:cubicBezTo>
                <a:cubicBezTo>
                  <a:pt x="21600" y="2700"/>
                  <a:pt x="21600" y="2700"/>
                  <a:pt x="21600" y="2700"/>
                </a:cubicBezTo>
                <a:cubicBezTo>
                  <a:pt x="21600" y="1350"/>
                  <a:pt x="20250" y="0"/>
                  <a:pt x="18900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105" name="Group"/>
          <p:cNvGrpSpPr/>
          <p:nvPr/>
        </p:nvGrpSpPr>
        <p:grpSpPr>
          <a:xfrm>
            <a:off x="4054476" y="4030662"/>
            <a:ext cx="239713" cy="239713"/>
            <a:chOff x="0" y="0"/>
            <a:chExt cx="239711" cy="239711"/>
          </a:xfrm>
        </p:grpSpPr>
        <p:sp>
          <p:nvSpPr>
            <p:cNvPr id="2099" name="Shape"/>
            <p:cNvSpPr/>
            <p:nvPr/>
          </p:nvSpPr>
          <p:spPr>
            <a:xfrm>
              <a:off x="0" y="0"/>
              <a:ext cx="60325" cy="587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100" name="Shape"/>
            <p:cNvSpPr/>
            <p:nvPr/>
          </p:nvSpPr>
          <p:spPr>
            <a:xfrm>
              <a:off x="0" y="88900"/>
              <a:ext cx="60325" cy="603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101" name="Shape"/>
            <p:cNvSpPr/>
            <p:nvPr/>
          </p:nvSpPr>
          <p:spPr>
            <a:xfrm>
              <a:off x="0" y="179386"/>
              <a:ext cx="60325" cy="603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8900" y="0"/>
                  </a:moveTo>
                  <a:cubicBezTo>
                    <a:pt x="2700" y="0"/>
                    <a:pt x="2700" y="0"/>
                    <a:pt x="2700" y="0"/>
                  </a:cubicBezTo>
                  <a:cubicBezTo>
                    <a:pt x="135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1350" y="21600"/>
                    <a:pt x="2700" y="21600"/>
                  </a:cubicBezTo>
                  <a:cubicBezTo>
                    <a:pt x="18900" y="21600"/>
                    <a:pt x="18900" y="21600"/>
                    <a:pt x="18900" y="21600"/>
                  </a:cubicBezTo>
                  <a:cubicBezTo>
                    <a:pt x="2025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0250" y="0"/>
                    <a:pt x="18900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102" name="Shape"/>
            <p:cNvSpPr/>
            <p:nvPr/>
          </p:nvSpPr>
          <p:spPr>
            <a:xfrm>
              <a:off x="90486" y="0"/>
              <a:ext cx="149226" cy="587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520" y="0"/>
                  </a:moveTo>
                  <a:cubicBezTo>
                    <a:pt x="1080" y="0"/>
                    <a:pt x="1080" y="0"/>
                    <a:pt x="1080" y="0"/>
                  </a:cubicBezTo>
                  <a:cubicBezTo>
                    <a:pt x="54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540" y="21600"/>
                    <a:pt x="1080" y="21600"/>
                  </a:cubicBezTo>
                  <a:cubicBezTo>
                    <a:pt x="20520" y="21600"/>
                    <a:pt x="20520" y="21600"/>
                    <a:pt x="20520" y="21600"/>
                  </a:cubicBezTo>
                  <a:cubicBezTo>
                    <a:pt x="2106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1060" y="0"/>
                    <a:pt x="20520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103" name="Shape"/>
            <p:cNvSpPr/>
            <p:nvPr/>
          </p:nvSpPr>
          <p:spPr>
            <a:xfrm>
              <a:off x="90486" y="88900"/>
              <a:ext cx="149226" cy="603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520" y="0"/>
                  </a:moveTo>
                  <a:cubicBezTo>
                    <a:pt x="1080" y="0"/>
                    <a:pt x="1080" y="0"/>
                    <a:pt x="1080" y="0"/>
                  </a:cubicBezTo>
                  <a:cubicBezTo>
                    <a:pt x="54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540" y="21600"/>
                    <a:pt x="1080" y="21600"/>
                  </a:cubicBezTo>
                  <a:cubicBezTo>
                    <a:pt x="20520" y="21600"/>
                    <a:pt x="20520" y="21600"/>
                    <a:pt x="20520" y="21600"/>
                  </a:cubicBezTo>
                  <a:cubicBezTo>
                    <a:pt x="2106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1060" y="0"/>
                    <a:pt x="20520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104" name="Shape"/>
            <p:cNvSpPr/>
            <p:nvPr/>
          </p:nvSpPr>
          <p:spPr>
            <a:xfrm>
              <a:off x="90486" y="179386"/>
              <a:ext cx="149226" cy="603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520" y="0"/>
                  </a:moveTo>
                  <a:cubicBezTo>
                    <a:pt x="1080" y="0"/>
                    <a:pt x="1080" y="0"/>
                    <a:pt x="1080" y="0"/>
                  </a:cubicBezTo>
                  <a:cubicBezTo>
                    <a:pt x="540" y="0"/>
                    <a:pt x="0" y="1350"/>
                    <a:pt x="0" y="2700"/>
                  </a:cubicBezTo>
                  <a:cubicBezTo>
                    <a:pt x="0" y="18900"/>
                    <a:pt x="0" y="18900"/>
                    <a:pt x="0" y="18900"/>
                  </a:cubicBezTo>
                  <a:cubicBezTo>
                    <a:pt x="0" y="20250"/>
                    <a:pt x="540" y="21600"/>
                    <a:pt x="1080" y="21600"/>
                  </a:cubicBezTo>
                  <a:cubicBezTo>
                    <a:pt x="20520" y="21600"/>
                    <a:pt x="20520" y="21600"/>
                    <a:pt x="20520" y="21600"/>
                  </a:cubicBezTo>
                  <a:cubicBezTo>
                    <a:pt x="21060" y="21600"/>
                    <a:pt x="21600" y="20250"/>
                    <a:pt x="21600" y="18900"/>
                  </a:cubicBezTo>
                  <a:cubicBezTo>
                    <a:pt x="21600" y="2700"/>
                    <a:pt x="21600" y="2700"/>
                    <a:pt x="21600" y="2700"/>
                  </a:cubicBezTo>
                  <a:cubicBezTo>
                    <a:pt x="21600" y="1350"/>
                    <a:pt x="21060" y="0"/>
                    <a:pt x="20520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106" name="Shape"/>
          <p:cNvSpPr/>
          <p:nvPr/>
        </p:nvSpPr>
        <p:spPr>
          <a:xfrm>
            <a:off x="3136900" y="4044950"/>
            <a:ext cx="106363" cy="1047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0"/>
                </a:moveTo>
                <a:cubicBezTo>
                  <a:pt x="1543" y="0"/>
                  <a:pt x="1543" y="0"/>
                  <a:pt x="1543" y="0"/>
                </a:cubicBezTo>
                <a:cubicBezTo>
                  <a:pt x="771" y="0"/>
                  <a:pt x="0" y="771"/>
                  <a:pt x="0" y="1543"/>
                </a:cubicBezTo>
                <a:cubicBezTo>
                  <a:pt x="0" y="20057"/>
                  <a:pt x="0" y="20057"/>
                  <a:pt x="0" y="20057"/>
                </a:cubicBezTo>
                <a:cubicBezTo>
                  <a:pt x="0" y="20829"/>
                  <a:pt x="771" y="21600"/>
                  <a:pt x="1543" y="21600"/>
                </a:cubicBezTo>
                <a:cubicBezTo>
                  <a:pt x="20057" y="21600"/>
                  <a:pt x="20057" y="21600"/>
                  <a:pt x="20057" y="21600"/>
                </a:cubicBezTo>
                <a:cubicBezTo>
                  <a:pt x="20829" y="21600"/>
                  <a:pt x="21600" y="20829"/>
                  <a:pt x="21600" y="20057"/>
                </a:cubicBezTo>
                <a:cubicBezTo>
                  <a:pt x="21600" y="1543"/>
                  <a:pt x="21600" y="1543"/>
                  <a:pt x="21600" y="1543"/>
                </a:cubicBezTo>
                <a:cubicBezTo>
                  <a:pt x="21600" y="771"/>
                  <a:pt x="20829" y="0"/>
                  <a:pt x="20057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07" name="Shape"/>
          <p:cNvSpPr/>
          <p:nvPr/>
        </p:nvSpPr>
        <p:spPr>
          <a:xfrm>
            <a:off x="3227388" y="4030662"/>
            <a:ext cx="106364" cy="104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0"/>
                </a:moveTo>
                <a:cubicBezTo>
                  <a:pt x="1543" y="0"/>
                  <a:pt x="1543" y="0"/>
                  <a:pt x="1543" y="0"/>
                </a:cubicBezTo>
                <a:cubicBezTo>
                  <a:pt x="771" y="0"/>
                  <a:pt x="0" y="771"/>
                  <a:pt x="0" y="1543"/>
                </a:cubicBezTo>
                <a:cubicBezTo>
                  <a:pt x="0" y="20057"/>
                  <a:pt x="0" y="20057"/>
                  <a:pt x="0" y="20057"/>
                </a:cubicBezTo>
                <a:cubicBezTo>
                  <a:pt x="0" y="20829"/>
                  <a:pt x="771" y="21600"/>
                  <a:pt x="1543" y="21600"/>
                </a:cubicBezTo>
                <a:cubicBezTo>
                  <a:pt x="20057" y="21600"/>
                  <a:pt x="20057" y="21600"/>
                  <a:pt x="20057" y="21600"/>
                </a:cubicBezTo>
                <a:cubicBezTo>
                  <a:pt x="20829" y="21600"/>
                  <a:pt x="21600" y="20829"/>
                  <a:pt x="21600" y="20057"/>
                </a:cubicBezTo>
                <a:cubicBezTo>
                  <a:pt x="21600" y="1543"/>
                  <a:pt x="21600" y="1543"/>
                  <a:pt x="21600" y="1543"/>
                </a:cubicBezTo>
                <a:cubicBezTo>
                  <a:pt x="21600" y="771"/>
                  <a:pt x="20829" y="0"/>
                  <a:pt x="20057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08" name="Shape"/>
          <p:cNvSpPr/>
          <p:nvPr/>
        </p:nvSpPr>
        <p:spPr>
          <a:xfrm>
            <a:off x="3092450" y="4165600"/>
            <a:ext cx="106364" cy="1047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0"/>
                </a:moveTo>
                <a:cubicBezTo>
                  <a:pt x="1543" y="0"/>
                  <a:pt x="1543" y="0"/>
                  <a:pt x="1543" y="0"/>
                </a:cubicBezTo>
                <a:cubicBezTo>
                  <a:pt x="771" y="0"/>
                  <a:pt x="0" y="771"/>
                  <a:pt x="0" y="1543"/>
                </a:cubicBezTo>
                <a:cubicBezTo>
                  <a:pt x="0" y="20057"/>
                  <a:pt x="0" y="20057"/>
                  <a:pt x="0" y="20057"/>
                </a:cubicBezTo>
                <a:cubicBezTo>
                  <a:pt x="0" y="20829"/>
                  <a:pt x="771" y="21600"/>
                  <a:pt x="1543" y="21600"/>
                </a:cubicBezTo>
                <a:cubicBezTo>
                  <a:pt x="20057" y="21600"/>
                  <a:pt x="20057" y="21600"/>
                  <a:pt x="20057" y="21600"/>
                </a:cubicBezTo>
                <a:cubicBezTo>
                  <a:pt x="20829" y="21600"/>
                  <a:pt x="21600" y="20829"/>
                  <a:pt x="21600" y="20057"/>
                </a:cubicBezTo>
                <a:cubicBezTo>
                  <a:pt x="21600" y="1543"/>
                  <a:pt x="21600" y="1543"/>
                  <a:pt x="21600" y="1543"/>
                </a:cubicBezTo>
                <a:cubicBezTo>
                  <a:pt x="21600" y="771"/>
                  <a:pt x="20829" y="0"/>
                  <a:pt x="20057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09" name="Shape"/>
          <p:cNvSpPr/>
          <p:nvPr/>
        </p:nvSpPr>
        <p:spPr>
          <a:xfrm>
            <a:off x="3227388" y="4165600"/>
            <a:ext cx="106364" cy="1047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0"/>
                </a:moveTo>
                <a:cubicBezTo>
                  <a:pt x="1543" y="0"/>
                  <a:pt x="1543" y="0"/>
                  <a:pt x="1543" y="0"/>
                </a:cubicBezTo>
                <a:cubicBezTo>
                  <a:pt x="771" y="0"/>
                  <a:pt x="0" y="771"/>
                  <a:pt x="0" y="1543"/>
                </a:cubicBezTo>
                <a:cubicBezTo>
                  <a:pt x="0" y="20057"/>
                  <a:pt x="0" y="20057"/>
                  <a:pt x="0" y="20057"/>
                </a:cubicBezTo>
                <a:cubicBezTo>
                  <a:pt x="0" y="20829"/>
                  <a:pt x="771" y="21600"/>
                  <a:pt x="1543" y="21600"/>
                </a:cubicBezTo>
                <a:cubicBezTo>
                  <a:pt x="20057" y="21600"/>
                  <a:pt x="20057" y="21600"/>
                  <a:pt x="20057" y="21600"/>
                </a:cubicBezTo>
                <a:cubicBezTo>
                  <a:pt x="20829" y="21600"/>
                  <a:pt x="21600" y="20829"/>
                  <a:pt x="21600" y="20057"/>
                </a:cubicBezTo>
                <a:cubicBezTo>
                  <a:pt x="21600" y="1543"/>
                  <a:pt x="21600" y="1543"/>
                  <a:pt x="21600" y="1543"/>
                </a:cubicBezTo>
                <a:cubicBezTo>
                  <a:pt x="21600" y="771"/>
                  <a:pt x="20829" y="0"/>
                  <a:pt x="20057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10" name="Shape"/>
          <p:cNvSpPr/>
          <p:nvPr/>
        </p:nvSpPr>
        <p:spPr>
          <a:xfrm>
            <a:off x="6457951" y="4030662"/>
            <a:ext cx="241301" cy="2095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13" y="14657"/>
                </a:moveTo>
                <a:cubicBezTo>
                  <a:pt x="12150" y="10029"/>
                  <a:pt x="12150" y="10029"/>
                  <a:pt x="12150" y="10029"/>
                </a:cubicBezTo>
                <a:cubicBezTo>
                  <a:pt x="12150" y="9257"/>
                  <a:pt x="12488" y="8871"/>
                  <a:pt x="12825" y="8486"/>
                </a:cubicBezTo>
                <a:cubicBezTo>
                  <a:pt x="14175" y="7714"/>
                  <a:pt x="14850" y="6171"/>
                  <a:pt x="14850" y="4629"/>
                </a:cubicBezTo>
                <a:cubicBezTo>
                  <a:pt x="14850" y="1929"/>
                  <a:pt x="13163" y="0"/>
                  <a:pt x="10800" y="0"/>
                </a:cubicBezTo>
                <a:cubicBezTo>
                  <a:pt x="8437" y="0"/>
                  <a:pt x="6750" y="1929"/>
                  <a:pt x="6750" y="4629"/>
                </a:cubicBezTo>
                <a:cubicBezTo>
                  <a:pt x="6750" y="5400"/>
                  <a:pt x="7425" y="6171"/>
                  <a:pt x="8100" y="6171"/>
                </a:cubicBezTo>
                <a:cubicBezTo>
                  <a:pt x="8775" y="6171"/>
                  <a:pt x="9450" y="5400"/>
                  <a:pt x="9450" y="4629"/>
                </a:cubicBezTo>
                <a:cubicBezTo>
                  <a:pt x="9450" y="3857"/>
                  <a:pt x="10125" y="3086"/>
                  <a:pt x="10800" y="3086"/>
                </a:cubicBezTo>
                <a:cubicBezTo>
                  <a:pt x="11475" y="3086"/>
                  <a:pt x="12150" y="3857"/>
                  <a:pt x="12150" y="4629"/>
                </a:cubicBezTo>
                <a:cubicBezTo>
                  <a:pt x="12150" y="5014"/>
                  <a:pt x="11813" y="5786"/>
                  <a:pt x="11475" y="5786"/>
                </a:cubicBezTo>
                <a:cubicBezTo>
                  <a:pt x="10125" y="6943"/>
                  <a:pt x="9450" y="8100"/>
                  <a:pt x="9450" y="10029"/>
                </a:cubicBezTo>
                <a:cubicBezTo>
                  <a:pt x="1687" y="14657"/>
                  <a:pt x="1687" y="14657"/>
                  <a:pt x="1687" y="14657"/>
                </a:cubicBezTo>
                <a:cubicBezTo>
                  <a:pt x="675" y="15429"/>
                  <a:pt x="0" y="16971"/>
                  <a:pt x="0" y="18514"/>
                </a:cubicBezTo>
                <a:cubicBezTo>
                  <a:pt x="0" y="20057"/>
                  <a:pt x="1350" y="21600"/>
                  <a:pt x="2700" y="21600"/>
                </a:cubicBezTo>
                <a:cubicBezTo>
                  <a:pt x="18900" y="21600"/>
                  <a:pt x="18900" y="21600"/>
                  <a:pt x="18900" y="21600"/>
                </a:cubicBezTo>
                <a:cubicBezTo>
                  <a:pt x="20250" y="21600"/>
                  <a:pt x="21600" y="20057"/>
                  <a:pt x="21600" y="18514"/>
                </a:cubicBezTo>
                <a:cubicBezTo>
                  <a:pt x="21600" y="16971"/>
                  <a:pt x="20925" y="15429"/>
                  <a:pt x="19913" y="14657"/>
                </a:cubicBezTo>
                <a:close/>
                <a:moveTo>
                  <a:pt x="2700" y="18514"/>
                </a:moveTo>
                <a:cubicBezTo>
                  <a:pt x="2700" y="18129"/>
                  <a:pt x="3037" y="17743"/>
                  <a:pt x="3037" y="17357"/>
                </a:cubicBezTo>
                <a:cubicBezTo>
                  <a:pt x="10800" y="12729"/>
                  <a:pt x="10800" y="12729"/>
                  <a:pt x="10800" y="12729"/>
                </a:cubicBezTo>
                <a:cubicBezTo>
                  <a:pt x="18225" y="17357"/>
                  <a:pt x="18225" y="17357"/>
                  <a:pt x="18225" y="17357"/>
                </a:cubicBezTo>
                <a:cubicBezTo>
                  <a:pt x="18563" y="17743"/>
                  <a:pt x="18900" y="18129"/>
                  <a:pt x="18900" y="18514"/>
                </a:cubicBezTo>
                <a:lnTo>
                  <a:pt x="2700" y="18514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11" name="Shape"/>
          <p:cNvSpPr/>
          <p:nvPr/>
        </p:nvSpPr>
        <p:spPr>
          <a:xfrm>
            <a:off x="6938963" y="4044950"/>
            <a:ext cx="241301" cy="2111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6200" y="14657"/>
                </a:moveTo>
                <a:cubicBezTo>
                  <a:pt x="16200" y="10029"/>
                  <a:pt x="16200" y="6171"/>
                  <a:pt x="17213" y="2314"/>
                </a:cubicBezTo>
                <a:cubicBezTo>
                  <a:pt x="17550" y="1929"/>
                  <a:pt x="17213" y="1543"/>
                  <a:pt x="16875" y="1157"/>
                </a:cubicBezTo>
                <a:cubicBezTo>
                  <a:pt x="15863" y="771"/>
                  <a:pt x="13838" y="0"/>
                  <a:pt x="10800" y="0"/>
                </a:cubicBezTo>
                <a:cubicBezTo>
                  <a:pt x="7762" y="0"/>
                  <a:pt x="5737" y="771"/>
                  <a:pt x="4725" y="1157"/>
                </a:cubicBezTo>
                <a:cubicBezTo>
                  <a:pt x="4387" y="1543"/>
                  <a:pt x="4050" y="1929"/>
                  <a:pt x="4387" y="2314"/>
                </a:cubicBezTo>
                <a:cubicBezTo>
                  <a:pt x="5400" y="6171"/>
                  <a:pt x="5400" y="10029"/>
                  <a:pt x="5400" y="14657"/>
                </a:cubicBezTo>
                <a:cubicBezTo>
                  <a:pt x="2025" y="13886"/>
                  <a:pt x="0" y="13500"/>
                  <a:pt x="0" y="15429"/>
                </a:cubicBezTo>
                <a:cubicBezTo>
                  <a:pt x="0" y="16586"/>
                  <a:pt x="1350" y="18514"/>
                  <a:pt x="4050" y="20057"/>
                </a:cubicBezTo>
                <a:cubicBezTo>
                  <a:pt x="5737" y="20829"/>
                  <a:pt x="8100" y="21600"/>
                  <a:pt x="10800" y="21600"/>
                </a:cubicBezTo>
                <a:cubicBezTo>
                  <a:pt x="13500" y="21600"/>
                  <a:pt x="15863" y="20829"/>
                  <a:pt x="17550" y="20057"/>
                </a:cubicBezTo>
                <a:cubicBezTo>
                  <a:pt x="20250" y="18514"/>
                  <a:pt x="21600" y="16586"/>
                  <a:pt x="21600" y="15429"/>
                </a:cubicBezTo>
                <a:cubicBezTo>
                  <a:pt x="21600" y="13500"/>
                  <a:pt x="19575" y="13886"/>
                  <a:pt x="16200" y="14657"/>
                </a:cubicBezTo>
                <a:close/>
                <a:moveTo>
                  <a:pt x="8100" y="2700"/>
                </a:moveTo>
                <a:cubicBezTo>
                  <a:pt x="8100" y="2700"/>
                  <a:pt x="8100" y="2700"/>
                  <a:pt x="8100" y="2700"/>
                </a:cubicBezTo>
                <a:cubicBezTo>
                  <a:pt x="8775" y="5786"/>
                  <a:pt x="9112" y="8871"/>
                  <a:pt x="9112" y="12343"/>
                </a:cubicBezTo>
                <a:cubicBezTo>
                  <a:pt x="9112" y="13500"/>
                  <a:pt x="9112" y="14271"/>
                  <a:pt x="9112" y="15429"/>
                </a:cubicBezTo>
                <a:cubicBezTo>
                  <a:pt x="8775" y="15043"/>
                  <a:pt x="6750" y="15043"/>
                  <a:pt x="6412" y="15043"/>
                </a:cubicBezTo>
                <a:cubicBezTo>
                  <a:pt x="6412" y="14271"/>
                  <a:pt x="6412" y="13500"/>
                  <a:pt x="6412" y="12729"/>
                </a:cubicBezTo>
                <a:cubicBezTo>
                  <a:pt x="6412" y="9257"/>
                  <a:pt x="6075" y="5786"/>
                  <a:pt x="5400" y="2700"/>
                </a:cubicBezTo>
                <a:cubicBezTo>
                  <a:pt x="5400" y="2314"/>
                  <a:pt x="5400" y="2314"/>
                  <a:pt x="5400" y="2314"/>
                </a:cubicBezTo>
                <a:cubicBezTo>
                  <a:pt x="5737" y="2700"/>
                  <a:pt x="7425" y="2700"/>
                  <a:pt x="8100" y="2700"/>
                </a:cubicBezTo>
                <a:close/>
                <a:moveTo>
                  <a:pt x="20588" y="16200"/>
                </a:moveTo>
                <a:cubicBezTo>
                  <a:pt x="20250" y="16200"/>
                  <a:pt x="20250" y="16200"/>
                  <a:pt x="20250" y="16200"/>
                </a:cubicBezTo>
                <a:cubicBezTo>
                  <a:pt x="19575" y="17357"/>
                  <a:pt x="18563" y="17743"/>
                  <a:pt x="17550" y="18514"/>
                </a:cubicBezTo>
                <a:cubicBezTo>
                  <a:pt x="15863" y="19671"/>
                  <a:pt x="13500" y="20057"/>
                  <a:pt x="10800" y="20057"/>
                </a:cubicBezTo>
                <a:cubicBezTo>
                  <a:pt x="8437" y="20057"/>
                  <a:pt x="5737" y="19671"/>
                  <a:pt x="4050" y="18514"/>
                </a:cubicBezTo>
                <a:cubicBezTo>
                  <a:pt x="3037" y="17743"/>
                  <a:pt x="2025" y="17357"/>
                  <a:pt x="1350" y="16200"/>
                </a:cubicBezTo>
                <a:cubicBezTo>
                  <a:pt x="1012" y="16200"/>
                  <a:pt x="1012" y="16200"/>
                  <a:pt x="1012" y="16200"/>
                </a:cubicBezTo>
                <a:cubicBezTo>
                  <a:pt x="1012" y="16200"/>
                  <a:pt x="1012" y="16200"/>
                  <a:pt x="1012" y="16200"/>
                </a:cubicBezTo>
                <a:cubicBezTo>
                  <a:pt x="1012" y="15814"/>
                  <a:pt x="1350" y="15429"/>
                  <a:pt x="1687" y="15429"/>
                </a:cubicBezTo>
                <a:cubicBezTo>
                  <a:pt x="2025" y="15043"/>
                  <a:pt x="2362" y="15043"/>
                  <a:pt x="2362" y="15429"/>
                </a:cubicBezTo>
                <a:cubicBezTo>
                  <a:pt x="3037" y="15814"/>
                  <a:pt x="3375" y="16200"/>
                  <a:pt x="4050" y="16586"/>
                </a:cubicBezTo>
                <a:cubicBezTo>
                  <a:pt x="5737" y="17357"/>
                  <a:pt x="8437" y="18129"/>
                  <a:pt x="10800" y="18129"/>
                </a:cubicBezTo>
                <a:cubicBezTo>
                  <a:pt x="13163" y="18129"/>
                  <a:pt x="15863" y="17357"/>
                  <a:pt x="17550" y="16586"/>
                </a:cubicBezTo>
                <a:cubicBezTo>
                  <a:pt x="18225" y="16200"/>
                  <a:pt x="18563" y="15814"/>
                  <a:pt x="19238" y="15429"/>
                </a:cubicBezTo>
                <a:cubicBezTo>
                  <a:pt x="19575" y="15043"/>
                  <a:pt x="19913" y="15043"/>
                  <a:pt x="19913" y="15429"/>
                </a:cubicBezTo>
                <a:cubicBezTo>
                  <a:pt x="20250" y="15429"/>
                  <a:pt x="20588" y="15814"/>
                  <a:pt x="20588" y="162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12" name="Shape"/>
          <p:cNvSpPr/>
          <p:nvPr/>
        </p:nvSpPr>
        <p:spPr>
          <a:xfrm>
            <a:off x="7435850" y="4044950"/>
            <a:ext cx="179389" cy="904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00" y="0"/>
                </a:moveTo>
                <a:cubicBezTo>
                  <a:pt x="900" y="0"/>
                  <a:pt x="0" y="1800"/>
                  <a:pt x="0" y="3600"/>
                </a:cubicBezTo>
                <a:cubicBezTo>
                  <a:pt x="0" y="18000"/>
                  <a:pt x="0" y="18000"/>
                  <a:pt x="0" y="18000"/>
                </a:cubicBezTo>
                <a:cubicBezTo>
                  <a:pt x="0" y="19800"/>
                  <a:pt x="900" y="21600"/>
                  <a:pt x="1800" y="21600"/>
                </a:cubicBezTo>
                <a:cubicBezTo>
                  <a:pt x="18000" y="21600"/>
                  <a:pt x="18000" y="21600"/>
                  <a:pt x="18000" y="21600"/>
                </a:cubicBezTo>
                <a:cubicBezTo>
                  <a:pt x="21600" y="0"/>
                  <a:pt x="21600" y="0"/>
                  <a:pt x="21600" y="0"/>
                </a:cubicBezTo>
                <a:lnTo>
                  <a:pt x="1800" y="0"/>
                </a:lnTo>
                <a:close/>
                <a:moveTo>
                  <a:pt x="16200" y="10800"/>
                </a:moveTo>
                <a:cubicBezTo>
                  <a:pt x="14400" y="10800"/>
                  <a:pt x="14400" y="10800"/>
                  <a:pt x="14400" y="10800"/>
                </a:cubicBezTo>
                <a:cubicBezTo>
                  <a:pt x="14400" y="7200"/>
                  <a:pt x="14400" y="7200"/>
                  <a:pt x="14400" y="7200"/>
                </a:cubicBezTo>
                <a:cubicBezTo>
                  <a:pt x="16200" y="7200"/>
                  <a:pt x="16200" y="7200"/>
                  <a:pt x="16200" y="7200"/>
                </a:cubicBezTo>
                <a:lnTo>
                  <a:pt x="16200" y="108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13" name="Shape"/>
          <p:cNvSpPr/>
          <p:nvPr/>
        </p:nvSpPr>
        <p:spPr>
          <a:xfrm>
            <a:off x="7612063" y="4059237"/>
            <a:ext cx="49214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8361" y="0"/>
                </a:moveTo>
                <a:lnTo>
                  <a:pt x="0" y="21600"/>
                </a:lnTo>
                <a:lnTo>
                  <a:pt x="13239" y="21600"/>
                </a:lnTo>
                <a:lnTo>
                  <a:pt x="21600" y="0"/>
                </a:lnTo>
                <a:lnTo>
                  <a:pt x="8361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14" name="Shape"/>
          <p:cNvSpPr/>
          <p:nvPr/>
        </p:nvSpPr>
        <p:spPr>
          <a:xfrm>
            <a:off x="7435850" y="4149725"/>
            <a:ext cx="104776" cy="1206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429" y="0"/>
                </a:moveTo>
                <a:cubicBezTo>
                  <a:pt x="15429" y="13500"/>
                  <a:pt x="15429" y="13500"/>
                  <a:pt x="15429" y="13500"/>
                </a:cubicBezTo>
                <a:cubicBezTo>
                  <a:pt x="6171" y="13500"/>
                  <a:pt x="6171" y="13500"/>
                  <a:pt x="6171" y="13500"/>
                </a:cubicBezTo>
                <a:cubicBezTo>
                  <a:pt x="6171" y="12150"/>
                  <a:pt x="4629" y="10800"/>
                  <a:pt x="3086" y="10800"/>
                </a:cubicBezTo>
                <a:cubicBezTo>
                  <a:pt x="1543" y="10800"/>
                  <a:pt x="0" y="12150"/>
                  <a:pt x="0" y="13500"/>
                </a:cubicBezTo>
                <a:cubicBezTo>
                  <a:pt x="0" y="16200"/>
                  <a:pt x="0" y="16200"/>
                  <a:pt x="0" y="162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18900"/>
                  <a:pt x="0" y="18900"/>
                  <a:pt x="0" y="18900"/>
                </a:cubicBezTo>
                <a:cubicBezTo>
                  <a:pt x="0" y="20250"/>
                  <a:pt x="1543" y="21600"/>
                  <a:pt x="3086" y="21600"/>
                </a:cubicBezTo>
                <a:cubicBezTo>
                  <a:pt x="4629" y="21600"/>
                  <a:pt x="6171" y="20250"/>
                  <a:pt x="6171" y="18900"/>
                </a:cubicBezTo>
                <a:cubicBezTo>
                  <a:pt x="6171" y="18900"/>
                  <a:pt x="6171" y="18900"/>
                  <a:pt x="6171" y="18900"/>
                </a:cubicBezTo>
                <a:cubicBezTo>
                  <a:pt x="15429" y="18900"/>
                  <a:pt x="15429" y="18900"/>
                  <a:pt x="15429" y="18900"/>
                </a:cubicBezTo>
                <a:cubicBezTo>
                  <a:pt x="18514" y="18900"/>
                  <a:pt x="18514" y="18900"/>
                  <a:pt x="18514" y="18900"/>
                </a:cubicBezTo>
                <a:cubicBezTo>
                  <a:pt x="21600" y="18900"/>
                  <a:pt x="21600" y="18900"/>
                  <a:pt x="21600" y="18900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18514" y="0"/>
                  <a:pt x="18514" y="0"/>
                  <a:pt x="18514" y="0"/>
                </a:cubicBezTo>
                <a:lnTo>
                  <a:pt x="15429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15" name="Shape"/>
          <p:cNvSpPr/>
          <p:nvPr/>
        </p:nvSpPr>
        <p:spPr>
          <a:xfrm>
            <a:off x="5497512" y="4167658"/>
            <a:ext cx="104776" cy="423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600" extrusionOk="0">
                <a:moveTo>
                  <a:pt x="2314" y="17000"/>
                </a:moveTo>
                <a:cubicBezTo>
                  <a:pt x="7714" y="20600"/>
                  <a:pt x="7714" y="20600"/>
                  <a:pt x="7714" y="20600"/>
                </a:cubicBezTo>
                <a:cubicBezTo>
                  <a:pt x="21600" y="13400"/>
                  <a:pt x="21600" y="13400"/>
                  <a:pt x="21600" y="13400"/>
                </a:cubicBezTo>
                <a:cubicBezTo>
                  <a:pt x="3857" y="800"/>
                  <a:pt x="3857" y="800"/>
                  <a:pt x="3857" y="800"/>
                </a:cubicBezTo>
                <a:cubicBezTo>
                  <a:pt x="3086" y="-1000"/>
                  <a:pt x="2314" y="800"/>
                  <a:pt x="1543" y="800"/>
                </a:cubicBezTo>
                <a:cubicBezTo>
                  <a:pt x="771" y="2600"/>
                  <a:pt x="0" y="4400"/>
                  <a:pt x="0" y="8000"/>
                </a:cubicBezTo>
                <a:cubicBezTo>
                  <a:pt x="0" y="9800"/>
                  <a:pt x="0" y="9800"/>
                  <a:pt x="0" y="9800"/>
                </a:cubicBezTo>
                <a:cubicBezTo>
                  <a:pt x="0" y="13400"/>
                  <a:pt x="771" y="15200"/>
                  <a:pt x="2314" y="170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16" name="Shape"/>
          <p:cNvSpPr/>
          <p:nvPr/>
        </p:nvSpPr>
        <p:spPr>
          <a:xfrm>
            <a:off x="5657851" y="4232275"/>
            <a:ext cx="79376" cy="381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514" y="0"/>
                </a:moveTo>
                <a:cubicBezTo>
                  <a:pt x="18514" y="0"/>
                  <a:pt x="18514" y="0"/>
                  <a:pt x="18514" y="0"/>
                </a:cubicBezTo>
                <a:cubicBezTo>
                  <a:pt x="0" y="10800"/>
                  <a:pt x="0" y="10800"/>
                  <a:pt x="0" y="10800"/>
                </a:cubicBezTo>
                <a:cubicBezTo>
                  <a:pt x="16457" y="21600"/>
                  <a:pt x="16457" y="21600"/>
                  <a:pt x="16457" y="21600"/>
                </a:cubicBezTo>
                <a:cubicBezTo>
                  <a:pt x="17486" y="21600"/>
                  <a:pt x="18514" y="21600"/>
                  <a:pt x="19543" y="19440"/>
                </a:cubicBezTo>
                <a:cubicBezTo>
                  <a:pt x="20571" y="17280"/>
                  <a:pt x="21600" y="15120"/>
                  <a:pt x="21600" y="12960"/>
                </a:cubicBezTo>
                <a:cubicBezTo>
                  <a:pt x="21600" y="8640"/>
                  <a:pt x="21600" y="8640"/>
                  <a:pt x="21600" y="8640"/>
                </a:cubicBezTo>
                <a:cubicBezTo>
                  <a:pt x="21600" y="4320"/>
                  <a:pt x="20571" y="2160"/>
                  <a:pt x="18514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17" name="Shape"/>
          <p:cNvSpPr/>
          <p:nvPr/>
        </p:nvSpPr>
        <p:spPr>
          <a:xfrm>
            <a:off x="5497512" y="4179887"/>
            <a:ext cx="239714" cy="904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925" y="900"/>
                </a:moveTo>
                <a:cubicBezTo>
                  <a:pt x="20925" y="900"/>
                  <a:pt x="20587" y="0"/>
                  <a:pt x="20250" y="0"/>
                </a:cubicBezTo>
                <a:cubicBezTo>
                  <a:pt x="19913" y="0"/>
                  <a:pt x="19913" y="0"/>
                  <a:pt x="19913" y="0"/>
                </a:cubicBezTo>
                <a:cubicBezTo>
                  <a:pt x="1013" y="12600"/>
                  <a:pt x="1013" y="12600"/>
                  <a:pt x="1013" y="12600"/>
                </a:cubicBezTo>
                <a:cubicBezTo>
                  <a:pt x="338" y="13500"/>
                  <a:pt x="0" y="14400"/>
                  <a:pt x="0" y="16200"/>
                </a:cubicBezTo>
                <a:cubicBezTo>
                  <a:pt x="0" y="18000"/>
                  <a:pt x="0" y="18000"/>
                  <a:pt x="0" y="18000"/>
                </a:cubicBezTo>
                <a:cubicBezTo>
                  <a:pt x="0" y="18900"/>
                  <a:pt x="338" y="19800"/>
                  <a:pt x="675" y="20700"/>
                </a:cubicBezTo>
                <a:cubicBezTo>
                  <a:pt x="675" y="21600"/>
                  <a:pt x="1013" y="21600"/>
                  <a:pt x="1350" y="21600"/>
                </a:cubicBezTo>
                <a:cubicBezTo>
                  <a:pt x="1688" y="21600"/>
                  <a:pt x="1688" y="21600"/>
                  <a:pt x="1688" y="21600"/>
                </a:cubicBezTo>
                <a:cubicBezTo>
                  <a:pt x="20587" y="9000"/>
                  <a:pt x="20587" y="9000"/>
                  <a:pt x="20587" y="9000"/>
                </a:cubicBezTo>
                <a:cubicBezTo>
                  <a:pt x="21263" y="8100"/>
                  <a:pt x="21600" y="7200"/>
                  <a:pt x="21600" y="5400"/>
                </a:cubicBezTo>
                <a:cubicBezTo>
                  <a:pt x="21600" y="3600"/>
                  <a:pt x="21600" y="3600"/>
                  <a:pt x="21600" y="3600"/>
                </a:cubicBezTo>
                <a:cubicBezTo>
                  <a:pt x="21600" y="2700"/>
                  <a:pt x="21263" y="1800"/>
                  <a:pt x="20925" y="9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18" name="Shape"/>
          <p:cNvSpPr/>
          <p:nvPr/>
        </p:nvSpPr>
        <p:spPr>
          <a:xfrm>
            <a:off x="5573198" y="4030662"/>
            <a:ext cx="101280" cy="1506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5839" h="19703" extrusionOk="0">
                <a:moveTo>
                  <a:pt x="1027" y="15709"/>
                </a:moveTo>
                <a:cubicBezTo>
                  <a:pt x="2779" y="19636"/>
                  <a:pt x="10368" y="21600"/>
                  <a:pt x="14454" y="17182"/>
                </a:cubicBezTo>
                <a:cubicBezTo>
                  <a:pt x="17957" y="12273"/>
                  <a:pt x="14454" y="4909"/>
                  <a:pt x="8033" y="0"/>
                </a:cubicBezTo>
                <a:cubicBezTo>
                  <a:pt x="9200" y="5400"/>
                  <a:pt x="-3643" y="7364"/>
                  <a:pt x="1027" y="15709"/>
                </a:cubicBezTo>
                <a:close/>
                <a:moveTo>
                  <a:pt x="5114" y="13745"/>
                </a:moveTo>
                <a:cubicBezTo>
                  <a:pt x="6281" y="12764"/>
                  <a:pt x="8616" y="11782"/>
                  <a:pt x="8616" y="7855"/>
                </a:cubicBezTo>
                <a:cubicBezTo>
                  <a:pt x="14454" y="10800"/>
                  <a:pt x="12119" y="18655"/>
                  <a:pt x="8033" y="17673"/>
                </a:cubicBezTo>
                <a:cubicBezTo>
                  <a:pt x="3946" y="17182"/>
                  <a:pt x="3946" y="14727"/>
                  <a:pt x="5114" y="13745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grpSp>
        <p:nvGrpSpPr>
          <p:cNvPr id="2126" name="Group"/>
          <p:cNvGrpSpPr/>
          <p:nvPr/>
        </p:nvGrpSpPr>
        <p:grpSpPr>
          <a:xfrm>
            <a:off x="5978526" y="4030662"/>
            <a:ext cx="239714" cy="239714"/>
            <a:chOff x="0" y="0"/>
            <a:chExt cx="239712" cy="239712"/>
          </a:xfrm>
        </p:grpSpPr>
        <p:sp>
          <p:nvSpPr>
            <p:cNvPr id="2119" name="Shape"/>
            <p:cNvSpPr/>
            <p:nvPr/>
          </p:nvSpPr>
          <p:spPr>
            <a:xfrm>
              <a:off x="37475" y="26363"/>
              <a:ext cx="25062" cy="26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057" h="20829" extrusionOk="0">
                  <a:moveTo>
                    <a:pt x="17743" y="11572"/>
                  </a:moveTo>
                  <a:cubicBezTo>
                    <a:pt x="11572" y="2315"/>
                    <a:pt x="11572" y="2315"/>
                    <a:pt x="11572" y="2315"/>
                  </a:cubicBezTo>
                  <a:cubicBezTo>
                    <a:pt x="8486" y="-771"/>
                    <a:pt x="5400" y="-771"/>
                    <a:pt x="2315" y="2315"/>
                  </a:cubicBezTo>
                  <a:cubicBezTo>
                    <a:pt x="-771" y="5400"/>
                    <a:pt x="-771" y="8486"/>
                    <a:pt x="2315" y="11572"/>
                  </a:cubicBezTo>
                  <a:cubicBezTo>
                    <a:pt x="11572" y="20829"/>
                    <a:pt x="11572" y="20829"/>
                    <a:pt x="11572" y="20829"/>
                  </a:cubicBezTo>
                  <a:cubicBezTo>
                    <a:pt x="11572" y="20829"/>
                    <a:pt x="17743" y="20829"/>
                    <a:pt x="17743" y="20829"/>
                  </a:cubicBezTo>
                  <a:cubicBezTo>
                    <a:pt x="20829" y="17743"/>
                    <a:pt x="20829" y="14658"/>
                    <a:pt x="17743" y="11572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120" name="Shape"/>
            <p:cNvSpPr/>
            <p:nvPr/>
          </p:nvSpPr>
          <p:spPr>
            <a:xfrm>
              <a:off x="0" y="104775"/>
              <a:ext cx="28576" cy="142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200" y="0"/>
                  </a:moveTo>
                  <a:cubicBezTo>
                    <a:pt x="5400" y="0"/>
                    <a:pt x="5400" y="0"/>
                    <a:pt x="5400" y="0"/>
                  </a:cubicBezTo>
                  <a:cubicBezTo>
                    <a:pt x="2700" y="0"/>
                    <a:pt x="0" y="5400"/>
                    <a:pt x="0" y="10800"/>
                  </a:cubicBezTo>
                  <a:cubicBezTo>
                    <a:pt x="0" y="16200"/>
                    <a:pt x="27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8900" y="21600"/>
                    <a:pt x="21600" y="16200"/>
                    <a:pt x="21600" y="10800"/>
                  </a:cubicBezTo>
                  <a:cubicBezTo>
                    <a:pt x="21600" y="5400"/>
                    <a:pt x="18900" y="0"/>
                    <a:pt x="16200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121" name="Shape"/>
            <p:cNvSpPr/>
            <p:nvPr/>
          </p:nvSpPr>
          <p:spPr>
            <a:xfrm>
              <a:off x="209550" y="119062"/>
              <a:ext cx="30163" cy="158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6200" y="0"/>
                  </a:moveTo>
                  <a:cubicBezTo>
                    <a:pt x="5400" y="0"/>
                    <a:pt x="5400" y="0"/>
                    <a:pt x="5400" y="0"/>
                  </a:cubicBezTo>
                  <a:cubicBezTo>
                    <a:pt x="2700" y="0"/>
                    <a:pt x="0" y="5400"/>
                    <a:pt x="0" y="10800"/>
                  </a:cubicBezTo>
                  <a:cubicBezTo>
                    <a:pt x="0" y="16200"/>
                    <a:pt x="27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8900" y="21600"/>
                    <a:pt x="21600" y="16200"/>
                    <a:pt x="21600" y="10800"/>
                  </a:cubicBezTo>
                  <a:cubicBezTo>
                    <a:pt x="21600" y="5400"/>
                    <a:pt x="18900" y="0"/>
                    <a:pt x="16200" y="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122" name="Shape"/>
            <p:cNvSpPr/>
            <p:nvPr/>
          </p:nvSpPr>
          <p:spPr>
            <a:xfrm>
              <a:off x="187325" y="37475"/>
              <a:ext cx="24493" cy="250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29" h="20057" extrusionOk="0">
                  <a:moveTo>
                    <a:pt x="18514" y="2315"/>
                  </a:moveTo>
                  <a:cubicBezTo>
                    <a:pt x="15429" y="-771"/>
                    <a:pt x="12343" y="-771"/>
                    <a:pt x="9257" y="2315"/>
                  </a:cubicBezTo>
                  <a:cubicBezTo>
                    <a:pt x="0" y="11572"/>
                    <a:pt x="0" y="11572"/>
                    <a:pt x="0" y="11572"/>
                  </a:cubicBezTo>
                  <a:cubicBezTo>
                    <a:pt x="0" y="11572"/>
                    <a:pt x="0" y="17743"/>
                    <a:pt x="0" y="17743"/>
                  </a:cubicBezTo>
                  <a:cubicBezTo>
                    <a:pt x="3086" y="20829"/>
                    <a:pt x="6171" y="20829"/>
                    <a:pt x="9257" y="17743"/>
                  </a:cubicBezTo>
                  <a:cubicBezTo>
                    <a:pt x="18514" y="11572"/>
                    <a:pt x="18514" y="11572"/>
                    <a:pt x="18514" y="11572"/>
                  </a:cubicBezTo>
                  <a:cubicBezTo>
                    <a:pt x="21600" y="8486"/>
                    <a:pt x="21600" y="5400"/>
                    <a:pt x="18514" y="2315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123" name="Shape"/>
            <p:cNvSpPr/>
            <p:nvPr/>
          </p:nvSpPr>
          <p:spPr>
            <a:xfrm>
              <a:off x="119062" y="0"/>
              <a:ext cx="15876" cy="285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21600"/>
                  </a:moveTo>
                  <a:cubicBezTo>
                    <a:pt x="16200" y="21600"/>
                    <a:pt x="16200" y="21600"/>
                    <a:pt x="16200" y="18900"/>
                  </a:cubicBezTo>
                  <a:cubicBezTo>
                    <a:pt x="21600" y="18900"/>
                    <a:pt x="21600" y="18900"/>
                    <a:pt x="21600" y="16200"/>
                  </a:cubicBezTo>
                  <a:cubicBezTo>
                    <a:pt x="21600" y="5400"/>
                    <a:pt x="21600" y="5400"/>
                    <a:pt x="21600" y="5400"/>
                  </a:cubicBezTo>
                  <a:cubicBezTo>
                    <a:pt x="21600" y="2700"/>
                    <a:pt x="16200" y="0"/>
                    <a:pt x="10800" y="0"/>
                  </a:cubicBezTo>
                  <a:cubicBezTo>
                    <a:pt x="5400" y="0"/>
                    <a:pt x="0" y="2700"/>
                    <a:pt x="0" y="2700"/>
                  </a:cubicBezTo>
                  <a:cubicBezTo>
                    <a:pt x="0" y="5400"/>
                    <a:pt x="0" y="5400"/>
                    <a:pt x="0" y="5400"/>
                  </a:cubicBezTo>
                  <a:cubicBezTo>
                    <a:pt x="0" y="16200"/>
                    <a:pt x="0" y="16200"/>
                    <a:pt x="0" y="16200"/>
                  </a:cubicBezTo>
                  <a:cubicBezTo>
                    <a:pt x="0" y="18900"/>
                    <a:pt x="5400" y="21600"/>
                    <a:pt x="10800" y="2160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124" name="Shape"/>
            <p:cNvSpPr/>
            <p:nvPr/>
          </p:nvSpPr>
          <p:spPr>
            <a:xfrm>
              <a:off x="58737" y="58737"/>
              <a:ext cx="120651" cy="1365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cubicBezTo>
                    <a:pt x="4725" y="0"/>
                    <a:pt x="0" y="4200"/>
                    <a:pt x="0" y="9600"/>
                  </a:cubicBezTo>
                  <a:cubicBezTo>
                    <a:pt x="0" y="13200"/>
                    <a:pt x="2025" y="16200"/>
                    <a:pt x="5400" y="18000"/>
                  </a:cubicBezTo>
                  <a:cubicBezTo>
                    <a:pt x="5400" y="21600"/>
                    <a:pt x="5400" y="21600"/>
                    <a:pt x="5400" y="21600"/>
                  </a:cubicBezTo>
                  <a:cubicBezTo>
                    <a:pt x="16200" y="21600"/>
                    <a:pt x="16200" y="21600"/>
                    <a:pt x="16200" y="21600"/>
                  </a:cubicBezTo>
                  <a:cubicBezTo>
                    <a:pt x="16200" y="18000"/>
                    <a:pt x="16200" y="18000"/>
                    <a:pt x="16200" y="18000"/>
                  </a:cubicBezTo>
                  <a:cubicBezTo>
                    <a:pt x="19575" y="16200"/>
                    <a:pt x="21600" y="13200"/>
                    <a:pt x="21600" y="9600"/>
                  </a:cubicBezTo>
                  <a:cubicBezTo>
                    <a:pt x="21600" y="4200"/>
                    <a:pt x="16875" y="0"/>
                    <a:pt x="10800" y="0"/>
                  </a:cubicBezTo>
                  <a:close/>
                  <a:moveTo>
                    <a:pt x="14850" y="15600"/>
                  </a:moveTo>
                  <a:cubicBezTo>
                    <a:pt x="13500" y="16200"/>
                    <a:pt x="13500" y="16200"/>
                    <a:pt x="13500" y="16200"/>
                  </a:cubicBezTo>
                  <a:cubicBezTo>
                    <a:pt x="13500" y="18000"/>
                    <a:pt x="13500" y="18000"/>
                    <a:pt x="13500" y="18000"/>
                  </a:cubicBezTo>
                  <a:cubicBezTo>
                    <a:pt x="13500" y="19200"/>
                    <a:pt x="13500" y="19200"/>
                    <a:pt x="13500" y="19200"/>
                  </a:cubicBezTo>
                  <a:cubicBezTo>
                    <a:pt x="8100" y="19200"/>
                    <a:pt x="8100" y="19200"/>
                    <a:pt x="8100" y="19200"/>
                  </a:cubicBezTo>
                  <a:cubicBezTo>
                    <a:pt x="8100" y="18000"/>
                    <a:pt x="8100" y="18000"/>
                    <a:pt x="8100" y="18000"/>
                  </a:cubicBezTo>
                  <a:cubicBezTo>
                    <a:pt x="8100" y="16200"/>
                    <a:pt x="8100" y="16200"/>
                    <a:pt x="8100" y="16200"/>
                  </a:cubicBezTo>
                  <a:cubicBezTo>
                    <a:pt x="6750" y="15600"/>
                    <a:pt x="6750" y="15600"/>
                    <a:pt x="6750" y="15600"/>
                  </a:cubicBezTo>
                  <a:cubicBezTo>
                    <a:pt x="4050" y="14400"/>
                    <a:pt x="2700" y="12000"/>
                    <a:pt x="2700" y="9600"/>
                  </a:cubicBezTo>
                  <a:cubicBezTo>
                    <a:pt x="2700" y="5400"/>
                    <a:pt x="6075" y="2400"/>
                    <a:pt x="10800" y="2400"/>
                  </a:cubicBezTo>
                  <a:cubicBezTo>
                    <a:pt x="15525" y="2400"/>
                    <a:pt x="18900" y="5400"/>
                    <a:pt x="18900" y="9600"/>
                  </a:cubicBezTo>
                  <a:cubicBezTo>
                    <a:pt x="18900" y="12000"/>
                    <a:pt x="17550" y="14400"/>
                    <a:pt x="14850" y="15600"/>
                  </a:cubicBez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  <p:sp>
          <p:nvSpPr>
            <p:cNvPr id="2125" name="Shape"/>
            <p:cNvSpPr/>
            <p:nvPr/>
          </p:nvSpPr>
          <p:spPr>
            <a:xfrm>
              <a:off x="88900" y="209550"/>
              <a:ext cx="60326" cy="301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0800"/>
                  </a:moveTo>
                  <a:cubicBezTo>
                    <a:pt x="5400" y="10800"/>
                    <a:pt x="5400" y="10800"/>
                    <a:pt x="5400" y="10800"/>
                  </a:cubicBezTo>
                  <a:cubicBezTo>
                    <a:pt x="5400" y="10800"/>
                    <a:pt x="5400" y="10800"/>
                    <a:pt x="5400" y="10800"/>
                  </a:cubicBezTo>
                  <a:cubicBezTo>
                    <a:pt x="5400" y="16200"/>
                    <a:pt x="8100" y="21600"/>
                    <a:pt x="10800" y="21600"/>
                  </a:cubicBezTo>
                  <a:cubicBezTo>
                    <a:pt x="13500" y="21600"/>
                    <a:pt x="16200" y="16200"/>
                    <a:pt x="16200" y="10800"/>
                  </a:cubicBezTo>
                  <a:cubicBezTo>
                    <a:pt x="16200" y="10800"/>
                    <a:pt x="16200" y="10800"/>
                    <a:pt x="16200" y="10800"/>
                  </a:cubicBezTo>
                  <a:cubicBezTo>
                    <a:pt x="21600" y="10800"/>
                    <a:pt x="21600" y="10800"/>
                    <a:pt x="21600" y="10800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10800"/>
                  </a:lnTo>
                  <a:close/>
                </a:path>
              </a:pathLst>
            </a:custGeom>
            <a:solidFill>
              <a:srgbClr val="1D1D1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/>
            </a:p>
          </p:txBody>
        </p:sp>
      </p:grpSp>
      <p:sp>
        <p:nvSpPr>
          <p:cNvPr id="2127" name="Square"/>
          <p:cNvSpPr/>
          <p:nvPr/>
        </p:nvSpPr>
        <p:spPr>
          <a:xfrm>
            <a:off x="4549776" y="4179887"/>
            <a:ext cx="90489" cy="904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28" name="Square"/>
          <p:cNvSpPr/>
          <p:nvPr/>
        </p:nvSpPr>
        <p:spPr>
          <a:xfrm>
            <a:off x="4656137" y="4179887"/>
            <a:ext cx="88901" cy="90489"/>
          </a:xfrm>
          <a:prstGeom prst="rect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29" name="Shape"/>
          <p:cNvSpPr/>
          <p:nvPr/>
        </p:nvSpPr>
        <p:spPr>
          <a:xfrm>
            <a:off x="4535487" y="4030662"/>
            <a:ext cx="225426" cy="134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960" y="12000"/>
                </a:moveTo>
                <a:cubicBezTo>
                  <a:pt x="12960" y="12000"/>
                  <a:pt x="12960" y="12000"/>
                  <a:pt x="12960" y="12000"/>
                </a:cubicBezTo>
                <a:cubicBezTo>
                  <a:pt x="15120" y="11400"/>
                  <a:pt x="18720" y="10200"/>
                  <a:pt x="18720" y="6000"/>
                </a:cubicBezTo>
                <a:cubicBezTo>
                  <a:pt x="18720" y="3000"/>
                  <a:pt x="16920" y="0"/>
                  <a:pt x="15120" y="0"/>
                </a:cubicBezTo>
                <a:cubicBezTo>
                  <a:pt x="13320" y="0"/>
                  <a:pt x="11880" y="2400"/>
                  <a:pt x="11520" y="9600"/>
                </a:cubicBezTo>
                <a:cubicBezTo>
                  <a:pt x="11520" y="9600"/>
                  <a:pt x="11520" y="9600"/>
                  <a:pt x="11520" y="9600"/>
                </a:cubicBezTo>
                <a:cubicBezTo>
                  <a:pt x="10080" y="9600"/>
                  <a:pt x="10080" y="9600"/>
                  <a:pt x="10080" y="9600"/>
                </a:cubicBezTo>
                <a:cubicBezTo>
                  <a:pt x="10080" y="9600"/>
                  <a:pt x="10080" y="9600"/>
                  <a:pt x="10080" y="9600"/>
                </a:cubicBezTo>
                <a:cubicBezTo>
                  <a:pt x="9720" y="2400"/>
                  <a:pt x="8280" y="0"/>
                  <a:pt x="6480" y="0"/>
                </a:cubicBezTo>
                <a:cubicBezTo>
                  <a:pt x="4680" y="0"/>
                  <a:pt x="2880" y="3000"/>
                  <a:pt x="2880" y="6000"/>
                </a:cubicBezTo>
                <a:cubicBezTo>
                  <a:pt x="2880" y="10200"/>
                  <a:pt x="6480" y="11400"/>
                  <a:pt x="8640" y="12000"/>
                </a:cubicBezTo>
                <a:cubicBezTo>
                  <a:pt x="8640" y="12000"/>
                  <a:pt x="8640" y="12000"/>
                  <a:pt x="8640" y="12000"/>
                </a:cubicBezTo>
                <a:cubicBezTo>
                  <a:pt x="0" y="12000"/>
                  <a:pt x="0" y="12000"/>
                  <a:pt x="0" y="120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10080" y="21600"/>
                  <a:pt x="10080" y="21600"/>
                  <a:pt x="10080" y="21600"/>
                </a:cubicBezTo>
                <a:cubicBezTo>
                  <a:pt x="10080" y="12000"/>
                  <a:pt x="10080" y="12000"/>
                  <a:pt x="10080" y="12000"/>
                </a:cubicBezTo>
                <a:cubicBezTo>
                  <a:pt x="11520" y="12000"/>
                  <a:pt x="11520" y="12000"/>
                  <a:pt x="11520" y="12000"/>
                </a:cubicBezTo>
                <a:cubicBezTo>
                  <a:pt x="11520" y="21600"/>
                  <a:pt x="11520" y="21600"/>
                  <a:pt x="1152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12000"/>
                  <a:pt x="21600" y="12000"/>
                  <a:pt x="21600" y="12000"/>
                </a:cubicBezTo>
                <a:lnTo>
                  <a:pt x="12960" y="12000"/>
                </a:lnTo>
                <a:close/>
                <a:moveTo>
                  <a:pt x="4320" y="6000"/>
                </a:moveTo>
                <a:cubicBezTo>
                  <a:pt x="4320" y="4200"/>
                  <a:pt x="5400" y="2400"/>
                  <a:pt x="6480" y="2400"/>
                </a:cubicBezTo>
                <a:cubicBezTo>
                  <a:pt x="7560" y="2400"/>
                  <a:pt x="8280" y="4800"/>
                  <a:pt x="8640" y="9600"/>
                </a:cubicBezTo>
                <a:cubicBezTo>
                  <a:pt x="6480" y="9000"/>
                  <a:pt x="4320" y="7800"/>
                  <a:pt x="4320" y="6000"/>
                </a:cubicBezTo>
                <a:close/>
                <a:moveTo>
                  <a:pt x="15120" y="2400"/>
                </a:moveTo>
                <a:cubicBezTo>
                  <a:pt x="16200" y="2400"/>
                  <a:pt x="17280" y="4200"/>
                  <a:pt x="17280" y="6000"/>
                </a:cubicBezTo>
                <a:cubicBezTo>
                  <a:pt x="17280" y="7800"/>
                  <a:pt x="15120" y="9000"/>
                  <a:pt x="12960" y="9600"/>
                </a:cubicBezTo>
                <a:cubicBezTo>
                  <a:pt x="13320" y="4800"/>
                  <a:pt x="14040" y="2400"/>
                  <a:pt x="15120" y="24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30" name="Shape"/>
          <p:cNvSpPr/>
          <p:nvPr/>
        </p:nvSpPr>
        <p:spPr>
          <a:xfrm>
            <a:off x="5016501" y="4030662"/>
            <a:ext cx="203201" cy="201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800" y="9200"/>
                </a:moveTo>
                <a:cubicBezTo>
                  <a:pt x="14000" y="8400"/>
                  <a:pt x="13200" y="8400"/>
                  <a:pt x="12400" y="9200"/>
                </a:cubicBezTo>
                <a:cubicBezTo>
                  <a:pt x="12400" y="9200"/>
                  <a:pt x="14800" y="6800"/>
                  <a:pt x="11200" y="3200"/>
                </a:cubicBezTo>
                <a:cubicBezTo>
                  <a:pt x="10400" y="2400"/>
                  <a:pt x="8000" y="0"/>
                  <a:pt x="8000" y="0"/>
                </a:cubicBezTo>
                <a:cubicBezTo>
                  <a:pt x="6800" y="5600"/>
                  <a:pt x="6800" y="5600"/>
                  <a:pt x="6800" y="5600"/>
                </a:cubicBezTo>
                <a:cubicBezTo>
                  <a:pt x="10400" y="9200"/>
                  <a:pt x="10400" y="9200"/>
                  <a:pt x="10400" y="9200"/>
                </a:cubicBezTo>
                <a:cubicBezTo>
                  <a:pt x="9200" y="10000"/>
                  <a:pt x="9200" y="10000"/>
                  <a:pt x="9200" y="10000"/>
                </a:cubicBezTo>
                <a:cubicBezTo>
                  <a:pt x="5600" y="6800"/>
                  <a:pt x="5600" y="6800"/>
                  <a:pt x="5600" y="6800"/>
                </a:cubicBezTo>
                <a:cubicBezTo>
                  <a:pt x="0" y="8000"/>
                  <a:pt x="0" y="8000"/>
                  <a:pt x="0" y="8000"/>
                </a:cubicBezTo>
                <a:cubicBezTo>
                  <a:pt x="0" y="8000"/>
                  <a:pt x="2400" y="10000"/>
                  <a:pt x="3600" y="11200"/>
                </a:cubicBezTo>
                <a:cubicBezTo>
                  <a:pt x="6800" y="14800"/>
                  <a:pt x="9200" y="12400"/>
                  <a:pt x="9200" y="12400"/>
                </a:cubicBezTo>
                <a:cubicBezTo>
                  <a:pt x="8400" y="13200"/>
                  <a:pt x="8400" y="14000"/>
                  <a:pt x="9200" y="14800"/>
                </a:cubicBezTo>
                <a:cubicBezTo>
                  <a:pt x="16000" y="21600"/>
                  <a:pt x="16000" y="21600"/>
                  <a:pt x="16000" y="21600"/>
                </a:cubicBezTo>
                <a:cubicBezTo>
                  <a:pt x="21600" y="16000"/>
                  <a:pt x="21600" y="16000"/>
                  <a:pt x="21600" y="16000"/>
                </a:cubicBezTo>
                <a:lnTo>
                  <a:pt x="14800" y="92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31" name="Shape"/>
          <p:cNvSpPr/>
          <p:nvPr/>
        </p:nvSpPr>
        <p:spPr>
          <a:xfrm>
            <a:off x="5178426" y="4187825"/>
            <a:ext cx="79105" cy="822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698" h="20720" extrusionOk="0">
                <a:moveTo>
                  <a:pt x="16691" y="2817"/>
                </a:moveTo>
                <a:cubicBezTo>
                  <a:pt x="13745" y="0"/>
                  <a:pt x="13745" y="0"/>
                  <a:pt x="13745" y="0"/>
                </a:cubicBezTo>
                <a:cubicBezTo>
                  <a:pt x="0" y="14087"/>
                  <a:pt x="0" y="14087"/>
                  <a:pt x="0" y="14087"/>
                </a:cubicBezTo>
                <a:cubicBezTo>
                  <a:pt x="0" y="14087"/>
                  <a:pt x="0" y="14087"/>
                  <a:pt x="1964" y="15965"/>
                </a:cubicBezTo>
                <a:cubicBezTo>
                  <a:pt x="7855" y="21600"/>
                  <a:pt x="20618" y="20661"/>
                  <a:pt x="20618" y="20661"/>
                </a:cubicBezTo>
                <a:cubicBezTo>
                  <a:pt x="20618" y="20661"/>
                  <a:pt x="21600" y="8452"/>
                  <a:pt x="16691" y="2817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32" name="Shape"/>
          <p:cNvSpPr/>
          <p:nvPr/>
        </p:nvSpPr>
        <p:spPr>
          <a:xfrm>
            <a:off x="5978526" y="5472112"/>
            <a:ext cx="239714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3500"/>
                </a:moveTo>
                <a:cubicBezTo>
                  <a:pt x="18900" y="12825"/>
                  <a:pt x="14850" y="14513"/>
                  <a:pt x="11813" y="16538"/>
                </a:cubicBezTo>
                <a:cubicBezTo>
                  <a:pt x="16875" y="11813"/>
                  <a:pt x="19913" y="10125"/>
                  <a:pt x="20587" y="4388"/>
                </a:cubicBezTo>
                <a:cubicBezTo>
                  <a:pt x="16200" y="6413"/>
                  <a:pt x="13500" y="10463"/>
                  <a:pt x="11813" y="14175"/>
                </a:cubicBezTo>
                <a:cubicBezTo>
                  <a:pt x="13500" y="8775"/>
                  <a:pt x="12825" y="3375"/>
                  <a:pt x="10800" y="0"/>
                </a:cubicBezTo>
                <a:cubicBezTo>
                  <a:pt x="8775" y="3375"/>
                  <a:pt x="8100" y="8775"/>
                  <a:pt x="9450" y="13838"/>
                </a:cubicBezTo>
                <a:cubicBezTo>
                  <a:pt x="8100" y="10125"/>
                  <a:pt x="5400" y="6413"/>
                  <a:pt x="1013" y="4388"/>
                </a:cubicBezTo>
                <a:cubicBezTo>
                  <a:pt x="1688" y="10125"/>
                  <a:pt x="4725" y="11813"/>
                  <a:pt x="9787" y="16538"/>
                </a:cubicBezTo>
                <a:cubicBezTo>
                  <a:pt x="6750" y="14513"/>
                  <a:pt x="2700" y="12825"/>
                  <a:pt x="0" y="13500"/>
                </a:cubicBezTo>
                <a:cubicBezTo>
                  <a:pt x="1350" y="15863"/>
                  <a:pt x="4725" y="16875"/>
                  <a:pt x="9113" y="17213"/>
                </a:cubicBezTo>
                <a:cubicBezTo>
                  <a:pt x="6075" y="17888"/>
                  <a:pt x="3713" y="17888"/>
                  <a:pt x="2025" y="19238"/>
                </a:cubicBezTo>
                <a:cubicBezTo>
                  <a:pt x="5063" y="20587"/>
                  <a:pt x="8100" y="19575"/>
                  <a:pt x="10125" y="17550"/>
                </a:cubicBezTo>
                <a:cubicBezTo>
                  <a:pt x="9450" y="21600"/>
                  <a:pt x="9450" y="21600"/>
                  <a:pt x="9450" y="21600"/>
                </a:cubicBezTo>
                <a:cubicBezTo>
                  <a:pt x="12150" y="21600"/>
                  <a:pt x="12150" y="21600"/>
                  <a:pt x="12150" y="21600"/>
                </a:cubicBezTo>
                <a:cubicBezTo>
                  <a:pt x="11475" y="17550"/>
                  <a:pt x="11475" y="17550"/>
                  <a:pt x="11475" y="17550"/>
                </a:cubicBezTo>
                <a:cubicBezTo>
                  <a:pt x="13500" y="19575"/>
                  <a:pt x="16538" y="20587"/>
                  <a:pt x="19575" y="19238"/>
                </a:cubicBezTo>
                <a:cubicBezTo>
                  <a:pt x="17888" y="17888"/>
                  <a:pt x="15525" y="17888"/>
                  <a:pt x="12488" y="17213"/>
                </a:cubicBezTo>
                <a:cubicBezTo>
                  <a:pt x="16875" y="16875"/>
                  <a:pt x="20250" y="15863"/>
                  <a:pt x="21600" y="135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33" name="Circle"/>
          <p:cNvSpPr/>
          <p:nvPr/>
        </p:nvSpPr>
        <p:spPr>
          <a:xfrm>
            <a:off x="6534150" y="5607050"/>
            <a:ext cx="25401" cy="26988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34" name="Circle"/>
          <p:cNvSpPr/>
          <p:nvPr/>
        </p:nvSpPr>
        <p:spPr>
          <a:xfrm>
            <a:off x="6597650" y="5607050"/>
            <a:ext cx="25401" cy="26988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35" name="Shape"/>
          <p:cNvSpPr/>
          <p:nvPr/>
        </p:nvSpPr>
        <p:spPr>
          <a:xfrm>
            <a:off x="6548438" y="5502275"/>
            <a:ext cx="60326" cy="444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6821" y="21600"/>
                </a:moveTo>
                <a:lnTo>
                  <a:pt x="16484" y="21600"/>
                </a:lnTo>
                <a:lnTo>
                  <a:pt x="16484" y="14657"/>
                </a:lnTo>
                <a:lnTo>
                  <a:pt x="21600" y="14657"/>
                </a:lnTo>
                <a:lnTo>
                  <a:pt x="21600" y="6943"/>
                </a:lnTo>
                <a:lnTo>
                  <a:pt x="16484" y="6943"/>
                </a:lnTo>
                <a:lnTo>
                  <a:pt x="16484" y="0"/>
                </a:lnTo>
                <a:lnTo>
                  <a:pt x="6821" y="0"/>
                </a:lnTo>
                <a:lnTo>
                  <a:pt x="6821" y="6943"/>
                </a:lnTo>
                <a:lnTo>
                  <a:pt x="0" y="6943"/>
                </a:lnTo>
                <a:lnTo>
                  <a:pt x="0" y="14657"/>
                </a:lnTo>
                <a:lnTo>
                  <a:pt x="6821" y="14657"/>
                </a:lnTo>
                <a:lnTo>
                  <a:pt x="6821" y="2160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36" name="Shape"/>
          <p:cNvSpPr/>
          <p:nvPr/>
        </p:nvSpPr>
        <p:spPr>
          <a:xfrm>
            <a:off x="6459965" y="5472112"/>
            <a:ext cx="23777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738" h="21600" extrusionOk="0">
                <a:moveTo>
                  <a:pt x="18529" y="10463"/>
                </a:moveTo>
                <a:cubicBezTo>
                  <a:pt x="18529" y="10463"/>
                  <a:pt x="18529" y="10463"/>
                  <a:pt x="18529" y="10125"/>
                </a:cubicBezTo>
                <a:cubicBezTo>
                  <a:pt x="18202" y="8438"/>
                  <a:pt x="17547" y="7088"/>
                  <a:pt x="15911" y="6075"/>
                </a:cubicBezTo>
                <a:cubicBezTo>
                  <a:pt x="16892" y="0"/>
                  <a:pt x="16892" y="0"/>
                  <a:pt x="16892" y="0"/>
                </a:cubicBezTo>
                <a:cubicBezTo>
                  <a:pt x="3802" y="0"/>
                  <a:pt x="3802" y="0"/>
                  <a:pt x="3802" y="0"/>
                </a:cubicBezTo>
                <a:cubicBezTo>
                  <a:pt x="4783" y="6075"/>
                  <a:pt x="4783" y="6075"/>
                  <a:pt x="4783" y="6075"/>
                </a:cubicBezTo>
                <a:cubicBezTo>
                  <a:pt x="3802" y="7088"/>
                  <a:pt x="2820" y="8438"/>
                  <a:pt x="2492" y="10125"/>
                </a:cubicBezTo>
                <a:cubicBezTo>
                  <a:pt x="2492" y="10125"/>
                  <a:pt x="2492" y="10125"/>
                  <a:pt x="2492" y="10125"/>
                </a:cubicBezTo>
                <a:cubicBezTo>
                  <a:pt x="529" y="11138"/>
                  <a:pt x="-453" y="13838"/>
                  <a:pt x="202" y="16200"/>
                </a:cubicBezTo>
                <a:cubicBezTo>
                  <a:pt x="529" y="16200"/>
                  <a:pt x="856" y="15863"/>
                  <a:pt x="1183" y="15863"/>
                </a:cubicBezTo>
                <a:cubicBezTo>
                  <a:pt x="1838" y="15525"/>
                  <a:pt x="2492" y="14850"/>
                  <a:pt x="2820" y="14175"/>
                </a:cubicBezTo>
                <a:cubicBezTo>
                  <a:pt x="4129" y="17888"/>
                  <a:pt x="6747" y="21600"/>
                  <a:pt x="10674" y="21600"/>
                </a:cubicBezTo>
                <a:cubicBezTo>
                  <a:pt x="14274" y="21600"/>
                  <a:pt x="16892" y="18225"/>
                  <a:pt x="18202" y="14513"/>
                </a:cubicBezTo>
                <a:cubicBezTo>
                  <a:pt x="18529" y="15188"/>
                  <a:pt x="18856" y="15525"/>
                  <a:pt x="19511" y="15863"/>
                </a:cubicBezTo>
                <a:cubicBezTo>
                  <a:pt x="19838" y="15863"/>
                  <a:pt x="20165" y="16200"/>
                  <a:pt x="20492" y="16200"/>
                </a:cubicBezTo>
                <a:cubicBezTo>
                  <a:pt x="21147" y="14175"/>
                  <a:pt x="20492" y="11813"/>
                  <a:pt x="18529" y="10463"/>
                </a:cubicBezTo>
                <a:close/>
                <a:moveTo>
                  <a:pt x="15256" y="1350"/>
                </a:moveTo>
                <a:cubicBezTo>
                  <a:pt x="14602" y="8100"/>
                  <a:pt x="14602" y="8100"/>
                  <a:pt x="14602" y="8100"/>
                </a:cubicBezTo>
                <a:cubicBezTo>
                  <a:pt x="6092" y="8100"/>
                  <a:pt x="6092" y="8100"/>
                  <a:pt x="6092" y="8100"/>
                </a:cubicBezTo>
                <a:cubicBezTo>
                  <a:pt x="5438" y="1350"/>
                  <a:pt x="5438" y="1350"/>
                  <a:pt x="5438" y="1350"/>
                </a:cubicBezTo>
                <a:lnTo>
                  <a:pt x="15256" y="1350"/>
                </a:lnTo>
                <a:close/>
                <a:moveTo>
                  <a:pt x="17220" y="13163"/>
                </a:moveTo>
                <a:cubicBezTo>
                  <a:pt x="16238" y="16538"/>
                  <a:pt x="13947" y="20250"/>
                  <a:pt x="10674" y="20250"/>
                </a:cubicBezTo>
                <a:cubicBezTo>
                  <a:pt x="7402" y="20250"/>
                  <a:pt x="4783" y="16538"/>
                  <a:pt x="4129" y="13163"/>
                </a:cubicBezTo>
                <a:cubicBezTo>
                  <a:pt x="3802" y="12825"/>
                  <a:pt x="3802" y="12488"/>
                  <a:pt x="3802" y="12150"/>
                </a:cubicBezTo>
                <a:cubicBezTo>
                  <a:pt x="5765" y="12150"/>
                  <a:pt x="7729" y="11138"/>
                  <a:pt x="9038" y="9450"/>
                </a:cubicBezTo>
                <a:cubicBezTo>
                  <a:pt x="12311" y="9450"/>
                  <a:pt x="12311" y="9450"/>
                  <a:pt x="12311" y="9450"/>
                </a:cubicBezTo>
                <a:cubicBezTo>
                  <a:pt x="13620" y="11138"/>
                  <a:pt x="15256" y="11813"/>
                  <a:pt x="17220" y="12150"/>
                </a:cubicBezTo>
                <a:cubicBezTo>
                  <a:pt x="17220" y="12488"/>
                  <a:pt x="17220" y="12825"/>
                  <a:pt x="17220" y="13163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37" name="Shape"/>
          <p:cNvSpPr/>
          <p:nvPr/>
        </p:nvSpPr>
        <p:spPr>
          <a:xfrm>
            <a:off x="6938963" y="5472112"/>
            <a:ext cx="2413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7550" y="12150"/>
                </a:moveTo>
                <a:cubicBezTo>
                  <a:pt x="15863" y="12150"/>
                  <a:pt x="15863" y="12150"/>
                  <a:pt x="15863" y="12150"/>
                </a:cubicBezTo>
                <a:cubicBezTo>
                  <a:pt x="16875" y="10800"/>
                  <a:pt x="17550" y="9113"/>
                  <a:pt x="17550" y="7425"/>
                </a:cubicBezTo>
                <a:cubicBezTo>
                  <a:pt x="17550" y="2363"/>
                  <a:pt x="14175" y="0"/>
                  <a:pt x="10800" y="0"/>
                </a:cubicBezTo>
                <a:cubicBezTo>
                  <a:pt x="8437" y="0"/>
                  <a:pt x="5737" y="1350"/>
                  <a:pt x="4725" y="4388"/>
                </a:cubicBezTo>
                <a:cubicBezTo>
                  <a:pt x="4387" y="5063"/>
                  <a:pt x="4050" y="6750"/>
                  <a:pt x="4387" y="6750"/>
                </a:cubicBezTo>
                <a:cubicBezTo>
                  <a:pt x="4387" y="7088"/>
                  <a:pt x="4387" y="7088"/>
                  <a:pt x="4387" y="7425"/>
                </a:cubicBezTo>
                <a:cubicBezTo>
                  <a:pt x="4387" y="9113"/>
                  <a:pt x="5062" y="10800"/>
                  <a:pt x="6075" y="12150"/>
                </a:cubicBezTo>
                <a:cubicBezTo>
                  <a:pt x="4050" y="12150"/>
                  <a:pt x="4050" y="12150"/>
                  <a:pt x="4050" y="12150"/>
                </a:cubicBezTo>
                <a:cubicBezTo>
                  <a:pt x="1687" y="12150"/>
                  <a:pt x="0" y="13838"/>
                  <a:pt x="0" y="162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16200"/>
                  <a:pt x="21600" y="16200"/>
                  <a:pt x="21600" y="16200"/>
                </a:cubicBezTo>
                <a:cubicBezTo>
                  <a:pt x="21600" y="13838"/>
                  <a:pt x="19913" y="12150"/>
                  <a:pt x="17550" y="12150"/>
                </a:cubicBezTo>
                <a:close/>
                <a:moveTo>
                  <a:pt x="5737" y="7425"/>
                </a:moveTo>
                <a:cubicBezTo>
                  <a:pt x="5737" y="7088"/>
                  <a:pt x="5737" y="6750"/>
                  <a:pt x="5737" y="6413"/>
                </a:cubicBezTo>
                <a:cubicBezTo>
                  <a:pt x="6750" y="5738"/>
                  <a:pt x="7425" y="4725"/>
                  <a:pt x="8100" y="3375"/>
                </a:cubicBezTo>
                <a:cubicBezTo>
                  <a:pt x="9112" y="4725"/>
                  <a:pt x="11813" y="5738"/>
                  <a:pt x="14513" y="5738"/>
                </a:cubicBezTo>
                <a:cubicBezTo>
                  <a:pt x="15188" y="5738"/>
                  <a:pt x="15525" y="5738"/>
                  <a:pt x="15863" y="5400"/>
                </a:cubicBezTo>
                <a:cubicBezTo>
                  <a:pt x="16200" y="6075"/>
                  <a:pt x="16200" y="6750"/>
                  <a:pt x="16200" y="7425"/>
                </a:cubicBezTo>
                <a:cubicBezTo>
                  <a:pt x="16200" y="10800"/>
                  <a:pt x="13163" y="13500"/>
                  <a:pt x="10800" y="13500"/>
                </a:cubicBezTo>
                <a:cubicBezTo>
                  <a:pt x="8775" y="13500"/>
                  <a:pt x="5737" y="10800"/>
                  <a:pt x="5737" y="7425"/>
                </a:cubicBezTo>
                <a:close/>
                <a:moveTo>
                  <a:pt x="1350" y="20250"/>
                </a:moveTo>
                <a:cubicBezTo>
                  <a:pt x="1350" y="16200"/>
                  <a:pt x="1350" y="16200"/>
                  <a:pt x="1350" y="16200"/>
                </a:cubicBezTo>
                <a:cubicBezTo>
                  <a:pt x="1350" y="14850"/>
                  <a:pt x="2700" y="13500"/>
                  <a:pt x="4050" y="13500"/>
                </a:cubicBezTo>
                <a:cubicBezTo>
                  <a:pt x="7425" y="13500"/>
                  <a:pt x="7425" y="13500"/>
                  <a:pt x="7425" y="13500"/>
                </a:cubicBezTo>
                <a:cubicBezTo>
                  <a:pt x="8437" y="14175"/>
                  <a:pt x="9787" y="14850"/>
                  <a:pt x="10800" y="14850"/>
                </a:cubicBezTo>
                <a:cubicBezTo>
                  <a:pt x="10800" y="20250"/>
                  <a:pt x="10800" y="20250"/>
                  <a:pt x="10800" y="20250"/>
                </a:cubicBezTo>
                <a:lnTo>
                  <a:pt x="1350" y="20250"/>
                </a:lnTo>
                <a:close/>
                <a:moveTo>
                  <a:pt x="20250" y="20250"/>
                </a:moveTo>
                <a:cubicBezTo>
                  <a:pt x="12150" y="20250"/>
                  <a:pt x="12150" y="20250"/>
                  <a:pt x="12150" y="20250"/>
                </a:cubicBezTo>
                <a:cubicBezTo>
                  <a:pt x="12150" y="14513"/>
                  <a:pt x="12150" y="14513"/>
                  <a:pt x="12150" y="14513"/>
                </a:cubicBezTo>
                <a:cubicBezTo>
                  <a:pt x="12825" y="14513"/>
                  <a:pt x="13838" y="14175"/>
                  <a:pt x="14513" y="13500"/>
                </a:cubicBezTo>
                <a:cubicBezTo>
                  <a:pt x="17550" y="13500"/>
                  <a:pt x="17550" y="13500"/>
                  <a:pt x="17550" y="13500"/>
                </a:cubicBezTo>
                <a:cubicBezTo>
                  <a:pt x="18900" y="13500"/>
                  <a:pt x="20250" y="14850"/>
                  <a:pt x="20250" y="16200"/>
                </a:cubicBezTo>
                <a:lnTo>
                  <a:pt x="20250" y="2025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38" name="Circle"/>
          <p:cNvSpPr/>
          <p:nvPr/>
        </p:nvSpPr>
        <p:spPr>
          <a:xfrm>
            <a:off x="7029450" y="5546725"/>
            <a:ext cx="14289" cy="15877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39" name="Circle"/>
          <p:cNvSpPr/>
          <p:nvPr/>
        </p:nvSpPr>
        <p:spPr>
          <a:xfrm>
            <a:off x="7073900" y="5546725"/>
            <a:ext cx="15877" cy="15877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40" name="Shape"/>
          <p:cNvSpPr/>
          <p:nvPr/>
        </p:nvSpPr>
        <p:spPr>
          <a:xfrm>
            <a:off x="6985000" y="5637212"/>
            <a:ext cx="44451" cy="444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657" y="0"/>
                </a:moveTo>
                <a:lnTo>
                  <a:pt x="6943" y="0"/>
                </a:lnTo>
                <a:lnTo>
                  <a:pt x="6943" y="7714"/>
                </a:lnTo>
                <a:lnTo>
                  <a:pt x="0" y="7714"/>
                </a:lnTo>
                <a:lnTo>
                  <a:pt x="0" y="14657"/>
                </a:lnTo>
                <a:lnTo>
                  <a:pt x="6943" y="14657"/>
                </a:lnTo>
                <a:lnTo>
                  <a:pt x="6943" y="21600"/>
                </a:lnTo>
                <a:lnTo>
                  <a:pt x="14657" y="21600"/>
                </a:lnTo>
                <a:lnTo>
                  <a:pt x="14657" y="14657"/>
                </a:lnTo>
                <a:lnTo>
                  <a:pt x="21600" y="14657"/>
                </a:lnTo>
                <a:lnTo>
                  <a:pt x="21600" y="7714"/>
                </a:lnTo>
                <a:lnTo>
                  <a:pt x="14657" y="7714"/>
                </a:lnTo>
                <a:lnTo>
                  <a:pt x="14657" y="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41" name="Shape"/>
          <p:cNvSpPr/>
          <p:nvPr/>
        </p:nvSpPr>
        <p:spPr>
          <a:xfrm>
            <a:off x="3122613" y="5472112"/>
            <a:ext cx="211139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14" y="8438"/>
                </a:moveTo>
                <a:cubicBezTo>
                  <a:pt x="21214" y="8100"/>
                  <a:pt x="20829" y="7763"/>
                  <a:pt x="20443" y="7763"/>
                </a:cubicBezTo>
                <a:cubicBezTo>
                  <a:pt x="18900" y="6413"/>
                  <a:pt x="18900" y="6413"/>
                  <a:pt x="18900" y="6413"/>
                </a:cubicBezTo>
                <a:cubicBezTo>
                  <a:pt x="18900" y="6075"/>
                  <a:pt x="18514" y="5738"/>
                  <a:pt x="18514" y="5738"/>
                </a:cubicBezTo>
                <a:cubicBezTo>
                  <a:pt x="18514" y="5738"/>
                  <a:pt x="18129" y="5400"/>
                  <a:pt x="17743" y="5400"/>
                </a:cubicBezTo>
                <a:cubicBezTo>
                  <a:pt x="17743" y="5063"/>
                  <a:pt x="17357" y="4725"/>
                  <a:pt x="17357" y="4725"/>
                </a:cubicBezTo>
                <a:cubicBezTo>
                  <a:pt x="17357" y="4725"/>
                  <a:pt x="17357" y="4725"/>
                  <a:pt x="16971" y="4725"/>
                </a:cubicBezTo>
                <a:cubicBezTo>
                  <a:pt x="16971" y="4388"/>
                  <a:pt x="16971" y="4388"/>
                  <a:pt x="16971" y="4388"/>
                </a:cubicBezTo>
                <a:cubicBezTo>
                  <a:pt x="16971" y="4050"/>
                  <a:pt x="16971" y="3713"/>
                  <a:pt x="16971" y="3375"/>
                </a:cubicBezTo>
                <a:cubicBezTo>
                  <a:pt x="16971" y="2025"/>
                  <a:pt x="16971" y="2025"/>
                  <a:pt x="16971" y="2025"/>
                </a:cubicBezTo>
                <a:cubicBezTo>
                  <a:pt x="16971" y="1688"/>
                  <a:pt x="16971" y="1013"/>
                  <a:pt x="16586" y="675"/>
                </a:cubicBezTo>
                <a:cubicBezTo>
                  <a:pt x="16200" y="338"/>
                  <a:pt x="16200" y="338"/>
                  <a:pt x="16200" y="338"/>
                </a:cubicBezTo>
                <a:cubicBezTo>
                  <a:pt x="15814" y="0"/>
                  <a:pt x="15043" y="0"/>
                  <a:pt x="14657" y="0"/>
                </a:cubicBezTo>
                <a:cubicBezTo>
                  <a:pt x="6943" y="0"/>
                  <a:pt x="6943" y="0"/>
                  <a:pt x="6943" y="0"/>
                </a:cubicBezTo>
                <a:cubicBezTo>
                  <a:pt x="6557" y="0"/>
                  <a:pt x="5786" y="0"/>
                  <a:pt x="5400" y="338"/>
                </a:cubicBezTo>
                <a:cubicBezTo>
                  <a:pt x="5014" y="675"/>
                  <a:pt x="5014" y="675"/>
                  <a:pt x="5014" y="675"/>
                </a:cubicBezTo>
                <a:cubicBezTo>
                  <a:pt x="4629" y="1013"/>
                  <a:pt x="4629" y="1688"/>
                  <a:pt x="4629" y="2025"/>
                </a:cubicBezTo>
                <a:cubicBezTo>
                  <a:pt x="4629" y="3375"/>
                  <a:pt x="4629" y="3375"/>
                  <a:pt x="4629" y="3375"/>
                </a:cubicBezTo>
                <a:cubicBezTo>
                  <a:pt x="4629" y="3713"/>
                  <a:pt x="4629" y="4050"/>
                  <a:pt x="4629" y="4050"/>
                </a:cubicBezTo>
                <a:cubicBezTo>
                  <a:pt x="4629" y="4050"/>
                  <a:pt x="4243" y="4388"/>
                  <a:pt x="3857" y="4388"/>
                </a:cubicBezTo>
                <a:cubicBezTo>
                  <a:pt x="3471" y="5063"/>
                  <a:pt x="3471" y="5063"/>
                  <a:pt x="3471" y="5063"/>
                </a:cubicBezTo>
                <a:cubicBezTo>
                  <a:pt x="3086" y="5063"/>
                  <a:pt x="2700" y="5738"/>
                  <a:pt x="2314" y="5738"/>
                </a:cubicBezTo>
                <a:cubicBezTo>
                  <a:pt x="386" y="7425"/>
                  <a:pt x="386" y="7425"/>
                  <a:pt x="386" y="7425"/>
                </a:cubicBezTo>
                <a:cubicBezTo>
                  <a:pt x="386" y="7763"/>
                  <a:pt x="0" y="8100"/>
                  <a:pt x="0" y="8100"/>
                </a:cubicBezTo>
                <a:cubicBezTo>
                  <a:pt x="0" y="8100"/>
                  <a:pt x="0" y="8438"/>
                  <a:pt x="0" y="8775"/>
                </a:cubicBezTo>
                <a:cubicBezTo>
                  <a:pt x="0" y="8775"/>
                  <a:pt x="0" y="8775"/>
                  <a:pt x="0" y="8775"/>
                </a:cubicBezTo>
                <a:cubicBezTo>
                  <a:pt x="0" y="9113"/>
                  <a:pt x="0" y="9450"/>
                  <a:pt x="0" y="9787"/>
                </a:cubicBezTo>
                <a:cubicBezTo>
                  <a:pt x="0" y="9787"/>
                  <a:pt x="0" y="10125"/>
                  <a:pt x="0" y="10463"/>
                </a:cubicBezTo>
                <a:cubicBezTo>
                  <a:pt x="0" y="15525"/>
                  <a:pt x="0" y="15525"/>
                  <a:pt x="0" y="15525"/>
                </a:cubicBezTo>
                <a:cubicBezTo>
                  <a:pt x="0" y="15863"/>
                  <a:pt x="0" y="16538"/>
                  <a:pt x="0" y="16875"/>
                </a:cubicBezTo>
                <a:cubicBezTo>
                  <a:pt x="0" y="19575"/>
                  <a:pt x="0" y="19575"/>
                  <a:pt x="0" y="19575"/>
                </a:cubicBezTo>
                <a:cubicBezTo>
                  <a:pt x="0" y="19913"/>
                  <a:pt x="0" y="20587"/>
                  <a:pt x="0" y="20925"/>
                </a:cubicBezTo>
                <a:cubicBezTo>
                  <a:pt x="0" y="20925"/>
                  <a:pt x="0" y="20925"/>
                  <a:pt x="0" y="20925"/>
                </a:cubicBezTo>
                <a:cubicBezTo>
                  <a:pt x="0" y="21263"/>
                  <a:pt x="386" y="21600"/>
                  <a:pt x="771" y="21600"/>
                </a:cubicBezTo>
                <a:cubicBezTo>
                  <a:pt x="771" y="21600"/>
                  <a:pt x="771" y="21600"/>
                  <a:pt x="771" y="21600"/>
                </a:cubicBezTo>
                <a:cubicBezTo>
                  <a:pt x="1157" y="21600"/>
                  <a:pt x="1929" y="21600"/>
                  <a:pt x="2314" y="21600"/>
                </a:cubicBezTo>
                <a:cubicBezTo>
                  <a:pt x="10414" y="21600"/>
                  <a:pt x="10414" y="21600"/>
                  <a:pt x="10414" y="21600"/>
                </a:cubicBezTo>
                <a:cubicBezTo>
                  <a:pt x="10800" y="21600"/>
                  <a:pt x="11571" y="21600"/>
                  <a:pt x="11957" y="21600"/>
                </a:cubicBezTo>
                <a:cubicBezTo>
                  <a:pt x="11957" y="21600"/>
                  <a:pt x="12343" y="21600"/>
                  <a:pt x="12729" y="21600"/>
                </a:cubicBezTo>
                <a:cubicBezTo>
                  <a:pt x="12729" y="21600"/>
                  <a:pt x="13114" y="21600"/>
                  <a:pt x="13500" y="21600"/>
                </a:cubicBezTo>
                <a:cubicBezTo>
                  <a:pt x="13500" y="21600"/>
                  <a:pt x="14271" y="21600"/>
                  <a:pt x="14657" y="21600"/>
                </a:cubicBezTo>
                <a:cubicBezTo>
                  <a:pt x="19286" y="21600"/>
                  <a:pt x="19286" y="21600"/>
                  <a:pt x="19286" y="21600"/>
                </a:cubicBezTo>
                <a:cubicBezTo>
                  <a:pt x="19671" y="21600"/>
                  <a:pt x="20057" y="21600"/>
                  <a:pt x="20443" y="21600"/>
                </a:cubicBezTo>
                <a:cubicBezTo>
                  <a:pt x="20443" y="21600"/>
                  <a:pt x="20829" y="21600"/>
                  <a:pt x="21214" y="21600"/>
                </a:cubicBezTo>
                <a:cubicBezTo>
                  <a:pt x="21214" y="21600"/>
                  <a:pt x="21600" y="21263"/>
                  <a:pt x="21600" y="20925"/>
                </a:cubicBezTo>
                <a:cubicBezTo>
                  <a:pt x="21600" y="10800"/>
                  <a:pt x="21600" y="10800"/>
                  <a:pt x="21600" y="10800"/>
                </a:cubicBezTo>
                <a:cubicBezTo>
                  <a:pt x="21600" y="10463"/>
                  <a:pt x="21600" y="10125"/>
                  <a:pt x="21600" y="9450"/>
                </a:cubicBezTo>
                <a:cubicBezTo>
                  <a:pt x="21600" y="9113"/>
                  <a:pt x="21600" y="9113"/>
                  <a:pt x="21600" y="9113"/>
                </a:cubicBezTo>
                <a:cubicBezTo>
                  <a:pt x="21600" y="8775"/>
                  <a:pt x="21600" y="8438"/>
                  <a:pt x="21214" y="8438"/>
                </a:cubicBezTo>
                <a:close/>
                <a:moveTo>
                  <a:pt x="6171" y="3375"/>
                </a:moveTo>
                <a:cubicBezTo>
                  <a:pt x="6171" y="3038"/>
                  <a:pt x="6171" y="2363"/>
                  <a:pt x="6171" y="2025"/>
                </a:cubicBezTo>
                <a:cubicBezTo>
                  <a:pt x="6171" y="2025"/>
                  <a:pt x="6171" y="2025"/>
                  <a:pt x="6171" y="2025"/>
                </a:cubicBezTo>
                <a:cubicBezTo>
                  <a:pt x="6171" y="1688"/>
                  <a:pt x="6557" y="1350"/>
                  <a:pt x="6943" y="1350"/>
                </a:cubicBezTo>
                <a:cubicBezTo>
                  <a:pt x="14657" y="1350"/>
                  <a:pt x="14657" y="1350"/>
                  <a:pt x="14657" y="1350"/>
                </a:cubicBezTo>
                <a:cubicBezTo>
                  <a:pt x="15043" y="1350"/>
                  <a:pt x="15429" y="1688"/>
                  <a:pt x="15429" y="2025"/>
                </a:cubicBezTo>
                <a:cubicBezTo>
                  <a:pt x="15429" y="3375"/>
                  <a:pt x="15429" y="3375"/>
                  <a:pt x="15429" y="3375"/>
                </a:cubicBezTo>
                <a:cubicBezTo>
                  <a:pt x="15429" y="3713"/>
                  <a:pt x="15043" y="4050"/>
                  <a:pt x="15043" y="4050"/>
                </a:cubicBezTo>
                <a:cubicBezTo>
                  <a:pt x="14657" y="4050"/>
                  <a:pt x="13886" y="4050"/>
                  <a:pt x="13500" y="4050"/>
                </a:cubicBezTo>
                <a:cubicBezTo>
                  <a:pt x="7329" y="4050"/>
                  <a:pt x="7329" y="4050"/>
                  <a:pt x="7329" y="4050"/>
                </a:cubicBezTo>
                <a:cubicBezTo>
                  <a:pt x="6943" y="4050"/>
                  <a:pt x="6557" y="4050"/>
                  <a:pt x="6557" y="4050"/>
                </a:cubicBezTo>
                <a:cubicBezTo>
                  <a:pt x="6171" y="4050"/>
                  <a:pt x="6171" y="3713"/>
                  <a:pt x="6171" y="3375"/>
                </a:cubicBezTo>
                <a:close/>
                <a:moveTo>
                  <a:pt x="12343" y="10125"/>
                </a:moveTo>
                <a:cubicBezTo>
                  <a:pt x="12343" y="10463"/>
                  <a:pt x="12343" y="11138"/>
                  <a:pt x="12343" y="11475"/>
                </a:cubicBezTo>
                <a:cubicBezTo>
                  <a:pt x="12343" y="19575"/>
                  <a:pt x="12343" y="19575"/>
                  <a:pt x="12343" y="19575"/>
                </a:cubicBezTo>
                <a:cubicBezTo>
                  <a:pt x="12343" y="19913"/>
                  <a:pt x="11957" y="20250"/>
                  <a:pt x="11957" y="20250"/>
                </a:cubicBezTo>
                <a:cubicBezTo>
                  <a:pt x="11571" y="20250"/>
                  <a:pt x="10800" y="20250"/>
                  <a:pt x="10414" y="20250"/>
                </a:cubicBezTo>
                <a:cubicBezTo>
                  <a:pt x="2314" y="20250"/>
                  <a:pt x="2314" y="20250"/>
                  <a:pt x="2314" y="20250"/>
                </a:cubicBezTo>
                <a:cubicBezTo>
                  <a:pt x="1929" y="20250"/>
                  <a:pt x="1543" y="19913"/>
                  <a:pt x="1543" y="19575"/>
                </a:cubicBezTo>
                <a:cubicBezTo>
                  <a:pt x="1543" y="10125"/>
                  <a:pt x="1543" y="10125"/>
                  <a:pt x="1543" y="10125"/>
                </a:cubicBezTo>
                <a:cubicBezTo>
                  <a:pt x="1543" y="9787"/>
                  <a:pt x="1929" y="9450"/>
                  <a:pt x="2314" y="9450"/>
                </a:cubicBezTo>
                <a:cubicBezTo>
                  <a:pt x="11186" y="9450"/>
                  <a:pt x="11186" y="9450"/>
                  <a:pt x="11186" y="9450"/>
                </a:cubicBezTo>
                <a:cubicBezTo>
                  <a:pt x="11571" y="9450"/>
                  <a:pt x="11957" y="9450"/>
                  <a:pt x="11957" y="9450"/>
                </a:cubicBezTo>
                <a:cubicBezTo>
                  <a:pt x="12343" y="9450"/>
                  <a:pt x="12343" y="9787"/>
                  <a:pt x="12343" y="10125"/>
                </a:cubicBezTo>
                <a:close/>
                <a:moveTo>
                  <a:pt x="13886" y="7763"/>
                </a:moveTo>
                <a:cubicBezTo>
                  <a:pt x="13500" y="7763"/>
                  <a:pt x="13114" y="8100"/>
                  <a:pt x="13114" y="8100"/>
                </a:cubicBezTo>
                <a:cubicBezTo>
                  <a:pt x="13114" y="8100"/>
                  <a:pt x="12729" y="8100"/>
                  <a:pt x="12729" y="8100"/>
                </a:cubicBezTo>
                <a:cubicBezTo>
                  <a:pt x="12343" y="8100"/>
                  <a:pt x="11957" y="8100"/>
                  <a:pt x="11571" y="8100"/>
                </a:cubicBezTo>
                <a:cubicBezTo>
                  <a:pt x="2700" y="8100"/>
                  <a:pt x="2700" y="8100"/>
                  <a:pt x="2700" y="8100"/>
                </a:cubicBezTo>
                <a:cubicBezTo>
                  <a:pt x="2314" y="8100"/>
                  <a:pt x="2314" y="7763"/>
                  <a:pt x="2700" y="7763"/>
                </a:cubicBezTo>
                <a:cubicBezTo>
                  <a:pt x="4629" y="5738"/>
                  <a:pt x="4629" y="5738"/>
                  <a:pt x="4629" y="5738"/>
                </a:cubicBezTo>
                <a:cubicBezTo>
                  <a:pt x="5014" y="5738"/>
                  <a:pt x="5400" y="5400"/>
                  <a:pt x="5786" y="5400"/>
                </a:cubicBezTo>
                <a:cubicBezTo>
                  <a:pt x="5786" y="5400"/>
                  <a:pt x="6557" y="5400"/>
                  <a:pt x="6943" y="5400"/>
                </a:cubicBezTo>
                <a:cubicBezTo>
                  <a:pt x="14657" y="5400"/>
                  <a:pt x="14657" y="5400"/>
                  <a:pt x="14657" y="5400"/>
                </a:cubicBezTo>
                <a:cubicBezTo>
                  <a:pt x="15043" y="5400"/>
                  <a:pt x="15429" y="5400"/>
                  <a:pt x="15814" y="5400"/>
                </a:cubicBezTo>
                <a:cubicBezTo>
                  <a:pt x="15814" y="5400"/>
                  <a:pt x="15814" y="5400"/>
                  <a:pt x="16200" y="5400"/>
                </a:cubicBezTo>
                <a:cubicBezTo>
                  <a:pt x="16200" y="5400"/>
                  <a:pt x="16200" y="5400"/>
                  <a:pt x="16200" y="5400"/>
                </a:cubicBezTo>
                <a:cubicBezTo>
                  <a:pt x="16200" y="5738"/>
                  <a:pt x="15814" y="5738"/>
                  <a:pt x="15429" y="6075"/>
                </a:cubicBezTo>
                <a:lnTo>
                  <a:pt x="13886" y="7763"/>
                </a:lnTo>
                <a:close/>
                <a:moveTo>
                  <a:pt x="20057" y="19575"/>
                </a:moveTo>
                <a:cubicBezTo>
                  <a:pt x="20057" y="19913"/>
                  <a:pt x="19671" y="20250"/>
                  <a:pt x="19286" y="20250"/>
                </a:cubicBezTo>
                <a:cubicBezTo>
                  <a:pt x="14657" y="20250"/>
                  <a:pt x="14657" y="20250"/>
                  <a:pt x="14657" y="20250"/>
                </a:cubicBezTo>
                <a:cubicBezTo>
                  <a:pt x="14271" y="20250"/>
                  <a:pt x="13886" y="19913"/>
                  <a:pt x="13886" y="19575"/>
                </a:cubicBezTo>
                <a:cubicBezTo>
                  <a:pt x="13886" y="10125"/>
                  <a:pt x="13886" y="10125"/>
                  <a:pt x="13886" y="10125"/>
                </a:cubicBezTo>
                <a:cubicBezTo>
                  <a:pt x="13886" y="9787"/>
                  <a:pt x="14271" y="9450"/>
                  <a:pt x="14271" y="9113"/>
                </a:cubicBezTo>
                <a:cubicBezTo>
                  <a:pt x="16586" y="7425"/>
                  <a:pt x="16586" y="7425"/>
                  <a:pt x="16586" y="7425"/>
                </a:cubicBezTo>
                <a:cubicBezTo>
                  <a:pt x="16586" y="7088"/>
                  <a:pt x="16971" y="6750"/>
                  <a:pt x="16971" y="6750"/>
                </a:cubicBezTo>
                <a:cubicBezTo>
                  <a:pt x="17357" y="6750"/>
                  <a:pt x="17357" y="6750"/>
                  <a:pt x="17743" y="7088"/>
                </a:cubicBezTo>
                <a:cubicBezTo>
                  <a:pt x="18129" y="7088"/>
                  <a:pt x="18129" y="7088"/>
                  <a:pt x="18129" y="7088"/>
                </a:cubicBezTo>
                <a:cubicBezTo>
                  <a:pt x="18129" y="7425"/>
                  <a:pt x="18900" y="7763"/>
                  <a:pt x="18900" y="8100"/>
                </a:cubicBezTo>
                <a:cubicBezTo>
                  <a:pt x="19671" y="8438"/>
                  <a:pt x="19671" y="8438"/>
                  <a:pt x="19671" y="8438"/>
                </a:cubicBezTo>
                <a:cubicBezTo>
                  <a:pt x="19671" y="8775"/>
                  <a:pt x="20057" y="9450"/>
                  <a:pt x="20057" y="9787"/>
                </a:cubicBezTo>
                <a:lnTo>
                  <a:pt x="20057" y="19575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42" name="Shape"/>
          <p:cNvSpPr/>
          <p:nvPr/>
        </p:nvSpPr>
        <p:spPr>
          <a:xfrm>
            <a:off x="3168650" y="5607050"/>
            <a:ext cx="44451" cy="74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9440"/>
                </a:moveTo>
                <a:cubicBezTo>
                  <a:pt x="0" y="20520"/>
                  <a:pt x="1800" y="21600"/>
                  <a:pt x="3600" y="21600"/>
                </a:cubicBezTo>
                <a:cubicBezTo>
                  <a:pt x="18000" y="21600"/>
                  <a:pt x="18000" y="21600"/>
                  <a:pt x="18000" y="21600"/>
                </a:cubicBezTo>
                <a:cubicBezTo>
                  <a:pt x="19800" y="21600"/>
                  <a:pt x="21600" y="20520"/>
                  <a:pt x="21600" y="19440"/>
                </a:cubicBezTo>
                <a:cubicBezTo>
                  <a:pt x="21600" y="2160"/>
                  <a:pt x="21600" y="2160"/>
                  <a:pt x="21600" y="2160"/>
                </a:cubicBezTo>
                <a:cubicBezTo>
                  <a:pt x="21600" y="1080"/>
                  <a:pt x="19800" y="0"/>
                  <a:pt x="18000" y="0"/>
                </a:cubicBezTo>
                <a:cubicBezTo>
                  <a:pt x="3600" y="0"/>
                  <a:pt x="3600" y="0"/>
                  <a:pt x="3600" y="0"/>
                </a:cubicBezTo>
                <a:cubicBezTo>
                  <a:pt x="1800" y="0"/>
                  <a:pt x="0" y="1080"/>
                  <a:pt x="0" y="2160"/>
                </a:cubicBezTo>
                <a:lnTo>
                  <a:pt x="0" y="19440"/>
                </a:ln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43" name="Shape"/>
          <p:cNvSpPr/>
          <p:nvPr/>
        </p:nvSpPr>
        <p:spPr>
          <a:xfrm>
            <a:off x="5575301" y="6467475"/>
            <a:ext cx="139701" cy="2032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682" y="21600"/>
                </a:moveTo>
                <a:lnTo>
                  <a:pt x="21600" y="10800"/>
                </a:lnTo>
                <a:lnTo>
                  <a:pt x="3682" y="0"/>
                </a:lnTo>
                <a:lnTo>
                  <a:pt x="0" y="2362"/>
                </a:lnTo>
                <a:lnTo>
                  <a:pt x="14482" y="10800"/>
                </a:lnTo>
                <a:lnTo>
                  <a:pt x="0" y="19069"/>
                </a:lnTo>
                <a:lnTo>
                  <a:pt x="3682" y="2160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44" name="Shape"/>
          <p:cNvSpPr/>
          <p:nvPr/>
        </p:nvSpPr>
        <p:spPr>
          <a:xfrm>
            <a:off x="5053012" y="6467475"/>
            <a:ext cx="139701" cy="2032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164" y="21600"/>
                </a:moveTo>
                <a:lnTo>
                  <a:pt x="21600" y="19069"/>
                </a:lnTo>
                <a:lnTo>
                  <a:pt x="7118" y="10800"/>
                </a:lnTo>
                <a:lnTo>
                  <a:pt x="21600" y="2362"/>
                </a:lnTo>
                <a:lnTo>
                  <a:pt x="18164" y="0"/>
                </a:lnTo>
                <a:lnTo>
                  <a:pt x="0" y="10800"/>
                </a:lnTo>
                <a:lnTo>
                  <a:pt x="18164" y="2160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45" name="Shape"/>
          <p:cNvSpPr/>
          <p:nvPr/>
        </p:nvSpPr>
        <p:spPr>
          <a:xfrm>
            <a:off x="4554537" y="6492875"/>
            <a:ext cx="203201" cy="1397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362" y="21600"/>
                </a:moveTo>
                <a:lnTo>
                  <a:pt x="10800" y="7118"/>
                </a:lnTo>
                <a:lnTo>
                  <a:pt x="19069" y="21600"/>
                </a:lnTo>
                <a:lnTo>
                  <a:pt x="21600" y="18164"/>
                </a:lnTo>
                <a:lnTo>
                  <a:pt x="10800" y="0"/>
                </a:lnTo>
                <a:lnTo>
                  <a:pt x="0" y="18164"/>
                </a:lnTo>
                <a:lnTo>
                  <a:pt x="2362" y="2160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46" name="Shape"/>
          <p:cNvSpPr/>
          <p:nvPr/>
        </p:nvSpPr>
        <p:spPr>
          <a:xfrm>
            <a:off x="4073526" y="6505575"/>
            <a:ext cx="203201" cy="1381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1600"/>
                </a:moveTo>
                <a:lnTo>
                  <a:pt x="21600" y="3476"/>
                </a:lnTo>
                <a:lnTo>
                  <a:pt x="19069" y="0"/>
                </a:lnTo>
                <a:lnTo>
                  <a:pt x="10800" y="14648"/>
                </a:lnTo>
                <a:lnTo>
                  <a:pt x="2362" y="0"/>
                </a:lnTo>
                <a:lnTo>
                  <a:pt x="0" y="3476"/>
                </a:lnTo>
                <a:lnTo>
                  <a:pt x="10800" y="2160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47" name="Shape"/>
          <p:cNvSpPr/>
          <p:nvPr/>
        </p:nvSpPr>
        <p:spPr>
          <a:xfrm>
            <a:off x="7419975" y="6448425"/>
            <a:ext cx="211139" cy="2111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543"/>
                </a:moveTo>
                <a:cubicBezTo>
                  <a:pt x="15814" y="1543"/>
                  <a:pt x="20057" y="5786"/>
                  <a:pt x="20057" y="10800"/>
                </a:cubicBezTo>
                <a:cubicBezTo>
                  <a:pt x="20057" y="15814"/>
                  <a:pt x="15814" y="20057"/>
                  <a:pt x="10800" y="20057"/>
                </a:cubicBezTo>
                <a:cubicBezTo>
                  <a:pt x="5786" y="20057"/>
                  <a:pt x="1543" y="15814"/>
                  <a:pt x="1543" y="10800"/>
                </a:cubicBezTo>
                <a:cubicBezTo>
                  <a:pt x="1543" y="5786"/>
                  <a:pt x="5786" y="1543"/>
                  <a:pt x="10800" y="1543"/>
                </a:cubicBezTo>
                <a:moveTo>
                  <a:pt x="10800" y="0"/>
                </a:moveTo>
                <a:cubicBezTo>
                  <a:pt x="5014" y="0"/>
                  <a:pt x="0" y="5014"/>
                  <a:pt x="0" y="10800"/>
                </a:cubicBezTo>
                <a:cubicBezTo>
                  <a:pt x="0" y="16586"/>
                  <a:pt x="5014" y="21600"/>
                  <a:pt x="10800" y="21600"/>
                </a:cubicBezTo>
                <a:cubicBezTo>
                  <a:pt x="16586" y="21600"/>
                  <a:pt x="21600" y="16586"/>
                  <a:pt x="21600" y="10800"/>
                </a:cubicBezTo>
                <a:cubicBezTo>
                  <a:pt x="21600" y="5014"/>
                  <a:pt x="16586" y="0"/>
                  <a:pt x="10800" y="0"/>
                </a:cubicBez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48" name="Shape"/>
          <p:cNvSpPr/>
          <p:nvPr/>
        </p:nvSpPr>
        <p:spPr>
          <a:xfrm>
            <a:off x="7494588" y="6489700"/>
            <a:ext cx="76201" cy="1238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8277"/>
                </a:moveTo>
                <a:lnTo>
                  <a:pt x="15300" y="10523"/>
                </a:lnTo>
                <a:lnTo>
                  <a:pt x="0" y="3323"/>
                </a:lnTo>
                <a:lnTo>
                  <a:pt x="0" y="0"/>
                </a:lnTo>
                <a:lnTo>
                  <a:pt x="21600" y="10523"/>
                </a:lnTo>
                <a:lnTo>
                  <a:pt x="0" y="21600"/>
                </a:lnTo>
                <a:lnTo>
                  <a:pt x="0" y="18277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49" name="Shape"/>
          <p:cNvSpPr/>
          <p:nvPr/>
        </p:nvSpPr>
        <p:spPr>
          <a:xfrm>
            <a:off x="6938963" y="6448425"/>
            <a:ext cx="211139" cy="2111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543"/>
                </a:moveTo>
                <a:cubicBezTo>
                  <a:pt x="15814" y="1543"/>
                  <a:pt x="20057" y="5786"/>
                  <a:pt x="20057" y="10800"/>
                </a:cubicBezTo>
                <a:cubicBezTo>
                  <a:pt x="20057" y="15814"/>
                  <a:pt x="15814" y="20057"/>
                  <a:pt x="10800" y="20057"/>
                </a:cubicBezTo>
                <a:cubicBezTo>
                  <a:pt x="5786" y="20057"/>
                  <a:pt x="1543" y="15814"/>
                  <a:pt x="1543" y="10800"/>
                </a:cubicBezTo>
                <a:cubicBezTo>
                  <a:pt x="1543" y="5786"/>
                  <a:pt x="5786" y="1543"/>
                  <a:pt x="10800" y="1543"/>
                </a:cubicBezTo>
                <a:moveTo>
                  <a:pt x="10800" y="0"/>
                </a:moveTo>
                <a:cubicBezTo>
                  <a:pt x="5014" y="0"/>
                  <a:pt x="0" y="5014"/>
                  <a:pt x="0" y="10800"/>
                </a:cubicBezTo>
                <a:cubicBezTo>
                  <a:pt x="0" y="16586"/>
                  <a:pt x="5014" y="21600"/>
                  <a:pt x="10800" y="21600"/>
                </a:cubicBezTo>
                <a:cubicBezTo>
                  <a:pt x="16586" y="21600"/>
                  <a:pt x="21600" y="16586"/>
                  <a:pt x="21600" y="10800"/>
                </a:cubicBezTo>
                <a:cubicBezTo>
                  <a:pt x="21600" y="5014"/>
                  <a:pt x="16586" y="0"/>
                  <a:pt x="10800" y="0"/>
                </a:cubicBez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50" name="Shape"/>
          <p:cNvSpPr/>
          <p:nvPr/>
        </p:nvSpPr>
        <p:spPr>
          <a:xfrm>
            <a:off x="6999288" y="6492875"/>
            <a:ext cx="74614" cy="1254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3281"/>
                </a:moveTo>
                <a:lnTo>
                  <a:pt x="6434" y="11210"/>
                </a:lnTo>
                <a:lnTo>
                  <a:pt x="21600" y="18319"/>
                </a:lnTo>
                <a:lnTo>
                  <a:pt x="21600" y="21600"/>
                </a:lnTo>
                <a:lnTo>
                  <a:pt x="0" y="11210"/>
                </a:lnTo>
                <a:lnTo>
                  <a:pt x="21600" y="0"/>
                </a:lnTo>
                <a:lnTo>
                  <a:pt x="21600" y="3281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51" name="Shape"/>
          <p:cNvSpPr/>
          <p:nvPr/>
        </p:nvSpPr>
        <p:spPr>
          <a:xfrm>
            <a:off x="6457951" y="6448425"/>
            <a:ext cx="211139" cy="2111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543"/>
                </a:moveTo>
                <a:cubicBezTo>
                  <a:pt x="15814" y="1543"/>
                  <a:pt x="20057" y="5786"/>
                  <a:pt x="20057" y="10800"/>
                </a:cubicBezTo>
                <a:cubicBezTo>
                  <a:pt x="20057" y="15814"/>
                  <a:pt x="15814" y="20057"/>
                  <a:pt x="10800" y="20057"/>
                </a:cubicBezTo>
                <a:cubicBezTo>
                  <a:pt x="5786" y="20057"/>
                  <a:pt x="1543" y="15814"/>
                  <a:pt x="1543" y="10800"/>
                </a:cubicBezTo>
                <a:cubicBezTo>
                  <a:pt x="1543" y="5786"/>
                  <a:pt x="5786" y="1543"/>
                  <a:pt x="10800" y="1543"/>
                </a:cubicBezTo>
                <a:moveTo>
                  <a:pt x="10800" y="0"/>
                </a:moveTo>
                <a:cubicBezTo>
                  <a:pt x="5014" y="0"/>
                  <a:pt x="0" y="5014"/>
                  <a:pt x="0" y="10800"/>
                </a:cubicBezTo>
                <a:cubicBezTo>
                  <a:pt x="0" y="16586"/>
                  <a:pt x="5014" y="21600"/>
                  <a:pt x="10800" y="21600"/>
                </a:cubicBezTo>
                <a:cubicBezTo>
                  <a:pt x="16586" y="21600"/>
                  <a:pt x="21600" y="16586"/>
                  <a:pt x="21600" y="10800"/>
                </a:cubicBezTo>
                <a:cubicBezTo>
                  <a:pt x="21600" y="5014"/>
                  <a:pt x="16586" y="0"/>
                  <a:pt x="10800" y="0"/>
                </a:cubicBez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52" name="Shape"/>
          <p:cNvSpPr/>
          <p:nvPr/>
        </p:nvSpPr>
        <p:spPr>
          <a:xfrm>
            <a:off x="6499226" y="6508750"/>
            <a:ext cx="123826" cy="74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554" y="21600"/>
                </a:moveTo>
                <a:lnTo>
                  <a:pt x="10523" y="6434"/>
                </a:lnTo>
                <a:lnTo>
                  <a:pt x="3323" y="21600"/>
                </a:lnTo>
                <a:lnTo>
                  <a:pt x="0" y="21600"/>
                </a:lnTo>
                <a:lnTo>
                  <a:pt x="10523" y="0"/>
                </a:lnTo>
                <a:lnTo>
                  <a:pt x="21600" y="21600"/>
                </a:lnTo>
                <a:lnTo>
                  <a:pt x="18554" y="2160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53" name="Shape"/>
          <p:cNvSpPr/>
          <p:nvPr/>
        </p:nvSpPr>
        <p:spPr>
          <a:xfrm>
            <a:off x="5978526" y="6448425"/>
            <a:ext cx="209551" cy="2111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543"/>
                </a:moveTo>
                <a:cubicBezTo>
                  <a:pt x="15814" y="1543"/>
                  <a:pt x="20057" y="5786"/>
                  <a:pt x="20057" y="10800"/>
                </a:cubicBezTo>
                <a:cubicBezTo>
                  <a:pt x="20057" y="15814"/>
                  <a:pt x="15814" y="20057"/>
                  <a:pt x="10800" y="20057"/>
                </a:cubicBezTo>
                <a:cubicBezTo>
                  <a:pt x="5786" y="20057"/>
                  <a:pt x="1543" y="15814"/>
                  <a:pt x="1543" y="10800"/>
                </a:cubicBezTo>
                <a:cubicBezTo>
                  <a:pt x="1543" y="5786"/>
                  <a:pt x="5786" y="1543"/>
                  <a:pt x="10800" y="1543"/>
                </a:cubicBezTo>
                <a:moveTo>
                  <a:pt x="10800" y="0"/>
                </a:moveTo>
                <a:cubicBezTo>
                  <a:pt x="5014" y="0"/>
                  <a:pt x="0" y="5014"/>
                  <a:pt x="0" y="10800"/>
                </a:cubicBezTo>
                <a:cubicBezTo>
                  <a:pt x="0" y="16586"/>
                  <a:pt x="5014" y="21600"/>
                  <a:pt x="10800" y="21600"/>
                </a:cubicBezTo>
                <a:cubicBezTo>
                  <a:pt x="16586" y="21600"/>
                  <a:pt x="21600" y="16586"/>
                  <a:pt x="21600" y="10800"/>
                </a:cubicBezTo>
                <a:cubicBezTo>
                  <a:pt x="21600" y="5014"/>
                  <a:pt x="16586" y="0"/>
                  <a:pt x="10800" y="0"/>
                </a:cubicBez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54" name="Shape"/>
          <p:cNvSpPr/>
          <p:nvPr/>
        </p:nvSpPr>
        <p:spPr>
          <a:xfrm>
            <a:off x="6022976" y="6523038"/>
            <a:ext cx="123826" cy="76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323" y="0"/>
                </a:moveTo>
                <a:lnTo>
                  <a:pt x="11077" y="15300"/>
                </a:lnTo>
                <a:lnTo>
                  <a:pt x="18277" y="0"/>
                </a:lnTo>
                <a:lnTo>
                  <a:pt x="21600" y="0"/>
                </a:lnTo>
                <a:lnTo>
                  <a:pt x="11077" y="21600"/>
                </a:lnTo>
                <a:lnTo>
                  <a:pt x="0" y="0"/>
                </a:lnTo>
                <a:lnTo>
                  <a:pt x="3323" y="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55" name="Shape"/>
          <p:cNvSpPr/>
          <p:nvPr/>
        </p:nvSpPr>
        <p:spPr>
          <a:xfrm>
            <a:off x="3584576" y="6434137"/>
            <a:ext cx="2413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350"/>
                </a:moveTo>
                <a:cubicBezTo>
                  <a:pt x="16200" y="1350"/>
                  <a:pt x="20250" y="5738"/>
                  <a:pt x="20250" y="10800"/>
                </a:cubicBezTo>
                <a:cubicBezTo>
                  <a:pt x="20250" y="15863"/>
                  <a:pt x="16200" y="20250"/>
                  <a:pt x="10800" y="20250"/>
                </a:cubicBezTo>
                <a:cubicBezTo>
                  <a:pt x="5737" y="20250"/>
                  <a:pt x="1350" y="15863"/>
                  <a:pt x="1350" y="10800"/>
                </a:cubicBezTo>
                <a:cubicBezTo>
                  <a:pt x="1350" y="5738"/>
                  <a:pt x="5737" y="1350"/>
                  <a:pt x="10800" y="1350"/>
                </a:cubicBezTo>
                <a:moveTo>
                  <a:pt x="10800" y="0"/>
                </a:moveTo>
                <a:cubicBezTo>
                  <a:pt x="5062" y="0"/>
                  <a:pt x="0" y="4725"/>
                  <a:pt x="0" y="10800"/>
                </a:cubicBezTo>
                <a:cubicBezTo>
                  <a:pt x="0" y="16875"/>
                  <a:pt x="5062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56" name="Shape"/>
          <p:cNvSpPr/>
          <p:nvPr/>
        </p:nvSpPr>
        <p:spPr>
          <a:xfrm>
            <a:off x="3675062" y="6475412"/>
            <a:ext cx="90489" cy="1539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15810"/>
                </a:moveTo>
                <a:lnTo>
                  <a:pt x="10611" y="10466"/>
                </a:lnTo>
                <a:lnTo>
                  <a:pt x="0" y="5122"/>
                </a:lnTo>
                <a:lnTo>
                  <a:pt x="0" y="0"/>
                </a:lnTo>
                <a:lnTo>
                  <a:pt x="21600" y="10466"/>
                </a:lnTo>
                <a:lnTo>
                  <a:pt x="0" y="21600"/>
                </a:lnTo>
                <a:lnTo>
                  <a:pt x="0" y="1581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57" name="Shape"/>
          <p:cNvSpPr/>
          <p:nvPr/>
        </p:nvSpPr>
        <p:spPr>
          <a:xfrm>
            <a:off x="3103563" y="6434137"/>
            <a:ext cx="24130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1350"/>
                </a:moveTo>
                <a:cubicBezTo>
                  <a:pt x="16200" y="1350"/>
                  <a:pt x="20250" y="5738"/>
                  <a:pt x="20250" y="10800"/>
                </a:cubicBezTo>
                <a:cubicBezTo>
                  <a:pt x="20250" y="15863"/>
                  <a:pt x="16200" y="20250"/>
                  <a:pt x="10800" y="20250"/>
                </a:cubicBezTo>
                <a:cubicBezTo>
                  <a:pt x="5737" y="20250"/>
                  <a:pt x="1350" y="15863"/>
                  <a:pt x="1350" y="10800"/>
                </a:cubicBezTo>
                <a:cubicBezTo>
                  <a:pt x="1350" y="5738"/>
                  <a:pt x="5737" y="1350"/>
                  <a:pt x="10800" y="1350"/>
                </a:cubicBezTo>
                <a:moveTo>
                  <a:pt x="10800" y="0"/>
                </a:moveTo>
                <a:cubicBezTo>
                  <a:pt x="5062" y="0"/>
                  <a:pt x="0" y="4725"/>
                  <a:pt x="0" y="10800"/>
                </a:cubicBezTo>
                <a:cubicBezTo>
                  <a:pt x="0" y="16875"/>
                  <a:pt x="5062" y="21600"/>
                  <a:pt x="10800" y="21600"/>
                </a:cubicBezTo>
                <a:cubicBezTo>
                  <a:pt x="16875" y="21600"/>
                  <a:pt x="21600" y="16875"/>
                  <a:pt x="21600" y="10800"/>
                </a:cubicBezTo>
                <a:cubicBezTo>
                  <a:pt x="21600" y="4725"/>
                  <a:pt x="16875" y="0"/>
                  <a:pt x="10800" y="0"/>
                </a:cubicBez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58" name="Shape"/>
          <p:cNvSpPr/>
          <p:nvPr/>
        </p:nvSpPr>
        <p:spPr>
          <a:xfrm>
            <a:off x="3163888" y="6478587"/>
            <a:ext cx="90489" cy="1539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5790"/>
                </a:moveTo>
                <a:lnTo>
                  <a:pt x="11747" y="11134"/>
                </a:lnTo>
                <a:lnTo>
                  <a:pt x="21600" y="16256"/>
                </a:lnTo>
                <a:lnTo>
                  <a:pt x="21600" y="21600"/>
                </a:lnTo>
                <a:lnTo>
                  <a:pt x="0" y="11134"/>
                </a:lnTo>
                <a:lnTo>
                  <a:pt x="21600" y="0"/>
                </a:lnTo>
                <a:lnTo>
                  <a:pt x="21600" y="579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59" name="Shape"/>
          <p:cNvSpPr/>
          <p:nvPr/>
        </p:nvSpPr>
        <p:spPr>
          <a:xfrm>
            <a:off x="7961313" y="6508750"/>
            <a:ext cx="74614" cy="603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17464" y="0"/>
                </a:lnTo>
                <a:lnTo>
                  <a:pt x="0" y="21600"/>
                </a:lnTo>
                <a:lnTo>
                  <a:pt x="4136" y="21600"/>
                </a:lnTo>
                <a:lnTo>
                  <a:pt x="21600" y="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60" name="Shape"/>
          <p:cNvSpPr/>
          <p:nvPr/>
        </p:nvSpPr>
        <p:spPr>
          <a:xfrm>
            <a:off x="7961313" y="6569075"/>
            <a:ext cx="74614" cy="603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4136" y="0"/>
                </a:lnTo>
                <a:lnTo>
                  <a:pt x="21600" y="21600"/>
                </a:lnTo>
                <a:lnTo>
                  <a:pt x="17464" y="21600"/>
                </a:lnTo>
                <a:lnTo>
                  <a:pt x="0" y="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61" name="Shape"/>
          <p:cNvSpPr/>
          <p:nvPr/>
        </p:nvSpPr>
        <p:spPr>
          <a:xfrm>
            <a:off x="7900988" y="6464300"/>
            <a:ext cx="209551" cy="2095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27" y="1473"/>
                </a:moveTo>
                <a:lnTo>
                  <a:pt x="20127" y="20127"/>
                </a:lnTo>
                <a:lnTo>
                  <a:pt x="1473" y="20127"/>
                </a:lnTo>
                <a:lnTo>
                  <a:pt x="1473" y="1473"/>
                </a:lnTo>
                <a:lnTo>
                  <a:pt x="20127" y="1473"/>
                </a:lnTo>
                <a:close/>
                <a:moveTo>
                  <a:pt x="21600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62" name="Shape"/>
          <p:cNvSpPr/>
          <p:nvPr/>
        </p:nvSpPr>
        <p:spPr>
          <a:xfrm>
            <a:off x="8442325" y="6569075"/>
            <a:ext cx="74614" cy="603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1600"/>
                </a:moveTo>
                <a:lnTo>
                  <a:pt x="4136" y="21600"/>
                </a:lnTo>
                <a:lnTo>
                  <a:pt x="21600" y="0"/>
                </a:lnTo>
                <a:lnTo>
                  <a:pt x="17464" y="0"/>
                </a:lnTo>
                <a:lnTo>
                  <a:pt x="0" y="2160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63" name="Shape"/>
          <p:cNvSpPr/>
          <p:nvPr/>
        </p:nvSpPr>
        <p:spPr>
          <a:xfrm>
            <a:off x="8442325" y="6508750"/>
            <a:ext cx="74614" cy="603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17464" y="21600"/>
                </a:lnTo>
                <a:lnTo>
                  <a:pt x="0" y="0"/>
                </a:lnTo>
                <a:lnTo>
                  <a:pt x="4136" y="0"/>
                </a:lnTo>
                <a:lnTo>
                  <a:pt x="21600" y="2160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64" name="Shape"/>
          <p:cNvSpPr/>
          <p:nvPr/>
        </p:nvSpPr>
        <p:spPr>
          <a:xfrm>
            <a:off x="8366125" y="6464300"/>
            <a:ext cx="211139" cy="2095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76" y="1473"/>
                </a:moveTo>
                <a:lnTo>
                  <a:pt x="19976" y="20127"/>
                </a:lnTo>
                <a:lnTo>
                  <a:pt x="1624" y="20127"/>
                </a:lnTo>
                <a:lnTo>
                  <a:pt x="1624" y="1473"/>
                </a:lnTo>
                <a:lnTo>
                  <a:pt x="19976" y="1473"/>
                </a:lnTo>
                <a:close/>
                <a:moveTo>
                  <a:pt x="21600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65" name="Shape"/>
          <p:cNvSpPr/>
          <p:nvPr/>
        </p:nvSpPr>
        <p:spPr>
          <a:xfrm>
            <a:off x="8953500" y="6523038"/>
            <a:ext cx="58739" cy="76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21600" y="17100"/>
                </a:lnTo>
                <a:lnTo>
                  <a:pt x="0" y="0"/>
                </a:lnTo>
                <a:lnTo>
                  <a:pt x="0" y="4500"/>
                </a:lnTo>
                <a:lnTo>
                  <a:pt x="21600" y="2160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66" name="Shape"/>
          <p:cNvSpPr/>
          <p:nvPr/>
        </p:nvSpPr>
        <p:spPr>
          <a:xfrm>
            <a:off x="8893175" y="6523038"/>
            <a:ext cx="60326" cy="76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21600" y="4500"/>
                </a:lnTo>
                <a:lnTo>
                  <a:pt x="0" y="21600"/>
                </a:lnTo>
                <a:lnTo>
                  <a:pt x="0" y="17100"/>
                </a:lnTo>
                <a:lnTo>
                  <a:pt x="21600" y="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67" name="Shape"/>
          <p:cNvSpPr/>
          <p:nvPr/>
        </p:nvSpPr>
        <p:spPr>
          <a:xfrm>
            <a:off x="8847138" y="6464300"/>
            <a:ext cx="211139" cy="2095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976" y="1473"/>
                </a:moveTo>
                <a:lnTo>
                  <a:pt x="19976" y="20127"/>
                </a:lnTo>
                <a:lnTo>
                  <a:pt x="1624" y="20127"/>
                </a:lnTo>
                <a:lnTo>
                  <a:pt x="1624" y="1473"/>
                </a:lnTo>
                <a:lnTo>
                  <a:pt x="19976" y="1473"/>
                </a:lnTo>
                <a:close/>
                <a:moveTo>
                  <a:pt x="21600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68" name="Shape"/>
          <p:cNvSpPr/>
          <p:nvPr/>
        </p:nvSpPr>
        <p:spPr>
          <a:xfrm>
            <a:off x="9388475" y="6538913"/>
            <a:ext cx="60326" cy="74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4136"/>
                </a:lnTo>
                <a:lnTo>
                  <a:pt x="21600" y="21600"/>
                </a:lnTo>
                <a:lnTo>
                  <a:pt x="21600" y="17464"/>
                </a:lnTo>
                <a:lnTo>
                  <a:pt x="0" y="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69" name="Shape"/>
          <p:cNvSpPr/>
          <p:nvPr/>
        </p:nvSpPr>
        <p:spPr>
          <a:xfrm>
            <a:off x="9448800" y="6538913"/>
            <a:ext cx="60326" cy="74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21600"/>
                </a:moveTo>
                <a:lnTo>
                  <a:pt x="0" y="17464"/>
                </a:lnTo>
                <a:lnTo>
                  <a:pt x="21600" y="0"/>
                </a:lnTo>
                <a:lnTo>
                  <a:pt x="21600" y="4136"/>
                </a:lnTo>
                <a:lnTo>
                  <a:pt x="0" y="2160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70" name="Shape"/>
          <p:cNvSpPr/>
          <p:nvPr/>
        </p:nvSpPr>
        <p:spPr>
          <a:xfrm>
            <a:off x="9344025" y="6464300"/>
            <a:ext cx="209551" cy="2095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127" y="1473"/>
                </a:moveTo>
                <a:lnTo>
                  <a:pt x="20127" y="20127"/>
                </a:lnTo>
                <a:lnTo>
                  <a:pt x="1473" y="20127"/>
                </a:lnTo>
                <a:lnTo>
                  <a:pt x="1473" y="1473"/>
                </a:lnTo>
                <a:lnTo>
                  <a:pt x="20127" y="1473"/>
                </a:lnTo>
                <a:close/>
                <a:moveTo>
                  <a:pt x="21600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close/>
              </a:path>
            </a:pathLst>
          </a:custGeom>
          <a:solidFill>
            <a:srgbClr val="000100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71" name="Shape"/>
          <p:cNvSpPr/>
          <p:nvPr/>
        </p:nvSpPr>
        <p:spPr>
          <a:xfrm>
            <a:off x="2609850" y="1172510"/>
            <a:ext cx="209551" cy="2397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057" y="0"/>
                </a:moveTo>
                <a:cubicBezTo>
                  <a:pt x="1543" y="0"/>
                  <a:pt x="1543" y="0"/>
                  <a:pt x="1543" y="0"/>
                </a:cubicBezTo>
                <a:cubicBezTo>
                  <a:pt x="771" y="0"/>
                  <a:pt x="0" y="675"/>
                  <a:pt x="0" y="1350"/>
                </a:cubicBezTo>
                <a:cubicBezTo>
                  <a:pt x="0" y="20250"/>
                  <a:pt x="0" y="20250"/>
                  <a:pt x="0" y="20250"/>
                </a:cubicBezTo>
                <a:cubicBezTo>
                  <a:pt x="0" y="20925"/>
                  <a:pt x="771" y="21600"/>
                  <a:pt x="1543" y="21600"/>
                </a:cubicBezTo>
                <a:cubicBezTo>
                  <a:pt x="20057" y="21600"/>
                  <a:pt x="20057" y="21600"/>
                  <a:pt x="20057" y="21600"/>
                </a:cubicBezTo>
                <a:cubicBezTo>
                  <a:pt x="20829" y="21600"/>
                  <a:pt x="21600" y="20925"/>
                  <a:pt x="21600" y="20250"/>
                </a:cubicBezTo>
                <a:cubicBezTo>
                  <a:pt x="21600" y="1350"/>
                  <a:pt x="21600" y="1350"/>
                  <a:pt x="21600" y="1350"/>
                </a:cubicBezTo>
                <a:cubicBezTo>
                  <a:pt x="21600" y="675"/>
                  <a:pt x="20829" y="0"/>
                  <a:pt x="20057" y="0"/>
                </a:cubicBezTo>
                <a:close/>
                <a:moveTo>
                  <a:pt x="2314" y="1350"/>
                </a:moveTo>
                <a:cubicBezTo>
                  <a:pt x="2700" y="1350"/>
                  <a:pt x="3086" y="1688"/>
                  <a:pt x="3086" y="2025"/>
                </a:cubicBezTo>
                <a:cubicBezTo>
                  <a:pt x="3086" y="2363"/>
                  <a:pt x="2700" y="2700"/>
                  <a:pt x="2314" y="2700"/>
                </a:cubicBezTo>
                <a:cubicBezTo>
                  <a:pt x="1929" y="2700"/>
                  <a:pt x="1543" y="2363"/>
                  <a:pt x="1543" y="2025"/>
                </a:cubicBezTo>
                <a:cubicBezTo>
                  <a:pt x="1543" y="1688"/>
                  <a:pt x="1929" y="1350"/>
                  <a:pt x="2314" y="1350"/>
                </a:cubicBezTo>
                <a:close/>
                <a:moveTo>
                  <a:pt x="10800" y="16200"/>
                </a:moveTo>
                <a:cubicBezTo>
                  <a:pt x="10800" y="16200"/>
                  <a:pt x="10800" y="16200"/>
                  <a:pt x="10414" y="16200"/>
                </a:cubicBezTo>
                <a:cubicBezTo>
                  <a:pt x="8871" y="18562"/>
                  <a:pt x="8486" y="19238"/>
                  <a:pt x="8486" y="19238"/>
                </a:cubicBezTo>
                <a:cubicBezTo>
                  <a:pt x="7329" y="19913"/>
                  <a:pt x="6171" y="20587"/>
                  <a:pt x="5400" y="20587"/>
                </a:cubicBezTo>
                <a:cubicBezTo>
                  <a:pt x="4243" y="20587"/>
                  <a:pt x="3471" y="20250"/>
                  <a:pt x="2700" y="19575"/>
                </a:cubicBezTo>
                <a:cubicBezTo>
                  <a:pt x="1929" y="18900"/>
                  <a:pt x="1543" y="18225"/>
                  <a:pt x="1543" y="17213"/>
                </a:cubicBezTo>
                <a:cubicBezTo>
                  <a:pt x="1543" y="16200"/>
                  <a:pt x="1929" y="15188"/>
                  <a:pt x="2700" y="14513"/>
                </a:cubicBezTo>
                <a:cubicBezTo>
                  <a:pt x="3086" y="14175"/>
                  <a:pt x="3857" y="13838"/>
                  <a:pt x="4629" y="13500"/>
                </a:cubicBezTo>
                <a:cubicBezTo>
                  <a:pt x="3857" y="12488"/>
                  <a:pt x="3086" y="10800"/>
                  <a:pt x="3086" y="9450"/>
                </a:cubicBezTo>
                <a:cubicBezTo>
                  <a:pt x="3086" y="5738"/>
                  <a:pt x="6557" y="2700"/>
                  <a:pt x="10800" y="2700"/>
                </a:cubicBezTo>
                <a:cubicBezTo>
                  <a:pt x="15043" y="2700"/>
                  <a:pt x="18514" y="5738"/>
                  <a:pt x="18514" y="9450"/>
                </a:cubicBezTo>
                <a:cubicBezTo>
                  <a:pt x="18514" y="13163"/>
                  <a:pt x="15043" y="16200"/>
                  <a:pt x="10800" y="16200"/>
                </a:cubicBezTo>
                <a:close/>
                <a:moveTo>
                  <a:pt x="20057" y="19575"/>
                </a:moveTo>
                <a:cubicBezTo>
                  <a:pt x="20057" y="19913"/>
                  <a:pt x="19671" y="20250"/>
                  <a:pt x="19286" y="20250"/>
                </a:cubicBezTo>
                <a:cubicBezTo>
                  <a:pt x="18900" y="20250"/>
                  <a:pt x="18514" y="19913"/>
                  <a:pt x="18514" y="19575"/>
                </a:cubicBezTo>
                <a:cubicBezTo>
                  <a:pt x="18514" y="18225"/>
                  <a:pt x="18514" y="18225"/>
                  <a:pt x="18514" y="18225"/>
                </a:cubicBezTo>
                <a:cubicBezTo>
                  <a:pt x="18514" y="17888"/>
                  <a:pt x="18900" y="17550"/>
                  <a:pt x="19286" y="17550"/>
                </a:cubicBezTo>
                <a:cubicBezTo>
                  <a:pt x="19671" y="17550"/>
                  <a:pt x="20057" y="17888"/>
                  <a:pt x="20057" y="18225"/>
                </a:cubicBezTo>
                <a:lnTo>
                  <a:pt x="20057" y="19575"/>
                </a:lnTo>
                <a:close/>
                <a:moveTo>
                  <a:pt x="19286" y="2700"/>
                </a:moveTo>
                <a:cubicBezTo>
                  <a:pt x="18900" y="2700"/>
                  <a:pt x="18514" y="2363"/>
                  <a:pt x="18514" y="2025"/>
                </a:cubicBezTo>
                <a:cubicBezTo>
                  <a:pt x="18514" y="1688"/>
                  <a:pt x="18900" y="1350"/>
                  <a:pt x="19286" y="1350"/>
                </a:cubicBezTo>
                <a:cubicBezTo>
                  <a:pt x="19671" y="1350"/>
                  <a:pt x="20057" y="1688"/>
                  <a:pt x="20057" y="2025"/>
                </a:cubicBezTo>
                <a:cubicBezTo>
                  <a:pt x="20057" y="2363"/>
                  <a:pt x="19671" y="2700"/>
                  <a:pt x="19286" y="270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72" name="Circle"/>
          <p:cNvSpPr/>
          <p:nvPr/>
        </p:nvSpPr>
        <p:spPr>
          <a:xfrm>
            <a:off x="2700339" y="1262998"/>
            <a:ext cx="28577" cy="30165"/>
          </a:xfrm>
          <a:prstGeom prst="ellipse">
            <a:avLst/>
          </a:pr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2173" name="Shape"/>
          <p:cNvSpPr/>
          <p:nvPr/>
        </p:nvSpPr>
        <p:spPr>
          <a:xfrm>
            <a:off x="2643189" y="1318560"/>
            <a:ext cx="63501" cy="60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329" y="0"/>
                </a:moveTo>
                <a:cubicBezTo>
                  <a:pt x="11435" y="4050"/>
                  <a:pt x="5082" y="8100"/>
                  <a:pt x="2541" y="10800"/>
                </a:cubicBezTo>
                <a:cubicBezTo>
                  <a:pt x="1271" y="12150"/>
                  <a:pt x="0" y="13500"/>
                  <a:pt x="0" y="16200"/>
                </a:cubicBezTo>
                <a:cubicBezTo>
                  <a:pt x="0" y="17550"/>
                  <a:pt x="1271" y="18900"/>
                  <a:pt x="1271" y="20250"/>
                </a:cubicBezTo>
                <a:cubicBezTo>
                  <a:pt x="2541" y="21600"/>
                  <a:pt x="3812" y="21600"/>
                  <a:pt x="6353" y="21600"/>
                </a:cubicBezTo>
                <a:cubicBezTo>
                  <a:pt x="7624" y="21600"/>
                  <a:pt x="10165" y="21600"/>
                  <a:pt x="11435" y="18900"/>
                </a:cubicBezTo>
                <a:cubicBezTo>
                  <a:pt x="12706" y="17550"/>
                  <a:pt x="16518" y="10800"/>
                  <a:pt x="21600" y="1350"/>
                </a:cubicBezTo>
                <a:cubicBezTo>
                  <a:pt x="21600" y="1350"/>
                  <a:pt x="21600" y="0"/>
                  <a:pt x="20329" y="0"/>
                </a:cubicBezTo>
                <a:cubicBezTo>
                  <a:pt x="20329" y="0"/>
                  <a:pt x="20329" y="0"/>
                  <a:pt x="20329" y="0"/>
                </a:cubicBezTo>
                <a:close/>
              </a:path>
            </a:pathLst>
          </a:custGeom>
          <a:solidFill>
            <a:srgbClr val="1D1D1B"/>
          </a:solidFill>
          <a:ln w="12700">
            <a:miter lim="400000"/>
          </a:ln>
        </p:spPr>
        <p:txBody>
          <a:bodyPr lIns="45719" rIns="45719"/>
          <a:lstStyle/>
          <a:p>
            <a:endParaRPr/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36D7B7"/>
      </a:accent1>
      <a:accent2>
        <a:srgbClr val="F9690E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Roboto"/>
            <a:ea typeface="Roboto"/>
            <a:cs typeface="Roboto"/>
            <a:sym typeface="Roboto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Roboto"/>
            <a:ea typeface="Roboto"/>
            <a:cs typeface="Roboto"/>
            <a:sym typeface="Roboto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36D7B7"/>
      </a:accent1>
      <a:accent2>
        <a:srgbClr val="F9690E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Roboto"/>
            <a:ea typeface="Roboto"/>
            <a:cs typeface="Roboto"/>
            <a:sym typeface="Roboto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Roboto"/>
            <a:ea typeface="Roboto"/>
            <a:cs typeface="Roboto"/>
            <a:sym typeface="Roboto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607</TotalTime>
  <Words>0</Words>
  <Application>Microsoft Office PowerPoint</Application>
  <PresentationFormat>Widescreen</PresentationFormat>
  <Paragraphs>0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0" baseType="lpstr">
      <vt:lpstr>Arial</vt:lpstr>
      <vt:lpstr>Calibri</vt:lpstr>
      <vt:lpstr>Exo</vt:lpstr>
      <vt:lpstr>Roboto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user</cp:lastModifiedBy>
  <cp:revision>14</cp:revision>
  <dcterms:modified xsi:type="dcterms:W3CDTF">2021-01-13T06:02:10Z</dcterms:modified>
</cp:coreProperties>
</file>